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  <p:sldMasterId id="2147483687" r:id="rId2"/>
  </p:sldMasterIdLst>
  <p:notesMasterIdLst>
    <p:notesMasterId r:id="rId59"/>
  </p:notes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</p:sldIdLst>
  <p:sldSz cx="12192000" cy="6858000"/>
  <p:notesSz cx="6858000" cy="9144000"/>
  <p:embeddedFontLst>
    <p:embeddedFont>
      <p:font typeface="Calibri" panose="020F0502020204030204" pitchFamily="34" charset="0"/>
      <p:regular r:id="rId60"/>
      <p:bold r:id="rId61"/>
      <p:italic r:id="rId62"/>
      <p:boldItalic r:id="rId63"/>
    </p:embeddedFont>
    <p:embeddedFont>
      <p:font typeface="Arial Black" panose="020B0A04020102020204" pitchFamily="34" charset="0"/>
      <p:regular r:id="rId64"/>
      <p:bold r:id="rId65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http://customooxmlschemas.google.com/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66" roundtripDataSignature="AMtx7micyXgC9/UGYQQxuVfA50DmAt+iq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2520CF55-5B51-412C-9F99-D98858AA4BD7}">
  <a:tblStyle styleId="{2520CF55-5B51-412C-9F99-D98858AA4BD7}" styleName="Table_0">
    <a:wholeTbl>
      <a:tcTxStyle b="off" i="off">
        <a:font>
          <a:latin typeface="Arial"/>
          <a:ea typeface="Arial"/>
          <a:cs typeface="Arial"/>
        </a:font>
        <a:schemeClr val="dk1"/>
      </a:tcTxStyle>
      <a:tcStyle>
        <a:tcBdr>
          <a:lef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E8EEEB"/>
          </a:solidFill>
        </a:fill>
      </a:tcStyle>
    </a:wholeTbl>
    <a:band1H>
      <a:tcTxStyle/>
      <a:tcStyle>
        <a:tcBdr/>
        <a:fill>
          <a:solidFill>
            <a:srgbClr val="CDDBD5"/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rgbClr val="CDDBD5"/>
          </a:solidFill>
        </a:fill>
      </a:tcStyle>
    </a:band1V>
    <a:band2V>
      <a:tcTxStyle/>
      <a:tcStyle>
        <a:tcBdr/>
      </a:tcStyle>
    </a:band2V>
    <a:lastCol>
      <a:tcTxStyle b="on" i="off">
        <a:font>
          <a:latin typeface="Arial"/>
          <a:ea typeface="Arial"/>
          <a:cs typeface="Arial"/>
        </a:font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 i="off">
        <a:font>
          <a:latin typeface="Arial"/>
          <a:ea typeface="Arial"/>
          <a:cs typeface="Arial"/>
        </a:font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chemeClr val="lt1"/>
      </a:tcTxStyle>
      <a:tcStyle>
        <a:tcBdr>
          <a:top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chemeClr val="accent3"/>
          </a:solidFill>
        </a:fill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 b="on" i="off">
        <a:font>
          <a:latin typeface="Arial"/>
          <a:ea typeface="Arial"/>
          <a:cs typeface="Arial"/>
        </a:font>
        <a:schemeClr val="lt1"/>
      </a:tcTxStyle>
      <a:tcStyle>
        <a:tcBdr>
          <a:bottom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chemeClr val="accent3"/>
          </a:solidFill>
        </a:fill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D8BB1220-5ECB-4634-BA38-158FAE75A2D0}" styleName="Table_1">
    <a:wholeTbl>
      <a:tcTxStyle>
        <a:font>
          <a:latin typeface="Arial"/>
          <a:ea typeface="Arial"/>
          <a:cs typeface="Arial"/>
        </a:font>
        <a:srgbClr val="000000"/>
      </a:tcTxStyle>
      <a:tcStyle>
        <a:tcBdr/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8" d="100"/>
          <a:sy n="108" d="100"/>
        </p:scale>
        <p:origin x="678" y="12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63" Type="http://schemas.openxmlformats.org/officeDocument/2006/relationships/font" Target="fonts/font4.fntdata"/><Relationship Id="rId68" Type="http://schemas.openxmlformats.org/officeDocument/2006/relationships/viewProps" Target="viewProps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slide" Target="slides/slide51.xml"/><Relationship Id="rId58" Type="http://schemas.openxmlformats.org/officeDocument/2006/relationships/slide" Target="slides/slide56.xml"/><Relationship Id="rId66" Type="http://customschemas.google.com/relationships/presentationmetadata" Target="metadata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slide" Target="slides/slide55.xml"/><Relationship Id="rId61" Type="http://schemas.openxmlformats.org/officeDocument/2006/relationships/font" Target="fonts/font2.fntdata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font" Target="fonts/font1.fntdata"/><Relationship Id="rId65" Type="http://schemas.openxmlformats.org/officeDocument/2006/relationships/font" Target="fonts/font6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slide" Target="slides/slide54.xml"/><Relationship Id="rId64" Type="http://schemas.openxmlformats.org/officeDocument/2006/relationships/font" Target="fonts/font5.fntdata"/><Relationship Id="rId69" Type="http://schemas.openxmlformats.org/officeDocument/2006/relationships/theme" Target="theme/theme1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notesMaster" Target="notesMasters/notesMaster1.xml"/><Relationship Id="rId67" Type="http://schemas.openxmlformats.org/officeDocument/2006/relationships/presProps" Target="presProps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font" Target="fonts/font3.fntdata"/><Relationship Id="rId70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Excel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Excel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solidFill>
              <a:srgbClr val="FFC000"/>
            </a:solidFill>
          </c:spPr>
          <c:dPt>
            <c:idx val="0"/>
            <c:bubble3D val="0"/>
            <c:extLst>
              <c:ext xmlns:c16="http://schemas.microsoft.com/office/drawing/2014/chart" uri="{C3380CC4-5D6E-409C-BE32-E72D297353CC}">
                <c16:uniqueId val="{00000001-5595-4DE5-87A3-3EF40013898E}"/>
              </c:ext>
            </c:extLst>
          </c:dPt>
          <c:dPt>
            <c:idx val="1"/>
            <c:bubble3D val="0"/>
            <c:extLst>
              <c:ext xmlns:c16="http://schemas.microsoft.com/office/drawing/2014/chart" uri="{C3380CC4-5D6E-409C-BE32-E72D297353CC}">
                <c16:uniqueId val="{00000003-5595-4DE5-87A3-3EF40013898E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55</c:v>
                </c:pt>
                <c:pt idx="1">
                  <c:v>45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5595-4DE5-87A3-3EF40013898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80"/>
      </c:doughnutChart>
    </c:plotArea>
    <c:plotVisOnly val="1"/>
    <c:dispBlanksAs val="gap"/>
    <c:showDLblsOverMax val="0"/>
  </c:chart>
  <c:spPr>
    <a:ln>
      <a:noFill/>
    </a:ln>
  </c:spPr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rgbClr val="FFC000"/>
              </a:solidFill>
            </c:spPr>
            <c:extLst>
              <c:ext xmlns:c16="http://schemas.microsoft.com/office/drawing/2014/chart" uri="{C3380CC4-5D6E-409C-BE32-E72D297353CC}">
                <c16:uniqueId val="{00000001-CCD0-40F9-955B-B0757DB66CB6}"/>
              </c:ext>
            </c:extLst>
          </c:dPt>
          <c:dPt>
            <c:idx val="1"/>
            <c:bubble3D val="0"/>
            <c:spPr>
              <a:solidFill>
                <a:schemeClr val="bg1">
                  <a:lumMod val="85000"/>
                  <a:alpha val="50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CCD0-40F9-955B-B0757DB66CB6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25</c:v>
                </c:pt>
                <c:pt idx="1">
                  <c:v>75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CCD0-40F9-955B-B0757DB66CB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80"/>
      </c:doughnutChart>
    </c:plotArea>
    <c:plotVisOnly val="1"/>
    <c:dispBlanksAs val="gap"/>
    <c:showDLblsOverMax val="0"/>
  </c:chart>
  <c:spPr>
    <a:ln>
      <a:noFill/>
    </a:ln>
  </c:spPr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‹Nº›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" name="Google Shape;321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22" name="Google Shape;322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3" name="Google Shape;323;p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</a:t>
            </a:fld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9" name="Google Shape;799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00" name="Google Shape;800;p1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1" name="Google Shape;801;p1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10</a:t>
            </a:fld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7" name="Google Shape;817;p1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8" name="Google Shape;818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0" name="Google Shape;830;p1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1" name="Google Shape;831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" name="Google Shape;911;p1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2" name="Google Shape;912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3" name="Google Shape;923;p1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4" name="Google Shape;924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0" name="Google Shape;940;p1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1" name="Google Shape;941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8" name="Google Shape;1018;p1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9" name="Google Shape;1019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2" name="Google Shape;1032;p1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3" name="Google Shape;1033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9" name="Google Shape;1059;p1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0" name="Google Shape;1060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4" name="Google Shape;1134;p1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5" name="Google Shape;1135;p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" name="Google Shape;343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4" name="Google Shape;344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6" name="Google Shape;1226;p2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7" name="Google Shape;1227;p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5" name="Google Shape;1315;p2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6" name="Google Shape;1316;p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9" name="Google Shape;1329;p2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0" name="Google Shape;1330;p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9" name="Google Shape;1349;p2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0" name="Google Shape;1350;p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9" name="Google Shape;1369;p2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0" name="Google Shape;1370;p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9" name="Google Shape;1389;p2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0" name="Google Shape;1390;p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9" name="Google Shape;1409;p2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0" name="Google Shape;1410;p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4" name="Google Shape;1454;p2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55" name="Google Shape;1455;p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1" name="Google Shape;1471;p2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72" name="Google Shape;1472;p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6" name="Google Shape;1506;p2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07" name="Google Shape;1507;p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7" name="Google Shape;457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8" name="Google Shape;458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8" name="Google Shape;1558;p3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59" name="Google Shape;1559;p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6" name="Google Shape;1576;p3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77" name="Google Shape;1577;p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8" name="Google Shape;1628;p3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29" name="Google Shape;1629;p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3" name="Google Shape;1653;p3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54" name="Google Shape;1654;p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0" name="Google Shape;1670;p3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71" name="Google Shape;1671;p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8" name="Google Shape;1698;p3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99" name="Google Shape;1699;p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1" name="Google Shape;1751;p3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52" name="Google Shape;1752;p3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9" name="Google Shape;1769;p3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70" name="Google Shape;1770;p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0" name="Google Shape;1790;p3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91" name="Google Shape;1791;p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3" name="Google Shape;1823;p3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24" name="Google Shape;1824;p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" name="Google Shape;522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3" name="Google Shape;523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8" name="Google Shape;1858;p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859" name="Google Shape;1859;p4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60" name="Google Shape;1860;p4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40</a:t>
            </a:fld>
            <a:endParaRPr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7" name="Google Shape;1907;p4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08" name="Google Shape;1908;p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7" name="Google Shape;1937;p4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38" name="Google Shape;1938;p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" name="Google Shape;1966;p4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67" name="Google Shape;1967;p4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4" name="Google Shape;2014;p4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15" name="Google Shape;2015;p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2" name="Google Shape;2032;p4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33" name="Google Shape;2033;p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6" name="Google Shape;2086;p4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87" name="Google Shape;2087;p4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4" name="Google Shape;2114;p4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15" name="Google Shape;2115;p4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5" name="Google Shape;2125;p4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26" name="Google Shape;2126;p4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7" name="Google Shape;2187;p4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88" name="Google Shape;2188;p4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0" name="Google Shape;530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1" name="Google Shape;531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1" name="Google Shape;2231;p5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32" name="Google Shape;2232;p5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0" name="Google Shape;2240;p5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41" name="Google Shape;2241;p5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" name="Google Shape;2252;p5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253" name="Google Shape;2253;p5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54" name="Google Shape;2254;p5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52</a:t>
            </a:fld>
            <a:endParaRPr/>
          </a:p>
        </p:txBody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6" name="Google Shape;2266;p5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67" name="Google Shape;2267;p5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4" name="Google Shape;2274;p5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275" name="Google Shape;2275;p5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76" name="Google Shape;2276;p5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54</a:t>
            </a:fld>
            <a:endParaRPr/>
          </a:p>
        </p:txBody>
      </p:sp>
    </p:spTree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7" name="Google Shape;2287;p5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88" name="Google Shape;2288;p5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8" name="Google Shape;2338;p5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39" name="Google Shape;2339;p5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9" name="Google Shape;539;p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0" name="Google Shape;540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9" name="Google Shape;619;p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0" name="Google Shape;620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8" name="Google Shape;648;p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9" name="Google Shape;649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3" name="Google Shape;733;p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4" name="Google Shape;734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7_Contents slide layout">
  <p:cSld name="27_Contents slide layout">
    <p:spTree>
      <p:nvGrpSpPr>
        <p:cNvPr id="1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11;p58"/>
          <p:cNvSpPr txBox="1">
            <a:spLocks noGrp="1"/>
          </p:cNvSpPr>
          <p:nvPr>
            <p:ph type="body" idx="1"/>
          </p:nvPr>
        </p:nvSpPr>
        <p:spPr>
          <a:xfrm>
            <a:off x="173658" y="-1297481"/>
            <a:ext cx="10544391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8662"/>
              </a:buClr>
              <a:buSzPts val="4000"/>
              <a:buFont typeface="Arial"/>
              <a:buNone/>
              <a:defRPr sz="4000" b="0" i="0" u="none" strike="noStrike" cap="none">
                <a:solidFill>
                  <a:srgbClr val="00866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6_Contents slide layout">
  <p:cSld name="16_Contents slide layout"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0" name="Google Shape;70;p67"/>
          <p:cNvGrpSpPr/>
          <p:nvPr/>
        </p:nvGrpSpPr>
        <p:grpSpPr>
          <a:xfrm>
            <a:off x="-7565" y="0"/>
            <a:ext cx="719795" cy="6878014"/>
            <a:chOff x="9985375" y="1798638"/>
            <a:chExt cx="128588" cy="1228725"/>
          </a:xfrm>
        </p:grpSpPr>
        <p:sp>
          <p:nvSpPr>
            <p:cNvPr id="71" name="Google Shape;71;p67"/>
            <p:cNvSpPr/>
            <p:nvPr/>
          </p:nvSpPr>
          <p:spPr>
            <a:xfrm>
              <a:off x="9985375" y="1798638"/>
              <a:ext cx="128588" cy="1228725"/>
            </a:xfrm>
            <a:custGeom>
              <a:avLst/>
              <a:gdLst/>
              <a:ahLst/>
              <a:cxnLst/>
              <a:rect l="l" t="t" r="r" b="b"/>
              <a:pathLst>
                <a:path w="81" h="774" extrusionOk="0">
                  <a:moveTo>
                    <a:pt x="81" y="774"/>
                  </a:moveTo>
                  <a:lnTo>
                    <a:pt x="81" y="0"/>
                  </a:lnTo>
                  <a:lnTo>
                    <a:pt x="0" y="0"/>
                  </a:lnTo>
                  <a:lnTo>
                    <a:pt x="0" y="774"/>
                  </a:lnTo>
                  <a:lnTo>
                    <a:pt x="14" y="774"/>
                  </a:lnTo>
                  <a:lnTo>
                    <a:pt x="81" y="774"/>
                  </a:lnTo>
                  <a:close/>
                </a:path>
              </a:pathLst>
            </a:custGeom>
            <a:solidFill>
              <a:srgbClr val="E10714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" name="Google Shape;72;p67"/>
            <p:cNvSpPr/>
            <p:nvPr/>
          </p:nvSpPr>
          <p:spPr>
            <a:xfrm>
              <a:off x="10004425" y="2927351"/>
              <a:ext cx="87313" cy="63500"/>
            </a:xfrm>
            <a:custGeom>
              <a:avLst/>
              <a:gdLst/>
              <a:ahLst/>
              <a:cxnLst/>
              <a:rect l="l" t="t" r="r" b="b"/>
              <a:pathLst>
                <a:path w="55" h="40" extrusionOk="0">
                  <a:moveTo>
                    <a:pt x="15" y="0"/>
                  </a:moveTo>
                  <a:lnTo>
                    <a:pt x="26" y="4"/>
                  </a:lnTo>
                  <a:lnTo>
                    <a:pt x="44" y="0"/>
                  </a:lnTo>
                  <a:lnTo>
                    <a:pt x="55" y="36"/>
                  </a:lnTo>
                  <a:lnTo>
                    <a:pt x="45" y="40"/>
                  </a:lnTo>
                  <a:lnTo>
                    <a:pt x="43" y="37"/>
                  </a:lnTo>
                  <a:lnTo>
                    <a:pt x="32" y="8"/>
                  </a:lnTo>
                  <a:lnTo>
                    <a:pt x="26" y="9"/>
                  </a:lnTo>
                  <a:lnTo>
                    <a:pt x="21" y="22"/>
                  </a:lnTo>
                  <a:lnTo>
                    <a:pt x="16" y="39"/>
                  </a:lnTo>
                  <a:lnTo>
                    <a:pt x="15" y="40"/>
                  </a:lnTo>
                  <a:lnTo>
                    <a:pt x="0" y="35"/>
                  </a:lnTo>
                  <a:lnTo>
                    <a:pt x="15" y="0"/>
                  </a:lnTo>
                  <a:close/>
                </a:path>
              </a:pathLst>
            </a:custGeom>
            <a:solidFill>
              <a:srgbClr val="E10714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" name="Google Shape;73;p67"/>
            <p:cNvSpPr/>
            <p:nvPr/>
          </p:nvSpPr>
          <p:spPr>
            <a:xfrm>
              <a:off x="10002838" y="2925763"/>
              <a:ext cx="90488" cy="66675"/>
            </a:xfrm>
            <a:custGeom>
              <a:avLst/>
              <a:gdLst/>
              <a:ahLst/>
              <a:cxnLst/>
              <a:rect l="l" t="t" r="r" b="b"/>
              <a:pathLst>
                <a:path w="57" h="42" extrusionOk="0">
                  <a:moveTo>
                    <a:pt x="16" y="1"/>
                  </a:moveTo>
                  <a:lnTo>
                    <a:pt x="16" y="2"/>
                  </a:lnTo>
                  <a:lnTo>
                    <a:pt x="27" y="6"/>
                  </a:lnTo>
                  <a:lnTo>
                    <a:pt x="44" y="2"/>
                  </a:lnTo>
                  <a:lnTo>
                    <a:pt x="55" y="37"/>
                  </a:lnTo>
                  <a:lnTo>
                    <a:pt x="46" y="40"/>
                  </a:lnTo>
                  <a:lnTo>
                    <a:pt x="44" y="38"/>
                  </a:lnTo>
                  <a:lnTo>
                    <a:pt x="34" y="8"/>
                  </a:lnTo>
                  <a:lnTo>
                    <a:pt x="27" y="9"/>
                  </a:lnTo>
                  <a:lnTo>
                    <a:pt x="21" y="23"/>
                  </a:lnTo>
                  <a:lnTo>
                    <a:pt x="16" y="40"/>
                  </a:lnTo>
                  <a:lnTo>
                    <a:pt x="16" y="40"/>
                  </a:lnTo>
                  <a:lnTo>
                    <a:pt x="2" y="35"/>
                  </a:lnTo>
                  <a:lnTo>
                    <a:pt x="17" y="1"/>
                  </a:lnTo>
                  <a:lnTo>
                    <a:pt x="16" y="1"/>
                  </a:lnTo>
                  <a:lnTo>
                    <a:pt x="16" y="2"/>
                  </a:lnTo>
                  <a:lnTo>
                    <a:pt x="16" y="1"/>
                  </a:lnTo>
                  <a:lnTo>
                    <a:pt x="16" y="1"/>
                  </a:lnTo>
                  <a:lnTo>
                    <a:pt x="0" y="36"/>
                  </a:lnTo>
                  <a:lnTo>
                    <a:pt x="16" y="42"/>
                  </a:lnTo>
                  <a:lnTo>
                    <a:pt x="17" y="40"/>
                  </a:lnTo>
                  <a:lnTo>
                    <a:pt x="23" y="23"/>
                  </a:lnTo>
                  <a:lnTo>
                    <a:pt x="28" y="10"/>
                  </a:lnTo>
                  <a:lnTo>
                    <a:pt x="33" y="9"/>
                  </a:lnTo>
                  <a:lnTo>
                    <a:pt x="43" y="39"/>
                  </a:lnTo>
                  <a:lnTo>
                    <a:pt x="46" y="42"/>
                  </a:lnTo>
                  <a:lnTo>
                    <a:pt x="57" y="38"/>
                  </a:lnTo>
                  <a:lnTo>
                    <a:pt x="45" y="0"/>
                  </a:lnTo>
                  <a:lnTo>
                    <a:pt x="27" y="4"/>
                  </a:lnTo>
                  <a:lnTo>
                    <a:pt x="16" y="0"/>
                  </a:lnTo>
                  <a:lnTo>
                    <a:pt x="16" y="1"/>
                  </a:lnTo>
                  <a:lnTo>
                    <a:pt x="16" y="1"/>
                  </a:lnTo>
                  <a:close/>
                </a:path>
              </a:pathLst>
            </a:custGeom>
            <a:solidFill>
              <a:srgbClr val="E10714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" name="Google Shape;74;p67"/>
            <p:cNvSpPr/>
            <p:nvPr/>
          </p:nvSpPr>
          <p:spPr>
            <a:xfrm>
              <a:off x="9990138" y="2822576"/>
              <a:ext cx="117475" cy="174625"/>
            </a:xfrm>
            <a:custGeom>
              <a:avLst/>
              <a:gdLst/>
              <a:ahLst/>
              <a:cxnLst/>
              <a:rect l="l" t="t" r="r" b="b"/>
              <a:pathLst>
                <a:path w="205" h="306" extrusionOk="0">
                  <a:moveTo>
                    <a:pt x="193" y="284"/>
                  </a:moveTo>
                  <a:cubicBezTo>
                    <a:pt x="175" y="288"/>
                    <a:pt x="175" y="288"/>
                    <a:pt x="169" y="272"/>
                  </a:cubicBezTo>
                  <a:cubicBezTo>
                    <a:pt x="160" y="250"/>
                    <a:pt x="151" y="228"/>
                    <a:pt x="141" y="206"/>
                  </a:cubicBezTo>
                  <a:cubicBezTo>
                    <a:pt x="136" y="192"/>
                    <a:pt x="134" y="192"/>
                    <a:pt x="120" y="202"/>
                  </a:cubicBezTo>
                  <a:cubicBezTo>
                    <a:pt x="128" y="222"/>
                    <a:pt x="136" y="243"/>
                    <a:pt x="144" y="264"/>
                  </a:cubicBezTo>
                  <a:cubicBezTo>
                    <a:pt x="146" y="269"/>
                    <a:pt x="148" y="274"/>
                    <a:pt x="150" y="279"/>
                  </a:cubicBezTo>
                  <a:cubicBezTo>
                    <a:pt x="157" y="295"/>
                    <a:pt x="157" y="295"/>
                    <a:pt x="140" y="305"/>
                  </a:cubicBezTo>
                  <a:cubicBezTo>
                    <a:pt x="129" y="276"/>
                    <a:pt x="118" y="248"/>
                    <a:pt x="105" y="217"/>
                  </a:cubicBezTo>
                  <a:cubicBezTo>
                    <a:pt x="93" y="248"/>
                    <a:pt x="82" y="276"/>
                    <a:pt x="70" y="306"/>
                  </a:cubicBezTo>
                  <a:cubicBezTo>
                    <a:pt x="65" y="302"/>
                    <a:pt x="61" y="299"/>
                    <a:pt x="57" y="295"/>
                  </a:cubicBezTo>
                  <a:cubicBezTo>
                    <a:pt x="56" y="293"/>
                    <a:pt x="57" y="289"/>
                    <a:pt x="57" y="287"/>
                  </a:cubicBezTo>
                  <a:cubicBezTo>
                    <a:pt x="65" y="268"/>
                    <a:pt x="73" y="249"/>
                    <a:pt x="80" y="229"/>
                  </a:cubicBezTo>
                  <a:cubicBezTo>
                    <a:pt x="83" y="222"/>
                    <a:pt x="85" y="215"/>
                    <a:pt x="88" y="208"/>
                  </a:cubicBezTo>
                  <a:cubicBezTo>
                    <a:pt x="91" y="201"/>
                    <a:pt x="88" y="198"/>
                    <a:pt x="83" y="196"/>
                  </a:cubicBezTo>
                  <a:cubicBezTo>
                    <a:pt x="77" y="194"/>
                    <a:pt x="73" y="195"/>
                    <a:pt x="71" y="201"/>
                  </a:cubicBezTo>
                  <a:cubicBezTo>
                    <a:pt x="62" y="225"/>
                    <a:pt x="52" y="248"/>
                    <a:pt x="42" y="272"/>
                  </a:cubicBezTo>
                  <a:cubicBezTo>
                    <a:pt x="36" y="288"/>
                    <a:pt x="36" y="288"/>
                    <a:pt x="17" y="284"/>
                  </a:cubicBezTo>
                  <a:cubicBezTo>
                    <a:pt x="19" y="280"/>
                    <a:pt x="20" y="276"/>
                    <a:pt x="22" y="272"/>
                  </a:cubicBezTo>
                  <a:cubicBezTo>
                    <a:pt x="32" y="247"/>
                    <a:pt x="41" y="222"/>
                    <a:pt x="52" y="196"/>
                  </a:cubicBezTo>
                  <a:cubicBezTo>
                    <a:pt x="54" y="191"/>
                    <a:pt x="53" y="189"/>
                    <a:pt x="49" y="184"/>
                  </a:cubicBezTo>
                  <a:cubicBezTo>
                    <a:pt x="40" y="176"/>
                    <a:pt x="33" y="166"/>
                    <a:pt x="23" y="158"/>
                  </a:cubicBezTo>
                  <a:cubicBezTo>
                    <a:pt x="19" y="155"/>
                    <a:pt x="15" y="148"/>
                    <a:pt x="15" y="143"/>
                  </a:cubicBezTo>
                  <a:cubicBezTo>
                    <a:pt x="14" y="126"/>
                    <a:pt x="0" y="111"/>
                    <a:pt x="5" y="94"/>
                  </a:cubicBezTo>
                  <a:cubicBezTo>
                    <a:pt x="9" y="82"/>
                    <a:pt x="10" y="68"/>
                    <a:pt x="16" y="57"/>
                  </a:cubicBezTo>
                  <a:cubicBezTo>
                    <a:pt x="26" y="38"/>
                    <a:pt x="42" y="21"/>
                    <a:pt x="62" y="11"/>
                  </a:cubicBezTo>
                  <a:cubicBezTo>
                    <a:pt x="73" y="6"/>
                    <a:pt x="86" y="3"/>
                    <a:pt x="97" y="2"/>
                  </a:cubicBezTo>
                  <a:cubicBezTo>
                    <a:pt x="120" y="0"/>
                    <a:pt x="142" y="6"/>
                    <a:pt x="161" y="18"/>
                  </a:cubicBezTo>
                  <a:cubicBezTo>
                    <a:pt x="171" y="25"/>
                    <a:pt x="178" y="37"/>
                    <a:pt x="188" y="44"/>
                  </a:cubicBezTo>
                  <a:cubicBezTo>
                    <a:pt x="190" y="46"/>
                    <a:pt x="192" y="48"/>
                    <a:pt x="193" y="51"/>
                  </a:cubicBezTo>
                  <a:cubicBezTo>
                    <a:pt x="198" y="68"/>
                    <a:pt x="205" y="85"/>
                    <a:pt x="205" y="102"/>
                  </a:cubicBezTo>
                  <a:cubicBezTo>
                    <a:pt x="205" y="118"/>
                    <a:pt x="198" y="135"/>
                    <a:pt x="193" y="151"/>
                  </a:cubicBezTo>
                  <a:cubicBezTo>
                    <a:pt x="193" y="154"/>
                    <a:pt x="190" y="157"/>
                    <a:pt x="188" y="158"/>
                  </a:cubicBezTo>
                  <a:cubicBezTo>
                    <a:pt x="178" y="166"/>
                    <a:pt x="170" y="175"/>
                    <a:pt x="162" y="184"/>
                  </a:cubicBezTo>
                  <a:cubicBezTo>
                    <a:pt x="157" y="189"/>
                    <a:pt x="157" y="191"/>
                    <a:pt x="159" y="196"/>
                  </a:cubicBezTo>
                  <a:cubicBezTo>
                    <a:pt x="169" y="222"/>
                    <a:pt x="179" y="248"/>
                    <a:pt x="190" y="274"/>
                  </a:cubicBezTo>
                  <a:cubicBezTo>
                    <a:pt x="191" y="277"/>
                    <a:pt x="192" y="280"/>
                    <a:pt x="193" y="284"/>
                  </a:cubicBezTo>
                  <a:close/>
                  <a:moveTo>
                    <a:pt x="81" y="30"/>
                  </a:moveTo>
                  <a:cubicBezTo>
                    <a:pt x="69" y="29"/>
                    <a:pt x="61" y="34"/>
                    <a:pt x="55" y="44"/>
                  </a:cubicBezTo>
                  <a:cubicBezTo>
                    <a:pt x="53" y="47"/>
                    <a:pt x="50" y="49"/>
                    <a:pt x="47" y="51"/>
                  </a:cubicBezTo>
                  <a:cubicBezTo>
                    <a:pt x="38" y="57"/>
                    <a:pt x="33" y="65"/>
                    <a:pt x="33" y="76"/>
                  </a:cubicBezTo>
                  <a:cubicBezTo>
                    <a:pt x="33" y="80"/>
                    <a:pt x="32" y="84"/>
                    <a:pt x="30" y="87"/>
                  </a:cubicBezTo>
                  <a:cubicBezTo>
                    <a:pt x="25" y="97"/>
                    <a:pt x="25" y="106"/>
                    <a:pt x="30" y="115"/>
                  </a:cubicBezTo>
                  <a:cubicBezTo>
                    <a:pt x="32" y="119"/>
                    <a:pt x="33" y="122"/>
                    <a:pt x="33" y="126"/>
                  </a:cubicBezTo>
                  <a:cubicBezTo>
                    <a:pt x="33" y="138"/>
                    <a:pt x="38" y="146"/>
                    <a:pt x="48" y="152"/>
                  </a:cubicBezTo>
                  <a:cubicBezTo>
                    <a:pt x="50" y="153"/>
                    <a:pt x="53" y="156"/>
                    <a:pt x="55" y="159"/>
                  </a:cubicBezTo>
                  <a:cubicBezTo>
                    <a:pt x="61" y="169"/>
                    <a:pt x="69" y="174"/>
                    <a:pt x="80" y="174"/>
                  </a:cubicBezTo>
                  <a:cubicBezTo>
                    <a:pt x="84" y="174"/>
                    <a:pt x="88" y="175"/>
                    <a:pt x="91" y="177"/>
                  </a:cubicBezTo>
                  <a:cubicBezTo>
                    <a:pt x="100" y="182"/>
                    <a:pt x="110" y="182"/>
                    <a:pt x="119" y="177"/>
                  </a:cubicBezTo>
                  <a:cubicBezTo>
                    <a:pt x="123" y="175"/>
                    <a:pt x="127" y="174"/>
                    <a:pt x="131" y="174"/>
                  </a:cubicBezTo>
                  <a:cubicBezTo>
                    <a:pt x="142" y="173"/>
                    <a:pt x="150" y="169"/>
                    <a:pt x="155" y="159"/>
                  </a:cubicBezTo>
                  <a:cubicBezTo>
                    <a:pt x="157" y="156"/>
                    <a:pt x="160" y="153"/>
                    <a:pt x="163" y="152"/>
                  </a:cubicBezTo>
                  <a:cubicBezTo>
                    <a:pt x="173" y="146"/>
                    <a:pt x="178" y="138"/>
                    <a:pt x="178" y="127"/>
                  </a:cubicBezTo>
                  <a:cubicBezTo>
                    <a:pt x="178" y="123"/>
                    <a:pt x="179" y="119"/>
                    <a:pt x="181" y="115"/>
                  </a:cubicBezTo>
                  <a:cubicBezTo>
                    <a:pt x="186" y="106"/>
                    <a:pt x="186" y="97"/>
                    <a:pt x="181" y="87"/>
                  </a:cubicBezTo>
                  <a:cubicBezTo>
                    <a:pt x="179" y="84"/>
                    <a:pt x="178" y="80"/>
                    <a:pt x="178" y="76"/>
                  </a:cubicBezTo>
                  <a:cubicBezTo>
                    <a:pt x="178" y="65"/>
                    <a:pt x="173" y="57"/>
                    <a:pt x="164" y="51"/>
                  </a:cubicBezTo>
                  <a:cubicBezTo>
                    <a:pt x="161" y="49"/>
                    <a:pt x="158" y="46"/>
                    <a:pt x="155" y="43"/>
                  </a:cubicBezTo>
                  <a:cubicBezTo>
                    <a:pt x="150" y="34"/>
                    <a:pt x="142" y="29"/>
                    <a:pt x="131" y="29"/>
                  </a:cubicBezTo>
                  <a:cubicBezTo>
                    <a:pt x="127" y="29"/>
                    <a:pt x="123" y="28"/>
                    <a:pt x="120" y="26"/>
                  </a:cubicBezTo>
                  <a:cubicBezTo>
                    <a:pt x="110" y="20"/>
                    <a:pt x="101" y="20"/>
                    <a:pt x="91" y="26"/>
                  </a:cubicBezTo>
                  <a:cubicBezTo>
                    <a:pt x="88" y="28"/>
                    <a:pt x="84" y="29"/>
                    <a:pt x="81" y="30"/>
                  </a:cubicBezTo>
                  <a:close/>
                </a:path>
              </a:pathLst>
            </a:custGeom>
            <a:solidFill>
              <a:srgbClr val="E10714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" name="Google Shape;75;p67"/>
            <p:cNvSpPr/>
            <p:nvPr/>
          </p:nvSpPr>
          <p:spPr>
            <a:xfrm>
              <a:off x="9991725" y="2822576"/>
              <a:ext cx="115888" cy="176213"/>
            </a:xfrm>
            <a:custGeom>
              <a:avLst/>
              <a:gdLst/>
              <a:ahLst/>
              <a:cxnLst/>
              <a:rect l="l" t="t" r="r" b="b"/>
              <a:pathLst>
                <a:path w="205" h="310" extrusionOk="0">
                  <a:moveTo>
                    <a:pt x="191" y="285"/>
                  </a:moveTo>
                  <a:cubicBezTo>
                    <a:pt x="191" y="283"/>
                    <a:pt x="191" y="283"/>
                    <a:pt x="191" y="283"/>
                  </a:cubicBezTo>
                  <a:cubicBezTo>
                    <a:pt x="184" y="284"/>
                    <a:pt x="180" y="285"/>
                    <a:pt x="178" y="285"/>
                  </a:cubicBezTo>
                  <a:cubicBezTo>
                    <a:pt x="177" y="285"/>
                    <a:pt x="176" y="285"/>
                    <a:pt x="175" y="285"/>
                  </a:cubicBezTo>
                  <a:cubicBezTo>
                    <a:pt x="174" y="284"/>
                    <a:pt x="173" y="283"/>
                    <a:pt x="172" y="281"/>
                  </a:cubicBezTo>
                  <a:cubicBezTo>
                    <a:pt x="171" y="279"/>
                    <a:pt x="170" y="276"/>
                    <a:pt x="169" y="273"/>
                  </a:cubicBezTo>
                  <a:cubicBezTo>
                    <a:pt x="160" y="250"/>
                    <a:pt x="151" y="228"/>
                    <a:pt x="141" y="206"/>
                  </a:cubicBezTo>
                  <a:cubicBezTo>
                    <a:pt x="140" y="202"/>
                    <a:pt x="138" y="199"/>
                    <a:pt x="137" y="197"/>
                  </a:cubicBezTo>
                  <a:cubicBezTo>
                    <a:pt x="136" y="196"/>
                    <a:pt x="135" y="195"/>
                    <a:pt x="134" y="195"/>
                  </a:cubicBezTo>
                  <a:cubicBezTo>
                    <a:pt x="133" y="194"/>
                    <a:pt x="132" y="194"/>
                    <a:pt x="131" y="194"/>
                  </a:cubicBezTo>
                  <a:cubicBezTo>
                    <a:pt x="129" y="194"/>
                    <a:pt x="127" y="195"/>
                    <a:pt x="125" y="196"/>
                  </a:cubicBezTo>
                  <a:cubicBezTo>
                    <a:pt x="123" y="197"/>
                    <a:pt x="120" y="199"/>
                    <a:pt x="117" y="201"/>
                  </a:cubicBezTo>
                  <a:cubicBezTo>
                    <a:pt x="116" y="202"/>
                    <a:pt x="116" y="202"/>
                    <a:pt x="116" y="202"/>
                  </a:cubicBezTo>
                  <a:cubicBezTo>
                    <a:pt x="116" y="203"/>
                    <a:pt x="116" y="203"/>
                    <a:pt x="116" y="203"/>
                  </a:cubicBezTo>
                  <a:cubicBezTo>
                    <a:pt x="124" y="224"/>
                    <a:pt x="132" y="245"/>
                    <a:pt x="140" y="265"/>
                  </a:cubicBezTo>
                  <a:cubicBezTo>
                    <a:pt x="142" y="271"/>
                    <a:pt x="144" y="276"/>
                    <a:pt x="146" y="281"/>
                  </a:cubicBezTo>
                  <a:cubicBezTo>
                    <a:pt x="149" y="287"/>
                    <a:pt x="150" y="291"/>
                    <a:pt x="150" y="293"/>
                  </a:cubicBezTo>
                  <a:cubicBezTo>
                    <a:pt x="150" y="294"/>
                    <a:pt x="150" y="295"/>
                    <a:pt x="150" y="295"/>
                  </a:cubicBezTo>
                  <a:cubicBezTo>
                    <a:pt x="149" y="296"/>
                    <a:pt x="148" y="297"/>
                    <a:pt x="146" y="299"/>
                  </a:cubicBezTo>
                  <a:cubicBezTo>
                    <a:pt x="144" y="300"/>
                    <a:pt x="141" y="302"/>
                    <a:pt x="137" y="304"/>
                  </a:cubicBezTo>
                  <a:cubicBezTo>
                    <a:pt x="138" y="306"/>
                    <a:pt x="138" y="306"/>
                    <a:pt x="138" y="306"/>
                  </a:cubicBezTo>
                  <a:cubicBezTo>
                    <a:pt x="140" y="305"/>
                    <a:pt x="140" y="305"/>
                    <a:pt x="140" y="305"/>
                  </a:cubicBezTo>
                  <a:cubicBezTo>
                    <a:pt x="129" y="277"/>
                    <a:pt x="117" y="248"/>
                    <a:pt x="105" y="218"/>
                  </a:cubicBezTo>
                  <a:cubicBezTo>
                    <a:pt x="103" y="213"/>
                    <a:pt x="103" y="213"/>
                    <a:pt x="103" y="213"/>
                  </a:cubicBezTo>
                  <a:cubicBezTo>
                    <a:pt x="101" y="218"/>
                    <a:pt x="101" y="218"/>
                    <a:pt x="101" y="218"/>
                  </a:cubicBezTo>
                  <a:cubicBezTo>
                    <a:pt x="89" y="248"/>
                    <a:pt x="78" y="276"/>
                    <a:pt x="66" y="306"/>
                  </a:cubicBezTo>
                  <a:cubicBezTo>
                    <a:pt x="68" y="307"/>
                    <a:pt x="68" y="307"/>
                    <a:pt x="68" y="307"/>
                  </a:cubicBezTo>
                  <a:cubicBezTo>
                    <a:pt x="70" y="305"/>
                    <a:pt x="70" y="305"/>
                    <a:pt x="70" y="305"/>
                  </a:cubicBezTo>
                  <a:cubicBezTo>
                    <a:pt x="64" y="301"/>
                    <a:pt x="60" y="298"/>
                    <a:pt x="57" y="294"/>
                  </a:cubicBezTo>
                  <a:cubicBezTo>
                    <a:pt x="56" y="294"/>
                    <a:pt x="56" y="294"/>
                    <a:pt x="56" y="294"/>
                  </a:cubicBezTo>
                  <a:cubicBezTo>
                    <a:pt x="57" y="294"/>
                    <a:pt x="57" y="294"/>
                    <a:pt x="57" y="294"/>
                  </a:cubicBezTo>
                  <a:cubicBezTo>
                    <a:pt x="57" y="294"/>
                    <a:pt x="57" y="294"/>
                    <a:pt x="57" y="294"/>
                  </a:cubicBezTo>
                  <a:cubicBezTo>
                    <a:pt x="56" y="294"/>
                    <a:pt x="56" y="294"/>
                    <a:pt x="56" y="294"/>
                  </a:cubicBezTo>
                  <a:cubicBezTo>
                    <a:pt x="57" y="294"/>
                    <a:pt x="57" y="294"/>
                    <a:pt x="57" y="294"/>
                  </a:cubicBezTo>
                  <a:cubicBezTo>
                    <a:pt x="57" y="294"/>
                    <a:pt x="57" y="294"/>
                    <a:pt x="57" y="294"/>
                  </a:cubicBezTo>
                  <a:cubicBezTo>
                    <a:pt x="57" y="294"/>
                    <a:pt x="56" y="294"/>
                    <a:pt x="56" y="293"/>
                  </a:cubicBezTo>
                  <a:cubicBezTo>
                    <a:pt x="56" y="292"/>
                    <a:pt x="57" y="290"/>
                    <a:pt x="57" y="289"/>
                  </a:cubicBezTo>
                  <a:cubicBezTo>
                    <a:pt x="57" y="289"/>
                    <a:pt x="57" y="289"/>
                    <a:pt x="57" y="289"/>
                  </a:cubicBezTo>
                  <a:cubicBezTo>
                    <a:pt x="65" y="270"/>
                    <a:pt x="72" y="250"/>
                    <a:pt x="80" y="231"/>
                  </a:cubicBezTo>
                  <a:cubicBezTo>
                    <a:pt x="83" y="224"/>
                    <a:pt x="85" y="217"/>
                    <a:pt x="88" y="210"/>
                  </a:cubicBezTo>
                  <a:cubicBezTo>
                    <a:pt x="89" y="208"/>
                    <a:pt x="89" y="206"/>
                    <a:pt x="89" y="204"/>
                  </a:cubicBezTo>
                  <a:cubicBezTo>
                    <a:pt x="89" y="202"/>
                    <a:pt x="88" y="200"/>
                    <a:pt x="87" y="199"/>
                  </a:cubicBezTo>
                  <a:cubicBezTo>
                    <a:pt x="85" y="197"/>
                    <a:pt x="83" y="196"/>
                    <a:pt x="81" y="195"/>
                  </a:cubicBezTo>
                  <a:cubicBezTo>
                    <a:pt x="79" y="195"/>
                    <a:pt x="78" y="194"/>
                    <a:pt x="76" y="194"/>
                  </a:cubicBezTo>
                  <a:cubicBezTo>
                    <a:pt x="74" y="194"/>
                    <a:pt x="72" y="195"/>
                    <a:pt x="71" y="196"/>
                  </a:cubicBezTo>
                  <a:cubicBezTo>
                    <a:pt x="69" y="197"/>
                    <a:pt x="68" y="199"/>
                    <a:pt x="67" y="201"/>
                  </a:cubicBezTo>
                  <a:cubicBezTo>
                    <a:pt x="58" y="225"/>
                    <a:pt x="48" y="249"/>
                    <a:pt x="38" y="272"/>
                  </a:cubicBezTo>
                  <a:cubicBezTo>
                    <a:pt x="36" y="277"/>
                    <a:pt x="35" y="281"/>
                    <a:pt x="33" y="283"/>
                  </a:cubicBezTo>
                  <a:cubicBezTo>
                    <a:pt x="33" y="284"/>
                    <a:pt x="32" y="284"/>
                    <a:pt x="31" y="285"/>
                  </a:cubicBezTo>
                  <a:cubicBezTo>
                    <a:pt x="31" y="285"/>
                    <a:pt x="30" y="285"/>
                    <a:pt x="29" y="285"/>
                  </a:cubicBezTo>
                  <a:cubicBezTo>
                    <a:pt x="26" y="285"/>
                    <a:pt x="22" y="284"/>
                    <a:pt x="16" y="283"/>
                  </a:cubicBezTo>
                  <a:cubicBezTo>
                    <a:pt x="15" y="285"/>
                    <a:pt x="15" y="285"/>
                    <a:pt x="15" y="285"/>
                  </a:cubicBezTo>
                  <a:cubicBezTo>
                    <a:pt x="17" y="285"/>
                    <a:pt x="17" y="285"/>
                    <a:pt x="17" y="285"/>
                  </a:cubicBezTo>
                  <a:cubicBezTo>
                    <a:pt x="19" y="281"/>
                    <a:pt x="20" y="278"/>
                    <a:pt x="22" y="274"/>
                  </a:cubicBezTo>
                  <a:cubicBezTo>
                    <a:pt x="32" y="249"/>
                    <a:pt x="41" y="223"/>
                    <a:pt x="51" y="198"/>
                  </a:cubicBezTo>
                  <a:cubicBezTo>
                    <a:pt x="52" y="196"/>
                    <a:pt x="53" y="194"/>
                    <a:pt x="53" y="192"/>
                  </a:cubicBezTo>
                  <a:cubicBezTo>
                    <a:pt x="53" y="191"/>
                    <a:pt x="52" y="189"/>
                    <a:pt x="52" y="188"/>
                  </a:cubicBezTo>
                  <a:cubicBezTo>
                    <a:pt x="51" y="187"/>
                    <a:pt x="50" y="185"/>
                    <a:pt x="49" y="184"/>
                  </a:cubicBezTo>
                  <a:cubicBezTo>
                    <a:pt x="40" y="175"/>
                    <a:pt x="32" y="166"/>
                    <a:pt x="22" y="158"/>
                  </a:cubicBezTo>
                  <a:cubicBezTo>
                    <a:pt x="20" y="156"/>
                    <a:pt x="18" y="154"/>
                    <a:pt x="17" y="151"/>
                  </a:cubicBezTo>
                  <a:cubicBezTo>
                    <a:pt x="16" y="149"/>
                    <a:pt x="15" y="146"/>
                    <a:pt x="15" y="144"/>
                  </a:cubicBezTo>
                  <a:cubicBezTo>
                    <a:pt x="14" y="136"/>
                    <a:pt x="12" y="129"/>
                    <a:pt x="9" y="123"/>
                  </a:cubicBezTo>
                  <a:cubicBezTo>
                    <a:pt x="7" y="116"/>
                    <a:pt x="4" y="109"/>
                    <a:pt x="4" y="103"/>
                  </a:cubicBezTo>
                  <a:cubicBezTo>
                    <a:pt x="4" y="100"/>
                    <a:pt x="4" y="98"/>
                    <a:pt x="5" y="95"/>
                  </a:cubicBezTo>
                  <a:cubicBezTo>
                    <a:pt x="9" y="83"/>
                    <a:pt x="10" y="70"/>
                    <a:pt x="15" y="59"/>
                  </a:cubicBezTo>
                  <a:cubicBezTo>
                    <a:pt x="25" y="40"/>
                    <a:pt x="41" y="23"/>
                    <a:pt x="61" y="14"/>
                  </a:cubicBezTo>
                  <a:cubicBezTo>
                    <a:pt x="71" y="9"/>
                    <a:pt x="84" y="6"/>
                    <a:pt x="95" y="5"/>
                  </a:cubicBezTo>
                  <a:cubicBezTo>
                    <a:pt x="98" y="4"/>
                    <a:pt x="101" y="4"/>
                    <a:pt x="104" y="4"/>
                  </a:cubicBezTo>
                  <a:cubicBezTo>
                    <a:pt x="123" y="4"/>
                    <a:pt x="142" y="11"/>
                    <a:pt x="158" y="21"/>
                  </a:cubicBezTo>
                  <a:cubicBezTo>
                    <a:pt x="163" y="24"/>
                    <a:pt x="167" y="29"/>
                    <a:pt x="171" y="33"/>
                  </a:cubicBezTo>
                  <a:cubicBezTo>
                    <a:pt x="175" y="38"/>
                    <a:pt x="180" y="43"/>
                    <a:pt x="185" y="47"/>
                  </a:cubicBezTo>
                  <a:cubicBezTo>
                    <a:pt x="187" y="48"/>
                    <a:pt x="188" y="51"/>
                    <a:pt x="189" y="53"/>
                  </a:cubicBezTo>
                  <a:cubicBezTo>
                    <a:pt x="194" y="70"/>
                    <a:pt x="201" y="87"/>
                    <a:pt x="201" y="103"/>
                  </a:cubicBezTo>
                  <a:cubicBezTo>
                    <a:pt x="203" y="103"/>
                    <a:pt x="203" y="103"/>
                    <a:pt x="203" y="103"/>
                  </a:cubicBezTo>
                  <a:cubicBezTo>
                    <a:pt x="201" y="103"/>
                    <a:pt x="201" y="103"/>
                    <a:pt x="201" y="103"/>
                  </a:cubicBezTo>
                  <a:cubicBezTo>
                    <a:pt x="201" y="104"/>
                    <a:pt x="201" y="104"/>
                    <a:pt x="201" y="104"/>
                  </a:cubicBezTo>
                  <a:cubicBezTo>
                    <a:pt x="201" y="119"/>
                    <a:pt x="194" y="135"/>
                    <a:pt x="189" y="151"/>
                  </a:cubicBezTo>
                  <a:cubicBezTo>
                    <a:pt x="189" y="154"/>
                    <a:pt x="187" y="156"/>
                    <a:pt x="185" y="158"/>
                  </a:cubicBezTo>
                  <a:cubicBezTo>
                    <a:pt x="174" y="165"/>
                    <a:pt x="167" y="175"/>
                    <a:pt x="158" y="184"/>
                  </a:cubicBezTo>
                  <a:cubicBezTo>
                    <a:pt x="157" y="185"/>
                    <a:pt x="156" y="187"/>
                    <a:pt x="155" y="188"/>
                  </a:cubicBezTo>
                  <a:cubicBezTo>
                    <a:pt x="154" y="190"/>
                    <a:pt x="154" y="191"/>
                    <a:pt x="154" y="193"/>
                  </a:cubicBezTo>
                  <a:cubicBezTo>
                    <a:pt x="154" y="194"/>
                    <a:pt x="154" y="196"/>
                    <a:pt x="155" y="198"/>
                  </a:cubicBezTo>
                  <a:cubicBezTo>
                    <a:pt x="166" y="224"/>
                    <a:pt x="176" y="250"/>
                    <a:pt x="186" y="275"/>
                  </a:cubicBezTo>
                  <a:cubicBezTo>
                    <a:pt x="187" y="278"/>
                    <a:pt x="188" y="281"/>
                    <a:pt x="189" y="285"/>
                  </a:cubicBezTo>
                  <a:cubicBezTo>
                    <a:pt x="191" y="285"/>
                    <a:pt x="191" y="285"/>
                    <a:pt x="191" y="285"/>
                  </a:cubicBezTo>
                  <a:cubicBezTo>
                    <a:pt x="191" y="283"/>
                    <a:pt x="191" y="283"/>
                    <a:pt x="191" y="283"/>
                  </a:cubicBezTo>
                  <a:cubicBezTo>
                    <a:pt x="191" y="285"/>
                    <a:pt x="191" y="285"/>
                    <a:pt x="191" y="285"/>
                  </a:cubicBezTo>
                  <a:cubicBezTo>
                    <a:pt x="193" y="284"/>
                    <a:pt x="193" y="284"/>
                    <a:pt x="193" y="284"/>
                  </a:cubicBezTo>
                  <a:cubicBezTo>
                    <a:pt x="192" y="280"/>
                    <a:pt x="191" y="277"/>
                    <a:pt x="189" y="274"/>
                  </a:cubicBezTo>
                  <a:cubicBezTo>
                    <a:pt x="179" y="248"/>
                    <a:pt x="169" y="222"/>
                    <a:pt x="159" y="197"/>
                  </a:cubicBezTo>
                  <a:cubicBezTo>
                    <a:pt x="158" y="195"/>
                    <a:pt x="158" y="194"/>
                    <a:pt x="158" y="193"/>
                  </a:cubicBezTo>
                  <a:cubicBezTo>
                    <a:pt x="158" y="192"/>
                    <a:pt x="158" y="191"/>
                    <a:pt x="159" y="190"/>
                  </a:cubicBezTo>
                  <a:cubicBezTo>
                    <a:pt x="159" y="189"/>
                    <a:pt x="160" y="188"/>
                    <a:pt x="161" y="187"/>
                  </a:cubicBezTo>
                  <a:cubicBezTo>
                    <a:pt x="170" y="178"/>
                    <a:pt x="177" y="168"/>
                    <a:pt x="187" y="161"/>
                  </a:cubicBezTo>
                  <a:cubicBezTo>
                    <a:pt x="190" y="159"/>
                    <a:pt x="192" y="156"/>
                    <a:pt x="193" y="152"/>
                  </a:cubicBezTo>
                  <a:cubicBezTo>
                    <a:pt x="198" y="137"/>
                    <a:pt x="205" y="120"/>
                    <a:pt x="205" y="104"/>
                  </a:cubicBezTo>
                  <a:cubicBezTo>
                    <a:pt x="205" y="103"/>
                    <a:pt x="205" y="103"/>
                    <a:pt x="205" y="103"/>
                  </a:cubicBezTo>
                  <a:cubicBezTo>
                    <a:pt x="205" y="103"/>
                    <a:pt x="205" y="103"/>
                    <a:pt x="205" y="103"/>
                  </a:cubicBezTo>
                  <a:cubicBezTo>
                    <a:pt x="205" y="85"/>
                    <a:pt x="197" y="68"/>
                    <a:pt x="193" y="51"/>
                  </a:cubicBezTo>
                  <a:cubicBezTo>
                    <a:pt x="192" y="48"/>
                    <a:pt x="190" y="45"/>
                    <a:pt x="187" y="44"/>
                  </a:cubicBezTo>
                  <a:cubicBezTo>
                    <a:pt x="182" y="40"/>
                    <a:pt x="178" y="35"/>
                    <a:pt x="174" y="31"/>
                  </a:cubicBezTo>
                  <a:cubicBezTo>
                    <a:pt x="170" y="26"/>
                    <a:pt x="166" y="21"/>
                    <a:pt x="161" y="18"/>
                  </a:cubicBezTo>
                  <a:cubicBezTo>
                    <a:pt x="144" y="7"/>
                    <a:pt x="124" y="0"/>
                    <a:pt x="104" y="0"/>
                  </a:cubicBezTo>
                  <a:cubicBezTo>
                    <a:pt x="101" y="0"/>
                    <a:pt x="98" y="0"/>
                    <a:pt x="95" y="1"/>
                  </a:cubicBezTo>
                  <a:cubicBezTo>
                    <a:pt x="83" y="2"/>
                    <a:pt x="70" y="5"/>
                    <a:pt x="59" y="10"/>
                  </a:cubicBezTo>
                  <a:cubicBezTo>
                    <a:pt x="38" y="20"/>
                    <a:pt x="22" y="37"/>
                    <a:pt x="12" y="58"/>
                  </a:cubicBezTo>
                  <a:cubicBezTo>
                    <a:pt x="6" y="69"/>
                    <a:pt x="5" y="82"/>
                    <a:pt x="1" y="94"/>
                  </a:cubicBezTo>
                  <a:cubicBezTo>
                    <a:pt x="1" y="97"/>
                    <a:pt x="0" y="100"/>
                    <a:pt x="0" y="103"/>
                  </a:cubicBezTo>
                  <a:cubicBezTo>
                    <a:pt x="0" y="110"/>
                    <a:pt x="3" y="117"/>
                    <a:pt x="5" y="124"/>
                  </a:cubicBezTo>
                  <a:cubicBezTo>
                    <a:pt x="8" y="131"/>
                    <a:pt x="11" y="137"/>
                    <a:pt x="11" y="144"/>
                  </a:cubicBezTo>
                  <a:cubicBezTo>
                    <a:pt x="11" y="147"/>
                    <a:pt x="12" y="150"/>
                    <a:pt x="13" y="153"/>
                  </a:cubicBezTo>
                  <a:cubicBezTo>
                    <a:pt x="15" y="156"/>
                    <a:pt x="17" y="159"/>
                    <a:pt x="20" y="161"/>
                  </a:cubicBezTo>
                  <a:cubicBezTo>
                    <a:pt x="29" y="168"/>
                    <a:pt x="37" y="178"/>
                    <a:pt x="46" y="187"/>
                  </a:cubicBezTo>
                  <a:cubicBezTo>
                    <a:pt x="47" y="188"/>
                    <a:pt x="48" y="189"/>
                    <a:pt x="48" y="190"/>
                  </a:cubicBezTo>
                  <a:cubicBezTo>
                    <a:pt x="49" y="191"/>
                    <a:pt x="49" y="191"/>
                    <a:pt x="49" y="192"/>
                  </a:cubicBezTo>
                  <a:cubicBezTo>
                    <a:pt x="49" y="193"/>
                    <a:pt x="49" y="195"/>
                    <a:pt x="48" y="197"/>
                  </a:cubicBezTo>
                  <a:cubicBezTo>
                    <a:pt x="38" y="222"/>
                    <a:pt x="28" y="247"/>
                    <a:pt x="18" y="272"/>
                  </a:cubicBezTo>
                  <a:cubicBezTo>
                    <a:pt x="16" y="276"/>
                    <a:pt x="15" y="280"/>
                    <a:pt x="14" y="284"/>
                  </a:cubicBezTo>
                  <a:cubicBezTo>
                    <a:pt x="13" y="286"/>
                    <a:pt x="13" y="286"/>
                    <a:pt x="13" y="286"/>
                  </a:cubicBezTo>
                  <a:cubicBezTo>
                    <a:pt x="15" y="287"/>
                    <a:pt x="15" y="287"/>
                    <a:pt x="15" y="287"/>
                  </a:cubicBezTo>
                  <a:cubicBezTo>
                    <a:pt x="21" y="288"/>
                    <a:pt x="25" y="289"/>
                    <a:pt x="29" y="289"/>
                  </a:cubicBezTo>
                  <a:cubicBezTo>
                    <a:pt x="30" y="289"/>
                    <a:pt x="32" y="289"/>
                    <a:pt x="33" y="288"/>
                  </a:cubicBezTo>
                  <a:cubicBezTo>
                    <a:pt x="35" y="287"/>
                    <a:pt x="37" y="285"/>
                    <a:pt x="38" y="283"/>
                  </a:cubicBezTo>
                  <a:cubicBezTo>
                    <a:pt x="39" y="281"/>
                    <a:pt x="40" y="278"/>
                    <a:pt x="42" y="274"/>
                  </a:cubicBezTo>
                  <a:cubicBezTo>
                    <a:pt x="52" y="250"/>
                    <a:pt x="61" y="227"/>
                    <a:pt x="71" y="203"/>
                  </a:cubicBezTo>
                  <a:cubicBezTo>
                    <a:pt x="72" y="201"/>
                    <a:pt x="72" y="200"/>
                    <a:pt x="73" y="199"/>
                  </a:cubicBezTo>
                  <a:cubicBezTo>
                    <a:pt x="74" y="198"/>
                    <a:pt x="75" y="198"/>
                    <a:pt x="76" y="198"/>
                  </a:cubicBezTo>
                  <a:cubicBezTo>
                    <a:pt x="77" y="198"/>
                    <a:pt x="78" y="198"/>
                    <a:pt x="80" y="199"/>
                  </a:cubicBezTo>
                  <a:cubicBezTo>
                    <a:pt x="82" y="200"/>
                    <a:pt x="83" y="201"/>
                    <a:pt x="84" y="201"/>
                  </a:cubicBezTo>
                  <a:cubicBezTo>
                    <a:pt x="85" y="202"/>
                    <a:pt x="85" y="203"/>
                    <a:pt x="85" y="204"/>
                  </a:cubicBezTo>
                  <a:cubicBezTo>
                    <a:pt x="85" y="205"/>
                    <a:pt x="85" y="207"/>
                    <a:pt x="84" y="208"/>
                  </a:cubicBezTo>
                  <a:cubicBezTo>
                    <a:pt x="81" y="215"/>
                    <a:pt x="79" y="223"/>
                    <a:pt x="76" y="230"/>
                  </a:cubicBezTo>
                  <a:cubicBezTo>
                    <a:pt x="69" y="249"/>
                    <a:pt x="61" y="268"/>
                    <a:pt x="54" y="287"/>
                  </a:cubicBezTo>
                  <a:cubicBezTo>
                    <a:pt x="54" y="287"/>
                    <a:pt x="54" y="287"/>
                    <a:pt x="54" y="287"/>
                  </a:cubicBezTo>
                  <a:cubicBezTo>
                    <a:pt x="53" y="289"/>
                    <a:pt x="52" y="291"/>
                    <a:pt x="52" y="293"/>
                  </a:cubicBezTo>
                  <a:cubicBezTo>
                    <a:pt x="52" y="294"/>
                    <a:pt x="53" y="296"/>
                    <a:pt x="54" y="297"/>
                  </a:cubicBezTo>
                  <a:cubicBezTo>
                    <a:pt x="57" y="301"/>
                    <a:pt x="62" y="304"/>
                    <a:pt x="67" y="308"/>
                  </a:cubicBezTo>
                  <a:cubicBezTo>
                    <a:pt x="69" y="310"/>
                    <a:pt x="69" y="310"/>
                    <a:pt x="69" y="310"/>
                  </a:cubicBezTo>
                  <a:cubicBezTo>
                    <a:pt x="70" y="307"/>
                    <a:pt x="70" y="307"/>
                    <a:pt x="70" y="307"/>
                  </a:cubicBezTo>
                  <a:cubicBezTo>
                    <a:pt x="82" y="278"/>
                    <a:pt x="93" y="249"/>
                    <a:pt x="105" y="219"/>
                  </a:cubicBezTo>
                  <a:cubicBezTo>
                    <a:pt x="103" y="218"/>
                    <a:pt x="103" y="218"/>
                    <a:pt x="103" y="218"/>
                  </a:cubicBezTo>
                  <a:cubicBezTo>
                    <a:pt x="101" y="219"/>
                    <a:pt x="101" y="219"/>
                    <a:pt x="101" y="219"/>
                  </a:cubicBezTo>
                  <a:cubicBezTo>
                    <a:pt x="114" y="250"/>
                    <a:pt x="125" y="278"/>
                    <a:pt x="136" y="307"/>
                  </a:cubicBezTo>
                  <a:cubicBezTo>
                    <a:pt x="137" y="309"/>
                    <a:pt x="137" y="309"/>
                    <a:pt x="137" y="309"/>
                  </a:cubicBezTo>
                  <a:cubicBezTo>
                    <a:pt x="139" y="308"/>
                    <a:pt x="139" y="308"/>
                    <a:pt x="139" y="308"/>
                  </a:cubicBezTo>
                  <a:cubicBezTo>
                    <a:pt x="144" y="305"/>
                    <a:pt x="148" y="303"/>
                    <a:pt x="150" y="301"/>
                  </a:cubicBezTo>
                  <a:cubicBezTo>
                    <a:pt x="152" y="299"/>
                    <a:pt x="153" y="298"/>
                    <a:pt x="153" y="297"/>
                  </a:cubicBezTo>
                  <a:cubicBezTo>
                    <a:pt x="154" y="296"/>
                    <a:pt x="154" y="295"/>
                    <a:pt x="154" y="293"/>
                  </a:cubicBezTo>
                  <a:cubicBezTo>
                    <a:pt x="154" y="290"/>
                    <a:pt x="153" y="286"/>
                    <a:pt x="150" y="280"/>
                  </a:cubicBezTo>
                  <a:cubicBezTo>
                    <a:pt x="148" y="274"/>
                    <a:pt x="146" y="269"/>
                    <a:pt x="144" y="264"/>
                  </a:cubicBezTo>
                  <a:cubicBezTo>
                    <a:pt x="136" y="243"/>
                    <a:pt x="128" y="222"/>
                    <a:pt x="120" y="202"/>
                  </a:cubicBezTo>
                  <a:cubicBezTo>
                    <a:pt x="118" y="203"/>
                    <a:pt x="118" y="203"/>
                    <a:pt x="118" y="203"/>
                  </a:cubicBezTo>
                  <a:cubicBezTo>
                    <a:pt x="119" y="204"/>
                    <a:pt x="119" y="204"/>
                    <a:pt x="119" y="204"/>
                  </a:cubicBezTo>
                  <a:cubicBezTo>
                    <a:pt x="122" y="202"/>
                    <a:pt x="125" y="200"/>
                    <a:pt x="127" y="199"/>
                  </a:cubicBezTo>
                  <a:cubicBezTo>
                    <a:pt x="129" y="198"/>
                    <a:pt x="130" y="198"/>
                    <a:pt x="131" y="198"/>
                  </a:cubicBezTo>
                  <a:cubicBezTo>
                    <a:pt x="131" y="198"/>
                    <a:pt x="132" y="198"/>
                    <a:pt x="132" y="198"/>
                  </a:cubicBezTo>
                  <a:cubicBezTo>
                    <a:pt x="133" y="199"/>
                    <a:pt x="134" y="199"/>
                    <a:pt x="134" y="201"/>
                  </a:cubicBezTo>
                  <a:cubicBezTo>
                    <a:pt x="135" y="203"/>
                    <a:pt x="136" y="205"/>
                    <a:pt x="138" y="207"/>
                  </a:cubicBezTo>
                  <a:cubicBezTo>
                    <a:pt x="147" y="230"/>
                    <a:pt x="156" y="252"/>
                    <a:pt x="165" y="274"/>
                  </a:cubicBezTo>
                  <a:cubicBezTo>
                    <a:pt x="167" y="279"/>
                    <a:pt x="168" y="283"/>
                    <a:pt x="170" y="285"/>
                  </a:cubicBezTo>
                  <a:cubicBezTo>
                    <a:pt x="171" y="286"/>
                    <a:pt x="172" y="287"/>
                    <a:pt x="173" y="288"/>
                  </a:cubicBezTo>
                  <a:cubicBezTo>
                    <a:pt x="175" y="289"/>
                    <a:pt x="176" y="289"/>
                    <a:pt x="178" y="289"/>
                  </a:cubicBezTo>
                  <a:cubicBezTo>
                    <a:pt x="181" y="289"/>
                    <a:pt x="185" y="288"/>
                    <a:pt x="192" y="287"/>
                  </a:cubicBezTo>
                  <a:cubicBezTo>
                    <a:pt x="194" y="286"/>
                    <a:pt x="194" y="286"/>
                    <a:pt x="194" y="286"/>
                  </a:cubicBezTo>
                  <a:cubicBezTo>
                    <a:pt x="193" y="284"/>
                    <a:pt x="193" y="284"/>
                    <a:pt x="193" y="284"/>
                  </a:cubicBezTo>
                  <a:lnTo>
                    <a:pt x="191" y="285"/>
                  </a:lnTo>
                  <a:close/>
                  <a:moveTo>
                    <a:pt x="79" y="31"/>
                  </a:moveTo>
                  <a:cubicBezTo>
                    <a:pt x="79" y="29"/>
                    <a:pt x="79" y="29"/>
                    <a:pt x="79" y="29"/>
                  </a:cubicBezTo>
                  <a:cubicBezTo>
                    <a:pt x="77" y="29"/>
                    <a:pt x="76" y="29"/>
                    <a:pt x="75" y="29"/>
                  </a:cubicBezTo>
                  <a:cubicBezTo>
                    <a:pt x="69" y="29"/>
                    <a:pt x="65" y="30"/>
                    <a:pt x="61" y="33"/>
                  </a:cubicBezTo>
                  <a:cubicBezTo>
                    <a:pt x="57" y="35"/>
                    <a:pt x="54" y="39"/>
                    <a:pt x="51" y="44"/>
                  </a:cubicBezTo>
                  <a:cubicBezTo>
                    <a:pt x="50" y="46"/>
                    <a:pt x="47" y="49"/>
                    <a:pt x="44" y="50"/>
                  </a:cubicBezTo>
                  <a:cubicBezTo>
                    <a:pt x="39" y="53"/>
                    <a:pt x="36" y="57"/>
                    <a:pt x="33" y="61"/>
                  </a:cubicBezTo>
                  <a:cubicBezTo>
                    <a:pt x="30" y="66"/>
                    <a:pt x="29" y="71"/>
                    <a:pt x="29" y="77"/>
                  </a:cubicBezTo>
                  <a:cubicBezTo>
                    <a:pt x="29" y="80"/>
                    <a:pt x="28" y="84"/>
                    <a:pt x="26" y="87"/>
                  </a:cubicBezTo>
                  <a:cubicBezTo>
                    <a:pt x="23" y="92"/>
                    <a:pt x="22" y="97"/>
                    <a:pt x="22" y="102"/>
                  </a:cubicBezTo>
                  <a:cubicBezTo>
                    <a:pt x="22" y="107"/>
                    <a:pt x="23" y="112"/>
                    <a:pt x="26" y="117"/>
                  </a:cubicBezTo>
                  <a:cubicBezTo>
                    <a:pt x="28" y="120"/>
                    <a:pt x="29" y="124"/>
                    <a:pt x="29" y="127"/>
                  </a:cubicBezTo>
                  <a:cubicBezTo>
                    <a:pt x="29" y="133"/>
                    <a:pt x="30" y="138"/>
                    <a:pt x="33" y="143"/>
                  </a:cubicBezTo>
                  <a:cubicBezTo>
                    <a:pt x="35" y="148"/>
                    <a:pt x="39" y="151"/>
                    <a:pt x="45" y="154"/>
                  </a:cubicBezTo>
                  <a:cubicBezTo>
                    <a:pt x="47" y="156"/>
                    <a:pt x="50" y="158"/>
                    <a:pt x="51" y="161"/>
                  </a:cubicBezTo>
                  <a:cubicBezTo>
                    <a:pt x="54" y="166"/>
                    <a:pt x="58" y="170"/>
                    <a:pt x="62" y="173"/>
                  </a:cubicBezTo>
                  <a:cubicBezTo>
                    <a:pt x="67" y="175"/>
                    <a:pt x="72" y="177"/>
                    <a:pt x="78" y="177"/>
                  </a:cubicBezTo>
                  <a:cubicBezTo>
                    <a:pt x="81" y="177"/>
                    <a:pt x="85" y="178"/>
                    <a:pt x="88" y="180"/>
                  </a:cubicBezTo>
                  <a:cubicBezTo>
                    <a:pt x="93" y="182"/>
                    <a:pt x="98" y="184"/>
                    <a:pt x="103" y="184"/>
                  </a:cubicBezTo>
                  <a:cubicBezTo>
                    <a:pt x="108" y="184"/>
                    <a:pt x="113" y="182"/>
                    <a:pt x="118" y="180"/>
                  </a:cubicBezTo>
                  <a:cubicBezTo>
                    <a:pt x="121" y="178"/>
                    <a:pt x="126" y="177"/>
                    <a:pt x="130" y="177"/>
                  </a:cubicBezTo>
                  <a:cubicBezTo>
                    <a:pt x="135" y="177"/>
                    <a:pt x="140" y="175"/>
                    <a:pt x="144" y="173"/>
                  </a:cubicBezTo>
                  <a:cubicBezTo>
                    <a:pt x="149" y="170"/>
                    <a:pt x="152" y="166"/>
                    <a:pt x="155" y="161"/>
                  </a:cubicBezTo>
                  <a:cubicBezTo>
                    <a:pt x="157" y="159"/>
                    <a:pt x="160" y="156"/>
                    <a:pt x="162" y="154"/>
                  </a:cubicBezTo>
                  <a:cubicBezTo>
                    <a:pt x="167" y="151"/>
                    <a:pt x="171" y="148"/>
                    <a:pt x="174" y="143"/>
                  </a:cubicBezTo>
                  <a:cubicBezTo>
                    <a:pt x="176" y="139"/>
                    <a:pt x="178" y="134"/>
                    <a:pt x="178" y="128"/>
                  </a:cubicBezTo>
                  <a:cubicBezTo>
                    <a:pt x="178" y="124"/>
                    <a:pt x="179" y="120"/>
                    <a:pt x="181" y="117"/>
                  </a:cubicBezTo>
                  <a:cubicBezTo>
                    <a:pt x="183" y="112"/>
                    <a:pt x="185" y="107"/>
                    <a:pt x="185" y="102"/>
                  </a:cubicBezTo>
                  <a:cubicBezTo>
                    <a:pt x="185" y="97"/>
                    <a:pt x="183" y="92"/>
                    <a:pt x="181" y="87"/>
                  </a:cubicBezTo>
                  <a:cubicBezTo>
                    <a:pt x="179" y="84"/>
                    <a:pt x="178" y="80"/>
                    <a:pt x="178" y="77"/>
                  </a:cubicBezTo>
                  <a:cubicBezTo>
                    <a:pt x="178" y="71"/>
                    <a:pt x="176" y="66"/>
                    <a:pt x="174" y="62"/>
                  </a:cubicBezTo>
                  <a:cubicBezTo>
                    <a:pt x="171" y="57"/>
                    <a:pt x="168" y="54"/>
                    <a:pt x="163" y="51"/>
                  </a:cubicBezTo>
                  <a:cubicBezTo>
                    <a:pt x="160" y="49"/>
                    <a:pt x="157" y="46"/>
                    <a:pt x="155" y="43"/>
                  </a:cubicBezTo>
                  <a:cubicBezTo>
                    <a:pt x="152" y="38"/>
                    <a:pt x="149" y="34"/>
                    <a:pt x="144" y="32"/>
                  </a:cubicBezTo>
                  <a:cubicBezTo>
                    <a:pt x="140" y="29"/>
                    <a:pt x="135" y="28"/>
                    <a:pt x="129" y="28"/>
                  </a:cubicBezTo>
                  <a:cubicBezTo>
                    <a:pt x="126" y="28"/>
                    <a:pt x="122" y="27"/>
                    <a:pt x="119" y="25"/>
                  </a:cubicBezTo>
                  <a:cubicBezTo>
                    <a:pt x="113" y="22"/>
                    <a:pt x="108" y="21"/>
                    <a:pt x="103" y="21"/>
                  </a:cubicBezTo>
                  <a:cubicBezTo>
                    <a:pt x="98" y="21"/>
                    <a:pt x="93" y="22"/>
                    <a:pt x="88" y="25"/>
                  </a:cubicBezTo>
                  <a:cubicBezTo>
                    <a:pt x="85" y="27"/>
                    <a:pt x="82" y="28"/>
                    <a:pt x="78" y="29"/>
                  </a:cubicBezTo>
                  <a:cubicBezTo>
                    <a:pt x="79" y="31"/>
                    <a:pt x="79" y="31"/>
                    <a:pt x="79" y="31"/>
                  </a:cubicBezTo>
                  <a:cubicBezTo>
                    <a:pt x="79" y="29"/>
                    <a:pt x="79" y="29"/>
                    <a:pt x="79" y="29"/>
                  </a:cubicBezTo>
                  <a:cubicBezTo>
                    <a:pt x="79" y="31"/>
                    <a:pt x="79" y="31"/>
                    <a:pt x="79" y="31"/>
                  </a:cubicBezTo>
                  <a:cubicBezTo>
                    <a:pt x="79" y="33"/>
                    <a:pt x="79" y="33"/>
                    <a:pt x="79" y="33"/>
                  </a:cubicBezTo>
                  <a:cubicBezTo>
                    <a:pt x="83" y="32"/>
                    <a:pt x="86" y="31"/>
                    <a:pt x="90" y="29"/>
                  </a:cubicBezTo>
                  <a:cubicBezTo>
                    <a:pt x="95" y="26"/>
                    <a:pt x="99" y="25"/>
                    <a:pt x="103" y="25"/>
                  </a:cubicBezTo>
                  <a:cubicBezTo>
                    <a:pt x="108" y="25"/>
                    <a:pt x="112" y="26"/>
                    <a:pt x="117" y="29"/>
                  </a:cubicBezTo>
                  <a:cubicBezTo>
                    <a:pt x="120" y="31"/>
                    <a:pt x="125" y="32"/>
                    <a:pt x="129" y="32"/>
                  </a:cubicBezTo>
                  <a:cubicBezTo>
                    <a:pt x="134" y="32"/>
                    <a:pt x="139" y="33"/>
                    <a:pt x="142" y="35"/>
                  </a:cubicBezTo>
                  <a:cubicBezTo>
                    <a:pt x="146" y="37"/>
                    <a:pt x="149" y="41"/>
                    <a:pt x="152" y="45"/>
                  </a:cubicBezTo>
                  <a:cubicBezTo>
                    <a:pt x="154" y="49"/>
                    <a:pt x="157" y="52"/>
                    <a:pt x="161" y="54"/>
                  </a:cubicBezTo>
                  <a:cubicBezTo>
                    <a:pt x="165" y="57"/>
                    <a:pt x="168" y="60"/>
                    <a:pt x="170" y="64"/>
                  </a:cubicBezTo>
                  <a:cubicBezTo>
                    <a:pt x="173" y="67"/>
                    <a:pt x="174" y="72"/>
                    <a:pt x="174" y="77"/>
                  </a:cubicBezTo>
                  <a:cubicBezTo>
                    <a:pt x="174" y="81"/>
                    <a:pt x="175" y="85"/>
                    <a:pt x="177" y="89"/>
                  </a:cubicBezTo>
                  <a:cubicBezTo>
                    <a:pt x="180" y="94"/>
                    <a:pt x="181" y="98"/>
                    <a:pt x="181" y="102"/>
                  </a:cubicBezTo>
                  <a:cubicBezTo>
                    <a:pt x="181" y="107"/>
                    <a:pt x="180" y="111"/>
                    <a:pt x="177" y="115"/>
                  </a:cubicBezTo>
                  <a:cubicBezTo>
                    <a:pt x="175" y="119"/>
                    <a:pt x="174" y="123"/>
                    <a:pt x="174" y="128"/>
                  </a:cubicBezTo>
                  <a:cubicBezTo>
                    <a:pt x="174" y="133"/>
                    <a:pt x="173" y="137"/>
                    <a:pt x="170" y="141"/>
                  </a:cubicBezTo>
                  <a:cubicBezTo>
                    <a:pt x="168" y="145"/>
                    <a:pt x="165" y="148"/>
                    <a:pt x="160" y="151"/>
                  </a:cubicBezTo>
                  <a:cubicBezTo>
                    <a:pt x="157" y="153"/>
                    <a:pt x="154" y="156"/>
                    <a:pt x="152" y="159"/>
                  </a:cubicBezTo>
                  <a:cubicBezTo>
                    <a:pt x="149" y="164"/>
                    <a:pt x="146" y="167"/>
                    <a:pt x="142" y="169"/>
                  </a:cubicBezTo>
                  <a:cubicBezTo>
                    <a:pt x="139" y="171"/>
                    <a:pt x="134" y="173"/>
                    <a:pt x="129" y="173"/>
                  </a:cubicBezTo>
                  <a:cubicBezTo>
                    <a:pt x="125" y="173"/>
                    <a:pt x="120" y="174"/>
                    <a:pt x="116" y="176"/>
                  </a:cubicBezTo>
                  <a:cubicBezTo>
                    <a:pt x="112" y="179"/>
                    <a:pt x="107" y="180"/>
                    <a:pt x="103" y="180"/>
                  </a:cubicBezTo>
                  <a:cubicBezTo>
                    <a:pt x="99" y="180"/>
                    <a:pt x="95" y="179"/>
                    <a:pt x="90" y="176"/>
                  </a:cubicBezTo>
                  <a:cubicBezTo>
                    <a:pt x="87" y="174"/>
                    <a:pt x="82" y="173"/>
                    <a:pt x="78" y="173"/>
                  </a:cubicBezTo>
                  <a:cubicBezTo>
                    <a:pt x="73" y="173"/>
                    <a:pt x="68" y="172"/>
                    <a:pt x="64" y="169"/>
                  </a:cubicBezTo>
                  <a:cubicBezTo>
                    <a:pt x="61" y="167"/>
                    <a:pt x="57" y="164"/>
                    <a:pt x="55" y="159"/>
                  </a:cubicBezTo>
                  <a:cubicBezTo>
                    <a:pt x="53" y="156"/>
                    <a:pt x="50" y="153"/>
                    <a:pt x="47" y="151"/>
                  </a:cubicBezTo>
                  <a:cubicBezTo>
                    <a:pt x="42" y="148"/>
                    <a:pt x="38" y="145"/>
                    <a:pt x="36" y="141"/>
                  </a:cubicBezTo>
                  <a:cubicBezTo>
                    <a:pt x="34" y="137"/>
                    <a:pt x="33" y="133"/>
                    <a:pt x="33" y="127"/>
                  </a:cubicBezTo>
                  <a:cubicBezTo>
                    <a:pt x="33" y="123"/>
                    <a:pt x="31" y="119"/>
                    <a:pt x="30" y="115"/>
                  </a:cubicBezTo>
                  <a:cubicBezTo>
                    <a:pt x="27" y="111"/>
                    <a:pt x="26" y="107"/>
                    <a:pt x="26" y="102"/>
                  </a:cubicBezTo>
                  <a:cubicBezTo>
                    <a:pt x="26" y="98"/>
                    <a:pt x="27" y="94"/>
                    <a:pt x="29" y="89"/>
                  </a:cubicBezTo>
                  <a:cubicBezTo>
                    <a:pt x="31" y="86"/>
                    <a:pt x="33" y="81"/>
                    <a:pt x="33" y="77"/>
                  </a:cubicBezTo>
                  <a:cubicBezTo>
                    <a:pt x="33" y="72"/>
                    <a:pt x="34" y="67"/>
                    <a:pt x="36" y="63"/>
                  </a:cubicBezTo>
                  <a:cubicBezTo>
                    <a:pt x="39" y="60"/>
                    <a:pt x="42" y="56"/>
                    <a:pt x="46" y="54"/>
                  </a:cubicBezTo>
                  <a:cubicBezTo>
                    <a:pt x="50" y="52"/>
                    <a:pt x="53" y="49"/>
                    <a:pt x="55" y="46"/>
                  </a:cubicBezTo>
                  <a:cubicBezTo>
                    <a:pt x="57" y="42"/>
                    <a:pt x="60" y="38"/>
                    <a:pt x="63" y="36"/>
                  </a:cubicBezTo>
                  <a:cubicBezTo>
                    <a:pt x="66" y="34"/>
                    <a:pt x="70" y="33"/>
                    <a:pt x="75" y="33"/>
                  </a:cubicBezTo>
                  <a:cubicBezTo>
                    <a:pt x="76" y="33"/>
                    <a:pt x="77" y="33"/>
                    <a:pt x="78" y="33"/>
                  </a:cubicBezTo>
                  <a:cubicBezTo>
                    <a:pt x="79" y="33"/>
                    <a:pt x="79" y="33"/>
                    <a:pt x="79" y="33"/>
                  </a:cubicBezTo>
                  <a:cubicBezTo>
                    <a:pt x="79" y="33"/>
                    <a:pt x="79" y="33"/>
                    <a:pt x="79" y="33"/>
                  </a:cubicBezTo>
                  <a:lnTo>
                    <a:pt x="79" y="31"/>
                  </a:lnTo>
                  <a:close/>
                </a:path>
              </a:pathLst>
            </a:custGeom>
            <a:solidFill>
              <a:srgbClr val="E10714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" name="Google Shape;76;p67"/>
            <p:cNvSpPr/>
            <p:nvPr/>
          </p:nvSpPr>
          <p:spPr>
            <a:xfrm>
              <a:off x="10004425" y="2833688"/>
              <a:ext cx="92075" cy="92075"/>
            </a:xfrm>
            <a:custGeom>
              <a:avLst/>
              <a:gdLst/>
              <a:ahLst/>
              <a:cxnLst/>
              <a:rect l="l" t="t" r="r" b="b"/>
              <a:pathLst>
                <a:path w="161" h="162" extrusionOk="0">
                  <a:moveTo>
                    <a:pt x="56" y="10"/>
                  </a:moveTo>
                  <a:cubicBezTo>
                    <a:pt x="59" y="9"/>
                    <a:pt x="63" y="8"/>
                    <a:pt x="66" y="6"/>
                  </a:cubicBezTo>
                  <a:cubicBezTo>
                    <a:pt x="76" y="0"/>
                    <a:pt x="85" y="0"/>
                    <a:pt x="95" y="6"/>
                  </a:cubicBezTo>
                  <a:cubicBezTo>
                    <a:pt x="98" y="8"/>
                    <a:pt x="102" y="9"/>
                    <a:pt x="106" y="9"/>
                  </a:cubicBezTo>
                  <a:cubicBezTo>
                    <a:pt x="117" y="9"/>
                    <a:pt x="125" y="14"/>
                    <a:pt x="130" y="23"/>
                  </a:cubicBezTo>
                  <a:cubicBezTo>
                    <a:pt x="133" y="26"/>
                    <a:pt x="136" y="29"/>
                    <a:pt x="139" y="31"/>
                  </a:cubicBezTo>
                  <a:cubicBezTo>
                    <a:pt x="148" y="37"/>
                    <a:pt x="153" y="45"/>
                    <a:pt x="153" y="56"/>
                  </a:cubicBezTo>
                  <a:cubicBezTo>
                    <a:pt x="153" y="60"/>
                    <a:pt x="154" y="64"/>
                    <a:pt x="156" y="67"/>
                  </a:cubicBezTo>
                  <a:cubicBezTo>
                    <a:pt x="161" y="77"/>
                    <a:pt x="161" y="86"/>
                    <a:pt x="156" y="95"/>
                  </a:cubicBezTo>
                  <a:cubicBezTo>
                    <a:pt x="154" y="99"/>
                    <a:pt x="153" y="103"/>
                    <a:pt x="153" y="107"/>
                  </a:cubicBezTo>
                  <a:cubicBezTo>
                    <a:pt x="153" y="118"/>
                    <a:pt x="148" y="126"/>
                    <a:pt x="138" y="132"/>
                  </a:cubicBezTo>
                  <a:cubicBezTo>
                    <a:pt x="135" y="133"/>
                    <a:pt x="132" y="136"/>
                    <a:pt x="130" y="139"/>
                  </a:cubicBezTo>
                  <a:cubicBezTo>
                    <a:pt x="125" y="149"/>
                    <a:pt x="117" y="153"/>
                    <a:pt x="106" y="154"/>
                  </a:cubicBezTo>
                  <a:cubicBezTo>
                    <a:pt x="102" y="154"/>
                    <a:pt x="98" y="155"/>
                    <a:pt x="94" y="157"/>
                  </a:cubicBezTo>
                  <a:cubicBezTo>
                    <a:pt x="85" y="162"/>
                    <a:pt x="75" y="162"/>
                    <a:pt x="66" y="157"/>
                  </a:cubicBezTo>
                  <a:cubicBezTo>
                    <a:pt x="63" y="155"/>
                    <a:pt x="59" y="154"/>
                    <a:pt x="55" y="154"/>
                  </a:cubicBezTo>
                  <a:cubicBezTo>
                    <a:pt x="44" y="154"/>
                    <a:pt x="36" y="149"/>
                    <a:pt x="30" y="139"/>
                  </a:cubicBezTo>
                  <a:cubicBezTo>
                    <a:pt x="28" y="136"/>
                    <a:pt x="25" y="133"/>
                    <a:pt x="23" y="132"/>
                  </a:cubicBezTo>
                  <a:cubicBezTo>
                    <a:pt x="13" y="126"/>
                    <a:pt x="8" y="118"/>
                    <a:pt x="8" y="106"/>
                  </a:cubicBezTo>
                  <a:cubicBezTo>
                    <a:pt x="8" y="102"/>
                    <a:pt x="7" y="99"/>
                    <a:pt x="5" y="95"/>
                  </a:cubicBezTo>
                  <a:cubicBezTo>
                    <a:pt x="0" y="86"/>
                    <a:pt x="0" y="77"/>
                    <a:pt x="5" y="67"/>
                  </a:cubicBezTo>
                  <a:cubicBezTo>
                    <a:pt x="7" y="64"/>
                    <a:pt x="8" y="60"/>
                    <a:pt x="8" y="56"/>
                  </a:cubicBezTo>
                  <a:cubicBezTo>
                    <a:pt x="8" y="45"/>
                    <a:pt x="13" y="37"/>
                    <a:pt x="22" y="31"/>
                  </a:cubicBezTo>
                  <a:cubicBezTo>
                    <a:pt x="25" y="29"/>
                    <a:pt x="28" y="27"/>
                    <a:pt x="30" y="24"/>
                  </a:cubicBezTo>
                  <a:cubicBezTo>
                    <a:pt x="36" y="14"/>
                    <a:pt x="44" y="9"/>
                    <a:pt x="56" y="10"/>
                  </a:cubicBezTo>
                  <a:close/>
                  <a:moveTo>
                    <a:pt x="80" y="24"/>
                  </a:moveTo>
                  <a:cubicBezTo>
                    <a:pt x="78" y="25"/>
                    <a:pt x="76" y="25"/>
                    <a:pt x="74" y="26"/>
                  </a:cubicBezTo>
                  <a:cubicBezTo>
                    <a:pt x="63" y="32"/>
                    <a:pt x="46" y="30"/>
                    <a:pt x="41" y="46"/>
                  </a:cubicBezTo>
                  <a:cubicBezTo>
                    <a:pt x="40" y="47"/>
                    <a:pt x="39" y="47"/>
                    <a:pt x="38" y="47"/>
                  </a:cubicBezTo>
                  <a:cubicBezTo>
                    <a:pt x="32" y="50"/>
                    <a:pt x="30" y="55"/>
                    <a:pt x="30" y="61"/>
                  </a:cubicBezTo>
                  <a:cubicBezTo>
                    <a:pt x="30" y="64"/>
                    <a:pt x="29" y="69"/>
                    <a:pt x="28" y="71"/>
                  </a:cubicBezTo>
                  <a:cubicBezTo>
                    <a:pt x="23" y="78"/>
                    <a:pt x="26" y="84"/>
                    <a:pt x="27" y="91"/>
                  </a:cubicBezTo>
                  <a:cubicBezTo>
                    <a:pt x="30" y="104"/>
                    <a:pt x="35" y="113"/>
                    <a:pt x="45" y="122"/>
                  </a:cubicBezTo>
                  <a:cubicBezTo>
                    <a:pt x="51" y="127"/>
                    <a:pt x="56" y="130"/>
                    <a:pt x="63" y="132"/>
                  </a:cubicBezTo>
                  <a:cubicBezTo>
                    <a:pt x="75" y="136"/>
                    <a:pt x="85" y="137"/>
                    <a:pt x="98" y="133"/>
                  </a:cubicBezTo>
                  <a:cubicBezTo>
                    <a:pt x="105" y="130"/>
                    <a:pt x="110" y="127"/>
                    <a:pt x="116" y="122"/>
                  </a:cubicBezTo>
                  <a:cubicBezTo>
                    <a:pt x="126" y="113"/>
                    <a:pt x="128" y="103"/>
                    <a:pt x="133" y="93"/>
                  </a:cubicBezTo>
                  <a:cubicBezTo>
                    <a:pt x="140" y="76"/>
                    <a:pt x="128" y="65"/>
                    <a:pt x="128" y="52"/>
                  </a:cubicBezTo>
                  <a:cubicBezTo>
                    <a:pt x="128" y="50"/>
                    <a:pt x="125" y="49"/>
                    <a:pt x="124" y="48"/>
                  </a:cubicBezTo>
                  <a:cubicBezTo>
                    <a:pt x="114" y="37"/>
                    <a:pt x="103" y="29"/>
                    <a:pt x="88" y="27"/>
                  </a:cubicBezTo>
                  <a:cubicBezTo>
                    <a:pt x="85" y="27"/>
                    <a:pt x="83" y="25"/>
                    <a:pt x="80" y="24"/>
                  </a:cubicBezTo>
                  <a:close/>
                </a:path>
              </a:pathLst>
            </a:custGeom>
            <a:solidFill>
              <a:srgbClr val="E10714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" name="Google Shape;77;p67"/>
            <p:cNvSpPr/>
            <p:nvPr/>
          </p:nvSpPr>
          <p:spPr>
            <a:xfrm>
              <a:off x="10004425" y="2833688"/>
              <a:ext cx="92075" cy="93663"/>
            </a:xfrm>
            <a:custGeom>
              <a:avLst/>
              <a:gdLst/>
              <a:ahLst/>
              <a:cxnLst/>
              <a:rect l="l" t="t" r="r" b="b"/>
              <a:pathLst>
                <a:path w="163" h="163" extrusionOk="0">
                  <a:moveTo>
                    <a:pt x="57" y="10"/>
                  </a:moveTo>
                  <a:cubicBezTo>
                    <a:pt x="57" y="12"/>
                    <a:pt x="57" y="12"/>
                    <a:pt x="57" y="12"/>
                  </a:cubicBezTo>
                  <a:cubicBezTo>
                    <a:pt x="61" y="11"/>
                    <a:pt x="64" y="10"/>
                    <a:pt x="68" y="8"/>
                  </a:cubicBezTo>
                  <a:cubicBezTo>
                    <a:pt x="73" y="5"/>
                    <a:pt x="77" y="4"/>
                    <a:pt x="81" y="4"/>
                  </a:cubicBezTo>
                  <a:cubicBezTo>
                    <a:pt x="86" y="4"/>
                    <a:pt x="90" y="5"/>
                    <a:pt x="95" y="8"/>
                  </a:cubicBezTo>
                  <a:cubicBezTo>
                    <a:pt x="98" y="10"/>
                    <a:pt x="103" y="11"/>
                    <a:pt x="107" y="11"/>
                  </a:cubicBezTo>
                  <a:cubicBezTo>
                    <a:pt x="112" y="11"/>
                    <a:pt x="117" y="12"/>
                    <a:pt x="120" y="14"/>
                  </a:cubicBezTo>
                  <a:cubicBezTo>
                    <a:pt x="124" y="16"/>
                    <a:pt x="127" y="20"/>
                    <a:pt x="130" y="24"/>
                  </a:cubicBezTo>
                  <a:cubicBezTo>
                    <a:pt x="132" y="28"/>
                    <a:pt x="135" y="31"/>
                    <a:pt x="139" y="33"/>
                  </a:cubicBezTo>
                  <a:cubicBezTo>
                    <a:pt x="143" y="36"/>
                    <a:pt x="146" y="39"/>
                    <a:pt x="148" y="43"/>
                  </a:cubicBezTo>
                  <a:cubicBezTo>
                    <a:pt x="151" y="46"/>
                    <a:pt x="152" y="51"/>
                    <a:pt x="152" y="56"/>
                  </a:cubicBezTo>
                  <a:cubicBezTo>
                    <a:pt x="152" y="60"/>
                    <a:pt x="153" y="64"/>
                    <a:pt x="155" y="68"/>
                  </a:cubicBezTo>
                  <a:cubicBezTo>
                    <a:pt x="158" y="73"/>
                    <a:pt x="159" y="77"/>
                    <a:pt x="159" y="81"/>
                  </a:cubicBezTo>
                  <a:cubicBezTo>
                    <a:pt x="159" y="86"/>
                    <a:pt x="158" y="90"/>
                    <a:pt x="155" y="94"/>
                  </a:cubicBezTo>
                  <a:cubicBezTo>
                    <a:pt x="153" y="98"/>
                    <a:pt x="152" y="102"/>
                    <a:pt x="152" y="107"/>
                  </a:cubicBezTo>
                  <a:cubicBezTo>
                    <a:pt x="152" y="112"/>
                    <a:pt x="151" y="116"/>
                    <a:pt x="148" y="120"/>
                  </a:cubicBezTo>
                  <a:cubicBezTo>
                    <a:pt x="146" y="124"/>
                    <a:pt x="143" y="127"/>
                    <a:pt x="138" y="130"/>
                  </a:cubicBezTo>
                  <a:cubicBezTo>
                    <a:pt x="135" y="132"/>
                    <a:pt x="132" y="135"/>
                    <a:pt x="130" y="138"/>
                  </a:cubicBezTo>
                  <a:cubicBezTo>
                    <a:pt x="127" y="143"/>
                    <a:pt x="124" y="146"/>
                    <a:pt x="120" y="148"/>
                  </a:cubicBezTo>
                  <a:cubicBezTo>
                    <a:pt x="117" y="150"/>
                    <a:pt x="112" y="152"/>
                    <a:pt x="107" y="152"/>
                  </a:cubicBezTo>
                  <a:cubicBezTo>
                    <a:pt x="103" y="152"/>
                    <a:pt x="98" y="153"/>
                    <a:pt x="94" y="155"/>
                  </a:cubicBezTo>
                  <a:cubicBezTo>
                    <a:pt x="90" y="158"/>
                    <a:pt x="85" y="159"/>
                    <a:pt x="81" y="159"/>
                  </a:cubicBezTo>
                  <a:cubicBezTo>
                    <a:pt x="77" y="159"/>
                    <a:pt x="73" y="158"/>
                    <a:pt x="68" y="155"/>
                  </a:cubicBezTo>
                  <a:cubicBezTo>
                    <a:pt x="65" y="153"/>
                    <a:pt x="60" y="152"/>
                    <a:pt x="56" y="152"/>
                  </a:cubicBezTo>
                  <a:cubicBezTo>
                    <a:pt x="51" y="152"/>
                    <a:pt x="46" y="151"/>
                    <a:pt x="42" y="148"/>
                  </a:cubicBezTo>
                  <a:cubicBezTo>
                    <a:pt x="39" y="146"/>
                    <a:pt x="35" y="143"/>
                    <a:pt x="33" y="138"/>
                  </a:cubicBezTo>
                  <a:cubicBezTo>
                    <a:pt x="31" y="135"/>
                    <a:pt x="28" y="132"/>
                    <a:pt x="25" y="130"/>
                  </a:cubicBezTo>
                  <a:cubicBezTo>
                    <a:pt x="20" y="127"/>
                    <a:pt x="16" y="124"/>
                    <a:pt x="14" y="120"/>
                  </a:cubicBezTo>
                  <a:cubicBezTo>
                    <a:pt x="12" y="116"/>
                    <a:pt x="11" y="112"/>
                    <a:pt x="11" y="106"/>
                  </a:cubicBezTo>
                  <a:cubicBezTo>
                    <a:pt x="11" y="102"/>
                    <a:pt x="9" y="98"/>
                    <a:pt x="8" y="94"/>
                  </a:cubicBezTo>
                  <a:cubicBezTo>
                    <a:pt x="5" y="90"/>
                    <a:pt x="4" y="86"/>
                    <a:pt x="4" y="81"/>
                  </a:cubicBezTo>
                  <a:cubicBezTo>
                    <a:pt x="4" y="77"/>
                    <a:pt x="5" y="73"/>
                    <a:pt x="7" y="68"/>
                  </a:cubicBezTo>
                  <a:cubicBezTo>
                    <a:pt x="9" y="65"/>
                    <a:pt x="11" y="60"/>
                    <a:pt x="11" y="56"/>
                  </a:cubicBezTo>
                  <a:cubicBezTo>
                    <a:pt x="11" y="51"/>
                    <a:pt x="12" y="46"/>
                    <a:pt x="14" y="42"/>
                  </a:cubicBezTo>
                  <a:cubicBezTo>
                    <a:pt x="17" y="39"/>
                    <a:pt x="20" y="35"/>
                    <a:pt x="24" y="33"/>
                  </a:cubicBezTo>
                  <a:cubicBezTo>
                    <a:pt x="28" y="31"/>
                    <a:pt x="31" y="28"/>
                    <a:pt x="33" y="25"/>
                  </a:cubicBezTo>
                  <a:cubicBezTo>
                    <a:pt x="35" y="21"/>
                    <a:pt x="38" y="17"/>
                    <a:pt x="41" y="15"/>
                  </a:cubicBezTo>
                  <a:cubicBezTo>
                    <a:pt x="44" y="13"/>
                    <a:pt x="48" y="12"/>
                    <a:pt x="53" y="12"/>
                  </a:cubicBezTo>
                  <a:cubicBezTo>
                    <a:pt x="54" y="12"/>
                    <a:pt x="55" y="12"/>
                    <a:pt x="56" y="12"/>
                  </a:cubicBezTo>
                  <a:cubicBezTo>
                    <a:pt x="57" y="12"/>
                    <a:pt x="57" y="12"/>
                    <a:pt x="57" y="12"/>
                  </a:cubicBezTo>
                  <a:cubicBezTo>
                    <a:pt x="57" y="12"/>
                    <a:pt x="57" y="12"/>
                    <a:pt x="57" y="12"/>
                  </a:cubicBezTo>
                  <a:cubicBezTo>
                    <a:pt x="57" y="10"/>
                    <a:pt x="57" y="10"/>
                    <a:pt x="57" y="10"/>
                  </a:cubicBezTo>
                  <a:cubicBezTo>
                    <a:pt x="57" y="8"/>
                    <a:pt x="57" y="8"/>
                    <a:pt x="57" y="8"/>
                  </a:cubicBezTo>
                  <a:cubicBezTo>
                    <a:pt x="55" y="8"/>
                    <a:pt x="54" y="8"/>
                    <a:pt x="53" y="8"/>
                  </a:cubicBezTo>
                  <a:cubicBezTo>
                    <a:pt x="47" y="8"/>
                    <a:pt x="43" y="9"/>
                    <a:pt x="39" y="12"/>
                  </a:cubicBezTo>
                  <a:cubicBezTo>
                    <a:pt x="35" y="14"/>
                    <a:pt x="32" y="18"/>
                    <a:pt x="29" y="23"/>
                  </a:cubicBezTo>
                  <a:cubicBezTo>
                    <a:pt x="28" y="25"/>
                    <a:pt x="25" y="28"/>
                    <a:pt x="22" y="29"/>
                  </a:cubicBezTo>
                  <a:cubicBezTo>
                    <a:pt x="17" y="32"/>
                    <a:pt x="14" y="36"/>
                    <a:pt x="11" y="40"/>
                  </a:cubicBezTo>
                  <a:cubicBezTo>
                    <a:pt x="8" y="45"/>
                    <a:pt x="7" y="50"/>
                    <a:pt x="7" y="56"/>
                  </a:cubicBezTo>
                  <a:cubicBezTo>
                    <a:pt x="7" y="59"/>
                    <a:pt x="6" y="63"/>
                    <a:pt x="4" y="66"/>
                  </a:cubicBezTo>
                  <a:cubicBezTo>
                    <a:pt x="1" y="71"/>
                    <a:pt x="0" y="76"/>
                    <a:pt x="0" y="81"/>
                  </a:cubicBezTo>
                  <a:cubicBezTo>
                    <a:pt x="0" y="86"/>
                    <a:pt x="1" y="91"/>
                    <a:pt x="4" y="96"/>
                  </a:cubicBezTo>
                  <a:cubicBezTo>
                    <a:pt x="6" y="99"/>
                    <a:pt x="7" y="103"/>
                    <a:pt x="7" y="106"/>
                  </a:cubicBezTo>
                  <a:cubicBezTo>
                    <a:pt x="7" y="112"/>
                    <a:pt x="8" y="117"/>
                    <a:pt x="11" y="122"/>
                  </a:cubicBezTo>
                  <a:cubicBezTo>
                    <a:pt x="13" y="127"/>
                    <a:pt x="17" y="130"/>
                    <a:pt x="23" y="133"/>
                  </a:cubicBezTo>
                  <a:cubicBezTo>
                    <a:pt x="25" y="135"/>
                    <a:pt x="28" y="137"/>
                    <a:pt x="29" y="140"/>
                  </a:cubicBezTo>
                  <a:cubicBezTo>
                    <a:pt x="32" y="145"/>
                    <a:pt x="36" y="149"/>
                    <a:pt x="40" y="152"/>
                  </a:cubicBezTo>
                  <a:cubicBezTo>
                    <a:pt x="45" y="154"/>
                    <a:pt x="50" y="156"/>
                    <a:pt x="56" y="156"/>
                  </a:cubicBezTo>
                  <a:cubicBezTo>
                    <a:pt x="59" y="156"/>
                    <a:pt x="63" y="157"/>
                    <a:pt x="66" y="159"/>
                  </a:cubicBezTo>
                  <a:cubicBezTo>
                    <a:pt x="71" y="161"/>
                    <a:pt x="76" y="163"/>
                    <a:pt x="81" y="163"/>
                  </a:cubicBezTo>
                  <a:cubicBezTo>
                    <a:pt x="86" y="163"/>
                    <a:pt x="91" y="161"/>
                    <a:pt x="96" y="159"/>
                  </a:cubicBezTo>
                  <a:cubicBezTo>
                    <a:pt x="99" y="157"/>
                    <a:pt x="104" y="156"/>
                    <a:pt x="108" y="156"/>
                  </a:cubicBezTo>
                  <a:cubicBezTo>
                    <a:pt x="113" y="156"/>
                    <a:pt x="118" y="154"/>
                    <a:pt x="122" y="152"/>
                  </a:cubicBezTo>
                  <a:cubicBezTo>
                    <a:pt x="127" y="149"/>
                    <a:pt x="130" y="145"/>
                    <a:pt x="133" y="140"/>
                  </a:cubicBezTo>
                  <a:cubicBezTo>
                    <a:pt x="135" y="138"/>
                    <a:pt x="138" y="135"/>
                    <a:pt x="140" y="133"/>
                  </a:cubicBezTo>
                  <a:cubicBezTo>
                    <a:pt x="145" y="130"/>
                    <a:pt x="149" y="127"/>
                    <a:pt x="152" y="122"/>
                  </a:cubicBezTo>
                  <a:cubicBezTo>
                    <a:pt x="154" y="118"/>
                    <a:pt x="156" y="113"/>
                    <a:pt x="156" y="107"/>
                  </a:cubicBezTo>
                  <a:cubicBezTo>
                    <a:pt x="156" y="103"/>
                    <a:pt x="157" y="99"/>
                    <a:pt x="159" y="96"/>
                  </a:cubicBezTo>
                  <a:cubicBezTo>
                    <a:pt x="161" y="91"/>
                    <a:pt x="163" y="86"/>
                    <a:pt x="163" y="81"/>
                  </a:cubicBezTo>
                  <a:cubicBezTo>
                    <a:pt x="163" y="76"/>
                    <a:pt x="161" y="71"/>
                    <a:pt x="159" y="66"/>
                  </a:cubicBezTo>
                  <a:cubicBezTo>
                    <a:pt x="157" y="63"/>
                    <a:pt x="156" y="59"/>
                    <a:pt x="156" y="56"/>
                  </a:cubicBezTo>
                  <a:cubicBezTo>
                    <a:pt x="156" y="50"/>
                    <a:pt x="154" y="45"/>
                    <a:pt x="152" y="41"/>
                  </a:cubicBezTo>
                  <a:cubicBezTo>
                    <a:pt x="149" y="36"/>
                    <a:pt x="146" y="33"/>
                    <a:pt x="141" y="30"/>
                  </a:cubicBezTo>
                  <a:cubicBezTo>
                    <a:pt x="138" y="28"/>
                    <a:pt x="135" y="25"/>
                    <a:pt x="133" y="22"/>
                  </a:cubicBezTo>
                  <a:cubicBezTo>
                    <a:pt x="130" y="17"/>
                    <a:pt x="127" y="13"/>
                    <a:pt x="122" y="11"/>
                  </a:cubicBezTo>
                  <a:cubicBezTo>
                    <a:pt x="118" y="8"/>
                    <a:pt x="113" y="7"/>
                    <a:pt x="107" y="7"/>
                  </a:cubicBezTo>
                  <a:cubicBezTo>
                    <a:pt x="104" y="7"/>
                    <a:pt x="100" y="6"/>
                    <a:pt x="97" y="4"/>
                  </a:cubicBezTo>
                  <a:cubicBezTo>
                    <a:pt x="91" y="1"/>
                    <a:pt x="86" y="0"/>
                    <a:pt x="81" y="0"/>
                  </a:cubicBezTo>
                  <a:cubicBezTo>
                    <a:pt x="76" y="0"/>
                    <a:pt x="71" y="1"/>
                    <a:pt x="66" y="4"/>
                  </a:cubicBezTo>
                  <a:cubicBezTo>
                    <a:pt x="63" y="6"/>
                    <a:pt x="60" y="7"/>
                    <a:pt x="56" y="8"/>
                  </a:cubicBezTo>
                  <a:cubicBezTo>
                    <a:pt x="57" y="10"/>
                    <a:pt x="57" y="10"/>
                    <a:pt x="57" y="10"/>
                  </a:cubicBezTo>
                  <a:cubicBezTo>
                    <a:pt x="57" y="8"/>
                    <a:pt x="57" y="8"/>
                    <a:pt x="57" y="8"/>
                  </a:cubicBezTo>
                  <a:lnTo>
                    <a:pt x="57" y="10"/>
                  </a:lnTo>
                  <a:close/>
                  <a:moveTo>
                    <a:pt x="81" y="24"/>
                  </a:moveTo>
                  <a:cubicBezTo>
                    <a:pt x="81" y="22"/>
                    <a:pt x="81" y="22"/>
                    <a:pt x="81" y="22"/>
                  </a:cubicBezTo>
                  <a:cubicBezTo>
                    <a:pt x="79" y="23"/>
                    <a:pt x="77" y="23"/>
                    <a:pt x="75" y="24"/>
                  </a:cubicBezTo>
                  <a:cubicBezTo>
                    <a:pt x="69" y="27"/>
                    <a:pt x="62" y="28"/>
                    <a:pt x="56" y="30"/>
                  </a:cubicBezTo>
                  <a:cubicBezTo>
                    <a:pt x="53" y="32"/>
                    <a:pt x="49" y="33"/>
                    <a:pt x="46" y="35"/>
                  </a:cubicBezTo>
                  <a:cubicBezTo>
                    <a:pt x="44" y="38"/>
                    <a:pt x="41" y="41"/>
                    <a:pt x="40" y="45"/>
                  </a:cubicBezTo>
                  <a:cubicBezTo>
                    <a:pt x="41" y="46"/>
                    <a:pt x="41" y="46"/>
                    <a:pt x="41" y="46"/>
                  </a:cubicBezTo>
                  <a:cubicBezTo>
                    <a:pt x="40" y="45"/>
                    <a:pt x="40" y="45"/>
                    <a:pt x="40" y="45"/>
                  </a:cubicBezTo>
                  <a:cubicBezTo>
                    <a:pt x="40" y="45"/>
                    <a:pt x="40" y="45"/>
                    <a:pt x="40" y="45"/>
                  </a:cubicBezTo>
                  <a:cubicBezTo>
                    <a:pt x="41" y="46"/>
                    <a:pt x="41" y="46"/>
                    <a:pt x="41" y="46"/>
                  </a:cubicBezTo>
                  <a:cubicBezTo>
                    <a:pt x="40" y="45"/>
                    <a:pt x="40" y="45"/>
                    <a:pt x="40" y="45"/>
                  </a:cubicBezTo>
                  <a:cubicBezTo>
                    <a:pt x="40" y="45"/>
                    <a:pt x="40" y="45"/>
                    <a:pt x="40" y="45"/>
                  </a:cubicBezTo>
                  <a:cubicBezTo>
                    <a:pt x="40" y="45"/>
                    <a:pt x="40" y="45"/>
                    <a:pt x="40" y="45"/>
                  </a:cubicBezTo>
                  <a:cubicBezTo>
                    <a:pt x="40" y="45"/>
                    <a:pt x="40" y="45"/>
                    <a:pt x="40" y="45"/>
                  </a:cubicBezTo>
                  <a:cubicBezTo>
                    <a:pt x="40" y="45"/>
                    <a:pt x="40" y="45"/>
                    <a:pt x="40" y="45"/>
                  </a:cubicBezTo>
                  <a:cubicBezTo>
                    <a:pt x="40" y="45"/>
                    <a:pt x="40" y="45"/>
                    <a:pt x="40" y="45"/>
                  </a:cubicBezTo>
                  <a:cubicBezTo>
                    <a:pt x="40" y="45"/>
                    <a:pt x="40" y="45"/>
                    <a:pt x="39" y="45"/>
                  </a:cubicBezTo>
                  <a:cubicBezTo>
                    <a:pt x="39" y="45"/>
                    <a:pt x="38" y="45"/>
                    <a:pt x="38" y="46"/>
                  </a:cubicBezTo>
                  <a:cubicBezTo>
                    <a:pt x="35" y="47"/>
                    <a:pt x="32" y="49"/>
                    <a:pt x="31" y="52"/>
                  </a:cubicBezTo>
                  <a:cubicBezTo>
                    <a:pt x="29" y="55"/>
                    <a:pt x="29" y="58"/>
                    <a:pt x="29" y="61"/>
                  </a:cubicBezTo>
                  <a:cubicBezTo>
                    <a:pt x="29" y="64"/>
                    <a:pt x="28" y="68"/>
                    <a:pt x="27" y="70"/>
                  </a:cubicBezTo>
                  <a:cubicBezTo>
                    <a:pt x="25" y="73"/>
                    <a:pt x="24" y="77"/>
                    <a:pt x="24" y="80"/>
                  </a:cubicBezTo>
                  <a:cubicBezTo>
                    <a:pt x="24" y="84"/>
                    <a:pt x="25" y="88"/>
                    <a:pt x="26" y="92"/>
                  </a:cubicBezTo>
                  <a:cubicBezTo>
                    <a:pt x="29" y="105"/>
                    <a:pt x="34" y="115"/>
                    <a:pt x="45" y="124"/>
                  </a:cubicBezTo>
                  <a:cubicBezTo>
                    <a:pt x="51" y="129"/>
                    <a:pt x="56" y="132"/>
                    <a:pt x="63" y="134"/>
                  </a:cubicBezTo>
                  <a:cubicBezTo>
                    <a:pt x="70" y="136"/>
                    <a:pt x="76" y="137"/>
                    <a:pt x="82" y="137"/>
                  </a:cubicBezTo>
                  <a:cubicBezTo>
                    <a:pt x="87" y="137"/>
                    <a:pt x="93" y="136"/>
                    <a:pt x="99" y="134"/>
                  </a:cubicBezTo>
                  <a:cubicBezTo>
                    <a:pt x="107" y="132"/>
                    <a:pt x="112" y="129"/>
                    <a:pt x="119" y="123"/>
                  </a:cubicBezTo>
                  <a:cubicBezTo>
                    <a:pt x="124" y="119"/>
                    <a:pt x="127" y="114"/>
                    <a:pt x="129" y="109"/>
                  </a:cubicBezTo>
                  <a:cubicBezTo>
                    <a:pt x="132" y="104"/>
                    <a:pt x="134" y="99"/>
                    <a:pt x="136" y="93"/>
                  </a:cubicBezTo>
                  <a:cubicBezTo>
                    <a:pt x="138" y="90"/>
                    <a:pt x="138" y="86"/>
                    <a:pt x="138" y="82"/>
                  </a:cubicBezTo>
                  <a:cubicBezTo>
                    <a:pt x="138" y="77"/>
                    <a:pt x="137" y="71"/>
                    <a:pt x="135" y="66"/>
                  </a:cubicBezTo>
                  <a:cubicBezTo>
                    <a:pt x="133" y="62"/>
                    <a:pt x="131" y="57"/>
                    <a:pt x="131" y="52"/>
                  </a:cubicBezTo>
                  <a:cubicBezTo>
                    <a:pt x="131" y="52"/>
                    <a:pt x="131" y="52"/>
                    <a:pt x="131" y="52"/>
                  </a:cubicBezTo>
                  <a:cubicBezTo>
                    <a:pt x="131" y="52"/>
                    <a:pt x="131" y="52"/>
                    <a:pt x="131" y="52"/>
                  </a:cubicBezTo>
                  <a:cubicBezTo>
                    <a:pt x="131" y="52"/>
                    <a:pt x="131" y="52"/>
                    <a:pt x="131" y="52"/>
                  </a:cubicBezTo>
                  <a:cubicBezTo>
                    <a:pt x="131" y="51"/>
                    <a:pt x="131" y="51"/>
                    <a:pt x="131" y="51"/>
                  </a:cubicBezTo>
                  <a:cubicBezTo>
                    <a:pt x="129" y="52"/>
                    <a:pt x="129" y="52"/>
                    <a:pt x="129" y="52"/>
                  </a:cubicBezTo>
                  <a:cubicBezTo>
                    <a:pt x="131" y="52"/>
                    <a:pt x="131" y="52"/>
                    <a:pt x="131" y="52"/>
                  </a:cubicBezTo>
                  <a:cubicBezTo>
                    <a:pt x="131" y="51"/>
                    <a:pt x="131" y="51"/>
                    <a:pt x="131" y="51"/>
                  </a:cubicBezTo>
                  <a:cubicBezTo>
                    <a:pt x="129" y="52"/>
                    <a:pt x="129" y="52"/>
                    <a:pt x="129" y="52"/>
                  </a:cubicBezTo>
                  <a:cubicBezTo>
                    <a:pt x="131" y="52"/>
                    <a:pt x="131" y="52"/>
                    <a:pt x="131" y="52"/>
                  </a:cubicBezTo>
                  <a:cubicBezTo>
                    <a:pt x="131" y="51"/>
                    <a:pt x="131" y="51"/>
                    <a:pt x="131" y="50"/>
                  </a:cubicBezTo>
                  <a:cubicBezTo>
                    <a:pt x="130" y="50"/>
                    <a:pt x="130" y="49"/>
                    <a:pt x="130" y="49"/>
                  </a:cubicBezTo>
                  <a:cubicBezTo>
                    <a:pt x="129" y="48"/>
                    <a:pt x="128" y="48"/>
                    <a:pt x="128" y="48"/>
                  </a:cubicBezTo>
                  <a:cubicBezTo>
                    <a:pt x="127" y="47"/>
                    <a:pt x="127" y="47"/>
                    <a:pt x="127" y="47"/>
                  </a:cubicBezTo>
                  <a:cubicBezTo>
                    <a:pt x="117" y="35"/>
                    <a:pt x="105" y="27"/>
                    <a:pt x="89" y="25"/>
                  </a:cubicBezTo>
                  <a:cubicBezTo>
                    <a:pt x="87" y="25"/>
                    <a:pt x="85" y="23"/>
                    <a:pt x="82" y="22"/>
                  </a:cubicBezTo>
                  <a:cubicBezTo>
                    <a:pt x="82" y="22"/>
                    <a:pt x="82" y="22"/>
                    <a:pt x="82" y="22"/>
                  </a:cubicBezTo>
                  <a:cubicBezTo>
                    <a:pt x="81" y="22"/>
                    <a:pt x="81" y="22"/>
                    <a:pt x="81" y="22"/>
                  </a:cubicBezTo>
                  <a:cubicBezTo>
                    <a:pt x="81" y="24"/>
                    <a:pt x="81" y="24"/>
                    <a:pt x="81" y="24"/>
                  </a:cubicBezTo>
                  <a:cubicBezTo>
                    <a:pt x="81" y="26"/>
                    <a:pt x="81" y="26"/>
                    <a:pt x="81" y="26"/>
                  </a:cubicBezTo>
                  <a:cubicBezTo>
                    <a:pt x="83" y="27"/>
                    <a:pt x="86" y="29"/>
                    <a:pt x="89" y="29"/>
                  </a:cubicBezTo>
                  <a:cubicBezTo>
                    <a:pt x="103" y="31"/>
                    <a:pt x="114" y="38"/>
                    <a:pt x="124" y="49"/>
                  </a:cubicBezTo>
                  <a:cubicBezTo>
                    <a:pt x="124" y="50"/>
                    <a:pt x="126" y="51"/>
                    <a:pt x="126" y="51"/>
                  </a:cubicBezTo>
                  <a:cubicBezTo>
                    <a:pt x="127" y="52"/>
                    <a:pt x="127" y="52"/>
                    <a:pt x="127" y="52"/>
                  </a:cubicBezTo>
                  <a:cubicBezTo>
                    <a:pt x="127" y="52"/>
                    <a:pt x="127" y="52"/>
                    <a:pt x="127" y="52"/>
                  </a:cubicBezTo>
                  <a:cubicBezTo>
                    <a:pt x="128" y="52"/>
                    <a:pt x="128" y="52"/>
                    <a:pt x="128" y="52"/>
                  </a:cubicBezTo>
                  <a:cubicBezTo>
                    <a:pt x="127" y="52"/>
                    <a:pt x="127" y="52"/>
                    <a:pt x="127" y="52"/>
                  </a:cubicBezTo>
                  <a:cubicBezTo>
                    <a:pt x="127" y="52"/>
                    <a:pt x="127" y="52"/>
                    <a:pt x="127" y="52"/>
                  </a:cubicBezTo>
                  <a:cubicBezTo>
                    <a:pt x="128" y="52"/>
                    <a:pt x="128" y="52"/>
                    <a:pt x="128" y="52"/>
                  </a:cubicBezTo>
                  <a:cubicBezTo>
                    <a:pt x="127" y="52"/>
                    <a:pt x="127" y="52"/>
                    <a:pt x="127" y="52"/>
                  </a:cubicBezTo>
                  <a:cubicBezTo>
                    <a:pt x="128" y="52"/>
                    <a:pt x="128" y="52"/>
                    <a:pt x="128" y="52"/>
                  </a:cubicBezTo>
                  <a:cubicBezTo>
                    <a:pt x="127" y="52"/>
                    <a:pt x="127" y="52"/>
                    <a:pt x="127" y="52"/>
                  </a:cubicBezTo>
                  <a:cubicBezTo>
                    <a:pt x="127" y="52"/>
                    <a:pt x="127" y="52"/>
                    <a:pt x="127" y="52"/>
                  </a:cubicBezTo>
                  <a:cubicBezTo>
                    <a:pt x="128" y="52"/>
                    <a:pt x="128" y="52"/>
                    <a:pt x="128" y="52"/>
                  </a:cubicBezTo>
                  <a:cubicBezTo>
                    <a:pt x="127" y="52"/>
                    <a:pt x="127" y="52"/>
                    <a:pt x="127" y="52"/>
                  </a:cubicBezTo>
                  <a:cubicBezTo>
                    <a:pt x="127" y="52"/>
                    <a:pt x="127" y="52"/>
                    <a:pt x="127" y="52"/>
                  </a:cubicBezTo>
                  <a:cubicBezTo>
                    <a:pt x="129" y="52"/>
                    <a:pt x="129" y="52"/>
                    <a:pt x="129" y="52"/>
                  </a:cubicBezTo>
                  <a:cubicBezTo>
                    <a:pt x="127" y="52"/>
                    <a:pt x="127" y="52"/>
                    <a:pt x="127" y="52"/>
                  </a:cubicBezTo>
                  <a:cubicBezTo>
                    <a:pt x="127" y="52"/>
                    <a:pt x="127" y="52"/>
                    <a:pt x="127" y="52"/>
                  </a:cubicBezTo>
                  <a:cubicBezTo>
                    <a:pt x="129" y="52"/>
                    <a:pt x="129" y="52"/>
                    <a:pt x="129" y="52"/>
                  </a:cubicBezTo>
                  <a:cubicBezTo>
                    <a:pt x="127" y="52"/>
                    <a:pt x="127" y="52"/>
                    <a:pt x="127" y="52"/>
                  </a:cubicBezTo>
                  <a:cubicBezTo>
                    <a:pt x="129" y="52"/>
                    <a:pt x="129" y="52"/>
                    <a:pt x="129" y="52"/>
                  </a:cubicBezTo>
                  <a:cubicBezTo>
                    <a:pt x="127" y="52"/>
                    <a:pt x="127" y="52"/>
                    <a:pt x="127" y="52"/>
                  </a:cubicBezTo>
                  <a:cubicBezTo>
                    <a:pt x="127" y="52"/>
                    <a:pt x="127" y="52"/>
                    <a:pt x="127" y="52"/>
                  </a:cubicBezTo>
                  <a:cubicBezTo>
                    <a:pt x="127" y="58"/>
                    <a:pt x="129" y="63"/>
                    <a:pt x="131" y="68"/>
                  </a:cubicBezTo>
                  <a:cubicBezTo>
                    <a:pt x="133" y="73"/>
                    <a:pt x="134" y="77"/>
                    <a:pt x="134" y="82"/>
                  </a:cubicBezTo>
                  <a:cubicBezTo>
                    <a:pt x="134" y="85"/>
                    <a:pt x="134" y="88"/>
                    <a:pt x="132" y="92"/>
                  </a:cubicBezTo>
                  <a:cubicBezTo>
                    <a:pt x="130" y="97"/>
                    <a:pt x="128" y="102"/>
                    <a:pt x="126" y="107"/>
                  </a:cubicBezTo>
                  <a:cubicBezTo>
                    <a:pt x="123" y="112"/>
                    <a:pt x="120" y="116"/>
                    <a:pt x="116" y="120"/>
                  </a:cubicBezTo>
                  <a:cubicBezTo>
                    <a:pt x="110" y="125"/>
                    <a:pt x="105" y="128"/>
                    <a:pt x="98" y="131"/>
                  </a:cubicBezTo>
                  <a:cubicBezTo>
                    <a:pt x="92" y="133"/>
                    <a:pt x="87" y="133"/>
                    <a:pt x="82" y="133"/>
                  </a:cubicBezTo>
                  <a:cubicBezTo>
                    <a:pt x="76" y="133"/>
                    <a:pt x="71" y="132"/>
                    <a:pt x="65" y="131"/>
                  </a:cubicBezTo>
                  <a:cubicBezTo>
                    <a:pt x="57" y="128"/>
                    <a:pt x="53" y="126"/>
                    <a:pt x="47" y="121"/>
                  </a:cubicBezTo>
                  <a:cubicBezTo>
                    <a:pt x="37" y="112"/>
                    <a:pt x="33" y="103"/>
                    <a:pt x="30" y="91"/>
                  </a:cubicBezTo>
                  <a:cubicBezTo>
                    <a:pt x="29" y="87"/>
                    <a:pt x="28" y="83"/>
                    <a:pt x="28" y="80"/>
                  </a:cubicBezTo>
                  <a:cubicBezTo>
                    <a:pt x="28" y="77"/>
                    <a:pt x="29" y="75"/>
                    <a:pt x="30" y="72"/>
                  </a:cubicBezTo>
                  <a:cubicBezTo>
                    <a:pt x="33" y="69"/>
                    <a:pt x="33" y="64"/>
                    <a:pt x="33" y="61"/>
                  </a:cubicBezTo>
                  <a:cubicBezTo>
                    <a:pt x="33" y="58"/>
                    <a:pt x="33" y="56"/>
                    <a:pt x="34" y="54"/>
                  </a:cubicBezTo>
                  <a:cubicBezTo>
                    <a:pt x="35" y="52"/>
                    <a:pt x="37" y="50"/>
                    <a:pt x="40" y="49"/>
                  </a:cubicBezTo>
                  <a:cubicBezTo>
                    <a:pt x="40" y="49"/>
                    <a:pt x="41" y="49"/>
                    <a:pt x="41" y="49"/>
                  </a:cubicBezTo>
                  <a:cubicBezTo>
                    <a:pt x="42" y="48"/>
                    <a:pt x="42" y="48"/>
                    <a:pt x="42" y="48"/>
                  </a:cubicBezTo>
                  <a:cubicBezTo>
                    <a:pt x="43" y="48"/>
                    <a:pt x="43" y="47"/>
                    <a:pt x="43" y="47"/>
                  </a:cubicBezTo>
                  <a:cubicBezTo>
                    <a:pt x="45" y="43"/>
                    <a:pt x="47" y="40"/>
                    <a:pt x="49" y="38"/>
                  </a:cubicBezTo>
                  <a:cubicBezTo>
                    <a:pt x="52" y="36"/>
                    <a:pt x="57" y="34"/>
                    <a:pt x="62" y="33"/>
                  </a:cubicBezTo>
                  <a:cubicBezTo>
                    <a:pt x="67" y="32"/>
                    <a:pt x="72" y="30"/>
                    <a:pt x="76" y="28"/>
                  </a:cubicBezTo>
                  <a:cubicBezTo>
                    <a:pt x="78" y="27"/>
                    <a:pt x="80" y="27"/>
                    <a:pt x="82" y="26"/>
                  </a:cubicBezTo>
                  <a:cubicBezTo>
                    <a:pt x="81" y="24"/>
                    <a:pt x="81" y="24"/>
                    <a:pt x="81" y="24"/>
                  </a:cubicBezTo>
                  <a:cubicBezTo>
                    <a:pt x="81" y="26"/>
                    <a:pt x="81" y="26"/>
                    <a:pt x="81" y="26"/>
                  </a:cubicBezTo>
                  <a:lnTo>
                    <a:pt x="81" y="24"/>
                  </a:lnTo>
                  <a:close/>
                </a:path>
              </a:pathLst>
            </a:custGeom>
            <a:solidFill>
              <a:srgbClr val="E10714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" name="Google Shape;78;p67"/>
            <p:cNvSpPr/>
            <p:nvPr/>
          </p:nvSpPr>
          <p:spPr>
            <a:xfrm>
              <a:off x="10017125" y="2846388"/>
              <a:ext cx="66675" cy="68263"/>
            </a:xfrm>
            <a:prstGeom prst="ellipse">
              <a:avLst/>
            </a:prstGeom>
            <a:solidFill>
              <a:srgbClr val="E10714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" name="Google Shape;79;p67"/>
            <p:cNvSpPr/>
            <p:nvPr/>
          </p:nvSpPr>
          <p:spPr>
            <a:xfrm>
              <a:off x="10015538" y="2846388"/>
              <a:ext cx="69850" cy="68263"/>
            </a:xfrm>
            <a:custGeom>
              <a:avLst/>
              <a:gdLst/>
              <a:ahLst/>
              <a:cxnLst/>
              <a:rect l="l" t="t" r="r" b="b"/>
              <a:pathLst>
                <a:path w="121" h="122" extrusionOk="0">
                  <a:moveTo>
                    <a:pt x="119" y="61"/>
                  </a:moveTo>
                  <a:cubicBezTo>
                    <a:pt x="117" y="61"/>
                    <a:pt x="117" y="61"/>
                    <a:pt x="117" y="61"/>
                  </a:cubicBezTo>
                  <a:cubicBezTo>
                    <a:pt x="117" y="77"/>
                    <a:pt x="111" y="91"/>
                    <a:pt x="101" y="101"/>
                  </a:cubicBezTo>
                  <a:cubicBezTo>
                    <a:pt x="90" y="112"/>
                    <a:pt x="76" y="118"/>
                    <a:pt x="60" y="118"/>
                  </a:cubicBezTo>
                  <a:cubicBezTo>
                    <a:pt x="45" y="118"/>
                    <a:pt x="30" y="112"/>
                    <a:pt x="20" y="101"/>
                  </a:cubicBezTo>
                  <a:cubicBezTo>
                    <a:pt x="10" y="91"/>
                    <a:pt x="4" y="77"/>
                    <a:pt x="3" y="61"/>
                  </a:cubicBezTo>
                  <a:cubicBezTo>
                    <a:pt x="4" y="46"/>
                    <a:pt x="10" y="31"/>
                    <a:pt x="20" y="21"/>
                  </a:cubicBezTo>
                  <a:cubicBezTo>
                    <a:pt x="30" y="11"/>
                    <a:pt x="45" y="4"/>
                    <a:pt x="60" y="4"/>
                  </a:cubicBezTo>
                  <a:cubicBezTo>
                    <a:pt x="76" y="4"/>
                    <a:pt x="90" y="11"/>
                    <a:pt x="101" y="21"/>
                  </a:cubicBezTo>
                  <a:cubicBezTo>
                    <a:pt x="111" y="31"/>
                    <a:pt x="117" y="46"/>
                    <a:pt x="117" y="61"/>
                  </a:cubicBezTo>
                  <a:cubicBezTo>
                    <a:pt x="119" y="61"/>
                    <a:pt x="119" y="61"/>
                    <a:pt x="119" y="61"/>
                  </a:cubicBezTo>
                  <a:cubicBezTo>
                    <a:pt x="121" y="61"/>
                    <a:pt x="121" y="61"/>
                    <a:pt x="121" y="61"/>
                  </a:cubicBezTo>
                  <a:cubicBezTo>
                    <a:pt x="121" y="28"/>
                    <a:pt x="94" y="0"/>
                    <a:pt x="60" y="0"/>
                  </a:cubicBezTo>
                  <a:cubicBezTo>
                    <a:pt x="27" y="0"/>
                    <a:pt x="0" y="28"/>
                    <a:pt x="0" y="61"/>
                  </a:cubicBezTo>
                  <a:cubicBezTo>
                    <a:pt x="0" y="95"/>
                    <a:pt x="27" y="122"/>
                    <a:pt x="60" y="122"/>
                  </a:cubicBezTo>
                  <a:cubicBezTo>
                    <a:pt x="94" y="122"/>
                    <a:pt x="121" y="95"/>
                    <a:pt x="121" y="61"/>
                  </a:cubicBezTo>
                  <a:lnTo>
                    <a:pt x="119" y="61"/>
                  </a:lnTo>
                  <a:close/>
                </a:path>
              </a:pathLst>
            </a:custGeom>
            <a:solidFill>
              <a:srgbClr val="E10714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80" name="Google Shape;80;p67"/>
          <p:cNvSpPr txBox="1">
            <a:spLocks noGrp="1"/>
          </p:cNvSpPr>
          <p:nvPr>
            <p:ph type="body" idx="1"/>
          </p:nvPr>
        </p:nvSpPr>
        <p:spPr>
          <a:xfrm>
            <a:off x="2947007" y="447847"/>
            <a:ext cx="6290420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E7401E"/>
              </a:buClr>
              <a:buSzPts val="4000"/>
              <a:buFont typeface="Arial"/>
              <a:buNone/>
              <a:defRPr sz="4000" b="0" i="0" u="none" strike="noStrike" cap="none">
                <a:solidFill>
                  <a:srgbClr val="E7401E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grpSp>
        <p:nvGrpSpPr>
          <p:cNvPr id="81" name="Google Shape;81;p67"/>
          <p:cNvGrpSpPr/>
          <p:nvPr/>
        </p:nvGrpSpPr>
        <p:grpSpPr>
          <a:xfrm>
            <a:off x="11472204" y="-20014"/>
            <a:ext cx="719795" cy="6878014"/>
            <a:chOff x="9985375" y="1798638"/>
            <a:chExt cx="128588" cy="1228725"/>
          </a:xfrm>
        </p:grpSpPr>
        <p:sp>
          <p:nvSpPr>
            <p:cNvPr id="82" name="Google Shape;82;p67"/>
            <p:cNvSpPr/>
            <p:nvPr/>
          </p:nvSpPr>
          <p:spPr>
            <a:xfrm>
              <a:off x="9985375" y="1798638"/>
              <a:ext cx="128588" cy="1228725"/>
            </a:xfrm>
            <a:custGeom>
              <a:avLst/>
              <a:gdLst/>
              <a:ahLst/>
              <a:cxnLst/>
              <a:rect l="l" t="t" r="r" b="b"/>
              <a:pathLst>
                <a:path w="81" h="774" extrusionOk="0">
                  <a:moveTo>
                    <a:pt x="81" y="774"/>
                  </a:moveTo>
                  <a:lnTo>
                    <a:pt x="81" y="0"/>
                  </a:lnTo>
                  <a:lnTo>
                    <a:pt x="0" y="0"/>
                  </a:lnTo>
                  <a:lnTo>
                    <a:pt x="0" y="774"/>
                  </a:lnTo>
                  <a:lnTo>
                    <a:pt x="14" y="774"/>
                  </a:lnTo>
                  <a:lnTo>
                    <a:pt x="81" y="774"/>
                  </a:ln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" name="Google Shape;83;p67"/>
            <p:cNvSpPr/>
            <p:nvPr/>
          </p:nvSpPr>
          <p:spPr>
            <a:xfrm>
              <a:off x="10004425" y="2927351"/>
              <a:ext cx="87313" cy="63500"/>
            </a:xfrm>
            <a:custGeom>
              <a:avLst/>
              <a:gdLst/>
              <a:ahLst/>
              <a:cxnLst/>
              <a:rect l="l" t="t" r="r" b="b"/>
              <a:pathLst>
                <a:path w="55" h="40" extrusionOk="0">
                  <a:moveTo>
                    <a:pt x="15" y="0"/>
                  </a:moveTo>
                  <a:lnTo>
                    <a:pt x="26" y="4"/>
                  </a:lnTo>
                  <a:lnTo>
                    <a:pt x="44" y="0"/>
                  </a:lnTo>
                  <a:lnTo>
                    <a:pt x="55" y="36"/>
                  </a:lnTo>
                  <a:lnTo>
                    <a:pt x="45" y="40"/>
                  </a:lnTo>
                  <a:lnTo>
                    <a:pt x="43" y="37"/>
                  </a:lnTo>
                  <a:lnTo>
                    <a:pt x="32" y="8"/>
                  </a:lnTo>
                  <a:lnTo>
                    <a:pt x="26" y="9"/>
                  </a:lnTo>
                  <a:lnTo>
                    <a:pt x="21" y="22"/>
                  </a:lnTo>
                  <a:lnTo>
                    <a:pt x="16" y="39"/>
                  </a:lnTo>
                  <a:lnTo>
                    <a:pt x="15" y="40"/>
                  </a:lnTo>
                  <a:lnTo>
                    <a:pt x="0" y="35"/>
                  </a:lnTo>
                  <a:lnTo>
                    <a:pt x="15" y="0"/>
                  </a:ln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" name="Google Shape;84;p67"/>
            <p:cNvSpPr/>
            <p:nvPr/>
          </p:nvSpPr>
          <p:spPr>
            <a:xfrm>
              <a:off x="10002838" y="2925763"/>
              <a:ext cx="90488" cy="66675"/>
            </a:xfrm>
            <a:custGeom>
              <a:avLst/>
              <a:gdLst/>
              <a:ahLst/>
              <a:cxnLst/>
              <a:rect l="l" t="t" r="r" b="b"/>
              <a:pathLst>
                <a:path w="57" h="42" extrusionOk="0">
                  <a:moveTo>
                    <a:pt x="16" y="1"/>
                  </a:moveTo>
                  <a:lnTo>
                    <a:pt x="16" y="2"/>
                  </a:lnTo>
                  <a:lnTo>
                    <a:pt x="27" y="6"/>
                  </a:lnTo>
                  <a:lnTo>
                    <a:pt x="44" y="2"/>
                  </a:lnTo>
                  <a:lnTo>
                    <a:pt x="55" y="37"/>
                  </a:lnTo>
                  <a:lnTo>
                    <a:pt x="46" y="40"/>
                  </a:lnTo>
                  <a:lnTo>
                    <a:pt x="44" y="38"/>
                  </a:lnTo>
                  <a:lnTo>
                    <a:pt x="34" y="8"/>
                  </a:lnTo>
                  <a:lnTo>
                    <a:pt x="27" y="9"/>
                  </a:lnTo>
                  <a:lnTo>
                    <a:pt x="21" y="23"/>
                  </a:lnTo>
                  <a:lnTo>
                    <a:pt x="16" y="40"/>
                  </a:lnTo>
                  <a:lnTo>
                    <a:pt x="16" y="40"/>
                  </a:lnTo>
                  <a:lnTo>
                    <a:pt x="2" y="35"/>
                  </a:lnTo>
                  <a:lnTo>
                    <a:pt x="17" y="1"/>
                  </a:lnTo>
                  <a:lnTo>
                    <a:pt x="16" y="1"/>
                  </a:lnTo>
                  <a:lnTo>
                    <a:pt x="16" y="2"/>
                  </a:lnTo>
                  <a:lnTo>
                    <a:pt x="16" y="1"/>
                  </a:lnTo>
                  <a:lnTo>
                    <a:pt x="16" y="1"/>
                  </a:lnTo>
                  <a:lnTo>
                    <a:pt x="0" y="36"/>
                  </a:lnTo>
                  <a:lnTo>
                    <a:pt x="16" y="42"/>
                  </a:lnTo>
                  <a:lnTo>
                    <a:pt x="17" y="40"/>
                  </a:lnTo>
                  <a:lnTo>
                    <a:pt x="23" y="23"/>
                  </a:lnTo>
                  <a:lnTo>
                    <a:pt x="28" y="10"/>
                  </a:lnTo>
                  <a:lnTo>
                    <a:pt x="33" y="9"/>
                  </a:lnTo>
                  <a:lnTo>
                    <a:pt x="43" y="39"/>
                  </a:lnTo>
                  <a:lnTo>
                    <a:pt x="46" y="42"/>
                  </a:lnTo>
                  <a:lnTo>
                    <a:pt x="57" y="38"/>
                  </a:lnTo>
                  <a:lnTo>
                    <a:pt x="45" y="0"/>
                  </a:lnTo>
                  <a:lnTo>
                    <a:pt x="27" y="4"/>
                  </a:lnTo>
                  <a:lnTo>
                    <a:pt x="16" y="0"/>
                  </a:lnTo>
                  <a:lnTo>
                    <a:pt x="16" y="1"/>
                  </a:lnTo>
                  <a:lnTo>
                    <a:pt x="16" y="1"/>
                  </a:ln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" name="Google Shape;85;p67"/>
            <p:cNvSpPr/>
            <p:nvPr/>
          </p:nvSpPr>
          <p:spPr>
            <a:xfrm>
              <a:off x="9990138" y="2822576"/>
              <a:ext cx="117475" cy="174625"/>
            </a:xfrm>
            <a:custGeom>
              <a:avLst/>
              <a:gdLst/>
              <a:ahLst/>
              <a:cxnLst/>
              <a:rect l="l" t="t" r="r" b="b"/>
              <a:pathLst>
                <a:path w="205" h="306" extrusionOk="0">
                  <a:moveTo>
                    <a:pt x="193" y="284"/>
                  </a:moveTo>
                  <a:cubicBezTo>
                    <a:pt x="175" y="288"/>
                    <a:pt x="175" y="288"/>
                    <a:pt x="169" y="272"/>
                  </a:cubicBezTo>
                  <a:cubicBezTo>
                    <a:pt x="160" y="250"/>
                    <a:pt x="151" y="228"/>
                    <a:pt x="141" y="206"/>
                  </a:cubicBezTo>
                  <a:cubicBezTo>
                    <a:pt x="136" y="192"/>
                    <a:pt x="134" y="192"/>
                    <a:pt x="120" y="202"/>
                  </a:cubicBezTo>
                  <a:cubicBezTo>
                    <a:pt x="128" y="222"/>
                    <a:pt x="136" y="243"/>
                    <a:pt x="144" y="264"/>
                  </a:cubicBezTo>
                  <a:cubicBezTo>
                    <a:pt x="146" y="269"/>
                    <a:pt x="148" y="274"/>
                    <a:pt x="150" y="279"/>
                  </a:cubicBezTo>
                  <a:cubicBezTo>
                    <a:pt x="157" y="295"/>
                    <a:pt x="157" y="295"/>
                    <a:pt x="140" y="305"/>
                  </a:cubicBezTo>
                  <a:cubicBezTo>
                    <a:pt x="129" y="276"/>
                    <a:pt x="118" y="248"/>
                    <a:pt x="105" y="217"/>
                  </a:cubicBezTo>
                  <a:cubicBezTo>
                    <a:pt x="93" y="248"/>
                    <a:pt x="82" y="276"/>
                    <a:pt x="70" y="306"/>
                  </a:cubicBezTo>
                  <a:cubicBezTo>
                    <a:pt x="65" y="302"/>
                    <a:pt x="61" y="299"/>
                    <a:pt x="57" y="295"/>
                  </a:cubicBezTo>
                  <a:cubicBezTo>
                    <a:pt x="56" y="293"/>
                    <a:pt x="57" y="289"/>
                    <a:pt x="57" y="287"/>
                  </a:cubicBezTo>
                  <a:cubicBezTo>
                    <a:pt x="65" y="268"/>
                    <a:pt x="73" y="249"/>
                    <a:pt x="80" y="229"/>
                  </a:cubicBezTo>
                  <a:cubicBezTo>
                    <a:pt x="83" y="222"/>
                    <a:pt x="85" y="215"/>
                    <a:pt x="88" y="208"/>
                  </a:cubicBezTo>
                  <a:cubicBezTo>
                    <a:pt x="91" y="201"/>
                    <a:pt x="88" y="198"/>
                    <a:pt x="83" y="196"/>
                  </a:cubicBezTo>
                  <a:cubicBezTo>
                    <a:pt x="77" y="194"/>
                    <a:pt x="73" y="195"/>
                    <a:pt x="71" y="201"/>
                  </a:cubicBezTo>
                  <a:cubicBezTo>
                    <a:pt x="62" y="225"/>
                    <a:pt x="52" y="248"/>
                    <a:pt x="42" y="272"/>
                  </a:cubicBezTo>
                  <a:cubicBezTo>
                    <a:pt x="36" y="288"/>
                    <a:pt x="36" y="288"/>
                    <a:pt x="17" y="284"/>
                  </a:cubicBezTo>
                  <a:cubicBezTo>
                    <a:pt x="19" y="280"/>
                    <a:pt x="20" y="276"/>
                    <a:pt x="22" y="272"/>
                  </a:cubicBezTo>
                  <a:cubicBezTo>
                    <a:pt x="32" y="247"/>
                    <a:pt x="41" y="222"/>
                    <a:pt x="52" y="196"/>
                  </a:cubicBezTo>
                  <a:cubicBezTo>
                    <a:pt x="54" y="191"/>
                    <a:pt x="53" y="189"/>
                    <a:pt x="49" y="184"/>
                  </a:cubicBezTo>
                  <a:cubicBezTo>
                    <a:pt x="40" y="176"/>
                    <a:pt x="33" y="166"/>
                    <a:pt x="23" y="158"/>
                  </a:cubicBezTo>
                  <a:cubicBezTo>
                    <a:pt x="19" y="155"/>
                    <a:pt x="15" y="148"/>
                    <a:pt x="15" y="143"/>
                  </a:cubicBezTo>
                  <a:cubicBezTo>
                    <a:pt x="14" y="126"/>
                    <a:pt x="0" y="111"/>
                    <a:pt x="5" y="94"/>
                  </a:cubicBezTo>
                  <a:cubicBezTo>
                    <a:pt x="9" y="82"/>
                    <a:pt x="10" y="68"/>
                    <a:pt x="16" y="57"/>
                  </a:cubicBezTo>
                  <a:cubicBezTo>
                    <a:pt x="26" y="38"/>
                    <a:pt x="42" y="21"/>
                    <a:pt x="62" y="11"/>
                  </a:cubicBezTo>
                  <a:cubicBezTo>
                    <a:pt x="73" y="6"/>
                    <a:pt x="86" y="3"/>
                    <a:pt x="97" y="2"/>
                  </a:cubicBezTo>
                  <a:cubicBezTo>
                    <a:pt x="120" y="0"/>
                    <a:pt x="142" y="6"/>
                    <a:pt x="161" y="18"/>
                  </a:cubicBezTo>
                  <a:cubicBezTo>
                    <a:pt x="171" y="25"/>
                    <a:pt x="178" y="37"/>
                    <a:pt x="188" y="44"/>
                  </a:cubicBezTo>
                  <a:cubicBezTo>
                    <a:pt x="190" y="46"/>
                    <a:pt x="192" y="48"/>
                    <a:pt x="193" y="51"/>
                  </a:cubicBezTo>
                  <a:cubicBezTo>
                    <a:pt x="198" y="68"/>
                    <a:pt x="205" y="85"/>
                    <a:pt x="205" y="102"/>
                  </a:cubicBezTo>
                  <a:cubicBezTo>
                    <a:pt x="205" y="118"/>
                    <a:pt x="198" y="135"/>
                    <a:pt x="193" y="151"/>
                  </a:cubicBezTo>
                  <a:cubicBezTo>
                    <a:pt x="193" y="154"/>
                    <a:pt x="190" y="157"/>
                    <a:pt x="188" y="158"/>
                  </a:cubicBezTo>
                  <a:cubicBezTo>
                    <a:pt x="178" y="166"/>
                    <a:pt x="170" y="175"/>
                    <a:pt x="162" y="184"/>
                  </a:cubicBezTo>
                  <a:cubicBezTo>
                    <a:pt x="157" y="189"/>
                    <a:pt x="157" y="191"/>
                    <a:pt x="159" y="196"/>
                  </a:cubicBezTo>
                  <a:cubicBezTo>
                    <a:pt x="169" y="222"/>
                    <a:pt x="179" y="248"/>
                    <a:pt x="190" y="274"/>
                  </a:cubicBezTo>
                  <a:cubicBezTo>
                    <a:pt x="191" y="277"/>
                    <a:pt x="192" y="280"/>
                    <a:pt x="193" y="284"/>
                  </a:cubicBezTo>
                  <a:close/>
                  <a:moveTo>
                    <a:pt x="81" y="30"/>
                  </a:moveTo>
                  <a:cubicBezTo>
                    <a:pt x="69" y="29"/>
                    <a:pt x="61" y="34"/>
                    <a:pt x="55" y="44"/>
                  </a:cubicBezTo>
                  <a:cubicBezTo>
                    <a:pt x="53" y="47"/>
                    <a:pt x="50" y="49"/>
                    <a:pt x="47" y="51"/>
                  </a:cubicBezTo>
                  <a:cubicBezTo>
                    <a:pt x="38" y="57"/>
                    <a:pt x="33" y="65"/>
                    <a:pt x="33" y="76"/>
                  </a:cubicBezTo>
                  <a:cubicBezTo>
                    <a:pt x="33" y="80"/>
                    <a:pt x="32" y="84"/>
                    <a:pt x="30" y="87"/>
                  </a:cubicBezTo>
                  <a:cubicBezTo>
                    <a:pt x="25" y="97"/>
                    <a:pt x="25" y="106"/>
                    <a:pt x="30" y="115"/>
                  </a:cubicBezTo>
                  <a:cubicBezTo>
                    <a:pt x="32" y="119"/>
                    <a:pt x="33" y="122"/>
                    <a:pt x="33" y="126"/>
                  </a:cubicBezTo>
                  <a:cubicBezTo>
                    <a:pt x="33" y="138"/>
                    <a:pt x="38" y="146"/>
                    <a:pt x="48" y="152"/>
                  </a:cubicBezTo>
                  <a:cubicBezTo>
                    <a:pt x="50" y="153"/>
                    <a:pt x="53" y="156"/>
                    <a:pt x="55" y="159"/>
                  </a:cubicBezTo>
                  <a:cubicBezTo>
                    <a:pt x="61" y="169"/>
                    <a:pt x="69" y="174"/>
                    <a:pt x="80" y="174"/>
                  </a:cubicBezTo>
                  <a:cubicBezTo>
                    <a:pt x="84" y="174"/>
                    <a:pt x="88" y="175"/>
                    <a:pt x="91" y="177"/>
                  </a:cubicBezTo>
                  <a:cubicBezTo>
                    <a:pt x="100" y="182"/>
                    <a:pt x="110" y="182"/>
                    <a:pt x="119" y="177"/>
                  </a:cubicBezTo>
                  <a:cubicBezTo>
                    <a:pt x="123" y="175"/>
                    <a:pt x="127" y="174"/>
                    <a:pt x="131" y="174"/>
                  </a:cubicBezTo>
                  <a:cubicBezTo>
                    <a:pt x="142" y="173"/>
                    <a:pt x="150" y="169"/>
                    <a:pt x="155" y="159"/>
                  </a:cubicBezTo>
                  <a:cubicBezTo>
                    <a:pt x="157" y="156"/>
                    <a:pt x="160" y="153"/>
                    <a:pt x="163" y="152"/>
                  </a:cubicBezTo>
                  <a:cubicBezTo>
                    <a:pt x="173" y="146"/>
                    <a:pt x="178" y="138"/>
                    <a:pt x="178" y="127"/>
                  </a:cubicBezTo>
                  <a:cubicBezTo>
                    <a:pt x="178" y="123"/>
                    <a:pt x="179" y="119"/>
                    <a:pt x="181" y="115"/>
                  </a:cubicBezTo>
                  <a:cubicBezTo>
                    <a:pt x="186" y="106"/>
                    <a:pt x="186" y="97"/>
                    <a:pt x="181" y="87"/>
                  </a:cubicBezTo>
                  <a:cubicBezTo>
                    <a:pt x="179" y="84"/>
                    <a:pt x="178" y="80"/>
                    <a:pt x="178" y="76"/>
                  </a:cubicBezTo>
                  <a:cubicBezTo>
                    <a:pt x="178" y="65"/>
                    <a:pt x="173" y="57"/>
                    <a:pt x="164" y="51"/>
                  </a:cubicBezTo>
                  <a:cubicBezTo>
                    <a:pt x="161" y="49"/>
                    <a:pt x="158" y="46"/>
                    <a:pt x="155" y="43"/>
                  </a:cubicBezTo>
                  <a:cubicBezTo>
                    <a:pt x="150" y="34"/>
                    <a:pt x="142" y="29"/>
                    <a:pt x="131" y="29"/>
                  </a:cubicBezTo>
                  <a:cubicBezTo>
                    <a:pt x="127" y="29"/>
                    <a:pt x="123" y="28"/>
                    <a:pt x="120" y="26"/>
                  </a:cubicBezTo>
                  <a:cubicBezTo>
                    <a:pt x="110" y="20"/>
                    <a:pt x="101" y="20"/>
                    <a:pt x="91" y="26"/>
                  </a:cubicBezTo>
                  <a:cubicBezTo>
                    <a:pt x="88" y="28"/>
                    <a:pt x="84" y="29"/>
                    <a:pt x="81" y="30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" name="Google Shape;86;p67"/>
            <p:cNvSpPr/>
            <p:nvPr/>
          </p:nvSpPr>
          <p:spPr>
            <a:xfrm>
              <a:off x="9991725" y="2822576"/>
              <a:ext cx="115888" cy="176213"/>
            </a:xfrm>
            <a:custGeom>
              <a:avLst/>
              <a:gdLst/>
              <a:ahLst/>
              <a:cxnLst/>
              <a:rect l="l" t="t" r="r" b="b"/>
              <a:pathLst>
                <a:path w="205" h="310" extrusionOk="0">
                  <a:moveTo>
                    <a:pt x="191" y="285"/>
                  </a:moveTo>
                  <a:cubicBezTo>
                    <a:pt x="191" y="283"/>
                    <a:pt x="191" y="283"/>
                    <a:pt x="191" y="283"/>
                  </a:cubicBezTo>
                  <a:cubicBezTo>
                    <a:pt x="184" y="284"/>
                    <a:pt x="180" y="285"/>
                    <a:pt x="178" y="285"/>
                  </a:cubicBezTo>
                  <a:cubicBezTo>
                    <a:pt x="177" y="285"/>
                    <a:pt x="176" y="285"/>
                    <a:pt x="175" y="285"/>
                  </a:cubicBezTo>
                  <a:cubicBezTo>
                    <a:pt x="174" y="284"/>
                    <a:pt x="173" y="283"/>
                    <a:pt x="172" y="281"/>
                  </a:cubicBezTo>
                  <a:cubicBezTo>
                    <a:pt x="171" y="279"/>
                    <a:pt x="170" y="276"/>
                    <a:pt x="169" y="273"/>
                  </a:cubicBezTo>
                  <a:cubicBezTo>
                    <a:pt x="160" y="250"/>
                    <a:pt x="151" y="228"/>
                    <a:pt x="141" y="206"/>
                  </a:cubicBezTo>
                  <a:cubicBezTo>
                    <a:pt x="140" y="202"/>
                    <a:pt x="138" y="199"/>
                    <a:pt x="137" y="197"/>
                  </a:cubicBezTo>
                  <a:cubicBezTo>
                    <a:pt x="136" y="196"/>
                    <a:pt x="135" y="195"/>
                    <a:pt x="134" y="195"/>
                  </a:cubicBezTo>
                  <a:cubicBezTo>
                    <a:pt x="133" y="194"/>
                    <a:pt x="132" y="194"/>
                    <a:pt x="131" y="194"/>
                  </a:cubicBezTo>
                  <a:cubicBezTo>
                    <a:pt x="129" y="194"/>
                    <a:pt x="127" y="195"/>
                    <a:pt x="125" y="196"/>
                  </a:cubicBezTo>
                  <a:cubicBezTo>
                    <a:pt x="123" y="197"/>
                    <a:pt x="120" y="199"/>
                    <a:pt x="117" y="201"/>
                  </a:cubicBezTo>
                  <a:cubicBezTo>
                    <a:pt x="116" y="202"/>
                    <a:pt x="116" y="202"/>
                    <a:pt x="116" y="202"/>
                  </a:cubicBezTo>
                  <a:cubicBezTo>
                    <a:pt x="116" y="203"/>
                    <a:pt x="116" y="203"/>
                    <a:pt x="116" y="203"/>
                  </a:cubicBezTo>
                  <a:cubicBezTo>
                    <a:pt x="124" y="224"/>
                    <a:pt x="132" y="245"/>
                    <a:pt x="140" y="265"/>
                  </a:cubicBezTo>
                  <a:cubicBezTo>
                    <a:pt x="142" y="271"/>
                    <a:pt x="144" y="276"/>
                    <a:pt x="146" y="281"/>
                  </a:cubicBezTo>
                  <a:cubicBezTo>
                    <a:pt x="149" y="287"/>
                    <a:pt x="150" y="291"/>
                    <a:pt x="150" y="293"/>
                  </a:cubicBezTo>
                  <a:cubicBezTo>
                    <a:pt x="150" y="294"/>
                    <a:pt x="150" y="295"/>
                    <a:pt x="150" y="295"/>
                  </a:cubicBezTo>
                  <a:cubicBezTo>
                    <a:pt x="149" y="296"/>
                    <a:pt x="148" y="297"/>
                    <a:pt x="146" y="299"/>
                  </a:cubicBezTo>
                  <a:cubicBezTo>
                    <a:pt x="144" y="300"/>
                    <a:pt x="141" y="302"/>
                    <a:pt x="137" y="304"/>
                  </a:cubicBezTo>
                  <a:cubicBezTo>
                    <a:pt x="138" y="306"/>
                    <a:pt x="138" y="306"/>
                    <a:pt x="138" y="306"/>
                  </a:cubicBezTo>
                  <a:cubicBezTo>
                    <a:pt x="140" y="305"/>
                    <a:pt x="140" y="305"/>
                    <a:pt x="140" y="305"/>
                  </a:cubicBezTo>
                  <a:cubicBezTo>
                    <a:pt x="129" y="277"/>
                    <a:pt x="117" y="248"/>
                    <a:pt x="105" y="218"/>
                  </a:cubicBezTo>
                  <a:cubicBezTo>
                    <a:pt x="103" y="213"/>
                    <a:pt x="103" y="213"/>
                    <a:pt x="103" y="213"/>
                  </a:cubicBezTo>
                  <a:cubicBezTo>
                    <a:pt x="101" y="218"/>
                    <a:pt x="101" y="218"/>
                    <a:pt x="101" y="218"/>
                  </a:cubicBezTo>
                  <a:cubicBezTo>
                    <a:pt x="89" y="248"/>
                    <a:pt x="78" y="276"/>
                    <a:pt x="66" y="306"/>
                  </a:cubicBezTo>
                  <a:cubicBezTo>
                    <a:pt x="68" y="307"/>
                    <a:pt x="68" y="307"/>
                    <a:pt x="68" y="307"/>
                  </a:cubicBezTo>
                  <a:cubicBezTo>
                    <a:pt x="70" y="305"/>
                    <a:pt x="70" y="305"/>
                    <a:pt x="70" y="305"/>
                  </a:cubicBezTo>
                  <a:cubicBezTo>
                    <a:pt x="64" y="301"/>
                    <a:pt x="60" y="298"/>
                    <a:pt x="57" y="294"/>
                  </a:cubicBezTo>
                  <a:cubicBezTo>
                    <a:pt x="56" y="294"/>
                    <a:pt x="56" y="294"/>
                    <a:pt x="56" y="294"/>
                  </a:cubicBezTo>
                  <a:cubicBezTo>
                    <a:pt x="57" y="294"/>
                    <a:pt x="57" y="294"/>
                    <a:pt x="57" y="294"/>
                  </a:cubicBezTo>
                  <a:cubicBezTo>
                    <a:pt x="57" y="294"/>
                    <a:pt x="57" y="294"/>
                    <a:pt x="57" y="294"/>
                  </a:cubicBezTo>
                  <a:cubicBezTo>
                    <a:pt x="56" y="294"/>
                    <a:pt x="56" y="294"/>
                    <a:pt x="56" y="294"/>
                  </a:cubicBezTo>
                  <a:cubicBezTo>
                    <a:pt x="57" y="294"/>
                    <a:pt x="57" y="294"/>
                    <a:pt x="57" y="294"/>
                  </a:cubicBezTo>
                  <a:cubicBezTo>
                    <a:pt x="57" y="294"/>
                    <a:pt x="57" y="294"/>
                    <a:pt x="57" y="294"/>
                  </a:cubicBezTo>
                  <a:cubicBezTo>
                    <a:pt x="57" y="294"/>
                    <a:pt x="56" y="294"/>
                    <a:pt x="56" y="293"/>
                  </a:cubicBezTo>
                  <a:cubicBezTo>
                    <a:pt x="56" y="292"/>
                    <a:pt x="57" y="290"/>
                    <a:pt x="57" y="289"/>
                  </a:cubicBezTo>
                  <a:cubicBezTo>
                    <a:pt x="57" y="289"/>
                    <a:pt x="57" y="289"/>
                    <a:pt x="57" y="289"/>
                  </a:cubicBezTo>
                  <a:cubicBezTo>
                    <a:pt x="65" y="270"/>
                    <a:pt x="72" y="250"/>
                    <a:pt x="80" y="231"/>
                  </a:cubicBezTo>
                  <a:cubicBezTo>
                    <a:pt x="83" y="224"/>
                    <a:pt x="85" y="217"/>
                    <a:pt x="88" y="210"/>
                  </a:cubicBezTo>
                  <a:cubicBezTo>
                    <a:pt x="89" y="208"/>
                    <a:pt x="89" y="206"/>
                    <a:pt x="89" y="204"/>
                  </a:cubicBezTo>
                  <a:cubicBezTo>
                    <a:pt x="89" y="202"/>
                    <a:pt x="88" y="200"/>
                    <a:pt x="87" y="199"/>
                  </a:cubicBezTo>
                  <a:cubicBezTo>
                    <a:pt x="85" y="197"/>
                    <a:pt x="83" y="196"/>
                    <a:pt x="81" y="195"/>
                  </a:cubicBezTo>
                  <a:cubicBezTo>
                    <a:pt x="79" y="195"/>
                    <a:pt x="78" y="194"/>
                    <a:pt x="76" y="194"/>
                  </a:cubicBezTo>
                  <a:cubicBezTo>
                    <a:pt x="74" y="194"/>
                    <a:pt x="72" y="195"/>
                    <a:pt x="71" y="196"/>
                  </a:cubicBezTo>
                  <a:cubicBezTo>
                    <a:pt x="69" y="197"/>
                    <a:pt x="68" y="199"/>
                    <a:pt x="67" y="201"/>
                  </a:cubicBezTo>
                  <a:cubicBezTo>
                    <a:pt x="58" y="225"/>
                    <a:pt x="48" y="249"/>
                    <a:pt x="38" y="272"/>
                  </a:cubicBezTo>
                  <a:cubicBezTo>
                    <a:pt x="36" y="277"/>
                    <a:pt x="35" y="281"/>
                    <a:pt x="33" y="283"/>
                  </a:cubicBezTo>
                  <a:cubicBezTo>
                    <a:pt x="33" y="284"/>
                    <a:pt x="32" y="284"/>
                    <a:pt x="31" y="285"/>
                  </a:cubicBezTo>
                  <a:cubicBezTo>
                    <a:pt x="31" y="285"/>
                    <a:pt x="30" y="285"/>
                    <a:pt x="29" y="285"/>
                  </a:cubicBezTo>
                  <a:cubicBezTo>
                    <a:pt x="26" y="285"/>
                    <a:pt x="22" y="284"/>
                    <a:pt x="16" y="283"/>
                  </a:cubicBezTo>
                  <a:cubicBezTo>
                    <a:pt x="15" y="285"/>
                    <a:pt x="15" y="285"/>
                    <a:pt x="15" y="285"/>
                  </a:cubicBezTo>
                  <a:cubicBezTo>
                    <a:pt x="17" y="285"/>
                    <a:pt x="17" y="285"/>
                    <a:pt x="17" y="285"/>
                  </a:cubicBezTo>
                  <a:cubicBezTo>
                    <a:pt x="19" y="281"/>
                    <a:pt x="20" y="278"/>
                    <a:pt x="22" y="274"/>
                  </a:cubicBezTo>
                  <a:cubicBezTo>
                    <a:pt x="32" y="249"/>
                    <a:pt x="41" y="223"/>
                    <a:pt x="51" y="198"/>
                  </a:cubicBezTo>
                  <a:cubicBezTo>
                    <a:pt x="52" y="196"/>
                    <a:pt x="53" y="194"/>
                    <a:pt x="53" y="192"/>
                  </a:cubicBezTo>
                  <a:cubicBezTo>
                    <a:pt x="53" y="191"/>
                    <a:pt x="52" y="189"/>
                    <a:pt x="52" y="188"/>
                  </a:cubicBezTo>
                  <a:cubicBezTo>
                    <a:pt x="51" y="187"/>
                    <a:pt x="50" y="185"/>
                    <a:pt x="49" y="184"/>
                  </a:cubicBezTo>
                  <a:cubicBezTo>
                    <a:pt x="40" y="175"/>
                    <a:pt x="32" y="166"/>
                    <a:pt x="22" y="158"/>
                  </a:cubicBezTo>
                  <a:cubicBezTo>
                    <a:pt x="20" y="156"/>
                    <a:pt x="18" y="154"/>
                    <a:pt x="17" y="151"/>
                  </a:cubicBezTo>
                  <a:cubicBezTo>
                    <a:pt x="16" y="149"/>
                    <a:pt x="15" y="146"/>
                    <a:pt x="15" y="144"/>
                  </a:cubicBezTo>
                  <a:cubicBezTo>
                    <a:pt x="14" y="136"/>
                    <a:pt x="12" y="129"/>
                    <a:pt x="9" y="123"/>
                  </a:cubicBezTo>
                  <a:cubicBezTo>
                    <a:pt x="7" y="116"/>
                    <a:pt x="4" y="109"/>
                    <a:pt x="4" y="103"/>
                  </a:cubicBezTo>
                  <a:cubicBezTo>
                    <a:pt x="4" y="100"/>
                    <a:pt x="4" y="98"/>
                    <a:pt x="5" y="95"/>
                  </a:cubicBezTo>
                  <a:cubicBezTo>
                    <a:pt x="9" y="83"/>
                    <a:pt x="10" y="70"/>
                    <a:pt x="15" y="59"/>
                  </a:cubicBezTo>
                  <a:cubicBezTo>
                    <a:pt x="25" y="40"/>
                    <a:pt x="41" y="23"/>
                    <a:pt x="61" y="14"/>
                  </a:cubicBezTo>
                  <a:cubicBezTo>
                    <a:pt x="71" y="9"/>
                    <a:pt x="84" y="6"/>
                    <a:pt x="95" y="5"/>
                  </a:cubicBezTo>
                  <a:cubicBezTo>
                    <a:pt x="98" y="4"/>
                    <a:pt x="101" y="4"/>
                    <a:pt x="104" y="4"/>
                  </a:cubicBezTo>
                  <a:cubicBezTo>
                    <a:pt x="123" y="4"/>
                    <a:pt x="142" y="11"/>
                    <a:pt x="158" y="21"/>
                  </a:cubicBezTo>
                  <a:cubicBezTo>
                    <a:pt x="163" y="24"/>
                    <a:pt x="167" y="29"/>
                    <a:pt x="171" y="33"/>
                  </a:cubicBezTo>
                  <a:cubicBezTo>
                    <a:pt x="175" y="38"/>
                    <a:pt x="180" y="43"/>
                    <a:pt x="185" y="47"/>
                  </a:cubicBezTo>
                  <a:cubicBezTo>
                    <a:pt x="187" y="48"/>
                    <a:pt x="188" y="51"/>
                    <a:pt x="189" y="53"/>
                  </a:cubicBezTo>
                  <a:cubicBezTo>
                    <a:pt x="194" y="70"/>
                    <a:pt x="201" y="87"/>
                    <a:pt x="201" y="103"/>
                  </a:cubicBezTo>
                  <a:cubicBezTo>
                    <a:pt x="203" y="103"/>
                    <a:pt x="203" y="103"/>
                    <a:pt x="203" y="103"/>
                  </a:cubicBezTo>
                  <a:cubicBezTo>
                    <a:pt x="201" y="103"/>
                    <a:pt x="201" y="103"/>
                    <a:pt x="201" y="103"/>
                  </a:cubicBezTo>
                  <a:cubicBezTo>
                    <a:pt x="201" y="104"/>
                    <a:pt x="201" y="104"/>
                    <a:pt x="201" y="104"/>
                  </a:cubicBezTo>
                  <a:cubicBezTo>
                    <a:pt x="201" y="119"/>
                    <a:pt x="194" y="135"/>
                    <a:pt x="189" y="151"/>
                  </a:cubicBezTo>
                  <a:cubicBezTo>
                    <a:pt x="189" y="154"/>
                    <a:pt x="187" y="156"/>
                    <a:pt x="185" y="158"/>
                  </a:cubicBezTo>
                  <a:cubicBezTo>
                    <a:pt x="174" y="165"/>
                    <a:pt x="167" y="175"/>
                    <a:pt x="158" y="184"/>
                  </a:cubicBezTo>
                  <a:cubicBezTo>
                    <a:pt x="157" y="185"/>
                    <a:pt x="156" y="187"/>
                    <a:pt x="155" y="188"/>
                  </a:cubicBezTo>
                  <a:cubicBezTo>
                    <a:pt x="154" y="190"/>
                    <a:pt x="154" y="191"/>
                    <a:pt x="154" y="193"/>
                  </a:cubicBezTo>
                  <a:cubicBezTo>
                    <a:pt x="154" y="194"/>
                    <a:pt x="154" y="196"/>
                    <a:pt x="155" y="198"/>
                  </a:cubicBezTo>
                  <a:cubicBezTo>
                    <a:pt x="166" y="224"/>
                    <a:pt x="176" y="250"/>
                    <a:pt x="186" y="275"/>
                  </a:cubicBezTo>
                  <a:cubicBezTo>
                    <a:pt x="187" y="278"/>
                    <a:pt x="188" y="281"/>
                    <a:pt x="189" y="285"/>
                  </a:cubicBezTo>
                  <a:cubicBezTo>
                    <a:pt x="191" y="285"/>
                    <a:pt x="191" y="285"/>
                    <a:pt x="191" y="285"/>
                  </a:cubicBezTo>
                  <a:cubicBezTo>
                    <a:pt x="191" y="283"/>
                    <a:pt x="191" y="283"/>
                    <a:pt x="191" y="283"/>
                  </a:cubicBezTo>
                  <a:cubicBezTo>
                    <a:pt x="191" y="285"/>
                    <a:pt x="191" y="285"/>
                    <a:pt x="191" y="285"/>
                  </a:cubicBezTo>
                  <a:cubicBezTo>
                    <a:pt x="193" y="284"/>
                    <a:pt x="193" y="284"/>
                    <a:pt x="193" y="284"/>
                  </a:cubicBezTo>
                  <a:cubicBezTo>
                    <a:pt x="192" y="280"/>
                    <a:pt x="191" y="277"/>
                    <a:pt x="189" y="274"/>
                  </a:cubicBezTo>
                  <a:cubicBezTo>
                    <a:pt x="179" y="248"/>
                    <a:pt x="169" y="222"/>
                    <a:pt x="159" y="197"/>
                  </a:cubicBezTo>
                  <a:cubicBezTo>
                    <a:pt x="158" y="195"/>
                    <a:pt x="158" y="194"/>
                    <a:pt x="158" y="193"/>
                  </a:cubicBezTo>
                  <a:cubicBezTo>
                    <a:pt x="158" y="192"/>
                    <a:pt x="158" y="191"/>
                    <a:pt x="159" y="190"/>
                  </a:cubicBezTo>
                  <a:cubicBezTo>
                    <a:pt x="159" y="189"/>
                    <a:pt x="160" y="188"/>
                    <a:pt x="161" y="187"/>
                  </a:cubicBezTo>
                  <a:cubicBezTo>
                    <a:pt x="170" y="178"/>
                    <a:pt x="177" y="168"/>
                    <a:pt x="187" y="161"/>
                  </a:cubicBezTo>
                  <a:cubicBezTo>
                    <a:pt x="190" y="159"/>
                    <a:pt x="192" y="156"/>
                    <a:pt x="193" y="152"/>
                  </a:cubicBezTo>
                  <a:cubicBezTo>
                    <a:pt x="198" y="137"/>
                    <a:pt x="205" y="120"/>
                    <a:pt x="205" y="104"/>
                  </a:cubicBezTo>
                  <a:cubicBezTo>
                    <a:pt x="205" y="103"/>
                    <a:pt x="205" y="103"/>
                    <a:pt x="205" y="103"/>
                  </a:cubicBezTo>
                  <a:cubicBezTo>
                    <a:pt x="205" y="103"/>
                    <a:pt x="205" y="103"/>
                    <a:pt x="205" y="103"/>
                  </a:cubicBezTo>
                  <a:cubicBezTo>
                    <a:pt x="205" y="85"/>
                    <a:pt x="197" y="68"/>
                    <a:pt x="193" y="51"/>
                  </a:cubicBezTo>
                  <a:cubicBezTo>
                    <a:pt x="192" y="48"/>
                    <a:pt x="190" y="45"/>
                    <a:pt x="187" y="44"/>
                  </a:cubicBezTo>
                  <a:cubicBezTo>
                    <a:pt x="182" y="40"/>
                    <a:pt x="178" y="35"/>
                    <a:pt x="174" y="31"/>
                  </a:cubicBezTo>
                  <a:cubicBezTo>
                    <a:pt x="170" y="26"/>
                    <a:pt x="166" y="21"/>
                    <a:pt x="161" y="18"/>
                  </a:cubicBezTo>
                  <a:cubicBezTo>
                    <a:pt x="144" y="7"/>
                    <a:pt x="124" y="0"/>
                    <a:pt x="104" y="0"/>
                  </a:cubicBezTo>
                  <a:cubicBezTo>
                    <a:pt x="101" y="0"/>
                    <a:pt x="98" y="0"/>
                    <a:pt x="95" y="1"/>
                  </a:cubicBezTo>
                  <a:cubicBezTo>
                    <a:pt x="83" y="2"/>
                    <a:pt x="70" y="5"/>
                    <a:pt x="59" y="10"/>
                  </a:cubicBezTo>
                  <a:cubicBezTo>
                    <a:pt x="38" y="20"/>
                    <a:pt x="22" y="37"/>
                    <a:pt x="12" y="58"/>
                  </a:cubicBezTo>
                  <a:cubicBezTo>
                    <a:pt x="6" y="69"/>
                    <a:pt x="5" y="82"/>
                    <a:pt x="1" y="94"/>
                  </a:cubicBezTo>
                  <a:cubicBezTo>
                    <a:pt x="1" y="97"/>
                    <a:pt x="0" y="100"/>
                    <a:pt x="0" y="103"/>
                  </a:cubicBezTo>
                  <a:cubicBezTo>
                    <a:pt x="0" y="110"/>
                    <a:pt x="3" y="117"/>
                    <a:pt x="5" y="124"/>
                  </a:cubicBezTo>
                  <a:cubicBezTo>
                    <a:pt x="8" y="131"/>
                    <a:pt x="11" y="137"/>
                    <a:pt x="11" y="144"/>
                  </a:cubicBezTo>
                  <a:cubicBezTo>
                    <a:pt x="11" y="147"/>
                    <a:pt x="12" y="150"/>
                    <a:pt x="13" y="153"/>
                  </a:cubicBezTo>
                  <a:cubicBezTo>
                    <a:pt x="15" y="156"/>
                    <a:pt x="17" y="159"/>
                    <a:pt x="20" y="161"/>
                  </a:cubicBezTo>
                  <a:cubicBezTo>
                    <a:pt x="29" y="168"/>
                    <a:pt x="37" y="178"/>
                    <a:pt x="46" y="187"/>
                  </a:cubicBezTo>
                  <a:cubicBezTo>
                    <a:pt x="47" y="188"/>
                    <a:pt x="48" y="189"/>
                    <a:pt x="48" y="190"/>
                  </a:cubicBezTo>
                  <a:cubicBezTo>
                    <a:pt x="49" y="191"/>
                    <a:pt x="49" y="191"/>
                    <a:pt x="49" y="192"/>
                  </a:cubicBezTo>
                  <a:cubicBezTo>
                    <a:pt x="49" y="193"/>
                    <a:pt x="49" y="195"/>
                    <a:pt x="48" y="197"/>
                  </a:cubicBezTo>
                  <a:cubicBezTo>
                    <a:pt x="38" y="222"/>
                    <a:pt x="28" y="247"/>
                    <a:pt x="18" y="272"/>
                  </a:cubicBezTo>
                  <a:cubicBezTo>
                    <a:pt x="16" y="276"/>
                    <a:pt x="15" y="280"/>
                    <a:pt x="14" y="284"/>
                  </a:cubicBezTo>
                  <a:cubicBezTo>
                    <a:pt x="13" y="286"/>
                    <a:pt x="13" y="286"/>
                    <a:pt x="13" y="286"/>
                  </a:cubicBezTo>
                  <a:cubicBezTo>
                    <a:pt x="15" y="287"/>
                    <a:pt x="15" y="287"/>
                    <a:pt x="15" y="287"/>
                  </a:cubicBezTo>
                  <a:cubicBezTo>
                    <a:pt x="21" y="288"/>
                    <a:pt x="25" y="289"/>
                    <a:pt x="29" y="289"/>
                  </a:cubicBezTo>
                  <a:cubicBezTo>
                    <a:pt x="30" y="289"/>
                    <a:pt x="32" y="289"/>
                    <a:pt x="33" y="288"/>
                  </a:cubicBezTo>
                  <a:cubicBezTo>
                    <a:pt x="35" y="287"/>
                    <a:pt x="37" y="285"/>
                    <a:pt x="38" y="283"/>
                  </a:cubicBezTo>
                  <a:cubicBezTo>
                    <a:pt x="39" y="281"/>
                    <a:pt x="40" y="278"/>
                    <a:pt x="42" y="274"/>
                  </a:cubicBezTo>
                  <a:cubicBezTo>
                    <a:pt x="52" y="250"/>
                    <a:pt x="61" y="227"/>
                    <a:pt x="71" y="203"/>
                  </a:cubicBezTo>
                  <a:cubicBezTo>
                    <a:pt x="72" y="201"/>
                    <a:pt x="72" y="200"/>
                    <a:pt x="73" y="199"/>
                  </a:cubicBezTo>
                  <a:cubicBezTo>
                    <a:pt x="74" y="198"/>
                    <a:pt x="75" y="198"/>
                    <a:pt x="76" y="198"/>
                  </a:cubicBezTo>
                  <a:cubicBezTo>
                    <a:pt x="77" y="198"/>
                    <a:pt x="78" y="198"/>
                    <a:pt x="80" y="199"/>
                  </a:cubicBezTo>
                  <a:cubicBezTo>
                    <a:pt x="82" y="200"/>
                    <a:pt x="83" y="201"/>
                    <a:pt x="84" y="201"/>
                  </a:cubicBezTo>
                  <a:cubicBezTo>
                    <a:pt x="85" y="202"/>
                    <a:pt x="85" y="203"/>
                    <a:pt x="85" y="204"/>
                  </a:cubicBezTo>
                  <a:cubicBezTo>
                    <a:pt x="85" y="205"/>
                    <a:pt x="85" y="207"/>
                    <a:pt x="84" y="208"/>
                  </a:cubicBezTo>
                  <a:cubicBezTo>
                    <a:pt x="81" y="215"/>
                    <a:pt x="79" y="223"/>
                    <a:pt x="76" y="230"/>
                  </a:cubicBezTo>
                  <a:cubicBezTo>
                    <a:pt x="69" y="249"/>
                    <a:pt x="61" y="268"/>
                    <a:pt x="54" y="287"/>
                  </a:cubicBezTo>
                  <a:cubicBezTo>
                    <a:pt x="54" y="287"/>
                    <a:pt x="54" y="287"/>
                    <a:pt x="54" y="287"/>
                  </a:cubicBezTo>
                  <a:cubicBezTo>
                    <a:pt x="53" y="289"/>
                    <a:pt x="52" y="291"/>
                    <a:pt x="52" y="293"/>
                  </a:cubicBezTo>
                  <a:cubicBezTo>
                    <a:pt x="52" y="294"/>
                    <a:pt x="53" y="296"/>
                    <a:pt x="54" y="297"/>
                  </a:cubicBezTo>
                  <a:cubicBezTo>
                    <a:pt x="57" y="301"/>
                    <a:pt x="62" y="304"/>
                    <a:pt x="67" y="308"/>
                  </a:cubicBezTo>
                  <a:cubicBezTo>
                    <a:pt x="69" y="310"/>
                    <a:pt x="69" y="310"/>
                    <a:pt x="69" y="310"/>
                  </a:cubicBezTo>
                  <a:cubicBezTo>
                    <a:pt x="70" y="307"/>
                    <a:pt x="70" y="307"/>
                    <a:pt x="70" y="307"/>
                  </a:cubicBezTo>
                  <a:cubicBezTo>
                    <a:pt x="82" y="278"/>
                    <a:pt x="93" y="249"/>
                    <a:pt x="105" y="219"/>
                  </a:cubicBezTo>
                  <a:cubicBezTo>
                    <a:pt x="103" y="218"/>
                    <a:pt x="103" y="218"/>
                    <a:pt x="103" y="218"/>
                  </a:cubicBezTo>
                  <a:cubicBezTo>
                    <a:pt x="101" y="219"/>
                    <a:pt x="101" y="219"/>
                    <a:pt x="101" y="219"/>
                  </a:cubicBezTo>
                  <a:cubicBezTo>
                    <a:pt x="114" y="250"/>
                    <a:pt x="125" y="278"/>
                    <a:pt x="136" y="307"/>
                  </a:cubicBezTo>
                  <a:cubicBezTo>
                    <a:pt x="137" y="309"/>
                    <a:pt x="137" y="309"/>
                    <a:pt x="137" y="309"/>
                  </a:cubicBezTo>
                  <a:cubicBezTo>
                    <a:pt x="139" y="308"/>
                    <a:pt x="139" y="308"/>
                    <a:pt x="139" y="308"/>
                  </a:cubicBezTo>
                  <a:cubicBezTo>
                    <a:pt x="144" y="305"/>
                    <a:pt x="148" y="303"/>
                    <a:pt x="150" y="301"/>
                  </a:cubicBezTo>
                  <a:cubicBezTo>
                    <a:pt x="152" y="299"/>
                    <a:pt x="153" y="298"/>
                    <a:pt x="153" y="297"/>
                  </a:cubicBezTo>
                  <a:cubicBezTo>
                    <a:pt x="154" y="296"/>
                    <a:pt x="154" y="295"/>
                    <a:pt x="154" y="293"/>
                  </a:cubicBezTo>
                  <a:cubicBezTo>
                    <a:pt x="154" y="290"/>
                    <a:pt x="153" y="286"/>
                    <a:pt x="150" y="280"/>
                  </a:cubicBezTo>
                  <a:cubicBezTo>
                    <a:pt x="148" y="274"/>
                    <a:pt x="146" y="269"/>
                    <a:pt x="144" y="264"/>
                  </a:cubicBezTo>
                  <a:cubicBezTo>
                    <a:pt x="136" y="243"/>
                    <a:pt x="128" y="222"/>
                    <a:pt x="120" y="202"/>
                  </a:cubicBezTo>
                  <a:cubicBezTo>
                    <a:pt x="118" y="203"/>
                    <a:pt x="118" y="203"/>
                    <a:pt x="118" y="203"/>
                  </a:cubicBezTo>
                  <a:cubicBezTo>
                    <a:pt x="119" y="204"/>
                    <a:pt x="119" y="204"/>
                    <a:pt x="119" y="204"/>
                  </a:cubicBezTo>
                  <a:cubicBezTo>
                    <a:pt x="122" y="202"/>
                    <a:pt x="125" y="200"/>
                    <a:pt x="127" y="199"/>
                  </a:cubicBezTo>
                  <a:cubicBezTo>
                    <a:pt x="129" y="198"/>
                    <a:pt x="130" y="198"/>
                    <a:pt x="131" y="198"/>
                  </a:cubicBezTo>
                  <a:cubicBezTo>
                    <a:pt x="131" y="198"/>
                    <a:pt x="132" y="198"/>
                    <a:pt x="132" y="198"/>
                  </a:cubicBezTo>
                  <a:cubicBezTo>
                    <a:pt x="133" y="199"/>
                    <a:pt x="134" y="199"/>
                    <a:pt x="134" y="201"/>
                  </a:cubicBezTo>
                  <a:cubicBezTo>
                    <a:pt x="135" y="203"/>
                    <a:pt x="136" y="205"/>
                    <a:pt x="138" y="207"/>
                  </a:cubicBezTo>
                  <a:cubicBezTo>
                    <a:pt x="147" y="230"/>
                    <a:pt x="156" y="252"/>
                    <a:pt x="165" y="274"/>
                  </a:cubicBezTo>
                  <a:cubicBezTo>
                    <a:pt x="167" y="279"/>
                    <a:pt x="168" y="283"/>
                    <a:pt x="170" y="285"/>
                  </a:cubicBezTo>
                  <a:cubicBezTo>
                    <a:pt x="171" y="286"/>
                    <a:pt x="172" y="287"/>
                    <a:pt x="173" y="288"/>
                  </a:cubicBezTo>
                  <a:cubicBezTo>
                    <a:pt x="175" y="289"/>
                    <a:pt x="176" y="289"/>
                    <a:pt x="178" y="289"/>
                  </a:cubicBezTo>
                  <a:cubicBezTo>
                    <a:pt x="181" y="289"/>
                    <a:pt x="185" y="288"/>
                    <a:pt x="192" y="287"/>
                  </a:cubicBezTo>
                  <a:cubicBezTo>
                    <a:pt x="194" y="286"/>
                    <a:pt x="194" y="286"/>
                    <a:pt x="194" y="286"/>
                  </a:cubicBezTo>
                  <a:cubicBezTo>
                    <a:pt x="193" y="284"/>
                    <a:pt x="193" y="284"/>
                    <a:pt x="193" y="284"/>
                  </a:cubicBezTo>
                  <a:lnTo>
                    <a:pt x="191" y="285"/>
                  </a:lnTo>
                  <a:close/>
                  <a:moveTo>
                    <a:pt x="79" y="31"/>
                  </a:moveTo>
                  <a:cubicBezTo>
                    <a:pt x="79" y="29"/>
                    <a:pt x="79" y="29"/>
                    <a:pt x="79" y="29"/>
                  </a:cubicBezTo>
                  <a:cubicBezTo>
                    <a:pt x="77" y="29"/>
                    <a:pt x="76" y="29"/>
                    <a:pt x="75" y="29"/>
                  </a:cubicBezTo>
                  <a:cubicBezTo>
                    <a:pt x="69" y="29"/>
                    <a:pt x="65" y="30"/>
                    <a:pt x="61" y="33"/>
                  </a:cubicBezTo>
                  <a:cubicBezTo>
                    <a:pt x="57" y="35"/>
                    <a:pt x="54" y="39"/>
                    <a:pt x="51" y="44"/>
                  </a:cubicBezTo>
                  <a:cubicBezTo>
                    <a:pt x="50" y="46"/>
                    <a:pt x="47" y="49"/>
                    <a:pt x="44" y="50"/>
                  </a:cubicBezTo>
                  <a:cubicBezTo>
                    <a:pt x="39" y="53"/>
                    <a:pt x="36" y="57"/>
                    <a:pt x="33" y="61"/>
                  </a:cubicBezTo>
                  <a:cubicBezTo>
                    <a:pt x="30" y="66"/>
                    <a:pt x="29" y="71"/>
                    <a:pt x="29" y="77"/>
                  </a:cubicBezTo>
                  <a:cubicBezTo>
                    <a:pt x="29" y="80"/>
                    <a:pt x="28" y="84"/>
                    <a:pt x="26" y="87"/>
                  </a:cubicBezTo>
                  <a:cubicBezTo>
                    <a:pt x="23" y="92"/>
                    <a:pt x="22" y="97"/>
                    <a:pt x="22" y="102"/>
                  </a:cubicBezTo>
                  <a:cubicBezTo>
                    <a:pt x="22" y="107"/>
                    <a:pt x="23" y="112"/>
                    <a:pt x="26" y="117"/>
                  </a:cubicBezTo>
                  <a:cubicBezTo>
                    <a:pt x="28" y="120"/>
                    <a:pt x="29" y="124"/>
                    <a:pt x="29" y="127"/>
                  </a:cubicBezTo>
                  <a:cubicBezTo>
                    <a:pt x="29" y="133"/>
                    <a:pt x="30" y="138"/>
                    <a:pt x="33" y="143"/>
                  </a:cubicBezTo>
                  <a:cubicBezTo>
                    <a:pt x="35" y="148"/>
                    <a:pt x="39" y="151"/>
                    <a:pt x="45" y="154"/>
                  </a:cubicBezTo>
                  <a:cubicBezTo>
                    <a:pt x="47" y="156"/>
                    <a:pt x="50" y="158"/>
                    <a:pt x="51" y="161"/>
                  </a:cubicBezTo>
                  <a:cubicBezTo>
                    <a:pt x="54" y="166"/>
                    <a:pt x="58" y="170"/>
                    <a:pt x="62" y="173"/>
                  </a:cubicBezTo>
                  <a:cubicBezTo>
                    <a:pt x="67" y="175"/>
                    <a:pt x="72" y="177"/>
                    <a:pt x="78" y="177"/>
                  </a:cubicBezTo>
                  <a:cubicBezTo>
                    <a:pt x="81" y="177"/>
                    <a:pt x="85" y="178"/>
                    <a:pt x="88" y="180"/>
                  </a:cubicBezTo>
                  <a:cubicBezTo>
                    <a:pt x="93" y="182"/>
                    <a:pt x="98" y="184"/>
                    <a:pt x="103" y="184"/>
                  </a:cubicBezTo>
                  <a:cubicBezTo>
                    <a:pt x="108" y="184"/>
                    <a:pt x="113" y="182"/>
                    <a:pt x="118" y="180"/>
                  </a:cubicBezTo>
                  <a:cubicBezTo>
                    <a:pt x="121" y="178"/>
                    <a:pt x="126" y="177"/>
                    <a:pt x="130" y="177"/>
                  </a:cubicBezTo>
                  <a:cubicBezTo>
                    <a:pt x="135" y="177"/>
                    <a:pt x="140" y="175"/>
                    <a:pt x="144" y="173"/>
                  </a:cubicBezTo>
                  <a:cubicBezTo>
                    <a:pt x="149" y="170"/>
                    <a:pt x="152" y="166"/>
                    <a:pt x="155" y="161"/>
                  </a:cubicBezTo>
                  <a:cubicBezTo>
                    <a:pt x="157" y="159"/>
                    <a:pt x="160" y="156"/>
                    <a:pt x="162" y="154"/>
                  </a:cubicBezTo>
                  <a:cubicBezTo>
                    <a:pt x="167" y="151"/>
                    <a:pt x="171" y="148"/>
                    <a:pt x="174" y="143"/>
                  </a:cubicBezTo>
                  <a:cubicBezTo>
                    <a:pt x="176" y="139"/>
                    <a:pt x="178" y="134"/>
                    <a:pt x="178" y="128"/>
                  </a:cubicBezTo>
                  <a:cubicBezTo>
                    <a:pt x="178" y="124"/>
                    <a:pt x="179" y="120"/>
                    <a:pt x="181" y="117"/>
                  </a:cubicBezTo>
                  <a:cubicBezTo>
                    <a:pt x="183" y="112"/>
                    <a:pt x="185" y="107"/>
                    <a:pt x="185" y="102"/>
                  </a:cubicBezTo>
                  <a:cubicBezTo>
                    <a:pt x="185" y="97"/>
                    <a:pt x="183" y="92"/>
                    <a:pt x="181" y="87"/>
                  </a:cubicBezTo>
                  <a:cubicBezTo>
                    <a:pt x="179" y="84"/>
                    <a:pt x="178" y="80"/>
                    <a:pt x="178" y="77"/>
                  </a:cubicBezTo>
                  <a:cubicBezTo>
                    <a:pt x="178" y="71"/>
                    <a:pt x="176" y="66"/>
                    <a:pt x="174" y="62"/>
                  </a:cubicBezTo>
                  <a:cubicBezTo>
                    <a:pt x="171" y="57"/>
                    <a:pt x="168" y="54"/>
                    <a:pt x="163" y="51"/>
                  </a:cubicBezTo>
                  <a:cubicBezTo>
                    <a:pt x="160" y="49"/>
                    <a:pt x="157" y="46"/>
                    <a:pt x="155" y="43"/>
                  </a:cubicBezTo>
                  <a:cubicBezTo>
                    <a:pt x="152" y="38"/>
                    <a:pt x="149" y="34"/>
                    <a:pt x="144" y="32"/>
                  </a:cubicBezTo>
                  <a:cubicBezTo>
                    <a:pt x="140" y="29"/>
                    <a:pt x="135" y="28"/>
                    <a:pt x="129" y="28"/>
                  </a:cubicBezTo>
                  <a:cubicBezTo>
                    <a:pt x="126" y="28"/>
                    <a:pt x="122" y="27"/>
                    <a:pt x="119" y="25"/>
                  </a:cubicBezTo>
                  <a:cubicBezTo>
                    <a:pt x="113" y="22"/>
                    <a:pt x="108" y="21"/>
                    <a:pt x="103" y="21"/>
                  </a:cubicBezTo>
                  <a:cubicBezTo>
                    <a:pt x="98" y="21"/>
                    <a:pt x="93" y="22"/>
                    <a:pt x="88" y="25"/>
                  </a:cubicBezTo>
                  <a:cubicBezTo>
                    <a:pt x="85" y="27"/>
                    <a:pt x="82" y="28"/>
                    <a:pt x="78" y="29"/>
                  </a:cubicBezTo>
                  <a:cubicBezTo>
                    <a:pt x="79" y="31"/>
                    <a:pt x="79" y="31"/>
                    <a:pt x="79" y="31"/>
                  </a:cubicBezTo>
                  <a:cubicBezTo>
                    <a:pt x="79" y="29"/>
                    <a:pt x="79" y="29"/>
                    <a:pt x="79" y="29"/>
                  </a:cubicBezTo>
                  <a:cubicBezTo>
                    <a:pt x="79" y="31"/>
                    <a:pt x="79" y="31"/>
                    <a:pt x="79" y="31"/>
                  </a:cubicBezTo>
                  <a:cubicBezTo>
                    <a:pt x="79" y="33"/>
                    <a:pt x="79" y="33"/>
                    <a:pt x="79" y="33"/>
                  </a:cubicBezTo>
                  <a:cubicBezTo>
                    <a:pt x="83" y="32"/>
                    <a:pt x="86" y="31"/>
                    <a:pt x="90" y="29"/>
                  </a:cubicBezTo>
                  <a:cubicBezTo>
                    <a:pt x="95" y="26"/>
                    <a:pt x="99" y="25"/>
                    <a:pt x="103" y="25"/>
                  </a:cubicBezTo>
                  <a:cubicBezTo>
                    <a:pt x="108" y="25"/>
                    <a:pt x="112" y="26"/>
                    <a:pt x="117" y="29"/>
                  </a:cubicBezTo>
                  <a:cubicBezTo>
                    <a:pt x="120" y="31"/>
                    <a:pt x="125" y="32"/>
                    <a:pt x="129" y="32"/>
                  </a:cubicBezTo>
                  <a:cubicBezTo>
                    <a:pt x="134" y="32"/>
                    <a:pt x="139" y="33"/>
                    <a:pt x="142" y="35"/>
                  </a:cubicBezTo>
                  <a:cubicBezTo>
                    <a:pt x="146" y="37"/>
                    <a:pt x="149" y="41"/>
                    <a:pt x="152" y="45"/>
                  </a:cubicBezTo>
                  <a:cubicBezTo>
                    <a:pt x="154" y="49"/>
                    <a:pt x="157" y="52"/>
                    <a:pt x="161" y="54"/>
                  </a:cubicBezTo>
                  <a:cubicBezTo>
                    <a:pt x="165" y="57"/>
                    <a:pt x="168" y="60"/>
                    <a:pt x="170" y="64"/>
                  </a:cubicBezTo>
                  <a:cubicBezTo>
                    <a:pt x="173" y="67"/>
                    <a:pt x="174" y="72"/>
                    <a:pt x="174" y="77"/>
                  </a:cubicBezTo>
                  <a:cubicBezTo>
                    <a:pt x="174" y="81"/>
                    <a:pt x="175" y="85"/>
                    <a:pt x="177" y="89"/>
                  </a:cubicBezTo>
                  <a:cubicBezTo>
                    <a:pt x="180" y="94"/>
                    <a:pt x="181" y="98"/>
                    <a:pt x="181" y="102"/>
                  </a:cubicBezTo>
                  <a:cubicBezTo>
                    <a:pt x="181" y="107"/>
                    <a:pt x="180" y="111"/>
                    <a:pt x="177" y="115"/>
                  </a:cubicBezTo>
                  <a:cubicBezTo>
                    <a:pt x="175" y="119"/>
                    <a:pt x="174" y="123"/>
                    <a:pt x="174" y="128"/>
                  </a:cubicBezTo>
                  <a:cubicBezTo>
                    <a:pt x="174" y="133"/>
                    <a:pt x="173" y="137"/>
                    <a:pt x="170" y="141"/>
                  </a:cubicBezTo>
                  <a:cubicBezTo>
                    <a:pt x="168" y="145"/>
                    <a:pt x="165" y="148"/>
                    <a:pt x="160" y="151"/>
                  </a:cubicBezTo>
                  <a:cubicBezTo>
                    <a:pt x="157" y="153"/>
                    <a:pt x="154" y="156"/>
                    <a:pt x="152" y="159"/>
                  </a:cubicBezTo>
                  <a:cubicBezTo>
                    <a:pt x="149" y="164"/>
                    <a:pt x="146" y="167"/>
                    <a:pt x="142" y="169"/>
                  </a:cubicBezTo>
                  <a:cubicBezTo>
                    <a:pt x="139" y="171"/>
                    <a:pt x="134" y="173"/>
                    <a:pt x="129" y="173"/>
                  </a:cubicBezTo>
                  <a:cubicBezTo>
                    <a:pt x="125" y="173"/>
                    <a:pt x="120" y="174"/>
                    <a:pt x="116" y="176"/>
                  </a:cubicBezTo>
                  <a:cubicBezTo>
                    <a:pt x="112" y="179"/>
                    <a:pt x="107" y="180"/>
                    <a:pt x="103" y="180"/>
                  </a:cubicBezTo>
                  <a:cubicBezTo>
                    <a:pt x="99" y="180"/>
                    <a:pt x="95" y="179"/>
                    <a:pt x="90" y="176"/>
                  </a:cubicBezTo>
                  <a:cubicBezTo>
                    <a:pt x="87" y="174"/>
                    <a:pt x="82" y="173"/>
                    <a:pt x="78" y="173"/>
                  </a:cubicBezTo>
                  <a:cubicBezTo>
                    <a:pt x="73" y="173"/>
                    <a:pt x="68" y="172"/>
                    <a:pt x="64" y="169"/>
                  </a:cubicBezTo>
                  <a:cubicBezTo>
                    <a:pt x="61" y="167"/>
                    <a:pt x="57" y="164"/>
                    <a:pt x="55" y="159"/>
                  </a:cubicBezTo>
                  <a:cubicBezTo>
                    <a:pt x="53" y="156"/>
                    <a:pt x="50" y="153"/>
                    <a:pt x="47" y="151"/>
                  </a:cubicBezTo>
                  <a:cubicBezTo>
                    <a:pt x="42" y="148"/>
                    <a:pt x="38" y="145"/>
                    <a:pt x="36" y="141"/>
                  </a:cubicBezTo>
                  <a:cubicBezTo>
                    <a:pt x="34" y="137"/>
                    <a:pt x="33" y="133"/>
                    <a:pt x="33" y="127"/>
                  </a:cubicBezTo>
                  <a:cubicBezTo>
                    <a:pt x="33" y="123"/>
                    <a:pt x="31" y="119"/>
                    <a:pt x="30" y="115"/>
                  </a:cubicBezTo>
                  <a:cubicBezTo>
                    <a:pt x="27" y="111"/>
                    <a:pt x="26" y="107"/>
                    <a:pt x="26" y="102"/>
                  </a:cubicBezTo>
                  <a:cubicBezTo>
                    <a:pt x="26" y="98"/>
                    <a:pt x="27" y="94"/>
                    <a:pt x="29" y="89"/>
                  </a:cubicBezTo>
                  <a:cubicBezTo>
                    <a:pt x="31" y="86"/>
                    <a:pt x="33" y="81"/>
                    <a:pt x="33" y="77"/>
                  </a:cubicBezTo>
                  <a:cubicBezTo>
                    <a:pt x="33" y="72"/>
                    <a:pt x="34" y="67"/>
                    <a:pt x="36" y="63"/>
                  </a:cubicBezTo>
                  <a:cubicBezTo>
                    <a:pt x="39" y="60"/>
                    <a:pt x="42" y="56"/>
                    <a:pt x="46" y="54"/>
                  </a:cubicBezTo>
                  <a:cubicBezTo>
                    <a:pt x="50" y="52"/>
                    <a:pt x="53" y="49"/>
                    <a:pt x="55" y="46"/>
                  </a:cubicBezTo>
                  <a:cubicBezTo>
                    <a:pt x="57" y="42"/>
                    <a:pt x="60" y="38"/>
                    <a:pt x="63" y="36"/>
                  </a:cubicBezTo>
                  <a:cubicBezTo>
                    <a:pt x="66" y="34"/>
                    <a:pt x="70" y="33"/>
                    <a:pt x="75" y="33"/>
                  </a:cubicBezTo>
                  <a:cubicBezTo>
                    <a:pt x="76" y="33"/>
                    <a:pt x="77" y="33"/>
                    <a:pt x="78" y="33"/>
                  </a:cubicBezTo>
                  <a:cubicBezTo>
                    <a:pt x="79" y="33"/>
                    <a:pt x="79" y="33"/>
                    <a:pt x="79" y="33"/>
                  </a:cubicBezTo>
                  <a:cubicBezTo>
                    <a:pt x="79" y="33"/>
                    <a:pt x="79" y="33"/>
                    <a:pt x="79" y="33"/>
                  </a:cubicBezTo>
                  <a:lnTo>
                    <a:pt x="79" y="31"/>
                  </a:ln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" name="Google Shape;87;p67"/>
            <p:cNvSpPr/>
            <p:nvPr/>
          </p:nvSpPr>
          <p:spPr>
            <a:xfrm>
              <a:off x="10004425" y="2833688"/>
              <a:ext cx="92075" cy="92075"/>
            </a:xfrm>
            <a:custGeom>
              <a:avLst/>
              <a:gdLst/>
              <a:ahLst/>
              <a:cxnLst/>
              <a:rect l="l" t="t" r="r" b="b"/>
              <a:pathLst>
                <a:path w="161" h="162" extrusionOk="0">
                  <a:moveTo>
                    <a:pt x="56" y="10"/>
                  </a:moveTo>
                  <a:cubicBezTo>
                    <a:pt x="59" y="9"/>
                    <a:pt x="63" y="8"/>
                    <a:pt x="66" y="6"/>
                  </a:cubicBezTo>
                  <a:cubicBezTo>
                    <a:pt x="76" y="0"/>
                    <a:pt x="85" y="0"/>
                    <a:pt x="95" y="6"/>
                  </a:cubicBezTo>
                  <a:cubicBezTo>
                    <a:pt x="98" y="8"/>
                    <a:pt x="102" y="9"/>
                    <a:pt x="106" y="9"/>
                  </a:cubicBezTo>
                  <a:cubicBezTo>
                    <a:pt x="117" y="9"/>
                    <a:pt x="125" y="14"/>
                    <a:pt x="130" y="23"/>
                  </a:cubicBezTo>
                  <a:cubicBezTo>
                    <a:pt x="133" y="26"/>
                    <a:pt x="136" y="29"/>
                    <a:pt x="139" y="31"/>
                  </a:cubicBezTo>
                  <a:cubicBezTo>
                    <a:pt x="148" y="37"/>
                    <a:pt x="153" y="45"/>
                    <a:pt x="153" y="56"/>
                  </a:cubicBezTo>
                  <a:cubicBezTo>
                    <a:pt x="153" y="60"/>
                    <a:pt x="154" y="64"/>
                    <a:pt x="156" y="67"/>
                  </a:cubicBezTo>
                  <a:cubicBezTo>
                    <a:pt x="161" y="77"/>
                    <a:pt x="161" y="86"/>
                    <a:pt x="156" y="95"/>
                  </a:cubicBezTo>
                  <a:cubicBezTo>
                    <a:pt x="154" y="99"/>
                    <a:pt x="153" y="103"/>
                    <a:pt x="153" y="107"/>
                  </a:cubicBezTo>
                  <a:cubicBezTo>
                    <a:pt x="153" y="118"/>
                    <a:pt x="148" y="126"/>
                    <a:pt x="138" y="132"/>
                  </a:cubicBezTo>
                  <a:cubicBezTo>
                    <a:pt x="135" y="133"/>
                    <a:pt x="132" y="136"/>
                    <a:pt x="130" y="139"/>
                  </a:cubicBezTo>
                  <a:cubicBezTo>
                    <a:pt x="125" y="149"/>
                    <a:pt x="117" y="153"/>
                    <a:pt x="106" y="154"/>
                  </a:cubicBezTo>
                  <a:cubicBezTo>
                    <a:pt x="102" y="154"/>
                    <a:pt x="98" y="155"/>
                    <a:pt x="94" y="157"/>
                  </a:cubicBezTo>
                  <a:cubicBezTo>
                    <a:pt x="85" y="162"/>
                    <a:pt x="75" y="162"/>
                    <a:pt x="66" y="157"/>
                  </a:cubicBezTo>
                  <a:cubicBezTo>
                    <a:pt x="63" y="155"/>
                    <a:pt x="59" y="154"/>
                    <a:pt x="55" y="154"/>
                  </a:cubicBezTo>
                  <a:cubicBezTo>
                    <a:pt x="44" y="154"/>
                    <a:pt x="36" y="149"/>
                    <a:pt x="30" y="139"/>
                  </a:cubicBezTo>
                  <a:cubicBezTo>
                    <a:pt x="28" y="136"/>
                    <a:pt x="25" y="133"/>
                    <a:pt x="23" y="132"/>
                  </a:cubicBezTo>
                  <a:cubicBezTo>
                    <a:pt x="13" y="126"/>
                    <a:pt x="8" y="118"/>
                    <a:pt x="8" y="106"/>
                  </a:cubicBezTo>
                  <a:cubicBezTo>
                    <a:pt x="8" y="102"/>
                    <a:pt x="7" y="99"/>
                    <a:pt x="5" y="95"/>
                  </a:cubicBezTo>
                  <a:cubicBezTo>
                    <a:pt x="0" y="86"/>
                    <a:pt x="0" y="77"/>
                    <a:pt x="5" y="67"/>
                  </a:cubicBezTo>
                  <a:cubicBezTo>
                    <a:pt x="7" y="64"/>
                    <a:pt x="8" y="60"/>
                    <a:pt x="8" y="56"/>
                  </a:cubicBezTo>
                  <a:cubicBezTo>
                    <a:pt x="8" y="45"/>
                    <a:pt x="13" y="37"/>
                    <a:pt x="22" y="31"/>
                  </a:cubicBezTo>
                  <a:cubicBezTo>
                    <a:pt x="25" y="29"/>
                    <a:pt x="28" y="27"/>
                    <a:pt x="30" y="24"/>
                  </a:cubicBezTo>
                  <a:cubicBezTo>
                    <a:pt x="36" y="14"/>
                    <a:pt x="44" y="9"/>
                    <a:pt x="56" y="10"/>
                  </a:cubicBezTo>
                  <a:close/>
                  <a:moveTo>
                    <a:pt x="80" y="24"/>
                  </a:moveTo>
                  <a:cubicBezTo>
                    <a:pt x="78" y="25"/>
                    <a:pt x="76" y="25"/>
                    <a:pt x="74" y="26"/>
                  </a:cubicBezTo>
                  <a:cubicBezTo>
                    <a:pt x="63" y="32"/>
                    <a:pt x="46" y="30"/>
                    <a:pt x="41" y="46"/>
                  </a:cubicBezTo>
                  <a:cubicBezTo>
                    <a:pt x="40" y="47"/>
                    <a:pt x="39" y="47"/>
                    <a:pt x="38" y="47"/>
                  </a:cubicBezTo>
                  <a:cubicBezTo>
                    <a:pt x="32" y="50"/>
                    <a:pt x="30" y="55"/>
                    <a:pt x="30" y="61"/>
                  </a:cubicBezTo>
                  <a:cubicBezTo>
                    <a:pt x="30" y="64"/>
                    <a:pt x="29" y="69"/>
                    <a:pt x="28" y="71"/>
                  </a:cubicBezTo>
                  <a:cubicBezTo>
                    <a:pt x="23" y="78"/>
                    <a:pt x="26" y="84"/>
                    <a:pt x="27" y="91"/>
                  </a:cubicBezTo>
                  <a:cubicBezTo>
                    <a:pt x="30" y="104"/>
                    <a:pt x="35" y="113"/>
                    <a:pt x="45" y="122"/>
                  </a:cubicBezTo>
                  <a:cubicBezTo>
                    <a:pt x="51" y="127"/>
                    <a:pt x="56" y="130"/>
                    <a:pt x="63" y="132"/>
                  </a:cubicBezTo>
                  <a:cubicBezTo>
                    <a:pt x="75" y="136"/>
                    <a:pt x="85" y="137"/>
                    <a:pt x="98" y="133"/>
                  </a:cubicBezTo>
                  <a:cubicBezTo>
                    <a:pt x="105" y="130"/>
                    <a:pt x="110" y="127"/>
                    <a:pt x="116" y="122"/>
                  </a:cubicBezTo>
                  <a:cubicBezTo>
                    <a:pt x="126" y="113"/>
                    <a:pt x="128" y="103"/>
                    <a:pt x="133" y="93"/>
                  </a:cubicBezTo>
                  <a:cubicBezTo>
                    <a:pt x="140" y="76"/>
                    <a:pt x="128" y="65"/>
                    <a:pt x="128" y="52"/>
                  </a:cubicBezTo>
                  <a:cubicBezTo>
                    <a:pt x="128" y="50"/>
                    <a:pt x="125" y="49"/>
                    <a:pt x="124" y="48"/>
                  </a:cubicBezTo>
                  <a:cubicBezTo>
                    <a:pt x="114" y="37"/>
                    <a:pt x="103" y="29"/>
                    <a:pt x="88" y="27"/>
                  </a:cubicBezTo>
                  <a:cubicBezTo>
                    <a:pt x="85" y="27"/>
                    <a:pt x="83" y="25"/>
                    <a:pt x="80" y="24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" name="Google Shape;88;p67"/>
            <p:cNvSpPr/>
            <p:nvPr/>
          </p:nvSpPr>
          <p:spPr>
            <a:xfrm>
              <a:off x="10004425" y="2833688"/>
              <a:ext cx="92075" cy="93663"/>
            </a:xfrm>
            <a:custGeom>
              <a:avLst/>
              <a:gdLst/>
              <a:ahLst/>
              <a:cxnLst/>
              <a:rect l="l" t="t" r="r" b="b"/>
              <a:pathLst>
                <a:path w="163" h="163" extrusionOk="0">
                  <a:moveTo>
                    <a:pt x="57" y="10"/>
                  </a:moveTo>
                  <a:cubicBezTo>
                    <a:pt x="57" y="12"/>
                    <a:pt x="57" y="12"/>
                    <a:pt x="57" y="12"/>
                  </a:cubicBezTo>
                  <a:cubicBezTo>
                    <a:pt x="61" y="11"/>
                    <a:pt x="64" y="10"/>
                    <a:pt x="68" y="8"/>
                  </a:cubicBezTo>
                  <a:cubicBezTo>
                    <a:pt x="73" y="5"/>
                    <a:pt x="77" y="4"/>
                    <a:pt x="81" y="4"/>
                  </a:cubicBezTo>
                  <a:cubicBezTo>
                    <a:pt x="86" y="4"/>
                    <a:pt x="90" y="5"/>
                    <a:pt x="95" y="8"/>
                  </a:cubicBezTo>
                  <a:cubicBezTo>
                    <a:pt x="98" y="10"/>
                    <a:pt x="103" y="11"/>
                    <a:pt x="107" y="11"/>
                  </a:cubicBezTo>
                  <a:cubicBezTo>
                    <a:pt x="112" y="11"/>
                    <a:pt x="117" y="12"/>
                    <a:pt x="120" y="14"/>
                  </a:cubicBezTo>
                  <a:cubicBezTo>
                    <a:pt x="124" y="16"/>
                    <a:pt x="127" y="20"/>
                    <a:pt x="130" y="24"/>
                  </a:cubicBezTo>
                  <a:cubicBezTo>
                    <a:pt x="132" y="28"/>
                    <a:pt x="135" y="31"/>
                    <a:pt x="139" y="33"/>
                  </a:cubicBezTo>
                  <a:cubicBezTo>
                    <a:pt x="143" y="36"/>
                    <a:pt x="146" y="39"/>
                    <a:pt x="148" y="43"/>
                  </a:cubicBezTo>
                  <a:cubicBezTo>
                    <a:pt x="151" y="46"/>
                    <a:pt x="152" y="51"/>
                    <a:pt x="152" y="56"/>
                  </a:cubicBezTo>
                  <a:cubicBezTo>
                    <a:pt x="152" y="60"/>
                    <a:pt x="153" y="64"/>
                    <a:pt x="155" y="68"/>
                  </a:cubicBezTo>
                  <a:cubicBezTo>
                    <a:pt x="158" y="73"/>
                    <a:pt x="159" y="77"/>
                    <a:pt x="159" y="81"/>
                  </a:cubicBezTo>
                  <a:cubicBezTo>
                    <a:pt x="159" y="86"/>
                    <a:pt x="158" y="90"/>
                    <a:pt x="155" y="94"/>
                  </a:cubicBezTo>
                  <a:cubicBezTo>
                    <a:pt x="153" y="98"/>
                    <a:pt x="152" y="102"/>
                    <a:pt x="152" y="107"/>
                  </a:cubicBezTo>
                  <a:cubicBezTo>
                    <a:pt x="152" y="112"/>
                    <a:pt x="151" y="116"/>
                    <a:pt x="148" y="120"/>
                  </a:cubicBezTo>
                  <a:cubicBezTo>
                    <a:pt x="146" y="124"/>
                    <a:pt x="143" y="127"/>
                    <a:pt x="138" y="130"/>
                  </a:cubicBezTo>
                  <a:cubicBezTo>
                    <a:pt x="135" y="132"/>
                    <a:pt x="132" y="135"/>
                    <a:pt x="130" y="138"/>
                  </a:cubicBezTo>
                  <a:cubicBezTo>
                    <a:pt x="127" y="143"/>
                    <a:pt x="124" y="146"/>
                    <a:pt x="120" y="148"/>
                  </a:cubicBezTo>
                  <a:cubicBezTo>
                    <a:pt x="117" y="150"/>
                    <a:pt x="112" y="152"/>
                    <a:pt x="107" y="152"/>
                  </a:cubicBezTo>
                  <a:cubicBezTo>
                    <a:pt x="103" y="152"/>
                    <a:pt x="98" y="153"/>
                    <a:pt x="94" y="155"/>
                  </a:cubicBezTo>
                  <a:cubicBezTo>
                    <a:pt x="90" y="158"/>
                    <a:pt x="85" y="159"/>
                    <a:pt x="81" y="159"/>
                  </a:cubicBezTo>
                  <a:cubicBezTo>
                    <a:pt x="77" y="159"/>
                    <a:pt x="73" y="158"/>
                    <a:pt x="68" y="155"/>
                  </a:cubicBezTo>
                  <a:cubicBezTo>
                    <a:pt x="65" y="153"/>
                    <a:pt x="60" y="152"/>
                    <a:pt x="56" y="152"/>
                  </a:cubicBezTo>
                  <a:cubicBezTo>
                    <a:pt x="51" y="152"/>
                    <a:pt x="46" y="151"/>
                    <a:pt x="42" y="148"/>
                  </a:cubicBezTo>
                  <a:cubicBezTo>
                    <a:pt x="39" y="146"/>
                    <a:pt x="35" y="143"/>
                    <a:pt x="33" y="138"/>
                  </a:cubicBezTo>
                  <a:cubicBezTo>
                    <a:pt x="31" y="135"/>
                    <a:pt x="28" y="132"/>
                    <a:pt x="25" y="130"/>
                  </a:cubicBezTo>
                  <a:cubicBezTo>
                    <a:pt x="20" y="127"/>
                    <a:pt x="16" y="124"/>
                    <a:pt x="14" y="120"/>
                  </a:cubicBezTo>
                  <a:cubicBezTo>
                    <a:pt x="12" y="116"/>
                    <a:pt x="11" y="112"/>
                    <a:pt x="11" y="106"/>
                  </a:cubicBezTo>
                  <a:cubicBezTo>
                    <a:pt x="11" y="102"/>
                    <a:pt x="9" y="98"/>
                    <a:pt x="8" y="94"/>
                  </a:cubicBezTo>
                  <a:cubicBezTo>
                    <a:pt x="5" y="90"/>
                    <a:pt x="4" y="86"/>
                    <a:pt x="4" y="81"/>
                  </a:cubicBezTo>
                  <a:cubicBezTo>
                    <a:pt x="4" y="77"/>
                    <a:pt x="5" y="73"/>
                    <a:pt x="7" y="68"/>
                  </a:cubicBezTo>
                  <a:cubicBezTo>
                    <a:pt x="9" y="65"/>
                    <a:pt x="11" y="60"/>
                    <a:pt x="11" y="56"/>
                  </a:cubicBezTo>
                  <a:cubicBezTo>
                    <a:pt x="11" y="51"/>
                    <a:pt x="12" y="46"/>
                    <a:pt x="14" y="42"/>
                  </a:cubicBezTo>
                  <a:cubicBezTo>
                    <a:pt x="17" y="39"/>
                    <a:pt x="20" y="35"/>
                    <a:pt x="24" y="33"/>
                  </a:cubicBezTo>
                  <a:cubicBezTo>
                    <a:pt x="28" y="31"/>
                    <a:pt x="31" y="28"/>
                    <a:pt x="33" y="25"/>
                  </a:cubicBezTo>
                  <a:cubicBezTo>
                    <a:pt x="35" y="21"/>
                    <a:pt x="38" y="17"/>
                    <a:pt x="41" y="15"/>
                  </a:cubicBezTo>
                  <a:cubicBezTo>
                    <a:pt x="44" y="13"/>
                    <a:pt x="48" y="12"/>
                    <a:pt x="53" y="12"/>
                  </a:cubicBezTo>
                  <a:cubicBezTo>
                    <a:pt x="54" y="12"/>
                    <a:pt x="55" y="12"/>
                    <a:pt x="56" y="12"/>
                  </a:cubicBezTo>
                  <a:cubicBezTo>
                    <a:pt x="57" y="12"/>
                    <a:pt x="57" y="12"/>
                    <a:pt x="57" y="12"/>
                  </a:cubicBezTo>
                  <a:cubicBezTo>
                    <a:pt x="57" y="12"/>
                    <a:pt x="57" y="12"/>
                    <a:pt x="57" y="12"/>
                  </a:cubicBezTo>
                  <a:cubicBezTo>
                    <a:pt x="57" y="10"/>
                    <a:pt x="57" y="10"/>
                    <a:pt x="57" y="10"/>
                  </a:cubicBezTo>
                  <a:cubicBezTo>
                    <a:pt x="57" y="8"/>
                    <a:pt x="57" y="8"/>
                    <a:pt x="57" y="8"/>
                  </a:cubicBezTo>
                  <a:cubicBezTo>
                    <a:pt x="55" y="8"/>
                    <a:pt x="54" y="8"/>
                    <a:pt x="53" y="8"/>
                  </a:cubicBezTo>
                  <a:cubicBezTo>
                    <a:pt x="47" y="8"/>
                    <a:pt x="43" y="9"/>
                    <a:pt x="39" y="12"/>
                  </a:cubicBezTo>
                  <a:cubicBezTo>
                    <a:pt x="35" y="14"/>
                    <a:pt x="32" y="18"/>
                    <a:pt x="29" y="23"/>
                  </a:cubicBezTo>
                  <a:cubicBezTo>
                    <a:pt x="28" y="25"/>
                    <a:pt x="25" y="28"/>
                    <a:pt x="22" y="29"/>
                  </a:cubicBezTo>
                  <a:cubicBezTo>
                    <a:pt x="17" y="32"/>
                    <a:pt x="14" y="36"/>
                    <a:pt x="11" y="40"/>
                  </a:cubicBezTo>
                  <a:cubicBezTo>
                    <a:pt x="8" y="45"/>
                    <a:pt x="7" y="50"/>
                    <a:pt x="7" y="56"/>
                  </a:cubicBezTo>
                  <a:cubicBezTo>
                    <a:pt x="7" y="59"/>
                    <a:pt x="6" y="63"/>
                    <a:pt x="4" y="66"/>
                  </a:cubicBezTo>
                  <a:cubicBezTo>
                    <a:pt x="1" y="71"/>
                    <a:pt x="0" y="76"/>
                    <a:pt x="0" y="81"/>
                  </a:cubicBezTo>
                  <a:cubicBezTo>
                    <a:pt x="0" y="86"/>
                    <a:pt x="1" y="91"/>
                    <a:pt x="4" y="96"/>
                  </a:cubicBezTo>
                  <a:cubicBezTo>
                    <a:pt x="6" y="99"/>
                    <a:pt x="7" y="103"/>
                    <a:pt x="7" y="106"/>
                  </a:cubicBezTo>
                  <a:cubicBezTo>
                    <a:pt x="7" y="112"/>
                    <a:pt x="8" y="117"/>
                    <a:pt x="11" y="122"/>
                  </a:cubicBezTo>
                  <a:cubicBezTo>
                    <a:pt x="13" y="127"/>
                    <a:pt x="17" y="130"/>
                    <a:pt x="23" y="133"/>
                  </a:cubicBezTo>
                  <a:cubicBezTo>
                    <a:pt x="25" y="135"/>
                    <a:pt x="28" y="137"/>
                    <a:pt x="29" y="140"/>
                  </a:cubicBezTo>
                  <a:cubicBezTo>
                    <a:pt x="32" y="145"/>
                    <a:pt x="36" y="149"/>
                    <a:pt x="40" y="152"/>
                  </a:cubicBezTo>
                  <a:cubicBezTo>
                    <a:pt x="45" y="154"/>
                    <a:pt x="50" y="156"/>
                    <a:pt x="56" y="156"/>
                  </a:cubicBezTo>
                  <a:cubicBezTo>
                    <a:pt x="59" y="156"/>
                    <a:pt x="63" y="157"/>
                    <a:pt x="66" y="159"/>
                  </a:cubicBezTo>
                  <a:cubicBezTo>
                    <a:pt x="71" y="161"/>
                    <a:pt x="76" y="163"/>
                    <a:pt x="81" y="163"/>
                  </a:cubicBezTo>
                  <a:cubicBezTo>
                    <a:pt x="86" y="163"/>
                    <a:pt x="91" y="161"/>
                    <a:pt x="96" y="159"/>
                  </a:cubicBezTo>
                  <a:cubicBezTo>
                    <a:pt x="99" y="157"/>
                    <a:pt x="104" y="156"/>
                    <a:pt x="108" y="156"/>
                  </a:cubicBezTo>
                  <a:cubicBezTo>
                    <a:pt x="113" y="156"/>
                    <a:pt x="118" y="154"/>
                    <a:pt x="122" y="152"/>
                  </a:cubicBezTo>
                  <a:cubicBezTo>
                    <a:pt x="127" y="149"/>
                    <a:pt x="130" y="145"/>
                    <a:pt x="133" y="140"/>
                  </a:cubicBezTo>
                  <a:cubicBezTo>
                    <a:pt x="135" y="138"/>
                    <a:pt x="138" y="135"/>
                    <a:pt x="140" y="133"/>
                  </a:cubicBezTo>
                  <a:cubicBezTo>
                    <a:pt x="145" y="130"/>
                    <a:pt x="149" y="127"/>
                    <a:pt x="152" y="122"/>
                  </a:cubicBezTo>
                  <a:cubicBezTo>
                    <a:pt x="154" y="118"/>
                    <a:pt x="156" y="113"/>
                    <a:pt x="156" y="107"/>
                  </a:cubicBezTo>
                  <a:cubicBezTo>
                    <a:pt x="156" y="103"/>
                    <a:pt x="157" y="99"/>
                    <a:pt x="159" y="96"/>
                  </a:cubicBezTo>
                  <a:cubicBezTo>
                    <a:pt x="161" y="91"/>
                    <a:pt x="163" y="86"/>
                    <a:pt x="163" y="81"/>
                  </a:cubicBezTo>
                  <a:cubicBezTo>
                    <a:pt x="163" y="76"/>
                    <a:pt x="161" y="71"/>
                    <a:pt x="159" y="66"/>
                  </a:cubicBezTo>
                  <a:cubicBezTo>
                    <a:pt x="157" y="63"/>
                    <a:pt x="156" y="59"/>
                    <a:pt x="156" y="56"/>
                  </a:cubicBezTo>
                  <a:cubicBezTo>
                    <a:pt x="156" y="50"/>
                    <a:pt x="154" y="45"/>
                    <a:pt x="152" y="41"/>
                  </a:cubicBezTo>
                  <a:cubicBezTo>
                    <a:pt x="149" y="36"/>
                    <a:pt x="146" y="33"/>
                    <a:pt x="141" y="30"/>
                  </a:cubicBezTo>
                  <a:cubicBezTo>
                    <a:pt x="138" y="28"/>
                    <a:pt x="135" y="25"/>
                    <a:pt x="133" y="22"/>
                  </a:cubicBezTo>
                  <a:cubicBezTo>
                    <a:pt x="130" y="17"/>
                    <a:pt x="127" y="13"/>
                    <a:pt x="122" y="11"/>
                  </a:cubicBezTo>
                  <a:cubicBezTo>
                    <a:pt x="118" y="8"/>
                    <a:pt x="113" y="7"/>
                    <a:pt x="107" y="7"/>
                  </a:cubicBezTo>
                  <a:cubicBezTo>
                    <a:pt x="104" y="7"/>
                    <a:pt x="100" y="6"/>
                    <a:pt x="97" y="4"/>
                  </a:cubicBezTo>
                  <a:cubicBezTo>
                    <a:pt x="91" y="1"/>
                    <a:pt x="86" y="0"/>
                    <a:pt x="81" y="0"/>
                  </a:cubicBezTo>
                  <a:cubicBezTo>
                    <a:pt x="76" y="0"/>
                    <a:pt x="71" y="1"/>
                    <a:pt x="66" y="4"/>
                  </a:cubicBezTo>
                  <a:cubicBezTo>
                    <a:pt x="63" y="6"/>
                    <a:pt x="60" y="7"/>
                    <a:pt x="56" y="8"/>
                  </a:cubicBezTo>
                  <a:cubicBezTo>
                    <a:pt x="57" y="10"/>
                    <a:pt x="57" y="10"/>
                    <a:pt x="57" y="10"/>
                  </a:cubicBezTo>
                  <a:cubicBezTo>
                    <a:pt x="57" y="8"/>
                    <a:pt x="57" y="8"/>
                    <a:pt x="57" y="8"/>
                  </a:cubicBezTo>
                  <a:lnTo>
                    <a:pt x="57" y="10"/>
                  </a:lnTo>
                  <a:close/>
                  <a:moveTo>
                    <a:pt x="81" y="24"/>
                  </a:moveTo>
                  <a:cubicBezTo>
                    <a:pt x="81" y="22"/>
                    <a:pt x="81" y="22"/>
                    <a:pt x="81" y="22"/>
                  </a:cubicBezTo>
                  <a:cubicBezTo>
                    <a:pt x="79" y="23"/>
                    <a:pt x="77" y="23"/>
                    <a:pt x="75" y="24"/>
                  </a:cubicBezTo>
                  <a:cubicBezTo>
                    <a:pt x="69" y="27"/>
                    <a:pt x="62" y="28"/>
                    <a:pt x="56" y="30"/>
                  </a:cubicBezTo>
                  <a:cubicBezTo>
                    <a:pt x="53" y="32"/>
                    <a:pt x="49" y="33"/>
                    <a:pt x="46" y="35"/>
                  </a:cubicBezTo>
                  <a:cubicBezTo>
                    <a:pt x="44" y="38"/>
                    <a:pt x="41" y="41"/>
                    <a:pt x="40" y="45"/>
                  </a:cubicBezTo>
                  <a:cubicBezTo>
                    <a:pt x="41" y="46"/>
                    <a:pt x="41" y="46"/>
                    <a:pt x="41" y="46"/>
                  </a:cubicBezTo>
                  <a:cubicBezTo>
                    <a:pt x="40" y="45"/>
                    <a:pt x="40" y="45"/>
                    <a:pt x="40" y="45"/>
                  </a:cubicBezTo>
                  <a:cubicBezTo>
                    <a:pt x="40" y="45"/>
                    <a:pt x="40" y="45"/>
                    <a:pt x="40" y="45"/>
                  </a:cubicBezTo>
                  <a:cubicBezTo>
                    <a:pt x="41" y="46"/>
                    <a:pt x="41" y="46"/>
                    <a:pt x="41" y="46"/>
                  </a:cubicBezTo>
                  <a:cubicBezTo>
                    <a:pt x="40" y="45"/>
                    <a:pt x="40" y="45"/>
                    <a:pt x="40" y="45"/>
                  </a:cubicBezTo>
                  <a:cubicBezTo>
                    <a:pt x="40" y="45"/>
                    <a:pt x="40" y="45"/>
                    <a:pt x="40" y="45"/>
                  </a:cubicBezTo>
                  <a:cubicBezTo>
                    <a:pt x="40" y="45"/>
                    <a:pt x="40" y="45"/>
                    <a:pt x="40" y="45"/>
                  </a:cubicBezTo>
                  <a:cubicBezTo>
                    <a:pt x="40" y="45"/>
                    <a:pt x="40" y="45"/>
                    <a:pt x="40" y="45"/>
                  </a:cubicBezTo>
                  <a:cubicBezTo>
                    <a:pt x="40" y="45"/>
                    <a:pt x="40" y="45"/>
                    <a:pt x="40" y="45"/>
                  </a:cubicBezTo>
                  <a:cubicBezTo>
                    <a:pt x="40" y="45"/>
                    <a:pt x="40" y="45"/>
                    <a:pt x="40" y="45"/>
                  </a:cubicBezTo>
                  <a:cubicBezTo>
                    <a:pt x="40" y="45"/>
                    <a:pt x="40" y="45"/>
                    <a:pt x="39" y="45"/>
                  </a:cubicBezTo>
                  <a:cubicBezTo>
                    <a:pt x="39" y="45"/>
                    <a:pt x="38" y="45"/>
                    <a:pt x="38" y="46"/>
                  </a:cubicBezTo>
                  <a:cubicBezTo>
                    <a:pt x="35" y="47"/>
                    <a:pt x="32" y="49"/>
                    <a:pt x="31" y="52"/>
                  </a:cubicBezTo>
                  <a:cubicBezTo>
                    <a:pt x="29" y="55"/>
                    <a:pt x="29" y="58"/>
                    <a:pt x="29" y="61"/>
                  </a:cubicBezTo>
                  <a:cubicBezTo>
                    <a:pt x="29" y="64"/>
                    <a:pt x="28" y="68"/>
                    <a:pt x="27" y="70"/>
                  </a:cubicBezTo>
                  <a:cubicBezTo>
                    <a:pt x="25" y="73"/>
                    <a:pt x="24" y="77"/>
                    <a:pt x="24" y="80"/>
                  </a:cubicBezTo>
                  <a:cubicBezTo>
                    <a:pt x="24" y="84"/>
                    <a:pt x="25" y="88"/>
                    <a:pt x="26" y="92"/>
                  </a:cubicBezTo>
                  <a:cubicBezTo>
                    <a:pt x="29" y="105"/>
                    <a:pt x="34" y="115"/>
                    <a:pt x="45" y="124"/>
                  </a:cubicBezTo>
                  <a:cubicBezTo>
                    <a:pt x="51" y="129"/>
                    <a:pt x="56" y="132"/>
                    <a:pt x="63" y="134"/>
                  </a:cubicBezTo>
                  <a:cubicBezTo>
                    <a:pt x="70" y="136"/>
                    <a:pt x="76" y="137"/>
                    <a:pt x="82" y="137"/>
                  </a:cubicBezTo>
                  <a:cubicBezTo>
                    <a:pt x="87" y="137"/>
                    <a:pt x="93" y="136"/>
                    <a:pt x="99" y="134"/>
                  </a:cubicBezTo>
                  <a:cubicBezTo>
                    <a:pt x="107" y="132"/>
                    <a:pt x="112" y="129"/>
                    <a:pt x="119" y="123"/>
                  </a:cubicBezTo>
                  <a:cubicBezTo>
                    <a:pt x="124" y="119"/>
                    <a:pt x="127" y="114"/>
                    <a:pt x="129" y="109"/>
                  </a:cubicBezTo>
                  <a:cubicBezTo>
                    <a:pt x="132" y="104"/>
                    <a:pt x="134" y="99"/>
                    <a:pt x="136" y="93"/>
                  </a:cubicBezTo>
                  <a:cubicBezTo>
                    <a:pt x="138" y="90"/>
                    <a:pt x="138" y="86"/>
                    <a:pt x="138" y="82"/>
                  </a:cubicBezTo>
                  <a:cubicBezTo>
                    <a:pt x="138" y="77"/>
                    <a:pt x="137" y="71"/>
                    <a:pt x="135" y="66"/>
                  </a:cubicBezTo>
                  <a:cubicBezTo>
                    <a:pt x="133" y="62"/>
                    <a:pt x="131" y="57"/>
                    <a:pt x="131" y="52"/>
                  </a:cubicBezTo>
                  <a:cubicBezTo>
                    <a:pt x="131" y="52"/>
                    <a:pt x="131" y="52"/>
                    <a:pt x="131" y="52"/>
                  </a:cubicBezTo>
                  <a:cubicBezTo>
                    <a:pt x="131" y="52"/>
                    <a:pt x="131" y="52"/>
                    <a:pt x="131" y="52"/>
                  </a:cubicBezTo>
                  <a:cubicBezTo>
                    <a:pt x="131" y="52"/>
                    <a:pt x="131" y="52"/>
                    <a:pt x="131" y="52"/>
                  </a:cubicBezTo>
                  <a:cubicBezTo>
                    <a:pt x="131" y="51"/>
                    <a:pt x="131" y="51"/>
                    <a:pt x="131" y="51"/>
                  </a:cubicBezTo>
                  <a:cubicBezTo>
                    <a:pt x="129" y="52"/>
                    <a:pt x="129" y="52"/>
                    <a:pt x="129" y="52"/>
                  </a:cubicBezTo>
                  <a:cubicBezTo>
                    <a:pt x="131" y="52"/>
                    <a:pt x="131" y="52"/>
                    <a:pt x="131" y="52"/>
                  </a:cubicBezTo>
                  <a:cubicBezTo>
                    <a:pt x="131" y="51"/>
                    <a:pt x="131" y="51"/>
                    <a:pt x="131" y="51"/>
                  </a:cubicBezTo>
                  <a:cubicBezTo>
                    <a:pt x="129" y="52"/>
                    <a:pt x="129" y="52"/>
                    <a:pt x="129" y="52"/>
                  </a:cubicBezTo>
                  <a:cubicBezTo>
                    <a:pt x="131" y="52"/>
                    <a:pt x="131" y="52"/>
                    <a:pt x="131" y="52"/>
                  </a:cubicBezTo>
                  <a:cubicBezTo>
                    <a:pt x="131" y="51"/>
                    <a:pt x="131" y="51"/>
                    <a:pt x="131" y="50"/>
                  </a:cubicBezTo>
                  <a:cubicBezTo>
                    <a:pt x="130" y="50"/>
                    <a:pt x="130" y="49"/>
                    <a:pt x="130" y="49"/>
                  </a:cubicBezTo>
                  <a:cubicBezTo>
                    <a:pt x="129" y="48"/>
                    <a:pt x="128" y="48"/>
                    <a:pt x="128" y="48"/>
                  </a:cubicBezTo>
                  <a:cubicBezTo>
                    <a:pt x="127" y="47"/>
                    <a:pt x="127" y="47"/>
                    <a:pt x="127" y="47"/>
                  </a:cubicBezTo>
                  <a:cubicBezTo>
                    <a:pt x="117" y="35"/>
                    <a:pt x="105" y="27"/>
                    <a:pt x="89" y="25"/>
                  </a:cubicBezTo>
                  <a:cubicBezTo>
                    <a:pt x="87" y="25"/>
                    <a:pt x="85" y="23"/>
                    <a:pt x="82" y="22"/>
                  </a:cubicBezTo>
                  <a:cubicBezTo>
                    <a:pt x="82" y="22"/>
                    <a:pt x="82" y="22"/>
                    <a:pt x="82" y="22"/>
                  </a:cubicBezTo>
                  <a:cubicBezTo>
                    <a:pt x="81" y="22"/>
                    <a:pt x="81" y="22"/>
                    <a:pt x="81" y="22"/>
                  </a:cubicBezTo>
                  <a:cubicBezTo>
                    <a:pt x="81" y="24"/>
                    <a:pt x="81" y="24"/>
                    <a:pt x="81" y="24"/>
                  </a:cubicBezTo>
                  <a:cubicBezTo>
                    <a:pt x="81" y="26"/>
                    <a:pt x="81" y="26"/>
                    <a:pt x="81" y="26"/>
                  </a:cubicBezTo>
                  <a:cubicBezTo>
                    <a:pt x="83" y="27"/>
                    <a:pt x="86" y="29"/>
                    <a:pt x="89" y="29"/>
                  </a:cubicBezTo>
                  <a:cubicBezTo>
                    <a:pt x="103" y="31"/>
                    <a:pt x="114" y="38"/>
                    <a:pt x="124" y="49"/>
                  </a:cubicBezTo>
                  <a:cubicBezTo>
                    <a:pt x="124" y="50"/>
                    <a:pt x="126" y="51"/>
                    <a:pt x="126" y="51"/>
                  </a:cubicBezTo>
                  <a:cubicBezTo>
                    <a:pt x="127" y="52"/>
                    <a:pt x="127" y="52"/>
                    <a:pt x="127" y="52"/>
                  </a:cubicBezTo>
                  <a:cubicBezTo>
                    <a:pt x="127" y="52"/>
                    <a:pt x="127" y="52"/>
                    <a:pt x="127" y="52"/>
                  </a:cubicBezTo>
                  <a:cubicBezTo>
                    <a:pt x="128" y="52"/>
                    <a:pt x="128" y="52"/>
                    <a:pt x="128" y="52"/>
                  </a:cubicBezTo>
                  <a:cubicBezTo>
                    <a:pt x="127" y="52"/>
                    <a:pt x="127" y="52"/>
                    <a:pt x="127" y="52"/>
                  </a:cubicBezTo>
                  <a:cubicBezTo>
                    <a:pt x="127" y="52"/>
                    <a:pt x="127" y="52"/>
                    <a:pt x="127" y="52"/>
                  </a:cubicBezTo>
                  <a:cubicBezTo>
                    <a:pt x="128" y="52"/>
                    <a:pt x="128" y="52"/>
                    <a:pt x="128" y="52"/>
                  </a:cubicBezTo>
                  <a:cubicBezTo>
                    <a:pt x="127" y="52"/>
                    <a:pt x="127" y="52"/>
                    <a:pt x="127" y="52"/>
                  </a:cubicBezTo>
                  <a:cubicBezTo>
                    <a:pt x="128" y="52"/>
                    <a:pt x="128" y="52"/>
                    <a:pt x="128" y="52"/>
                  </a:cubicBezTo>
                  <a:cubicBezTo>
                    <a:pt x="127" y="52"/>
                    <a:pt x="127" y="52"/>
                    <a:pt x="127" y="52"/>
                  </a:cubicBezTo>
                  <a:cubicBezTo>
                    <a:pt x="127" y="52"/>
                    <a:pt x="127" y="52"/>
                    <a:pt x="127" y="52"/>
                  </a:cubicBezTo>
                  <a:cubicBezTo>
                    <a:pt x="128" y="52"/>
                    <a:pt x="128" y="52"/>
                    <a:pt x="128" y="52"/>
                  </a:cubicBezTo>
                  <a:cubicBezTo>
                    <a:pt x="127" y="52"/>
                    <a:pt x="127" y="52"/>
                    <a:pt x="127" y="52"/>
                  </a:cubicBezTo>
                  <a:cubicBezTo>
                    <a:pt x="127" y="52"/>
                    <a:pt x="127" y="52"/>
                    <a:pt x="127" y="52"/>
                  </a:cubicBezTo>
                  <a:cubicBezTo>
                    <a:pt x="129" y="52"/>
                    <a:pt x="129" y="52"/>
                    <a:pt x="129" y="52"/>
                  </a:cubicBezTo>
                  <a:cubicBezTo>
                    <a:pt x="127" y="52"/>
                    <a:pt x="127" y="52"/>
                    <a:pt x="127" y="52"/>
                  </a:cubicBezTo>
                  <a:cubicBezTo>
                    <a:pt x="127" y="52"/>
                    <a:pt x="127" y="52"/>
                    <a:pt x="127" y="52"/>
                  </a:cubicBezTo>
                  <a:cubicBezTo>
                    <a:pt x="129" y="52"/>
                    <a:pt x="129" y="52"/>
                    <a:pt x="129" y="52"/>
                  </a:cubicBezTo>
                  <a:cubicBezTo>
                    <a:pt x="127" y="52"/>
                    <a:pt x="127" y="52"/>
                    <a:pt x="127" y="52"/>
                  </a:cubicBezTo>
                  <a:cubicBezTo>
                    <a:pt x="129" y="52"/>
                    <a:pt x="129" y="52"/>
                    <a:pt x="129" y="52"/>
                  </a:cubicBezTo>
                  <a:cubicBezTo>
                    <a:pt x="127" y="52"/>
                    <a:pt x="127" y="52"/>
                    <a:pt x="127" y="52"/>
                  </a:cubicBezTo>
                  <a:cubicBezTo>
                    <a:pt x="127" y="52"/>
                    <a:pt x="127" y="52"/>
                    <a:pt x="127" y="52"/>
                  </a:cubicBezTo>
                  <a:cubicBezTo>
                    <a:pt x="127" y="58"/>
                    <a:pt x="129" y="63"/>
                    <a:pt x="131" y="68"/>
                  </a:cubicBezTo>
                  <a:cubicBezTo>
                    <a:pt x="133" y="73"/>
                    <a:pt x="134" y="77"/>
                    <a:pt x="134" y="82"/>
                  </a:cubicBezTo>
                  <a:cubicBezTo>
                    <a:pt x="134" y="85"/>
                    <a:pt x="134" y="88"/>
                    <a:pt x="132" y="92"/>
                  </a:cubicBezTo>
                  <a:cubicBezTo>
                    <a:pt x="130" y="97"/>
                    <a:pt x="128" y="102"/>
                    <a:pt x="126" y="107"/>
                  </a:cubicBezTo>
                  <a:cubicBezTo>
                    <a:pt x="123" y="112"/>
                    <a:pt x="120" y="116"/>
                    <a:pt x="116" y="120"/>
                  </a:cubicBezTo>
                  <a:cubicBezTo>
                    <a:pt x="110" y="125"/>
                    <a:pt x="105" y="128"/>
                    <a:pt x="98" y="131"/>
                  </a:cubicBezTo>
                  <a:cubicBezTo>
                    <a:pt x="92" y="133"/>
                    <a:pt x="87" y="133"/>
                    <a:pt x="82" y="133"/>
                  </a:cubicBezTo>
                  <a:cubicBezTo>
                    <a:pt x="76" y="133"/>
                    <a:pt x="71" y="132"/>
                    <a:pt x="65" y="131"/>
                  </a:cubicBezTo>
                  <a:cubicBezTo>
                    <a:pt x="57" y="128"/>
                    <a:pt x="53" y="126"/>
                    <a:pt x="47" y="121"/>
                  </a:cubicBezTo>
                  <a:cubicBezTo>
                    <a:pt x="37" y="112"/>
                    <a:pt x="33" y="103"/>
                    <a:pt x="30" y="91"/>
                  </a:cubicBezTo>
                  <a:cubicBezTo>
                    <a:pt x="29" y="87"/>
                    <a:pt x="28" y="83"/>
                    <a:pt x="28" y="80"/>
                  </a:cubicBezTo>
                  <a:cubicBezTo>
                    <a:pt x="28" y="77"/>
                    <a:pt x="29" y="75"/>
                    <a:pt x="30" y="72"/>
                  </a:cubicBezTo>
                  <a:cubicBezTo>
                    <a:pt x="33" y="69"/>
                    <a:pt x="33" y="64"/>
                    <a:pt x="33" y="61"/>
                  </a:cubicBezTo>
                  <a:cubicBezTo>
                    <a:pt x="33" y="58"/>
                    <a:pt x="33" y="56"/>
                    <a:pt x="34" y="54"/>
                  </a:cubicBezTo>
                  <a:cubicBezTo>
                    <a:pt x="35" y="52"/>
                    <a:pt x="37" y="50"/>
                    <a:pt x="40" y="49"/>
                  </a:cubicBezTo>
                  <a:cubicBezTo>
                    <a:pt x="40" y="49"/>
                    <a:pt x="41" y="49"/>
                    <a:pt x="41" y="49"/>
                  </a:cubicBezTo>
                  <a:cubicBezTo>
                    <a:pt x="42" y="48"/>
                    <a:pt x="42" y="48"/>
                    <a:pt x="42" y="48"/>
                  </a:cubicBezTo>
                  <a:cubicBezTo>
                    <a:pt x="43" y="48"/>
                    <a:pt x="43" y="47"/>
                    <a:pt x="43" y="47"/>
                  </a:cubicBezTo>
                  <a:cubicBezTo>
                    <a:pt x="45" y="43"/>
                    <a:pt x="47" y="40"/>
                    <a:pt x="49" y="38"/>
                  </a:cubicBezTo>
                  <a:cubicBezTo>
                    <a:pt x="52" y="36"/>
                    <a:pt x="57" y="34"/>
                    <a:pt x="62" y="33"/>
                  </a:cubicBezTo>
                  <a:cubicBezTo>
                    <a:pt x="67" y="32"/>
                    <a:pt x="72" y="30"/>
                    <a:pt x="76" y="28"/>
                  </a:cubicBezTo>
                  <a:cubicBezTo>
                    <a:pt x="78" y="27"/>
                    <a:pt x="80" y="27"/>
                    <a:pt x="82" y="26"/>
                  </a:cubicBezTo>
                  <a:cubicBezTo>
                    <a:pt x="81" y="24"/>
                    <a:pt x="81" y="24"/>
                    <a:pt x="81" y="24"/>
                  </a:cubicBezTo>
                  <a:cubicBezTo>
                    <a:pt x="81" y="26"/>
                    <a:pt x="81" y="26"/>
                    <a:pt x="81" y="26"/>
                  </a:cubicBezTo>
                  <a:lnTo>
                    <a:pt x="81" y="24"/>
                  </a:ln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" name="Google Shape;89;p67"/>
            <p:cNvSpPr/>
            <p:nvPr/>
          </p:nvSpPr>
          <p:spPr>
            <a:xfrm>
              <a:off x="10017125" y="2846388"/>
              <a:ext cx="66675" cy="68263"/>
            </a:xfrm>
            <a:prstGeom prst="ellipse">
              <a:avLst/>
            </a:pr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0" name="Google Shape;90;p67"/>
            <p:cNvSpPr/>
            <p:nvPr/>
          </p:nvSpPr>
          <p:spPr>
            <a:xfrm>
              <a:off x="10015538" y="2846388"/>
              <a:ext cx="69850" cy="68263"/>
            </a:xfrm>
            <a:custGeom>
              <a:avLst/>
              <a:gdLst/>
              <a:ahLst/>
              <a:cxnLst/>
              <a:rect l="l" t="t" r="r" b="b"/>
              <a:pathLst>
                <a:path w="121" h="122" extrusionOk="0">
                  <a:moveTo>
                    <a:pt x="119" y="61"/>
                  </a:moveTo>
                  <a:cubicBezTo>
                    <a:pt x="117" y="61"/>
                    <a:pt x="117" y="61"/>
                    <a:pt x="117" y="61"/>
                  </a:cubicBezTo>
                  <a:cubicBezTo>
                    <a:pt x="117" y="77"/>
                    <a:pt x="111" y="91"/>
                    <a:pt x="101" y="101"/>
                  </a:cubicBezTo>
                  <a:cubicBezTo>
                    <a:pt x="90" y="112"/>
                    <a:pt x="76" y="118"/>
                    <a:pt x="60" y="118"/>
                  </a:cubicBezTo>
                  <a:cubicBezTo>
                    <a:pt x="45" y="118"/>
                    <a:pt x="30" y="112"/>
                    <a:pt x="20" y="101"/>
                  </a:cubicBezTo>
                  <a:cubicBezTo>
                    <a:pt x="10" y="91"/>
                    <a:pt x="4" y="77"/>
                    <a:pt x="3" y="61"/>
                  </a:cubicBezTo>
                  <a:cubicBezTo>
                    <a:pt x="4" y="46"/>
                    <a:pt x="10" y="31"/>
                    <a:pt x="20" y="21"/>
                  </a:cubicBezTo>
                  <a:cubicBezTo>
                    <a:pt x="30" y="11"/>
                    <a:pt x="45" y="4"/>
                    <a:pt x="60" y="4"/>
                  </a:cubicBezTo>
                  <a:cubicBezTo>
                    <a:pt x="76" y="4"/>
                    <a:pt x="90" y="11"/>
                    <a:pt x="101" y="21"/>
                  </a:cubicBezTo>
                  <a:cubicBezTo>
                    <a:pt x="111" y="31"/>
                    <a:pt x="117" y="46"/>
                    <a:pt x="117" y="61"/>
                  </a:cubicBezTo>
                  <a:cubicBezTo>
                    <a:pt x="119" y="61"/>
                    <a:pt x="119" y="61"/>
                    <a:pt x="119" y="61"/>
                  </a:cubicBezTo>
                  <a:cubicBezTo>
                    <a:pt x="121" y="61"/>
                    <a:pt x="121" y="61"/>
                    <a:pt x="121" y="61"/>
                  </a:cubicBezTo>
                  <a:cubicBezTo>
                    <a:pt x="121" y="28"/>
                    <a:pt x="94" y="0"/>
                    <a:pt x="60" y="0"/>
                  </a:cubicBezTo>
                  <a:cubicBezTo>
                    <a:pt x="27" y="0"/>
                    <a:pt x="0" y="28"/>
                    <a:pt x="0" y="61"/>
                  </a:cubicBezTo>
                  <a:cubicBezTo>
                    <a:pt x="0" y="95"/>
                    <a:pt x="27" y="122"/>
                    <a:pt x="60" y="122"/>
                  </a:cubicBezTo>
                  <a:cubicBezTo>
                    <a:pt x="94" y="122"/>
                    <a:pt x="121" y="95"/>
                    <a:pt x="121" y="61"/>
                  </a:cubicBezTo>
                  <a:lnTo>
                    <a:pt x="119" y="61"/>
                  </a:ln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8_Contents slide layout">
  <p:cSld name="28_Contents slide layout"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68"/>
          <p:cNvSpPr txBox="1">
            <a:spLocks noGrp="1"/>
          </p:cNvSpPr>
          <p:nvPr>
            <p:ph type="body" idx="1"/>
          </p:nvPr>
        </p:nvSpPr>
        <p:spPr>
          <a:xfrm>
            <a:off x="823798" y="753837"/>
            <a:ext cx="10544391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8662"/>
              </a:buClr>
              <a:buSzPts val="4000"/>
              <a:buFont typeface="Arial"/>
              <a:buNone/>
              <a:defRPr sz="4000" b="0" i="0" u="none" strike="noStrike" cap="none">
                <a:solidFill>
                  <a:srgbClr val="00866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Contents slide layout">
  <p:cSld name="1_Contents slide layout"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4" name="Google Shape;94;p69"/>
          <p:cNvGrpSpPr/>
          <p:nvPr/>
        </p:nvGrpSpPr>
        <p:grpSpPr>
          <a:xfrm>
            <a:off x="23268" y="663197"/>
            <a:ext cx="740861" cy="598343"/>
            <a:chOff x="792203" y="4129595"/>
            <a:chExt cx="12194633" cy="457201"/>
          </a:xfrm>
        </p:grpSpPr>
        <p:sp>
          <p:nvSpPr>
            <p:cNvPr id="95" name="Google Shape;95;p69"/>
            <p:cNvSpPr/>
            <p:nvPr/>
          </p:nvSpPr>
          <p:spPr>
            <a:xfrm>
              <a:off x="792203" y="4281995"/>
              <a:ext cx="12194633" cy="152400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6" name="Google Shape;96;p69"/>
            <p:cNvSpPr/>
            <p:nvPr/>
          </p:nvSpPr>
          <p:spPr>
            <a:xfrm>
              <a:off x="792203" y="4129595"/>
              <a:ext cx="12194633" cy="152400"/>
            </a:xfrm>
            <a:prstGeom prst="rect">
              <a:avLst/>
            </a:prstGeom>
            <a:solidFill>
              <a:srgbClr val="C60B1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7" name="Google Shape;97;p69"/>
            <p:cNvSpPr/>
            <p:nvPr/>
          </p:nvSpPr>
          <p:spPr>
            <a:xfrm>
              <a:off x="792203" y="4434396"/>
              <a:ext cx="12194633" cy="152400"/>
            </a:xfrm>
            <a:prstGeom prst="rect">
              <a:avLst/>
            </a:prstGeom>
            <a:solidFill>
              <a:srgbClr val="C60B1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98" name="Google Shape;98;p69"/>
          <p:cNvSpPr txBox="1">
            <a:spLocks noGrp="1"/>
          </p:cNvSpPr>
          <p:nvPr>
            <p:ph type="body" idx="1"/>
          </p:nvPr>
        </p:nvSpPr>
        <p:spPr>
          <a:xfrm>
            <a:off x="792203" y="600247"/>
            <a:ext cx="10544391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60B1E"/>
              </a:buClr>
              <a:buSzPts val="4000"/>
              <a:buFont typeface="Arial"/>
              <a:buNone/>
              <a:defRPr sz="4000" b="0" i="0" u="none" strike="noStrike" cap="none">
                <a:solidFill>
                  <a:srgbClr val="C60B1E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grpSp>
        <p:nvGrpSpPr>
          <p:cNvPr id="99" name="Google Shape;99;p69"/>
          <p:cNvGrpSpPr/>
          <p:nvPr/>
        </p:nvGrpSpPr>
        <p:grpSpPr>
          <a:xfrm>
            <a:off x="-2632" y="6400799"/>
            <a:ext cx="12194633" cy="457201"/>
            <a:chOff x="792203" y="4129595"/>
            <a:chExt cx="12194633" cy="457201"/>
          </a:xfrm>
        </p:grpSpPr>
        <p:sp>
          <p:nvSpPr>
            <p:cNvPr id="100" name="Google Shape;100;p69"/>
            <p:cNvSpPr/>
            <p:nvPr/>
          </p:nvSpPr>
          <p:spPr>
            <a:xfrm>
              <a:off x="792203" y="4281995"/>
              <a:ext cx="12194633" cy="152400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1" name="Google Shape;101;p69"/>
            <p:cNvSpPr/>
            <p:nvPr/>
          </p:nvSpPr>
          <p:spPr>
            <a:xfrm>
              <a:off x="792203" y="4129595"/>
              <a:ext cx="12194633" cy="152400"/>
            </a:xfrm>
            <a:prstGeom prst="rect">
              <a:avLst/>
            </a:prstGeom>
            <a:solidFill>
              <a:srgbClr val="C60B1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2" name="Google Shape;102;p69"/>
            <p:cNvSpPr/>
            <p:nvPr/>
          </p:nvSpPr>
          <p:spPr>
            <a:xfrm>
              <a:off x="792203" y="4434396"/>
              <a:ext cx="12194633" cy="152400"/>
            </a:xfrm>
            <a:prstGeom prst="rect">
              <a:avLst/>
            </a:prstGeom>
            <a:solidFill>
              <a:srgbClr val="C60B1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_Image slide layout">
  <p:cSld name="3_Image slide layout"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70"/>
          <p:cNvSpPr>
            <a:spLocks noGrp="1"/>
          </p:cNvSpPr>
          <p:nvPr>
            <p:ph type="pic" idx="2"/>
          </p:nvPr>
        </p:nvSpPr>
        <p:spPr>
          <a:xfrm>
            <a:off x="3022283" y="1354778"/>
            <a:ext cx="6150293" cy="344805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105" name="Google Shape;105;p70"/>
          <p:cNvSpPr>
            <a:spLocks noGrp="1"/>
          </p:cNvSpPr>
          <p:nvPr>
            <p:ph type="pic" idx="3"/>
          </p:nvPr>
        </p:nvSpPr>
        <p:spPr>
          <a:xfrm>
            <a:off x="528638" y="1354778"/>
            <a:ext cx="4429125" cy="344805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106" name="Google Shape;106;p70"/>
          <p:cNvSpPr>
            <a:spLocks noGrp="1"/>
          </p:cNvSpPr>
          <p:nvPr>
            <p:ph type="pic" idx="4"/>
          </p:nvPr>
        </p:nvSpPr>
        <p:spPr>
          <a:xfrm>
            <a:off x="7236142" y="1354778"/>
            <a:ext cx="4426268" cy="344805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107" name="Google Shape;107;p70"/>
          <p:cNvSpPr txBox="1">
            <a:spLocks noGrp="1"/>
          </p:cNvSpPr>
          <p:nvPr>
            <p:ph type="body" idx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262626"/>
              </a:buClr>
              <a:buSzPts val="5400"/>
              <a:buFont typeface="Arial"/>
              <a:buNone/>
              <a:defRPr sz="5400" b="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Picture with Caption">
  <p:cSld name="1_Picture with Caption"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71"/>
          <p:cNvSpPr>
            <a:spLocks noGrp="1"/>
          </p:cNvSpPr>
          <p:nvPr>
            <p:ph type="pic" idx="2"/>
          </p:nvPr>
        </p:nvSpPr>
        <p:spPr>
          <a:xfrm>
            <a:off x="1" y="1"/>
            <a:ext cx="7665395" cy="6867322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110" name="Google Shape;110;p71"/>
          <p:cNvSpPr/>
          <p:nvPr/>
        </p:nvSpPr>
        <p:spPr>
          <a:xfrm>
            <a:off x="4636784" y="5127899"/>
            <a:ext cx="1209539" cy="1739424"/>
          </a:xfrm>
          <a:prstGeom prst="parallelogram">
            <a:avLst>
              <a:gd name="adj" fmla="val 66769"/>
            </a:avLst>
          </a:prstGeom>
          <a:solidFill>
            <a:srgbClr val="01824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Contents slide layout">
  <p:cSld name="2_Contents slide layout"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Icon sets layout">
  <p:cSld name="1_Icon sets layout"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73"/>
          <p:cNvSpPr txBox="1">
            <a:spLocks noGrp="1"/>
          </p:cNvSpPr>
          <p:nvPr>
            <p:ph type="body" idx="1"/>
          </p:nvPr>
        </p:nvSpPr>
        <p:spPr>
          <a:xfrm>
            <a:off x="323529" y="123478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262626"/>
              </a:buClr>
              <a:buSzPts val="5400"/>
              <a:buFont typeface="Arial"/>
              <a:buNone/>
              <a:defRPr sz="5400" b="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0_Contents slide layout">
  <p:cSld name="20_Contents slide layout"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74"/>
          <p:cNvSpPr txBox="1">
            <a:spLocks noGrp="1"/>
          </p:cNvSpPr>
          <p:nvPr>
            <p:ph type="body" idx="1"/>
          </p:nvPr>
        </p:nvSpPr>
        <p:spPr>
          <a:xfrm>
            <a:off x="727950" y="245651"/>
            <a:ext cx="10544391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1D3E86"/>
              </a:buClr>
              <a:buSzPts val="4000"/>
              <a:buFont typeface="Arial"/>
              <a:buNone/>
              <a:defRPr sz="4000" b="0">
                <a:solidFill>
                  <a:srgbClr val="1D3E8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grpSp>
        <p:nvGrpSpPr>
          <p:cNvPr id="116" name="Google Shape;116;p74"/>
          <p:cNvGrpSpPr/>
          <p:nvPr/>
        </p:nvGrpSpPr>
        <p:grpSpPr>
          <a:xfrm>
            <a:off x="-36513" y="11113"/>
            <a:ext cx="12228513" cy="827087"/>
            <a:chOff x="-36513" y="11113"/>
            <a:chExt cx="13176251" cy="860425"/>
          </a:xfrm>
        </p:grpSpPr>
        <p:grpSp>
          <p:nvGrpSpPr>
            <p:cNvPr id="117" name="Google Shape;117;p74"/>
            <p:cNvGrpSpPr/>
            <p:nvPr/>
          </p:nvGrpSpPr>
          <p:grpSpPr>
            <a:xfrm>
              <a:off x="-36513" y="11113"/>
              <a:ext cx="3859213" cy="860425"/>
              <a:chOff x="-36513" y="11113"/>
              <a:chExt cx="3859213" cy="860425"/>
            </a:xfrm>
          </p:grpSpPr>
          <p:sp>
            <p:nvSpPr>
              <p:cNvPr id="118" name="Google Shape;118;p74"/>
              <p:cNvSpPr/>
              <p:nvPr/>
            </p:nvSpPr>
            <p:spPr>
              <a:xfrm>
                <a:off x="3538537" y="17463"/>
                <a:ext cx="284163" cy="322263"/>
              </a:xfrm>
              <a:custGeom>
                <a:avLst/>
                <a:gdLst/>
                <a:ahLst/>
                <a:cxnLst/>
                <a:rect l="l" t="t" r="r" b="b"/>
                <a:pathLst>
                  <a:path w="179" h="203" extrusionOk="0">
                    <a:moveTo>
                      <a:pt x="0" y="94"/>
                    </a:moveTo>
                    <a:lnTo>
                      <a:pt x="179" y="0"/>
                    </a:lnTo>
                    <a:lnTo>
                      <a:pt x="170" y="203"/>
                    </a:lnTo>
                    <a:lnTo>
                      <a:pt x="0" y="94"/>
                    </a:lnTo>
                    <a:close/>
                  </a:path>
                </a:pathLst>
              </a:custGeom>
              <a:solidFill>
                <a:srgbClr val="C81517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9" name="Google Shape;119;p74"/>
              <p:cNvSpPr/>
              <p:nvPr/>
            </p:nvSpPr>
            <p:spPr>
              <a:xfrm>
                <a:off x="1771650" y="565150"/>
                <a:ext cx="319088" cy="292100"/>
              </a:xfrm>
              <a:custGeom>
                <a:avLst/>
                <a:gdLst/>
                <a:ahLst/>
                <a:cxnLst/>
                <a:rect l="l" t="t" r="r" b="b"/>
                <a:pathLst>
                  <a:path w="201" h="184" extrusionOk="0">
                    <a:moveTo>
                      <a:pt x="0" y="20"/>
                    </a:moveTo>
                    <a:lnTo>
                      <a:pt x="201" y="0"/>
                    </a:lnTo>
                    <a:lnTo>
                      <a:pt x="117" y="184"/>
                    </a:lnTo>
                    <a:lnTo>
                      <a:pt x="0" y="20"/>
                    </a:lnTo>
                    <a:close/>
                  </a:path>
                </a:pathLst>
              </a:custGeom>
              <a:solidFill>
                <a:srgbClr val="1D3E86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0" name="Google Shape;120;p74"/>
              <p:cNvSpPr/>
              <p:nvPr/>
            </p:nvSpPr>
            <p:spPr>
              <a:xfrm>
                <a:off x="2235200" y="485775"/>
                <a:ext cx="314325" cy="306388"/>
              </a:xfrm>
              <a:custGeom>
                <a:avLst/>
                <a:gdLst/>
                <a:ahLst/>
                <a:cxnLst/>
                <a:rect l="l" t="t" r="r" b="b"/>
                <a:pathLst>
                  <a:path w="198" h="193" extrusionOk="0">
                    <a:moveTo>
                      <a:pt x="0" y="37"/>
                    </a:moveTo>
                    <a:lnTo>
                      <a:pt x="198" y="0"/>
                    </a:lnTo>
                    <a:lnTo>
                      <a:pt x="131" y="193"/>
                    </a:lnTo>
                    <a:lnTo>
                      <a:pt x="0" y="37"/>
                    </a:lnTo>
                    <a:close/>
                  </a:path>
                </a:pathLst>
              </a:custGeom>
              <a:solidFill>
                <a:srgbClr val="C81517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1" name="Google Shape;121;p74"/>
              <p:cNvSpPr/>
              <p:nvPr/>
            </p:nvSpPr>
            <p:spPr>
              <a:xfrm>
                <a:off x="2690812" y="374650"/>
                <a:ext cx="307975" cy="312738"/>
              </a:xfrm>
              <a:custGeom>
                <a:avLst/>
                <a:gdLst/>
                <a:ahLst/>
                <a:cxnLst/>
                <a:rect l="l" t="t" r="r" b="b"/>
                <a:pathLst>
                  <a:path w="194" h="197" extrusionOk="0">
                    <a:moveTo>
                      <a:pt x="0" y="50"/>
                    </a:moveTo>
                    <a:lnTo>
                      <a:pt x="194" y="0"/>
                    </a:lnTo>
                    <a:lnTo>
                      <a:pt x="138" y="197"/>
                    </a:lnTo>
                    <a:lnTo>
                      <a:pt x="0" y="50"/>
                    </a:lnTo>
                    <a:close/>
                  </a:path>
                </a:pathLst>
              </a:custGeom>
              <a:solidFill>
                <a:srgbClr val="FFD803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2" name="Google Shape;122;p74"/>
              <p:cNvSpPr/>
              <p:nvPr/>
            </p:nvSpPr>
            <p:spPr>
              <a:xfrm>
                <a:off x="3130550" y="215900"/>
                <a:ext cx="301625" cy="319088"/>
              </a:xfrm>
              <a:custGeom>
                <a:avLst/>
                <a:gdLst/>
                <a:ahLst/>
                <a:cxnLst/>
                <a:rect l="l" t="t" r="r" b="b"/>
                <a:pathLst>
                  <a:path w="190" h="201" extrusionOk="0">
                    <a:moveTo>
                      <a:pt x="0" y="72"/>
                    </a:moveTo>
                    <a:lnTo>
                      <a:pt x="190" y="0"/>
                    </a:lnTo>
                    <a:lnTo>
                      <a:pt x="157" y="201"/>
                    </a:lnTo>
                    <a:lnTo>
                      <a:pt x="0" y="72"/>
                    </a:lnTo>
                    <a:close/>
                  </a:path>
                </a:pathLst>
              </a:custGeom>
              <a:solidFill>
                <a:srgbClr val="1D3E86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3" name="Google Shape;123;p74"/>
              <p:cNvSpPr/>
              <p:nvPr/>
            </p:nvSpPr>
            <p:spPr>
              <a:xfrm>
                <a:off x="-33338" y="354013"/>
                <a:ext cx="309563" cy="315913"/>
              </a:xfrm>
              <a:custGeom>
                <a:avLst/>
                <a:gdLst/>
                <a:ahLst/>
                <a:cxnLst/>
                <a:rect l="l" t="t" r="r" b="b"/>
                <a:pathLst>
                  <a:path w="195" h="199" extrusionOk="0">
                    <a:moveTo>
                      <a:pt x="195" y="59"/>
                    </a:moveTo>
                    <a:lnTo>
                      <a:pt x="0" y="0"/>
                    </a:lnTo>
                    <a:lnTo>
                      <a:pt x="41" y="199"/>
                    </a:lnTo>
                    <a:lnTo>
                      <a:pt x="195" y="59"/>
                    </a:lnTo>
                    <a:close/>
                  </a:path>
                </a:pathLst>
              </a:custGeom>
              <a:solidFill>
                <a:srgbClr val="FFD803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4" name="Google Shape;124;p74"/>
              <p:cNvSpPr/>
              <p:nvPr/>
            </p:nvSpPr>
            <p:spPr>
              <a:xfrm>
                <a:off x="1301750" y="590550"/>
                <a:ext cx="322263" cy="280988"/>
              </a:xfrm>
              <a:custGeom>
                <a:avLst/>
                <a:gdLst/>
                <a:ahLst/>
                <a:cxnLst/>
                <a:rect l="l" t="t" r="r" b="b"/>
                <a:pathLst>
                  <a:path w="203" h="177" extrusionOk="0">
                    <a:moveTo>
                      <a:pt x="203" y="4"/>
                    </a:moveTo>
                    <a:lnTo>
                      <a:pt x="0" y="0"/>
                    </a:lnTo>
                    <a:lnTo>
                      <a:pt x="99" y="177"/>
                    </a:lnTo>
                    <a:lnTo>
                      <a:pt x="203" y="4"/>
                    </a:lnTo>
                    <a:close/>
                  </a:path>
                </a:pathLst>
              </a:custGeom>
              <a:solidFill>
                <a:srgbClr val="FFD803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5" name="Google Shape;125;p74"/>
              <p:cNvSpPr/>
              <p:nvPr/>
            </p:nvSpPr>
            <p:spPr>
              <a:xfrm>
                <a:off x="841375" y="558800"/>
                <a:ext cx="319088" cy="292100"/>
              </a:xfrm>
              <a:custGeom>
                <a:avLst/>
                <a:gdLst/>
                <a:ahLst/>
                <a:cxnLst/>
                <a:rect l="l" t="t" r="r" b="b"/>
                <a:pathLst>
                  <a:path w="201" h="184" extrusionOk="0">
                    <a:moveTo>
                      <a:pt x="201" y="15"/>
                    </a:moveTo>
                    <a:lnTo>
                      <a:pt x="0" y="0"/>
                    </a:lnTo>
                    <a:lnTo>
                      <a:pt x="87" y="184"/>
                    </a:lnTo>
                    <a:lnTo>
                      <a:pt x="201" y="15"/>
                    </a:lnTo>
                    <a:close/>
                  </a:path>
                </a:pathLst>
              </a:custGeom>
              <a:solidFill>
                <a:srgbClr val="C81517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6" name="Google Shape;126;p74"/>
              <p:cNvSpPr/>
              <p:nvPr/>
            </p:nvSpPr>
            <p:spPr>
              <a:xfrm>
                <a:off x="388937" y="479425"/>
                <a:ext cx="315913" cy="304800"/>
              </a:xfrm>
              <a:custGeom>
                <a:avLst/>
                <a:gdLst/>
                <a:ahLst/>
                <a:cxnLst/>
                <a:rect l="l" t="t" r="r" b="b"/>
                <a:pathLst>
                  <a:path w="199" h="192" extrusionOk="0">
                    <a:moveTo>
                      <a:pt x="199" y="39"/>
                    </a:moveTo>
                    <a:lnTo>
                      <a:pt x="0" y="0"/>
                    </a:lnTo>
                    <a:lnTo>
                      <a:pt x="67" y="192"/>
                    </a:lnTo>
                    <a:lnTo>
                      <a:pt x="199" y="39"/>
                    </a:lnTo>
                    <a:close/>
                  </a:path>
                </a:pathLst>
              </a:custGeom>
              <a:solidFill>
                <a:srgbClr val="1D3E86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7" name="Google Shape;127;p74"/>
              <p:cNvSpPr/>
              <p:nvPr/>
            </p:nvSpPr>
            <p:spPr>
              <a:xfrm>
                <a:off x="-36513" y="11113"/>
                <a:ext cx="3859213" cy="647700"/>
              </a:xfrm>
              <a:custGeom>
                <a:avLst/>
                <a:gdLst/>
                <a:ahLst/>
                <a:cxnLst/>
                <a:rect l="l" t="t" r="r" b="b"/>
                <a:pathLst>
                  <a:path w="1125" h="187" extrusionOk="0">
                    <a:moveTo>
                      <a:pt x="0" y="97"/>
                    </a:moveTo>
                    <a:cubicBezTo>
                      <a:pt x="92" y="130"/>
                      <a:pt x="293" y="187"/>
                      <a:pt x="573" y="164"/>
                    </a:cubicBezTo>
                    <a:cubicBezTo>
                      <a:pt x="870" y="139"/>
                      <a:pt x="1053" y="44"/>
                      <a:pt x="1125" y="0"/>
                    </a:cubicBezTo>
                  </a:path>
                </a:pathLst>
              </a:custGeom>
              <a:noFill/>
              <a:ln w="12700" cap="flat" cmpd="sng">
                <a:solidFill>
                  <a:srgbClr val="2C62AC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28" name="Google Shape;128;p74"/>
            <p:cNvGrpSpPr/>
            <p:nvPr/>
          </p:nvGrpSpPr>
          <p:grpSpPr>
            <a:xfrm>
              <a:off x="9280525" y="11113"/>
              <a:ext cx="3859213" cy="860425"/>
              <a:chOff x="9280525" y="11113"/>
              <a:chExt cx="3859213" cy="860425"/>
            </a:xfrm>
          </p:grpSpPr>
          <p:sp>
            <p:nvSpPr>
              <p:cNvPr id="129" name="Google Shape;129;p74"/>
              <p:cNvSpPr/>
              <p:nvPr/>
            </p:nvSpPr>
            <p:spPr>
              <a:xfrm>
                <a:off x="9280525" y="17463"/>
                <a:ext cx="284163" cy="322263"/>
              </a:xfrm>
              <a:custGeom>
                <a:avLst/>
                <a:gdLst/>
                <a:ahLst/>
                <a:cxnLst/>
                <a:rect l="l" t="t" r="r" b="b"/>
                <a:pathLst>
                  <a:path w="179" h="203" extrusionOk="0">
                    <a:moveTo>
                      <a:pt x="179" y="94"/>
                    </a:moveTo>
                    <a:lnTo>
                      <a:pt x="0" y="0"/>
                    </a:lnTo>
                    <a:lnTo>
                      <a:pt x="9" y="203"/>
                    </a:lnTo>
                    <a:lnTo>
                      <a:pt x="179" y="94"/>
                    </a:lnTo>
                    <a:close/>
                  </a:path>
                </a:pathLst>
              </a:custGeom>
              <a:solidFill>
                <a:srgbClr val="C81517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0" name="Google Shape;130;p74"/>
              <p:cNvSpPr/>
              <p:nvPr/>
            </p:nvSpPr>
            <p:spPr>
              <a:xfrm>
                <a:off x="11012488" y="565150"/>
                <a:ext cx="319088" cy="292100"/>
              </a:xfrm>
              <a:custGeom>
                <a:avLst/>
                <a:gdLst/>
                <a:ahLst/>
                <a:cxnLst/>
                <a:rect l="l" t="t" r="r" b="b"/>
                <a:pathLst>
                  <a:path w="201" h="184" extrusionOk="0">
                    <a:moveTo>
                      <a:pt x="201" y="20"/>
                    </a:moveTo>
                    <a:lnTo>
                      <a:pt x="0" y="0"/>
                    </a:lnTo>
                    <a:lnTo>
                      <a:pt x="85" y="184"/>
                    </a:lnTo>
                    <a:lnTo>
                      <a:pt x="201" y="20"/>
                    </a:lnTo>
                    <a:close/>
                  </a:path>
                </a:pathLst>
              </a:custGeom>
              <a:solidFill>
                <a:srgbClr val="1D3E86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1" name="Google Shape;131;p74"/>
              <p:cNvSpPr/>
              <p:nvPr/>
            </p:nvSpPr>
            <p:spPr>
              <a:xfrm>
                <a:off x="10553700" y="485775"/>
                <a:ext cx="315913" cy="306388"/>
              </a:xfrm>
              <a:custGeom>
                <a:avLst/>
                <a:gdLst/>
                <a:ahLst/>
                <a:cxnLst/>
                <a:rect l="l" t="t" r="r" b="b"/>
                <a:pathLst>
                  <a:path w="199" h="193" extrusionOk="0">
                    <a:moveTo>
                      <a:pt x="199" y="37"/>
                    </a:moveTo>
                    <a:lnTo>
                      <a:pt x="0" y="0"/>
                    </a:lnTo>
                    <a:lnTo>
                      <a:pt x="67" y="193"/>
                    </a:lnTo>
                    <a:lnTo>
                      <a:pt x="199" y="37"/>
                    </a:lnTo>
                    <a:close/>
                  </a:path>
                </a:pathLst>
              </a:custGeom>
              <a:solidFill>
                <a:srgbClr val="C81517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2" name="Google Shape;132;p74"/>
              <p:cNvSpPr/>
              <p:nvPr/>
            </p:nvSpPr>
            <p:spPr>
              <a:xfrm>
                <a:off x="10104438" y="374650"/>
                <a:ext cx="307975" cy="312738"/>
              </a:xfrm>
              <a:custGeom>
                <a:avLst/>
                <a:gdLst/>
                <a:ahLst/>
                <a:cxnLst/>
                <a:rect l="l" t="t" r="r" b="b"/>
                <a:pathLst>
                  <a:path w="194" h="197" extrusionOk="0">
                    <a:moveTo>
                      <a:pt x="194" y="50"/>
                    </a:moveTo>
                    <a:lnTo>
                      <a:pt x="0" y="0"/>
                    </a:lnTo>
                    <a:lnTo>
                      <a:pt x="54" y="197"/>
                    </a:lnTo>
                    <a:lnTo>
                      <a:pt x="194" y="50"/>
                    </a:lnTo>
                    <a:close/>
                  </a:path>
                </a:pathLst>
              </a:custGeom>
              <a:solidFill>
                <a:srgbClr val="FFD803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3" name="Google Shape;133;p74"/>
              <p:cNvSpPr/>
              <p:nvPr/>
            </p:nvSpPr>
            <p:spPr>
              <a:xfrm>
                <a:off x="9671050" y="215900"/>
                <a:ext cx="298450" cy="319088"/>
              </a:xfrm>
              <a:custGeom>
                <a:avLst/>
                <a:gdLst/>
                <a:ahLst/>
                <a:cxnLst/>
                <a:rect l="l" t="t" r="r" b="b"/>
                <a:pathLst>
                  <a:path w="188" h="201" extrusionOk="0">
                    <a:moveTo>
                      <a:pt x="188" y="72"/>
                    </a:moveTo>
                    <a:lnTo>
                      <a:pt x="0" y="0"/>
                    </a:lnTo>
                    <a:lnTo>
                      <a:pt x="33" y="201"/>
                    </a:lnTo>
                    <a:lnTo>
                      <a:pt x="188" y="72"/>
                    </a:lnTo>
                    <a:close/>
                  </a:path>
                </a:pathLst>
              </a:custGeom>
              <a:solidFill>
                <a:srgbClr val="1D3E86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4" name="Google Shape;134;p74"/>
              <p:cNvSpPr/>
              <p:nvPr/>
            </p:nvSpPr>
            <p:spPr>
              <a:xfrm>
                <a:off x="12828588" y="354013"/>
                <a:ext cx="307975" cy="315913"/>
              </a:xfrm>
              <a:custGeom>
                <a:avLst/>
                <a:gdLst/>
                <a:ahLst/>
                <a:cxnLst/>
                <a:rect l="l" t="t" r="r" b="b"/>
                <a:pathLst>
                  <a:path w="194" h="199" extrusionOk="0">
                    <a:moveTo>
                      <a:pt x="0" y="59"/>
                    </a:moveTo>
                    <a:lnTo>
                      <a:pt x="194" y="0"/>
                    </a:lnTo>
                    <a:lnTo>
                      <a:pt x="151" y="199"/>
                    </a:lnTo>
                    <a:lnTo>
                      <a:pt x="0" y="59"/>
                    </a:lnTo>
                    <a:close/>
                  </a:path>
                </a:pathLst>
              </a:custGeom>
              <a:solidFill>
                <a:srgbClr val="FBBA10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5" name="Google Shape;135;p74"/>
              <p:cNvSpPr/>
              <p:nvPr/>
            </p:nvSpPr>
            <p:spPr>
              <a:xfrm>
                <a:off x="11479213" y="590550"/>
                <a:ext cx="322263" cy="280988"/>
              </a:xfrm>
              <a:custGeom>
                <a:avLst/>
                <a:gdLst/>
                <a:ahLst/>
                <a:cxnLst/>
                <a:rect l="l" t="t" r="r" b="b"/>
                <a:pathLst>
                  <a:path w="203" h="177" extrusionOk="0">
                    <a:moveTo>
                      <a:pt x="0" y="4"/>
                    </a:moveTo>
                    <a:lnTo>
                      <a:pt x="203" y="0"/>
                    </a:lnTo>
                    <a:lnTo>
                      <a:pt x="104" y="177"/>
                    </a:ln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FFD803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6" name="Google Shape;136;p74"/>
              <p:cNvSpPr/>
              <p:nvPr/>
            </p:nvSpPr>
            <p:spPr>
              <a:xfrm>
                <a:off x="11942763" y="558800"/>
                <a:ext cx="319088" cy="292100"/>
              </a:xfrm>
              <a:custGeom>
                <a:avLst/>
                <a:gdLst/>
                <a:ahLst/>
                <a:cxnLst/>
                <a:rect l="l" t="t" r="r" b="b"/>
                <a:pathLst>
                  <a:path w="201" h="184" extrusionOk="0">
                    <a:moveTo>
                      <a:pt x="0" y="15"/>
                    </a:moveTo>
                    <a:lnTo>
                      <a:pt x="201" y="0"/>
                    </a:lnTo>
                    <a:lnTo>
                      <a:pt x="115" y="184"/>
                    </a:lnTo>
                    <a:lnTo>
                      <a:pt x="0" y="15"/>
                    </a:lnTo>
                    <a:close/>
                  </a:path>
                </a:pathLst>
              </a:custGeom>
              <a:solidFill>
                <a:srgbClr val="C81517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7" name="Google Shape;137;p74"/>
              <p:cNvSpPr/>
              <p:nvPr/>
            </p:nvSpPr>
            <p:spPr>
              <a:xfrm>
                <a:off x="12398375" y="479425"/>
                <a:ext cx="312738" cy="304800"/>
              </a:xfrm>
              <a:custGeom>
                <a:avLst/>
                <a:gdLst/>
                <a:ahLst/>
                <a:cxnLst/>
                <a:rect l="l" t="t" r="r" b="b"/>
                <a:pathLst>
                  <a:path w="197" h="192" extrusionOk="0">
                    <a:moveTo>
                      <a:pt x="0" y="39"/>
                    </a:moveTo>
                    <a:lnTo>
                      <a:pt x="197" y="0"/>
                    </a:lnTo>
                    <a:lnTo>
                      <a:pt x="132" y="192"/>
                    </a:lnTo>
                    <a:lnTo>
                      <a:pt x="0" y="39"/>
                    </a:lnTo>
                    <a:close/>
                  </a:path>
                </a:pathLst>
              </a:custGeom>
              <a:solidFill>
                <a:srgbClr val="1D3E86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8" name="Google Shape;138;p74"/>
              <p:cNvSpPr/>
              <p:nvPr/>
            </p:nvSpPr>
            <p:spPr>
              <a:xfrm>
                <a:off x="9280525" y="11113"/>
                <a:ext cx="3859213" cy="647700"/>
              </a:xfrm>
              <a:custGeom>
                <a:avLst/>
                <a:gdLst/>
                <a:ahLst/>
                <a:cxnLst/>
                <a:rect l="l" t="t" r="r" b="b"/>
                <a:pathLst>
                  <a:path w="1125" h="187" extrusionOk="0">
                    <a:moveTo>
                      <a:pt x="1125" y="97"/>
                    </a:moveTo>
                    <a:cubicBezTo>
                      <a:pt x="1033" y="130"/>
                      <a:pt x="832" y="187"/>
                      <a:pt x="552" y="164"/>
                    </a:cubicBezTo>
                    <a:cubicBezTo>
                      <a:pt x="255" y="139"/>
                      <a:pt x="72" y="44"/>
                      <a:pt x="0" y="0"/>
                    </a:cubicBezTo>
                  </a:path>
                </a:pathLst>
              </a:custGeom>
              <a:noFill/>
              <a:ln w="12700" cap="flat" cmpd="sng">
                <a:solidFill>
                  <a:srgbClr val="2C62AC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_Contents slide layout">
  <p:cSld name="3_Contents slide layout"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0" name="Google Shape;140;p75"/>
          <p:cNvGrpSpPr/>
          <p:nvPr/>
        </p:nvGrpSpPr>
        <p:grpSpPr>
          <a:xfrm>
            <a:off x="-62345" y="6126479"/>
            <a:ext cx="12208625" cy="668283"/>
            <a:chOff x="0" y="4983163"/>
            <a:chExt cx="12120563" cy="1911350"/>
          </a:xfrm>
        </p:grpSpPr>
        <p:sp>
          <p:nvSpPr>
            <p:cNvPr id="141" name="Google Shape;141;p75"/>
            <p:cNvSpPr/>
            <p:nvPr/>
          </p:nvSpPr>
          <p:spPr>
            <a:xfrm>
              <a:off x="0" y="5443538"/>
              <a:ext cx="11828463" cy="1450975"/>
            </a:xfrm>
            <a:custGeom>
              <a:avLst/>
              <a:gdLst/>
              <a:ahLst/>
              <a:cxnLst/>
              <a:rect l="l" t="t" r="r" b="b"/>
              <a:pathLst>
                <a:path w="526" h="123" extrusionOk="0">
                  <a:moveTo>
                    <a:pt x="396" y="40"/>
                  </a:moveTo>
                  <a:cubicBezTo>
                    <a:pt x="339" y="62"/>
                    <a:pt x="283" y="87"/>
                    <a:pt x="223" y="103"/>
                  </a:cubicBezTo>
                  <a:cubicBezTo>
                    <a:pt x="175" y="116"/>
                    <a:pt x="126" y="123"/>
                    <a:pt x="76" y="120"/>
                  </a:cubicBezTo>
                  <a:cubicBezTo>
                    <a:pt x="52" y="118"/>
                    <a:pt x="28" y="114"/>
                    <a:pt x="4" y="109"/>
                  </a:cubicBezTo>
                  <a:cubicBezTo>
                    <a:pt x="2" y="108"/>
                    <a:pt x="0" y="108"/>
                    <a:pt x="1" y="105"/>
                  </a:cubicBezTo>
                  <a:cubicBezTo>
                    <a:pt x="1" y="92"/>
                    <a:pt x="1" y="79"/>
                    <a:pt x="1" y="66"/>
                  </a:cubicBezTo>
                  <a:cubicBezTo>
                    <a:pt x="2" y="67"/>
                    <a:pt x="2" y="68"/>
                    <a:pt x="2" y="69"/>
                  </a:cubicBezTo>
                  <a:cubicBezTo>
                    <a:pt x="2" y="81"/>
                    <a:pt x="2" y="92"/>
                    <a:pt x="2" y="104"/>
                  </a:cubicBezTo>
                  <a:cubicBezTo>
                    <a:pt x="2" y="93"/>
                    <a:pt x="2" y="81"/>
                    <a:pt x="2" y="70"/>
                  </a:cubicBezTo>
                  <a:cubicBezTo>
                    <a:pt x="2" y="68"/>
                    <a:pt x="1" y="66"/>
                    <a:pt x="2" y="65"/>
                  </a:cubicBezTo>
                  <a:cubicBezTo>
                    <a:pt x="4" y="63"/>
                    <a:pt x="6" y="65"/>
                    <a:pt x="8" y="65"/>
                  </a:cubicBezTo>
                  <a:cubicBezTo>
                    <a:pt x="33" y="75"/>
                    <a:pt x="59" y="81"/>
                    <a:pt x="85" y="83"/>
                  </a:cubicBezTo>
                  <a:cubicBezTo>
                    <a:pt x="89" y="83"/>
                    <a:pt x="92" y="83"/>
                    <a:pt x="96" y="83"/>
                  </a:cubicBezTo>
                  <a:cubicBezTo>
                    <a:pt x="97" y="83"/>
                    <a:pt x="100" y="83"/>
                    <a:pt x="100" y="86"/>
                  </a:cubicBezTo>
                  <a:cubicBezTo>
                    <a:pt x="98" y="86"/>
                    <a:pt x="96" y="86"/>
                    <a:pt x="94" y="86"/>
                  </a:cubicBezTo>
                  <a:cubicBezTo>
                    <a:pt x="103" y="85"/>
                    <a:pt x="113" y="84"/>
                    <a:pt x="122" y="86"/>
                  </a:cubicBezTo>
                  <a:cubicBezTo>
                    <a:pt x="121" y="86"/>
                    <a:pt x="119" y="86"/>
                    <a:pt x="118" y="86"/>
                  </a:cubicBezTo>
                  <a:cubicBezTo>
                    <a:pt x="118" y="82"/>
                    <a:pt x="121" y="83"/>
                    <a:pt x="122" y="83"/>
                  </a:cubicBezTo>
                  <a:cubicBezTo>
                    <a:pt x="143" y="83"/>
                    <a:pt x="164" y="80"/>
                    <a:pt x="184" y="76"/>
                  </a:cubicBezTo>
                  <a:cubicBezTo>
                    <a:pt x="209" y="70"/>
                    <a:pt x="234" y="63"/>
                    <a:pt x="259" y="55"/>
                  </a:cubicBezTo>
                  <a:cubicBezTo>
                    <a:pt x="291" y="45"/>
                    <a:pt x="323" y="33"/>
                    <a:pt x="355" y="22"/>
                  </a:cubicBezTo>
                  <a:cubicBezTo>
                    <a:pt x="382" y="14"/>
                    <a:pt x="408" y="6"/>
                    <a:pt x="436" y="3"/>
                  </a:cubicBezTo>
                  <a:cubicBezTo>
                    <a:pt x="461" y="0"/>
                    <a:pt x="486" y="1"/>
                    <a:pt x="510" y="9"/>
                  </a:cubicBezTo>
                  <a:cubicBezTo>
                    <a:pt x="514" y="11"/>
                    <a:pt x="520" y="12"/>
                    <a:pt x="524" y="15"/>
                  </a:cubicBezTo>
                  <a:cubicBezTo>
                    <a:pt x="525" y="16"/>
                    <a:pt x="526" y="16"/>
                    <a:pt x="526" y="19"/>
                  </a:cubicBezTo>
                  <a:cubicBezTo>
                    <a:pt x="521" y="19"/>
                    <a:pt x="515" y="17"/>
                    <a:pt x="509" y="17"/>
                  </a:cubicBezTo>
                  <a:cubicBezTo>
                    <a:pt x="492" y="15"/>
                    <a:pt x="474" y="17"/>
                    <a:pt x="457" y="21"/>
                  </a:cubicBezTo>
                  <a:cubicBezTo>
                    <a:pt x="436" y="25"/>
                    <a:pt x="416" y="31"/>
                    <a:pt x="397" y="39"/>
                  </a:cubicBezTo>
                  <a:cubicBezTo>
                    <a:pt x="396" y="39"/>
                    <a:pt x="396" y="39"/>
                    <a:pt x="396" y="40"/>
                  </a:cubicBezTo>
                  <a:close/>
                </a:path>
              </a:pathLst>
            </a:custGeom>
            <a:solidFill>
              <a:srgbClr val="344193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2" name="Google Shape;142;p75"/>
            <p:cNvSpPr/>
            <p:nvPr/>
          </p:nvSpPr>
          <p:spPr>
            <a:xfrm>
              <a:off x="0" y="5337175"/>
              <a:ext cx="11536363" cy="1120775"/>
            </a:xfrm>
            <a:custGeom>
              <a:avLst/>
              <a:gdLst/>
              <a:ahLst/>
              <a:cxnLst/>
              <a:rect l="l" t="t" r="r" b="b"/>
              <a:pathLst>
                <a:path w="513" h="95" extrusionOk="0">
                  <a:moveTo>
                    <a:pt x="100" y="94"/>
                  </a:moveTo>
                  <a:cubicBezTo>
                    <a:pt x="89" y="93"/>
                    <a:pt x="78" y="93"/>
                    <a:pt x="67" y="91"/>
                  </a:cubicBezTo>
                  <a:cubicBezTo>
                    <a:pt x="45" y="88"/>
                    <a:pt x="24" y="82"/>
                    <a:pt x="3" y="74"/>
                  </a:cubicBezTo>
                  <a:cubicBezTo>
                    <a:pt x="2" y="74"/>
                    <a:pt x="1" y="74"/>
                    <a:pt x="1" y="73"/>
                  </a:cubicBezTo>
                  <a:cubicBezTo>
                    <a:pt x="0" y="60"/>
                    <a:pt x="0" y="47"/>
                    <a:pt x="0" y="34"/>
                  </a:cubicBezTo>
                  <a:cubicBezTo>
                    <a:pt x="3" y="33"/>
                    <a:pt x="5" y="35"/>
                    <a:pt x="7" y="37"/>
                  </a:cubicBezTo>
                  <a:cubicBezTo>
                    <a:pt x="11" y="39"/>
                    <a:pt x="15" y="42"/>
                    <a:pt x="19" y="44"/>
                  </a:cubicBezTo>
                  <a:cubicBezTo>
                    <a:pt x="37" y="54"/>
                    <a:pt x="57" y="60"/>
                    <a:pt x="78" y="63"/>
                  </a:cubicBezTo>
                  <a:cubicBezTo>
                    <a:pt x="93" y="64"/>
                    <a:pt x="108" y="64"/>
                    <a:pt x="123" y="63"/>
                  </a:cubicBezTo>
                  <a:cubicBezTo>
                    <a:pt x="164" y="60"/>
                    <a:pt x="204" y="49"/>
                    <a:pt x="243" y="39"/>
                  </a:cubicBezTo>
                  <a:cubicBezTo>
                    <a:pt x="283" y="28"/>
                    <a:pt x="323" y="15"/>
                    <a:pt x="363" y="8"/>
                  </a:cubicBezTo>
                  <a:cubicBezTo>
                    <a:pt x="378" y="5"/>
                    <a:pt x="394" y="2"/>
                    <a:pt x="409" y="1"/>
                  </a:cubicBezTo>
                  <a:cubicBezTo>
                    <a:pt x="421" y="0"/>
                    <a:pt x="434" y="0"/>
                    <a:pt x="446" y="1"/>
                  </a:cubicBezTo>
                  <a:cubicBezTo>
                    <a:pt x="466" y="1"/>
                    <a:pt x="486" y="5"/>
                    <a:pt x="505" y="13"/>
                  </a:cubicBezTo>
                  <a:cubicBezTo>
                    <a:pt x="507" y="13"/>
                    <a:pt x="508" y="14"/>
                    <a:pt x="510" y="15"/>
                  </a:cubicBezTo>
                  <a:cubicBezTo>
                    <a:pt x="510" y="16"/>
                    <a:pt x="513" y="17"/>
                    <a:pt x="510" y="19"/>
                  </a:cubicBezTo>
                  <a:cubicBezTo>
                    <a:pt x="503" y="17"/>
                    <a:pt x="496" y="15"/>
                    <a:pt x="488" y="14"/>
                  </a:cubicBezTo>
                  <a:cubicBezTo>
                    <a:pt x="459" y="10"/>
                    <a:pt x="431" y="13"/>
                    <a:pt x="403" y="19"/>
                  </a:cubicBezTo>
                  <a:cubicBezTo>
                    <a:pt x="367" y="27"/>
                    <a:pt x="332" y="40"/>
                    <a:pt x="297" y="52"/>
                  </a:cubicBezTo>
                  <a:cubicBezTo>
                    <a:pt x="258" y="66"/>
                    <a:pt x="218" y="79"/>
                    <a:pt x="177" y="87"/>
                  </a:cubicBezTo>
                  <a:cubicBezTo>
                    <a:pt x="159" y="91"/>
                    <a:pt x="140" y="93"/>
                    <a:pt x="122" y="94"/>
                  </a:cubicBezTo>
                  <a:cubicBezTo>
                    <a:pt x="120" y="94"/>
                    <a:pt x="119" y="94"/>
                    <a:pt x="118" y="94"/>
                  </a:cubicBezTo>
                  <a:cubicBezTo>
                    <a:pt x="112" y="95"/>
                    <a:pt x="106" y="95"/>
                    <a:pt x="100" y="94"/>
                  </a:cubicBezTo>
                  <a:close/>
                </a:path>
              </a:pathLst>
            </a:custGeom>
            <a:solidFill>
              <a:srgbClr val="E8E7E7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3" name="Google Shape;143;p75"/>
            <p:cNvSpPr/>
            <p:nvPr/>
          </p:nvSpPr>
          <p:spPr>
            <a:xfrm>
              <a:off x="0" y="5137150"/>
              <a:ext cx="11580813" cy="977900"/>
            </a:xfrm>
            <a:custGeom>
              <a:avLst/>
              <a:gdLst/>
              <a:ahLst/>
              <a:cxnLst/>
              <a:rect l="l" t="t" r="r" b="b"/>
              <a:pathLst>
                <a:path w="515" h="83" extrusionOk="0">
                  <a:moveTo>
                    <a:pt x="17" y="61"/>
                  </a:moveTo>
                  <a:cubicBezTo>
                    <a:pt x="11" y="59"/>
                    <a:pt x="6" y="54"/>
                    <a:pt x="0" y="51"/>
                  </a:cubicBezTo>
                  <a:cubicBezTo>
                    <a:pt x="0" y="41"/>
                    <a:pt x="0" y="32"/>
                    <a:pt x="0" y="23"/>
                  </a:cubicBezTo>
                  <a:cubicBezTo>
                    <a:pt x="2" y="21"/>
                    <a:pt x="3" y="22"/>
                    <a:pt x="4" y="23"/>
                  </a:cubicBezTo>
                  <a:cubicBezTo>
                    <a:pt x="10" y="29"/>
                    <a:pt x="19" y="34"/>
                    <a:pt x="26" y="39"/>
                  </a:cubicBezTo>
                  <a:cubicBezTo>
                    <a:pt x="38" y="45"/>
                    <a:pt x="50" y="48"/>
                    <a:pt x="63" y="50"/>
                  </a:cubicBezTo>
                  <a:cubicBezTo>
                    <a:pt x="72" y="51"/>
                    <a:pt x="81" y="52"/>
                    <a:pt x="90" y="51"/>
                  </a:cubicBezTo>
                  <a:cubicBezTo>
                    <a:pt x="106" y="51"/>
                    <a:pt x="122" y="49"/>
                    <a:pt x="138" y="47"/>
                  </a:cubicBezTo>
                  <a:cubicBezTo>
                    <a:pt x="147" y="45"/>
                    <a:pt x="157" y="44"/>
                    <a:pt x="166" y="42"/>
                  </a:cubicBezTo>
                  <a:cubicBezTo>
                    <a:pt x="179" y="39"/>
                    <a:pt x="192" y="36"/>
                    <a:pt x="205" y="33"/>
                  </a:cubicBezTo>
                  <a:cubicBezTo>
                    <a:pt x="230" y="27"/>
                    <a:pt x="255" y="21"/>
                    <a:pt x="281" y="16"/>
                  </a:cubicBezTo>
                  <a:cubicBezTo>
                    <a:pt x="303" y="11"/>
                    <a:pt x="326" y="7"/>
                    <a:pt x="349" y="4"/>
                  </a:cubicBezTo>
                  <a:cubicBezTo>
                    <a:pt x="369" y="2"/>
                    <a:pt x="389" y="0"/>
                    <a:pt x="409" y="1"/>
                  </a:cubicBezTo>
                  <a:cubicBezTo>
                    <a:pt x="434" y="2"/>
                    <a:pt x="458" y="6"/>
                    <a:pt x="481" y="14"/>
                  </a:cubicBezTo>
                  <a:cubicBezTo>
                    <a:pt x="491" y="18"/>
                    <a:pt x="501" y="23"/>
                    <a:pt x="511" y="28"/>
                  </a:cubicBezTo>
                  <a:cubicBezTo>
                    <a:pt x="511" y="28"/>
                    <a:pt x="512" y="28"/>
                    <a:pt x="512" y="29"/>
                  </a:cubicBezTo>
                  <a:cubicBezTo>
                    <a:pt x="513" y="30"/>
                    <a:pt x="515" y="31"/>
                    <a:pt x="514" y="33"/>
                  </a:cubicBezTo>
                  <a:cubicBezTo>
                    <a:pt x="513" y="34"/>
                    <a:pt x="511" y="33"/>
                    <a:pt x="510" y="32"/>
                  </a:cubicBezTo>
                  <a:cubicBezTo>
                    <a:pt x="496" y="26"/>
                    <a:pt x="481" y="22"/>
                    <a:pt x="466" y="20"/>
                  </a:cubicBezTo>
                  <a:cubicBezTo>
                    <a:pt x="441" y="16"/>
                    <a:pt x="416" y="17"/>
                    <a:pt x="390" y="21"/>
                  </a:cubicBezTo>
                  <a:cubicBezTo>
                    <a:pt x="364" y="24"/>
                    <a:pt x="338" y="30"/>
                    <a:pt x="313" y="37"/>
                  </a:cubicBezTo>
                  <a:cubicBezTo>
                    <a:pt x="282" y="45"/>
                    <a:pt x="252" y="54"/>
                    <a:pt x="221" y="62"/>
                  </a:cubicBezTo>
                  <a:cubicBezTo>
                    <a:pt x="198" y="69"/>
                    <a:pt x="175" y="74"/>
                    <a:pt x="152" y="78"/>
                  </a:cubicBezTo>
                  <a:cubicBezTo>
                    <a:pt x="132" y="81"/>
                    <a:pt x="113" y="83"/>
                    <a:pt x="94" y="82"/>
                  </a:cubicBezTo>
                  <a:cubicBezTo>
                    <a:pt x="69" y="80"/>
                    <a:pt x="45" y="76"/>
                    <a:pt x="23" y="64"/>
                  </a:cubicBezTo>
                  <a:cubicBezTo>
                    <a:pt x="21" y="63"/>
                    <a:pt x="19" y="62"/>
                    <a:pt x="17" y="61"/>
                  </a:cubicBezTo>
                  <a:close/>
                </a:path>
              </a:pathLst>
            </a:custGeom>
            <a:solidFill>
              <a:srgbClr val="C52527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4" name="Google Shape;144;p75"/>
            <p:cNvSpPr/>
            <p:nvPr/>
          </p:nvSpPr>
          <p:spPr>
            <a:xfrm>
              <a:off x="0" y="4983163"/>
              <a:ext cx="11760200" cy="766762"/>
            </a:xfrm>
            <a:custGeom>
              <a:avLst/>
              <a:gdLst/>
              <a:ahLst/>
              <a:cxnLst/>
              <a:rect l="l" t="t" r="r" b="b"/>
              <a:pathLst>
                <a:path w="523" h="65" extrusionOk="0">
                  <a:moveTo>
                    <a:pt x="25" y="52"/>
                  </a:moveTo>
                  <a:cubicBezTo>
                    <a:pt x="17" y="48"/>
                    <a:pt x="9" y="43"/>
                    <a:pt x="3" y="36"/>
                  </a:cubicBezTo>
                  <a:cubicBezTo>
                    <a:pt x="2" y="36"/>
                    <a:pt x="1" y="35"/>
                    <a:pt x="0" y="36"/>
                  </a:cubicBezTo>
                  <a:cubicBezTo>
                    <a:pt x="0" y="29"/>
                    <a:pt x="0" y="22"/>
                    <a:pt x="0" y="16"/>
                  </a:cubicBezTo>
                  <a:cubicBezTo>
                    <a:pt x="0" y="15"/>
                    <a:pt x="0" y="13"/>
                    <a:pt x="1" y="13"/>
                  </a:cubicBezTo>
                  <a:cubicBezTo>
                    <a:pt x="3" y="13"/>
                    <a:pt x="3" y="13"/>
                    <a:pt x="4" y="14"/>
                  </a:cubicBezTo>
                  <a:cubicBezTo>
                    <a:pt x="19" y="29"/>
                    <a:pt x="38" y="36"/>
                    <a:pt x="58" y="39"/>
                  </a:cubicBezTo>
                  <a:cubicBezTo>
                    <a:pt x="74" y="42"/>
                    <a:pt x="90" y="42"/>
                    <a:pt x="106" y="40"/>
                  </a:cubicBezTo>
                  <a:cubicBezTo>
                    <a:pt x="120" y="39"/>
                    <a:pt x="134" y="38"/>
                    <a:pt x="147" y="36"/>
                  </a:cubicBezTo>
                  <a:cubicBezTo>
                    <a:pt x="168" y="32"/>
                    <a:pt x="189" y="28"/>
                    <a:pt x="210" y="24"/>
                  </a:cubicBezTo>
                  <a:cubicBezTo>
                    <a:pt x="236" y="18"/>
                    <a:pt x="263" y="13"/>
                    <a:pt x="289" y="8"/>
                  </a:cubicBezTo>
                  <a:cubicBezTo>
                    <a:pt x="305" y="6"/>
                    <a:pt x="320" y="4"/>
                    <a:pt x="336" y="2"/>
                  </a:cubicBezTo>
                  <a:cubicBezTo>
                    <a:pt x="355" y="0"/>
                    <a:pt x="373" y="0"/>
                    <a:pt x="391" y="1"/>
                  </a:cubicBezTo>
                  <a:cubicBezTo>
                    <a:pt x="420" y="2"/>
                    <a:pt x="448" y="7"/>
                    <a:pt x="475" y="18"/>
                  </a:cubicBezTo>
                  <a:cubicBezTo>
                    <a:pt x="491" y="25"/>
                    <a:pt x="506" y="34"/>
                    <a:pt x="520" y="45"/>
                  </a:cubicBezTo>
                  <a:cubicBezTo>
                    <a:pt x="521" y="46"/>
                    <a:pt x="523" y="47"/>
                    <a:pt x="523" y="49"/>
                  </a:cubicBezTo>
                  <a:cubicBezTo>
                    <a:pt x="521" y="50"/>
                    <a:pt x="519" y="47"/>
                    <a:pt x="517" y="46"/>
                  </a:cubicBezTo>
                  <a:cubicBezTo>
                    <a:pt x="515" y="45"/>
                    <a:pt x="513" y="44"/>
                    <a:pt x="511" y="42"/>
                  </a:cubicBezTo>
                  <a:cubicBezTo>
                    <a:pt x="511" y="42"/>
                    <a:pt x="511" y="42"/>
                    <a:pt x="511" y="42"/>
                  </a:cubicBezTo>
                  <a:cubicBezTo>
                    <a:pt x="496" y="34"/>
                    <a:pt x="480" y="26"/>
                    <a:pt x="462" y="22"/>
                  </a:cubicBezTo>
                  <a:cubicBezTo>
                    <a:pt x="443" y="18"/>
                    <a:pt x="424" y="15"/>
                    <a:pt x="404" y="15"/>
                  </a:cubicBezTo>
                  <a:cubicBezTo>
                    <a:pt x="380" y="14"/>
                    <a:pt x="357" y="17"/>
                    <a:pt x="333" y="20"/>
                  </a:cubicBezTo>
                  <a:cubicBezTo>
                    <a:pt x="311" y="23"/>
                    <a:pt x="290" y="27"/>
                    <a:pt x="269" y="32"/>
                  </a:cubicBezTo>
                  <a:cubicBezTo>
                    <a:pt x="253" y="36"/>
                    <a:pt x="238" y="39"/>
                    <a:pt x="222" y="43"/>
                  </a:cubicBezTo>
                  <a:cubicBezTo>
                    <a:pt x="207" y="46"/>
                    <a:pt x="192" y="50"/>
                    <a:pt x="176" y="53"/>
                  </a:cubicBezTo>
                  <a:cubicBezTo>
                    <a:pt x="160" y="57"/>
                    <a:pt x="144" y="59"/>
                    <a:pt x="127" y="62"/>
                  </a:cubicBezTo>
                  <a:cubicBezTo>
                    <a:pt x="112" y="64"/>
                    <a:pt x="97" y="65"/>
                    <a:pt x="82" y="65"/>
                  </a:cubicBezTo>
                  <a:cubicBezTo>
                    <a:pt x="62" y="64"/>
                    <a:pt x="44" y="61"/>
                    <a:pt x="26" y="53"/>
                  </a:cubicBezTo>
                  <a:cubicBezTo>
                    <a:pt x="26" y="53"/>
                    <a:pt x="25" y="53"/>
                    <a:pt x="25" y="52"/>
                  </a:cubicBezTo>
                  <a:close/>
                </a:path>
              </a:pathLst>
            </a:custGeom>
            <a:solidFill>
              <a:srgbClr val="E8E7E7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5" name="Google Shape;145;p75"/>
            <p:cNvSpPr/>
            <p:nvPr/>
          </p:nvSpPr>
          <p:spPr>
            <a:xfrm>
              <a:off x="382588" y="5326063"/>
              <a:ext cx="11625263" cy="801687"/>
            </a:xfrm>
            <a:custGeom>
              <a:avLst/>
              <a:gdLst/>
              <a:ahLst/>
              <a:cxnLst/>
              <a:rect l="l" t="t" r="r" b="b"/>
              <a:pathLst>
                <a:path w="517" h="68" extrusionOk="0">
                  <a:moveTo>
                    <a:pt x="494" y="13"/>
                  </a:moveTo>
                  <a:cubicBezTo>
                    <a:pt x="499" y="14"/>
                    <a:pt x="502" y="18"/>
                    <a:pt x="506" y="20"/>
                  </a:cubicBezTo>
                  <a:cubicBezTo>
                    <a:pt x="510" y="23"/>
                    <a:pt x="513" y="25"/>
                    <a:pt x="517" y="28"/>
                  </a:cubicBezTo>
                  <a:cubicBezTo>
                    <a:pt x="516" y="29"/>
                    <a:pt x="515" y="29"/>
                    <a:pt x="515" y="29"/>
                  </a:cubicBezTo>
                  <a:cubicBezTo>
                    <a:pt x="507" y="25"/>
                    <a:pt x="500" y="21"/>
                    <a:pt x="492" y="17"/>
                  </a:cubicBezTo>
                  <a:cubicBezTo>
                    <a:pt x="476" y="9"/>
                    <a:pt x="459" y="6"/>
                    <a:pt x="441" y="4"/>
                  </a:cubicBezTo>
                  <a:cubicBezTo>
                    <a:pt x="405" y="0"/>
                    <a:pt x="369" y="5"/>
                    <a:pt x="333" y="13"/>
                  </a:cubicBezTo>
                  <a:cubicBezTo>
                    <a:pt x="291" y="22"/>
                    <a:pt x="250" y="35"/>
                    <a:pt x="208" y="46"/>
                  </a:cubicBezTo>
                  <a:cubicBezTo>
                    <a:pt x="174" y="55"/>
                    <a:pt x="139" y="63"/>
                    <a:pt x="104" y="66"/>
                  </a:cubicBezTo>
                  <a:cubicBezTo>
                    <a:pt x="70" y="68"/>
                    <a:pt x="37" y="65"/>
                    <a:pt x="7" y="49"/>
                  </a:cubicBezTo>
                  <a:cubicBezTo>
                    <a:pt x="5" y="48"/>
                    <a:pt x="2" y="47"/>
                    <a:pt x="0" y="45"/>
                  </a:cubicBezTo>
                  <a:cubicBezTo>
                    <a:pt x="2" y="45"/>
                    <a:pt x="4" y="46"/>
                    <a:pt x="5" y="47"/>
                  </a:cubicBezTo>
                  <a:cubicBezTo>
                    <a:pt x="21" y="55"/>
                    <a:pt x="38" y="61"/>
                    <a:pt x="56" y="63"/>
                  </a:cubicBezTo>
                  <a:cubicBezTo>
                    <a:pt x="74" y="66"/>
                    <a:pt x="92" y="66"/>
                    <a:pt x="111" y="64"/>
                  </a:cubicBezTo>
                  <a:cubicBezTo>
                    <a:pt x="125" y="62"/>
                    <a:pt x="138" y="60"/>
                    <a:pt x="152" y="58"/>
                  </a:cubicBezTo>
                  <a:cubicBezTo>
                    <a:pt x="165" y="55"/>
                    <a:pt x="177" y="52"/>
                    <a:pt x="190" y="49"/>
                  </a:cubicBezTo>
                  <a:cubicBezTo>
                    <a:pt x="213" y="43"/>
                    <a:pt x="236" y="37"/>
                    <a:pt x="260" y="30"/>
                  </a:cubicBezTo>
                  <a:cubicBezTo>
                    <a:pt x="276" y="26"/>
                    <a:pt x="293" y="21"/>
                    <a:pt x="310" y="17"/>
                  </a:cubicBezTo>
                  <a:cubicBezTo>
                    <a:pt x="329" y="12"/>
                    <a:pt x="348" y="8"/>
                    <a:pt x="367" y="5"/>
                  </a:cubicBezTo>
                  <a:cubicBezTo>
                    <a:pt x="378" y="3"/>
                    <a:pt x="389" y="2"/>
                    <a:pt x="400" y="1"/>
                  </a:cubicBezTo>
                  <a:cubicBezTo>
                    <a:pt x="406" y="1"/>
                    <a:pt x="413" y="1"/>
                    <a:pt x="419" y="1"/>
                  </a:cubicBezTo>
                  <a:cubicBezTo>
                    <a:pt x="445" y="2"/>
                    <a:pt x="471" y="6"/>
                    <a:pt x="495" y="16"/>
                  </a:cubicBezTo>
                  <a:cubicBezTo>
                    <a:pt x="495" y="16"/>
                    <a:pt x="496" y="17"/>
                    <a:pt x="496" y="16"/>
                  </a:cubicBezTo>
                  <a:cubicBezTo>
                    <a:pt x="496" y="15"/>
                    <a:pt x="495" y="14"/>
                    <a:pt x="494" y="13"/>
                  </a:cubicBezTo>
                  <a:close/>
                </a:path>
              </a:pathLst>
            </a:custGeom>
            <a:solidFill>
              <a:srgbClr val="AF3433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6" name="Google Shape;146;p75"/>
            <p:cNvSpPr/>
            <p:nvPr/>
          </p:nvSpPr>
          <p:spPr>
            <a:xfrm>
              <a:off x="8904288" y="5619750"/>
              <a:ext cx="2541588" cy="295275"/>
            </a:xfrm>
            <a:custGeom>
              <a:avLst/>
              <a:gdLst/>
              <a:ahLst/>
              <a:cxnLst/>
              <a:rect l="l" t="t" r="r" b="b"/>
              <a:pathLst>
                <a:path w="113" h="25" extrusionOk="0">
                  <a:moveTo>
                    <a:pt x="0" y="25"/>
                  </a:moveTo>
                  <a:cubicBezTo>
                    <a:pt x="3" y="21"/>
                    <a:pt x="7" y="21"/>
                    <a:pt x="11" y="19"/>
                  </a:cubicBezTo>
                  <a:cubicBezTo>
                    <a:pt x="31" y="12"/>
                    <a:pt x="51" y="6"/>
                    <a:pt x="72" y="3"/>
                  </a:cubicBezTo>
                  <a:cubicBezTo>
                    <a:pt x="85" y="0"/>
                    <a:pt x="98" y="0"/>
                    <a:pt x="111" y="0"/>
                  </a:cubicBezTo>
                  <a:cubicBezTo>
                    <a:pt x="112" y="1"/>
                    <a:pt x="113" y="1"/>
                    <a:pt x="113" y="1"/>
                  </a:cubicBezTo>
                  <a:cubicBezTo>
                    <a:pt x="111" y="2"/>
                    <a:pt x="108" y="2"/>
                    <a:pt x="105" y="1"/>
                  </a:cubicBezTo>
                  <a:cubicBezTo>
                    <a:pt x="69" y="2"/>
                    <a:pt x="36" y="11"/>
                    <a:pt x="2" y="24"/>
                  </a:cubicBezTo>
                  <a:cubicBezTo>
                    <a:pt x="1" y="24"/>
                    <a:pt x="1" y="24"/>
                    <a:pt x="0" y="25"/>
                  </a:cubicBezTo>
                  <a:close/>
                </a:path>
              </a:pathLst>
            </a:custGeom>
            <a:solidFill>
              <a:srgbClr val="3A4483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7" name="Google Shape;147;p75"/>
            <p:cNvSpPr/>
            <p:nvPr/>
          </p:nvSpPr>
          <p:spPr>
            <a:xfrm>
              <a:off x="11266488" y="5608638"/>
              <a:ext cx="854075" cy="117475"/>
            </a:xfrm>
            <a:custGeom>
              <a:avLst/>
              <a:gdLst/>
              <a:ahLst/>
              <a:cxnLst/>
              <a:rect l="l" t="t" r="r" b="b"/>
              <a:pathLst>
                <a:path w="38" h="10" extrusionOk="0">
                  <a:moveTo>
                    <a:pt x="0" y="2"/>
                  </a:moveTo>
                  <a:cubicBezTo>
                    <a:pt x="3" y="2"/>
                    <a:pt x="6" y="2"/>
                    <a:pt x="8" y="2"/>
                  </a:cubicBezTo>
                  <a:cubicBezTo>
                    <a:pt x="11" y="2"/>
                    <a:pt x="14" y="3"/>
                    <a:pt x="16" y="3"/>
                  </a:cubicBezTo>
                  <a:cubicBezTo>
                    <a:pt x="19" y="4"/>
                    <a:pt x="22" y="4"/>
                    <a:pt x="25" y="4"/>
                  </a:cubicBezTo>
                  <a:cubicBezTo>
                    <a:pt x="24" y="2"/>
                    <a:pt x="22" y="3"/>
                    <a:pt x="22" y="1"/>
                  </a:cubicBezTo>
                  <a:cubicBezTo>
                    <a:pt x="25" y="0"/>
                    <a:pt x="28" y="3"/>
                    <a:pt x="31" y="4"/>
                  </a:cubicBezTo>
                  <a:cubicBezTo>
                    <a:pt x="31" y="4"/>
                    <a:pt x="32" y="4"/>
                    <a:pt x="33" y="4"/>
                  </a:cubicBezTo>
                  <a:cubicBezTo>
                    <a:pt x="35" y="5"/>
                    <a:pt x="36" y="7"/>
                    <a:pt x="38" y="10"/>
                  </a:cubicBezTo>
                  <a:cubicBezTo>
                    <a:pt x="25" y="5"/>
                    <a:pt x="13" y="4"/>
                    <a:pt x="0" y="2"/>
                  </a:cubicBezTo>
                  <a:close/>
                </a:path>
              </a:pathLst>
            </a:custGeom>
            <a:solidFill>
              <a:srgbClr val="4A4E89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8" name="Google Shape;148;p75"/>
            <p:cNvSpPr/>
            <p:nvPr/>
          </p:nvSpPr>
          <p:spPr>
            <a:xfrm>
              <a:off x="22225" y="6197600"/>
              <a:ext cx="46038" cy="471487"/>
            </a:xfrm>
            <a:custGeom>
              <a:avLst/>
              <a:gdLst/>
              <a:ahLst/>
              <a:cxnLst/>
              <a:rect l="l" t="t" r="r" b="b"/>
              <a:pathLst>
                <a:path w="2" h="40" extrusionOk="0">
                  <a:moveTo>
                    <a:pt x="0" y="0"/>
                  </a:moveTo>
                  <a:cubicBezTo>
                    <a:pt x="0" y="0"/>
                    <a:pt x="1" y="1"/>
                    <a:pt x="2" y="1"/>
                  </a:cubicBezTo>
                  <a:cubicBezTo>
                    <a:pt x="1" y="3"/>
                    <a:pt x="1" y="4"/>
                    <a:pt x="1" y="6"/>
                  </a:cubicBezTo>
                  <a:cubicBezTo>
                    <a:pt x="1" y="18"/>
                    <a:pt x="1" y="29"/>
                    <a:pt x="0" y="40"/>
                  </a:cubicBezTo>
                  <a:cubicBezTo>
                    <a:pt x="0" y="34"/>
                    <a:pt x="0" y="27"/>
                    <a:pt x="0" y="20"/>
                  </a:cubicBezTo>
                  <a:cubicBezTo>
                    <a:pt x="0" y="14"/>
                    <a:pt x="1" y="8"/>
                    <a:pt x="0" y="2"/>
                  </a:cubicBezTo>
                  <a:cubicBezTo>
                    <a:pt x="0" y="1"/>
                    <a:pt x="0" y="1"/>
                    <a:pt x="0" y="0"/>
                  </a:cubicBezTo>
                  <a:close/>
                </a:path>
              </a:pathLst>
            </a:custGeom>
            <a:solidFill>
              <a:srgbClr val="273679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9" name="Google Shape;149;p75"/>
            <p:cNvSpPr/>
            <p:nvPr/>
          </p:nvSpPr>
          <p:spPr>
            <a:xfrm>
              <a:off x="11445875" y="5526088"/>
              <a:ext cx="517525" cy="130175"/>
            </a:xfrm>
            <a:custGeom>
              <a:avLst/>
              <a:gdLst/>
              <a:ahLst/>
              <a:cxnLst/>
              <a:rect l="l" t="t" r="r" b="b"/>
              <a:pathLst>
                <a:path w="23" h="11" extrusionOk="0">
                  <a:moveTo>
                    <a:pt x="23" y="11"/>
                  </a:moveTo>
                  <a:cubicBezTo>
                    <a:pt x="19" y="11"/>
                    <a:pt x="17" y="9"/>
                    <a:pt x="14" y="8"/>
                  </a:cubicBezTo>
                  <a:cubicBezTo>
                    <a:pt x="10" y="6"/>
                    <a:pt x="5" y="5"/>
                    <a:pt x="1" y="3"/>
                  </a:cubicBezTo>
                  <a:cubicBezTo>
                    <a:pt x="3" y="1"/>
                    <a:pt x="0" y="1"/>
                    <a:pt x="0" y="0"/>
                  </a:cubicBezTo>
                  <a:cubicBezTo>
                    <a:pt x="8" y="3"/>
                    <a:pt x="16" y="6"/>
                    <a:pt x="23" y="11"/>
                  </a:cubicBezTo>
                  <a:close/>
                </a:path>
              </a:pathLst>
            </a:custGeom>
            <a:solidFill>
              <a:srgbClr val="E5CED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0" name="Google Shape;150;p75"/>
            <p:cNvSpPr/>
            <p:nvPr/>
          </p:nvSpPr>
          <p:spPr>
            <a:xfrm>
              <a:off x="2068513" y="6445250"/>
              <a:ext cx="742950" cy="12700"/>
            </a:xfrm>
            <a:custGeom>
              <a:avLst/>
              <a:gdLst/>
              <a:ahLst/>
              <a:cxnLst/>
              <a:rect l="l" t="t" r="r" b="b"/>
              <a:pathLst>
                <a:path w="33" h="1" extrusionOk="0">
                  <a:moveTo>
                    <a:pt x="8" y="0"/>
                  </a:moveTo>
                  <a:cubicBezTo>
                    <a:pt x="14" y="0"/>
                    <a:pt x="20" y="0"/>
                    <a:pt x="26" y="0"/>
                  </a:cubicBezTo>
                  <a:cubicBezTo>
                    <a:pt x="28" y="1"/>
                    <a:pt x="31" y="1"/>
                    <a:pt x="33" y="1"/>
                  </a:cubicBezTo>
                  <a:cubicBezTo>
                    <a:pt x="33" y="1"/>
                    <a:pt x="33" y="1"/>
                    <a:pt x="33" y="1"/>
                  </a:cubicBezTo>
                  <a:cubicBezTo>
                    <a:pt x="22" y="1"/>
                    <a:pt x="11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3" y="1"/>
                    <a:pt x="6" y="1"/>
                    <a:pt x="8" y="0"/>
                  </a:cubicBezTo>
                  <a:close/>
                </a:path>
              </a:pathLst>
            </a:custGeom>
            <a:solidFill>
              <a:srgbClr val="28377D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1" name="Google Shape;151;p75"/>
            <p:cNvSpPr/>
            <p:nvPr/>
          </p:nvSpPr>
          <p:spPr>
            <a:xfrm>
              <a:off x="561975" y="5124450"/>
              <a:ext cx="10928350" cy="660400"/>
            </a:xfrm>
            <a:custGeom>
              <a:avLst/>
              <a:gdLst/>
              <a:ahLst/>
              <a:cxnLst/>
              <a:rect l="l" t="t" r="r" b="b"/>
              <a:pathLst>
                <a:path w="486" h="56" extrusionOk="0">
                  <a:moveTo>
                    <a:pt x="0" y="40"/>
                  </a:moveTo>
                  <a:cubicBezTo>
                    <a:pt x="34" y="56"/>
                    <a:pt x="70" y="53"/>
                    <a:pt x="106" y="48"/>
                  </a:cubicBezTo>
                  <a:cubicBezTo>
                    <a:pt x="150" y="42"/>
                    <a:pt x="193" y="31"/>
                    <a:pt x="236" y="21"/>
                  </a:cubicBezTo>
                  <a:cubicBezTo>
                    <a:pt x="274" y="13"/>
                    <a:pt x="311" y="5"/>
                    <a:pt x="349" y="3"/>
                  </a:cubicBezTo>
                  <a:cubicBezTo>
                    <a:pt x="389" y="0"/>
                    <a:pt x="428" y="3"/>
                    <a:pt x="465" y="19"/>
                  </a:cubicBezTo>
                  <a:cubicBezTo>
                    <a:pt x="472" y="22"/>
                    <a:pt x="480" y="25"/>
                    <a:pt x="486" y="30"/>
                  </a:cubicBezTo>
                  <a:cubicBezTo>
                    <a:pt x="480" y="29"/>
                    <a:pt x="476" y="25"/>
                    <a:pt x="470" y="23"/>
                  </a:cubicBezTo>
                  <a:cubicBezTo>
                    <a:pt x="459" y="17"/>
                    <a:pt x="447" y="13"/>
                    <a:pt x="434" y="10"/>
                  </a:cubicBezTo>
                  <a:cubicBezTo>
                    <a:pt x="410" y="4"/>
                    <a:pt x="385" y="3"/>
                    <a:pt x="360" y="4"/>
                  </a:cubicBezTo>
                  <a:cubicBezTo>
                    <a:pt x="345" y="4"/>
                    <a:pt x="330" y="6"/>
                    <a:pt x="315" y="8"/>
                  </a:cubicBezTo>
                  <a:cubicBezTo>
                    <a:pt x="295" y="10"/>
                    <a:pt x="276" y="14"/>
                    <a:pt x="257" y="18"/>
                  </a:cubicBezTo>
                  <a:cubicBezTo>
                    <a:pt x="243" y="21"/>
                    <a:pt x="230" y="24"/>
                    <a:pt x="216" y="27"/>
                  </a:cubicBezTo>
                  <a:cubicBezTo>
                    <a:pt x="193" y="32"/>
                    <a:pt x="170" y="38"/>
                    <a:pt x="146" y="43"/>
                  </a:cubicBezTo>
                  <a:cubicBezTo>
                    <a:pt x="129" y="46"/>
                    <a:pt x="112" y="49"/>
                    <a:pt x="95" y="51"/>
                  </a:cubicBezTo>
                  <a:cubicBezTo>
                    <a:pt x="82" y="53"/>
                    <a:pt x="69" y="55"/>
                    <a:pt x="55" y="54"/>
                  </a:cubicBezTo>
                  <a:cubicBezTo>
                    <a:pt x="38" y="52"/>
                    <a:pt x="20" y="50"/>
                    <a:pt x="3" y="43"/>
                  </a:cubicBezTo>
                  <a:cubicBezTo>
                    <a:pt x="2" y="42"/>
                    <a:pt x="0" y="42"/>
                    <a:pt x="0" y="40"/>
                  </a:cubicBezTo>
                  <a:close/>
                </a:path>
              </a:pathLst>
            </a:custGeom>
            <a:solidFill>
              <a:srgbClr val="AF3433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52" name="Google Shape;152;p75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0_Contents slide layout">
  <p:cSld name="30_Contents slide layout"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76"/>
          <p:cNvSpPr/>
          <p:nvPr/>
        </p:nvSpPr>
        <p:spPr>
          <a:xfrm>
            <a:off x="0" y="0"/>
            <a:ext cx="12192000" cy="6870099"/>
          </a:xfrm>
          <a:custGeom>
            <a:avLst/>
            <a:gdLst/>
            <a:ahLst/>
            <a:cxnLst/>
            <a:rect l="l" t="t" r="r" b="b"/>
            <a:pathLst>
              <a:path w="3840" h="2160" extrusionOk="0">
                <a:moveTo>
                  <a:pt x="0" y="0"/>
                </a:moveTo>
                <a:cubicBezTo>
                  <a:pt x="0" y="2160"/>
                  <a:pt x="0" y="2160"/>
                  <a:pt x="0" y="2160"/>
                </a:cubicBezTo>
                <a:cubicBezTo>
                  <a:pt x="3840" y="2160"/>
                  <a:pt x="3840" y="2160"/>
                  <a:pt x="3840" y="2160"/>
                </a:cubicBezTo>
                <a:cubicBezTo>
                  <a:pt x="3840" y="0"/>
                  <a:pt x="3840" y="0"/>
                  <a:pt x="3840" y="0"/>
                </a:cubicBezTo>
                <a:lnTo>
                  <a:pt x="0" y="0"/>
                </a:lnTo>
                <a:close/>
                <a:moveTo>
                  <a:pt x="3776" y="1779"/>
                </a:moveTo>
                <a:cubicBezTo>
                  <a:pt x="3776" y="1969"/>
                  <a:pt x="3622" y="2124"/>
                  <a:pt x="3431" y="2124"/>
                </a:cubicBezTo>
                <a:cubicBezTo>
                  <a:pt x="409" y="2124"/>
                  <a:pt x="409" y="2124"/>
                  <a:pt x="409" y="2124"/>
                </a:cubicBezTo>
                <a:cubicBezTo>
                  <a:pt x="219" y="2124"/>
                  <a:pt x="64" y="1969"/>
                  <a:pt x="64" y="1779"/>
                </a:cubicBezTo>
                <a:cubicBezTo>
                  <a:pt x="64" y="381"/>
                  <a:pt x="64" y="381"/>
                  <a:pt x="64" y="381"/>
                </a:cubicBezTo>
                <a:cubicBezTo>
                  <a:pt x="64" y="191"/>
                  <a:pt x="219" y="36"/>
                  <a:pt x="409" y="36"/>
                </a:cubicBezTo>
                <a:cubicBezTo>
                  <a:pt x="3431" y="36"/>
                  <a:pt x="3431" y="36"/>
                  <a:pt x="3431" y="36"/>
                </a:cubicBezTo>
                <a:cubicBezTo>
                  <a:pt x="3622" y="36"/>
                  <a:pt x="3776" y="191"/>
                  <a:pt x="3776" y="381"/>
                </a:cubicBezTo>
                <a:lnTo>
                  <a:pt x="3776" y="1779"/>
                </a:lnTo>
                <a:close/>
              </a:path>
            </a:pathLst>
          </a:custGeom>
          <a:solidFill>
            <a:srgbClr val="C60B1E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5" name="Google Shape;155;p76"/>
          <p:cNvSpPr txBox="1">
            <a:spLocks noGrp="1"/>
          </p:cNvSpPr>
          <p:nvPr>
            <p:ph type="body" idx="1"/>
          </p:nvPr>
        </p:nvSpPr>
        <p:spPr>
          <a:xfrm>
            <a:off x="792203" y="600247"/>
            <a:ext cx="10544391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60B1E"/>
              </a:buClr>
              <a:buSzPts val="4000"/>
              <a:buFont typeface="Arial"/>
              <a:buNone/>
              <a:defRPr sz="4000" b="0">
                <a:solidFill>
                  <a:srgbClr val="C60B1E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7_Contents slide layout">
  <p:cSld name="7_Contents slide layout"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oogle Shape;13;p59"/>
          <p:cNvGrpSpPr/>
          <p:nvPr/>
        </p:nvGrpSpPr>
        <p:grpSpPr>
          <a:xfrm>
            <a:off x="-2632" y="6400799"/>
            <a:ext cx="12194633" cy="457201"/>
            <a:chOff x="792203" y="4129595"/>
            <a:chExt cx="12194633" cy="457201"/>
          </a:xfrm>
        </p:grpSpPr>
        <p:sp>
          <p:nvSpPr>
            <p:cNvPr id="14" name="Google Shape;14;p59"/>
            <p:cNvSpPr/>
            <p:nvPr/>
          </p:nvSpPr>
          <p:spPr>
            <a:xfrm>
              <a:off x="792203" y="4281995"/>
              <a:ext cx="12194633" cy="152400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" name="Google Shape;15;p59"/>
            <p:cNvSpPr/>
            <p:nvPr/>
          </p:nvSpPr>
          <p:spPr>
            <a:xfrm>
              <a:off x="792203" y="4129595"/>
              <a:ext cx="12194633" cy="152400"/>
            </a:xfrm>
            <a:prstGeom prst="rect">
              <a:avLst/>
            </a:prstGeom>
            <a:solidFill>
              <a:srgbClr val="C60B1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" name="Google Shape;16;p59"/>
            <p:cNvSpPr/>
            <p:nvPr/>
          </p:nvSpPr>
          <p:spPr>
            <a:xfrm>
              <a:off x="792203" y="4434396"/>
              <a:ext cx="12194633" cy="152400"/>
            </a:xfrm>
            <a:prstGeom prst="rect">
              <a:avLst/>
            </a:prstGeom>
            <a:solidFill>
              <a:srgbClr val="C60B1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7" name="Google Shape;17;p59"/>
          <p:cNvSpPr txBox="1">
            <a:spLocks noGrp="1"/>
          </p:cNvSpPr>
          <p:nvPr>
            <p:ph type="body" idx="1"/>
          </p:nvPr>
        </p:nvSpPr>
        <p:spPr>
          <a:xfrm>
            <a:off x="792203" y="600247"/>
            <a:ext cx="10544391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60B1E"/>
              </a:buClr>
              <a:buSzPts val="4000"/>
              <a:buFont typeface="Arial"/>
              <a:buNone/>
              <a:defRPr sz="4000" b="0" i="0" u="none" strike="noStrike" cap="none">
                <a:solidFill>
                  <a:srgbClr val="C60B1E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2_Contents slide layout">
  <p:cSld name="22_Contents slide layout"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77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C5252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8" name="Google Shape;158;p77"/>
          <p:cNvSpPr/>
          <p:nvPr/>
        </p:nvSpPr>
        <p:spPr>
          <a:xfrm>
            <a:off x="11107230" y="5752552"/>
            <a:ext cx="878720" cy="836758"/>
          </a:xfrm>
          <a:custGeom>
            <a:avLst/>
            <a:gdLst/>
            <a:ahLst/>
            <a:cxnLst/>
            <a:rect l="l" t="t" r="r" b="b"/>
            <a:pathLst>
              <a:path w="449" h="427" extrusionOk="0">
                <a:moveTo>
                  <a:pt x="86" y="427"/>
                </a:moveTo>
                <a:cubicBezTo>
                  <a:pt x="87" y="423"/>
                  <a:pt x="87" y="420"/>
                  <a:pt x="88" y="416"/>
                </a:cubicBezTo>
                <a:cubicBezTo>
                  <a:pt x="89" y="408"/>
                  <a:pt x="91" y="400"/>
                  <a:pt x="92" y="392"/>
                </a:cubicBezTo>
                <a:cubicBezTo>
                  <a:pt x="94" y="382"/>
                  <a:pt x="96" y="372"/>
                  <a:pt x="97" y="362"/>
                </a:cubicBezTo>
                <a:cubicBezTo>
                  <a:pt x="99" y="351"/>
                  <a:pt x="101" y="339"/>
                  <a:pt x="103" y="328"/>
                </a:cubicBezTo>
                <a:cubicBezTo>
                  <a:pt x="104" y="320"/>
                  <a:pt x="106" y="312"/>
                  <a:pt x="107" y="303"/>
                </a:cubicBezTo>
                <a:cubicBezTo>
                  <a:pt x="109" y="294"/>
                  <a:pt x="111" y="284"/>
                  <a:pt x="112" y="274"/>
                </a:cubicBezTo>
                <a:cubicBezTo>
                  <a:pt x="112" y="273"/>
                  <a:pt x="112" y="272"/>
                  <a:pt x="111" y="272"/>
                </a:cubicBezTo>
                <a:cubicBezTo>
                  <a:pt x="101" y="261"/>
                  <a:pt x="90" y="251"/>
                  <a:pt x="80" y="240"/>
                </a:cubicBezTo>
                <a:cubicBezTo>
                  <a:pt x="75" y="236"/>
                  <a:pt x="71" y="232"/>
                  <a:pt x="67" y="228"/>
                </a:cubicBezTo>
                <a:cubicBezTo>
                  <a:pt x="57" y="218"/>
                  <a:pt x="46" y="208"/>
                  <a:pt x="35" y="197"/>
                </a:cubicBezTo>
                <a:cubicBezTo>
                  <a:pt x="26" y="188"/>
                  <a:pt x="16" y="178"/>
                  <a:pt x="6" y="169"/>
                </a:cubicBezTo>
                <a:cubicBezTo>
                  <a:pt x="4" y="167"/>
                  <a:pt x="3" y="166"/>
                  <a:pt x="1" y="164"/>
                </a:cubicBezTo>
                <a:cubicBezTo>
                  <a:pt x="1" y="164"/>
                  <a:pt x="0" y="164"/>
                  <a:pt x="1" y="163"/>
                </a:cubicBezTo>
                <a:cubicBezTo>
                  <a:pt x="1" y="163"/>
                  <a:pt x="1" y="163"/>
                  <a:pt x="2" y="163"/>
                </a:cubicBezTo>
                <a:cubicBezTo>
                  <a:pt x="13" y="161"/>
                  <a:pt x="24" y="160"/>
                  <a:pt x="35" y="158"/>
                </a:cubicBezTo>
                <a:cubicBezTo>
                  <a:pt x="45" y="157"/>
                  <a:pt x="56" y="155"/>
                  <a:pt x="67" y="153"/>
                </a:cubicBezTo>
                <a:cubicBezTo>
                  <a:pt x="75" y="152"/>
                  <a:pt x="83" y="151"/>
                  <a:pt x="91" y="150"/>
                </a:cubicBezTo>
                <a:cubicBezTo>
                  <a:pt x="100" y="149"/>
                  <a:pt x="108" y="148"/>
                  <a:pt x="116" y="146"/>
                </a:cubicBezTo>
                <a:cubicBezTo>
                  <a:pt x="122" y="145"/>
                  <a:pt x="128" y="145"/>
                  <a:pt x="134" y="144"/>
                </a:cubicBezTo>
                <a:cubicBezTo>
                  <a:pt x="141" y="143"/>
                  <a:pt x="147" y="142"/>
                  <a:pt x="154" y="141"/>
                </a:cubicBezTo>
                <a:cubicBezTo>
                  <a:pt x="155" y="141"/>
                  <a:pt x="156" y="140"/>
                  <a:pt x="156" y="139"/>
                </a:cubicBezTo>
                <a:cubicBezTo>
                  <a:pt x="164" y="122"/>
                  <a:pt x="173" y="106"/>
                  <a:pt x="181" y="89"/>
                </a:cubicBezTo>
                <a:cubicBezTo>
                  <a:pt x="188" y="74"/>
                  <a:pt x="196" y="58"/>
                  <a:pt x="204" y="42"/>
                </a:cubicBezTo>
                <a:cubicBezTo>
                  <a:pt x="211" y="29"/>
                  <a:pt x="217" y="15"/>
                  <a:pt x="224" y="2"/>
                </a:cubicBezTo>
                <a:cubicBezTo>
                  <a:pt x="224" y="1"/>
                  <a:pt x="224" y="1"/>
                  <a:pt x="225" y="0"/>
                </a:cubicBezTo>
                <a:cubicBezTo>
                  <a:pt x="226" y="1"/>
                  <a:pt x="226" y="2"/>
                  <a:pt x="227" y="4"/>
                </a:cubicBezTo>
                <a:cubicBezTo>
                  <a:pt x="234" y="18"/>
                  <a:pt x="241" y="32"/>
                  <a:pt x="248" y="46"/>
                </a:cubicBezTo>
                <a:cubicBezTo>
                  <a:pt x="257" y="66"/>
                  <a:pt x="267" y="85"/>
                  <a:pt x="276" y="104"/>
                </a:cubicBezTo>
                <a:cubicBezTo>
                  <a:pt x="282" y="115"/>
                  <a:pt x="287" y="126"/>
                  <a:pt x="293" y="138"/>
                </a:cubicBezTo>
                <a:cubicBezTo>
                  <a:pt x="294" y="140"/>
                  <a:pt x="295" y="141"/>
                  <a:pt x="298" y="141"/>
                </a:cubicBezTo>
                <a:cubicBezTo>
                  <a:pt x="308" y="143"/>
                  <a:pt x="318" y="144"/>
                  <a:pt x="328" y="146"/>
                </a:cubicBezTo>
                <a:cubicBezTo>
                  <a:pt x="338" y="147"/>
                  <a:pt x="348" y="148"/>
                  <a:pt x="358" y="150"/>
                </a:cubicBezTo>
                <a:cubicBezTo>
                  <a:pt x="367" y="151"/>
                  <a:pt x="376" y="153"/>
                  <a:pt x="385" y="154"/>
                </a:cubicBezTo>
                <a:cubicBezTo>
                  <a:pt x="396" y="155"/>
                  <a:pt x="407" y="157"/>
                  <a:pt x="417" y="158"/>
                </a:cubicBezTo>
                <a:cubicBezTo>
                  <a:pt x="426" y="160"/>
                  <a:pt x="435" y="161"/>
                  <a:pt x="444" y="162"/>
                </a:cubicBezTo>
                <a:cubicBezTo>
                  <a:pt x="445" y="163"/>
                  <a:pt x="447" y="163"/>
                  <a:pt x="448" y="163"/>
                </a:cubicBezTo>
                <a:cubicBezTo>
                  <a:pt x="448" y="163"/>
                  <a:pt x="449" y="163"/>
                  <a:pt x="449" y="163"/>
                </a:cubicBezTo>
                <a:cubicBezTo>
                  <a:pt x="449" y="164"/>
                  <a:pt x="449" y="164"/>
                  <a:pt x="448" y="164"/>
                </a:cubicBezTo>
                <a:cubicBezTo>
                  <a:pt x="444" y="168"/>
                  <a:pt x="440" y="172"/>
                  <a:pt x="436" y="176"/>
                </a:cubicBezTo>
                <a:cubicBezTo>
                  <a:pt x="432" y="180"/>
                  <a:pt x="428" y="184"/>
                  <a:pt x="424" y="189"/>
                </a:cubicBezTo>
                <a:cubicBezTo>
                  <a:pt x="413" y="199"/>
                  <a:pt x="403" y="209"/>
                  <a:pt x="392" y="219"/>
                </a:cubicBezTo>
                <a:cubicBezTo>
                  <a:pt x="382" y="229"/>
                  <a:pt x="372" y="238"/>
                  <a:pt x="363" y="248"/>
                </a:cubicBezTo>
                <a:cubicBezTo>
                  <a:pt x="355" y="256"/>
                  <a:pt x="347" y="264"/>
                  <a:pt x="339" y="271"/>
                </a:cubicBezTo>
                <a:cubicBezTo>
                  <a:pt x="338" y="272"/>
                  <a:pt x="337" y="273"/>
                  <a:pt x="337" y="274"/>
                </a:cubicBezTo>
                <a:cubicBezTo>
                  <a:pt x="339" y="283"/>
                  <a:pt x="340" y="291"/>
                  <a:pt x="342" y="300"/>
                </a:cubicBezTo>
                <a:cubicBezTo>
                  <a:pt x="343" y="309"/>
                  <a:pt x="345" y="318"/>
                  <a:pt x="347" y="328"/>
                </a:cubicBezTo>
                <a:cubicBezTo>
                  <a:pt x="348" y="336"/>
                  <a:pt x="349" y="344"/>
                  <a:pt x="351" y="352"/>
                </a:cubicBezTo>
                <a:cubicBezTo>
                  <a:pt x="352" y="361"/>
                  <a:pt x="354" y="371"/>
                  <a:pt x="356" y="380"/>
                </a:cubicBezTo>
                <a:cubicBezTo>
                  <a:pt x="357" y="388"/>
                  <a:pt x="358" y="395"/>
                  <a:pt x="359" y="402"/>
                </a:cubicBezTo>
                <a:cubicBezTo>
                  <a:pt x="361" y="411"/>
                  <a:pt x="362" y="419"/>
                  <a:pt x="364" y="427"/>
                </a:cubicBezTo>
                <a:cubicBezTo>
                  <a:pt x="360" y="425"/>
                  <a:pt x="357" y="424"/>
                  <a:pt x="354" y="422"/>
                </a:cubicBezTo>
                <a:cubicBezTo>
                  <a:pt x="336" y="413"/>
                  <a:pt x="319" y="404"/>
                  <a:pt x="301" y="394"/>
                </a:cubicBezTo>
                <a:cubicBezTo>
                  <a:pt x="284" y="385"/>
                  <a:pt x="267" y="376"/>
                  <a:pt x="250" y="367"/>
                </a:cubicBezTo>
                <a:cubicBezTo>
                  <a:pt x="242" y="363"/>
                  <a:pt x="234" y="359"/>
                  <a:pt x="226" y="355"/>
                </a:cubicBezTo>
                <a:cubicBezTo>
                  <a:pt x="225" y="354"/>
                  <a:pt x="224" y="355"/>
                  <a:pt x="223" y="355"/>
                </a:cubicBezTo>
                <a:cubicBezTo>
                  <a:pt x="205" y="365"/>
                  <a:pt x="187" y="374"/>
                  <a:pt x="168" y="384"/>
                </a:cubicBezTo>
                <a:cubicBezTo>
                  <a:pt x="159" y="389"/>
                  <a:pt x="151" y="393"/>
                  <a:pt x="142" y="398"/>
                </a:cubicBezTo>
                <a:cubicBezTo>
                  <a:pt x="124" y="407"/>
                  <a:pt x="106" y="417"/>
                  <a:pt x="89" y="426"/>
                </a:cubicBezTo>
                <a:cubicBezTo>
                  <a:pt x="88" y="426"/>
                  <a:pt x="87" y="427"/>
                  <a:pt x="86" y="427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9" name="Google Shape;159;p77"/>
          <p:cNvSpPr txBox="1">
            <a:spLocks noGrp="1"/>
          </p:cNvSpPr>
          <p:nvPr>
            <p:ph type="body" idx="1"/>
          </p:nvPr>
        </p:nvSpPr>
        <p:spPr>
          <a:xfrm>
            <a:off x="880350" y="398051"/>
            <a:ext cx="10544391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Arial"/>
              <a:buNone/>
              <a:defRPr sz="4000" b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3_Contents slide layout">
  <p:cSld name="23_Contents slide layout"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1" name="Google Shape;161;p78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-1465"/>
            <a:ext cx="994282" cy="100154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62" name="Google Shape;162;p78"/>
          <p:cNvGrpSpPr/>
          <p:nvPr/>
        </p:nvGrpSpPr>
        <p:grpSpPr>
          <a:xfrm>
            <a:off x="-72045" y="6047509"/>
            <a:ext cx="12208625" cy="733397"/>
            <a:chOff x="0" y="4983163"/>
            <a:chExt cx="12120563" cy="1911350"/>
          </a:xfrm>
        </p:grpSpPr>
        <p:sp>
          <p:nvSpPr>
            <p:cNvPr id="163" name="Google Shape;163;p78"/>
            <p:cNvSpPr/>
            <p:nvPr/>
          </p:nvSpPr>
          <p:spPr>
            <a:xfrm>
              <a:off x="0" y="5443538"/>
              <a:ext cx="11828463" cy="1450975"/>
            </a:xfrm>
            <a:custGeom>
              <a:avLst/>
              <a:gdLst/>
              <a:ahLst/>
              <a:cxnLst/>
              <a:rect l="l" t="t" r="r" b="b"/>
              <a:pathLst>
                <a:path w="526" h="123" extrusionOk="0">
                  <a:moveTo>
                    <a:pt x="396" y="40"/>
                  </a:moveTo>
                  <a:cubicBezTo>
                    <a:pt x="339" y="62"/>
                    <a:pt x="283" y="87"/>
                    <a:pt x="223" y="103"/>
                  </a:cubicBezTo>
                  <a:cubicBezTo>
                    <a:pt x="175" y="116"/>
                    <a:pt x="126" y="123"/>
                    <a:pt x="76" y="120"/>
                  </a:cubicBezTo>
                  <a:cubicBezTo>
                    <a:pt x="52" y="118"/>
                    <a:pt x="28" y="114"/>
                    <a:pt x="4" y="109"/>
                  </a:cubicBezTo>
                  <a:cubicBezTo>
                    <a:pt x="2" y="108"/>
                    <a:pt x="0" y="108"/>
                    <a:pt x="1" y="105"/>
                  </a:cubicBezTo>
                  <a:cubicBezTo>
                    <a:pt x="1" y="92"/>
                    <a:pt x="1" y="79"/>
                    <a:pt x="1" y="66"/>
                  </a:cubicBezTo>
                  <a:cubicBezTo>
                    <a:pt x="2" y="67"/>
                    <a:pt x="2" y="68"/>
                    <a:pt x="2" y="69"/>
                  </a:cubicBezTo>
                  <a:cubicBezTo>
                    <a:pt x="2" y="81"/>
                    <a:pt x="2" y="92"/>
                    <a:pt x="2" y="104"/>
                  </a:cubicBezTo>
                  <a:cubicBezTo>
                    <a:pt x="2" y="93"/>
                    <a:pt x="2" y="81"/>
                    <a:pt x="2" y="70"/>
                  </a:cubicBezTo>
                  <a:cubicBezTo>
                    <a:pt x="2" y="68"/>
                    <a:pt x="1" y="66"/>
                    <a:pt x="2" y="65"/>
                  </a:cubicBezTo>
                  <a:cubicBezTo>
                    <a:pt x="4" y="63"/>
                    <a:pt x="6" y="65"/>
                    <a:pt x="8" y="65"/>
                  </a:cubicBezTo>
                  <a:cubicBezTo>
                    <a:pt x="33" y="75"/>
                    <a:pt x="59" y="81"/>
                    <a:pt x="85" y="83"/>
                  </a:cubicBezTo>
                  <a:cubicBezTo>
                    <a:pt x="89" y="83"/>
                    <a:pt x="92" y="83"/>
                    <a:pt x="96" y="83"/>
                  </a:cubicBezTo>
                  <a:cubicBezTo>
                    <a:pt x="97" y="83"/>
                    <a:pt x="100" y="83"/>
                    <a:pt x="100" y="86"/>
                  </a:cubicBezTo>
                  <a:cubicBezTo>
                    <a:pt x="98" y="86"/>
                    <a:pt x="96" y="86"/>
                    <a:pt x="94" y="86"/>
                  </a:cubicBezTo>
                  <a:cubicBezTo>
                    <a:pt x="103" y="85"/>
                    <a:pt x="113" y="84"/>
                    <a:pt x="122" y="86"/>
                  </a:cubicBezTo>
                  <a:cubicBezTo>
                    <a:pt x="121" y="86"/>
                    <a:pt x="119" y="86"/>
                    <a:pt x="118" y="86"/>
                  </a:cubicBezTo>
                  <a:cubicBezTo>
                    <a:pt x="118" y="82"/>
                    <a:pt x="121" y="83"/>
                    <a:pt x="122" y="83"/>
                  </a:cubicBezTo>
                  <a:cubicBezTo>
                    <a:pt x="143" y="83"/>
                    <a:pt x="164" y="80"/>
                    <a:pt x="184" y="76"/>
                  </a:cubicBezTo>
                  <a:cubicBezTo>
                    <a:pt x="209" y="70"/>
                    <a:pt x="234" y="63"/>
                    <a:pt x="259" y="55"/>
                  </a:cubicBezTo>
                  <a:cubicBezTo>
                    <a:pt x="291" y="45"/>
                    <a:pt x="323" y="33"/>
                    <a:pt x="355" y="22"/>
                  </a:cubicBezTo>
                  <a:cubicBezTo>
                    <a:pt x="382" y="14"/>
                    <a:pt x="408" y="6"/>
                    <a:pt x="436" y="3"/>
                  </a:cubicBezTo>
                  <a:cubicBezTo>
                    <a:pt x="461" y="0"/>
                    <a:pt x="486" y="1"/>
                    <a:pt x="510" y="9"/>
                  </a:cubicBezTo>
                  <a:cubicBezTo>
                    <a:pt x="514" y="11"/>
                    <a:pt x="520" y="12"/>
                    <a:pt x="524" y="15"/>
                  </a:cubicBezTo>
                  <a:cubicBezTo>
                    <a:pt x="525" y="16"/>
                    <a:pt x="526" y="16"/>
                    <a:pt x="526" y="19"/>
                  </a:cubicBezTo>
                  <a:cubicBezTo>
                    <a:pt x="521" y="19"/>
                    <a:pt x="515" y="17"/>
                    <a:pt x="509" y="17"/>
                  </a:cubicBezTo>
                  <a:cubicBezTo>
                    <a:pt x="492" y="15"/>
                    <a:pt x="474" y="17"/>
                    <a:pt x="457" y="21"/>
                  </a:cubicBezTo>
                  <a:cubicBezTo>
                    <a:pt x="436" y="25"/>
                    <a:pt x="416" y="31"/>
                    <a:pt x="397" y="39"/>
                  </a:cubicBezTo>
                  <a:cubicBezTo>
                    <a:pt x="396" y="39"/>
                    <a:pt x="396" y="39"/>
                    <a:pt x="396" y="40"/>
                  </a:cubicBezTo>
                  <a:close/>
                </a:path>
              </a:pathLst>
            </a:custGeom>
            <a:solidFill>
              <a:srgbClr val="344193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4" name="Google Shape;164;p78"/>
            <p:cNvSpPr/>
            <p:nvPr/>
          </p:nvSpPr>
          <p:spPr>
            <a:xfrm>
              <a:off x="0" y="5337175"/>
              <a:ext cx="11536363" cy="1120775"/>
            </a:xfrm>
            <a:custGeom>
              <a:avLst/>
              <a:gdLst/>
              <a:ahLst/>
              <a:cxnLst/>
              <a:rect l="l" t="t" r="r" b="b"/>
              <a:pathLst>
                <a:path w="513" h="95" extrusionOk="0">
                  <a:moveTo>
                    <a:pt x="100" y="94"/>
                  </a:moveTo>
                  <a:cubicBezTo>
                    <a:pt x="89" y="93"/>
                    <a:pt x="78" y="93"/>
                    <a:pt x="67" y="91"/>
                  </a:cubicBezTo>
                  <a:cubicBezTo>
                    <a:pt x="45" y="88"/>
                    <a:pt x="24" y="82"/>
                    <a:pt x="3" y="74"/>
                  </a:cubicBezTo>
                  <a:cubicBezTo>
                    <a:pt x="2" y="74"/>
                    <a:pt x="1" y="74"/>
                    <a:pt x="1" y="73"/>
                  </a:cubicBezTo>
                  <a:cubicBezTo>
                    <a:pt x="0" y="60"/>
                    <a:pt x="0" y="47"/>
                    <a:pt x="0" y="34"/>
                  </a:cubicBezTo>
                  <a:cubicBezTo>
                    <a:pt x="3" y="33"/>
                    <a:pt x="5" y="35"/>
                    <a:pt x="7" y="37"/>
                  </a:cubicBezTo>
                  <a:cubicBezTo>
                    <a:pt x="11" y="39"/>
                    <a:pt x="15" y="42"/>
                    <a:pt x="19" y="44"/>
                  </a:cubicBezTo>
                  <a:cubicBezTo>
                    <a:pt x="37" y="54"/>
                    <a:pt x="57" y="60"/>
                    <a:pt x="78" y="63"/>
                  </a:cubicBezTo>
                  <a:cubicBezTo>
                    <a:pt x="93" y="64"/>
                    <a:pt x="108" y="64"/>
                    <a:pt x="123" y="63"/>
                  </a:cubicBezTo>
                  <a:cubicBezTo>
                    <a:pt x="164" y="60"/>
                    <a:pt x="204" y="49"/>
                    <a:pt x="243" y="39"/>
                  </a:cubicBezTo>
                  <a:cubicBezTo>
                    <a:pt x="283" y="28"/>
                    <a:pt x="323" y="15"/>
                    <a:pt x="363" y="8"/>
                  </a:cubicBezTo>
                  <a:cubicBezTo>
                    <a:pt x="378" y="5"/>
                    <a:pt x="394" y="2"/>
                    <a:pt x="409" y="1"/>
                  </a:cubicBezTo>
                  <a:cubicBezTo>
                    <a:pt x="421" y="0"/>
                    <a:pt x="434" y="0"/>
                    <a:pt x="446" y="1"/>
                  </a:cubicBezTo>
                  <a:cubicBezTo>
                    <a:pt x="466" y="1"/>
                    <a:pt x="486" y="5"/>
                    <a:pt x="505" y="13"/>
                  </a:cubicBezTo>
                  <a:cubicBezTo>
                    <a:pt x="507" y="13"/>
                    <a:pt x="508" y="14"/>
                    <a:pt x="510" y="15"/>
                  </a:cubicBezTo>
                  <a:cubicBezTo>
                    <a:pt x="510" y="16"/>
                    <a:pt x="513" y="17"/>
                    <a:pt x="510" y="19"/>
                  </a:cubicBezTo>
                  <a:cubicBezTo>
                    <a:pt x="503" y="17"/>
                    <a:pt x="496" y="15"/>
                    <a:pt x="488" y="14"/>
                  </a:cubicBezTo>
                  <a:cubicBezTo>
                    <a:pt x="459" y="10"/>
                    <a:pt x="431" y="13"/>
                    <a:pt x="403" y="19"/>
                  </a:cubicBezTo>
                  <a:cubicBezTo>
                    <a:pt x="367" y="27"/>
                    <a:pt x="332" y="40"/>
                    <a:pt x="297" y="52"/>
                  </a:cubicBezTo>
                  <a:cubicBezTo>
                    <a:pt x="258" y="66"/>
                    <a:pt x="218" y="79"/>
                    <a:pt x="177" y="87"/>
                  </a:cubicBezTo>
                  <a:cubicBezTo>
                    <a:pt x="159" y="91"/>
                    <a:pt x="140" y="93"/>
                    <a:pt x="122" y="94"/>
                  </a:cubicBezTo>
                  <a:cubicBezTo>
                    <a:pt x="120" y="94"/>
                    <a:pt x="119" y="94"/>
                    <a:pt x="118" y="94"/>
                  </a:cubicBezTo>
                  <a:cubicBezTo>
                    <a:pt x="112" y="95"/>
                    <a:pt x="106" y="95"/>
                    <a:pt x="100" y="94"/>
                  </a:cubicBezTo>
                  <a:close/>
                </a:path>
              </a:pathLst>
            </a:custGeom>
            <a:solidFill>
              <a:srgbClr val="E8E7E7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5" name="Google Shape;165;p78"/>
            <p:cNvSpPr/>
            <p:nvPr/>
          </p:nvSpPr>
          <p:spPr>
            <a:xfrm>
              <a:off x="0" y="5137150"/>
              <a:ext cx="11580813" cy="977900"/>
            </a:xfrm>
            <a:custGeom>
              <a:avLst/>
              <a:gdLst/>
              <a:ahLst/>
              <a:cxnLst/>
              <a:rect l="l" t="t" r="r" b="b"/>
              <a:pathLst>
                <a:path w="515" h="83" extrusionOk="0">
                  <a:moveTo>
                    <a:pt x="17" y="61"/>
                  </a:moveTo>
                  <a:cubicBezTo>
                    <a:pt x="11" y="59"/>
                    <a:pt x="6" y="54"/>
                    <a:pt x="0" y="51"/>
                  </a:cubicBezTo>
                  <a:cubicBezTo>
                    <a:pt x="0" y="41"/>
                    <a:pt x="0" y="32"/>
                    <a:pt x="0" y="23"/>
                  </a:cubicBezTo>
                  <a:cubicBezTo>
                    <a:pt x="2" y="21"/>
                    <a:pt x="3" y="22"/>
                    <a:pt x="4" y="23"/>
                  </a:cubicBezTo>
                  <a:cubicBezTo>
                    <a:pt x="10" y="29"/>
                    <a:pt x="19" y="34"/>
                    <a:pt x="26" y="39"/>
                  </a:cubicBezTo>
                  <a:cubicBezTo>
                    <a:pt x="38" y="45"/>
                    <a:pt x="50" y="48"/>
                    <a:pt x="63" y="50"/>
                  </a:cubicBezTo>
                  <a:cubicBezTo>
                    <a:pt x="72" y="51"/>
                    <a:pt x="81" y="52"/>
                    <a:pt x="90" y="51"/>
                  </a:cubicBezTo>
                  <a:cubicBezTo>
                    <a:pt x="106" y="51"/>
                    <a:pt x="122" y="49"/>
                    <a:pt x="138" y="47"/>
                  </a:cubicBezTo>
                  <a:cubicBezTo>
                    <a:pt x="147" y="45"/>
                    <a:pt x="157" y="44"/>
                    <a:pt x="166" y="42"/>
                  </a:cubicBezTo>
                  <a:cubicBezTo>
                    <a:pt x="179" y="39"/>
                    <a:pt x="192" y="36"/>
                    <a:pt x="205" y="33"/>
                  </a:cubicBezTo>
                  <a:cubicBezTo>
                    <a:pt x="230" y="27"/>
                    <a:pt x="255" y="21"/>
                    <a:pt x="281" y="16"/>
                  </a:cubicBezTo>
                  <a:cubicBezTo>
                    <a:pt x="303" y="11"/>
                    <a:pt x="326" y="7"/>
                    <a:pt x="349" y="4"/>
                  </a:cubicBezTo>
                  <a:cubicBezTo>
                    <a:pt x="369" y="2"/>
                    <a:pt x="389" y="0"/>
                    <a:pt x="409" y="1"/>
                  </a:cubicBezTo>
                  <a:cubicBezTo>
                    <a:pt x="434" y="2"/>
                    <a:pt x="458" y="6"/>
                    <a:pt x="481" y="14"/>
                  </a:cubicBezTo>
                  <a:cubicBezTo>
                    <a:pt x="491" y="18"/>
                    <a:pt x="501" y="23"/>
                    <a:pt x="511" y="28"/>
                  </a:cubicBezTo>
                  <a:cubicBezTo>
                    <a:pt x="511" y="28"/>
                    <a:pt x="512" y="28"/>
                    <a:pt x="512" y="29"/>
                  </a:cubicBezTo>
                  <a:cubicBezTo>
                    <a:pt x="513" y="30"/>
                    <a:pt x="515" y="31"/>
                    <a:pt x="514" y="33"/>
                  </a:cubicBezTo>
                  <a:cubicBezTo>
                    <a:pt x="513" y="34"/>
                    <a:pt x="511" y="33"/>
                    <a:pt x="510" y="32"/>
                  </a:cubicBezTo>
                  <a:cubicBezTo>
                    <a:pt x="496" y="26"/>
                    <a:pt x="481" y="22"/>
                    <a:pt x="466" y="20"/>
                  </a:cubicBezTo>
                  <a:cubicBezTo>
                    <a:pt x="441" y="16"/>
                    <a:pt x="416" y="17"/>
                    <a:pt x="390" y="21"/>
                  </a:cubicBezTo>
                  <a:cubicBezTo>
                    <a:pt x="364" y="24"/>
                    <a:pt x="338" y="30"/>
                    <a:pt x="313" y="37"/>
                  </a:cubicBezTo>
                  <a:cubicBezTo>
                    <a:pt x="282" y="45"/>
                    <a:pt x="252" y="54"/>
                    <a:pt x="221" y="62"/>
                  </a:cubicBezTo>
                  <a:cubicBezTo>
                    <a:pt x="198" y="69"/>
                    <a:pt x="175" y="74"/>
                    <a:pt x="152" y="78"/>
                  </a:cubicBezTo>
                  <a:cubicBezTo>
                    <a:pt x="132" y="81"/>
                    <a:pt x="113" y="83"/>
                    <a:pt x="94" y="82"/>
                  </a:cubicBezTo>
                  <a:cubicBezTo>
                    <a:pt x="69" y="80"/>
                    <a:pt x="45" y="76"/>
                    <a:pt x="23" y="64"/>
                  </a:cubicBezTo>
                  <a:cubicBezTo>
                    <a:pt x="21" y="63"/>
                    <a:pt x="19" y="62"/>
                    <a:pt x="17" y="61"/>
                  </a:cubicBezTo>
                  <a:close/>
                </a:path>
              </a:pathLst>
            </a:custGeom>
            <a:solidFill>
              <a:srgbClr val="C52527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6" name="Google Shape;166;p78"/>
            <p:cNvSpPr/>
            <p:nvPr/>
          </p:nvSpPr>
          <p:spPr>
            <a:xfrm>
              <a:off x="0" y="4983163"/>
              <a:ext cx="11760200" cy="766762"/>
            </a:xfrm>
            <a:custGeom>
              <a:avLst/>
              <a:gdLst/>
              <a:ahLst/>
              <a:cxnLst/>
              <a:rect l="l" t="t" r="r" b="b"/>
              <a:pathLst>
                <a:path w="523" h="65" extrusionOk="0">
                  <a:moveTo>
                    <a:pt x="25" y="52"/>
                  </a:moveTo>
                  <a:cubicBezTo>
                    <a:pt x="17" y="48"/>
                    <a:pt x="9" y="43"/>
                    <a:pt x="3" y="36"/>
                  </a:cubicBezTo>
                  <a:cubicBezTo>
                    <a:pt x="2" y="36"/>
                    <a:pt x="1" y="35"/>
                    <a:pt x="0" y="36"/>
                  </a:cubicBezTo>
                  <a:cubicBezTo>
                    <a:pt x="0" y="29"/>
                    <a:pt x="0" y="22"/>
                    <a:pt x="0" y="16"/>
                  </a:cubicBezTo>
                  <a:cubicBezTo>
                    <a:pt x="0" y="15"/>
                    <a:pt x="0" y="13"/>
                    <a:pt x="1" y="13"/>
                  </a:cubicBezTo>
                  <a:cubicBezTo>
                    <a:pt x="3" y="13"/>
                    <a:pt x="3" y="13"/>
                    <a:pt x="4" y="14"/>
                  </a:cubicBezTo>
                  <a:cubicBezTo>
                    <a:pt x="19" y="29"/>
                    <a:pt x="38" y="36"/>
                    <a:pt x="58" y="39"/>
                  </a:cubicBezTo>
                  <a:cubicBezTo>
                    <a:pt x="74" y="42"/>
                    <a:pt x="90" y="42"/>
                    <a:pt x="106" y="40"/>
                  </a:cubicBezTo>
                  <a:cubicBezTo>
                    <a:pt x="120" y="39"/>
                    <a:pt x="134" y="38"/>
                    <a:pt x="147" y="36"/>
                  </a:cubicBezTo>
                  <a:cubicBezTo>
                    <a:pt x="168" y="32"/>
                    <a:pt x="189" y="28"/>
                    <a:pt x="210" y="24"/>
                  </a:cubicBezTo>
                  <a:cubicBezTo>
                    <a:pt x="236" y="18"/>
                    <a:pt x="263" y="13"/>
                    <a:pt x="289" y="8"/>
                  </a:cubicBezTo>
                  <a:cubicBezTo>
                    <a:pt x="305" y="6"/>
                    <a:pt x="320" y="4"/>
                    <a:pt x="336" y="2"/>
                  </a:cubicBezTo>
                  <a:cubicBezTo>
                    <a:pt x="355" y="0"/>
                    <a:pt x="373" y="0"/>
                    <a:pt x="391" y="1"/>
                  </a:cubicBezTo>
                  <a:cubicBezTo>
                    <a:pt x="420" y="2"/>
                    <a:pt x="448" y="7"/>
                    <a:pt x="475" y="18"/>
                  </a:cubicBezTo>
                  <a:cubicBezTo>
                    <a:pt x="491" y="25"/>
                    <a:pt x="506" y="34"/>
                    <a:pt x="520" y="45"/>
                  </a:cubicBezTo>
                  <a:cubicBezTo>
                    <a:pt x="521" y="46"/>
                    <a:pt x="523" y="47"/>
                    <a:pt x="523" y="49"/>
                  </a:cubicBezTo>
                  <a:cubicBezTo>
                    <a:pt x="521" y="50"/>
                    <a:pt x="519" y="47"/>
                    <a:pt x="517" y="46"/>
                  </a:cubicBezTo>
                  <a:cubicBezTo>
                    <a:pt x="515" y="45"/>
                    <a:pt x="513" y="44"/>
                    <a:pt x="511" y="42"/>
                  </a:cubicBezTo>
                  <a:cubicBezTo>
                    <a:pt x="511" y="42"/>
                    <a:pt x="511" y="42"/>
                    <a:pt x="511" y="42"/>
                  </a:cubicBezTo>
                  <a:cubicBezTo>
                    <a:pt x="496" y="34"/>
                    <a:pt x="480" y="26"/>
                    <a:pt x="462" y="22"/>
                  </a:cubicBezTo>
                  <a:cubicBezTo>
                    <a:pt x="443" y="18"/>
                    <a:pt x="424" y="15"/>
                    <a:pt x="404" y="15"/>
                  </a:cubicBezTo>
                  <a:cubicBezTo>
                    <a:pt x="380" y="14"/>
                    <a:pt x="357" y="17"/>
                    <a:pt x="333" y="20"/>
                  </a:cubicBezTo>
                  <a:cubicBezTo>
                    <a:pt x="311" y="23"/>
                    <a:pt x="290" y="27"/>
                    <a:pt x="269" y="32"/>
                  </a:cubicBezTo>
                  <a:cubicBezTo>
                    <a:pt x="253" y="36"/>
                    <a:pt x="238" y="39"/>
                    <a:pt x="222" y="43"/>
                  </a:cubicBezTo>
                  <a:cubicBezTo>
                    <a:pt x="207" y="46"/>
                    <a:pt x="192" y="50"/>
                    <a:pt x="176" y="53"/>
                  </a:cubicBezTo>
                  <a:cubicBezTo>
                    <a:pt x="160" y="57"/>
                    <a:pt x="144" y="59"/>
                    <a:pt x="127" y="62"/>
                  </a:cubicBezTo>
                  <a:cubicBezTo>
                    <a:pt x="112" y="64"/>
                    <a:pt x="97" y="65"/>
                    <a:pt x="82" y="65"/>
                  </a:cubicBezTo>
                  <a:cubicBezTo>
                    <a:pt x="62" y="64"/>
                    <a:pt x="44" y="61"/>
                    <a:pt x="26" y="53"/>
                  </a:cubicBezTo>
                  <a:cubicBezTo>
                    <a:pt x="26" y="53"/>
                    <a:pt x="25" y="53"/>
                    <a:pt x="25" y="52"/>
                  </a:cubicBezTo>
                  <a:close/>
                </a:path>
              </a:pathLst>
            </a:custGeom>
            <a:solidFill>
              <a:srgbClr val="E8E7E7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7" name="Google Shape;167;p78"/>
            <p:cNvSpPr/>
            <p:nvPr/>
          </p:nvSpPr>
          <p:spPr>
            <a:xfrm>
              <a:off x="382588" y="5326063"/>
              <a:ext cx="11625263" cy="801687"/>
            </a:xfrm>
            <a:custGeom>
              <a:avLst/>
              <a:gdLst/>
              <a:ahLst/>
              <a:cxnLst/>
              <a:rect l="l" t="t" r="r" b="b"/>
              <a:pathLst>
                <a:path w="517" h="68" extrusionOk="0">
                  <a:moveTo>
                    <a:pt x="494" y="13"/>
                  </a:moveTo>
                  <a:cubicBezTo>
                    <a:pt x="499" y="14"/>
                    <a:pt x="502" y="18"/>
                    <a:pt x="506" y="20"/>
                  </a:cubicBezTo>
                  <a:cubicBezTo>
                    <a:pt x="510" y="23"/>
                    <a:pt x="513" y="25"/>
                    <a:pt x="517" y="28"/>
                  </a:cubicBezTo>
                  <a:cubicBezTo>
                    <a:pt x="516" y="29"/>
                    <a:pt x="515" y="29"/>
                    <a:pt x="515" y="29"/>
                  </a:cubicBezTo>
                  <a:cubicBezTo>
                    <a:pt x="507" y="25"/>
                    <a:pt x="500" y="21"/>
                    <a:pt x="492" y="17"/>
                  </a:cubicBezTo>
                  <a:cubicBezTo>
                    <a:pt x="476" y="9"/>
                    <a:pt x="459" y="6"/>
                    <a:pt x="441" y="4"/>
                  </a:cubicBezTo>
                  <a:cubicBezTo>
                    <a:pt x="405" y="0"/>
                    <a:pt x="369" y="5"/>
                    <a:pt x="333" y="13"/>
                  </a:cubicBezTo>
                  <a:cubicBezTo>
                    <a:pt x="291" y="22"/>
                    <a:pt x="250" y="35"/>
                    <a:pt x="208" y="46"/>
                  </a:cubicBezTo>
                  <a:cubicBezTo>
                    <a:pt x="174" y="55"/>
                    <a:pt x="139" y="63"/>
                    <a:pt x="104" y="66"/>
                  </a:cubicBezTo>
                  <a:cubicBezTo>
                    <a:pt x="70" y="68"/>
                    <a:pt x="37" y="65"/>
                    <a:pt x="7" y="49"/>
                  </a:cubicBezTo>
                  <a:cubicBezTo>
                    <a:pt x="5" y="48"/>
                    <a:pt x="2" y="47"/>
                    <a:pt x="0" y="45"/>
                  </a:cubicBezTo>
                  <a:cubicBezTo>
                    <a:pt x="2" y="45"/>
                    <a:pt x="4" y="46"/>
                    <a:pt x="5" y="47"/>
                  </a:cubicBezTo>
                  <a:cubicBezTo>
                    <a:pt x="21" y="55"/>
                    <a:pt x="38" y="61"/>
                    <a:pt x="56" y="63"/>
                  </a:cubicBezTo>
                  <a:cubicBezTo>
                    <a:pt x="74" y="66"/>
                    <a:pt x="92" y="66"/>
                    <a:pt x="111" y="64"/>
                  </a:cubicBezTo>
                  <a:cubicBezTo>
                    <a:pt x="125" y="62"/>
                    <a:pt x="138" y="60"/>
                    <a:pt x="152" y="58"/>
                  </a:cubicBezTo>
                  <a:cubicBezTo>
                    <a:pt x="165" y="55"/>
                    <a:pt x="177" y="52"/>
                    <a:pt x="190" y="49"/>
                  </a:cubicBezTo>
                  <a:cubicBezTo>
                    <a:pt x="213" y="43"/>
                    <a:pt x="236" y="37"/>
                    <a:pt x="260" y="30"/>
                  </a:cubicBezTo>
                  <a:cubicBezTo>
                    <a:pt x="276" y="26"/>
                    <a:pt x="293" y="21"/>
                    <a:pt x="310" y="17"/>
                  </a:cubicBezTo>
                  <a:cubicBezTo>
                    <a:pt x="329" y="12"/>
                    <a:pt x="348" y="8"/>
                    <a:pt x="367" y="5"/>
                  </a:cubicBezTo>
                  <a:cubicBezTo>
                    <a:pt x="378" y="3"/>
                    <a:pt x="389" y="2"/>
                    <a:pt x="400" y="1"/>
                  </a:cubicBezTo>
                  <a:cubicBezTo>
                    <a:pt x="406" y="1"/>
                    <a:pt x="413" y="1"/>
                    <a:pt x="419" y="1"/>
                  </a:cubicBezTo>
                  <a:cubicBezTo>
                    <a:pt x="445" y="2"/>
                    <a:pt x="471" y="6"/>
                    <a:pt x="495" y="16"/>
                  </a:cubicBezTo>
                  <a:cubicBezTo>
                    <a:pt x="495" y="16"/>
                    <a:pt x="496" y="17"/>
                    <a:pt x="496" y="16"/>
                  </a:cubicBezTo>
                  <a:cubicBezTo>
                    <a:pt x="496" y="15"/>
                    <a:pt x="495" y="14"/>
                    <a:pt x="494" y="13"/>
                  </a:cubicBezTo>
                  <a:close/>
                </a:path>
              </a:pathLst>
            </a:custGeom>
            <a:solidFill>
              <a:srgbClr val="AF3433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8" name="Google Shape;168;p78"/>
            <p:cNvSpPr/>
            <p:nvPr/>
          </p:nvSpPr>
          <p:spPr>
            <a:xfrm>
              <a:off x="8904288" y="5619750"/>
              <a:ext cx="2541588" cy="295275"/>
            </a:xfrm>
            <a:custGeom>
              <a:avLst/>
              <a:gdLst/>
              <a:ahLst/>
              <a:cxnLst/>
              <a:rect l="l" t="t" r="r" b="b"/>
              <a:pathLst>
                <a:path w="113" h="25" extrusionOk="0">
                  <a:moveTo>
                    <a:pt x="0" y="25"/>
                  </a:moveTo>
                  <a:cubicBezTo>
                    <a:pt x="3" y="21"/>
                    <a:pt x="7" y="21"/>
                    <a:pt x="11" y="19"/>
                  </a:cubicBezTo>
                  <a:cubicBezTo>
                    <a:pt x="31" y="12"/>
                    <a:pt x="51" y="6"/>
                    <a:pt x="72" y="3"/>
                  </a:cubicBezTo>
                  <a:cubicBezTo>
                    <a:pt x="85" y="0"/>
                    <a:pt x="98" y="0"/>
                    <a:pt x="111" y="0"/>
                  </a:cubicBezTo>
                  <a:cubicBezTo>
                    <a:pt x="112" y="1"/>
                    <a:pt x="113" y="1"/>
                    <a:pt x="113" y="1"/>
                  </a:cubicBezTo>
                  <a:cubicBezTo>
                    <a:pt x="111" y="2"/>
                    <a:pt x="108" y="2"/>
                    <a:pt x="105" y="1"/>
                  </a:cubicBezTo>
                  <a:cubicBezTo>
                    <a:pt x="69" y="2"/>
                    <a:pt x="36" y="11"/>
                    <a:pt x="2" y="24"/>
                  </a:cubicBezTo>
                  <a:cubicBezTo>
                    <a:pt x="1" y="24"/>
                    <a:pt x="1" y="24"/>
                    <a:pt x="0" y="25"/>
                  </a:cubicBezTo>
                  <a:close/>
                </a:path>
              </a:pathLst>
            </a:custGeom>
            <a:solidFill>
              <a:srgbClr val="3A4483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9" name="Google Shape;169;p78"/>
            <p:cNvSpPr/>
            <p:nvPr/>
          </p:nvSpPr>
          <p:spPr>
            <a:xfrm>
              <a:off x="11266488" y="5608638"/>
              <a:ext cx="854075" cy="117475"/>
            </a:xfrm>
            <a:custGeom>
              <a:avLst/>
              <a:gdLst/>
              <a:ahLst/>
              <a:cxnLst/>
              <a:rect l="l" t="t" r="r" b="b"/>
              <a:pathLst>
                <a:path w="38" h="10" extrusionOk="0">
                  <a:moveTo>
                    <a:pt x="0" y="2"/>
                  </a:moveTo>
                  <a:cubicBezTo>
                    <a:pt x="3" y="2"/>
                    <a:pt x="6" y="2"/>
                    <a:pt x="8" y="2"/>
                  </a:cubicBezTo>
                  <a:cubicBezTo>
                    <a:pt x="11" y="2"/>
                    <a:pt x="14" y="3"/>
                    <a:pt x="16" y="3"/>
                  </a:cubicBezTo>
                  <a:cubicBezTo>
                    <a:pt x="19" y="4"/>
                    <a:pt x="22" y="4"/>
                    <a:pt x="25" y="4"/>
                  </a:cubicBezTo>
                  <a:cubicBezTo>
                    <a:pt x="24" y="2"/>
                    <a:pt x="22" y="3"/>
                    <a:pt x="22" y="1"/>
                  </a:cubicBezTo>
                  <a:cubicBezTo>
                    <a:pt x="25" y="0"/>
                    <a:pt x="28" y="3"/>
                    <a:pt x="31" y="4"/>
                  </a:cubicBezTo>
                  <a:cubicBezTo>
                    <a:pt x="31" y="4"/>
                    <a:pt x="32" y="4"/>
                    <a:pt x="33" y="4"/>
                  </a:cubicBezTo>
                  <a:cubicBezTo>
                    <a:pt x="35" y="5"/>
                    <a:pt x="36" y="7"/>
                    <a:pt x="38" y="10"/>
                  </a:cubicBezTo>
                  <a:cubicBezTo>
                    <a:pt x="25" y="5"/>
                    <a:pt x="13" y="4"/>
                    <a:pt x="0" y="2"/>
                  </a:cubicBezTo>
                  <a:close/>
                </a:path>
              </a:pathLst>
            </a:custGeom>
            <a:solidFill>
              <a:srgbClr val="4A4E89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0" name="Google Shape;170;p78"/>
            <p:cNvSpPr/>
            <p:nvPr/>
          </p:nvSpPr>
          <p:spPr>
            <a:xfrm>
              <a:off x="22225" y="6197600"/>
              <a:ext cx="46038" cy="471487"/>
            </a:xfrm>
            <a:custGeom>
              <a:avLst/>
              <a:gdLst/>
              <a:ahLst/>
              <a:cxnLst/>
              <a:rect l="l" t="t" r="r" b="b"/>
              <a:pathLst>
                <a:path w="2" h="40" extrusionOk="0">
                  <a:moveTo>
                    <a:pt x="0" y="0"/>
                  </a:moveTo>
                  <a:cubicBezTo>
                    <a:pt x="0" y="0"/>
                    <a:pt x="1" y="1"/>
                    <a:pt x="2" y="1"/>
                  </a:cubicBezTo>
                  <a:cubicBezTo>
                    <a:pt x="1" y="3"/>
                    <a:pt x="1" y="4"/>
                    <a:pt x="1" y="6"/>
                  </a:cubicBezTo>
                  <a:cubicBezTo>
                    <a:pt x="1" y="18"/>
                    <a:pt x="1" y="29"/>
                    <a:pt x="0" y="40"/>
                  </a:cubicBezTo>
                  <a:cubicBezTo>
                    <a:pt x="0" y="34"/>
                    <a:pt x="0" y="27"/>
                    <a:pt x="0" y="20"/>
                  </a:cubicBezTo>
                  <a:cubicBezTo>
                    <a:pt x="0" y="14"/>
                    <a:pt x="1" y="8"/>
                    <a:pt x="0" y="2"/>
                  </a:cubicBezTo>
                  <a:cubicBezTo>
                    <a:pt x="0" y="1"/>
                    <a:pt x="0" y="1"/>
                    <a:pt x="0" y="0"/>
                  </a:cubicBezTo>
                  <a:close/>
                </a:path>
              </a:pathLst>
            </a:custGeom>
            <a:solidFill>
              <a:srgbClr val="273679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1" name="Google Shape;171;p78"/>
            <p:cNvSpPr/>
            <p:nvPr/>
          </p:nvSpPr>
          <p:spPr>
            <a:xfrm>
              <a:off x="11445875" y="5526088"/>
              <a:ext cx="517525" cy="130175"/>
            </a:xfrm>
            <a:custGeom>
              <a:avLst/>
              <a:gdLst/>
              <a:ahLst/>
              <a:cxnLst/>
              <a:rect l="l" t="t" r="r" b="b"/>
              <a:pathLst>
                <a:path w="23" h="11" extrusionOk="0">
                  <a:moveTo>
                    <a:pt x="23" y="11"/>
                  </a:moveTo>
                  <a:cubicBezTo>
                    <a:pt x="19" y="11"/>
                    <a:pt x="17" y="9"/>
                    <a:pt x="14" y="8"/>
                  </a:cubicBezTo>
                  <a:cubicBezTo>
                    <a:pt x="10" y="6"/>
                    <a:pt x="5" y="5"/>
                    <a:pt x="1" y="3"/>
                  </a:cubicBezTo>
                  <a:cubicBezTo>
                    <a:pt x="3" y="1"/>
                    <a:pt x="0" y="1"/>
                    <a:pt x="0" y="0"/>
                  </a:cubicBezTo>
                  <a:cubicBezTo>
                    <a:pt x="8" y="3"/>
                    <a:pt x="16" y="6"/>
                    <a:pt x="23" y="11"/>
                  </a:cubicBezTo>
                  <a:close/>
                </a:path>
              </a:pathLst>
            </a:custGeom>
            <a:solidFill>
              <a:srgbClr val="E5CED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2" name="Google Shape;172;p78"/>
            <p:cNvSpPr/>
            <p:nvPr/>
          </p:nvSpPr>
          <p:spPr>
            <a:xfrm>
              <a:off x="2068513" y="6445250"/>
              <a:ext cx="742950" cy="12700"/>
            </a:xfrm>
            <a:custGeom>
              <a:avLst/>
              <a:gdLst/>
              <a:ahLst/>
              <a:cxnLst/>
              <a:rect l="l" t="t" r="r" b="b"/>
              <a:pathLst>
                <a:path w="33" h="1" extrusionOk="0">
                  <a:moveTo>
                    <a:pt x="8" y="0"/>
                  </a:moveTo>
                  <a:cubicBezTo>
                    <a:pt x="14" y="0"/>
                    <a:pt x="20" y="0"/>
                    <a:pt x="26" y="0"/>
                  </a:cubicBezTo>
                  <a:cubicBezTo>
                    <a:pt x="28" y="1"/>
                    <a:pt x="31" y="1"/>
                    <a:pt x="33" y="1"/>
                  </a:cubicBezTo>
                  <a:cubicBezTo>
                    <a:pt x="33" y="1"/>
                    <a:pt x="33" y="1"/>
                    <a:pt x="33" y="1"/>
                  </a:cubicBezTo>
                  <a:cubicBezTo>
                    <a:pt x="22" y="1"/>
                    <a:pt x="11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3" y="1"/>
                    <a:pt x="6" y="1"/>
                    <a:pt x="8" y="0"/>
                  </a:cubicBezTo>
                  <a:close/>
                </a:path>
              </a:pathLst>
            </a:custGeom>
            <a:solidFill>
              <a:srgbClr val="28377D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3" name="Google Shape;173;p78"/>
            <p:cNvSpPr/>
            <p:nvPr/>
          </p:nvSpPr>
          <p:spPr>
            <a:xfrm>
              <a:off x="561975" y="5124450"/>
              <a:ext cx="10928350" cy="660400"/>
            </a:xfrm>
            <a:custGeom>
              <a:avLst/>
              <a:gdLst/>
              <a:ahLst/>
              <a:cxnLst/>
              <a:rect l="l" t="t" r="r" b="b"/>
              <a:pathLst>
                <a:path w="486" h="56" extrusionOk="0">
                  <a:moveTo>
                    <a:pt x="0" y="40"/>
                  </a:moveTo>
                  <a:cubicBezTo>
                    <a:pt x="34" y="56"/>
                    <a:pt x="70" y="53"/>
                    <a:pt x="106" y="48"/>
                  </a:cubicBezTo>
                  <a:cubicBezTo>
                    <a:pt x="150" y="42"/>
                    <a:pt x="193" y="31"/>
                    <a:pt x="236" y="21"/>
                  </a:cubicBezTo>
                  <a:cubicBezTo>
                    <a:pt x="274" y="13"/>
                    <a:pt x="311" y="5"/>
                    <a:pt x="349" y="3"/>
                  </a:cubicBezTo>
                  <a:cubicBezTo>
                    <a:pt x="389" y="0"/>
                    <a:pt x="428" y="3"/>
                    <a:pt x="465" y="19"/>
                  </a:cubicBezTo>
                  <a:cubicBezTo>
                    <a:pt x="472" y="22"/>
                    <a:pt x="480" y="25"/>
                    <a:pt x="486" y="30"/>
                  </a:cubicBezTo>
                  <a:cubicBezTo>
                    <a:pt x="480" y="29"/>
                    <a:pt x="476" y="25"/>
                    <a:pt x="470" y="23"/>
                  </a:cubicBezTo>
                  <a:cubicBezTo>
                    <a:pt x="459" y="17"/>
                    <a:pt x="447" y="13"/>
                    <a:pt x="434" y="10"/>
                  </a:cubicBezTo>
                  <a:cubicBezTo>
                    <a:pt x="410" y="4"/>
                    <a:pt x="385" y="3"/>
                    <a:pt x="360" y="4"/>
                  </a:cubicBezTo>
                  <a:cubicBezTo>
                    <a:pt x="345" y="4"/>
                    <a:pt x="330" y="6"/>
                    <a:pt x="315" y="8"/>
                  </a:cubicBezTo>
                  <a:cubicBezTo>
                    <a:pt x="295" y="10"/>
                    <a:pt x="276" y="14"/>
                    <a:pt x="257" y="18"/>
                  </a:cubicBezTo>
                  <a:cubicBezTo>
                    <a:pt x="243" y="21"/>
                    <a:pt x="230" y="24"/>
                    <a:pt x="216" y="27"/>
                  </a:cubicBezTo>
                  <a:cubicBezTo>
                    <a:pt x="193" y="32"/>
                    <a:pt x="170" y="38"/>
                    <a:pt x="146" y="43"/>
                  </a:cubicBezTo>
                  <a:cubicBezTo>
                    <a:pt x="129" y="46"/>
                    <a:pt x="112" y="49"/>
                    <a:pt x="95" y="51"/>
                  </a:cubicBezTo>
                  <a:cubicBezTo>
                    <a:pt x="82" y="53"/>
                    <a:pt x="69" y="55"/>
                    <a:pt x="55" y="54"/>
                  </a:cubicBezTo>
                  <a:cubicBezTo>
                    <a:pt x="38" y="52"/>
                    <a:pt x="20" y="50"/>
                    <a:pt x="3" y="43"/>
                  </a:cubicBezTo>
                  <a:cubicBezTo>
                    <a:pt x="2" y="42"/>
                    <a:pt x="0" y="42"/>
                    <a:pt x="0" y="40"/>
                  </a:cubicBezTo>
                  <a:close/>
                </a:path>
              </a:pathLst>
            </a:custGeom>
            <a:solidFill>
              <a:srgbClr val="AF3433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74" name="Google Shape;174;p78"/>
          <p:cNvSpPr txBox="1">
            <a:spLocks noGrp="1"/>
          </p:cNvSpPr>
          <p:nvPr>
            <p:ph type="body" idx="1"/>
          </p:nvPr>
        </p:nvSpPr>
        <p:spPr>
          <a:xfrm>
            <a:off x="880350" y="398051"/>
            <a:ext cx="10544391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1D3E86"/>
              </a:buClr>
              <a:buSzPts val="4000"/>
              <a:buFont typeface="Arial"/>
              <a:buNone/>
              <a:defRPr sz="4000" b="0">
                <a:solidFill>
                  <a:srgbClr val="1D3E8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8_Contents slide layout">
  <p:cSld name="18_Contents slide layout">
    <p:spTree>
      <p:nvGrpSpPr>
        <p:cNvPr id="1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6" name="Google Shape;176;p79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9_Contents slide layout">
  <p:cSld name="19_Contents slide layout"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80"/>
          <p:cNvSpPr txBox="1">
            <a:spLocks noGrp="1"/>
          </p:cNvSpPr>
          <p:nvPr>
            <p:ph type="body" idx="1"/>
          </p:nvPr>
        </p:nvSpPr>
        <p:spPr>
          <a:xfrm>
            <a:off x="792204" y="600247"/>
            <a:ext cx="6290420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1D3E86"/>
              </a:buClr>
              <a:buSzPts val="4000"/>
              <a:buFont typeface="Arial"/>
              <a:buNone/>
              <a:defRPr sz="4000" b="0">
                <a:solidFill>
                  <a:srgbClr val="1D3E8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grpSp>
        <p:nvGrpSpPr>
          <p:cNvPr id="179" name="Google Shape;179;p80"/>
          <p:cNvGrpSpPr/>
          <p:nvPr/>
        </p:nvGrpSpPr>
        <p:grpSpPr>
          <a:xfrm>
            <a:off x="11472204" y="1"/>
            <a:ext cx="719796" cy="6858000"/>
            <a:chOff x="11472204" y="1"/>
            <a:chExt cx="719796" cy="6858000"/>
          </a:xfrm>
        </p:grpSpPr>
        <p:sp>
          <p:nvSpPr>
            <p:cNvPr id="180" name="Google Shape;180;p80"/>
            <p:cNvSpPr/>
            <p:nvPr/>
          </p:nvSpPr>
          <p:spPr>
            <a:xfrm>
              <a:off x="11472204" y="1"/>
              <a:ext cx="719796" cy="6858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1" name="Google Shape;181;p80"/>
            <p:cNvSpPr/>
            <p:nvPr/>
          </p:nvSpPr>
          <p:spPr>
            <a:xfrm>
              <a:off x="11472860" y="1"/>
              <a:ext cx="718390" cy="2262055"/>
            </a:xfrm>
            <a:prstGeom prst="rect">
              <a:avLst/>
            </a:prstGeom>
            <a:solidFill>
              <a:srgbClr val="FFD803"/>
            </a:solidFill>
            <a:ln w="17450" cap="flat" cmpd="sng">
              <a:solidFill>
                <a:srgbClr val="FFD80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2" name="Google Shape;182;p80"/>
            <p:cNvSpPr/>
            <p:nvPr/>
          </p:nvSpPr>
          <p:spPr>
            <a:xfrm>
              <a:off x="11472860" y="2262054"/>
              <a:ext cx="718390" cy="2333891"/>
            </a:xfrm>
            <a:prstGeom prst="rect">
              <a:avLst/>
            </a:prstGeom>
            <a:solidFill>
              <a:srgbClr val="1D3E86"/>
            </a:solidFill>
            <a:ln w="17450" cap="flat" cmpd="sng">
              <a:solidFill>
                <a:srgbClr val="1D3E86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3" name="Google Shape;183;p80"/>
            <p:cNvSpPr/>
            <p:nvPr/>
          </p:nvSpPr>
          <p:spPr>
            <a:xfrm>
              <a:off x="11472860" y="4595946"/>
              <a:ext cx="718390" cy="2262055"/>
            </a:xfrm>
            <a:prstGeom prst="rect">
              <a:avLst/>
            </a:prstGeom>
            <a:solidFill>
              <a:srgbClr val="C81517"/>
            </a:solidFill>
            <a:ln w="17450" cap="flat" cmpd="sng">
              <a:solidFill>
                <a:srgbClr val="C81517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4_Contents slide layout">
  <p:cSld name="14_Contents slide layout">
    <p:spTree>
      <p:nvGrpSpPr>
        <p:cNvPr id="1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p81"/>
          <p:cNvSpPr/>
          <p:nvPr/>
        </p:nvSpPr>
        <p:spPr>
          <a:xfrm>
            <a:off x="9165771" y="0"/>
            <a:ext cx="3026229" cy="6858000"/>
          </a:xfrm>
          <a:prstGeom prst="rect">
            <a:avLst/>
          </a:prstGeom>
          <a:solidFill>
            <a:srgbClr val="E30613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6" name="Google Shape;186;p81"/>
          <p:cNvSpPr>
            <a:spLocks noGrp="1"/>
          </p:cNvSpPr>
          <p:nvPr>
            <p:ph type="pic" idx="2"/>
          </p:nvPr>
        </p:nvSpPr>
        <p:spPr>
          <a:xfrm>
            <a:off x="9318170" y="87086"/>
            <a:ext cx="2677887" cy="6640285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1_Contents slide layout">
  <p:cSld name="11_Contents slide layout">
    <p:spTree>
      <p:nvGrpSpPr>
        <p:cNvPr id="1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p82"/>
          <p:cNvSpPr/>
          <p:nvPr/>
        </p:nvSpPr>
        <p:spPr>
          <a:xfrm>
            <a:off x="0" y="0"/>
            <a:ext cx="3797184" cy="283029"/>
          </a:xfrm>
          <a:custGeom>
            <a:avLst/>
            <a:gdLst/>
            <a:ahLst/>
            <a:cxnLst/>
            <a:rect l="l" t="t" r="r" b="b"/>
            <a:pathLst>
              <a:path w="428" h="67" extrusionOk="0">
                <a:moveTo>
                  <a:pt x="428" y="0"/>
                </a:moveTo>
                <a:lnTo>
                  <a:pt x="0" y="0"/>
                </a:lnTo>
                <a:lnTo>
                  <a:pt x="0" y="67"/>
                </a:lnTo>
                <a:lnTo>
                  <a:pt x="428" y="67"/>
                </a:lnTo>
                <a:lnTo>
                  <a:pt x="428" y="55"/>
                </a:lnTo>
                <a:lnTo>
                  <a:pt x="428" y="0"/>
                </a:lnTo>
                <a:close/>
              </a:path>
            </a:pathLst>
          </a:custGeom>
          <a:solidFill>
            <a:srgbClr val="C60B1E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9" name="Google Shape;189;p82"/>
          <p:cNvSpPr/>
          <p:nvPr/>
        </p:nvSpPr>
        <p:spPr>
          <a:xfrm>
            <a:off x="8392841" y="0"/>
            <a:ext cx="3806059" cy="283029"/>
          </a:xfrm>
          <a:custGeom>
            <a:avLst/>
            <a:gdLst/>
            <a:ahLst/>
            <a:cxnLst/>
            <a:rect l="l" t="t" r="r" b="b"/>
            <a:pathLst>
              <a:path w="429" h="67" extrusionOk="0">
                <a:moveTo>
                  <a:pt x="429" y="0"/>
                </a:moveTo>
                <a:lnTo>
                  <a:pt x="0" y="0"/>
                </a:lnTo>
                <a:lnTo>
                  <a:pt x="0" y="67"/>
                </a:lnTo>
                <a:lnTo>
                  <a:pt x="429" y="67"/>
                </a:lnTo>
                <a:lnTo>
                  <a:pt x="429" y="55"/>
                </a:lnTo>
                <a:lnTo>
                  <a:pt x="429" y="0"/>
                </a:lnTo>
                <a:close/>
              </a:path>
            </a:pathLst>
          </a:custGeom>
          <a:solidFill>
            <a:srgbClr val="C60B1E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0" name="Google Shape;190;p82"/>
          <p:cNvSpPr/>
          <p:nvPr/>
        </p:nvSpPr>
        <p:spPr>
          <a:xfrm>
            <a:off x="0" y="6593790"/>
            <a:ext cx="3797184" cy="283029"/>
          </a:xfrm>
          <a:custGeom>
            <a:avLst/>
            <a:gdLst/>
            <a:ahLst/>
            <a:cxnLst/>
            <a:rect l="l" t="t" r="r" b="b"/>
            <a:pathLst>
              <a:path w="428" h="67" extrusionOk="0">
                <a:moveTo>
                  <a:pt x="428" y="0"/>
                </a:moveTo>
                <a:lnTo>
                  <a:pt x="0" y="0"/>
                </a:lnTo>
                <a:lnTo>
                  <a:pt x="0" y="67"/>
                </a:lnTo>
                <a:lnTo>
                  <a:pt x="428" y="67"/>
                </a:lnTo>
                <a:lnTo>
                  <a:pt x="428" y="55"/>
                </a:lnTo>
                <a:lnTo>
                  <a:pt x="428" y="0"/>
                </a:lnTo>
                <a:close/>
              </a:path>
            </a:pathLst>
          </a:custGeom>
          <a:solidFill>
            <a:srgbClr val="C60B1E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1" name="Google Shape;191;p82"/>
          <p:cNvSpPr/>
          <p:nvPr/>
        </p:nvSpPr>
        <p:spPr>
          <a:xfrm>
            <a:off x="8392841" y="6593790"/>
            <a:ext cx="3806059" cy="283029"/>
          </a:xfrm>
          <a:custGeom>
            <a:avLst/>
            <a:gdLst/>
            <a:ahLst/>
            <a:cxnLst/>
            <a:rect l="l" t="t" r="r" b="b"/>
            <a:pathLst>
              <a:path w="429" h="67" extrusionOk="0">
                <a:moveTo>
                  <a:pt x="429" y="0"/>
                </a:moveTo>
                <a:lnTo>
                  <a:pt x="0" y="0"/>
                </a:lnTo>
                <a:lnTo>
                  <a:pt x="0" y="67"/>
                </a:lnTo>
                <a:lnTo>
                  <a:pt x="429" y="67"/>
                </a:lnTo>
                <a:lnTo>
                  <a:pt x="429" y="55"/>
                </a:lnTo>
                <a:lnTo>
                  <a:pt x="429" y="0"/>
                </a:lnTo>
                <a:close/>
              </a:path>
            </a:pathLst>
          </a:custGeom>
          <a:solidFill>
            <a:srgbClr val="C60B1E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2" name="Google Shape;192;p82"/>
          <p:cNvSpPr txBox="1">
            <a:spLocks noGrp="1"/>
          </p:cNvSpPr>
          <p:nvPr>
            <p:ph type="body" idx="1"/>
          </p:nvPr>
        </p:nvSpPr>
        <p:spPr>
          <a:xfrm>
            <a:off x="792203" y="600247"/>
            <a:ext cx="10544391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60B1E"/>
              </a:buClr>
              <a:buSzPts val="4000"/>
              <a:buFont typeface="Arial"/>
              <a:buNone/>
              <a:defRPr sz="4000" b="0">
                <a:solidFill>
                  <a:srgbClr val="C60B1E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pic>
        <p:nvPicPr>
          <p:cNvPr id="193" name="Google Shape;193;p82"/>
          <p:cNvPicPr preferRelativeResize="0"/>
          <p:nvPr/>
        </p:nvPicPr>
        <p:blipFill rotWithShape="1">
          <a:blip r:embed="rId2">
            <a:alphaModFix amt="16000"/>
          </a:blip>
          <a:srcRect/>
          <a:stretch/>
        </p:blipFill>
        <p:spPr>
          <a:xfrm>
            <a:off x="3582835" y="1784019"/>
            <a:ext cx="5026329" cy="328996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6_Contents slide layout">
  <p:cSld name="6_Contents slide layout">
    <p:spTree>
      <p:nvGrpSpPr>
        <p:cNvPr id="1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p83"/>
          <p:cNvSpPr/>
          <p:nvPr/>
        </p:nvSpPr>
        <p:spPr>
          <a:xfrm>
            <a:off x="1343919" y="2730836"/>
            <a:ext cx="4504808" cy="24728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6" name="Google Shape;196;p83"/>
          <p:cNvSpPr txBox="1">
            <a:spLocks noGrp="1"/>
          </p:cNvSpPr>
          <p:nvPr>
            <p:ph type="body" idx="1"/>
          </p:nvPr>
        </p:nvSpPr>
        <p:spPr>
          <a:xfrm>
            <a:off x="792203" y="600247"/>
            <a:ext cx="10544391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1D3E86"/>
              </a:buClr>
              <a:buSzPts val="4000"/>
              <a:buFont typeface="Arial"/>
              <a:buNone/>
              <a:defRPr sz="4000" b="0">
                <a:solidFill>
                  <a:srgbClr val="1D3E8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_Contents slide layout">
  <p:cSld name="4_Contents slide layout">
    <p:spTree>
      <p:nvGrpSpPr>
        <p:cNvPr id="1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p84"/>
          <p:cNvSpPr/>
          <p:nvPr/>
        </p:nvSpPr>
        <p:spPr>
          <a:xfrm>
            <a:off x="0" y="6406618"/>
            <a:ext cx="12189408" cy="282227"/>
          </a:xfrm>
          <a:custGeom>
            <a:avLst/>
            <a:gdLst/>
            <a:ahLst/>
            <a:cxnLst/>
            <a:rect l="l" t="t" r="r" b="b"/>
            <a:pathLst>
              <a:path w="1373" h="134" extrusionOk="0">
                <a:moveTo>
                  <a:pt x="1373" y="0"/>
                </a:moveTo>
                <a:lnTo>
                  <a:pt x="0" y="0"/>
                </a:lnTo>
                <a:lnTo>
                  <a:pt x="0" y="134"/>
                </a:lnTo>
                <a:lnTo>
                  <a:pt x="1373" y="134"/>
                </a:lnTo>
                <a:lnTo>
                  <a:pt x="1373" y="111"/>
                </a:lnTo>
                <a:lnTo>
                  <a:pt x="1373" y="0"/>
                </a:lnTo>
                <a:close/>
              </a:path>
            </a:pathLst>
          </a:custGeom>
          <a:solidFill>
            <a:srgbClr val="DC3539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9" name="Google Shape;199;p84"/>
          <p:cNvSpPr txBox="1">
            <a:spLocks noGrp="1"/>
          </p:cNvSpPr>
          <p:nvPr>
            <p:ph type="body" idx="1"/>
          </p:nvPr>
        </p:nvSpPr>
        <p:spPr>
          <a:xfrm>
            <a:off x="792204" y="600247"/>
            <a:ext cx="6290420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1D3E86"/>
              </a:buClr>
              <a:buSzPts val="4000"/>
              <a:buFont typeface="Arial"/>
              <a:buNone/>
              <a:defRPr sz="4000" b="0">
                <a:solidFill>
                  <a:srgbClr val="1D3E8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pic>
        <p:nvPicPr>
          <p:cNvPr id="200" name="Google Shape;200;p84"/>
          <p:cNvPicPr preferRelativeResize="0"/>
          <p:nvPr/>
        </p:nvPicPr>
        <p:blipFill rotWithShape="1">
          <a:blip r:embed="rId2">
            <a:alphaModFix amt="24000"/>
          </a:blip>
          <a:srcRect/>
          <a:stretch/>
        </p:blipFill>
        <p:spPr>
          <a:xfrm>
            <a:off x="4267573" y="965249"/>
            <a:ext cx="3656250" cy="4927501"/>
          </a:xfrm>
          <a:prstGeom prst="rect">
            <a:avLst/>
          </a:prstGeom>
          <a:noFill/>
          <a:ln>
            <a:noFill/>
          </a:ln>
        </p:spPr>
      </p:pic>
      <p:sp>
        <p:nvSpPr>
          <p:cNvPr id="201" name="Google Shape;201;p84"/>
          <p:cNvSpPr/>
          <p:nvPr/>
        </p:nvSpPr>
        <p:spPr>
          <a:xfrm>
            <a:off x="0" y="6395585"/>
            <a:ext cx="12192000" cy="3032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2" name="Google Shape;202;p84"/>
          <p:cNvSpPr/>
          <p:nvPr/>
        </p:nvSpPr>
        <p:spPr>
          <a:xfrm>
            <a:off x="11113" y="6395585"/>
            <a:ext cx="12168188" cy="100012"/>
          </a:xfrm>
          <a:prstGeom prst="rect">
            <a:avLst/>
          </a:prstGeom>
          <a:solidFill>
            <a:srgbClr val="FFD803"/>
          </a:solidFill>
          <a:ln w="17450" cap="flat" cmpd="sng">
            <a:solidFill>
              <a:srgbClr val="FFD803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3" name="Google Shape;203;p84"/>
          <p:cNvSpPr/>
          <p:nvPr/>
        </p:nvSpPr>
        <p:spPr>
          <a:xfrm>
            <a:off x="11113" y="6497185"/>
            <a:ext cx="12168188" cy="100012"/>
          </a:xfrm>
          <a:prstGeom prst="rect">
            <a:avLst/>
          </a:prstGeom>
          <a:solidFill>
            <a:srgbClr val="1D3E86"/>
          </a:solidFill>
          <a:ln w="17450" cap="flat" cmpd="sng">
            <a:solidFill>
              <a:srgbClr val="1D3E86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4" name="Google Shape;204;p84"/>
          <p:cNvSpPr/>
          <p:nvPr/>
        </p:nvSpPr>
        <p:spPr>
          <a:xfrm>
            <a:off x="11113" y="6598785"/>
            <a:ext cx="12168188" cy="100012"/>
          </a:xfrm>
          <a:prstGeom prst="rect">
            <a:avLst/>
          </a:prstGeom>
          <a:solidFill>
            <a:srgbClr val="C81517"/>
          </a:solidFill>
          <a:ln w="17450" cap="flat" cmpd="sng">
            <a:solidFill>
              <a:srgbClr val="C81517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8_Contents slide layout">
  <p:cSld name="8_Contents slide layout">
    <p:bg>
      <p:bgPr>
        <a:solidFill>
          <a:schemeClr val="lt1"/>
        </a:solidFill>
        <a:effectLst/>
      </p:bgPr>
    </p:bg>
    <p:spTree>
      <p:nvGrpSpPr>
        <p:cNvPr id="1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6" name="Google Shape;206;p85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5154357"/>
            <a:ext cx="12192000" cy="1703644"/>
          </a:xfrm>
          <a:prstGeom prst="rect">
            <a:avLst/>
          </a:prstGeom>
          <a:noFill/>
          <a:ln>
            <a:noFill/>
          </a:ln>
        </p:spPr>
      </p:pic>
      <p:sp>
        <p:nvSpPr>
          <p:cNvPr id="207" name="Google Shape;207;p85"/>
          <p:cNvSpPr txBox="1">
            <a:spLocks noGrp="1"/>
          </p:cNvSpPr>
          <p:nvPr>
            <p:ph type="body" idx="1"/>
          </p:nvPr>
        </p:nvSpPr>
        <p:spPr>
          <a:xfrm>
            <a:off x="792204" y="600247"/>
            <a:ext cx="6290420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E7401E"/>
              </a:buClr>
              <a:buSzPts val="4000"/>
              <a:buFont typeface="Arial"/>
              <a:buNone/>
              <a:defRPr sz="4000" b="0">
                <a:solidFill>
                  <a:srgbClr val="E7401E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grpSp>
        <p:nvGrpSpPr>
          <p:cNvPr id="208" name="Google Shape;208;p85"/>
          <p:cNvGrpSpPr/>
          <p:nvPr/>
        </p:nvGrpSpPr>
        <p:grpSpPr>
          <a:xfrm>
            <a:off x="1" y="0"/>
            <a:ext cx="12192000" cy="294951"/>
            <a:chOff x="-849313" y="-698500"/>
            <a:chExt cx="14414501" cy="338137"/>
          </a:xfrm>
        </p:grpSpPr>
        <p:sp>
          <p:nvSpPr>
            <p:cNvPr id="209" name="Google Shape;209;p85"/>
            <p:cNvSpPr/>
            <p:nvPr/>
          </p:nvSpPr>
          <p:spPr>
            <a:xfrm>
              <a:off x="6026150" y="-698500"/>
              <a:ext cx="374650" cy="338137"/>
            </a:xfrm>
            <a:custGeom>
              <a:avLst/>
              <a:gdLst/>
              <a:ahLst/>
              <a:cxnLst/>
              <a:rect l="l" t="t" r="r" b="b"/>
              <a:pathLst>
                <a:path w="236" h="213" extrusionOk="0">
                  <a:moveTo>
                    <a:pt x="118" y="213"/>
                  </a:moveTo>
                  <a:lnTo>
                    <a:pt x="177" y="105"/>
                  </a:lnTo>
                  <a:lnTo>
                    <a:pt x="236" y="0"/>
                  </a:lnTo>
                  <a:lnTo>
                    <a:pt x="118" y="0"/>
                  </a:lnTo>
                  <a:lnTo>
                    <a:pt x="0" y="0"/>
                  </a:lnTo>
                  <a:lnTo>
                    <a:pt x="59" y="105"/>
                  </a:lnTo>
                  <a:lnTo>
                    <a:pt x="118" y="213"/>
                  </a:lnTo>
                  <a:close/>
                </a:path>
              </a:pathLst>
            </a:custGeom>
            <a:solidFill>
              <a:srgbClr val="FFD30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0" name="Google Shape;210;p85"/>
            <p:cNvSpPr/>
            <p:nvPr/>
          </p:nvSpPr>
          <p:spPr>
            <a:xfrm>
              <a:off x="5651500" y="-698500"/>
              <a:ext cx="374650" cy="338137"/>
            </a:xfrm>
            <a:custGeom>
              <a:avLst/>
              <a:gdLst/>
              <a:ahLst/>
              <a:cxnLst/>
              <a:rect l="l" t="t" r="r" b="b"/>
              <a:pathLst>
                <a:path w="236" h="213" extrusionOk="0">
                  <a:moveTo>
                    <a:pt x="118" y="213"/>
                  </a:moveTo>
                  <a:lnTo>
                    <a:pt x="177" y="105"/>
                  </a:lnTo>
                  <a:lnTo>
                    <a:pt x="236" y="0"/>
                  </a:lnTo>
                  <a:lnTo>
                    <a:pt x="118" y="0"/>
                  </a:lnTo>
                  <a:lnTo>
                    <a:pt x="0" y="0"/>
                  </a:lnTo>
                  <a:lnTo>
                    <a:pt x="59" y="105"/>
                  </a:lnTo>
                  <a:lnTo>
                    <a:pt x="118" y="213"/>
                  </a:lnTo>
                  <a:close/>
                </a:path>
              </a:pathLst>
            </a:custGeom>
            <a:solidFill>
              <a:srgbClr val="3260AB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1" name="Google Shape;211;p85"/>
            <p:cNvSpPr/>
            <p:nvPr/>
          </p:nvSpPr>
          <p:spPr>
            <a:xfrm>
              <a:off x="5275262" y="-698500"/>
              <a:ext cx="376238" cy="338137"/>
            </a:xfrm>
            <a:custGeom>
              <a:avLst/>
              <a:gdLst/>
              <a:ahLst/>
              <a:cxnLst/>
              <a:rect l="l" t="t" r="r" b="b"/>
              <a:pathLst>
                <a:path w="237" h="213" extrusionOk="0">
                  <a:moveTo>
                    <a:pt x="118" y="213"/>
                  </a:moveTo>
                  <a:lnTo>
                    <a:pt x="177" y="105"/>
                  </a:lnTo>
                  <a:lnTo>
                    <a:pt x="237" y="0"/>
                  </a:lnTo>
                  <a:lnTo>
                    <a:pt x="118" y="0"/>
                  </a:lnTo>
                  <a:lnTo>
                    <a:pt x="0" y="0"/>
                  </a:lnTo>
                  <a:lnTo>
                    <a:pt x="59" y="105"/>
                  </a:lnTo>
                  <a:lnTo>
                    <a:pt x="118" y="213"/>
                  </a:lnTo>
                  <a:close/>
                </a:path>
              </a:pathLst>
            </a:custGeom>
            <a:solidFill>
              <a:srgbClr val="E8395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2" name="Google Shape;212;p85"/>
            <p:cNvSpPr/>
            <p:nvPr/>
          </p:nvSpPr>
          <p:spPr>
            <a:xfrm>
              <a:off x="4900612" y="-698500"/>
              <a:ext cx="374650" cy="338137"/>
            </a:xfrm>
            <a:custGeom>
              <a:avLst/>
              <a:gdLst/>
              <a:ahLst/>
              <a:cxnLst/>
              <a:rect l="l" t="t" r="r" b="b"/>
              <a:pathLst>
                <a:path w="236" h="213" extrusionOk="0">
                  <a:moveTo>
                    <a:pt x="118" y="213"/>
                  </a:moveTo>
                  <a:lnTo>
                    <a:pt x="177" y="105"/>
                  </a:lnTo>
                  <a:lnTo>
                    <a:pt x="236" y="0"/>
                  </a:lnTo>
                  <a:lnTo>
                    <a:pt x="118" y="0"/>
                  </a:lnTo>
                  <a:lnTo>
                    <a:pt x="0" y="0"/>
                  </a:lnTo>
                  <a:lnTo>
                    <a:pt x="59" y="105"/>
                  </a:lnTo>
                  <a:lnTo>
                    <a:pt x="118" y="213"/>
                  </a:lnTo>
                  <a:close/>
                </a:path>
              </a:pathLst>
            </a:custGeom>
            <a:solidFill>
              <a:srgbClr val="FFD30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3" name="Google Shape;213;p85"/>
            <p:cNvSpPr/>
            <p:nvPr/>
          </p:nvSpPr>
          <p:spPr>
            <a:xfrm>
              <a:off x="4524375" y="-698500"/>
              <a:ext cx="376238" cy="338137"/>
            </a:xfrm>
            <a:custGeom>
              <a:avLst/>
              <a:gdLst/>
              <a:ahLst/>
              <a:cxnLst/>
              <a:rect l="l" t="t" r="r" b="b"/>
              <a:pathLst>
                <a:path w="237" h="213" extrusionOk="0">
                  <a:moveTo>
                    <a:pt x="119" y="213"/>
                  </a:moveTo>
                  <a:lnTo>
                    <a:pt x="178" y="105"/>
                  </a:lnTo>
                  <a:lnTo>
                    <a:pt x="237" y="0"/>
                  </a:lnTo>
                  <a:lnTo>
                    <a:pt x="119" y="0"/>
                  </a:lnTo>
                  <a:lnTo>
                    <a:pt x="0" y="0"/>
                  </a:lnTo>
                  <a:lnTo>
                    <a:pt x="59" y="105"/>
                  </a:lnTo>
                  <a:lnTo>
                    <a:pt x="119" y="213"/>
                  </a:lnTo>
                  <a:close/>
                </a:path>
              </a:pathLst>
            </a:custGeom>
            <a:solidFill>
              <a:srgbClr val="3260AB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4" name="Google Shape;214;p85"/>
            <p:cNvSpPr/>
            <p:nvPr/>
          </p:nvSpPr>
          <p:spPr>
            <a:xfrm>
              <a:off x="4149725" y="-698500"/>
              <a:ext cx="374650" cy="338137"/>
            </a:xfrm>
            <a:custGeom>
              <a:avLst/>
              <a:gdLst/>
              <a:ahLst/>
              <a:cxnLst/>
              <a:rect l="l" t="t" r="r" b="b"/>
              <a:pathLst>
                <a:path w="236" h="213" extrusionOk="0">
                  <a:moveTo>
                    <a:pt x="118" y="213"/>
                  </a:moveTo>
                  <a:lnTo>
                    <a:pt x="177" y="105"/>
                  </a:lnTo>
                  <a:lnTo>
                    <a:pt x="236" y="0"/>
                  </a:lnTo>
                  <a:lnTo>
                    <a:pt x="118" y="0"/>
                  </a:lnTo>
                  <a:lnTo>
                    <a:pt x="0" y="0"/>
                  </a:lnTo>
                  <a:lnTo>
                    <a:pt x="59" y="105"/>
                  </a:lnTo>
                  <a:lnTo>
                    <a:pt x="118" y="213"/>
                  </a:lnTo>
                  <a:close/>
                </a:path>
              </a:pathLst>
            </a:custGeom>
            <a:solidFill>
              <a:srgbClr val="E8395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5" name="Google Shape;215;p85"/>
            <p:cNvSpPr/>
            <p:nvPr/>
          </p:nvSpPr>
          <p:spPr>
            <a:xfrm>
              <a:off x="3775075" y="-698500"/>
              <a:ext cx="374650" cy="338137"/>
            </a:xfrm>
            <a:custGeom>
              <a:avLst/>
              <a:gdLst/>
              <a:ahLst/>
              <a:cxnLst/>
              <a:rect l="l" t="t" r="r" b="b"/>
              <a:pathLst>
                <a:path w="236" h="213" extrusionOk="0">
                  <a:moveTo>
                    <a:pt x="118" y="213"/>
                  </a:moveTo>
                  <a:lnTo>
                    <a:pt x="177" y="105"/>
                  </a:lnTo>
                  <a:lnTo>
                    <a:pt x="236" y="0"/>
                  </a:lnTo>
                  <a:lnTo>
                    <a:pt x="118" y="0"/>
                  </a:lnTo>
                  <a:lnTo>
                    <a:pt x="0" y="0"/>
                  </a:lnTo>
                  <a:lnTo>
                    <a:pt x="59" y="105"/>
                  </a:lnTo>
                  <a:lnTo>
                    <a:pt x="118" y="213"/>
                  </a:lnTo>
                  <a:close/>
                </a:path>
              </a:pathLst>
            </a:custGeom>
            <a:solidFill>
              <a:srgbClr val="FFD30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6" name="Google Shape;216;p85"/>
            <p:cNvSpPr/>
            <p:nvPr/>
          </p:nvSpPr>
          <p:spPr>
            <a:xfrm>
              <a:off x="3398837" y="-698500"/>
              <a:ext cx="376238" cy="338137"/>
            </a:xfrm>
            <a:custGeom>
              <a:avLst/>
              <a:gdLst/>
              <a:ahLst/>
              <a:cxnLst/>
              <a:rect l="l" t="t" r="r" b="b"/>
              <a:pathLst>
                <a:path w="237" h="213" extrusionOk="0">
                  <a:moveTo>
                    <a:pt x="118" y="213"/>
                  </a:moveTo>
                  <a:lnTo>
                    <a:pt x="177" y="105"/>
                  </a:lnTo>
                  <a:lnTo>
                    <a:pt x="237" y="0"/>
                  </a:lnTo>
                  <a:lnTo>
                    <a:pt x="118" y="0"/>
                  </a:lnTo>
                  <a:lnTo>
                    <a:pt x="0" y="0"/>
                  </a:lnTo>
                  <a:lnTo>
                    <a:pt x="59" y="105"/>
                  </a:lnTo>
                  <a:lnTo>
                    <a:pt x="118" y="213"/>
                  </a:lnTo>
                  <a:close/>
                </a:path>
              </a:pathLst>
            </a:custGeom>
            <a:solidFill>
              <a:srgbClr val="3260AB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7" name="Google Shape;217;p85"/>
            <p:cNvSpPr/>
            <p:nvPr/>
          </p:nvSpPr>
          <p:spPr>
            <a:xfrm>
              <a:off x="3024187" y="-698500"/>
              <a:ext cx="374650" cy="338137"/>
            </a:xfrm>
            <a:custGeom>
              <a:avLst/>
              <a:gdLst/>
              <a:ahLst/>
              <a:cxnLst/>
              <a:rect l="l" t="t" r="r" b="b"/>
              <a:pathLst>
                <a:path w="236" h="213" extrusionOk="0">
                  <a:moveTo>
                    <a:pt x="118" y="213"/>
                  </a:moveTo>
                  <a:lnTo>
                    <a:pt x="177" y="105"/>
                  </a:lnTo>
                  <a:lnTo>
                    <a:pt x="236" y="0"/>
                  </a:lnTo>
                  <a:lnTo>
                    <a:pt x="118" y="0"/>
                  </a:lnTo>
                  <a:lnTo>
                    <a:pt x="0" y="0"/>
                  </a:lnTo>
                  <a:lnTo>
                    <a:pt x="59" y="105"/>
                  </a:lnTo>
                  <a:lnTo>
                    <a:pt x="118" y="213"/>
                  </a:lnTo>
                  <a:close/>
                </a:path>
              </a:pathLst>
            </a:custGeom>
            <a:solidFill>
              <a:srgbClr val="E8395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8" name="Google Shape;218;p85"/>
            <p:cNvSpPr/>
            <p:nvPr/>
          </p:nvSpPr>
          <p:spPr>
            <a:xfrm>
              <a:off x="2647950" y="-698500"/>
              <a:ext cx="376238" cy="338137"/>
            </a:xfrm>
            <a:custGeom>
              <a:avLst/>
              <a:gdLst/>
              <a:ahLst/>
              <a:cxnLst/>
              <a:rect l="l" t="t" r="r" b="b"/>
              <a:pathLst>
                <a:path w="237" h="213" extrusionOk="0">
                  <a:moveTo>
                    <a:pt x="119" y="213"/>
                  </a:moveTo>
                  <a:lnTo>
                    <a:pt x="178" y="105"/>
                  </a:lnTo>
                  <a:lnTo>
                    <a:pt x="237" y="0"/>
                  </a:lnTo>
                  <a:lnTo>
                    <a:pt x="119" y="0"/>
                  </a:lnTo>
                  <a:lnTo>
                    <a:pt x="0" y="0"/>
                  </a:lnTo>
                  <a:lnTo>
                    <a:pt x="59" y="105"/>
                  </a:lnTo>
                  <a:lnTo>
                    <a:pt x="119" y="213"/>
                  </a:lnTo>
                  <a:close/>
                </a:path>
              </a:pathLst>
            </a:custGeom>
            <a:solidFill>
              <a:srgbClr val="FFD30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9" name="Google Shape;219;p85"/>
            <p:cNvSpPr/>
            <p:nvPr/>
          </p:nvSpPr>
          <p:spPr>
            <a:xfrm>
              <a:off x="2273300" y="-698500"/>
              <a:ext cx="374650" cy="338137"/>
            </a:xfrm>
            <a:custGeom>
              <a:avLst/>
              <a:gdLst/>
              <a:ahLst/>
              <a:cxnLst/>
              <a:rect l="l" t="t" r="r" b="b"/>
              <a:pathLst>
                <a:path w="236" h="213" extrusionOk="0">
                  <a:moveTo>
                    <a:pt x="118" y="213"/>
                  </a:moveTo>
                  <a:lnTo>
                    <a:pt x="177" y="105"/>
                  </a:lnTo>
                  <a:lnTo>
                    <a:pt x="236" y="0"/>
                  </a:lnTo>
                  <a:lnTo>
                    <a:pt x="118" y="0"/>
                  </a:lnTo>
                  <a:lnTo>
                    <a:pt x="0" y="0"/>
                  </a:lnTo>
                  <a:lnTo>
                    <a:pt x="59" y="105"/>
                  </a:lnTo>
                  <a:lnTo>
                    <a:pt x="118" y="213"/>
                  </a:lnTo>
                  <a:close/>
                </a:path>
              </a:pathLst>
            </a:custGeom>
            <a:solidFill>
              <a:srgbClr val="3260AB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0" name="Google Shape;220;p85"/>
            <p:cNvSpPr/>
            <p:nvPr/>
          </p:nvSpPr>
          <p:spPr>
            <a:xfrm>
              <a:off x="1898650" y="-698500"/>
              <a:ext cx="374650" cy="338137"/>
            </a:xfrm>
            <a:custGeom>
              <a:avLst/>
              <a:gdLst/>
              <a:ahLst/>
              <a:cxnLst/>
              <a:rect l="l" t="t" r="r" b="b"/>
              <a:pathLst>
                <a:path w="236" h="213" extrusionOk="0">
                  <a:moveTo>
                    <a:pt x="118" y="213"/>
                  </a:moveTo>
                  <a:lnTo>
                    <a:pt x="177" y="105"/>
                  </a:lnTo>
                  <a:lnTo>
                    <a:pt x="236" y="0"/>
                  </a:lnTo>
                  <a:lnTo>
                    <a:pt x="118" y="0"/>
                  </a:lnTo>
                  <a:lnTo>
                    <a:pt x="0" y="0"/>
                  </a:lnTo>
                  <a:lnTo>
                    <a:pt x="59" y="105"/>
                  </a:lnTo>
                  <a:lnTo>
                    <a:pt x="118" y="213"/>
                  </a:lnTo>
                  <a:close/>
                </a:path>
              </a:pathLst>
            </a:custGeom>
            <a:solidFill>
              <a:srgbClr val="E8395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1" name="Google Shape;221;p85"/>
            <p:cNvSpPr/>
            <p:nvPr/>
          </p:nvSpPr>
          <p:spPr>
            <a:xfrm>
              <a:off x="1522412" y="-698500"/>
              <a:ext cx="376238" cy="338137"/>
            </a:xfrm>
            <a:custGeom>
              <a:avLst/>
              <a:gdLst/>
              <a:ahLst/>
              <a:cxnLst/>
              <a:rect l="l" t="t" r="r" b="b"/>
              <a:pathLst>
                <a:path w="237" h="213" extrusionOk="0">
                  <a:moveTo>
                    <a:pt x="118" y="213"/>
                  </a:moveTo>
                  <a:lnTo>
                    <a:pt x="177" y="105"/>
                  </a:lnTo>
                  <a:lnTo>
                    <a:pt x="237" y="0"/>
                  </a:lnTo>
                  <a:lnTo>
                    <a:pt x="118" y="0"/>
                  </a:lnTo>
                  <a:lnTo>
                    <a:pt x="0" y="0"/>
                  </a:lnTo>
                  <a:lnTo>
                    <a:pt x="59" y="105"/>
                  </a:lnTo>
                  <a:lnTo>
                    <a:pt x="118" y="213"/>
                  </a:lnTo>
                  <a:close/>
                </a:path>
              </a:pathLst>
            </a:custGeom>
            <a:solidFill>
              <a:srgbClr val="FFD30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2" name="Google Shape;222;p85"/>
            <p:cNvSpPr/>
            <p:nvPr/>
          </p:nvSpPr>
          <p:spPr>
            <a:xfrm>
              <a:off x="1147762" y="-698500"/>
              <a:ext cx="374650" cy="338137"/>
            </a:xfrm>
            <a:custGeom>
              <a:avLst/>
              <a:gdLst/>
              <a:ahLst/>
              <a:cxnLst/>
              <a:rect l="l" t="t" r="r" b="b"/>
              <a:pathLst>
                <a:path w="236" h="213" extrusionOk="0">
                  <a:moveTo>
                    <a:pt x="118" y="213"/>
                  </a:moveTo>
                  <a:lnTo>
                    <a:pt x="177" y="105"/>
                  </a:lnTo>
                  <a:lnTo>
                    <a:pt x="236" y="0"/>
                  </a:lnTo>
                  <a:lnTo>
                    <a:pt x="118" y="0"/>
                  </a:lnTo>
                  <a:lnTo>
                    <a:pt x="0" y="0"/>
                  </a:lnTo>
                  <a:lnTo>
                    <a:pt x="59" y="105"/>
                  </a:lnTo>
                  <a:lnTo>
                    <a:pt x="118" y="213"/>
                  </a:lnTo>
                  <a:close/>
                </a:path>
              </a:pathLst>
            </a:custGeom>
            <a:solidFill>
              <a:srgbClr val="3260AB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3" name="Google Shape;223;p85"/>
            <p:cNvSpPr/>
            <p:nvPr/>
          </p:nvSpPr>
          <p:spPr>
            <a:xfrm>
              <a:off x="771525" y="-698500"/>
              <a:ext cx="376238" cy="338137"/>
            </a:xfrm>
            <a:custGeom>
              <a:avLst/>
              <a:gdLst/>
              <a:ahLst/>
              <a:cxnLst/>
              <a:rect l="l" t="t" r="r" b="b"/>
              <a:pathLst>
                <a:path w="237" h="213" extrusionOk="0">
                  <a:moveTo>
                    <a:pt x="119" y="213"/>
                  </a:moveTo>
                  <a:lnTo>
                    <a:pt x="178" y="105"/>
                  </a:lnTo>
                  <a:lnTo>
                    <a:pt x="237" y="0"/>
                  </a:lnTo>
                  <a:lnTo>
                    <a:pt x="119" y="0"/>
                  </a:lnTo>
                  <a:lnTo>
                    <a:pt x="0" y="0"/>
                  </a:lnTo>
                  <a:lnTo>
                    <a:pt x="59" y="105"/>
                  </a:lnTo>
                  <a:lnTo>
                    <a:pt x="119" y="213"/>
                  </a:lnTo>
                  <a:close/>
                </a:path>
              </a:pathLst>
            </a:custGeom>
            <a:solidFill>
              <a:srgbClr val="E8395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4" name="Google Shape;224;p85"/>
            <p:cNvSpPr/>
            <p:nvPr/>
          </p:nvSpPr>
          <p:spPr>
            <a:xfrm>
              <a:off x="396875" y="-698500"/>
              <a:ext cx="374650" cy="338137"/>
            </a:xfrm>
            <a:custGeom>
              <a:avLst/>
              <a:gdLst/>
              <a:ahLst/>
              <a:cxnLst/>
              <a:rect l="l" t="t" r="r" b="b"/>
              <a:pathLst>
                <a:path w="236" h="213" extrusionOk="0">
                  <a:moveTo>
                    <a:pt x="118" y="213"/>
                  </a:moveTo>
                  <a:lnTo>
                    <a:pt x="177" y="105"/>
                  </a:lnTo>
                  <a:lnTo>
                    <a:pt x="236" y="0"/>
                  </a:lnTo>
                  <a:lnTo>
                    <a:pt x="118" y="0"/>
                  </a:lnTo>
                  <a:lnTo>
                    <a:pt x="0" y="0"/>
                  </a:lnTo>
                  <a:lnTo>
                    <a:pt x="59" y="105"/>
                  </a:lnTo>
                  <a:lnTo>
                    <a:pt x="118" y="213"/>
                  </a:lnTo>
                  <a:close/>
                </a:path>
              </a:pathLst>
            </a:custGeom>
            <a:solidFill>
              <a:srgbClr val="FFD30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5" name="Google Shape;225;p85"/>
            <p:cNvSpPr/>
            <p:nvPr/>
          </p:nvSpPr>
          <p:spPr>
            <a:xfrm>
              <a:off x="20637" y="-698500"/>
              <a:ext cx="376238" cy="338137"/>
            </a:xfrm>
            <a:custGeom>
              <a:avLst/>
              <a:gdLst/>
              <a:ahLst/>
              <a:cxnLst/>
              <a:rect l="l" t="t" r="r" b="b"/>
              <a:pathLst>
                <a:path w="237" h="213" extrusionOk="0">
                  <a:moveTo>
                    <a:pt x="119" y="213"/>
                  </a:moveTo>
                  <a:lnTo>
                    <a:pt x="178" y="105"/>
                  </a:lnTo>
                  <a:lnTo>
                    <a:pt x="237" y="0"/>
                  </a:lnTo>
                  <a:lnTo>
                    <a:pt x="119" y="0"/>
                  </a:lnTo>
                  <a:lnTo>
                    <a:pt x="0" y="0"/>
                  </a:lnTo>
                  <a:lnTo>
                    <a:pt x="60" y="105"/>
                  </a:lnTo>
                  <a:lnTo>
                    <a:pt x="119" y="213"/>
                  </a:lnTo>
                  <a:close/>
                </a:path>
              </a:pathLst>
            </a:custGeom>
            <a:solidFill>
              <a:srgbClr val="3260AB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6" name="Google Shape;226;p85"/>
            <p:cNvSpPr/>
            <p:nvPr/>
          </p:nvSpPr>
          <p:spPr>
            <a:xfrm>
              <a:off x="-354013" y="-698500"/>
              <a:ext cx="374650" cy="338137"/>
            </a:xfrm>
            <a:custGeom>
              <a:avLst/>
              <a:gdLst/>
              <a:ahLst/>
              <a:cxnLst/>
              <a:rect l="l" t="t" r="r" b="b"/>
              <a:pathLst>
                <a:path w="236" h="213" extrusionOk="0">
                  <a:moveTo>
                    <a:pt x="118" y="213"/>
                  </a:moveTo>
                  <a:lnTo>
                    <a:pt x="177" y="105"/>
                  </a:lnTo>
                  <a:lnTo>
                    <a:pt x="236" y="0"/>
                  </a:lnTo>
                  <a:lnTo>
                    <a:pt x="118" y="0"/>
                  </a:lnTo>
                  <a:lnTo>
                    <a:pt x="0" y="0"/>
                  </a:lnTo>
                  <a:lnTo>
                    <a:pt x="59" y="105"/>
                  </a:lnTo>
                  <a:lnTo>
                    <a:pt x="118" y="213"/>
                  </a:lnTo>
                  <a:close/>
                </a:path>
              </a:pathLst>
            </a:custGeom>
            <a:solidFill>
              <a:srgbClr val="E8395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7" name="Google Shape;227;p85"/>
            <p:cNvSpPr/>
            <p:nvPr/>
          </p:nvSpPr>
          <p:spPr>
            <a:xfrm>
              <a:off x="-728663" y="-698500"/>
              <a:ext cx="374650" cy="338137"/>
            </a:xfrm>
            <a:custGeom>
              <a:avLst/>
              <a:gdLst/>
              <a:ahLst/>
              <a:cxnLst/>
              <a:rect l="l" t="t" r="r" b="b"/>
              <a:pathLst>
                <a:path w="236" h="213" extrusionOk="0">
                  <a:moveTo>
                    <a:pt x="118" y="213"/>
                  </a:moveTo>
                  <a:lnTo>
                    <a:pt x="177" y="105"/>
                  </a:lnTo>
                  <a:lnTo>
                    <a:pt x="236" y="0"/>
                  </a:lnTo>
                  <a:lnTo>
                    <a:pt x="118" y="0"/>
                  </a:lnTo>
                  <a:lnTo>
                    <a:pt x="0" y="0"/>
                  </a:lnTo>
                  <a:lnTo>
                    <a:pt x="59" y="105"/>
                  </a:lnTo>
                  <a:lnTo>
                    <a:pt x="118" y="213"/>
                  </a:lnTo>
                  <a:close/>
                </a:path>
              </a:pathLst>
            </a:custGeom>
            <a:solidFill>
              <a:srgbClr val="FFD30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8" name="Google Shape;228;p85"/>
            <p:cNvSpPr/>
            <p:nvPr/>
          </p:nvSpPr>
          <p:spPr>
            <a:xfrm>
              <a:off x="-849313" y="-698500"/>
              <a:ext cx="120650" cy="214312"/>
            </a:xfrm>
            <a:custGeom>
              <a:avLst/>
              <a:gdLst/>
              <a:ahLst/>
              <a:cxnLst/>
              <a:rect l="l" t="t" r="r" b="b"/>
              <a:pathLst>
                <a:path w="76" h="135" extrusionOk="0">
                  <a:moveTo>
                    <a:pt x="76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17" y="105"/>
                  </a:lnTo>
                  <a:lnTo>
                    <a:pt x="76" y="0"/>
                  </a:lnTo>
                  <a:close/>
                </a:path>
              </a:pathLst>
            </a:custGeom>
            <a:solidFill>
              <a:srgbClr val="3260AB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9" name="Google Shape;229;p85"/>
            <p:cNvSpPr/>
            <p:nvPr/>
          </p:nvSpPr>
          <p:spPr>
            <a:xfrm>
              <a:off x="13531850" y="-698500"/>
              <a:ext cx="33338" cy="53975"/>
            </a:xfrm>
            <a:custGeom>
              <a:avLst/>
              <a:gdLst/>
              <a:ahLst/>
              <a:cxnLst/>
              <a:rect l="l" t="t" r="r" b="b"/>
              <a:pathLst>
                <a:path w="21" h="34" extrusionOk="0">
                  <a:moveTo>
                    <a:pt x="0" y="0"/>
                  </a:moveTo>
                  <a:lnTo>
                    <a:pt x="21" y="34"/>
                  </a:lnTo>
                  <a:lnTo>
                    <a:pt x="21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D30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0" name="Google Shape;230;p85"/>
            <p:cNvSpPr/>
            <p:nvPr/>
          </p:nvSpPr>
          <p:spPr>
            <a:xfrm>
              <a:off x="13157200" y="-698500"/>
              <a:ext cx="374650" cy="338137"/>
            </a:xfrm>
            <a:custGeom>
              <a:avLst/>
              <a:gdLst/>
              <a:ahLst/>
              <a:cxnLst/>
              <a:rect l="l" t="t" r="r" b="b"/>
              <a:pathLst>
                <a:path w="236" h="213" extrusionOk="0">
                  <a:moveTo>
                    <a:pt x="118" y="213"/>
                  </a:moveTo>
                  <a:lnTo>
                    <a:pt x="177" y="105"/>
                  </a:lnTo>
                  <a:lnTo>
                    <a:pt x="236" y="0"/>
                  </a:lnTo>
                  <a:lnTo>
                    <a:pt x="118" y="0"/>
                  </a:lnTo>
                  <a:lnTo>
                    <a:pt x="0" y="0"/>
                  </a:lnTo>
                  <a:lnTo>
                    <a:pt x="59" y="105"/>
                  </a:lnTo>
                  <a:lnTo>
                    <a:pt x="118" y="213"/>
                  </a:lnTo>
                  <a:close/>
                </a:path>
              </a:pathLst>
            </a:custGeom>
            <a:solidFill>
              <a:srgbClr val="3260AB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1" name="Google Shape;231;p85"/>
            <p:cNvSpPr/>
            <p:nvPr/>
          </p:nvSpPr>
          <p:spPr>
            <a:xfrm>
              <a:off x="12780963" y="-698500"/>
              <a:ext cx="376238" cy="338137"/>
            </a:xfrm>
            <a:custGeom>
              <a:avLst/>
              <a:gdLst/>
              <a:ahLst/>
              <a:cxnLst/>
              <a:rect l="l" t="t" r="r" b="b"/>
              <a:pathLst>
                <a:path w="237" h="213" extrusionOk="0">
                  <a:moveTo>
                    <a:pt x="119" y="213"/>
                  </a:moveTo>
                  <a:lnTo>
                    <a:pt x="178" y="105"/>
                  </a:lnTo>
                  <a:lnTo>
                    <a:pt x="237" y="0"/>
                  </a:lnTo>
                  <a:lnTo>
                    <a:pt x="119" y="0"/>
                  </a:lnTo>
                  <a:lnTo>
                    <a:pt x="0" y="0"/>
                  </a:lnTo>
                  <a:lnTo>
                    <a:pt x="59" y="105"/>
                  </a:lnTo>
                  <a:lnTo>
                    <a:pt x="119" y="213"/>
                  </a:lnTo>
                  <a:close/>
                </a:path>
              </a:pathLst>
            </a:custGeom>
            <a:solidFill>
              <a:srgbClr val="E8395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2" name="Google Shape;232;p85"/>
            <p:cNvSpPr/>
            <p:nvPr/>
          </p:nvSpPr>
          <p:spPr>
            <a:xfrm>
              <a:off x="12406313" y="-698500"/>
              <a:ext cx="374650" cy="338137"/>
            </a:xfrm>
            <a:custGeom>
              <a:avLst/>
              <a:gdLst/>
              <a:ahLst/>
              <a:cxnLst/>
              <a:rect l="l" t="t" r="r" b="b"/>
              <a:pathLst>
                <a:path w="236" h="213" extrusionOk="0">
                  <a:moveTo>
                    <a:pt x="118" y="213"/>
                  </a:moveTo>
                  <a:lnTo>
                    <a:pt x="177" y="105"/>
                  </a:lnTo>
                  <a:lnTo>
                    <a:pt x="236" y="0"/>
                  </a:lnTo>
                  <a:lnTo>
                    <a:pt x="118" y="0"/>
                  </a:lnTo>
                  <a:lnTo>
                    <a:pt x="0" y="0"/>
                  </a:lnTo>
                  <a:lnTo>
                    <a:pt x="59" y="105"/>
                  </a:lnTo>
                  <a:lnTo>
                    <a:pt x="118" y="213"/>
                  </a:lnTo>
                  <a:close/>
                </a:path>
              </a:pathLst>
            </a:custGeom>
            <a:solidFill>
              <a:srgbClr val="FFD30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3" name="Google Shape;233;p85"/>
            <p:cNvSpPr/>
            <p:nvPr/>
          </p:nvSpPr>
          <p:spPr>
            <a:xfrm>
              <a:off x="12030075" y="-698500"/>
              <a:ext cx="376238" cy="338137"/>
            </a:xfrm>
            <a:custGeom>
              <a:avLst/>
              <a:gdLst/>
              <a:ahLst/>
              <a:cxnLst/>
              <a:rect l="l" t="t" r="r" b="b"/>
              <a:pathLst>
                <a:path w="237" h="213" extrusionOk="0">
                  <a:moveTo>
                    <a:pt x="119" y="213"/>
                  </a:moveTo>
                  <a:lnTo>
                    <a:pt x="178" y="105"/>
                  </a:lnTo>
                  <a:lnTo>
                    <a:pt x="237" y="0"/>
                  </a:lnTo>
                  <a:lnTo>
                    <a:pt x="119" y="0"/>
                  </a:lnTo>
                  <a:lnTo>
                    <a:pt x="0" y="0"/>
                  </a:lnTo>
                  <a:lnTo>
                    <a:pt x="60" y="105"/>
                  </a:lnTo>
                  <a:lnTo>
                    <a:pt x="119" y="213"/>
                  </a:lnTo>
                  <a:close/>
                </a:path>
              </a:pathLst>
            </a:custGeom>
            <a:solidFill>
              <a:srgbClr val="3260AB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4" name="Google Shape;234;p85"/>
            <p:cNvSpPr/>
            <p:nvPr/>
          </p:nvSpPr>
          <p:spPr>
            <a:xfrm>
              <a:off x="11655425" y="-698500"/>
              <a:ext cx="374650" cy="338137"/>
            </a:xfrm>
            <a:custGeom>
              <a:avLst/>
              <a:gdLst/>
              <a:ahLst/>
              <a:cxnLst/>
              <a:rect l="l" t="t" r="r" b="b"/>
              <a:pathLst>
                <a:path w="236" h="213" extrusionOk="0">
                  <a:moveTo>
                    <a:pt x="118" y="213"/>
                  </a:moveTo>
                  <a:lnTo>
                    <a:pt x="177" y="105"/>
                  </a:lnTo>
                  <a:lnTo>
                    <a:pt x="236" y="0"/>
                  </a:lnTo>
                  <a:lnTo>
                    <a:pt x="118" y="0"/>
                  </a:lnTo>
                  <a:lnTo>
                    <a:pt x="0" y="0"/>
                  </a:lnTo>
                  <a:lnTo>
                    <a:pt x="59" y="105"/>
                  </a:lnTo>
                  <a:lnTo>
                    <a:pt x="118" y="213"/>
                  </a:lnTo>
                  <a:close/>
                </a:path>
              </a:pathLst>
            </a:custGeom>
            <a:solidFill>
              <a:srgbClr val="E8395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5" name="Google Shape;235;p85"/>
            <p:cNvSpPr/>
            <p:nvPr/>
          </p:nvSpPr>
          <p:spPr>
            <a:xfrm>
              <a:off x="11280775" y="-698500"/>
              <a:ext cx="374650" cy="338137"/>
            </a:xfrm>
            <a:custGeom>
              <a:avLst/>
              <a:gdLst/>
              <a:ahLst/>
              <a:cxnLst/>
              <a:rect l="l" t="t" r="r" b="b"/>
              <a:pathLst>
                <a:path w="236" h="213" extrusionOk="0">
                  <a:moveTo>
                    <a:pt x="118" y="213"/>
                  </a:moveTo>
                  <a:lnTo>
                    <a:pt x="177" y="105"/>
                  </a:lnTo>
                  <a:lnTo>
                    <a:pt x="236" y="0"/>
                  </a:lnTo>
                  <a:lnTo>
                    <a:pt x="118" y="0"/>
                  </a:lnTo>
                  <a:lnTo>
                    <a:pt x="0" y="0"/>
                  </a:lnTo>
                  <a:lnTo>
                    <a:pt x="59" y="105"/>
                  </a:lnTo>
                  <a:lnTo>
                    <a:pt x="118" y="213"/>
                  </a:lnTo>
                  <a:close/>
                </a:path>
              </a:pathLst>
            </a:custGeom>
            <a:solidFill>
              <a:srgbClr val="FFD30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6" name="Google Shape;236;p85"/>
            <p:cNvSpPr/>
            <p:nvPr/>
          </p:nvSpPr>
          <p:spPr>
            <a:xfrm>
              <a:off x="10904538" y="-698500"/>
              <a:ext cx="376238" cy="338137"/>
            </a:xfrm>
            <a:custGeom>
              <a:avLst/>
              <a:gdLst/>
              <a:ahLst/>
              <a:cxnLst/>
              <a:rect l="l" t="t" r="r" b="b"/>
              <a:pathLst>
                <a:path w="237" h="213" extrusionOk="0">
                  <a:moveTo>
                    <a:pt x="118" y="213"/>
                  </a:moveTo>
                  <a:lnTo>
                    <a:pt x="178" y="105"/>
                  </a:lnTo>
                  <a:lnTo>
                    <a:pt x="237" y="0"/>
                  </a:lnTo>
                  <a:lnTo>
                    <a:pt x="118" y="0"/>
                  </a:lnTo>
                  <a:lnTo>
                    <a:pt x="0" y="0"/>
                  </a:lnTo>
                  <a:lnTo>
                    <a:pt x="59" y="105"/>
                  </a:lnTo>
                  <a:lnTo>
                    <a:pt x="118" y="213"/>
                  </a:lnTo>
                  <a:close/>
                </a:path>
              </a:pathLst>
            </a:custGeom>
            <a:solidFill>
              <a:srgbClr val="3260AB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7" name="Google Shape;237;p85"/>
            <p:cNvSpPr/>
            <p:nvPr/>
          </p:nvSpPr>
          <p:spPr>
            <a:xfrm>
              <a:off x="10529888" y="-698500"/>
              <a:ext cx="374650" cy="338137"/>
            </a:xfrm>
            <a:custGeom>
              <a:avLst/>
              <a:gdLst/>
              <a:ahLst/>
              <a:cxnLst/>
              <a:rect l="l" t="t" r="r" b="b"/>
              <a:pathLst>
                <a:path w="236" h="213" extrusionOk="0">
                  <a:moveTo>
                    <a:pt x="118" y="213"/>
                  </a:moveTo>
                  <a:lnTo>
                    <a:pt x="177" y="105"/>
                  </a:lnTo>
                  <a:lnTo>
                    <a:pt x="236" y="0"/>
                  </a:lnTo>
                  <a:lnTo>
                    <a:pt x="118" y="0"/>
                  </a:lnTo>
                  <a:lnTo>
                    <a:pt x="0" y="0"/>
                  </a:lnTo>
                  <a:lnTo>
                    <a:pt x="59" y="105"/>
                  </a:lnTo>
                  <a:lnTo>
                    <a:pt x="118" y="213"/>
                  </a:lnTo>
                  <a:close/>
                </a:path>
              </a:pathLst>
            </a:custGeom>
            <a:solidFill>
              <a:srgbClr val="E8395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8" name="Google Shape;238;p85"/>
            <p:cNvSpPr/>
            <p:nvPr/>
          </p:nvSpPr>
          <p:spPr>
            <a:xfrm>
              <a:off x="10153650" y="-698500"/>
              <a:ext cx="376238" cy="338137"/>
            </a:xfrm>
            <a:custGeom>
              <a:avLst/>
              <a:gdLst/>
              <a:ahLst/>
              <a:cxnLst/>
              <a:rect l="l" t="t" r="r" b="b"/>
              <a:pathLst>
                <a:path w="237" h="213" extrusionOk="0">
                  <a:moveTo>
                    <a:pt x="119" y="213"/>
                  </a:moveTo>
                  <a:lnTo>
                    <a:pt x="178" y="105"/>
                  </a:lnTo>
                  <a:lnTo>
                    <a:pt x="237" y="0"/>
                  </a:lnTo>
                  <a:lnTo>
                    <a:pt x="119" y="0"/>
                  </a:lnTo>
                  <a:lnTo>
                    <a:pt x="0" y="0"/>
                  </a:lnTo>
                  <a:lnTo>
                    <a:pt x="60" y="105"/>
                  </a:lnTo>
                  <a:lnTo>
                    <a:pt x="119" y="213"/>
                  </a:lnTo>
                  <a:close/>
                </a:path>
              </a:pathLst>
            </a:custGeom>
            <a:solidFill>
              <a:srgbClr val="FFD30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9" name="Google Shape;239;p85"/>
            <p:cNvSpPr/>
            <p:nvPr/>
          </p:nvSpPr>
          <p:spPr>
            <a:xfrm>
              <a:off x="9779000" y="-698500"/>
              <a:ext cx="374650" cy="338137"/>
            </a:xfrm>
            <a:custGeom>
              <a:avLst/>
              <a:gdLst/>
              <a:ahLst/>
              <a:cxnLst/>
              <a:rect l="l" t="t" r="r" b="b"/>
              <a:pathLst>
                <a:path w="236" h="213" extrusionOk="0">
                  <a:moveTo>
                    <a:pt x="118" y="213"/>
                  </a:moveTo>
                  <a:lnTo>
                    <a:pt x="177" y="105"/>
                  </a:lnTo>
                  <a:lnTo>
                    <a:pt x="236" y="0"/>
                  </a:lnTo>
                  <a:lnTo>
                    <a:pt x="118" y="0"/>
                  </a:lnTo>
                  <a:lnTo>
                    <a:pt x="0" y="0"/>
                  </a:lnTo>
                  <a:lnTo>
                    <a:pt x="59" y="105"/>
                  </a:lnTo>
                  <a:lnTo>
                    <a:pt x="118" y="213"/>
                  </a:lnTo>
                  <a:close/>
                </a:path>
              </a:pathLst>
            </a:custGeom>
            <a:solidFill>
              <a:srgbClr val="3260AB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0" name="Google Shape;240;p85"/>
            <p:cNvSpPr/>
            <p:nvPr/>
          </p:nvSpPr>
          <p:spPr>
            <a:xfrm>
              <a:off x="9404350" y="-698500"/>
              <a:ext cx="374650" cy="338137"/>
            </a:xfrm>
            <a:custGeom>
              <a:avLst/>
              <a:gdLst/>
              <a:ahLst/>
              <a:cxnLst/>
              <a:rect l="l" t="t" r="r" b="b"/>
              <a:pathLst>
                <a:path w="236" h="213" extrusionOk="0">
                  <a:moveTo>
                    <a:pt x="118" y="213"/>
                  </a:moveTo>
                  <a:lnTo>
                    <a:pt x="177" y="105"/>
                  </a:lnTo>
                  <a:lnTo>
                    <a:pt x="236" y="0"/>
                  </a:lnTo>
                  <a:lnTo>
                    <a:pt x="118" y="0"/>
                  </a:lnTo>
                  <a:lnTo>
                    <a:pt x="0" y="0"/>
                  </a:lnTo>
                  <a:lnTo>
                    <a:pt x="59" y="105"/>
                  </a:lnTo>
                  <a:lnTo>
                    <a:pt x="118" y="213"/>
                  </a:lnTo>
                  <a:close/>
                </a:path>
              </a:pathLst>
            </a:custGeom>
            <a:solidFill>
              <a:srgbClr val="E8395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1" name="Google Shape;241;p85"/>
            <p:cNvSpPr/>
            <p:nvPr/>
          </p:nvSpPr>
          <p:spPr>
            <a:xfrm>
              <a:off x="9028113" y="-698500"/>
              <a:ext cx="376238" cy="338137"/>
            </a:xfrm>
            <a:custGeom>
              <a:avLst/>
              <a:gdLst/>
              <a:ahLst/>
              <a:cxnLst/>
              <a:rect l="l" t="t" r="r" b="b"/>
              <a:pathLst>
                <a:path w="237" h="213" extrusionOk="0">
                  <a:moveTo>
                    <a:pt x="118" y="213"/>
                  </a:moveTo>
                  <a:lnTo>
                    <a:pt x="178" y="105"/>
                  </a:lnTo>
                  <a:lnTo>
                    <a:pt x="237" y="0"/>
                  </a:lnTo>
                  <a:lnTo>
                    <a:pt x="118" y="0"/>
                  </a:lnTo>
                  <a:lnTo>
                    <a:pt x="0" y="0"/>
                  </a:lnTo>
                  <a:lnTo>
                    <a:pt x="59" y="105"/>
                  </a:lnTo>
                  <a:lnTo>
                    <a:pt x="118" y="213"/>
                  </a:lnTo>
                  <a:close/>
                </a:path>
              </a:pathLst>
            </a:custGeom>
            <a:solidFill>
              <a:srgbClr val="FFD30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2" name="Google Shape;242;p85"/>
            <p:cNvSpPr/>
            <p:nvPr/>
          </p:nvSpPr>
          <p:spPr>
            <a:xfrm>
              <a:off x="8653463" y="-698500"/>
              <a:ext cx="374650" cy="338137"/>
            </a:xfrm>
            <a:custGeom>
              <a:avLst/>
              <a:gdLst/>
              <a:ahLst/>
              <a:cxnLst/>
              <a:rect l="l" t="t" r="r" b="b"/>
              <a:pathLst>
                <a:path w="236" h="213" extrusionOk="0">
                  <a:moveTo>
                    <a:pt x="118" y="213"/>
                  </a:moveTo>
                  <a:lnTo>
                    <a:pt x="177" y="105"/>
                  </a:lnTo>
                  <a:lnTo>
                    <a:pt x="236" y="0"/>
                  </a:lnTo>
                  <a:lnTo>
                    <a:pt x="118" y="0"/>
                  </a:lnTo>
                  <a:lnTo>
                    <a:pt x="0" y="0"/>
                  </a:lnTo>
                  <a:lnTo>
                    <a:pt x="59" y="105"/>
                  </a:lnTo>
                  <a:lnTo>
                    <a:pt x="118" y="213"/>
                  </a:lnTo>
                  <a:close/>
                </a:path>
              </a:pathLst>
            </a:custGeom>
            <a:solidFill>
              <a:srgbClr val="3260AB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3" name="Google Shape;243;p85"/>
            <p:cNvSpPr/>
            <p:nvPr/>
          </p:nvSpPr>
          <p:spPr>
            <a:xfrm>
              <a:off x="8277225" y="-698500"/>
              <a:ext cx="376238" cy="338137"/>
            </a:xfrm>
            <a:custGeom>
              <a:avLst/>
              <a:gdLst/>
              <a:ahLst/>
              <a:cxnLst/>
              <a:rect l="l" t="t" r="r" b="b"/>
              <a:pathLst>
                <a:path w="237" h="213" extrusionOk="0">
                  <a:moveTo>
                    <a:pt x="119" y="213"/>
                  </a:moveTo>
                  <a:lnTo>
                    <a:pt x="178" y="105"/>
                  </a:lnTo>
                  <a:lnTo>
                    <a:pt x="237" y="0"/>
                  </a:lnTo>
                  <a:lnTo>
                    <a:pt x="119" y="0"/>
                  </a:lnTo>
                  <a:lnTo>
                    <a:pt x="0" y="0"/>
                  </a:lnTo>
                  <a:lnTo>
                    <a:pt x="60" y="105"/>
                  </a:lnTo>
                  <a:lnTo>
                    <a:pt x="119" y="213"/>
                  </a:lnTo>
                  <a:close/>
                </a:path>
              </a:pathLst>
            </a:custGeom>
            <a:solidFill>
              <a:srgbClr val="E8395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4" name="Google Shape;244;p85"/>
            <p:cNvSpPr/>
            <p:nvPr/>
          </p:nvSpPr>
          <p:spPr>
            <a:xfrm>
              <a:off x="7902575" y="-698500"/>
              <a:ext cx="374650" cy="338137"/>
            </a:xfrm>
            <a:custGeom>
              <a:avLst/>
              <a:gdLst/>
              <a:ahLst/>
              <a:cxnLst/>
              <a:rect l="l" t="t" r="r" b="b"/>
              <a:pathLst>
                <a:path w="236" h="213" extrusionOk="0">
                  <a:moveTo>
                    <a:pt x="118" y="213"/>
                  </a:moveTo>
                  <a:lnTo>
                    <a:pt x="177" y="105"/>
                  </a:lnTo>
                  <a:lnTo>
                    <a:pt x="236" y="0"/>
                  </a:lnTo>
                  <a:lnTo>
                    <a:pt x="118" y="0"/>
                  </a:lnTo>
                  <a:lnTo>
                    <a:pt x="0" y="0"/>
                  </a:lnTo>
                  <a:lnTo>
                    <a:pt x="59" y="105"/>
                  </a:lnTo>
                  <a:lnTo>
                    <a:pt x="118" y="213"/>
                  </a:lnTo>
                  <a:close/>
                </a:path>
              </a:pathLst>
            </a:custGeom>
            <a:solidFill>
              <a:srgbClr val="FFD30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5" name="Google Shape;245;p85"/>
            <p:cNvSpPr/>
            <p:nvPr/>
          </p:nvSpPr>
          <p:spPr>
            <a:xfrm>
              <a:off x="7527925" y="-698500"/>
              <a:ext cx="374650" cy="338137"/>
            </a:xfrm>
            <a:custGeom>
              <a:avLst/>
              <a:gdLst/>
              <a:ahLst/>
              <a:cxnLst/>
              <a:rect l="l" t="t" r="r" b="b"/>
              <a:pathLst>
                <a:path w="236" h="213" extrusionOk="0">
                  <a:moveTo>
                    <a:pt x="118" y="213"/>
                  </a:moveTo>
                  <a:lnTo>
                    <a:pt x="177" y="105"/>
                  </a:lnTo>
                  <a:lnTo>
                    <a:pt x="236" y="0"/>
                  </a:lnTo>
                  <a:lnTo>
                    <a:pt x="118" y="0"/>
                  </a:lnTo>
                  <a:lnTo>
                    <a:pt x="0" y="0"/>
                  </a:lnTo>
                  <a:lnTo>
                    <a:pt x="59" y="105"/>
                  </a:lnTo>
                  <a:lnTo>
                    <a:pt x="118" y="213"/>
                  </a:lnTo>
                  <a:close/>
                </a:path>
              </a:pathLst>
            </a:custGeom>
            <a:solidFill>
              <a:srgbClr val="3260AB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6" name="Google Shape;246;p85"/>
            <p:cNvSpPr/>
            <p:nvPr/>
          </p:nvSpPr>
          <p:spPr>
            <a:xfrm>
              <a:off x="7151688" y="-698500"/>
              <a:ext cx="376238" cy="338137"/>
            </a:xfrm>
            <a:custGeom>
              <a:avLst/>
              <a:gdLst/>
              <a:ahLst/>
              <a:cxnLst/>
              <a:rect l="l" t="t" r="r" b="b"/>
              <a:pathLst>
                <a:path w="237" h="213" extrusionOk="0">
                  <a:moveTo>
                    <a:pt x="118" y="213"/>
                  </a:moveTo>
                  <a:lnTo>
                    <a:pt x="178" y="105"/>
                  </a:lnTo>
                  <a:lnTo>
                    <a:pt x="237" y="0"/>
                  </a:lnTo>
                  <a:lnTo>
                    <a:pt x="118" y="0"/>
                  </a:lnTo>
                  <a:lnTo>
                    <a:pt x="0" y="0"/>
                  </a:lnTo>
                  <a:lnTo>
                    <a:pt x="59" y="105"/>
                  </a:lnTo>
                  <a:lnTo>
                    <a:pt x="118" y="213"/>
                  </a:lnTo>
                  <a:close/>
                </a:path>
              </a:pathLst>
            </a:custGeom>
            <a:solidFill>
              <a:srgbClr val="E8395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7" name="Google Shape;247;p85"/>
            <p:cNvSpPr/>
            <p:nvPr/>
          </p:nvSpPr>
          <p:spPr>
            <a:xfrm>
              <a:off x="6777038" y="-698500"/>
              <a:ext cx="374650" cy="338137"/>
            </a:xfrm>
            <a:custGeom>
              <a:avLst/>
              <a:gdLst/>
              <a:ahLst/>
              <a:cxnLst/>
              <a:rect l="l" t="t" r="r" b="b"/>
              <a:pathLst>
                <a:path w="236" h="213" extrusionOk="0">
                  <a:moveTo>
                    <a:pt x="118" y="213"/>
                  </a:moveTo>
                  <a:lnTo>
                    <a:pt x="177" y="105"/>
                  </a:lnTo>
                  <a:lnTo>
                    <a:pt x="236" y="0"/>
                  </a:lnTo>
                  <a:lnTo>
                    <a:pt x="118" y="0"/>
                  </a:lnTo>
                  <a:lnTo>
                    <a:pt x="0" y="0"/>
                  </a:lnTo>
                  <a:lnTo>
                    <a:pt x="59" y="105"/>
                  </a:lnTo>
                  <a:lnTo>
                    <a:pt x="118" y="213"/>
                  </a:lnTo>
                  <a:close/>
                </a:path>
              </a:pathLst>
            </a:custGeom>
            <a:solidFill>
              <a:srgbClr val="FFD30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8" name="Google Shape;248;p85"/>
            <p:cNvSpPr/>
            <p:nvPr/>
          </p:nvSpPr>
          <p:spPr>
            <a:xfrm>
              <a:off x="6400800" y="-698500"/>
              <a:ext cx="376238" cy="338137"/>
            </a:xfrm>
            <a:custGeom>
              <a:avLst/>
              <a:gdLst/>
              <a:ahLst/>
              <a:cxnLst/>
              <a:rect l="l" t="t" r="r" b="b"/>
              <a:pathLst>
                <a:path w="237" h="213" extrusionOk="0">
                  <a:moveTo>
                    <a:pt x="119" y="213"/>
                  </a:moveTo>
                  <a:lnTo>
                    <a:pt x="178" y="105"/>
                  </a:lnTo>
                  <a:lnTo>
                    <a:pt x="237" y="0"/>
                  </a:lnTo>
                  <a:lnTo>
                    <a:pt x="119" y="0"/>
                  </a:lnTo>
                  <a:lnTo>
                    <a:pt x="0" y="0"/>
                  </a:lnTo>
                  <a:lnTo>
                    <a:pt x="60" y="105"/>
                  </a:lnTo>
                  <a:lnTo>
                    <a:pt x="119" y="213"/>
                  </a:lnTo>
                  <a:close/>
                </a:path>
              </a:pathLst>
            </a:custGeom>
            <a:solidFill>
              <a:srgbClr val="3260AB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_Taam slide layout">
  <p:cSld name="4_Taam slide layout">
    <p:spTree>
      <p:nvGrpSpPr>
        <p:cNvPr id="1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Google Shape;250;p86"/>
          <p:cNvSpPr/>
          <p:nvPr/>
        </p:nvSpPr>
        <p:spPr>
          <a:xfrm>
            <a:off x="1085065" y="1621765"/>
            <a:ext cx="2045865" cy="4641011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1" name="Google Shape;251;p86"/>
          <p:cNvSpPr/>
          <p:nvPr/>
        </p:nvSpPr>
        <p:spPr>
          <a:xfrm>
            <a:off x="3743733" y="1621765"/>
            <a:ext cx="2045865" cy="4641011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2" name="Google Shape;252;p86"/>
          <p:cNvSpPr/>
          <p:nvPr/>
        </p:nvSpPr>
        <p:spPr>
          <a:xfrm>
            <a:off x="6402401" y="1621765"/>
            <a:ext cx="2045865" cy="4641011"/>
          </a:xfrm>
          <a:prstGeom prst="roundRect">
            <a:avLst>
              <a:gd name="adj" fmla="val 50000"/>
            </a:avLst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3" name="Google Shape;253;p86"/>
          <p:cNvSpPr/>
          <p:nvPr/>
        </p:nvSpPr>
        <p:spPr>
          <a:xfrm>
            <a:off x="9061069" y="1621765"/>
            <a:ext cx="2045865" cy="4641011"/>
          </a:xfrm>
          <a:prstGeom prst="roundRect">
            <a:avLst>
              <a:gd name="adj" fmla="val 50000"/>
            </a:avLst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4" name="Google Shape;254;p86"/>
          <p:cNvSpPr txBox="1">
            <a:spLocks noGrp="1"/>
          </p:cNvSpPr>
          <p:nvPr>
            <p:ph type="body" idx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262626"/>
              </a:buClr>
              <a:buSzPts val="5400"/>
              <a:buFont typeface="Arial"/>
              <a:buNone/>
              <a:defRPr sz="5400" b="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55" name="Google Shape;255;p86"/>
          <p:cNvSpPr>
            <a:spLocks noGrp="1"/>
          </p:cNvSpPr>
          <p:nvPr>
            <p:ph type="pic" idx="2"/>
          </p:nvPr>
        </p:nvSpPr>
        <p:spPr>
          <a:xfrm>
            <a:off x="1137445" y="1690611"/>
            <a:ext cx="1941107" cy="1941107"/>
          </a:xfrm>
          <a:prstGeom prst="ellipse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256" name="Google Shape;256;p86"/>
          <p:cNvSpPr>
            <a:spLocks noGrp="1"/>
          </p:cNvSpPr>
          <p:nvPr>
            <p:ph type="pic" idx="3"/>
          </p:nvPr>
        </p:nvSpPr>
        <p:spPr>
          <a:xfrm>
            <a:off x="3796113" y="4269899"/>
            <a:ext cx="1941107" cy="1941107"/>
          </a:xfrm>
          <a:prstGeom prst="ellipse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257" name="Google Shape;257;p86"/>
          <p:cNvSpPr>
            <a:spLocks noGrp="1"/>
          </p:cNvSpPr>
          <p:nvPr>
            <p:ph type="pic" idx="4"/>
          </p:nvPr>
        </p:nvSpPr>
        <p:spPr>
          <a:xfrm>
            <a:off x="6454781" y="1690611"/>
            <a:ext cx="1941107" cy="1941107"/>
          </a:xfrm>
          <a:prstGeom prst="ellipse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258" name="Google Shape;258;p86"/>
          <p:cNvSpPr>
            <a:spLocks noGrp="1"/>
          </p:cNvSpPr>
          <p:nvPr>
            <p:ph type="pic" idx="5"/>
          </p:nvPr>
        </p:nvSpPr>
        <p:spPr>
          <a:xfrm>
            <a:off x="9113448" y="4269899"/>
            <a:ext cx="1941107" cy="1941107"/>
          </a:xfrm>
          <a:prstGeom prst="ellipse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5_Contents slide layout">
  <p:cSld name="25_Contents slide layout"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60"/>
          <p:cNvSpPr txBox="1">
            <a:spLocks noGrp="1"/>
          </p:cNvSpPr>
          <p:nvPr>
            <p:ph type="body" idx="1"/>
          </p:nvPr>
        </p:nvSpPr>
        <p:spPr>
          <a:xfrm>
            <a:off x="880350" y="398051"/>
            <a:ext cx="10544391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60B1E"/>
              </a:buClr>
              <a:buSzPts val="4000"/>
              <a:buFont typeface="Arial"/>
              <a:buNone/>
              <a:defRPr sz="4000" b="0" i="0" u="none" strike="noStrike" cap="none">
                <a:solidFill>
                  <a:srgbClr val="C60B1E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4_Images &amp; Contents Layout">
  <p:cSld name="34_Images &amp; Contents Layout">
    <p:spTree>
      <p:nvGrpSpPr>
        <p:cNvPr id="1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Google Shape;260;p87"/>
          <p:cNvSpPr>
            <a:spLocks noGrp="1"/>
          </p:cNvSpPr>
          <p:nvPr>
            <p:ph type="pic" idx="2"/>
          </p:nvPr>
        </p:nvSpPr>
        <p:spPr>
          <a:xfrm>
            <a:off x="4092000" y="0"/>
            <a:ext cx="8100000" cy="3960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261" name="Google Shape;261;p87"/>
          <p:cNvSpPr>
            <a:spLocks noGrp="1"/>
          </p:cNvSpPr>
          <p:nvPr>
            <p:ph type="pic" idx="3"/>
          </p:nvPr>
        </p:nvSpPr>
        <p:spPr>
          <a:xfrm>
            <a:off x="0" y="3960000"/>
            <a:ext cx="4092000" cy="2898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262" name="Google Shape;262;p87"/>
          <p:cNvSpPr/>
          <p:nvPr/>
        </p:nvSpPr>
        <p:spPr>
          <a:xfrm>
            <a:off x="4200000" y="4050000"/>
            <a:ext cx="7992000" cy="2808000"/>
          </a:xfrm>
          <a:prstGeom prst="rect">
            <a:avLst/>
          </a:prstGeom>
          <a:solidFill>
            <a:srgbClr val="1D3E8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1_Images &amp; Contents Layout">
  <p:cSld name="11_Images &amp; Contents Layout">
    <p:spTree>
      <p:nvGrpSpPr>
        <p:cNvPr id="1" name="Shape 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Google Shape;264;p88"/>
          <p:cNvSpPr>
            <a:spLocks noGrp="1"/>
          </p:cNvSpPr>
          <p:nvPr>
            <p:ph type="pic" idx="2"/>
          </p:nvPr>
        </p:nvSpPr>
        <p:spPr>
          <a:xfrm>
            <a:off x="0" y="0"/>
            <a:ext cx="4032000" cy="6858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265" name="Google Shape;265;p88"/>
          <p:cNvSpPr>
            <a:spLocks noGrp="1"/>
          </p:cNvSpPr>
          <p:nvPr>
            <p:ph type="pic" idx="3"/>
          </p:nvPr>
        </p:nvSpPr>
        <p:spPr>
          <a:xfrm>
            <a:off x="8160000" y="0"/>
            <a:ext cx="4032000" cy="6858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7_Contents slide layout">
  <p:cSld name="17_Contents slide layout">
    <p:bg>
      <p:bgPr>
        <a:solidFill>
          <a:schemeClr val="lt1"/>
        </a:solidFill>
        <a:effectLst/>
      </p:bgPr>
    </p:bg>
    <p:spTree>
      <p:nvGrpSpPr>
        <p:cNvPr id="1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9_Contents slide layout">
  <p:cSld name="9_Contents slide layout">
    <p:spTree>
      <p:nvGrpSpPr>
        <p:cNvPr id="1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8" name="Google Shape;268;p90"/>
          <p:cNvGrpSpPr/>
          <p:nvPr/>
        </p:nvGrpSpPr>
        <p:grpSpPr>
          <a:xfrm>
            <a:off x="850796" y="2029744"/>
            <a:ext cx="2126862" cy="3673670"/>
            <a:chOff x="1438761" y="2033015"/>
            <a:chExt cx="1980000" cy="3420000"/>
          </a:xfrm>
        </p:grpSpPr>
        <p:sp>
          <p:nvSpPr>
            <p:cNvPr id="269" name="Google Shape;269;p90"/>
            <p:cNvSpPr/>
            <p:nvPr/>
          </p:nvSpPr>
          <p:spPr>
            <a:xfrm>
              <a:off x="1438761" y="2033015"/>
              <a:ext cx="1980000" cy="3420000"/>
            </a:xfrm>
            <a:prstGeom prst="roundRect">
              <a:avLst>
                <a:gd name="adj" fmla="val 13580"/>
              </a:avLst>
            </a:prstGeom>
            <a:solidFill>
              <a:srgbClr val="26262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0" name="Google Shape;270;p90"/>
            <p:cNvSpPr/>
            <p:nvPr/>
          </p:nvSpPr>
          <p:spPr>
            <a:xfrm>
              <a:off x="2310398" y="2205587"/>
              <a:ext cx="236725" cy="45719"/>
            </a:xfrm>
            <a:prstGeom prst="rect">
              <a:avLst/>
            </a:prstGeom>
            <a:solidFill>
              <a:srgbClr val="B0B0B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71" name="Google Shape;271;p90"/>
            <p:cNvGrpSpPr/>
            <p:nvPr/>
          </p:nvGrpSpPr>
          <p:grpSpPr>
            <a:xfrm>
              <a:off x="2332851" y="5138854"/>
              <a:ext cx="191820" cy="211002"/>
              <a:chOff x="2453209" y="5151638"/>
              <a:chExt cx="191820" cy="211002"/>
            </a:xfrm>
          </p:grpSpPr>
          <p:sp>
            <p:nvSpPr>
              <p:cNvPr id="272" name="Google Shape;272;p90"/>
              <p:cNvSpPr/>
              <p:nvPr/>
            </p:nvSpPr>
            <p:spPr>
              <a:xfrm>
                <a:off x="2453209" y="5151638"/>
                <a:ext cx="191820" cy="211002"/>
              </a:xfrm>
              <a:prstGeom prst="ellipse">
                <a:avLst/>
              </a:prstGeom>
              <a:gradFill>
                <a:gsLst>
                  <a:gs pos="0">
                    <a:srgbClr val="0F0F0F"/>
                  </a:gs>
                  <a:gs pos="56000">
                    <a:srgbClr val="595959"/>
                  </a:gs>
                  <a:gs pos="91000">
                    <a:srgbClr val="7F7F7F"/>
                  </a:gs>
                  <a:gs pos="100000">
                    <a:srgbClr val="BFBFBF"/>
                  </a:gs>
                </a:gsLst>
                <a:lin ang="10800000" scaled="0"/>
              </a:gradFill>
              <a:ln w="12700" cap="flat" cmpd="sng">
                <a:solidFill>
                  <a:srgbClr val="262626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3" name="Google Shape;273;p90"/>
              <p:cNvSpPr/>
              <p:nvPr/>
            </p:nvSpPr>
            <p:spPr>
              <a:xfrm>
                <a:off x="2505251" y="5208531"/>
                <a:ext cx="87734" cy="97215"/>
              </a:xfrm>
              <a:prstGeom prst="roundRect">
                <a:avLst>
                  <a:gd name="adj" fmla="val 16667"/>
                </a:avLst>
              </a:prstGeom>
              <a:solidFill>
                <a:srgbClr val="737373"/>
              </a:solidFill>
              <a:ln w="9525" cap="flat" cmpd="sng">
                <a:solidFill>
                  <a:srgbClr val="B0B0B0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274" name="Google Shape;274;p90"/>
          <p:cNvGrpSpPr/>
          <p:nvPr/>
        </p:nvGrpSpPr>
        <p:grpSpPr>
          <a:xfrm>
            <a:off x="3428276" y="1995876"/>
            <a:ext cx="2126862" cy="3673670"/>
            <a:chOff x="1438761" y="2033015"/>
            <a:chExt cx="1980000" cy="3420000"/>
          </a:xfrm>
        </p:grpSpPr>
        <p:sp>
          <p:nvSpPr>
            <p:cNvPr id="275" name="Google Shape;275;p90"/>
            <p:cNvSpPr/>
            <p:nvPr/>
          </p:nvSpPr>
          <p:spPr>
            <a:xfrm>
              <a:off x="1438761" y="2033015"/>
              <a:ext cx="1980000" cy="3420000"/>
            </a:xfrm>
            <a:prstGeom prst="roundRect">
              <a:avLst>
                <a:gd name="adj" fmla="val 13580"/>
              </a:avLst>
            </a:prstGeom>
            <a:solidFill>
              <a:srgbClr val="26262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6" name="Google Shape;276;p90"/>
            <p:cNvSpPr/>
            <p:nvPr/>
          </p:nvSpPr>
          <p:spPr>
            <a:xfrm>
              <a:off x="2310398" y="2205587"/>
              <a:ext cx="236725" cy="45719"/>
            </a:xfrm>
            <a:prstGeom prst="rect">
              <a:avLst/>
            </a:prstGeom>
            <a:solidFill>
              <a:srgbClr val="B0B0B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77" name="Google Shape;277;p90"/>
            <p:cNvGrpSpPr/>
            <p:nvPr/>
          </p:nvGrpSpPr>
          <p:grpSpPr>
            <a:xfrm>
              <a:off x="2332851" y="5138854"/>
              <a:ext cx="191820" cy="211002"/>
              <a:chOff x="2453209" y="5151638"/>
              <a:chExt cx="191820" cy="211002"/>
            </a:xfrm>
          </p:grpSpPr>
          <p:sp>
            <p:nvSpPr>
              <p:cNvPr id="278" name="Google Shape;278;p90"/>
              <p:cNvSpPr/>
              <p:nvPr/>
            </p:nvSpPr>
            <p:spPr>
              <a:xfrm>
                <a:off x="2453209" y="5151638"/>
                <a:ext cx="191820" cy="211002"/>
              </a:xfrm>
              <a:prstGeom prst="ellipse">
                <a:avLst/>
              </a:prstGeom>
              <a:gradFill>
                <a:gsLst>
                  <a:gs pos="0">
                    <a:srgbClr val="0F0F0F"/>
                  </a:gs>
                  <a:gs pos="56000">
                    <a:srgbClr val="595959"/>
                  </a:gs>
                  <a:gs pos="91000">
                    <a:srgbClr val="7F7F7F"/>
                  </a:gs>
                  <a:gs pos="100000">
                    <a:srgbClr val="BFBFBF"/>
                  </a:gs>
                </a:gsLst>
                <a:lin ang="10800000" scaled="0"/>
              </a:gradFill>
              <a:ln w="12700" cap="flat" cmpd="sng">
                <a:solidFill>
                  <a:srgbClr val="262626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9" name="Google Shape;279;p90"/>
              <p:cNvSpPr/>
              <p:nvPr/>
            </p:nvSpPr>
            <p:spPr>
              <a:xfrm>
                <a:off x="2505251" y="5208531"/>
                <a:ext cx="87734" cy="97215"/>
              </a:xfrm>
              <a:prstGeom prst="roundRect">
                <a:avLst>
                  <a:gd name="adj" fmla="val 16667"/>
                </a:avLst>
              </a:prstGeom>
              <a:solidFill>
                <a:srgbClr val="737373"/>
              </a:solidFill>
              <a:ln w="9525" cap="flat" cmpd="sng">
                <a:solidFill>
                  <a:srgbClr val="B0B0B0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sp>
        <p:nvSpPr>
          <p:cNvPr id="280" name="Google Shape;280;p90"/>
          <p:cNvSpPr>
            <a:spLocks noGrp="1"/>
          </p:cNvSpPr>
          <p:nvPr>
            <p:ph type="pic" idx="2"/>
          </p:nvPr>
        </p:nvSpPr>
        <p:spPr>
          <a:xfrm>
            <a:off x="4356027" y="2279236"/>
            <a:ext cx="1060913" cy="2905556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281" name="Google Shape;281;p90"/>
          <p:cNvSpPr>
            <a:spLocks noGrp="1"/>
          </p:cNvSpPr>
          <p:nvPr>
            <p:ph type="pic" idx="3"/>
          </p:nvPr>
        </p:nvSpPr>
        <p:spPr>
          <a:xfrm>
            <a:off x="1002845" y="2328133"/>
            <a:ext cx="1087042" cy="2905557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grpSp>
        <p:nvGrpSpPr>
          <p:cNvPr id="282" name="Google Shape;282;p90"/>
          <p:cNvGrpSpPr/>
          <p:nvPr/>
        </p:nvGrpSpPr>
        <p:grpSpPr>
          <a:xfrm>
            <a:off x="2077784" y="1858049"/>
            <a:ext cx="2304289" cy="3980137"/>
            <a:chOff x="1438761" y="2033015"/>
            <a:chExt cx="1980000" cy="3420000"/>
          </a:xfrm>
        </p:grpSpPr>
        <p:sp>
          <p:nvSpPr>
            <p:cNvPr id="283" name="Google Shape;283;p90"/>
            <p:cNvSpPr/>
            <p:nvPr/>
          </p:nvSpPr>
          <p:spPr>
            <a:xfrm>
              <a:off x="1438761" y="2033015"/>
              <a:ext cx="1980000" cy="3420000"/>
            </a:xfrm>
            <a:prstGeom prst="roundRect">
              <a:avLst>
                <a:gd name="adj" fmla="val 13580"/>
              </a:avLst>
            </a:prstGeom>
            <a:solidFill>
              <a:srgbClr val="26262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4" name="Google Shape;284;p90"/>
            <p:cNvSpPr/>
            <p:nvPr/>
          </p:nvSpPr>
          <p:spPr>
            <a:xfrm>
              <a:off x="2310398" y="2205587"/>
              <a:ext cx="236725" cy="45719"/>
            </a:xfrm>
            <a:prstGeom prst="rect">
              <a:avLst/>
            </a:prstGeom>
            <a:solidFill>
              <a:srgbClr val="B0B0B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85" name="Google Shape;285;p90"/>
            <p:cNvGrpSpPr/>
            <p:nvPr/>
          </p:nvGrpSpPr>
          <p:grpSpPr>
            <a:xfrm>
              <a:off x="2332851" y="5138854"/>
              <a:ext cx="191820" cy="211002"/>
              <a:chOff x="2453209" y="5151638"/>
              <a:chExt cx="191820" cy="211002"/>
            </a:xfrm>
          </p:grpSpPr>
          <p:sp>
            <p:nvSpPr>
              <p:cNvPr id="286" name="Google Shape;286;p90"/>
              <p:cNvSpPr/>
              <p:nvPr/>
            </p:nvSpPr>
            <p:spPr>
              <a:xfrm>
                <a:off x="2453209" y="5151638"/>
                <a:ext cx="191820" cy="211002"/>
              </a:xfrm>
              <a:prstGeom prst="ellipse">
                <a:avLst/>
              </a:prstGeom>
              <a:gradFill>
                <a:gsLst>
                  <a:gs pos="0">
                    <a:srgbClr val="0F0F0F"/>
                  </a:gs>
                  <a:gs pos="56000">
                    <a:srgbClr val="595959"/>
                  </a:gs>
                  <a:gs pos="91000">
                    <a:srgbClr val="7F7F7F"/>
                  </a:gs>
                  <a:gs pos="100000">
                    <a:srgbClr val="BFBFBF"/>
                  </a:gs>
                </a:gsLst>
                <a:lin ang="10800000" scaled="0"/>
              </a:gradFill>
              <a:ln w="12700" cap="flat" cmpd="sng">
                <a:solidFill>
                  <a:srgbClr val="262626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7" name="Google Shape;287;p90"/>
              <p:cNvSpPr/>
              <p:nvPr/>
            </p:nvSpPr>
            <p:spPr>
              <a:xfrm>
                <a:off x="2505251" y="5208531"/>
                <a:ext cx="87734" cy="97215"/>
              </a:xfrm>
              <a:prstGeom prst="roundRect">
                <a:avLst>
                  <a:gd name="adj" fmla="val 16667"/>
                </a:avLst>
              </a:prstGeom>
              <a:solidFill>
                <a:srgbClr val="737373"/>
              </a:solidFill>
              <a:ln w="9525" cap="flat" cmpd="sng">
                <a:solidFill>
                  <a:srgbClr val="B0B0B0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sp>
        <p:nvSpPr>
          <p:cNvPr id="288" name="Google Shape;288;p90"/>
          <p:cNvSpPr>
            <a:spLocks noGrp="1"/>
          </p:cNvSpPr>
          <p:nvPr>
            <p:ph type="pic" idx="4"/>
          </p:nvPr>
        </p:nvSpPr>
        <p:spPr>
          <a:xfrm>
            <a:off x="2217448" y="2189685"/>
            <a:ext cx="2023386" cy="3142249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289" name="Google Shape;289;p90"/>
          <p:cNvSpPr txBox="1">
            <a:spLocks noGrp="1"/>
          </p:cNvSpPr>
          <p:nvPr>
            <p:ph type="body" idx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262626"/>
              </a:buClr>
              <a:buSzPts val="5400"/>
              <a:buFont typeface="Arial"/>
              <a:buNone/>
              <a:defRPr sz="5400" b="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0_Contents slide layout">
  <p:cSld name="10_Contents slide layout">
    <p:bg>
      <p:bgPr>
        <a:solidFill>
          <a:schemeClr val="lt1"/>
        </a:solidFill>
        <a:effectLst/>
      </p:bgPr>
    </p:bg>
    <p:spTree>
      <p:nvGrpSpPr>
        <p:cNvPr id="1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2_Contents slide layout">
  <p:cSld name="12_Contents slide layout">
    <p:bg>
      <p:bgPr>
        <a:solidFill>
          <a:schemeClr val="lt1"/>
        </a:solidFill>
        <a:effectLst/>
      </p:bgPr>
    </p:bg>
    <p:spTree>
      <p:nvGrpSpPr>
        <p:cNvPr id="1" name="Shape 29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3_Contents slide layout">
  <p:cSld name="13_Contents slide layout">
    <p:spTree>
      <p:nvGrpSpPr>
        <p:cNvPr id="1" name="Shape 2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3" name="Google Shape;293;p93"/>
          <p:cNvGrpSpPr/>
          <p:nvPr/>
        </p:nvGrpSpPr>
        <p:grpSpPr>
          <a:xfrm>
            <a:off x="708173" y="1837593"/>
            <a:ext cx="5265908" cy="2893260"/>
            <a:chOff x="-548507" y="477868"/>
            <a:chExt cx="11570450" cy="6357177"/>
          </a:xfrm>
        </p:grpSpPr>
        <p:sp>
          <p:nvSpPr>
            <p:cNvPr id="294" name="Google Shape;294;p93"/>
            <p:cNvSpPr/>
            <p:nvPr/>
          </p:nvSpPr>
          <p:spPr>
            <a:xfrm>
              <a:off x="-482765" y="6440599"/>
              <a:ext cx="11438966" cy="394446"/>
            </a:xfrm>
            <a:custGeom>
              <a:avLst/>
              <a:gdLst/>
              <a:ahLst/>
              <a:cxnLst/>
              <a:rect l="l" t="t" r="r" b="b"/>
              <a:pathLst>
                <a:path w="1657350" h="57150" extrusionOk="0">
                  <a:moveTo>
                    <a:pt x="1605439" y="54769"/>
                  </a:moveTo>
                  <a:cubicBezTo>
                    <a:pt x="1605439" y="54769"/>
                    <a:pt x="1638776" y="50959"/>
                    <a:pt x="1652111" y="22384"/>
                  </a:cubicBezTo>
                  <a:lnTo>
                    <a:pt x="1652111" y="22384"/>
                  </a:lnTo>
                  <a:cubicBezTo>
                    <a:pt x="1652111" y="13811"/>
                    <a:pt x="1645444" y="7144"/>
                    <a:pt x="1636871" y="7144"/>
                  </a:cubicBezTo>
                  <a:lnTo>
                    <a:pt x="44291" y="12859"/>
                  </a:lnTo>
                  <a:lnTo>
                    <a:pt x="23336" y="12859"/>
                  </a:lnTo>
                  <a:cubicBezTo>
                    <a:pt x="14764" y="12859"/>
                    <a:pt x="7144" y="18574"/>
                    <a:pt x="7144" y="26194"/>
                  </a:cubicBezTo>
                  <a:lnTo>
                    <a:pt x="7144" y="26194"/>
                  </a:lnTo>
                  <a:cubicBezTo>
                    <a:pt x="17621" y="45244"/>
                    <a:pt x="40481" y="51911"/>
                    <a:pt x="50959" y="53816"/>
                  </a:cubicBezTo>
                  <a:lnTo>
                    <a:pt x="51911" y="54769"/>
                  </a:lnTo>
                  <a:cubicBezTo>
                    <a:pt x="51911" y="54769"/>
                    <a:pt x="51911" y="54769"/>
                    <a:pt x="51911" y="54769"/>
                  </a:cubicBezTo>
                  <a:lnTo>
                    <a:pt x="56674" y="54769"/>
                  </a:lnTo>
                </a:path>
              </a:pathLst>
            </a:custGeom>
            <a:solidFill>
              <a:srgbClr val="5F676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5" name="Google Shape;295;p93"/>
            <p:cNvSpPr/>
            <p:nvPr/>
          </p:nvSpPr>
          <p:spPr>
            <a:xfrm>
              <a:off x="700575" y="477868"/>
              <a:ext cx="9072285" cy="5916709"/>
            </a:xfrm>
            <a:custGeom>
              <a:avLst/>
              <a:gdLst/>
              <a:ahLst/>
              <a:cxnLst/>
              <a:rect l="l" t="t" r="r" b="b"/>
              <a:pathLst>
                <a:path w="1314450" h="857250" extrusionOk="0">
                  <a:moveTo>
                    <a:pt x="1311116" y="813911"/>
                  </a:moveTo>
                  <a:cubicBezTo>
                    <a:pt x="1311116" y="834866"/>
                    <a:pt x="1297781" y="852964"/>
                    <a:pt x="1281589" y="852964"/>
                  </a:cubicBezTo>
                  <a:lnTo>
                    <a:pt x="36671" y="852964"/>
                  </a:lnTo>
                  <a:cubicBezTo>
                    <a:pt x="20479" y="852964"/>
                    <a:pt x="7144" y="835819"/>
                    <a:pt x="7144" y="813911"/>
                  </a:cubicBezTo>
                  <a:lnTo>
                    <a:pt x="7144" y="46196"/>
                  </a:lnTo>
                  <a:cubicBezTo>
                    <a:pt x="7144" y="25241"/>
                    <a:pt x="20479" y="7144"/>
                    <a:pt x="36671" y="7144"/>
                  </a:cubicBezTo>
                  <a:lnTo>
                    <a:pt x="1281589" y="7144"/>
                  </a:lnTo>
                  <a:cubicBezTo>
                    <a:pt x="1297781" y="7144"/>
                    <a:pt x="1311116" y="24289"/>
                    <a:pt x="1311116" y="46196"/>
                  </a:cubicBezTo>
                  <a:lnTo>
                    <a:pt x="1311116" y="81391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6" name="Google Shape;296;p93"/>
            <p:cNvSpPr/>
            <p:nvPr/>
          </p:nvSpPr>
          <p:spPr>
            <a:xfrm>
              <a:off x="1088451" y="839448"/>
              <a:ext cx="8283390" cy="5062073"/>
            </a:xfrm>
            <a:custGeom>
              <a:avLst/>
              <a:gdLst/>
              <a:ahLst/>
              <a:cxnLst/>
              <a:rect l="l" t="t" r="r" b="b"/>
              <a:pathLst>
                <a:path w="1200150" h="733425" extrusionOk="0">
                  <a:moveTo>
                    <a:pt x="7144" y="7144"/>
                  </a:moveTo>
                  <a:lnTo>
                    <a:pt x="1196816" y="7144"/>
                  </a:lnTo>
                  <a:lnTo>
                    <a:pt x="1196816" y="730091"/>
                  </a:lnTo>
                  <a:lnTo>
                    <a:pt x="7144" y="730091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7" name="Google Shape;297;p93"/>
            <p:cNvSpPr/>
            <p:nvPr/>
          </p:nvSpPr>
          <p:spPr>
            <a:xfrm>
              <a:off x="-548507" y="6164484"/>
              <a:ext cx="11570450" cy="460187"/>
            </a:xfrm>
            <a:custGeom>
              <a:avLst/>
              <a:gdLst/>
              <a:ahLst/>
              <a:cxnLst/>
              <a:rect l="l" t="t" r="r" b="b"/>
              <a:pathLst>
                <a:path w="1676400" h="66675" extrusionOk="0">
                  <a:moveTo>
                    <a:pt x="50006" y="7144"/>
                  </a:moveTo>
                  <a:lnTo>
                    <a:pt x="1630204" y="7144"/>
                  </a:lnTo>
                  <a:cubicBezTo>
                    <a:pt x="1653064" y="7144"/>
                    <a:pt x="1672114" y="26194"/>
                    <a:pt x="1672114" y="49054"/>
                  </a:cubicBezTo>
                  <a:lnTo>
                    <a:pt x="1672114" y="57626"/>
                  </a:lnTo>
                  <a:cubicBezTo>
                    <a:pt x="1672114" y="57626"/>
                    <a:pt x="1674019" y="64294"/>
                    <a:pt x="1656874" y="62389"/>
                  </a:cubicBezTo>
                  <a:cubicBezTo>
                    <a:pt x="1655921" y="62389"/>
                    <a:pt x="1654969" y="62389"/>
                    <a:pt x="1654016" y="62389"/>
                  </a:cubicBezTo>
                  <a:lnTo>
                    <a:pt x="29051" y="62389"/>
                  </a:lnTo>
                  <a:cubicBezTo>
                    <a:pt x="26194" y="62389"/>
                    <a:pt x="24289" y="62389"/>
                    <a:pt x="21431" y="63341"/>
                  </a:cubicBezTo>
                  <a:cubicBezTo>
                    <a:pt x="16669" y="64294"/>
                    <a:pt x="8096" y="64294"/>
                    <a:pt x="7144" y="55721"/>
                  </a:cubicBezTo>
                  <a:lnTo>
                    <a:pt x="7144" y="48101"/>
                  </a:lnTo>
                  <a:cubicBezTo>
                    <a:pt x="8096" y="25241"/>
                    <a:pt x="26194" y="7144"/>
                    <a:pt x="50006" y="7144"/>
                  </a:cubicBez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8" name="Google Shape;298;p93"/>
            <p:cNvSpPr/>
            <p:nvPr/>
          </p:nvSpPr>
          <p:spPr>
            <a:xfrm>
              <a:off x="4438629" y="6215033"/>
              <a:ext cx="1618413" cy="184076"/>
            </a:xfrm>
            <a:custGeom>
              <a:avLst/>
              <a:gdLst/>
              <a:ahLst/>
              <a:cxnLst/>
              <a:rect l="l" t="t" r="r" b="b"/>
              <a:pathLst>
                <a:path w="1618413" h="184076" extrusionOk="0">
                  <a:moveTo>
                    <a:pt x="1478513" y="177499"/>
                  </a:moveTo>
                  <a:lnTo>
                    <a:pt x="1485084" y="177499"/>
                  </a:lnTo>
                  <a:lnTo>
                    <a:pt x="1502686" y="178122"/>
                  </a:lnTo>
                  <a:lnTo>
                    <a:pt x="1499879" y="178526"/>
                  </a:lnTo>
                  <a:cubicBezTo>
                    <a:pt x="1487142" y="179142"/>
                    <a:pt x="1478513" y="177499"/>
                    <a:pt x="1478513" y="177499"/>
                  </a:cubicBezTo>
                  <a:close/>
                  <a:moveTo>
                    <a:pt x="84799" y="170928"/>
                  </a:moveTo>
                  <a:cubicBezTo>
                    <a:pt x="97947" y="177499"/>
                    <a:pt x="104518" y="177499"/>
                    <a:pt x="117666" y="177499"/>
                  </a:cubicBezTo>
                  <a:lnTo>
                    <a:pt x="104518" y="177499"/>
                  </a:lnTo>
                  <a:cubicBezTo>
                    <a:pt x="97947" y="177499"/>
                    <a:pt x="91370" y="177499"/>
                    <a:pt x="84799" y="170928"/>
                  </a:cubicBezTo>
                  <a:close/>
                  <a:moveTo>
                    <a:pt x="1603418" y="0"/>
                  </a:moveTo>
                  <a:lnTo>
                    <a:pt x="1616567" y="0"/>
                  </a:lnTo>
                  <a:cubicBezTo>
                    <a:pt x="1631361" y="152847"/>
                    <a:pt x="1553705" y="176266"/>
                    <a:pt x="1511177" y="178423"/>
                  </a:cubicBezTo>
                  <a:lnTo>
                    <a:pt x="1502686" y="178122"/>
                  </a:lnTo>
                  <a:lnTo>
                    <a:pt x="1521501" y="175419"/>
                  </a:lnTo>
                  <a:cubicBezTo>
                    <a:pt x="1560791" y="165788"/>
                    <a:pt x="1611636" y="129836"/>
                    <a:pt x="1603418" y="6571"/>
                  </a:cubicBezTo>
                  <a:close/>
                  <a:moveTo>
                    <a:pt x="5911" y="0"/>
                  </a:moveTo>
                  <a:lnTo>
                    <a:pt x="19060" y="6571"/>
                  </a:lnTo>
                  <a:cubicBezTo>
                    <a:pt x="19060" y="6571"/>
                    <a:pt x="-20385" y="144631"/>
                    <a:pt x="91379" y="184076"/>
                  </a:cubicBezTo>
                  <a:cubicBezTo>
                    <a:pt x="-33534" y="151202"/>
                    <a:pt x="5911" y="0"/>
                    <a:pt x="5911" y="0"/>
                  </a:cubicBezTo>
                  <a:close/>
                </a:path>
              </a:pathLst>
            </a:custGeom>
            <a:solidFill>
              <a:srgbClr val="4D4D4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99" name="Google Shape;299;p93"/>
            <p:cNvGrpSpPr/>
            <p:nvPr/>
          </p:nvGrpSpPr>
          <p:grpSpPr>
            <a:xfrm>
              <a:off x="1606" y="6382978"/>
              <a:ext cx="413937" cy="115242"/>
              <a:chOff x="5955" y="6353672"/>
              <a:chExt cx="413937" cy="115242"/>
            </a:xfrm>
          </p:grpSpPr>
          <p:sp>
            <p:nvSpPr>
              <p:cNvPr id="300" name="Google Shape;300;p93"/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rgbClr val="BFBFB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1" name="Google Shape;301;p93"/>
              <p:cNvSpPr/>
              <p:nvPr/>
            </p:nvSpPr>
            <p:spPr>
              <a:xfrm>
                <a:off x="99417" y="6382279"/>
                <a:ext cx="227012" cy="55272"/>
              </a:xfrm>
              <a:prstGeom prst="roundRect">
                <a:avLst>
                  <a:gd name="adj" fmla="val 28154"/>
                </a:avLst>
              </a:prstGeom>
              <a:solidFill>
                <a:srgbClr val="59595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02" name="Google Shape;302;p93"/>
            <p:cNvGrpSpPr/>
            <p:nvPr/>
          </p:nvGrpSpPr>
          <p:grpSpPr>
            <a:xfrm>
              <a:off x="9855291" y="6381600"/>
              <a:ext cx="885989" cy="115242"/>
              <a:chOff x="5955" y="6353672"/>
              <a:chExt cx="413937" cy="115242"/>
            </a:xfrm>
          </p:grpSpPr>
          <p:sp>
            <p:nvSpPr>
              <p:cNvPr id="303" name="Google Shape;303;p93"/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rgbClr val="BFBFB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4" name="Google Shape;304;p93"/>
              <p:cNvSpPr/>
              <p:nvPr/>
            </p:nvSpPr>
            <p:spPr>
              <a:xfrm>
                <a:off x="84761" y="6382279"/>
                <a:ext cx="256326" cy="55272"/>
              </a:xfrm>
              <a:prstGeom prst="roundRect">
                <a:avLst>
                  <a:gd name="adj" fmla="val 28154"/>
                </a:avLst>
              </a:prstGeom>
              <a:solidFill>
                <a:srgbClr val="59595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305" name="Google Shape;305;p93"/>
            <p:cNvSpPr/>
            <p:nvPr/>
          </p:nvSpPr>
          <p:spPr>
            <a:xfrm>
              <a:off x="3892805" y="496953"/>
              <a:ext cx="5479036" cy="5431217"/>
            </a:xfrm>
            <a:custGeom>
              <a:avLst/>
              <a:gdLst/>
              <a:ahLst/>
              <a:cxnLst/>
              <a:rect l="l" t="t" r="r" b="b"/>
              <a:pathLst>
                <a:path w="3976489" h="4035268" extrusionOk="0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9803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06" name="Google Shape;306;p93"/>
          <p:cNvSpPr>
            <a:spLocks noGrp="1"/>
          </p:cNvSpPr>
          <p:nvPr>
            <p:ph type="pic" idx="2"/>
          </p:nvPr>
        </p:nvSpPr>
        <p:spPr>
          <a:xfrm>
            <a:off x="1401911" y="1976846"/>
            <a:ext cx="3887856" cy="2367497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307" name="Google Shape;307;p93"/>
          <p:cNvSpPr txBox="1">
            <a:spLocks noGrp="1"/>
          </p:cNvSpPr>
          <p:nvPr>
            <p:ph type="body" idx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262626"/>
              </a:buClr>
              <a:buSzPts val="5400"/>
              <a:buFont typeface="Arial"/>
              <a:buNone/>
              <a:defRPr sz="5400" b="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NG sets layout">
  <p:cSld name="PNG sets layout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3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" name="Google Shape;309;p94"/>
          <p:cNvSpPr txBox="1">
            <a:spLocks noGrp="1"/>
          </p:cNvSpPr>
          <p:nvPr>
            <p:ph type="body" idx="1"/>
          </p:nvPr>
        </p:nvSpPr>
        <p:spPr>
          <a:xfrm>
            <a:off x="323529" y="332482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262626"/>
              </a:buClr>
              <a:buSzPts val="5400"/>
              <a:buFont typeface="Arial"/>
              <a:buNone/>
              <a:defRPr sz="5400" b="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Icon sets layout">
  <p:cSld name="2_Icon sets layout">
    <p:spTree>
      <p:nvGrpSpPr>
        <p:cNvPr id="1" name="Shape 3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" name="Google Shape;311;p95"/>
          <p:cNvSpPr txBox="1">
            <a:spLocks noGrp="1"/>
          </p:cNvSpPr>
          <p:nvPr>
            <p:ph type="body" idx="1"/>
          </p:nvPr>
        </p:nvSpPr>
        <p:spPr>
          <a:xfrm>
            <a:off x="323529" y="123478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262626"/>
              </a:buClr>
              <a:buSzPts val="5400"/>
              <a:buFont typeface="Arial"/>
              <a:buNone/>
              <a:defRPr sz="5400" b="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12" name="Google Shape;312;p95"/>
          <p:cNvSpPr/>
          <p:nvPr/>
        </p:nvSpPr>
        <p:spPr>
          <a:xfrm>
            <a:off x="354010" y="1131591"/>
            <a:ext cx="3560767" cy="5402561"/>
          </a:xfrm>
          <a:prstGeom prst="roundRect">
            <a:avLst>
              <a:gd name="adj" fmla="val 3968"/>
            </a:avLst>
          </a:prstGeom>
          <a:solidFill>
            <a:srgbClr val="1D3E8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5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3" name="Google Shape;313;p95"/>
          <p:cNvSpPr/>
          <p:nvPr/>
        </p:nvSpPr>
        <p:spPr>
          <a:xfrm>
            <a:off x="531933" y="1347500"/>
            <a:ext cx="153868" cy="5015200"/>
          </a:xfrm>
          <a:prstGeom prst="roundRect">
            <a:avLst>
              <a:gd name="adj" fmla="val 50000"/>
            </a:avLst>
          </a:prstGeom>
          <a:solidFill>
            <a:schemeClr val="lt1">
              <a:alpha val="40784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5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4" name="Google Shape;314;p95"/>
          <p:cNvSpPr/>
          <p:nvPr/>
        </p:nvSpPr>
        <p:spPr>
          <a:xfrm rot="5400000">
            <a:off x="3057177" y="1276653"/>
            <a:ext cx="685849" cy="685148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lt1">
              <a:alpha val="22745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51">
              <a:solidFill>
                <a:srgbClr val="26262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5" name="Google Shape;315;p95"/>
          <p:cNvSpPr txBox="1"/>
          <p:nvPr/>
        </p:nvSpPr>
        <p:spPr>
          <a:xfrm>
            <a:off x="711704" y="1637214"/>
            <a:ext cx="2232248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You can Resize without losing quality</a:t>
            </a:r>
            <a:endParaRPr sz="14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6" name="Google Shape;316;p95"/>
          <p:cNvSpPr txBox="1"/>
          <p:nvPr/>
        </p:nvSpPr>
        <p:spPr>
          <a:xfrm>
            <a:off x="711704" y="2127463"/>
            <a:ext cx="2232248" cy="7386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You can Change Fill Color &amp;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Line Color</a:t>
            </a:r>
            <a:endParaRPr sz="14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8" name="Google Shape;318;p95"/>
          <p:cNvSpPr txBox="1"/>
          <p:nvPr/>
        </p:nvSpPr>
        <p:spPr>
          <a:xfrm>
            <a:off x="721229" y="4450324"/>
            <a:ext cx="2717296" cy="13849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FREE 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PPT TEMPLATES</a:t>
            </a:r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s slide layout">
  <p:cSld name="Contents slide layout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61"/>
          <p:cNvSpPr txBox="1">
            <a:spLocks noGrp="1"/>
          </p:cNvSpPr>
          <p:nvPr>
            <p:ph type="body" idx="1"/>
          </p:nvPr>
        </p:nvSpPr>
        <p:spPr>
          <a:xfrm>
            <a:off x="727950" y="245651"/>
            <a:ext cx="10544391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60B1E"/>
              </a:buClr>
              <a:buSzPts val="4000"/>
              <a:buFont typeface="Arial"/>
              <a:buNone/>
              <a:defRPr sz="4000" b="0" i="0" u="none" strike="noStrike" cap="none">
                <a:solidFill>
                  <a:srgbClr val="C60B1E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grpSp>
        <p:nvGrpSpPr>
          <p:cNvPr id="22" name="Google Shape;22;p61"/>
          <p:cNvGrpSpPr/>
          <p:nvPr/>
        </p:nvGrpSpPr>
        <p:grpSpPr>
          <a:xfrm>
            <a:off x="-36513" y="11113"/>
            <a:ext cx="12228513" cy="827087"/>
            <a:chOff x="-36513" y="11113"/>
            <a:chExt cx="13176251" cy="860425"/>
          </a:xfrm>
        </p:grpSpPr>
        <p:grpSp>
          <p:nvGrpSpPr>
            <p:cNvPr id="23" name="Google Shape;23;p61"/>
            <p:cNvGrpSpPr/>
            <p:nvPr/>
          </p:nvGrpSpPr>
          <p:grpSpPr>
            <a:xfrm>
              <a:off x="-36513" y="11113"/>
              <a:ext cx="3859213" cy="860425"/>
              <a:chOff x="-36513" y="11113"/>
              <a:chExt cx="3859213" cy="860425"/>
            </a:xfrm>
          </p:grpSpPr>
          <p:sp>
            <p:nvSpPr>
              <p:cNvPr id="24" name="Google Shape;24;p61"/>
              <p:cNvSpPr/>
              <p:nvPr/>
            </p:nvSpPr>
            <p:spPr>
              <a:xfrm>
                <a:off x="3538537" y="17463"/>
                <a:ext cx="284163" cy="322263"/>
              </a:xfrm>
              <a:custGeom>
                <a:avLst/>
                <a:gdLst/>
                <a:ahLst/>
                <a:cxnLst/>
                <a:rect l="l" t="t" r="r" b="b"/>
                <a:pathLst>
                  <a:path w="179" h="203" extrusionOk="0">
                    <a:moveTo>
                      <a:pt x="0" y="94"/>
                    </a:moveTo>
                    <a:lnTo>
                      <a:pt x="179" y="0"/>
                    </a:lnTo>
                    <a:lnTo>
                      <a:pt x="170" y="203"/>
                    </a:lnTo>
                    <a:lnTo>
                      <a:pt x="0" y="94"/>
                    </a:lnTo>
                    <a:close/>
                  </a:path>
                </a:pathLst>
              </a:custGeom>
              <a:solidFill>
                <a:srgbClr val="C60B1E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" name="Google Shape;25;p61"/>
              <p:cNvSpPr/>
              <p:nvPr/>
            </p:nvSpPr>
            <p:spPr>
              <a:xfrm>
                <a:off x="1771650" y="565150"/>
                <a:ext cx="319088" cy="292100"/>
              </a:xfrm>
              <a:custGeom>
                <a:avLst/>
                <a:gdLst/>
                <a:ahLst/>
                <a:cxnLst/>
                <a:rect l="l" t="t" r="r" b="b"/>
                <a:pathLst>
                  <a:path w="201" h="184" extrusionOk="0">
                    <a:moveTo>
                      <a:pt x="0" y="20"/>
                    </a:moveTo>
                    <a:lnTo>
                      <a:pt x="201" y="0"/>
                    </a:lnTo>
                    <a:lnTo>
                      <a:pt x="117" y="184"/>
                    </a:lnTo>
                    <a:lnTo>
                      <a:pt x="0" y="20"/>
                    </a:lnTo>
                    <a:close/>
                  </a:path>
                </a:pathLst>
              </a:custGeom>
              <a:solidFill>
                <a:srgbClr val="C60B1E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" name="Google Shape;26;p61"/>
              <p:cNvSpPr/>
              <p:nvPr/>
            </p:nvSpPr>
            <p:spPr>
              <a:xfrm>
                <a:off x="2235200" y="485775"/>
                <a:ext cx="314325" cy="306388"/>
              </a:xfrm>
              <a:custGeom>
                <a:avLst/>
                <a:gdLst/>
                <a:ahLst/>
                <a:cxnLst/>
                <a:rect l="l" t="t" r="r" b="b"/>
                <a:pathLst>
                  <a:path w="198" h="193" extrusionOk="0">
                    <a:moveTo>
                      <a:pt x="0" y="37"/>
                    </a:moveTo>
                    <a:lnTo>
                      <a:pt x="198" y="0"/>
                    </a:lnTo>
                    <a:lnTo>
                      <a:pt x="131" y="193"/>
                    </a:lnTo>
                    <a:lnTo>
                      <a:pt x="0" y="37"/>
                    </a:lnTo>
                    <a:close/>
                  </a:path>
                </a:pathLst>
              </a:custGeom>
              <a:solidFill>
                <a:srgbClr val="FFC000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" name="Google Shape;27;p61"/>
              <p:cNvSpPr/>
              <p:nvPr/>
            </p:nvSpPr>
            <p:spPr>
              <a:xfrm>
                <a:off x="2690812" y="374650"/>
                <a:ext cx="307975" cy="312738"/>
              </a:xfrm>
              <a:custGeom>
                <a:avLst/>
                <a:gdLst/>
                <a:ahLst/>
                <a:cxnLst/>
                <a:rect l="l" t="t" r="r" b="b"/>
                <a:pathLst>
                  <a:path w="194" h="197" extrusionOk="0">
                    <a:moveTo>
                      <a:pt x="0" y="50"/>
                    </a:moveTo>
                    <a:lnTo>
                      <a:pt x="194" y="0"/>
                    </a:lnTo>
                    <a:lnTo>
                      <a:pt x="138" y="197"/>
                    </a:lnTo>
                    <a:lnTo>
                      <a:pt x="0" y="50"/>
                    </a:lnTo>
                    <a:close/>
                  </a:path>
                </a:pathLst>
              </a:custGeom>
              <a:solidFill>
                <a:srgbClr val="C60B1E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" name="Google Shape;28;p61"/>
              <p:cNvSpPr/>
              <p:nvPr/>
            </p:nvSpPr>
            <p:spPr>
              <a:xfrm>
                <a:off x="3130550" y="215900"/>
                <a:ext cx="301625" cy="319088"/>
              </a:xfrm>
              <a:custGeom>
                <a:avLst/>
                <a:gdLst/>
                <a:ahLst/>
                <a:cxnLst/>
                <a:rect l="l" t="t" r="r" b="b"/>
                <a:pathLst>
                  <a:path w="190" h="201" extrusionOk="0">
                    <a:moveTo>
                      <a:pt x="0" y="72"/>
                    </a:moveTo>
                    <a:lnTo>
                      <a:pt x="190" y="0"/>
                    </a:lnTo>
                    <a:lnTo>
                      <a:pt x="157" y="201"/>
                    </a:lnTo>
                    <a:lnTo>
                      <a:pt x="0" y="72"/>
                    </a:lnTo>
                    <a:close/>
                  </a:path>
                </a:pathLst>
              </a:custGeom>
              <a:solidFill>
                <a:srgbClr val="FFC000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" name="Google Shape;29;p61"/>
              <p:cNvSpPr/>
              <p:nvPr/>
            </p:nvSpPr>
            <p:spPr>
              <a:xfrm>
                <a:off x="-33338" y="354013"/>
                <a:ext cx="309563" cy="315913"/>
              </a:xfrm>
              <a:custGeom>
                <a:avLst/>
                <a:gdLst/>
                <a:ahLst/>
                <a:cxnLst/>
                <a:rect l="l" t="t" r="r" b="b"/>
                <a:pathLst>
                  <a:path w="195" h="199" extrusionOk="0">
                    <a:moveTo>
                      <a:pt x="195" y="59"/>
                    </a:moveTo>
                    <a:lnTo>
                      <a:pt x="0" y="0"/>
                    </a:lnTo>
                    <a:lnTo>
                      <a:pt x="41" y="199"/>
                    </a:lnTo>
                    <a:lnTo>
                      <a:pt x="195" y="59"/>
                    </a:lnTo>
                    <a:close/>
                  </a:path>
                </a:pathLst>
              </a:custGeom>
              <a:solidFill>
                <a:srgbClr val="C60B1E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" name="Google Shape;30;p61"/>
              <p:cNvSpPr/>
              <p:nvPr/>
            </p:nvSpPr>
            <p:spPr>
              <a:xfrm>
                <a:off x="1301750" y="590550"/>
                <a:ext cx="322263" cy="280988"/>
              </a:xfrm>
              <a:custGeom>
                <a:avLst/>
                <a:gdLst/>
                <a:ahLst/>
                <a:cxnLst/>
                <a:rect l="l" t="t" r="r" b="b"/>
                <a:pathLst>
                  <a:path w="203" h="177" extrusionOk="0">
                    <a:moveTo>
                      <a:pt x="203" y="4"/>
                    </a:moveTo>
                    <a:lnTo>
                      <a:pt x="0" y="0"/>
                    </a:lnTo>
                    <a:lnTo>
                      <a:pt x="99" y="177"/>
                    </a:lnTo>
                    <a:lnTo>
                      <a:pt x="203" y="4"/>
                    </a:lnTo>
                    <a:close/>
                  </a:path>
                </a:pathLst>
              </a:custGeom>
              <a:solidFill>
                <a:srgbClr val="FFC000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" name="Google Shape;31;p61"/>
              <p:cNvSpPr/>
              <p:nvPr/>
            </p:nvSpPr>
            <p:spPr>
              <a:xfrm>
                <a:off x="841375" y="558800"/>
                <a:ext cx="319088" cy="292100"/>
              </a:xfrm>
              <a:custGeom>
                <a:avLst/>
                <a:gdLst/>
                <a:ahLst/>
                <a:cxnLst/>
                <a:rect l="l" t="t" r="r" b="b"/>
                <a:pathLst>
                  <a:path w="201" h="184" extrusionOk="0">
                    <a:moveTo>
                      <a:pt x="201" y="15"/>
                    </a:moveTo>
                    <a:lnTo>
                      <a:pt x="0" y="0"/>
                    </a:lnTo>
                    <a:lnTo>
                      <a:pt x="87" y="184"/>
                    </a:lnTo>
                    <a:lnTo>
                      <a:pt x="201" y="15"/>
                    </a:lnTo>
                    <a:close/>
                  </a:path>
                </a:pathLst>
              </a:custGeom>
              <a:solidFill>
                <a:srgbClr val="C60B1E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" name="Google Shape;32;p61"/>
              <p:cNvSpPr/>
              <p:nvPr/>
            </p:nvSpPr>
            <p:spPr>
              <a:xfrm>
                <a:off x="388937" y="479425"/>
                <a:ext cx="315913" cy="304800"/>
              </a:xfrm>
              <a:custGeom>
                <a:avLst/>
                <a:gdLst/>
                <a:ahLst/>
                <a:cxnLst/>
                <a:rect l="l" t="t" r="r" b="b"/>
                <a:pathLst>
                  <a:path w="199" h="192" extrusionOk="0">
                    <a:moveTo>
                      <a:pt x="199" y="39"/>
                    </a:moveTo>
                    <a:lnTo>
                      <a:pt x="0" y="0"/>
                    </a:lnTo>
                    <a:lnTo>
                      <a:pt x="67" y="192"/>
                    </a:lnTo>
                    <a:lnTo>
                      <a:pt x="199" y="39"/>
                    </a:lnTo>
                    <a:close/>
                  </a:path>
                </a:pathLst>
              </a:custGeom>
              <a:solidFill>
                <a:srgbClr val="FFC000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3" name="Google Shape;33;p61"/>
              <p:cNvSpPr/>
              <p:nvPr/>
            </p:nvSpPr>
            <p:spPr>
              <a:xfrm>
                <a:off x="-36513" y="11113"/>
                <a:ext cx="3859213" cy="647700"/>
              </a:xfrm>
              <a:custGeom>
                <a:avLst/>
                <a:gdLst/>
                <a:ahLst/>
                <a:cxnLst/>
                <a:rect l="l" t="t" r="r" b="b"/>
                <a:pathLst>
                  <a:path w="1125" h="187" extrusionOk="0">
                    <a:moveTo>
                      <a:pt x="0" y="97"/>
                    </a:moveTo>
                    <a:cubicBezTo>
                      <a:pt x="92" y="130"/>
                      <a:pt x="293" y="187"/>
                      <a:pt x="573" y="164"/>
                    </a:cubicBezTo>
                    <a:cubicBezTo>
                      <a:pt x="870" y="139"/>
                      <a:pt x="1053" y="44"/>
                      <a:pt x="1125" y="0"/>
                    </a:cubicBezTo>
                  </a:path>
                </a:pathLst>
              </a:custGeom>
              <a:noFill/>
              <a:ln w="12700" cap="flat" cmpd="sng">
                <a:solidFill>
                  <a:srgbClr val="2C62AC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4" name="Google Shape;34;p61"/>
            <p:cNvGrpSpPr/>
            <p:nvPr/>
          </p:nvGrpSpPr>
          <p:grpSpPr>
            <a:xfrm>
              <a:off x="9280525" y="11113"/>
              <a:ext cx="3859213" cy="860425"/>
              <a:chOff x="9280525" y="11113"/>
              <a:chExt cx="3859213" cy="860425"/>
            </a:xfrm>
          </p:grpSpPr>
          <p:sp>
            <p:nvSpPr>
              <p:cNvPr id="35" name="Google Shape;35;p61"/>
              <p:cNvSpPr/>
              <p:nvPr/>
            </p:nvSpPr>
            <p:spPr>
              <a:xfrm>
                <a:off x="9280525" y="17463"/>
                <a:ext cx="284163" cy="322263"/>
              </a:xfrm>
              <a:custGeom>
                <a:avLst/>
                <a:gdLst/>
                <a:ahLst/>
                <a:cxnLst/>
                <a:rect l="l" t="t" r="r" b="b"/>
                <a:pathLst>
                  <a:path w="179" h="203" extrusionOk="0">
                    <a:moveTo>
                      <a:pt x="179" y="94"/>
                    </a:moveTo>
                    <a:lnTo>
                      <a:pt x="0" y="0"/>
                    </a:lnTo>
                    <a:lnTo>
                      <a:pt x="9" y="203"/>
                    </a:lnTo>
                    <a:lnTo>
                      <a:pt x="179" y="94"/>
                    </a:lnTo>
                    <a:close/>
                  </a:path>
                </a:pathLst>
              </a:custGeom>
              <a:solidFill>
                <a:srgbClr val="C60B1E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6" name="Google Shape;36;p61"/>
              <p:cNvSpPr/>
              <p:nvPr/>
            </p:nvSpPr>
            <p:spPr>
              <a:xfrm>
                <a:off x="11012488" y="565150"/>
                <a:ext cx="319088" cy="292100"/>
              </a:xfrm>
              <a:custGeom>
                <a:avLst/>
                <a:gdLst/>
                <a:ahLst/>
                <a:cxnLst/>
                <a:rect l="l" t="t" r="r" b="b"/>
                <a:pathLst>
                  <a:path w="201" h="184" extrusionOk="0">
                    <a:moveTo>
                      <a:pt x="201" y="20"/>
                    </a:moveTo>
                    <a:lnTo>
                      <a:pt x="0" y="0"/>
                    </a:lnTo>
                    <a:lnTo>
                      <a:pt x="85" y="184"/>
                    </a:lnTo>
                    <a:lnTo>
                      <a:pt x="201" y="20"/>
                    </a:lnTo>
                    <a:close/>
                  </a:path>
                </a:pathLst>
              </a:custGeom>
              <a:solidFill>
                <a:srgbClr val="C60B1E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" name="Google Shape;37;p61"/>
              <p:cNvSpPr/>
              <p:nvPr/>
            </p:nvSpPr>
            <p:spPr>
              <a:xfrm>
                <a:off x="10553700" y="485775"/>
                <a:ext cx="315913" cy="306388"/>
              </a:xfrm>
              <a:custGeom>
                <a:avLst/>
                <a:gdLst/>
                <a:ahLst/>
                <a:cxnLst/>
                <a:rect l="l" t="t" r="r" b="b"/>
                <a:pathLst>
                  <a:path w="199" h="193" extrusionOk="0">
                    <a:moveTo>
                      <a:pt x="199" y="37"/>
                    </a:moveTo>
                    <a:lnTo>
                      <a:pt x="0" y="0"/>
                    </a:lnTo>
                    <a:lnTo>
                      <a:pt x="67" y="193"/>
                    </a:lnTo>
                    <a:lnTo>
                      <a:pt x="199" y="37"/>
                    </a:lnTo>
                    <a:close/>
                  </a:path>
                </a:pathLst>
              </a:custGeom>
              <a:solidFill>
                <a:srgbClr val="FFC000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" name="Google Shape;38;p61"/>
              <p:cNvSpPr/>
              <p:nvPr/>
            </p:nvSpPr>
            <p:spPr>
              <a:xfrm>
                <a:off x="10104438" y="374650"/>
                <a:ext cx="307975" cy="312738"/>
              </a:xfrm>
              <a:custGeom>
                <a:avLst/>
                <a:gdLst/>
                <a:ahLst/>
                <a:cxnLst/>
                <a:rect l="l" t="t" r="r" b="b"/>
                <a:pathLst>
                  <a:path w="194" h="197" extrusionOk="0">
                    <a:moveTo>
                      <a:pt x="194" y="50"/>
                    </a:moveTo>
                    <a:lnTo>
                      <a:pt x="0" y="0"/>
                    </a:lnTo>
                    <a:lnTo>
                      <a:pt x="54" y="197"/>
                    </a:lnTo>
                    <a:lnTo>
                      <a:pt x="194" y="50"/>
                    </a:lnTo>
                    <a:close/>
                  </a:path>
                </a:pathLst>
              </a:custGeom>
              <a:solidFill>
                <a:srgbClr val="C60B1E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" name="Google Shape;39;p61"/>
              <p:cNvSpPr/>
              <p:nvPr/>
            </p:nvSpPr>
            <p:spPr>
              <a:xfrm>
                <a:off x="9671050" y="215900"/>
                <a:ext cx="298450" cy="319088"/>
              </a:xfrm>
              <a:custGeom>
                <a:avLst/>
                <a:gdLst/>
                <a:ahLst/>
                <a:cxnLst/>
                <a:rect l="l" t="t" r="r" b="b"/>
                <a:pathLst>
                  <a:path w="188" h="201" extrusionOk="0">
                    <a:moveTo>
                      <a:pt x="188" y="72"/>
                    </a:moveTo>
                    <a:lnTo>
                      <a:pt x="0" y="0"/>
                    </a:lnTo>
                    <a:lnTo>
                      <a:pt x="33" y="201"/>
                    </a:lnTo>
                    <a:lnTo>
                      <a:pt x="188" y="72"/>
                    </a:lnTo>
                    <a:close/>
                  </a:path>
                </a:pathLst>
              </a:custGeom>
              <a:solidFill>
                <a:srgbClr val="FFC000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0" name="Google Shape;40;p61"/>
              <p:cNvSpPr/>
              <p:nvPr/>
            </p:nvSpPr>
            <p:spPr>
              <a:xfrm>
                <a:off x="12828588" y="354013"/>
                <a:ext cx="307975" cy="315913"/>
              </a:xfrm>
              <a:custGeom>
                <a:avLst/>
                <a:gdLst/>
                <a:ahLst/>
                <a:cxnLst/>
                <a:rect l="l" t="t" r="r" b="b"/>
                <a:pathLst>
                  <a:path w="194" h="199" extrusionOk="0">
                    <a:moveTo>
                      <a:pt x="0" y="59"/>
                    </a:moveTo>
                    <a:lnTo>
                      <a:pt x="194" y="0"/>
                    </a:lnTo>
                    <a:lnTo>
                      <a:pt x="151" y="199"/>
                    </a:lnTo>
                    <a:lnTo>
                      <a:pt x="0" y="59"/>
                    </a:lnTo>
                    <a:close/>
                  </a:path>
                </a:pathLst>
              </a:custGeom>
              <a:solidFill>
                <a:srgbClr val="C60B1E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" name="Google Shape;41;p61"/>
              <p:cNvSpPr/>
              <p:nvPr/>
            </p:nvSpPr>
            <p:spPr>
              <a:xfrm>
                <a:off x="11479213" y="590550"/>
                <a:ext cx="322263" cy="280988"/>
              </a:xfrm>
              <a:custGeom>
                <a:avLst/>
                <a:gdLst/>
                <a:ahLst/>
                <a:cxnLst/>
                <a:rect l="l" t="t" r="r" b="b"/>
                <a:pathLst>
                  <a:path w="203" h="177" extrusionOk="0">
                    <a:moveTo>
                      <a:pt x="0" y="4"/>
                    </a:moveTo>
                    <a:lnTo>
                      <a:pt x="203" y="0"/>
                    </a:lnTo>
                    <a:lnTo>
                      <a:pt x="104" y="177"/>
                    </a:ln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FFC000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2" name="Google Shape;42;p61"/>
              <p:cNvSpPr/>
              <p:nvPr/>
            </p:nvSpPr>
            <p:spPr>
              <a:xfrm>
                <a:off x="11942763" y="558800"/>
                <a:ext cx="319088" cy="292100"/>
              </a:xfrm>
              <a:custGeom>
                <a:avLst/>
                <a:gdLst/>
                <a:ahLst/>
                <a:cxnLst/>
                <a:rect l="l" t="t" r="r" b="b"/>
                <a:pathLst>
                  <a:path w="201" h="184" extrusionOk="0">
                    <a:moveTo>
                      <a:pt x="0" y="15"/>
                    </a:moveTo>
                    <a:lnTo>
                      <a:pt x="201" y="0"/>
                    </a:lnTo>
                    <a:lnTo>
                      <a:pt x="115" y="184"/>
                    </a:lnTo>
                    <a:lnTo>
                      <a:pt x="0" y="15"/>
                    </a:lnTo>
                    <a:close/>
                  </a:path>
                </a:pathLst>
              </a:custGeom>
              <a:solidFill>
                <a:srgbClr val="C60B1E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3" name="Google Shape;43;p61"/>
              <p:cNvSpPr/>
              <p:nvPr/>
            </p:nvSpPr>
            <p:spPr>
              <a:xfrm>
                <a:off x="12398375" y="479425"/>
                <a:ext cx="312738" cy="304800"/>
              </a:xfrm>
              <a:custGeom>
                <a:avLst/>
                <a:gdLst/>
                <a:ahLst/>
                <a:cxnLst/>
                <a:rect l="l" t="t" r="r" b="b"/>
                <a:pathLst>
                  <a:path w="197" h="192" extrusionOk="0">
                    <a:moveTo>
                      <a:pt x="0" y="39"/>
                    </a:moveTo>
                    <a:lnTo>
                      <a:pt x="197" y="0"/>
                    </a:lnTo>
                    <a:lnTo>
                      <a:pt x="132" y="192"/>
                    </a:lnTo>
                    <a:lnTo>
                      <a:pt x="0" y="39"/>
                    </a:lnTo>
                    <a:close/>
                  </a:path>
                </a:pathLst>
              </a:custGeom>
              <a:solidFill>
                <a:srgbClr val="FFC000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4" name="Google Shape;44;p61"/>
              <p:cNvSpPr/>
              <p:nvPr/>
            </p:nvSpPr>
            <p:spPr>
              <a:xfrm>
                <a:off x="9280525" y="11113"/>
                <a:ext cx="3859213" cy="647700"/>
              </a:xfrm>
              <a:custGeom>
                <a:avLst/>
                <a:gdLst/>
                <a:ahLst/>
                <a:cxnLst/>
                <a:rect l="l" t="t" r="r" b="b"/>
                <a:pathLst>
                  <a:path w="1125" h="187" extrusionOk="0">
                    <a:moveTo>
                      <a:pt x="1125" y="97"/>
                    </a:moveTo>
                    <a:cubicBezTo>
                      <a:pt x="1033" y="130"/>
                      <a:pt x="832" y="187"/>
                      <a:pt x="552" y="164"/>
                    </a:cubicBezTo>
                    <a:cubicBezTo>
                      <a:pt x="255" y="139"/>
                      <a:pt x="72" y="44"/>
                      <a:pt x="0" y="0"/>
                    </a:cubicBezTo>
                  </a:path>
                </a:pathLst>
              </a:custGeom>
              <a:noFill/>
              <a:ln w="12700" cap="flat" cmpd="sng">
                <a:solidFill>
                  <a:srgbClr val="2C62AC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sp>
        <p:nvSpPr>
          <p:cNvPr id="45" name="Google Shape;45;p61"/>
          <p:cNvSpPr/>
          <p:nvPr/>
        </p:nvSpPr>
        <p:spPr>
          <a:xfrm>
            <a:off x="0" y="6554788"/>
            <a:ext cx="12192000" cy="3032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" name="Google Shape;46;p61"/>
          <p:cNvSpPr/>
          <p:nvPr/>
        </p:nvSpPr>
        <p:spPr>
          <a:xfrm>
            <a:off x="11113" y="6656388"/>
            <a:ext cx="12168188" cy="100012"/>
          </a:xfrm>
          <a:prstGeom prst="rect">
            <a:avLst/>
          </a:prstGeom>
          <a:solidFill>
            <a:srgbClr val="1D3E86"/>
          </a:solidFill>
          <a:ln w="17450" cap="flat" cmpd="sng">
            <a:solidFill>
              <a:srgbClr val="1D3E86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" name="Google Shape;47;p61"/>
          <p:cNvSpPr/>
          <p:nvPr/>
        </p:nvSpPr>
        <p:spPr>
          <a:xfrm>
            <a:off x="11113" y="6757988"/>
            <a:ext cx="12168188" cy="100012"/>
          </a:xfrm>
          <a:prstGeom prst="rect">
            <a:avLst/>
          </a:prstGeom>
          <a:solidFill>
            <a:srgbClr val="C81517"/>
          </a:solidFill>
          <a:ln w="17450" cap="flat" cmpd="sng">
            <a:solidFill>
              <a:srgbClr val="C81517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8" name="Google Shape;48;p61"/>
          <p:cNvGrpSpPr/>
          <p:nvPr/>
        </p:nvGrpSpPr>
        <p:grpSpPr>
          <a:xfrm>
            <a:off x="-2632" y="6400799"/>
            <a:ext cx="12194633" cy="457201"/>
            <a:chOff x="792203" y="4129595"/>
            <a:chExt cx="12194633" cy="457201"/>
          </a:xfrm>
        </p:grpSpPr>
        <p:sp>
          <p:nvSpPr>
            <p:cNvPr id="49" name="Google Shape;49;p61"/>
            <p:cNvSpPr/>
            <p:nvPr/>
          </p:nvSpPr>
          <p:spPr>
            <a:xfrm>
              <a:off x="792203" y="4281995"/>
              <a:ext cx="12194633" cy="152400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" name="Google Shape;50;p61"/>
            <p:cNvSpPr/>
            <p:nvPr/>
          </p:nvSpPr>
          <p:spPr>
            <a:xfrm>
              <a:off x="792203" y="4129595"/>
              <a:ext cx="12194633" cy="152400"/>
            </a:xfrm>
            <a:prstGeom prst="rect">
              <a:avLst/>
            </a:prstGeom>
            <a:solidFill>
              <a:srgbClr val="C60B1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" name="Google Shape;51;p61"/>
            <p:cNvSpPr/>
            <p:nvPr/>
          </p:nvSpPr>
          <p:spPr>
            <a:xfrm>
              <a:off x="792203" y="4434396"/>
              <a:ext cx="12194633" cy="152400"/>
            </a:xfrm>
            <a:prstGeom prst="rect">
              <a:avLst/>
            </a:prstGeom>
            <a:solidFill>
              <a:srgbClr val="C60B1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9_Contents slide layout">
  <p:cSld name="29_Contents slide layout"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62"/>
          <p:cNvSpPr/>
          <p:nvPr/>
        </p:nvSpPr>
        <p:spPr>
          <a:xfrm>
            <a:off x="0" y="0"/>
            <a:ext cx="12192000" cy="6870099"/>
          </a:xfrm>
          <a:custGeom>
            <a:avLst/>
            <a:gdLst/>
            <a:ahLst/>
            <a:cxnLst/>
            <a:rect l="l" t="t" r="r" b="b"/>
            <a:pathLst>
              <a:path w="3840" h="2160" extrusionOk="0">
                <a:moveTo>
                  <a:pt x="0" y="0"/>
                </a:moveTo>
                <a:cubicBezTo>
                  <a:pt x="0" y="2160"/>
                  <a:pt x="0" y="2160"/>
                  <a:pt x="0" y="2160"/>
                </a:cubicBezTo>
                <a:cubicBezTo>
                  <a:pt x="3840" y="2160"/>
                  <a:pt x="3840" y="2160"/>
                  <a:pt x="3840" y="2160"/>
                </a:cubicBezTo>
                <a:cubicBezTo>
                  <a:pt x="3840" y="0"/>
                  <a:pt x="3840" y="0"/>
                  <a:pt x="3840" y="0"/>
                </a:cubicBezTo>
                <a:lnTo>
                  <a:pt x="0" y="0"/>
                </a:lnTo>
                <a:close/>
                <a:moveTo>
                  <a:pt x="3776" y="1779"/>
                </a:moveTo>
                <a:cubicBezTo>
                  <a:pt x="3776" y="1969"/>
                  <a:pt x="3622" y="2124"/>
                  <a:pt x="3431" y="2124"/>
                </a:cubicBezTo>
                <a:cubicBezTo>
                  <a:pt x="409" y="2124"/>
                  <a:pt x="409" y="2124"/>
                  <a:pt x="409" y="2124"/>
                </a:cubicBezTo>
                <a:cubicBezTo>
                  <a:pt x="219" y="2124"/>
                  <a:pt x="64" y="1969"/>
                  <a:pt x="64" y="1779"/>
                </a:cubicBezTo>
                <a:cubicBezTo>
                  <a:pt x="64" y="381"/>
                  <a:pt x="64" y="381"/>
                  <a:pt x="64" y="381"/>
                </a:cubicBezTo>
                <a:cubicBezTo>
                  <a:pt x="64" y="191"/>
                  <a:pt x="219" y="36"/>
                  <a:pt x="409" y="36"/>
                </a:cubicBezTo>
                <a:cubicBezTo>
                  <a:pt x="3431" y="36"/>
                  <a:pt x="3431" y="36"/>
                  <a:pt x="3431" y="36"/>
                </a:cubicBezTo>
                <a:cubicBezTo>
                  <a:pt x="3622" y="36"/>
                  <a:pt x="3776" y="191"/>
                  <a:pt x="3776" y="381"/>
                </a:cubicBezTo>
                <a:lnTo>
                  <a:pt x="3776" y="1779"/>
                </a:lnTo>
                <a:close/>
              </a:path>
            </a:pathLst>
          </a:custGeom>
          <a:solidFill>
            <a:srgbClr val="C60B1E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" name="Google Shape;54;p62"/>
          <p:cNvSpPr txBox="1">
            <a:spLocks noGrp="1"/>
          </p:cNvSpPr>
          <p:nvPr>
            <p:ph type="body" idx="1"/>
          </p:nvPr>
        </p:nvSpPr>
        <p:spPr>
          <a:xfrm>
            <a:off x="792204" y="600247"/>
            <a:ext cx="6290420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60B1E"/>
              </a:buClr>
              <a:buSzPts val="4000"/>
              <a:buFont typeface="Arial"/>
              <a:buNone/>
              <a:defRPr sz="4000" b="0" i="0" u="none" strike="noStrike" cap="none">
                <a:solidFill>
                  <a:srgbClr val="C60B1E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6_Contents slide layout">
  <p:cSld name="26_Contents slide layout"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63"/>
          <p:cNvSpPr txBox="1">
            <a:spLocks noGrp="1"/>
          </p:cNvSpPr>
          <p:nvPr>
            <p:ph type="body" idx="1"/>
          </p:nvPr>
        </p:nvSpPr>
        <p:spPr>
          <a:xfrm>
            <a:off x="789839" y="513701"/>
            <a:ext cx="10544391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8662"/>
              </a:buClr>
              <a:buSzPts val="4000"/>
              <a:buFont typeface="Arial"/>
              <a:buNone/>
              <a:defRPr sz="4000" b="0" i="0" u="none" strike="noStrike" cap="none">
                <a:solidFill>
                  <a:srgbClr val="00866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7" name="Google Shape;57;p63"/>
          <p:cNvSpPr/>
          <p:nvPr/>
        </p:nvSpPr>
        <p:spPr>
          <a:xfrm>
            <a:off x="-1957" y="6414868"/>
            <a:ext cx="12208025" cy="457200"/>
          </a:xfrm>
          <a:prstGeom prst="rect">
            <a:avLst/>
          </a:prstGeom>
          <a:solidFill>
            <a:srgbClr val="C60B1E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5_Contents slide layout">
  <p:cSld name="15_Contents slide layout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64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0" name="Google Shape;60;p64"/>
          <p:cNvSpPr txBox="1">
            <a:spLocks noGrp="1"/>
          </p:cNvSpPr>
          <p:nvPr>
            <p:ph type="body" idx="1"/>
          </p:nvPr>
        </p:nvSpPr>
        <p:spPr>
          <a:xfrm>
            <a:off x="880350" y="398051"/>
            <a:ext cx="10544391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Arial"/>
              <a:buNone/>
              <a:defRPr sz="4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1_Contents slide layout">
  <p:cSld name="21_Contents slide layou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65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C5252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3" name="Google Shape;63;p65"/>
          <p:cNvSpPr txBox="1">
            <a:spLocks noGrp="1"/>
          </p:cNvSpPr>
          <p:nvPr>
            <p:ph type="body" idx="1"/>
          </p:nvPr>
        </p:nvSpPr>
        <p:spPr>
          <a:xfrm>
            <a:off x="880350" y="398051"/>
            <a:ext cx="10544391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Arial"/>
              <a:buNone/>
              <a:defRPr sz="4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4_Contents slide layout">
  <p:cSld name="24_Contents slide layout"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66"/>
          <p:cNvSpPr txBox="1">
            <a:spLocks noGrp="1"/>
          </p:cNvSpPr>
          <p:nvPr>
            <p:ph type="body" idx="1"/>
          </p:nvPr>
        </p:nvSpPr>
        <p:spPr>
          <a:xfrm>
            <a:off x="880350" y="398051"/>
            <a:ext cx="10544391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8662"/>
              </a:buClr>
              <a:buSzPts val="4000"/>
              <a:buFont typeface="Arial"/>
              <a:buNone/>
              <a:defRPr sz="4000" b="0" i="0" u="none" strike="noStrike" cap="none">
                <a:solidFill>
                  <a:srgbClr val="00866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grpSp>
        <p:nvGrpSpPr>
          <p:cNvPr id="66" name="Google Shape;66;p66"/>
          <p:cNvGrpSpPr/>
          <p:nvPr/>
        </p:nvGrpSpPr>
        <p:grpSpPr>
          <a:xfrm>
            <a:off x="-16025" y="6414868"/>
            <a:ext cx="12208025" cy="457200"/>
            <a:chOff x="-16026" y="6402720"/>
            <a:chExt cx="12208025" cy="457200"/>
          </a:xfrm>
        </p:grpSpPr>
        <p:sp>
          <p:nvSpPr>
            <p:cNvPr id="67" name="Google Shape;67;p66"/>
            <p:cNvSpPr/>
            <p:nvPr/>
          </p:nvSpPr>
          <p:spPr>
            <a:xfrm>
              <a:off x="-16026" y="6402720"/>
              <a:ext cx="12208025" cy="457200"/>
            </a:xfrm>
            <a:prstGeom prst="rect">
              <a:avLst/>
            </a:prstGeom>
            <a:solidFill>
              <a:srgbClr val="C60B1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68" name="Google Shape;68;p66"/>
            <p:cNvPicPr preferRelativeResize="0"/>
            <p:nvPr/>
          </p:nvPicPr>
          <p:blipFill rotWithShape="1">
            <a:blip r:embed="rId2">
              <a:alphaModFix/>
            </a:blip>
            <a:srcRect/>
            <a:stretch/>
          </p:blipFill>
          <p:spPr>
            <a:xfrm>
              <a:off x="11610662" y="6447613"/>
              <a:ext cx="396622" cy="367413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hyperlink" Target="https://plantillaspowerpoint.org/" TargetMode="Externa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plantillaspowerpoint.org/" TargetMode="External"/><Relationship Id="rId1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1"/>
          <p:cNvSpPr txBox="1"/>
          <p:nvPr userDrawn="1"/>
        </p:nvSpPr>
        <p:spPr>
          <a:xfrm rot="16200000">
            <a:off x="-2375975" y="2685673"/>
            <a:ext cx="4446020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bs-Latn-BA" sz="1200" dirty="0">
                <a:solidFill>
                  <a:schemeClr val="bg1">
                    <a:lumMod val="65000"/>
                  </a:schemeClr>
                </a:solidFill>
              </a:rPr>
              <a:t>Find</a:t>
            </a:r>
            <a:r>
              <a:rPr lang="bs-Latn-BA" sz="1200" baseline="0" dirty="0">
                <a:solidFill>
                  <a:schemeClr val="bg1">
                    <a:lumMod val="65000"/>
                  </a:schemeClr>
                </a:solidFill>
              </a:rPr>
              <a:t> m</a:t>
            </a:r>
            <a:r>
              <a:rPr lang="bs-Latn-BA" sz="1200" dirty="0">
                <a:solidFill>
                  <a:schemeClr val="bg1">
                    <a:lumMod val="65000"/>
                  </a:schemeClr>
                </a:solidFill>
              </a:rPr>
              <a:t>ore PowerPoint templates</a:t>
            </a:r>
            <a:r>
              <a:rPr lang="bs-Latn-BA" sz="1200" baseline="0" dirty="0">
                <a:solidFill>
                  <a:schemeClr val="bg1">
                    <a:lumMod val="65000"/>
                  </a:schemeClr>
                </a:solidFill>
              </a:rPr>
              <a:t> on </a:t>
            </a:r>
            <a:r>
              <a:rPr lang="es-PE" sz="1200" b="1" baseline="0" dirty="0" smtClean="0">
                <a:solidFill>
                  <a:schemeClr val="bg1">
                    <a:lumMod val="65000"/>
                  </a:schemeClr>
                </a:solidFill>
                <a:hlinkClick r:id="rId40"/>
              </a:rPr>
              <a:t>plantillaspowerpoint.org</a:t>
            </a:r>
            <a:endParaRPr lang="en-US" sz="1200" dirty="0">
              <a:solidFill>
                <a:schemeClr val="bg1">
                  <a:lumMod val="65000"/>
                </a:schemeClr>
              </a:solidFill>
            </a:endParaRPr>
          </a:p>
        </p:txBody>
      </p:sp>
      <p:pic>
        <p:nvPicPr>
          <p:cNvPr id="3" name="Imagen 2"/>
          <p:cNvPicPr>
            <a:picLocks noChangeAspect="1"/>
          </p:cNvPicPr>
          <p:nvPr userDrawn="1"/>
        </p:nvPicPr>
        <p:blipFill>
          <a:blip r:embed="rId4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794666" y="5497703"/>
            <a:ext cx="1245186" cy="344147"/>
          </a:xfrm>
          <a:prstGeom prst="rect">
            <a:avLst/>
          </a:prstGeom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0" r:id="rId22"/>
    <p:sldLayoutId id="2147483671" r:id="rId23"/>
    <p:sldLayoutId id="2147483672" r:id="rId24"/>
    <p:sldLayoutId id="2147483673" r:id="rId25"/>
    <p:sldLayoutId id="2147483674" r:id="rId26"/>
    <p:sldLayoutId id="2147483675" r:id="rId27"/>
    <p:sldLayoutId id="2147483676" r:id="rId28"/>
    <p:sldLayoutId id="2147483677" r:id="rId29"/>
    <p:sldLayoutId id="2147483678" r:id="rId30"/>
    <p:sldLayoutId id="2147483679" r:id="rId31"/>
    <p:sldLayoutId id="2147483680" r:id="rId32"/>
    <p:sldLayoutId id="2147483681" r:id="rId33"/>
    <p:sldLayoutId id="2147483682" r:id="rId34"/>
    <p:sldLayoutId id="2147483683" r:id="rId35"/>
    <p:sldLayoutId id="2147483684" r:id="rId36"/>
    <p:sldLayoutId id="2147483685" r:id="rId37"/>
    <p:sldLayoutId id="2147483686" r:id="rId38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3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1"/>
          <p:cNvSpPr txBox="1"/>
          <p:nvPr userDrawn="1"/>
        </p:nvSpPr>
        <p:spPr>
          <a:xfrm rot="16200000">
            <a:off x="-2375975" y="2685673"/>
            <a:ext cx="4446020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bs-Latn-BA" sz="1200" dirty="0">
                <a:solidFill>
                  <a:schemeClr val="bg1">
                    <a:lumMod val="65000"/>
                  </a:schemeClr>
                </a:solidFill>
              </a:rPr>
              <a:t>Find</a:t>
            </a:r>
            <a:r>
              <a:rPr lang="bs-Latn-BA" sz="1200" baseline="0" dirty="0">
                <a:solidFill>
                  <a:schemeClr val="bg1">
                    <a:lumMod val="65000"/>
                  </a:schemeClr>
                </a:solidFill>
              </a:rPr>
              <a:t> m</a:t>
            </a:r>
            <a:r>
              <a:rPr lang="bs-Latn-BA" sz="1200" dirty="0">
                <a:solidFill>
                  <a:schemeClr val="bg1">
                    <a:lumMod val="65000"/>
                  </a:schemeClr>
                </a:solidFill>
              </a:rPr>
              <a:t>ore PowerPoint templates</a:t>
            </a:r>
            <a:r>
              <a:rPr lang="bs-Latn-BA" sz="1200" baseline="0" dirty="0">
                <a:solidFill>
                  <a:schemeClr val="bg1">
                    <a:lumMod val="65000"/>
                  </a:schemeClr>
                </a:solidFill>
              </a:rPr>
              <a:t> on </a:t>
            </a:r>
            <a:r>
              <a:rPr lang="es-PE" sz="1200" b="1" baseline="0" dirty="0" smtClean="0">
                <a:solidFill>
                  <a:schemeClr val="bg1">
                    <a:lumMod val="65000"/>
                  </a:schemeClr>
                </a:solidFill>
                <a:hlinkClick r:id="rId2"/>
              </a:rPr>
              <a:t>plantillaspowerpoint.org</a:t>
            </a:r>
            <a:endParaRPr lang="en-US" sz="1200" dirty="0">
              <a:solidFill>
                <a:schemeClr val="bg1">
                  <a:lumMod val="65000"/>
                </a:schemeClr>
              </a:solidFill>
            </a:endParaRPr>
          </a:p>
        </p:txBody>
      </p:sp>
      <p:pic>
        <p:nvPicPr>
          <p:cNvPr id="3" name="Imagen 2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794666" y="5497703"/>
            <a:ext cx="1245186" cy="344147"/>
          </a:xfrm>
          <a:prstGeom prst="rect">
            <a:avLst/>
          </a:prstGeom>
        </p:spPr>
      </p:pic>
    </p:spTree>
  </p:cSld>
  <p:clrMap bg1="lt1" tx1="dk1" bg2="dk2" tx2="lt2" accent1="accent1" accent2="accent2" accent3="accent3" accent4="accent4" accent5="accent5" accent6="accent6" hlink="hlink" folHlink="folHlink"/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10" Type="http://schemas.openxmlformats.org/officeDocument/2006/relationships/image" Target="../media/image16.png"/><Relationship Id="rId4" Type="http://schemas.openxmlformats.org/officeDocument/2006/relationships/image" Target="../media/image10.png"/><Relationship Id="rId9" Type="http://schemas.openxmlformats.org/officeDocument/2006/relationships/image" Target="../media/image15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4.jpg"/><Relationship Id="rId4" Type="http://schemas.openxmlformats.org/officeDocument/2006/relationships/image" Target="../media/image33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3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38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0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4.png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9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4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44.pn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44.pn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8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44.png"/><Relationship Id="rId4" Type="http://schemas.openxmlformats.org/officeDocument/2006/relationships/chart" Target="../charts/char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44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44.png"/><Relationship Id="rId4" Type="http://schemas.openxmlformats.org/officeDocument/2006/relationships/image" Target="../media/image53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6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6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6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6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6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13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9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5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6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56.png"/><Relationship Id="rId4" Type="http://schemas.openxmlformats.org/officeDocument/2006/relationships/image" Target="../media/image55.png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15.xml"/></Relationships>
</file>

<file path=ppt/slides/_rels/slide5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png"/><Relationship Id="rId3" Type="http://schemas.openxmlformats.org/officeDocument/2006/relationships/image" Target="../media/image57.png"/><Relationship Id="rId7" Type="http://schemas.openxmlformats.org/officeDocument/2006/relationships/image" Target="../media/image61.png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60.png"/><Relationship Id="rId5" Type="http://schemas.openxmlformats.org/officeDocument/2006/relationships/image" Target="../media/image59.png"/><Relationship Id="rId4" Type="http://schemas.openxmlformats.org/officeDocument/2006/relationships/image" Target="../media/image58.png"/><Relationship Id="rId9" Type="http://schemas.openxmlformats.org/officeDocument/2006/relationships/image" Target="../media/image63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65.png"/><Relationship Id="rId4" Type="http://schemas.openxmlformats.org/officeDocument/2006/relationships/image" Target="../media/image32.png"/></Relationships>
</file>

<file path=ppt/slides/_rels/slide5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1.png"/><Relationship Id="rId3" Type="http://schemas.openxmlformats.org/officeDocument/2006/relationships/image" Target="../media/image66.png"/><Relationship Id="rId7" Type="http://schemas.openxmlformats.org/officeDocument/2006/relationships/image" Target="../media/image70.png"/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69.png"/><Relationship Id="rId5" Type="http://schemas.openxmlformats.org/officeDocument/2006/relationships/image" Target="../media/image68.png"/><Relationship Id="rId4" Type="http://schemas.openxmlformats.org/officeDocument/2006/relationships/image" Target="../media/image67.png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16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1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5" name="Google Shape;325;p1"/>
          <p:cNvGrpSpPr/>
          <p:nvPr/>
        </p:nvGrpSpPr>
        <p:grpSpPr>
          <a:xfrm>
            <a:off x="-23246" y="6422256"/>
            <a:ext cx="12215246" cy="457200"/>
            <a:chOff x="0" y="7324662"/>
            <a:chExt cx="12192000" cy="457200"/>
          </a:xfrm>
        </p:grpSpPr>
        <p:sp>
          <p:nvSpPr>
            <p:cNvPr id="326" name="Google Shape;326;p1"/>
            <p:cNvSpPr/>
            <p:nvPr/>
          </p:nvSpPr>
          <p:spPr>
            <a:xfrm>
              <a:off x="0" y="7553262"/>
              <a:ext cx="12192000" cy="228600"/>
            </a:xfrm>
            <a:prstGeom prst="rect">
              <a:avLst/>
            </a:prstGeom>
            <a:solidFill>
              <a:srgbClr val="C60B1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7" name="Google Shape;327;p1"/>
            <p:cNvSpPr/>
            <p:nvPr/>
          </p:nvSpPr>
          <p:spPr>
            <a:xfrm>
              <a:off x="0" y="7324662"/>
              <a:ext cx="12192000" cy="228600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328" name="Google Shape;328;p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10649903" flipH="1">
            <a:off x="64378" y="1645225"/>
            <a:ext cx="3283959" cy="4086704"/>
          </a:xfrm>
          <a:prstGeom prst="rect">
            <a:avLst/>
          </a:prstGeom>
          <a:noFill/>
          <a:ln>
            <a:noFill/>
          </a:ln>
        </p:spPr>
      </p:pic>
      <p:pic>
        <p:nvPicPr>
          <p:cNvPr id="329" name="Google Shape;329;p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10800000">
            <a:off x="6798587" y="1344671"/>
            <a:ext cx="2476164" cy="3081449"/>
          </a:xfrm>
          <a:prstGeom prst="rect">
            <a:avLst/>
          </a:prstGeom>
          <a:noFill/>
          <a:ln>
            <a:noFill/>
          </a:ln>
        </p:spPr>
      </p:pic>
      <p:sp>
        <p:nvSpPr>
          <p:cNvPr id="330" name="Google Shape;330;p1"/>
          <p:cNvSpPr/>
          <p:nvPr/>
        </p:nvSpPr>
        <p:spPr>
          <a:xfrm>
            <a:off x="5020495" y="1872230"/>
            <a:ext cx="1778092" cy="2698516"/>
          </a:xfrm>
          <a:custGeom>
            <a:avLst/>
            <a:gdLst/>
            <a:ahLst/>
            <a:cxnLst/>
            <a:rect l="l" t="t" r="r" b="b"/>
            <a:pathLst>
              <a:path w="170" h="258" extrusionOk="0">
                <a:moveTo>
                  <a:pt x="28" y="258"/>
                </a:moveTo>
                <a:lnTo>
                  <a:pt x="0" y="242"/>
                </a:lnTo>
                <a:lnTo>
                  <a:pt x="143" y="0"/>
                </a:lnTo>
                <a:lnTo>
                  <a:pt x="170" y="16"/>
                </a:lnTo>
                <a:lnTo>
                  <a:pt x="28" y="258"/>
                </a:lnTo>
              </a:path>
            </a:pathLst>
          </a:cu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1" name="Google Shape;331;p1"/>
          <p:cNvSpPr txBox="1"/>
          <p:nvPr/>
        </p:nvSpPr>
        <p:spPr>
          <a:xfrm>
            <a:off x="7810182" y="4673509"/>
            <a:ext cx="4612757" cy="4924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0" rIns="36000" bIns="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Free Templates</a:t>
            </a:r>
            <a:endParaRPr sz="3200" b="1">
              <a:solidFill>
                <a:srgbClr val="C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2" name="Google Shape;332;p1"/>
          <p:cNvSpPr txBox="1"/>
          <p:nvPr/>
        </p:nvSpPr>
        <p:spPr>
          <a:xfrm>
            <a:off x="8141905" y="3705197"/>
            <a:ext cx="4183444" cy="10156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0" rIns="36000" bIns="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600" b="1">
                <a:solidFill>
                  <a:srgbClr val="FFC000"/>
                </a:solidFill>
                <a:latin typeface="Arial"/>
                <a:ea typeface="Arial"/>
                <a:cs typeface="Arial"/>
                <a:sym typeface="Arial"/>
              </a:rPr>
              <a:t>12 OCT</a:t>
            </a:r>
            <a:endParaRPr sz="6600" b="1">
              <a:solidFill>
                <a:srgbClr val="FFC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33" name="Google Shape;333;p1" descr="Feliz Fiesta Nacional! ¡¡¡Feliz Día de la Hispanidad!!! - Mierdigrupo V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 rot="-572268">
            <a:off x="1942296" y="1245831"/>
            <a:ext cx="5899810" cy="3932224"/>
          </a:xfrm>
          <a:prstGeom prst="rect">
            <a:avLst/>
          </a:prstGeom>
          <a:noFill/>
          <a:ln>
            <a:noFill/>
          </a:ln>
          <a:effectLst>
            <a:outerShdw blurRad="152400" sx="90000" sy="-19000" rotWithShape="0">
              <a:srgbClr val="000000">
                <a:alpha val="14901"/>
              </a:srgbClr>
            </a:outerShdw>
          </a:effectLst>
        </p:spPr>
      </p:pic>
      <p:pic>
        <p:nvPicPr>
          <p:cNvPr id="334" name="Google Shape;334;p1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 rot="-235253">
            <a:off x="965756" y="2035607"/>
            <a:ext cx="2927704" cy="4681628"/>
          </a:xfrm>
          <a:prstGeom prst="rect">
            <a:avLst/>
          </a:prstGeom>
          <a:noFill/>
          <a:ln>
            <a:noFill/>
          </a:ln>
        </p:spPr>
      </p:pic>
      <p:pic>
        <p:nvPicPr>
          <p:cNvPr id="335" name="Google Shape;335;p1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 rot="-1411270">
            <a:off x="90540" y="107894"/>
            <a:ext cx="1147353" cy="809101"/>
          </a:xfrm>
          <a:prstGeom prst="rect">
            <a:avLst/>
          </a:prstGeom>
          <a:noFill/>
          <a:ln>
            <a:noFill/>
          </a:ln>
        </p:spPr>
      </p:pic>
      <p:pic>
        <p:nvPicPr>
          <p:cNvPr id="336" name="Google Shape;336;p1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 rot="2700000">
            <a:off x="11048780" y="259436"/>
            <a:ext cx="1036582" cy="730986"/>
          </a:xfrm>
          <a:prstGeom prst="rect">
            <a:avLst/>
          </a:prstGeom>
          <a:noFill/>
          <a:ln>
            <a:noFill/>
          </a:ln>
        </p:spPr>
      </p:pic>
      <p:pic>
        <p:nvPicPr>
          <p:cNvPr id="337" name="Google Shape;337;p1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 rot="10273385" flipH="1">
            <a:off x="2366897" y="293709"/>
            <a:ext cx="4068602" cy="1065586"/>
          </a:xfrm>
          <a:prstGeom prst="rect">
            <a:avLst/>
          </a:prstGeom>
          <a:noFill/>
          <a:ln>
            <a:noFill/>
          </a:ln>
        </p:spPr>
      </p:pic>
      <p:pic>
        <p:nvPicPr>
          <p:cNvPr id="338" name="Google Shape;338;p1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 rot="3193312">
            <a:off x="9641717" y="1939628"/>
            <a:ext cx="2183766" cy="1726297"/>
          </a:xfrm>
          <a:prstGeom prst="rect">
            <a:avLst/>
          </a:prstGeom>
          <a:noFill/>
          <a:ln>
            <a:noFill/>
          </a:ln>
        </p:spPr>
      </p:pic>
      <p:pic>
        <p:nvPicPr>
          <p:cNvPr id="339" name="Google Shape;339;p1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-40628" y="2956"/>
            <a:ext cx="5916772" cy="3006878"/>
          </a:xfrm>
          <a:prstGeom prst="rect">
            <a:avLst/>
          </a:prstGeom>
          <a:noFill/>
          <a:ln>
            <a:noFill/>
          </a:ln>
        </p:spPr>
      </p:pic>
      <p:pic>
        <p:nvPicPr>
          <p:cNvPr id="340" name="Google Shape;340;p1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5730635" y="-23834"/>
            <a:ext cx="6461366" cy="3006878"/>
          </a:xfrm>
          <a:prstGeom prst="rect">
            <a:avLst/>
          </a:prstGeom>
          <a:noFill/>
          <a:ln>
            <a:noFill/>
          </a:ln>
        </p:spPr>
      </p:pic>
      <p:sp>
        <p:nvSpPr>
          <p:cNvPr id="341" name="Google Shape;341;p1"/>
          <p:cNvSpPr txBox="1"/>
          <p:nvPr/>
        </p:nvSpPr>
        <p:spPr>
          <a:xfrm>
            <a:off x="4124531" y="5075888"/>
            <a:ext cx="7954147" cy="10156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0" rIns="36000" bIns="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600" b="1">
                <a:solidFill>
                  <a:srgbClr val="FFC000"/>
                </a:solidFill>
                <a:latin typeface="Arial"/>
                <a:ea typeface="Arial"/>
                <a:cs typeface="Arial"/>
                <a:sym typeface="Arial"/>
              </a:rPr>
              <a:t>National Holidays</a:t>
            </a:r>
            <a:endParaRPr sz="6600" b="1">
              <a:solidFill>
                <a:srgbClr val="FFC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3" name="Google Shape;803;p10"/>
          <p:cNvSpPr/>
          <p:nvPr/>
        </p:nvSpPr>
        <p:spPr>
          <a:xfrm flipH="1">
            <a:off x="-29981" y="1851285"/>
            <a:ext cx="5096656" cy="5096656"/>
          </a:xfrm>
          <a:prstGeom prst="flowChartMagneticTap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4" name="Google Shape;804;p10"/>
          <p:cNvSpPr txBox="1"/>
          <p:nvPr/>
        </p:nvSpPr>
        <p:spPr>
          <a:xfrm>
            <a:off x="533029" y="415060"/>
            <a:ext cx="5549451" cy="10772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rPr>
              <a:t>LOREM IPSUM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rPr>
              <a:t>DOLOR SIT AMET, </a:t>
            </a:r>
            <a:endParaRPr sz="3200">
              <a:solidFill>
                <a:schemeClr val="lt1"/>
              </a:solidFill>
              <a:latin typeface="Arial Black"/>
              <a:ea typeface="Arial Black"/>
              <a:cs typeface="Arial Black"/>
              <a:sym typeface="Arial Black"/>
            </a:endParaRPr>
          </a:p>
        </p:txBody>
      </p:sp>
      <p:grpSp>
        <p:nvGrpSpPr>
          <p:cNvPr id="805" name="Google Shape;805;p10"/>
          <p:cNvGrpSpPr/>
          <p:nvPr/>
        </p:nvGrpSpPr>
        <p:grpSpPr>
          <a:xfrm>
            <a:off x="6355508" y="2910460"/>
            <a:ext cx="3811749" cy="1437566"/>
            <a:chOff x="395534" y="3496541"/>
            <a:chExt cx="3972999" cy="1989465"/>
          </a:xfrm>
        </p:grpSpPr>
        <p:sp>
          <p:nvSpPr>
            <p:cNvPr id="806" name="Google Shape;806;p10"/>
            <p:cNvSpPr txBox="1"/>
            <p:nvPr/>
          </p:nvSpPr>
          <p:spPr>
            <a:xfrm>
              <a:off x="395534" y="3496541"/>
              <a:ext cx="3972999" cy="46852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6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sz="16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7" name="Google Shape;807;p10"/>
            <p:cNvSpPr txBox="1"/>
            <p:nvPr/>
          </p:nvSpPr>
          <p:spPr>
            <a:xfrm>
              <a:off x="395536" y="3995231"/>
              <a:ext cx="3972997" cy="149077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6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Easy to change colors, photos and Text.  </a:t>
              </a:r>
              <a:endParaRPr/>
            </a:p>
          </p:txBody>
        </p:sp>
      </p:grpSp>
      <p:grpSp>
        <p:nvGrpSpPr>
          <p:cNvPr id="808" name="Google Shape;808;p10"/>
          <p:cNvGrpSpPr/>
          <p:nvPr/>
        </p:nvGrpSpPr>
        <p:grpSpPr>
          <a:xfrm>
            <a:off x="6355507" y="4935203"/>
            <a:ext cx="3811749" cy="1437566"/>
            <a:chOff x="395534" y="3496541"/>
            <a:chExt cx="3972999" cy="1989465"/>
          </a:xfrm>
        </p:grpSpPr>
        <p:sp>
          <p:nvSpPr>
            <p:cNvPr id="809" name="Google Shape;809;p10"/>
            <p:cNvSpPr txBox="1"/>
            <p:nvPr/>
          </p:nvSpPr>
          <p:spPr>
            <a:xfrm>
              <a:off x="395534" y="3496541"/>
              <a:ext cx="3972999" cy="46852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6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sz="16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0" name="Google Shape;810;p10"/>
            <p:cNvSpPr txBox="1"/>
            <p:nvPr/>
          </p:nvSpPr>
          <p:spPr>
            <a:xfrm>
              <a:off x="395536" y="3995231"/>
              <a:ext cx="3972997" cy="149077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6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Easy to change colors, photos and Text.  </a:t>
              </a:r>
              <a:endParaRPr/>
            </a:p>
          </p:txBody>
        </p:sp>
      </p:grpSp>
      <p:grpSp>
        <p:nvGrpSpPr>
          <p:cNvPr id="811" name="Google Shape;811;p10"/>
          <p:cNvGrpSpPr/>
          <p:nvPr/>
        </p:nvGrpSpPr>
        <p:grpSpPr>
          <a:xfrm>
            <a:off x="6355507" y="629800"/>
            <a:ext cx="3811749" cy="1437566"/>
            <a:chOff x="395534" y="3496541"/>
            <a:chExt cx="3972999" cy="1989465"/>
          </a:xfrm>
        </p:grpSpPr>
        <p:sp>
          <p:nvSpPr>
            <p:cNvPr id="812" name="Google Shape;812;p10"/>
            <p:cNvSpPr txBox="1"/>
            <p:nvPr/>
          </p:nvSpPr>
          <p:spPr>
            <a:xfrm>
              <a:off x="395534" y="3496541"/>
              <a:ext cx="3972999" cy="46852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6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sz="16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3" name="Google Shape;813;p10"/>
            <p:cNvSpPr txBox="1"/>
            <p:nvPr/>
          </p:nvSpPr>
          <p:spPr>
            <a:xfrm>
              <a:off x="395536" y="3995231"/>
              <a:ext cx="3972997" cy="149077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6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Easy to change colors, photos and Text.  </a:t>
              </a:r>
              <a:endParaRPr/>
            </a:p>
          </p:txBody>
        </p:sp>
      </p:grpSp>
      <p:sp>
        <p:nvSpPr>
          <p:cNvPr id="814" name="Google Shape;814;p10"/>
          <p:cNvSpPr/>
          <p:nvPr/>
        </p:nvSpPr>
        <p:spPr>
          <a:xfrm>
            <a:off x="10893287" y="0"/>
            <a:ext cx="1298713" cy="6858000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15" name="Google Shape;815;p1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45109" y="3429000"/>
            <a:ext cx="4346476" cy="258939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0" name="Google Shape;820;p11"/>
          <p:cNvSpPr txBox="1">
            <a:spLocks noGrp="1"/>
          </p:cNvSpPr>
          <p:nvPr>
            <p:ph type="body" idx="1"/>
          </p:nvPr>
        </p:nvSpPr>
        <p:spPr>
          <a:xfrm>
            <a:off x="727950" y="245651"/>
            <a:ext cx="10544391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60B1E"/>
              </a:buClr>
              <a:buSzPts val="4000"/>
              <a:buNone/>
            </a:pPr>
            <a:endParaRPr/>
          </a:p>
        </p:txBody>
      </p:sp>
      <p:sp>
        <p:nvSpPr>
          <p:cNvPr id="821" name="Google Shape;821;p11"/>
          <p:cNvSpPr/>
          <p:nvPr/>
        </p:nvSpPr>
        <p:spPr>
          <a:xfrm>
            <a:off x="10383811" y="5850670"/>
            <a:ext cx="586745" cy="895559"/>
          </a:xfrm>
          <a:custGeom>
            <a:avLst/>
            <a:gdLst/>
            <a:ahLst/>
            <a:cxnLst/>
            <a:rect l="l" t="t" r="r" b="b"/>
            <a:pathLst>
              <a:path w="76" h="116" extrusionOk="0">
                <a:moveTo>
                  <a:pt x="64" y="116"/>
                </a:moveTo>
                <a:lnTo>
                  <a:pt x="76" y="109"/>
                </a:lnTo>
                <a:lnTo>
                  <a:pt x="12" y="0"/>
                </a:lnTo>
                <a:lnTo>
                  <a:pt x="0" y="8"/>
                </a:lnTo>
                <a:lnTo>
                  <a:pt x="64" y="116"/>
                </a:lnTo>
              </a:path>
            </a:pathLst>
          </a:cu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2" name="Google Shape;822;p11"/>
          <p:cNvSpPr/>
          <p:nvPr/>
        </p:nvSpPr>
        <p:spPr>
          <a:xfrm>
            <a:off x="792204" y="2397348"/>
            <a:ext cx="2261176" cy="3234525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C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3" name="Google Shape;823;p11"/>
          <p:cNvSpPr/>
          <p:nvPr/>
        </p:nvSpPr>
        <p:spPr>
          <a:xfrm>
            <a:off x="792204" y="2397348"/>
            <a:ext cx="2261176" cy="37287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4" name="Google Shape;824;p11"/>
          <p:cNvSpPr/>
          <p:nvPr/>
        </p:nvSpPr>
        <p:spPr>
          <a:xfrm>
            <a:off x="3314284" y="2397348"/>
            <a:ext cx="2261176" cy="3234525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C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5" name="Google Shape;825;p11"/>
          <p:cNvSpPr/>
          <p:nvPr/>
        </p:nvSpPr>
        <p:spPr>
          <a:xfrm>
            <a:off x="3314284" y="2397348"/>
            <a:ext cx="2261176" cy="37287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6" name="Google Shape;826;p11"/>
          <p:cNvSpPr txBox="1"/>
          <p:nvPr/>
        </p:nvSpPr>
        <p:spPr>
          <a:xfrm>
            <a:off x="923508" y="2544537"/>
            <a:ext cx="1957305" cy="28623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  Easy to change colors, photos and Text. You can simply impress your audience and add a unique zing and appeal to your Presentations. </a:t>
            </a:r>
            <a:endParaRPr/>
          </a:p>
        </p:txBody>
      </p:sp>
      <p:sp>
        <p:nvSpPr>
          <p:cNvPr id="827" name="Google Shape;827;p11"/>
          <p:cNvSpPr txBox="1"/>
          <p:nvPr/>
        </p:nvSpPr>
        <p:spPr>
          <a:xfrm>
            <a:off x="3466219" y="2558919"/>
            <a:ext cx="1957305" cy="28623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  Easy to change colors, photos and Text. You can simply impress your audience and add a unique zing and appeal to your Presentations. </a:t>
            </a:r>
            <a:endParaRPr/>
          </a:p>
        </p:txBody>
      </p:sp>
      <p:pic>
        <p:nvPicPr>
          <p:cNvPr id="828" name="Google Shape;828;p1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152545" y="2908619"/>
            <a:ext cx="5197501" cy="3217500"/>
          </a:xfrm>
          <a:prstGeom prst="rect">
            <a:avLst/>
          </a:prstGeom>
          <a:noFill/>
          <a:ln>
            <a:noFill/>
          </a:ln>
          <a:effectLst>
            <a:outerShdw blurRad="76200" sy="23000" kx="1200000" algn="br" rotWithShape="0">
              <a:srgbClr val="000000">
                <a:alpha val="20000"/>
              </a:srgbClr>
            </a:outerShdw>
          </a:effectLst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3" name="Google Shape;833;p12"/>
          <p:cNvSpPr txBox="1"/>
          <p:nvPr/>
        </p:nvSpPr>
        <p:spPr>
          <a:xfrm>
            <a:off x="3778397" y="-3062777"/>
            <a:ext cx="6306355" cy="17543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Easy to change colors, photos and Text. You can simply impress your audience and add a unique zing and appeal to your Presentations. Get a modern PowerPoint  Presentation that is beautifully designed. 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Easy to change colors, photos and Text.</a:t>
            </a:r>
            <a:endParaRPr/>
          </a:p>
        </p:txBody>
      </p:sp>
      <p:grpSp>
        <p:nvGrpSpPr>
          <p:cNvPr id="834" name="Google Shape;834;p12"/>
          <p:cNvGrpSpPr/>
          <p:nvPr/>
        </p:nvGrpSpPr>
        <p:grpSpPr>
          <a:xfrm>
            <a:off x="1675608" y="4586401"/>
            <a:ext cx="1893253" cy="1502077"/>
            <a:chOff x="4986771" y="4655451"/>
            <a:chExt cx="1996552" cy="1502077"/>
          </a:xfrm>
        </p:grpSpPr>
        <p:sp>
          <p:nvSpPr>
            <p:cNvPr id="835" name="Google Shape;835;p12"/>
            <p:cNvSpPr txBox="1"/>
            <p:nvPr/>
          </p:nvSpPr>
          <p:spPr>
            <a:xfrm>
              <a:off x="4986771" y="4655451"/>
              <a:ext cx="1996552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rgbClr val="018248"/>
                  </a:solidFill>
                  <a:latin typeface="Arial"/>
                  <a:ea typeface="Arial"/>
                  <a:cs typeface="Arial"/>
                  <a:sym typeface="Arial"/>
                </a:rPr>
                <a:t>Text Here</a:t>
              </a:r>
              <a:endParaRPr sz="1400" b="1">
                <a:solidFill>
                  <a:srgbClr val="018248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6" name="Google Shape;836;p12"/>
            <p:cNvSpPr txBox="1"/>
            <p:nvPr/>
          </p:nvSpPr>
          <p:spPr>
            <a:xfrm>
              <a:off x="4986771" y="4957199"/>
              <a:ext cx="1989293" cy="120032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018248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Easy to change colors, photos and Text.       </a:t>
              </a:r>
              <a:endParaRPr sz="1200">
                <a:solidFill>
                  <a:srgbClr val="018248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837" name="Google Shape;837;p12"/>
          <p:cNvGrpSpPr/>
          <p:nvPr/>
        </p:nvGrpSpPr>
        <p:grpSpPr>
          <a:xfrm>
            <a:off x="3778397" y="4586401"/>
            <a:ext cx="1893253" cy="1502077"/>
            <a:chOff x="6913710" y="4655451"/>
            <a:chExt cx="1996552" cy="1502077"/>
          </a:xfrm>
        </p:grpSpPr>
        <p:sp>
          <p:nvSpPr>
            <p:cNvPr id="838" name="Google Shape;838;p12"/>
            <p:cNvSpPr txBox="1"/>
            <p:nvPr/>
          </p:nvSpPr>
          <p:spPr>
            <a:xfrm>
              <a:off x="6913710" y="4655451"/>
              <a:ext cx="1996552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rgbClr val="018248"/>
                  </a:solidFill>
                  <a:latin typeface="Arial"/>
                  <a:ea typeface="Arial"/>
                  <a:cs typeface="Arial"/>
                  <a:sym typeface="Arial"/>
                </a:rPr>
                <a:t>Text Here</a:t>
              </a:r>
              <a:endParaRPr sz="1400" b="1">
                <a:solidFill>
                  <a:srgbClr val="018248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9" name="Google Shape;839;p12"/>
            <p:cNvSpPr txBox="1"/>
            <p:nvPr/>
          </p:nvSpPr>
          <p:spPr>
            <a:xfrm>
              <a:off x="6913710" y="4957199"/>
              <a:ext cx="1989293" cy="120032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018248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Easy to change colors, photos and Text.        </a:t>
              </a:r>
              <a:endParaRPr sz="1200">
                <a:solidFill>
                  <a:srgbClr val="018248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840" name="Google Shape;840;p12"/>
          <p:cNvSpPr txBox="1">
            <a:spLocks noGrp="1"/>
          </p:cNvSpPr>
          <p:nvPr>
            <p:ph type="body" idx="1"/>
          </p:nvPr>
        </p:nvSpPr>
        <p:spPr>
          <a:xfrm>
            <a:off x="789839" y="513701"/>
            <a:ext cx="10544391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4000"/>
              <a:buNone/>
            </a:pPr>
            <a:r>
              <a:rPr lang="en-US">
                <a:solidFill>
                  <a:srgbClr val="FF0000"/>
                </a:solidFill>
              </a:rPr>
              <a:t>Infographic Style</a:t>
            </a:r>
            <a:endParaRPr/>
          </a:p>
        </p:txBody>
      </p:sp>
      <p:sp>
        <p:nvSpPr>
          <p:cNvPr id="841" name="Google Shape;841;p12"/>
          <p:cNvSpPr/>
          <p:nvPr/>
        </p:nvSpPr>
        <p:spPr>
          <a:xfrm>
            <a:off x="6278590" y="2242035"/>
            <a:ext cx="779985" cy="1859362"/>
          </a:xfrm>
          <a:custGeom>
            <a:avLst/>
            <a:gdLst/>
            <a:ahLst/>
            <a:cxnLst/>
            <a:rect l="l" t="t" r="r" b="b"/>
            <a:pathLst>
              <a:path w="16" h="24" extrusionOk="0">
                <a:moveTo>
                  <a:pt x="2" y="24"/>
                </a:moveTo>
                <a:lnTo>
                  <a:pt x="0" y="23"/>
                </a:lnTo>
                <a:lnTo>
                  <a:pt x="13" y="0"/>
                </a:lnTo>
                <a:lnTo>
                  <a:pt x="16" y="2"/>
                </a:lnTo>
                <a:lnTo>
                  <a:pt x="2" y="24"/>
                </a:lnTo>
              </a:path>
            </a:pathLst>
          </a:cu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2" name="Google Shape;842;p12"/>
          <p:cNvSpPr/>
          <p:nvPr/>
        </p:nvSpPr>
        <p:spPr>
          <a:xfrm>
            <a:off x="6297641" y="2238860"/>
            <a:ext cx="731251" cy="1859362"/>
          </a:xfrm>
          <a:custGeom>
            <a:avLst/>
            <a:gdLst/>
            <a:ahLst/>
            <a:cxnLst/>
            <a:rect l="l" t="t" r="r" b="b"/>
            <a:pathLst>
              <a:path w="15" h="24" extrusionOk="0">
                <a:moveTo>
                  <a:pt x="13" y="24"/>
                </a:moveTo>
                <a:lnTo>
                  <a:pt x="15" y="22"/>
                </a:lnTo>
                <a:lnTo>
                  <a:pt x="2" y="0"/>
                </a:lnTo>
                <a:lnTo>
                  <a:pt x="0" y="1"/>
                </a:lnTo>
                <a:lnTo>
                  <a:pt x="13" y="24"/>
                </a:lnTo>
              </a:path>
            </a:pathLst>
          </a:cu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3" name="Google Shape;843;p12"/>
          <p:cNvSpPr/>
          <p:nvPr/>
        </p:nvSpPr>
        <p:spPr>
          <a:xfrm>
            <a:off x="6292877" y="2240447"/>
            <a:ext cx="779985" cy="1859362"/>
          </a:xfrm>
          <a:custGeom>
            <a:avLst/>
            <a:gdLst/>
            <a:ahLst/>
            <a:cxnLst/>
            <a:rect l="l" t="t" r="r" b="b"/>
            <a:pathLst>
              <a:path w="16" h="24" extrusionOk="0">
                <a:moveTo>
                  <a:pt x="13" y="24"/>
                </a:moveTo>
                <a:lnTo>
                  <a:pt x="16" y="23"/>
                </a:lnTo>
                <a:lnTo>
                  <a:pt x="3" y="0"/>
                </a:lnTo>
                <a:lnTo>
                  <a:pt x="0" y="2"/>
                </a:lnTo>
                <a:lnTo>
                  <a:pt x="13" y="24"/>
                </a:lnTo>
              </a:path>
            </a:pathLst>
          </a:cu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4" name="Google Shape;844;p12"/>
          <p:cNvSpPr/>
          <p:nvPr/>
        </p:nvSpPr>
        <p:spPr>
          <a:xfrm>
            <a:off x="6288115" y="2243622"/>
            <a:ext cx="779985" cy="1859362"/>
          </a:xfrm>
          <a:custGeom>
            <a:avLst/>
            <a:gdLst/>
            <a:ahLst/>
            <a:cxnLst/>
            <a:rect l="l" t="t" r="r" b="b"/>
            <a:pathLst>
              <a:path w="16" h="24" extrusionOk="0">
                <a:moveTo>
                  <a:pt x="14" y="24"/>
                </a:moveTo>
                <a:lnTo>
                  <a:pt x="16" y="22"/>
                </a:lnTo>
                <a:lnTo>
                  <a:pt x="3" y="0"/>
                </a:lnTo>
                <a:lnTo>
                  <a:pt x="0" y="1"/>
                </a:lnTo>
                <a:lnTo>
                  <a:pt x="14" y="24"/>
                </a:lnTo>
              </a:path>
            </a:pathLst>
          </a:cu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845" name="Google Shape;845;p12"/>
          <p:cNvGrpSpPr/>
          <p:nvPr/>
        </p:nvGrpSpPr>
        <p:grpSpPr>
          <a:xfrm>
            <a:off x="3778397" y="2442257"/>
            <a:ext cx="3996042" cy="1502077"/>
            <a:chOff x="8078171" y="4304460"/>
            <a:chExt cx="3996042" cy="1502077"/>
          </a:xfrm>
        </p:grpSpPr>
        <p:grpSp>
          <p:nvGrpSpPr>
            <p:cNvPr id="846" name="Google Shape;846;p12"/>
            <p:cNvGrpSpPr/>
            <p:nvPr/>
          </p:nvGrpSpPr>
          <p:grpSpPr>
            <a:xfrm>
              <a:off x="8078171" y="4304460"/>
              <a:ext cx="1893253" cy="1502077"/>
              <a:chOff x="4986771" y="4655451"/>
              <a:chExt cx="1996552" cy="1502077"/>
            </a:xfrm>
          </p:grpSpPr>
          <p:sp>
            <p:nvSpPr>
              <p:cNvPr id="847" name="Google Shape;847;p12"/>
              <p:cNvSpPr txBox="1"/>
              <p:nvPr/>
            </p:nvSpPr>
            <p:spPr>
              <a:xfrm>
                <a:off x="4986771" y="4655451"/>
                <a:ext cx="1996552" cy="30777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sp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400" b="1">
                    <a:solidFill>
                      <a:srgbClr val="018248"/>
                    </a:solidFill>
                    <a:latin typeface="Arial"/>
                    <a:ea typeface="Arial"/>
                    <a:cs typeface="Arial"/>
                    <a:sym typeface="Arial"/>
                  </a:rPr>
                  <a:t>Text Here</a:t>
                </a:r>
                <a:endParaRPr sz="1400" b="1">
                  <a:solidFill>
                    <a:srgbClr val="018248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48" name="Google Shape;848;p12"/>
              <p:cNvSpPr txBox="1"/>
              <p:nvPr/>
            </p:nvSpPr>
            <p:spPr>
              <a:xfrm>
                <a:off x="4986771" y="4957199"/>
                <a:ext cx="1989293" cy="120032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200">
                    <a:solidFill>
                      <a:srgbClr val="018248"/>
                    </a:solidFill>
                    <a:latin typeface="Arial"/>
                    <a:ea typeface="Arial"/>
                    <a:cs typeface="Arial"/>
                    <a:sym typeface="Arial"/>
                  </a:rPr>
                  <a:t>You can simply impress your audience and add a unique zing and appeal to your Presentations. Easy to change colors, photos and Text.       </a:t>
                </a:r>
                <a:endParaRPr sz="1200">
                  <a:solidFill>
                    <a:srgbClr val="018248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849" name="Google Shape;849;p12"/>
            <p:cNvGrpSpPr/>
            <p:nvPr/>
          </p:nvGrpSpPr>
          <p:grpSpPr>
            <a:xfrm>
              <a:off x="10180960" y="4304460"/>
              <a:ext cx="1893253" cy="1502077"/>
              <a:chOff x="6913710" y="4655451"/>
              <a:chExt cx="1996552" cy="1502077"/>
            </a:xfrm>
          </p:grpSpPr>
          <p:sp>
            <p:nvSpPr>
              <p:cNvPr id="850" name="Google Shape;850;p12"/>
              <p:cNvSpPr txBox="1"/>
              <p:nvPr/>
            </p:nvSpPr>
            <p:spPr>
              <a:xfrm>
                <a:off x="6913710" y="4655451"/>
                <a:ext cx="1996552" cy="30777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sp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400" b="1">
                    <a:solidFill>
                      <a:srgbClr val="018248"/>
                    </a:solidFill>
                    <a:latin typeface="Arial"/>
                    <a:ea typeface="Arial"/>
                    <a:cs typeface="Arial"/>
                    <a:sym typeface="Arial"/>
                  </a:rPr>
                  <a:t>Text Here</a:t>
                </a:r>
                <a:endParaRPr sz="1400" b="1">
                  <a:solidFill>
                    <a:srgbClr val="018248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51" name="Google Shape;851;p12"/>
              <p:cNvSpPr txBox="1"/>
              <p:nvPr/>
            </p:nvSpPr>
            <p:spPr>
              <a:xfrm>
                <a:off x="6913710" y="4957199"/>
                <a:ext cx="1989293" cy="120032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200">
                    <a:solidFill>
                      <a:srgbClr val="018248"/>
                    </a:solidFill>
                    <a:latin typeface="Arial"/>
                    <a:ea typeface="Arial"/>
                    <a:cs typeface="Arial"/>
                    <a:sym typeface="Arial"/>
                  </a:rPr>
                  <a:t>You can simply impress your audience and add a unique zing and appeal to your Presentations. Easy to change colors, photos and Text.        </a:t>
                </a:r>
                <a:endParaRPr sz="1200">
                  <a:solidFill>
                    <a:srgbClr val="018248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852" name="Google Shape;852;p1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171843" y="2596145"/>
            <a:ext cx="3643333" cy="3593424"/>
          </a:xfrm>
          <a:prstGeom prst="rect">
            <a:avLst/>
          </a:prstGeom>
          <a:noFill/>
          <a:ln>
            <a:noFill/>
          </a:ln>
        </p:spPr>
      </p:pic>
      <p:pic>
        <p:nvPicPr>
          <p:cNvPr id="853" name="Google Shape;853;p1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148304" y="1023376"/>
            <a:ext cx="1895388" cy="3145537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854" name="Google Shape;854;p12"/>
          <p:cNvGrpSpPr/>
          <p:nvPr/>
        </p:nvGrpSpPr>
        <p:grpSpPr>
          <a:xfrm>
            <a:off x="262770" y="279411"/>
            <a:ext cx="1003936" cy="724247"/>
            <a:chOff x="3805238" y="3384551"/>
            <a:chExt cx="1624012" cy="1171574"/>
          </a:xfrm>
        </p:grpSpPr>
        <p:sp>
          <p:nvSpPr>
            <p:cNvPr id="855" name="Google Shape;855;p12"/>
            <p:cNvSpPr/>
            <p:nvPr/>
          </p:nvSpPr>
          <p:spPr>
            <a:xfrm>
              <a:off x="3805238" y="3741738"/>
              <a:ext cx="773113" cy="193675"/>
            </a:xfrm>
            <a:custGeom>
              <a:avLst/>
              <a:gdLst/>
              <a:ahLst/>
              <a:cxnLst/>
              <a:rect l="l" t="t" r="r" b="b"/>
              <a:pathLst>
                <a:path w="89" h="22" extrusionOk="0">
                  <a:moveTo>
                    <a:pt x="88" y="22"/>
                  </a:moveTo>
                  <a:cubicBezTo>
                    <a:pt x="80" y="19"/>
                    <a:pt x="72" y="16"/>
                    <a:pt x="63" y="14"/>
                  </a:cubicBezTo>
                  <a:cubicBezTo>
                    <a:pt x="48" y="10"/>
                    <a:pt x="32" y="10"/>
                    <a:pt x="16" y="10"/>
                  </a:cubicBezTo>
                  <a:cubicBezTo>
                    <a:pt x="13" y="11"/>
                    <a:pt x="9" y="11"/>
                    <a:pt x="6" y="11"/>
                  </a:cubicBezTo>
                  <a:cubicBezTo>
                    <a:pt x="4" y="10"/>
                    <a:pt x="0" y="12"/>
                    <a:pt x="0" y="9"/>
                  </a:cubicBezTo>
                  <a:cubicBezTo>
                    <a:pt x="0" y="6"/>
                    <a:pt x="3" y="6"/>
                    <a:pt x="5" y="5"/>
                  </a:cubicBezTo>
                  <a:cubicBezTo>
                    <a:pt x="19" y="0"/>
                    <a:pt x="33" y="1"/>
                    <a:pt x="47" y="4"/>
                  </a:cubicBezTo>
                  <a:cubicBezTo>
                    <a:pt x="62" y="7"/>
                    <a:pt x="76" y="12"/>
                    <a:pt x="89" y="21"/>
                  </a:cubicBezTo>
                  <a:cubicBezTo>
                    <a:pt x="89" y="21"/>
                    <a:pt x="88" y="22"/>
                    <a:pt x="88" y="22"/>
                  </a:cubicBezTo>
                  <a:close/>
                </a:path>
              </a:pathLst>
            </a:custGeom>
            <a:solidFill>
              <a:srgbClr val="C60B1E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6" name="Google Shape;856;p12"/>
            <p:cNvSpPr/>
            <p:nvPr/>
          </p:nvSpPr>
          <p:spPr>
            <a:xfrm>
              <a:off x="3883025" y="3960813"/>
              <a:ext cx="703263" cy="384175"/>
            </a:xfrm>
            <a:custGeom>
              <a:avLst/>
              <a:gdLst/>
              <a:ahLst/>
              <a:cxnLst/>
              <a:rect l="l" t="t" r="r" b="b"/>
              <a:pathLst>
                <a:path w="81" h="44" extrusionOk="0">
                  <a:moveTo>
                    <a:pt x="81" y="0"/>
                  </a:moveTo>
                  <a:cubicBezTo>
                    <a:pt x="77" y="4"/>
                    <a:pt x="73" y="5"/>
                    <a:pt x="69" y="6"/>
                  </a:cubicBezTo>
                  <a:cubicBezTo>
                    <a:pt x="50" y="12"/>
                    <a:pt x="33" y="22"/>
                    <a:pt x="18" y="34"/>
                  </a:cubicBezTo>
                  <a:cubicBezTo>
                    <a:pt x="14" y="37"/>
                    <a:pt x="10" y="40"/>
                    <a:pt x="6" y="42"/>
                  </a:cubicBezTo>
                  <a:cubicBezTo>
                    <a:pt x="4" y="43"/>
                    <a:pt x="3" y="44"/>
                    <a:pt x="2" y="43"/>
                  </a:cubicBezTo>
                  <a:cubicBezTo>
                    <a:pt x="0" y="41"/>
                    <a:pt x="1" y="40"/>
                    <a:pt x="2" y="39"/>
                  </a:cubicBezTo>
                  <a:cubicBezTo>
                    <a:pt x="5" y="34"/>
                    <a:pt x="8" y="31"/>
                    <a:pt x="12" y="28"/>
                  </a:cubicBezTo>
                  <a:cubicBezTo>
                    <a:pt x="32" y="13"/>
                    <a:pt x="54" y="4"/>
                    <a:pt x="81" y="0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7" name="Google Shape;857;p12"/>
            <p:cNvSpPr/>
            <p:nvPr/>
          </p:nvSpPr>
          <p:spPr>
            <a:xfrm>
              <a:off x="4681538" y="3978275"/>
              <a:ext cx="565150" cy="577850"/>
            </a:xfrm>
            <a:custGeom>
              <a:avLst/>
              <a:gdLst/>
              <a:ahLst/>
              <a:cxnLst/>
              <a:rect l="l" t="t" r="r" b="b"/>
              <a:pathLst>
                <a:path w="65" h="66" extrusionOk="0">
                  <a:moveTo>
                    <a:pt x="3" y="6"/>
                  </a:moveTo>
                  <a:cubicBezTo>
                    <a:pt x="3" y="4"/>
                    <a:pt x="0" y="4"/>
                    <a:pt x="0" y="1"/>
                  </a:cubicBezTo>
                  <a:cubicBezTo>
                    <a:pt x="2" y="0"/>
                    <a:pt x="3" y="2"/>
                    <a:pt x="4" y="2"/>
                  </a:cubicBezTo>
                  <a:cubicBezTo>
                    <a:pt x="27" y="15"/>
                    <a:pt x="46" y="31"/>
                    <a:pt x="59" y="54"/>
                  </a:cubicBezTo>
                  <a:cubicBezTo>
                    <a:pt x="61" y="57"/>
                    <a:pt x="65" y="62"/>
                    <a:pt x="61" y="64"/>
                  </a:cubicBezTo>
                  <a:cubicBezTo>
                    <a:pt x="58" y="66"/>
                    <a:pt x="55" y="61"/>
                    <a:pt x="53" y="57"/>
                  </a:cubicBezTo>
                  <a:cubicBezTo>
                    <a:pt x="40" y="39"/>
                    <a:pt x="25" y="21"/>
                    <a:pt x="7" y="8"/>
                  </a:cubicBezTo>
                  <a:cubicBezTo>
                    <a:pt x="6" y="7"/>
                    <a:pt x="5" y="5"/>
                    <a:pt x="3" y="6"/>
                  </a:cubicBezTo>
                  <a:close/>
                </a:path>
              </a:pathLst>
            </a:custGeom>
            <a:solidFill>
              <a:srgbClr val="C60B1E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8" name="Google Shape;858;p12"/>
            <p:cNvSpPr/>
            <p:nvPr/>
          </p:nvSpPr>
          <p:spPr>
            <a:xfrm>
              <a:off x="4681538" y="3900488"/>
              <a:ext cx="738188" cy="192087"/>
            </a:xfrm>
            <a:custGeom>
              <a:avLst/>
              <a:gdLst/>
              <a:ahLst/>
              <a:cxnLst/>
              <a:rect l="l" t="t" r="r" b="b"/>
              <a:pathLst>
                <a:path w="85" h="22" extrusionOk="0">
                  <a:moveTo>
                    <a:pt x="0" y="6"/>
                  </a:moveTo>
                  <a:cubicBezTo>
                    <a:pt x="6" y="2"/>
                    <a:pt x="11" y="2"/>
                    <a:pt x="16" y="2"/>
                  </a:cubicBezTo>
                  <a:cubicBezTo>
                    <a:pt x="34" y="0"/>
                    <a:pt x="53" y="0"/>
                    <a:pt x="70" y="8"/>
                  </a:cubicBezTo>
                  <a:cubicBezTo>
                    <a:pt x="74" y="10"/>
                    <a:pt x="78" y="12"/>
                    <a:pt x="82" y="16"/>
                  </a:cubicBezTo>
                  <a:cubicBezTo>
                    <a:pt x="83" y="17"/>
                    <a:pt x="85" y="18"/>
                    <a:pt x="84" y="20"/>
                  </a:cubicBezTo>
                  <a:cubicBezTo>
                    <a:pt x="83" y="22"/>
                    <a:pt x="81" y="21"/>
                    <a:pt x="79" y="21"/>
                  </a:cubicBezTo>
                  <a:cubicBezTo>
                    <a:pt x="70" y="17"/>
                    <a:pt x="62" y="14"/>
                    <a:pt x="53" y="11"/>
                  </a:cubicBezTo>
                  <a:cubicBezTo>
                    <a:pt x="38" y="7"/>
                    <a:pt x="23" y="5"/>
                    <a:pt x="8" y="6"/>
                  </a:cubicBezTo>
                  <a:cubicBezTo>
                    <a:pt x="6" y="6"/>
                    <a:pt x="4" y="6"/>
                    <a:pt x="0" y="6"/>
                  </a:cubicBezTo>
                  <a:close/>
                </a:path>
              </a:pathLst>
            </a:custGeom>
            <a:solidFill>
              <a:srgbClr val="C60B1E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9" name="Google Shape;859;p12"/>
            <p:cNvSpPr/>
            <p:nvPr/>
          </p:nvSpPr>
          <p:spPr>
            <a:xfrm>
              <a:off x="4491038" y="3987800"/>
              <a:ext cx="155575" cy="550862"/>
            </a:xfrm>
            <a:custGeom>
              <a:avLst/>
              <a:gdLst/>
              <a:ahLst/>
              <a:cxnLst/>
              <a:rect l="l" t="t" r="r" b="b"/>
              <a:pathLst>
                <a:path w="18" h="63" extrusionOk="0">
                  <a:moveTo>
                    <a:pt x="16" y="0"/>
                  </a:moveTo>
                  <a:cubicBezTo>
                    <a:pt x="18" y="8"/>
                    <a:pt x="15" y="15"/>
                    <a:pt x="14" y="21"/>
                  </a:cubicBezTo>
                  <a:cubicBezTo>
                    <a:pt x="12" y="33"/>
                    <a:pt x="11" y="45"/>
                    <a:pt x="9" y="57"/>
                  </a:cubicBezTo>
                  <a:cubicBezTo>
                    <a:pt x="9" y="59"/>
                    <a:pt x="8" y="63"/>
                    <a:pt x="6" y="63"/>
                  </a:cubicBezTo>
                  <a:cubicBezTo>
                    <a:pt x="2" y="63"/>
                    <a:pt x="2" y="59"/>
                    <a:pt x="1" y="56"/>
                  </a:cubicBezTo>
                  <a:cubicBezTo>
                    <a:pt x="0" y="42"/>
                    <a:pt x="4" y="29"/>
                    <a:pt x="8" y="16"/>
                  </a:cubicBezTo>
                  <a:cubicBezTo>
                    <a:pt x="9" y="11"/>
                    <a:pt x="11" y="5"/>
                    <a:pt x="16" y="0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0" name="Google Shape;860;p12"/>
            <p:cNvSpPr/>
            <p:nvPr/>
          </p:nvSpPr>
          <p:spPr>
            <a:xfrm>
              <a:off x="4630738" y="3384551"/>
              <a:ext cx="147638" cy="533400"/>
            </a:xfrm>
            <a:custGeom>
              <a:avLst/>
              <a:gdLst/>
              <a:ahLst/>
              <a:cxnLst/>
              <a:rect l="l" t="t" r="r" b="b"/>
              <a:pathLst>
                <a:path w="17" h="61" extrusionOk="0">
                  <a:moveTo>
                    <a:pt x="0" y="60"/>
                  </a:moveTo>
                  <a:cubicBezTo>
                    <a:pt x="2" y="53"/>
                    <a:pt x="3" y="46"/>
                    <a:pt x="4" y="39"/>
                  </a:cubicBezTo>
                  <a:cubicBezTo>
                    <a:pt x="7" y="28"/>
                    <a:pt x="7" y="17"/>
                    <a:pt x="8" y="6"/>
                  </a:cubicBezTo>
                  <a:cubicBezTo>
                    <a:pt x="8" y="4"/>
                    <a:pt x="7" y="0"/>
                    <a:pt x="11" y="0"/>
                  </a:cubicBezTo>
                  <a:cubicBezTo>
                    <a:pt x="15" y="0"/>
                    <a:pt x="16" y="3"/>
                    <a:pt x="17" y="7"/>
                  </a:cubicBezTo>
                  <a:cubicBezTo>
                    <a:pt x="17" y="13"/>
                    <a:pt x="17" y="20"/>
                    <a:pt x="15" y="27"/>
                  </a:cubicBezTo>
                  <a:cubicBezTo>
                    <a:pt x="12" y="37"/>
                    <a:pt x="8" y="48"/>
                    <a:pt x="4" y="58"/>
                  </a:cubicBezTo>
                  <a:cubicBezTo>
                    <a:pt x="3" y="59"/>
                    <a:pt x="2" y="60"/>
                    <a:pt x="2" y="61"/>
                  </a:cubicBezTo>
                  <a:cubicBezTo>
                    <a:pt x="1" y="60"/>
                    <a:pt x="1" y="60"/>
                    <a:pt x="0" y="60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1" name="Google Shape;861;p12"/>
            <p:cNvSpPr/>
            <p:nvPr/>
          </p:nvSpPr>
          <p:spPr>
            <a:xfrm>
              <a:off x="4743450" y="3663950"/>
              <a:ext cx="511175" cy="227012"/>
            </a:xfrm>
            <a:custGeom>
              <a:avLst/>
              <a:gdLst/>
              <a:ahLst/>
              <a:cxnLst/>
              <a:rect l="l" t="t" r="r" b="b"/>
              <a:pathLst>
                <a:path w="59" h="26" extrusionOk="0">
                  <a:moveTo>
                    <a:pt x="0" y="24"/>
                  </a:moveTo>
                  <a:cubicBezTo>
                    <a:pt x="16" y="13"/>
                    <a:pt x="33" y="3"/>
                    <a:pt x="52" y="0"/>
                  </a:cubicBezTo>
                  <a:cubicBezTo>
                    <a:pt x="53" y="0"/>
                    <a:pt x="54" y="0"/>
                    <a:pt x="55" y="0"/>
                  </a:cubicBezTo>
                  <a:cubicBezTo>
                    <a:pt x="56" y="1"/>
                    <a:pt x="59" y="1"/>
                    <a:pt x="59" y="2"/>
                  </a:cubicBezTo>
                  <a:cubicBezTo>
                    <a:pt x="59" y="4"/>
                    <a:pt x="57" y="5"/>
                    <a:pt x="56" y="5"/>
                  </a:cubicBezTo>
                  <a:cubicBezTo>
                    <a:pt x="44" y="9"/>
                    <a:pt x="33" y="13"/>
                    <a:pt x="22" y="17"/>
                  </a:cubicBezTo>
                  <a:cubicBezTo>
                    <a:pt x="15" y="19"/>
                    <a:pt x="8" y="23"/>
                    <a:pt x="1" y="26"/>
                  </a:cubicBezTo>
                  <a:cubicBezTo>
                    <a:pt x="0" y="25"/>
                    <a:pt x="0" y="25"/>
                    <a:pt x="0" y="24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2" name="Google Shape;862;p12"/>
            <p:cNvSpPr/>
            <p:nvPr/>
          </p:nvSpPr>
          <p:spPr>
            <a:xfrm>
              <a:off x="3952875" y="3935413"/>
              <a:ext cx="546100" cy="192087"/>
            </a:xfrm>
            <a:custGeom>
              <a:avLst/>
              <a:gdLst/>
              <a:ahLst/>
              <a:cxnLst/>
              <a:rect l="l" t="t" r="r" b="b"/>
              <a:pathLst>
                <a:path w="63" h="22" extrusionOk="0">
                  <a:moveTo>
                    <a:pt x="63" y="1"/>
                  </a:moveTo>
                  <a:cubicBezTo>
                    <a:pt x="60" y="5"/>
                    <a:pt x="56" y="3"/>
                    <a:pt x="54" y="4"/>
                  </a:cubicBezTo>
                  <a:cubicBezTo>
                    <a:pt x="39" y="7"/>
                    <a:pt x="24" y="11"/>
                    <a:pt x="11" y="18"/>
                  </a:cubicBezTo>
                  <a:cubicBezTo>
                    <a:pt x="8" y="19"/>
                    <a:pt x="4" y="22"/>
                    <a:pt x="2" y="19"/>
                  </a:cubicBezTo>
                  <a:cubicBezTo>
                    <a:pt x="0" y="15"/>
                    <a:pt x="5" y="13"/>
                    <a:pt x="8" y="12"/>
                  </a:cubicBezTo>
                  <a:cubicBezTo>
                    <a:pt x="25" y="3"/>
                    <a:pt x="43" y="0"/>
                    <a:pt x="63" y="1"/>
                  </a:cubicBezTo>
                  <a:close/>
                </a:path>
              </a:pathLst>
            </a:custGeom>
            <a:solidFill>
              <a:srgbClr val="C60B1E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3" name="Google Shape;863;p12"/>
            <p:cNvSpPr/>
            <p:nvPr/>
          </p:nvSpPr>
          <p:spPr>
            <a:xfrm>
              <a:off x="4117975" y="3489325"/>
              <a:ext cx="433388" cy="366712"/>
            </a:xfrm>
            <a:custGeom>
              <a:avLst/>
              <a:gdLst/>
              <a:ahLst/>
              <a:cxnLst/>
              <a:rect l="l" t="t" r="r" b="b"/>
              <a:pathLst>
                <a:path w="50" h="42" extrusionOk="0">
                  <a:moveTo>
                    <a:pt x="50" y="42"/>
                  </a:moveTo>
                  <a:cubicBezTo>
                    <a:pt x="43" y="38"/>
                    <a:pt x="38" y="32"/>
                    <a:pt x="32" y="27"/>
                  </a:cubicBezTo>
                  <a:cubicBezTo>
                    <a:pt x="23" y="20"/>
                    <a:pt x="14" y="14"/>
                    <a:pt x="4" y="7"/>
                  </a:cubicBezTo>
                  <a:cubicBezTo>
                    <a:pt x="3" y="6"/>
                    <a:pt x="0" y="4"/>
                    <a:pt x="1" y="2"/>
                  </a:cubicBezTo>
                  <a:cubicBezTo>
                    <a:pt x="2" y="0"/>
                    <a:pt x="5" y="1"/>
                    <a:pt x="7" y="2"/>
                  </a:cubicBezTo>
                  <a:cubicBezTo>
                    <a:pt x="13" y="4"/>
                    <a:pt x="18" y="8"/>
                    <a:pt x="23" y="12"/>
                  </a:cubicBezTo>
                  <a:cubicBezTo>
                    <a:pt x="33" y="20"/>
                    <a:pt x="43" y="30"/>
                    <a:pt x="50" y="42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4" name="Google Shape;864;p12"/>
            <p:cNvSpPr/>
            <p:nvPr/>
          </p:nvSpPr>
          <p:spPr>
            <a:xfrm>
              <a:off x="4829175" y="4005263"/>
              <a:ext cx="600075" cy="339725"/>
            </a:xfrm>
            <a:custGeom>
              <a:avLst/>
              <a:gdLst/>
              <a:ahLst/>
              <a:cxnLst/>
              <a:rect l="l" t="t" r="r" b="b"/>
              <a:pathLst>
                <a:path w="69" h="39" extrusionOk="0">
                  <a:moveTo>
                    <a:pt x="0" y="0"/>
                  </a:moveTo>
                  <a:cubicBezTo>
                    <a:pt x="26" y="7"/>
                    <a:pt x="51" y="17"/>
                    <a:pt x="69" y="39"/>
                  </a:cubicBezTo>
                  <a:cubicBezTo>
                    <a:pt x="47" y="24"/>
                    <a:pt x="25" y="9"/>
                    <a:pt x="0" y="0"/>
                  </a:cubicBezTo>
                  <a:close/>
                </a:path>
              </a:pathLst>
            </a:custGeom>
            <a:solidFill>
              <a:srgbClr val="C60B1E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5" name="Google Shape;865;p12"/>
            <p:cNvSpPr/>
            <p:nvPr/>
          </p:nvSpPr>
          <p:spPr>
            <a:xfrm>
              <a:off x="4681538" y="4030663"/>
              <a:ext cx="209550" cy="438150"/>
            </a:xfrm>
            <a:custGeom>
              <a:avLst/>
              <a:gdLst/>
              <a:ahLst/>
              <a:cxnLst/>
              <a:rect l="l" t="t" r="r" b="b"/>
              <a:pathLst>
                <a:path w="24" h="50" extrusionOk="0">
                  <a:moveTo>
                    <a:pt x="3" y="0"/>
                  </a:moveTo>
                  <a:cubicBezTo>
                    <a:pt x="11" y="12"/>
                    <a:pt x="18" y="24"/>
                    <a:pt x="21" y="38"/>
                  </a:cubicBezTo>
                  <a:cubicBezTo>
                    <a:pt x="22" y="41"/>
                    <a:pt x="24" y="47"/>
                    <a:pt x="21" y="48"/>
                  </a:cubicBezTo>
                  <a:cubicBezTo>
                    <a:pt x="18" y="50"/>
                    <a:pt x="17" y="43"/>
                    <a:pt x="16" y="40"/>
                  </a:cubicBezTo>
                  <a:cubicBezTo>
                    <a:pt x="13" y="28"/>
                    <a:pt x="8" y="15"/>
                    <a:pt x="2" y="4"/>
                  </a:cubicBezTo>
                  <a:cubicBezTo>
                    <a:pt x="2" y="3"/>
                    <a:pt x="0" y="1"/>
                    <a:pt x="3" y="0"/>
                  </a:cubicBezTo>
                  <a:cubicBezTo>
                    <a:pt x="3" y="0"/>
                    <a:pt x="3" y="0"/>
                    <a:pt x="3" y="0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6" name="Google Shape;866;p12"/>
            <p:cNvSpPr/>
            <p:nvPr/>
          </p:nvSpPr>
          <p:spPr>
            <a:xfrm>
              <a:off x="4238625" y="4048125"/>
              <a:ext cx="287338" cy="358775"/>
            </a:xfrm>
            <a:custGeom>
              <a:avLst/>
              <a:gdLst/>
              <a:ahLst/>
              <a:cxnLst/>
              <a:rect l="l" t="t" r="r" b="b"/>
              <a:pathLst>
                <a:path w="33" h="41" extrusionOk="0">
                  <a:moveTo>
                    <a:pt x="33" y="0"/>
                  </a:moveTo>
                  <a:cubicBezTo>
                    <a:pt x="25" y="11"/>
                    <a:pt x="16" y="21"/>
                    <a:pt x="9" y="33"/>
                  </a:cubicBezTo>
                  <a:cubicBezTo>
                    <a:pt x="7" y="35"/>
                    <a:pt x="6" y="37"/>
                    <a:pt x="4" y="39"/>
                  </a:cubicBezTo>
                  <a:cubicBezTo>
                    <a:pt x="4" y="40"/>
                    <a:pt x="2" y="41"/>
                    <a:pt x="1" y="40"/>
                  </a:cubicBezTo>
                  <a:cubicBezTo>
                    <a:pt x="0" y="40"/>
                    <a:pt x="1" y="38"/>
                    <a:pt x="1" y="37"/>
                  </a:cubicBezTo>
                  <a:cubicBezTo>
                    <a:pt x="4" y="27"/>
                    <a:pt x="11" y="20"/>
                    <a:pt x="18" y="12"/>
                  </a:cubicBezTo>
                  <a:cubicBezTo>
                    <a:pt x="22" y="7"/>
                    <a:pt x="27" y="3"/>
                    <a:pt x="33" y="0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7" name="Google Shape;867;p12"/>
            <p:cNvSpPr/>
            <p:nvPr/>
          </p:nvSpPr>
          <p:spPr>
            <a:xfrm>
              <a:off x="4135438" y="4057650"/>
              <a:ext cx="312738" cy="269875"/>
            </a:xfrm>
            <a:custGeom>
              <a:avLst/>
              <a:gdLst/>
              <a:ahLst/>
              <a:cxnLst/>
              <a:rect l="l" t="t" r="r" b="b"/>
              <a:pathLst>
                <a:path w="36" h="31" extrusionOk="0">
                  <a:moveTo>
                    <a:pt x="36" y="2"/>
                  </a:moveTo>
                  <a:cubicBezTo>
                    <a:pt x="23" y="7"/>
                    <a:pt x="14" y="17"/>
                    <a:pt x="6" y="28"/>
                  </a:cubicBezTo>
                  <a:cubicBezTo>
                    <a:pt x="5" y="29"/>
                    <a:pt x="4" y="31"/>
                    <a:pt x="2" y="29"/>
                  </a:cubicBezTo>
                  <a:cubicBezTo>
                    <a:pt x="0" y="28"/>
                    <a:pt x="1" y="26"/>
                    <a:pt x="2" y="24"/>
                  </a:cubicBezTo>
                  <a:cubicBezTo>
                    <a:pt x="7" y="13"/>
                    <a:pt x="26" y="0"/>
                    <a:pt x="36" y="2"/>
                  </a:cubicBezTo>
                  <a:close/>
                </a:path>
              </a:pathLst>
            </a:custGeom>
            <a:solidFill>
              <a:srgbClr val="C60B1E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8" name="Google Shape;868;p12"/>
            <p:cNvSpPr/>
            <p:nvPr/>
          </p:nvSpPr>
          <p:spPr>
            <a:xfrm>
              <a:off x="4716463" y="3584575"/>
              <a:ext cx="269875" cy="271462"/>
            </a:xfrm>
            <a:custGeom>
              <a:avLst/>
              <a:gdLst/>
              <a:ahLst/>
              <a:cxnLst/>
              <a:rect l="l" t="t" r="r" b="b"/>
              <a:pathLst>
                <a:path w="31" h="31" extrusionOk="0">
                  <a:moveTo>
                    <a:pt x="0" y="30"/>
                  </a:moveTo>
                  <a:cubicBezTo>
                    <a:pt x="0" y="19"/>
                    <a:pt x="13" y="3"/>
                    <a:pt x="23" y="1"/>
                  </a:cubicBezTo>
                  <a:cubicBezTo>
                    <a:pt x="25" y="0"/>
                    <a:pt x="26" y="0"/>
                    <a:pt x="28" y="0"/>
                  </a:cubicBezTo>
                  <a:cubicBezTo>
                    <a:pt x="29" y="0"/>
                    <a:pt x="30" y="0"/>
                    <a:pt x="30" y="1"/>
                  </a:cubicBezTo>
                  <a:cubicBezTo>
                    <a:pt x="31" y="3"/>
                    <a:pt x="30" y="3"/>
                    <a:pt x="29" y="4"/>
                  </a:cubicBezTo>
                  <a:cubicBezTo>
                    <a:pt x="28" y="5"/>
                    <a:pt x="27" y="5"/>
                    <a:pt x="26" y="6"/>
                  </a:cubicBezTo>
                  <a:cubicBezTo>
                    <a:pt x="15" y="10"/>
                    <a:pt x="8" y="18"/>
                    <a:pt x="2" y="29"/>
                  </a:cubicBezTo>
                  <a:cubicBezTo>
                    <a:pt x="2" y="30"/>
                    <a:pt x="2" y="31"/>
                    <a:pt x="0" y="30"/>
                  </a:cubicBez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9" name="Google Shape;869;p12"/>
            <p:cNvSpPr/>
            <p:nvPr/>
          </p:nvSpPr>
          <p:spPr>
            <a:xfrm>
              <a:off x="4456113" y="3506788"/>
              <a:ext cx="165100" cy="314325"/>
            </a:xfrm>
            <a:custGeom>
              <a:avLst/>
              <a:gdLst/>
              <a:ahLst/>
              <a:cxnLst/>
              <a:rect l="l" t="t" r="r" b="b"/>
              <a:pathLst>
                <a:path w="19" h="36" extrusionOk="0">
                  <a:moveTo>
                    <a:pt x="17" y="36"/>
                  </a:moveTo>
                  <a:cubicBezTo>
                    <a:pt x="14" y="32"/>
                    <a:pt x="14" y="29"/>
                    <a:pt x="13" y="25"/>
                  </a:cubicBezTo>
                  <a:cubicBezTo>
                    <a:pt x="10" y="19"/>
                    <a:pt x="7" y="13"/>
                    <a:pt x="3" y="7"/>
                  </a:cubicBezTo>
                  <a:cubicBezTo>
                    <a:pt x="2" y="5"/>
                    <a:pt x="0" y="3"/>
                    <a:pt x="2" y="1"/>
                  </a:cubicBezTo>
                  <a:cubicBezTo>
                    <a:pt x="4" y="0"/>
                    <a:pt x="6" y="2"/>
                    <a:pt x="7" y="3"/>
                  </a:cubicBezTo>
                  <a:cubicBezTo>
                    <a:pt x="14" y="9"/>
                    <a:pt x="19" y="26"/>
                    <a:pt x="17" y="36"/>
                  </a:cubicBez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0" name="Google Shape;870;p12"/>
            <p:cNvSpPr/>
            <p:nvPr/>
          </p:nvSpPr>
          <p:spPr>
            <a:xfrm>
              <a:off x="3943350" y="3873500"/>
              <a:ext cx="477838" cy="61912"/>
            </a:xfrm>
            <a:custGeom>
              <a:avLst/>
              <a:gdLst/>
              <a:ahLst/>
              <a:cxnLst/>
              <a:rect l="l" t="t" r="r" b="b"/>
              <a:pathLst>
                <a:path w="55" h="7" extrusionOk="0">
                  <a:moveTo>
                    <a:pt x="0" y="7"/>
                  </a:moveTo>
                  <a:cubicBezTo>
                    <a:pt x="18" y="0"/>
                    <a:pt x="36" y="1"/>
                    <a:pt x="55" y="5"/>
                  </a:cubicBezTo>
                  <a:cubicBezTo>
                    <a:pt x="36" y="3"/>
                    <a:pt x="18" y="5"/>
                    <a:pt x="0" y="7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1" name="Google Shape;871;p12"/>
            <p:cNvSpPr/>
            <p:nvPr/>
          </p:nvSpPr>
          <p:spPr>
            <a:xfrm>
              <a:off x="4656138" y="4040188"/>
              <a:ext cx="112713" cy="393700"/>
            </a:xfrm>
            <a:custGeom>
              <a:avLst/>
              <a:gdLst/>
              <a:ahLst/>
              <a:cxnLst/>
              <a:rect l="l" t="t" r="r" b="b"/>
              <a:pathLst>
                <a:path w="13" h="45" extrusionOk="0">
                  <a:moveTo>
                    <a:pt x="0" y="0"/>
                  </a:moveTo>
                  <a:cubicBezTo>
                    <a:pt x="6" y="14"/>
                    <a:pt x="13" y="29"/>
                    <a:pt x="6" y="45"/>
                  </a:cubicBezTo>
                  <a:cubicBezTo>
                    <a:pt x="6" y="30"/>
                    <a:pt x="5" y="15"/>
                    <a:pt x="0" y="0"/>
                  </a:cubicBezTo>
                  <a:close/>
                </a:path>
              </a:pathLst>
            </a:custGeom>
            <a:solidFill>
              <a:srgbClr val="C60B1E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2" name="Google Shape;872;p12"/>
            <p:cNvSpPr/>
            <p:nvPr/>
          </p:nvSpPr>
          <p:spPr>
            <a:xfrm>
              <a:off x="4378325" y="4092575"/>
              <a:ext cx="173038" cy="287337"/>
            </a:xfrm>
            <a:custGeom>
              <a:avLst/>
              <a:gdLst/>
              <a:ahLst/>
              <a:cxnLst/>
              <a:rect l="l" t="t" r="r" b="b"/>
              <a:pathLst>
                <a:path w="20" h="33" extrusionOk="0">
                  <a:moveTo>
                    <a:pt x="3" y="33"/>
                  </a:moveTo>
                  <a:cubicBezTo>
                    <a:pt x="0" y="23"/>
                    <a:pt x="10" y="4"/>
                    <a:pt x="20" y="0"/>
                  </a:cubicBezTo>
                  <a:cubicBezTo>
                    <a:pt x="9" y="10"/>
                    <a:pt x="8" y="22"/>
                    <a:pt x="3" y="33"/>
                  </a:cubicBezTo>
                  <a:close/>
                </a:path>
              </a:pathLst>
            </a:custGeom>
            <a:solidFill>
              <a:srgbClr val="C60B1E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3" name="Google Shape;873;p12"/>
            <p:cNvSpPr/>
            <p:nvPr/>
          </p:nvSpPr>
          <p:spPr>
            <a:xfrm>
              <a:off x="5064125" y="4197350"/>
              <a:ext cx="217488" cy="182562"/>
            </a:xfrm>
            <a:custGeom>
              <a:avLst/>
              <a:gdLst/>
              <a:ahLst/>
              <a:cxnLst/>
              <a:rect l="l" t="t" r="r" b="b"/>
              <a:pathLst>
                <a:path w="25" h="21" extrusionOk="0">
                  <a:moveTo>
                    <a:pt x="0" y="0"/>
                  </a:moveTo>
                  <a:cubicBezTo>
                    <a:pt x="9" y="4"/>
                    <a:pt x="18" y="9"/>
                    <a:pt x="24" y="17"/>
                  </a:cubicBezTo>
                  <a:cubicBezTo>
                    <a:pt x="24" y="18"/>
                    <a:pt x="25" y="19"/>
                    <a:pt x="24" y="20"/>
                  </a:cubicBezTo>
                  <a:cubicBezTo>
                    <a:pt x="23" y="21"/>
                    <a:pt x="22" y="20"/>
                    <a:pt x="21" y="20"/>
                  </a:cubicBezTo>
                  <a:cubicBezTo>
                    <a:pt x="19" y="17"/>
                    <a:pt x="16" y="15"/>
                    <a:pt x="13" y="13"/>
                  </a:cubicBezTo>
                  <a:cubicBezTo>
                    <a:pt x="9" y="9"/>
                    <a:pt x="5" y="4"/>
                    <a:pt x="0" y="0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4" name="Google Shape;874;p12"/>
            <p:cNvSpPr/>
            <p:nvPr/>
          </p:nvSpPr>
          <p:spPr>
            <a:xfrm>
              <a:off x="5073650" y="4022725"/>
              <a:ext cx="260350" cy="139700"/>
            </a:xfrm>
            <a:custGeom>
              <a:avLst/>
              <a:gdLst/>
              <a:ahLst/>
              <a:cxnLst/>
              <a:rect l="l" t="t" r="r" b="b"/>
              <a:pathLst>
                <a:path w="30" h="16" extrusionOk="0">
                  <a:moveTo>
                    <a:pt x="0" y="0"/>
                  </a:moveTo>
                  <a:cubicBezTo>
                    <a:pt x="10" y="1"/>
                    <a:pt x="19" y="5"/>
                    <a:pt x="27" y="11"/>
                  </a:cubicBezTo>
                  <a:cubicBezTo>
                    <a:pt x="28" y="11"/>
                    <a:pt x="30" y="12"/>
                    <a:pt x="29" y="14"/>
                  </a:cubicBezTo>
                  <a:cubicBezTo>
                    <a:pt x="28" y="16"/>
                    <a:pt x="26" y="15"/>
                    <a:pt x="24" y="14"/>
                  </a:cubicBezTo>
                  <a:cubicBezTo>
                    <a:pt x="16" y="9"/>
                    <a:pt x="8" y="5"/>
                    <a:pt x="0" y="0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5" name="Google Shape;875;p12"/>
            <p:cNvSpPr/>
            <p:nvPr/>
          </p:nvSpPr>
          <p:spPr>
            <a:xfrm>
              <a:off x="4056063" y="4344988"/>
              <a:ext cx="69850" cy="71437"/>
            </a:xfrm>
            <a:custGeom>
              <a:avLst/>
              <a:gdLst/>
              <a:ahLst/>
              <a:cxnLst/>
              <a:rect l="l" t="t" r="r" b="b"/>
              <a:pathLst>
                <a:path w="8" h="8" extrusionOk="0">
                  <a:moveTo>
                    <a:pt x="7" y="5"/>
                  </a:moveTo>
                  <a:cubicBezTo>
                    <a:pt x="7" y="8"/>
                    <a:pt x="4" y="6"/>
                    <a:pt x="3" y="8"/>
                  </a:cubicBezTo>
                  <a:cubicBezTo>
                    <a:pt x="2" y="7"/>
                    <a:pt x="0" y="6"/>
                    <a:pt x="0" y="4"/>
                  </a:cubicBezTo>
                  <a:cubicBezTo>
                    <a:pt x="2" y="4"/>
                    <a:pt x="0" y="0"/>
                    <a:pt x="3" y="0"/>
                  </a:cubicBezTo>
                  <a:cubicBezTo>
                    <a:pt x="7" y="1"/>
                    <a:pt x="8" y="2"/>
                    <a:pt x="7" y="5"/>
                  </a:cubicBezTo>
                  <a:close/>
                </a:path>
              </a:pathLst>
            </a:custGeom>
            <a:solidFill>
              <a:srgbClr val="C60B1E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6" name="Google Shape;876;p12"/>
            <p:cNvSpPr/>
            <p:nvPr/>
          </p:nvSpPr>
          <p:spPr>
            <a:xfrm>
              <a:off x="4681538" y="4476750"/>
              <a:ext cx="69850" cy="79375"/>
            </a:xfrm>
            <a:custGeom>
              <a:avLst/>
              <a:gdLst/>
              <a:ahLst/>
              <a:cxnLst/>
              <a:rect l="l" t="t" r="r" b="b"/>
              <a:pathLst>
                <a:path w="8" h="9" extrusionOk="0">
                  <a:moveTo>
                    <a:pt x="3" y="9"/>
                  </a:moveTo>
                  <a:cubicBezTo>
                    <a:pt x="2" y="7"/>
                    <a:pt x="1" y="6"/>
                    <a:pt x="0" y="4"/>
                  </a:cubicBezTo>
                  <a:cubicBezTo>
                    <a:pt x="1" y="4"/>
                    <a:pt x="0" y="0"/>
                    <a:pt x="3" y="0"/>
                  </a:cubicBezTo>
                  <a:cubicBezTo>
                    <a:pt x="5" y="1"/>
                    <a:pt x="7" y="0"/>
                    <a:pt x="7" y="4"/>
                  </a:cubicBezTo>
                  <a:cubicBezTo>
                    <a:pt x="8" y="8"/>
                    <a:pt x="4" y="6"/>
                    <a:pt x="3" y="9"/>
                  </a:cubicBezTo>
                  <a:close/>
                </a:path>
              </a:pathLst>
            </a:custGeom>
            <a:solidFill>
              <a:srgbClr val="C60B1E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7" name="Google Shape;877;p12"/>
            <p:cNvSpPr/>
            <p:nvPr/>
          </p:nvSpPr>
          <p:spPr>
            <a:xfrm>
              <a:off x="4351338" y="4424363"/>
              <a:ext cx="87313" cy="69850"/>
            </a:xfrm>
            <a:custGeom>
              <a:avLst/>
              <a:gdLst/>
              <a:ahLst/>
              <a:cxnLst/>
              <a:rect l="l" t="t" r="r" b="b"/>
              <a:pathLst>
                <a:path w="10" h="8" extrusionOk="0">
                  <a:moveTo>
                    <a:pt x="8" y="3"/>
                  </a:moveTo>
                  <a:cubicBezTo>
                    <a:pt x="9" y="8"/>
                    <a:pt x="5" y="6"/>
                    <a:pt x="4" y="8"/>
                  </a:cubicBezTo>
                  <a:cubicBezTo>
                    <a:pt x="3" y="7"/>
                    <a:pt x="2" y="6"/>
                    <a:pt x="0" y="4"/>
                  </a:cubicBezTo>
                  <a:cubicBezTo>
                    <a:pt x="3" y="4"/>
                    <a:pt x="1" y="0"/>
                    <a:pt x="4" y="1"/>
                  </a:cubicBezTo>
                  <a:cubicBezTo>
                    <a:pt x="6" y="1"/>
                    <a:pt x="10" y="0"/>
                    <a:pt x="8" y="3"/>
                  </a:cubicBezTo>
                  <a:close/>
                </a:path>
              </a:pathLst>
            </a:custGeom>
            <a:solidFill>
              <a:srgbClr val="C60B1E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8" name="Google Shape;878;p12"/>
            <p:cNvSpPr/>
            <p:nvPr/>
          </p:nvSpPr>
          <p:spPr>
            <a:xfrm>
              <a:off x="4403725" y="3402013"/>
              <a:ext cx="79375" cy="77787"/>
            </a:xfrm>
            <a:custGeom>
              <a:avLst/>
              <a:gdLst/>
              <a:ahLst/>
              <a:cxnLst/>
              <a:rect l="l" t="t" r="r" b="b"/>
              <a:pathLst>
                <a:path w="9" h="9" extrusionOk="0">
                  <a:moveTo>
                    <a:pt x="4" y="1"/>
                  </a:moveTo>
                  <a:cubicBezTo>
                    <a:pt x="9" y="0"/>
                    <a:pt x="8" y="4"/>
                    <a:pt x="8" y="5"/>
                  </a:cubicBezTo>
                  <a:cubicBezTo>
                    <a:pt x="9" y="8"/>
                    <a:pt x="5" y="7"/>
                    <a:pt x="4" y="9"/>
                  </a:cubicBezTo>
                  <a:cubicBezTo>
                    <a:pt x="3" y="8"/>
                    <a:pt x="2" y="6"/>
                    <a:pt x="0" y="5"/>
                  </a:cubicBezTo>
                  <a:cubicBezTo>
                    <a:pt x="2" y="4"/>
                    <a:pt x="2" y="1"/>
                    <a:pt x="4" y="1"/>
                  </a:cubicBezTo>
                  <a:close/>
                </a:path>
              </a:pathLst>
            </a:custGeom>
            <a:solidFill>
              <a:srgbClr val="C60B1E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9" name="Google Shape;879;p12"/>
            <p:cNvSpPr/>
            <p:nvPr/>
          </p:nvSpPr>
          <p:spPr>
            <a:xfrm>
              <a:off x="3840163" y="3917950"/>
              <a:ext cx="68263" cy="69850"/>
            </a:xfrm>
            <a:custGeom>
              <a:avLst/>
              <a:gdLst/>
              <a:ahLst/>
              <a:cxnLst/>
              <a:rect l="l" t="t" r="r" b="b"/>
              <a:pathLst>
                <a:path w="8" h="8" extrusionOk="0">
                  <a:moveTo>
                    <a:pt x="5" y="1"/>
                  </a:moveTo>
                  <a:cubicBezTo>
                    <a:pt x="8" y="0"/>
                    <a:pt x="7" y="4"/>
                    <a:pt x="7" y="5"/>
                  </a:cubicBezTo>
                  <a:cubicBezTo>
                    <a:pt x="8" y="8"/>
                    <a:pt x="4" y="6"/>
                    <a:pt x="4" y="8"/>
                  </a:cubicBezTo>
                  <a:cubicBezTo>
                    <a:pt x="2" y="7"/>
                    <a:pt x="1" y="6"/>
                    <a:pt x="0" y="4"/>
                  </a:cubicBezTo>
                  <a:cubicBezTo>
                    <a:pt x="2" y="4"/>
                    <a:pt x="1" y="0"/>
                    <a:pt x="5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0" name="Google Shape;880;p12"/>
            <p:cNvSpPr/>
            <p:nvPr/>
          </p:nvSpPr>
          <p:spPr>
            <a:xfrm>
              <a:off x="4994275" y="3524250"/>
              <a:ext cx="61913" cy="60325"/>
            </a:xfrm>
            <a:custGeom>
              <a:avLst/>
              <a:gdLst/>
              <a:ahLst/>
              <a:cxnLst/>
              <a:rect l="l" t="t" r="r" b="b"/>
              <a:pathLst>
                <a:path w="7" h="7" extrusionOk="0">
                  <a:moveTo>
                    <a:pt x="5" y="4"/>
                  </a:moveTo>
                  <a:cubicBezTo>
                    <a:pt x="7" y="7"/>
                    <a:pt x="4" y="6"/>
                    <a:pt x="3" y="7"/>
                  </a:cubicBezTo>
                  <a:cubicBezTo>
                    <a:pt x="1" y="7"/>
                    <a:pt x="1" y="5"/>
                    <a:pt x="0" y="4"/>
                  </a:cubicBezTo>
                  <a:cubicBezTo>
                    <a:pt x="1" y="4"/>
                    <a:pt x="0" y="0"/>
                    <a:pt x="3" y="1"/>
                  </a:cubicBezTo>
                  <a:cubicBezTo>
                    <a:pt x="4" y="1"/>
                    <a:pt x="7" y="1"/>
                    <a:pt x="5" y="4"/>
                  </a:cubicBezTo>
                  <a:close/>
                </a:path>
              </a:pathLst>
            </a:custGeom>
            <a:solidFill>
              <a:srgbClr val="C60B1E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1" name="Google Shape;881;p12"/>
            <p:cNvSpPr/>
            <p:nvPr/>
          </p:nvSpPr>
          <p:spPr>
            <a:xfrm>
              <a:off x="5368925" y="4170363"/>
              <a:ext cx="60325" cy="61912"/>
            </a:xfrm>
            <a:custGeom>
              <a:avLst/>
              <a:gdLst/>
              <a:ahLst/>
              <a:cxnLst/>
              <a:rect l="l" t="t" r="r" b="b"/>
              <a:pathLst>
                <a:path w="7" h="7" extrusionOk="0">
                  <a:moveTo>
                    <a:pt x="3" y="7"/>
                  </a:moveTo>
                  <a:cubicBezTo>
                    <a:pt x="2" y="6"/>
                    <a:pt x="1" y="5"/>
                    <a:pt x="0" y="4"/>
                  </a:cubicBezTo>
                  <a:cubicBezTo>
                    <a:pt x="1" y="3"/>
                    <a:pt x="0" y="0"/>
                    <a:pt x="3" y="0"/>
                  </a:cubicBezTo>
                  <a:cubicBezTo>
                    <a:pt x="5" y="0"/>
                    <a:pt x="6" y="1"/>
                    <a:pt x="6" y="3"/>
                  </a:cubicBezTo>
                  <a:cubicBezTo>
                    <a:pt x="7" y="6"/>
                    <a:pt x="4" y="5"/>
                    <a:pt x="3" y="7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882" name="Google Shape;882;p12"/>
          <p:cNvGrpSpPr/>
          <p:nvPr/>
        </p:nvGrpSpPr>
        <p:grpSpPr>
          <a:xfrm flipH="1">
            <a:off x="10901927" y="274649"/>
            <a:ext cx="976458" cy="724247"/>
            <a:chOff x="3805238" y="3384551"/>
            <a:chExt cx="1624012" cy="1171574"/>
          </a:xfrm>
        </p:grpSpPr>
        <p:sp>
          <p:nvSpPr>
            <p:cNvPr id="883" name="Google Shape;883;p12"/>
            <p:cNvSpPr/>
            <p:nvPr/>
          </p:nvSpPr>
          <p:spPr>
            <a:xfrm>
              <a:off x="3805238" y="3741738"/>
              <a:ext cx="773113" cy="193675"/>
            </a:xfrm>
            <a:custGeom>
              <a:avLst/>
              <a:gdLst/>
              <a:ahLst/>
              <a:cxnLst/>
              <a:rect l="l" t="t" r="r" b="b"/>
              <a:pathLst>
                <a:path w="89" h="22" extrusionOk="0">
                  <a:moveTo>
                    <a:pt x="88" y="22"/>
                  </a:moveTo>
                  <a:cubicBezTo>
                    <a:pt x="80" y="19"/>
                    <a:pt x="72" y="16"/>
                    <a:pt x="63" y="14"/>
                  </a:cubicBezTo>
                  <a:cubicBezTo>
                    <a:pt x="48" y="10"/>
                    <a:pt x="32" y="10"/>
                    <a:pt x="16" y="10"/>
                  </a:cubicBezTo>
                  <a:cubicBezTo>
                    <a:pt x="13" y="11"/>
                    <a:pt x="9" y="11"/>
                    <a:pt x="6" y="11"/>
                  </a:cubicBezTo>
                  <a:cubicBezTo>
                    <a:pt x="4" y="10"/>
                    <a:pt x="0" y="12"/>
                    <a:pt x="0" y="9"/>
                  </a:cubicBezTo>
                  <a:cubicBezTo>
                    <a:pt x="0" y="6"/>
                    <a:pt x="3" y="6"/>
                    <a:pt x="5" y="5"/>
                  </a:cubicBezTo>
                  <a:cubicBezTo>
                    <a:pt x="19" y="0"/>
                    <a:pt x="33" y="1"/>
                    <a:pt x="47" y="4"/>
                  </a:cubicBezTo>
                  <a:cubicBezTo>
                    <a:pt x="62" y="7"/>
                    <a:pt x="76" y="12"/>
                    <a:pt x="89" y="21"/>
                  </a:cubicBezTo>
                  <a:cubicBezTo>
                    <a:pt x="89" y="21"/>
                    <a:pt x="88" y="22"/>
                    <a:pt x="88" y="22"/>
                  </a:cubicBezTo>
                  <a:close/>
                </a:path>
              </a:pathLst>
            </a:custGeom>
            <a:solidFill>
              <a:srgbClr val="C60B1E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4" name="Google Shape;884;p12"/>
            <p:cNvSpPr/>
            <p:nvPr/>
          </p:nvSpPr>
          <p:spPr>
            <a:xfrm>
              <a:off x="3883025" y="3960813"/>
              <a:ext cx="703263" cy="384175"/>
            </a:xfrm>
            <a:custGeom>
              <a:avLst/>
              <a:gdLst/>
              <a:ahLst/>
              <a:cxnLst/>
              <a:rect l="l" t="t" r="r" b="b"/>
              <a:pathLst>
                <a:path w="81" h="44" extrusionOk="0">
                  <a:moveTo>
                    <a:pt x="81" y="0"/>
                  </a:moveTo>
                  <a:cubicBezTo>
                    <a:pt x="77" y="4"/>
                    <a:pt x="73" y="5"/>
                    <a:pt x="69" y="6"/>
                  </a:cubicBezTo>
                  <a:cubicBezTo>
                    <a:pt x="50" y="12"/>
                    <a:pt x="33" y="22"/>
                    <a:pt x="18" y="34"/>
                  </a:cubicBezTo>
                  <a:cubicBezTo>
                    <a:pt x="14" y="37"/>
                    <a:pt x="10" y="40"/>
                    <a:pt x="6" y="42"/>
                  </a:cubicBezTo>
                  <a:cubicBezTo>
                    <a:pt x="4" y="43"/>
                    <a:pt x="3" y="44"/>
                    <a:pt x="2" y="43"/>
                  </a:cubicBezTo>
                  <a:cubicBezTo>
                    <a:pt x="0" y="41"/>
                    <a:pt x="1" y="40"/>
                    <a:pt x="2" y="39"/>
                  </a:cubicBezTo>
                  <a:cubicBezTo>
                    <a:pt x="5" y="34"/>
                    <a:pt x="8" y="31"/>
                    <a:pt x="12" y="28"/>
                  </a:cubicBezTo>
                  <a:cubicBezTo>
                    <a:pt x="32" y="13"/>
                    <a:pt x="54" y="4"/>
                    <a:pt x="81" y="0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5" name="Google Shape;885;p12"/>
            <p:cNvSpPr/>
            <p:nvPr/>
          </p:nvSpPr>
          <p:spPr>
            <a:xfrm>
              <a:off x="4681538" y="3978275"/>
              <a:ext cx="565150" cy="577850"/>
            </a:xfrm>
            <a:custGeom>
              <a:avLst/>
              <a:gdLst/>
              <a:ahLst/>
              <a:cxnLst/>
              <a:rect l="l" t="t" r="r" b="b"/>
              <a:pathLst>
                <a:path w="65" h="66" extrusionOk="0">
                  <a:moveTo>
                    <a:pt x="3" y="6"/>
                  </a:moveTo>
                  <a:cubicBezTo>
                    <a:pt x="3" y="4"/>
                    <a:pt x="0" y="4"/>
                    <a:pt x="0" y="1"/>
                  </a:cubicBezTo>
                  <a:cubicBezTo>
                    <a:pt x="2" y="0"/>
                    <a:pt x="3" y="2"/>
                    <a:pt x="4" y="2"/>
                  </a:cubicBezTo>
                  <a:cubicBezTo>
                    <a:pt x="27" y="15"/>
                    <a:pt x="46" y="31"/>
                    <a:pt x="59" y="54"/>
                  </a:cubicBezTo>
                  <a:cubicBezTo>
                    <a:pt x="61" y="57"/>
                    <a:pt x="65" y="62"/>
                    <a:pt x="61" y="64"/>
                  </a:cubicBezTo>
                  <a:cubicBezTo>
                    <a:pt x="58" y="66"/>
                    <a:pt x="55" y="61"/>
                    <a:pt x="53" y="57"/>
                  </a:cubicBezTo>
                  <a:cubicBezTo>
                    <a:pt x="40" y="39"/>
                    <a:pt x="25" y="21"/>
                    <a:pt x="7" y="8"/>
                  </a:cubicBezTo>
                  <a:cubicBezTo>
                    <a:pt x="6" y="7"/>
                    <a:pt x="5" y="5"/>
                    <a:pt x="3" y="6"/>
                  </a:cubicBezTo>
                  <a:close/>
                </a:path>
              </a:pathLst>
            </a:custGeom>
            <a:solidFill>
              <a:srgbClr val="C60B1E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6" name="Google Shape;886;p12"/>
            <p:cNvSpPr/>
            <p:nvPr/>
          </p:nvSpPr>
          <p:spPr>
            <a:xfrm>
              <a:off x="4681538" y="3900488"/>
              <a:ext cx="738188" cy="192087"/>
            </a:xfrm>
            <a:custGeom>
              <a:avLst/>
              <a:gdLst/>
              <a:ahLst/>
              <a:cxnLst/>
              <a:rect l="l" t="t" r="r" b="b"/>
              <a:pathLst>
                <a:path w="85" h="22" extrusionOk="0">
                  <a:moveTo>
                    <a:pt x="0" y="6"/>
                  </a:moveTo>
                  <a:cubicBezTo>
                    <a:pt x="6" y="2"/>
                    <a:pt x="11" y="2"/>
                    <a:pt x="16" y="2"/>
                  </a:cubicBezTo>
                  <a:cubicBezTo>
                    <a:pt x="34" y="0"/>
                    <a:pt x="53" y="0"/>
                    <a:pt x="70" y="8"/>
                  </a:cubicBezTo>
                  <a:cubicBezTo>
                    <a:pt x="74" y="10"/>
                    <a:pt x="78" y="12"/>
                    <a:pt x="82" y="16"/>
                  </a:cubicBezTo>
                  <a:cubicBezTo>
                    <a:pt x="83" y="17"/>
                    <a:pt x="85" y="18"/>
                    <a:pt x="84" y="20"/>
                  </a:cubicBezTo>
                  <a:cubicBezTo>
                    <a:pt x="83" y="22"/>
                    <a:pt x="81" y="21"/>
                    <a:pt x="79" y="21"/>
                  </a:cubicBezTo>
                  <a:cubicBezTo>
                    <a:pt x="70" y="17"/>
                    <a:pt x="62" y="14"/>
                    <a:pt x="53" y="11"/>
                  </a:cubicBezTo>
                  <a:cubicBezTo>
                    <a:pt x="38" y="7"/>
                    <a:pt x="23" y="5"/>
                    <a:pt x="8" y="6"/>
                  </a:cubicBezTo>
                  <a:cubicBezTo>
                    <a:pt x="6" y="6"/>
                    <a:pt x="4" y="6"/>
                    <a:pt x="0" y="6"/>
                  </a:cubicBezTo>
                  <a:close/>
                </a:path>
              </a:pathLst>
            </a:custGeom>
            <a:solidFill>
              <a:srgbClr val="C60B1E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7" name="Google Shape;887;p12"/>
            <p:cNvSpPr/>
            <p:nvPr/>
          </p:nvSpPr>
          <p:spPr>
            <a:xfrm>
              <a:off x="4491038" y="3987800"/>
              <a:ext cx="155575" cy="550862"/>
            </a:xfrm>
            <a:custGeom>
              <a:avLst/>
              <a:gdLst/>
              <a:ahLst/>
              <a:cxnLst/>
              <a:rect l="l" t="t" r="r" b="b"/>
              <a:pathLst>
                <a:path w="18" h="63" extrusionOk="0">
                  <a:moveTo>
                    <a:pt x="16" y="0"/>
                  </a:moveTo>
                  <a:cubicBezTo>
                    <a:pt x="18" y="8"/>
                    <a:pt x="15" y="15"/>
                    <a:pt x="14" y="21"/>
                  </a:cubicBezTo>
                  <a:cubicBezTo>
                    <a:pt x="12" y="33"/>
                    <a:pt x="11" y="45"/>
                    <a:pt x="9" y="57"/>
                  </a:cubicBezTo>
                  <a:cubicBezTo>
                    <a:pt x="9" y="59"/>
                    <a:pt x="8" y="63"/>
                    <a:pt x="6" y="63"/>
                  </a:cubicBezTo>
                  <a:cubicBezTo>
                    <a:pt x="2" y="63"/>
                    <a:pt x="2" y="59"/>
                    <a:pt x="1" y="56"/>
                  </a:cubicBezTo>
                  <a:cubicBezTo>
                    <a:pt x="0" y="42"/>
                    <a:pt x="4" y="29"/>
                    <a:pt x="8" y="16"/>
                  </a:cubicBezTo>
                  <a:cubicBezTo>
                    <a:pt x="9" y="11"/>
                    <a:pt x="11" y="5"/>
                    <a:pt x="16" y="0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8" name="Google Shape;888;p12"/>
            <p:cNvSpPr/>
            <p:nvPr/>
          </p:nvSpPr>
          <p:spPr>
            <a:xfrm>
              <a:off x="4630738" y="3384551"/>
              <a:ext cx="147638" cy="533400"/>
            </a:xfrm>
            <a:custGeom>
              <a:avLst/>
              <a:gdLst/>
              <a:ahLst/>
              <a:cxnLst/>
              <a:rect l="l" t="t" r="r" b="b"/>
              <a:pathLst>
                <a:path w="17" h="61" extrusionOk="0">
                  <a:moveTo>
                    <a:pt x="0" y="60"/>
                  </a:moveTo>
                  <a:cubicBezTo>
                    <a:pt x="2" y="53"/>
                    <a:pt x="3" y="46"/>
                    <a:pt x="4" y="39"/>
                  </a:cubicBezTo>
                  <a:cubicBezTo>
                    <a:pt x="7" y="28"/>
                    <a:pt x="7" y="17"/>
                    <a:pt x="8" y="6"/>
                  </a:cubicBezTo>
                  <a:cubicBezTo>
                    <a:pt x="8" y="4"/>
                    <a:pt x="7" y="0"/>
                    <a:pt x="11" y="0"/>
                  </a:cubicBezTo>
                  <a:cubicBezTo>
                    <a:pt x="15" y="0"/>
                    <a:pt x="16" y="3"/>
                    <a:pt x="17" y="7"/>
                  </a:cubicBezTo>
                  <a:cubicBezTo>
                    <a:pt x="17" y="13"/>
                    <a:pt x="17" y="20"/>
                    <a:pt x="15" y="27"/>
                  </a:cubicBezTo>
                  <a:cubicBezTo>
                    <a:pt x="12" y="37"/>
                    <a:pt x="8" y="48"/>
                    <a:pt x="4" y="58"/>
                  </a:cubicBezTo>
                  <a:cubicBezTo>
                    <a:pt x="3" y="59"/>
                    <a:pt x="2" y="60"/>
                    <a:pt x="2" y="61"/>
                  </a:cubicBezTo>
                  <a:cubicBezTo>
                    <a:pt x="1" y="60"/>
                    <a:pt x="1" y="60"/>
                    <a:pt x="0" y="60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9" name="Google Shape;889;p12"/>
            <p:cNvSpPr/>
            <p:nvPr/>
          </p:nvSpPr>
          <p:spPr>
            <a:xfrm>
              <a:off x="4743450" y="3663950"/>
              <a:ext cx="511175" cy="227012"/>
            </a:xfrm>
            <a:custGeom>
              <a:avLst/>
              <a:gdLst/>
              <a:ahLst/>
              <a:cxnLst/>
              <a:rect l="l" t="t" r="r" b="b"/>
              <a:pathLst>
                <a:path w="59" h="26" extrusionOk="0">
                  <a:moveTo>
                    <a:pt x="0" y="24"/>
                  </a:moveTo>
                  <a:cubicBezTo>
                    <a:pt x="16" y="13"/>
                    <a:pt x="33" y="3"/>
                    <a:pt x="52" y="0"/>
                  </a:cubicBezTo>
                  <a:cubicBezTo>
                    <a:pt x="53" y="0"/>
                    <a:pt x="54" y="0"/>
                    <a:pt x="55" y="0"/>
                  </a:cubicBezTo>
                  <a:cubicBezTo>
                    <a:pt x="56" y="1"/>
                    <a:pt x="59" y="1"/>
                    <a:pt x="59" y="2"/>
                  </a:cubicBezTo>
                  <a:cubicBezTo>
                    <a:pt x="59" y="4"/>
                    <a:pt x="57" y="5"/>
                    <a:pt x="56" y="5"/>
                  </a:cubicBezTo>
                  <a:cubicBezTo>
                    <a:pt x="44" y="9"/>
                    <a:pt x="33" y="13"/>
                    <a:pt x="22" y="17"/>
                  </a:cubicBezTo>
                  <a:cubicBezTo>
                    <a:pt x="15" y="19"/>
                    <a:pt x="8" y="23"/>
                    <a:pt x="1" y="26"/>
                  </a:cubicBezTo>
                  <a:cubicBezTo>
                    <a:pt x="0" y="25"/>
                    <a:pt x="0" y="25"/>
                    <a:pt x="0" y="24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0" name="Google Shape;890;p12"/>
            <p:cNvSpPr/>
            <p:nvPr/>
          </p:nvSpPr>
          <p:spPr>
            <a:xfrm>
              <a:off x="3952875" y="3935413"/>
              <a:ext cx="546100" cy="192087"/>
            </a:xfrm>
            <a:custGeom>
              <a:avLst/>
              <a:gdLst/>
              <a:ahLst/>
              <a:cxnLst/>
              <a:rect l="l" t="t" r="r" b="b"/>
              <a:pathLst>
                <a:path w="63" h="22" extrusionOk="0">
                  <a:moveTo>
                    <a:pt x="63" y="1"/>
                  </a:moveTo>
                  <a:cubicBezTo>
                    <a:pt x="60" y="5"/>
                    <a:pt x="56" y="3"/>
                    <a:pt x="54" y="4"/>
                  </a:cubicBezTo>
                  <a:cubicBezTo>
                    <a:pt x="39" y="7"/>
                    <a:pt x="24" y="11"/>
                    <a:pt x="11" y="18"/>
                  </a:cubicBezTo>
                  <a:cubicBezTo>
                    <a:pt x="8" y="19"/>
                    <a:pt x="4" y="22"/>
                    <a:pt x="2" y="19"/>
                  </a:cubicBezTo>
                  <a:cubicBezTo>
                    <a:pt x="0" y="15"/>
                    <a:pt x="5" y="13"/>
                    <a:pt x="8" y="12"/>
                  </a:cubicBezTo>
                  <a:cubicBezTo>
                    <a:pt x="25" y="3"/>
                    <a:pt x="43" y="0"/>
                    <a:pt x="63" y="1"/>
                  </a:cubicBezTo>
                  <a:close/>
                </a:path>
              </a:pathLst>
            </a:custGeom>
            <a:solidFill>
              <a:srgbClr val="C60B1E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1" name="Google Shape;891;p12"/>
            <p:cNvSpPr/>
            <p:nvPr/>
          </p:nvSpPr>
          <p:spPr>
            <a:xfrm>
              <a:off x="4117975" y="3489325"/>
              <a:ext cx="433388" cy="366712"/>
            </a:xfrm>
            <a:custGeom>
              <a:avLst/>
              <a:gdLst/>
              <a:ahLst/>
              <a:cxnLst/>
              <a:rect l="l" t="t" r="r" b="b"/>
              <a:pathLst>
                <a:path w="50" h="42" extrusionOk="0">
                  <a:moveTo>
                    <a:pt x="50" y="42"/>
                  </a:moveTo>
                  <a:cubicBezTo>
                    <a:pt x="43" y="38"/>
                    <a:pt x="38" y="32"/>
                    <a:pt x="32" y="27"/>
                  </a:cubicBezTo>
                  <a:cubicBezTo>
                    <a:pt x="23" y="20"/>
                    <a:pt x="14" y="14"/>
                    <a:pt x="4" y="7"/>
                  </a:cubicBezTo>
                  <a:cubicBezTo>
                    <a:pt x="3" y="6"/>
                    <a:pt x="0" y="4"/>
                    <a:pt x="1" y="2"/>
                  </a:cubicBezTo>
                  <a:cubicBezTo>
                    <a:pt x="2" y="0"/>
                    <a:pt x="5" y="1"/>
                    <a:pt x="7" y="2"/>
                  </a:cubicBezTo>
                  <a:cubicBezTo>
                    <a:pt x="13" y="4"/>
                    <a:pt x="18" y="8"/>
                    <a:pt x="23" y="12"/>
                  </a:cubicBezTo>
                  <a:cubicBezTo>
                    <a:pt x="33" y="20"/>
                    <a:pt x="43" y="30"/>
                    <a:pt x="50" y="42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2" name="Google Shape;892;p12"/>
            <p:cNvSpPr/>
            <p:nvPr/>
          </p:nvSpPr>
          <p:spPr>
            <a:xfrm>
              <a:off x="4829175" y="4005263"/>
              <a:ext cx="600075" cy="339725"/>
            </a:xfrm>
            <a:custGeom>
              <a:avLst/>
              <a:gdLst/>
              <a:ahLst/>
              <a:cxnLst/>
              <a:rect l="l" t="t" r="r" b="b"/>
              <a:pathLst>
                <a:path w="69" h="39" extrusionOk="0">
                  <a:moveTo>
                    <a:pt x="0" y="0"/>
                  </a:moveTo>
                  <a:cubicBezTo>
                    <a:pt x="26" y="7"/>
                    <a:pt x="51" y="17"/>
                    <a:pt x="69" y="39"/>
                  </a:cubicBezTo>
                  <a:cubicBezTo>
                    <a:pt x="47" y="24"/>
                    <a:pt x="25" y="9"/>
                    <a:pt x="0" y="0"/>
                  </a:cubicBezTo>
                  <a:close/>
                </a:path>
              </a:pathLst>
            </a:custGeom>
            <a:solidFill>
              <a:srgbClr val="C60B1E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3" name="Google Shape;893;p12"/>
            <p:cNvSpPr/>
            <p:nvPr/>
          </p:nvSpPr>
          <p:spPr>
            <a:xfrm>
              <a:off x="4681538" y="4030663"/>
              <a:ext cx="209550" cy="438150"/>
            </a:xfrm>
            <a:custGeom>
              <a:avLst/>
              <a:gdLst/>
              <a:ahLst/>
              <a:cxnLst/>
              <a:rect l="l" t="t" r="r" b="b"/>
              <a:pathLst>
                <a:path w="24" h="50" extrusionOk="0">
                  <a:moveTo>
                    <a:pt x="3" y="0"/>
                  </a:moveTo>
                  <a:cubicBezTo>
                    <a:pt x="11" y="12"/>
                    <a:pt x="18" y="24"/>
                    <a:pt x="21" y="38"/>
                  </a:cubicBezTo>
                  <a:cubicBezTo>
                    <a:pt x="22" y="41"/>
                    <a:pt x="24" y="47"/>
                    <a:pt x="21" y="48"/>
                  </a:cubicBezTo>
                  <a:cubicBezTo>
                    <a:pt x="18" y="50"/>
                    <a:pt x="17" y="43"/>
                    <a:pt x="16" y="40"/>
                  </a:cubicBezTo>
                  <a:cubicBezTo>
                    <a:pt x="13" y="28"/>
                    <a:pt x="8" y="15"/>
                    <a:pt x="2" y="4"/>
                  </a:cubicBezTo>
                  <a:cubicBezTo>
                    <a:pt x="2" y="3"/>
                    <a:pt x="0" y="1"/>
                    <a:pt x="3" y="0"/>
                  </a:cubicBezTo>
                  <a:cubicBezTo>
                    <a:pt x="3" y="0"/>
                    <a:pt x="3" y="0"/>
                    <a:pt x="3" y="0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4" name="Google Shape;894;p12"/>
            <p:cNvSpPr/>
            <p:nvPr/>
          </p:nvSpPr>
          <p:spPr>
            <a:xfrm>
              <a:off x="4238625" y="4048125"/>
              <a:ext cx="287338" cy="358775"/>
            </a:xfrm>
            <a:custGeom>
              <a:avLst/>
              <a:gdLst/>
              <a:ahLst/>
              <a:cxnLst/>
              <a:rect l="l" t="t" r="r" b="b"/>
              <a:pathLst>
                <a:path w="33" h="41" extrusionOk="0">
                  <a:moveTo>
                    <a:pt x="33" y="0"/>
                  </a:moveTo>
                  <a:cubicBezTo>
                    <a:pt x="25" y="11"/>
                    <a:pt x="16" y="21"/>
                    <a:pt x="9" y="33"/>
                  </a:cubicBezTo>
                  <a:cubicBezTo>
                    <a:pt x="7" y="35"/>
                    <a:pt x="6" y="37"/>
                    <a:pt x="4" y="39"/>
                  </a:cubicBezTo>
                  <a:cubicBezTo>
                    <a:pt x="4" y="40"/>
                    <a:pt x="2" y="41"/>
                    <a:pt x="1" y="40"/>
                  </a:cubicBezTo>
                  <a:cubicBezTo>
                    <a:pt x="0" y="40"/>
                    <a:pt x="1" y="38"/>
                    <a:pt x="1" y="37"/>
                  </a:cubicBezTo>
                  <a:cubicBezTo>
                    <a:pt x="4" y="27"/>
                    <a:pt x="11" y="20"/>
                    <a:pt x="18" y="12"/>
                  </a:cubicBezTo>
                  <a:cubicBezTo>
                    <a:pt x="22" y="7"/>
                    <a:pt x="27" y="3"/>
                    <a:pt x="33" y="0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5" name="Google Shape;895;p12"/>
            <p:cNvSpPr/>
            <p:nvPr/>
          </p:nvSpPr>
          <p:spPr>
            <a:xfrm>
              <a:off x="4135438" y="4057650"/>
              <a:ext cx="312738" cy="269875"/>
            </a:xfrm>
            <a:custGeom>
              <a:avLst/>
              <a:gdLst/>
              <a:ahLst/>
              <a:cxnLst/>
              <a:rect l="l" t="t" r="r" b="b"/>
              <a:pathLst>
                <a:path w="36" h="31" extrusionOk="0">
                  <a:moveTo>
                    <a:pt x="36" y="2"/>
                  </a:moveTo>
                  <a:cubicBezTo>
                    <a:pt x="23" y="7"/>
                    <a:pt x="14" y="17"/>
                    <a:pt x="6" y="28"/>
                  </a:cubicBezTo>
                  <a:cubicBezTo>
                    <a:pt x="5" y="29"/>
                    <a:pt x="4" y="31"/>
                    <a:pt x="2" y="29"/>
                  </a:cubicBezTo>
                  <a:cubicBezTo>
                    <a:pt x="0" y="28"/>
                    <a:pt x="1" y="26"/>
                    <a:pt x="2" y="24"/>
                  </a:cubicBezTo>
                  <a:cubicBezTo>
                    <a:pt x="7" y="13"/>
                    <a:pt x="26" y="0"/>
                    <a:pt x="36" y="2"/>
                  </a:cubicBezTo>
                  <a:close/>
                </a:path>
              </a:pathLst>
            </a:custGeom>
            <a:solidFill>
              <a:srgbClr val="C60B1E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6" name="Google Shape;896;p12"/>
            <p:cNvSpPr/>
            <p:nvPr/>
          </p:nvSpPr>
          <p:spPr>
            <a:xfrm>
              <a:off x="4716463" y="3584575"/>
              <a:ext cx="269875" cy="271462"/>
            </a:xfrm>
            <a:custGeom>
              <a:avLst/>
              <a:gdLst/>
              <a:ahLst/>
              <a:cxnLst/>
              <a:rect l="l" t="t" r="r" b="b"/>
              <a:pathLst>
                <a:path w="31" h="31" extrusionOk="0">
                  <a:moveTo>
                    <a:pt x="0" y="30"/>
                  </a:moveTo>
                  <a:cubicBezTo>
                    <a:pt x="0" y="19"/>
                    <a:pt x="13" y="3"/>
                    <a:pt x="23" y="1"/>
                  </a:cubicBezTo>
                  <a:cubicBezTo>
                    <a:pt x="25" y="0"/>
                    <a:pt x="26" y="0"/>
                    <a:pt x="28" y="0"/>
                  </a:cubicBezTo>
                  <a:cubicBezTo>
                    <a:pt x="29" y="0"/>
                    <a:pt x="30" y="0"/>
                    <a:pt x="30" y="1"/>
                  </a:cubicBezTo>
                  <a:cubicBezTo>
                    <a:pt x="31" y="3"/>
                    <a:pt x="30" y="3"/>
                    <a:pt x="29" y="4"/>
                  </a:cubicBezTo>
                  <a:cubicBezTo>
                    <a:pt x="28" y="5"/>
                    <a:pt x="27" y="5"/>
                    <a:pt x="26" y="6"/>
                  </a:cubicBezTo>
                  <a:cubicBezTo>
                    <a:pt x="15" y="10"/>
                    <a:pt x="8" y="18"/>
                    <a:pt x="2" y="29"/>
                  </a:cubicBezTo>
                  <a:cubicBezTo>
                    <a:pt x="2" y="30"/>
                    <a:pt x="2" y="31"/>
                    <a:pt x="0" y="30"/>
                  </a:cubicBez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7" name="Google Shape;897;p12"/>
            <p:cNvSpPr/>
            <p:nvPr/>
          </p:nvSpPr>
          <p:spPr>
            <a:xfrm>
              <a:off x="4456113" y="3506788"/>
              <a:ext cx="165100" cy="314325"/>
            </a:xfrm>
            <a:custGeom>
              <a:avLst/>
              <a:gdLst/>
              <a:ahLst/>
              <a:cxnLst/>
              <a:rect l="l" t="t" r="r" b="b"/>
              <a:pathLst>
                <a:path w="19" h="36" extrusionOk="0">
                  <a:moveTo>
                    <a:pt x="17" y="36"/>
                  </a:moveTo>
                  <a:cubicBezTo>
                    <a:pt x="14" y="32"/>
                    <a:pt x="14" y="29"/>
                    <a:pt x="13" y="25"/>
                  </a:cubicBezTo>
                  <a:cubicBezTo>
                    <a:pt x="10" y="19"/>
                    <a:pt x="7" y="13"/>
                    <a:pt x="3" y="7"/>
                  </a:cubicBezTo>
                  <a:cubicBezTo>
                    <a:pt x="2" y="5"/>
                    <a:pt x="0" y="3"/>
                    <a:pt x="2" y="1"/>
                  </a:cubicBezTo>
                  <a:cubicBezTo>
                    <a:pt x="4" y="0"/>
                    <a:pt x="6" y="2"/>
                    <a:pt x="7" y="3"/>
                  </a:cubicBezTo>
                  <a:cubicBezTo>
                    <a:pt x="14" y="9"/>
                    <a:pt x="19" y="26"/>
                    <a:pt x="17" y="36"/>
                  </a:cubicBez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8" name="Google Shape;898;p12"/>
            <p:cNvSpPr/>
            <p:nvPr/>
          </p:nvSpPr>
          <p:spPr>
            <a:xfrm>
              <a:off x="3943350" y="3873500"/>
              <a:ext cx="477838" cy="61912"/>
            </a:xfrm>
            <a:custGeom>
              <a:avLst/>
              <a:gdLst/>
              <a:ahLst/>
              <a:cxnLst/>
              <a:rect l="l" t="t" r="r" b="b"/>
              <a:pathLst>
                <a:path w="55" h="7" extrusionOk="0">
                  <a:moveTo>
                    <a:pt x="0" y="7"/>
                  </a:moveTo>
                  <a:cubicBezTo>
                    <a:pt x="18" y="0"/>
                    <a:pt x="36" y="1"/>
                    <a:pt x="55" y="5"/>
                  </a:cubicBezTo>
                  <a:cubicBezTo>
                    <a:pt x="36" y="3"/>
                    <a:pt x="18" y="5"/>
                    <a:pt x="0" y="7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9" name="Google Shape;899;p12"/>
            <p:cNvSpPr/>
            <p:nvPr/>
          </p:nvSpPr>
          <p:spPr>
            <a:xfrm>
              <a:off x="4656138" y="4040188"/>
              <a:ext cx="112713" cy="393700"/>
            </a:xfrm>
            <a:custGeom>
              <a:avLst/>
              <a:gdLst/>
              <a:ahLst/>
              <a:cxnLst/>
              <a:rect l="l" t="t" r="r" b="b"/>
              <a:pathLst>
                <a:path w="13" h="45" extrusionOk="0">
                  <a:moveTo>
                    <a:pt x="0" y="0"/>
                  </a:moveTo>
                  <a:cubicBezTo>
                    <a:pt x="6" y="14"/>
                    <a:pt x="13" y="29"/>
                    <a:pt x="6" y="45"/>
                  </a:cubicBezTo>
                  <a:cubicBezTo>
                    <a:pt x="6" y="30"/>
                    <a:pt x="5" y="15"/>
                    <a:pt x="0" y="0"/>
                  </a:cubicBezTo>
                  <a:close/>
                </a:path>
              </a:pathLst>
            </a:custGeom>
            <a:solidFill>
              <a:srgbClr val="C60B1E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00" name="Google Shape;900;p12"/>
            <p:cNvSpPr/>
            <p:nvPr/>
          </p:nvSpPr>
          <p:spPr>
            <a:xfrm>
              <a:off x="4378325" y="4092575"/>
              <a:ext cx="173038" cy="287337"/>
            </a:xfrm>
            <a:custGeom>
              <a:avLst/>
              <a:gdLst/>
              <a:ahLst/>
              <a:cxnLst/>
              <a:rect l="l" t="t" r="r" b="b"/>
              <a:pathLst>
                <a:path w="20" h="33" extrusionOk="0">
                  <a:moveTo>
                    <a:pt x="3" y="33"/>
                  </a:moveTo>
                  <a:cubicBezTo>
                    <a:pt x="0" y="23"/>
                    <a:pt x="10" y="4"/>
                    <a:pt x="20" y="0"/>
                  </a:cubicBezTo>
                  <a:cubicBezTo>
                    <a:pt x="9" y="10"/>
                    <a:pt x="8" y="22"/>
                    <a:pt x="3" y="33"/>
                  </a:cubicBezTo>
                  <a:close/>
                </a:path>
              </a:pathLst>
            </a:custGeom>
            <a:solidFill>
              <a:srgbClr val="C60B1E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01" name="Google Shape;901;p12"/>
            <p:cNvSpPr/>
            <p:nvPr/>
          </p:nvSpPr>
          <p:spPr>
            <a:xfrm>
              <a:off x="5064125" y="4197350"/>
              <a:ext cx="217488" cy="182562"/>
            </a:xfrm>
            <a:custGeom>
              <a:avLst/>
              <a:gdLst/>
              <a:ahLst/>
              <a:cxnLst/>
              <a:rect l="l" t="t" r="r" b="b"/>
              <a:pathLst>
                <a:path w="25" h="21" extrusionOk="0">
                  <a:moveTo>
                    <a:pt x="0" y="0"/>
                  </a:moveTo>
                  <a:cubicBezTo>
                    <a:pt x="9" y="4"/>
                    <a:pt x="18" y="9"/>
                    <a:pt x="24" y="17"/>
                  </a:cubicBezTo>
                  <a:cubicBezTo>
                    <a:pt x="24" y="18"/>
                    <a:pt x="25" y="19"/>
                    <a:pt x="24" y="20"/>
                  </a:cubicBezTo>
                  <a:cubicBezTo>
                    <a:pt x="23" y="21"/>
                    <a:pt x="22" y="20"/>
                    <a:pt x="21" y="20"/>
                  </a:cubicBezTo>
                  <a:cubicBezTo>
                    <a:pt x="19" y="17"/>
                    <a:pt x="16" y="15"/>
                    <a:pt x="13" y="13"/>
                  </a:cubicBezTo>
                  <a:cubicBezTo>
                    <a:pt x="9" y="9"/>
                    <a:pt x="5" y="4"/>
                    <a:pt x="0" y="0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02" name="Google Shape;902;p12"/>
            <p:cNvSpPr/>
            <p:nvPr/>
          </p:nvSpPr>
          <p:spPr>
            <a:xfrm>
              <a:off x="5073650" y="4022725"/>
              <a:ext cx="260350" cy="139700"/>
            </a:xfrm>
            <a:custGeom>
              <a:avLst/>
              <a:gdLst/>
              <a:ahLst/>
              <a:cxnLst/>
              <a:rect l="l" t="t" r="r" b="b"/>
              <a:pathLst>
                <a:path w="30" h="16" extrusionOk="0">
                  <a:moveTo>
                    <a:pt x="0" y="0"/>
                  </a:moveTo>
                  <a:cubicBezTo>
                    <a:pt x="10" y="1"/>
                    <a:pt x="19" y="5"/>
                    <a:pt x="27" y="11"/>
                  </a:cubicBezTo>
                  <a:cubicBezTo>
                    <a:pt x="28" y="11"/>
                    <a:pt x="30" y="12"/>
                    <a:pt x="29" y="14"/>
                  </a:cubicBezTo>
                  <a:cubicBezTo>
                    <a:pt x="28" y="16"/>
                    <a:pt x="26" y="15"/>
                    <a:pt x="24" y="14"/>
                  </a:cubicBezTo>
                  <a:cubicBezTo>
                    <a:pt x="16" y="9"/>
                    <a:pt x="8" y="5"/>
                    <a:pt x="0" y="0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03" name="Google Shape;903;p12"/>
            <p:cNvSpPr/>
            <p:nvPr/>
          </p:nvSpPr>
          <p:spPr>
            <a:xfrm>
              <a:off x="4056063" y="4344988"/>
              <a:ext cx="69850" cy="71437"/>
            </a:xfrm>
            <a:custGeom>
              <a:avLst/>
              <a:gdLst/>
              <a:ahLst/>
              <a:cxnLst/>
              <a:rect l="l" t="t" r="r" b="b"/>
              <a:pathLst>
                <a:path w="8" h="8" extrusionOk="0">
                  <a:moveTo>
                    <a:pt x="7" y="5"/>
                  </a:moveTo>
                  <a:cubicBezTo>
                    <a:pt x="7" y="8"/>
                    <a:pt x="4" y="6"/>
                    <a:pt x="3" y="8"/>
                  </a:cubicBezTo>
                  <a:cubicBezTo>
                    <a:pt x="2" y="7"/>
                    <a:pt x="0" y="6"/>
                    <a:pt x="0" y="4"/>
                  </a:cubicBezTo>
                  <a:cubicBezTo>
                    <a:pt x="2" y="4"/>
                    <a:pt x="0" y="0"/>
                    <a:pt x="3" y="0"/>
                  </a:cubicBezTo>
                  <a:cubicBezTo>
                    <a:pt x="7" y="1"/>
                    <a:pt x="8" y="2"/>
                    <a:pt x="7" y="5"/>
                  </a:cubicBezTo>
                  <a:close/>
                </a:path>
              </a:pathLst>
            </a:custGeom>
            <a:solidFill>
              <a:srgbClr val="C60B1E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04" name="Google Shape;904;p12"/>
            <p:cNvSpPr/>
            <p:nvPr/>
          </p:nvSpPr>
          <p:spPr>
            <a:xfrm>
              <a:off x="4681538" y="4476750"/>
              <a:ext cx="69850" cy="79375"/>
            </a:xfrm>
            <a:custGeom>
              <a:avLst/>
              <a:gdLst/>
              <a:ahLst/>
              <a:cxnLst/>
              <a:rect l="l" t="t" r="r" b="b"/>
              <a:pathLst>
                <a:path w="8" h="9" extrusionOk="0">
                  <a:moveTo>
                    <a:pt x="3" y="9"/>
                  </a:moveTo>
                  <a:cubicBezTo>
                    <a:pt x="2" y="7"/>
                    <a:pt x="1" y="6"/>
                    <a:pt x="0" y="4"/>
                  </a:cubicBezTo>
                  <a:cubicBezTo>
                    <a:pt x="1" y="4"/>
                    <a:pt x="0" y="0"/>
                    <a:pt x="3" y="0"/>
                  </a:cubicBezTo>
                  <a:cubicBezTo>
                    <a:pt x="5" y="1"/>
                    <a:pt x="7" y="0"/>
                    <a:pt x="7" y="4"/>
                  </a:cubicBezTo>
                  <a:cubicBezTo>
                    <a:pt x="8" y="8"/>
                    <a:pt x="4" y="6"/>
                    <a:pt x="3" y="9"/>
                  </a:cubicBezTo>
                  <a:close/>
                </a:path>
              </a:pathLst>
            </a:custGeom>
            <a:solidFill>
              <a:srgbClr val="C60B1E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05" name="Google Shape;905;p12"/>
            <p:cNvSpPr/>
            <p:nvPr/>
          </p:nvSpPr>
          <p:spPr>
            <a:xfrm>
              <a:off x="4351338" y="4424363"/>
              <a:ext cx="87313" cy="69850"/>
            </a:xfrm>
            <a:custGeom>
              <a:avLst/>
              <a:gdLst/>
              <a:ahLst/>
              <a:cxnLst/>
              <a:rect l="l" t="t" r="r" b="b"/>
              <a:pathLst>
                <a:path w="10" h="8" extrusionOk="0">
                  <a:moveTo>
                    <a:pt x="8" y="3"/>
                  </a:moveTo>
                  <a:cubicBezTo>
                    <a:pt x="9" y="8"/>
                    <a:pt x="5" y="6"/>
                    <a:pt x="4" y="8"/>
                  </a:cubicBezTo>
                  <a:cubicBezTo>
                    <a:pt x="3" y="7"/>
                    <a:pt x="2" y="6"/>
                    <a:pt x="0" y="4"/>
                  </a:cubicBezTo>
                  <a:cubicBezTo>
                    <a:pt x="3" y="4"/>
                    <a:pt x="1" y="0"/>
                    <a:pt x="4" y="1"/>
                  </a:cubicBezTo>
                  <a:cubicBezTo>
                    <a:pt x="6" y="1"/>
                    <a:pt x="10" y="0"/>
                    <a:pt x="8" y="3"/>
                  </a:cubicBezTo>
                  <a:close/>
                </a:path>
              </a:pathLst>
            </a:custGeom>
            <a:solidFill>
              <a:srgbClr val="C60B1E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06" name="Google Shape;906;p12"/>
            <p:cNvSpPr/>
            <p:nvPr/>
          </p:nvSpPr>
          <p:spPr>
            <a:xfrm>
              <a:off x="4403725" y="3402013"/>
              <a:ext cx="79375" cy="77787"/>
            </a:xfrm>
            <a:custGeom>
              <a:avLst/>
              <a:gdLst/>
              <a:ahLst/>
              <a:cxnLst/>
              <a:rect l="l" t="t" r="r" b="b"/>
              <a:pathLst>
                <a:path w="9" h="9" extrusionOk="0">
                  <a:moveTo>
                    <a:pt x="4" y="1"/>
                  </a:moveTo>
                  <a:cubicBezTo>
                    <a:pt x="9" y="0"/>
                    <a:pt x="8" y="4"/>
                    <a:pt x="8" y="5"/>
                  </a:cubicBezTo>
                  <a:cubicBezTo>
                    <a:pt x="9" y="8"/>
                    <a:pt x="5" y="7"/>
                    <a:pt x="4" y="9"/>
                  </a:cubicBezTo>
                  <a:cubicBezTo>
                    <a:pt x="3" y="8"/>
                    <a:pt x="2" y="6"/>
                    <a:pt x="0" y="5"/>
                  </a:cubicBezTo>
                  <a:cubicBezTo>
                    <a:pt x="2" y="4"/>
                    <a:pt x="2" y="1"/>
                    <a:pt x="4" y="1"/>
                  </a:cubicBezTo>
                  <a:close/>
                </a:path>
              </a:pathLst>
            </a:custGeom>
            <a:solidFill>
              <a:srgbClr val="C60B1E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07" name="Google Shape;907;p12"/>
            <p:cNvSpPr/>
            <p:nvPr/>
          </p:nvSpPr>
          <p:spPr>
            <a:xfrm>
              <a:off x="3840163" y="3917950"/>
              <a:ext cx="68263" cy="69850"/>
            </a:xfrm>
            <a:custGeom>
              <a:avLst/>
              <a:gdLst/>
              <a:ahLst/>
              <a:cxnLst/>
              <a:rect l="l" t="t" r="r" b="b"/>
              <a:pathLst>
                <a:path w="8" h="8" extrusionOk="0">
                  <a:moveTo>
                    <a:pt x="5" y="1"/>
                  </a:moveTo>
                  <a:cubicBezTo>
                    <a:pt x="8" y="0"/>
                    <a:pt x="7" y="4"/>
                    <a:pt x="7" y="5"/>
                  </a:cubicBezTo>
                  <a:cubicBezTo>
                    <a:pt x="8" y="8"/>
                    <a:pt x="4" y="6"/>
                    <a:pt x="4" y="8"/>
                  </a:cubicBezTo>
                  <a:cubicBezTo>
                    <a:pt x="2" y="7"/>
                    <a:pt x="1" y="6"/>
                    <a:pt x="0" y="4"/>
                  </a:cubicBezTo>
                  <a:cubicBezTo>
                    <a:pt x="2" y="4"/>
                    <a:pt x="1" y="0"/>
                    <a:pt x="5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08" name="Google Shape;908;p12"/>
            <p:cNvSpPr/>
            <p:nvPr/>
          </p:nvSpPr>
          <p:spPr>
            <a:xfrm>
              <a:off x="4994275" y="3524250"/>
              <a:ext cx="61913" cy="60325"/>
            </a:xfrm>
            <a:custGeom>
              <a:avLst/>
              <a:gdLst/>
              <a:ahLst/>
              <a:cxnLst/>
              <a:rect l="l" t="t" r="r" b="b"/>
              <a:pathLst>
                <a:path w="7" h="7" extrusionOk="0">
                  <a:moveTo>
                    <a:pt x="5" y="4"/>
                  </a:moveTo>
                  <a:cubicBezTo>
                    <a:pt x="7" y="7"/>
                    <a:pt x="4" y="6"/>
                    <a:pt x="3" y="7"/>
                  </a:cubicBezTo>
                  <a:cubicBezTo>
                    <a:pt x="1" y="7"/>
                    <a:pt x="1" y="5"/>
                    <a:pt x="0" y="4"/>
                  </a:cubicBezTo>
                  <a:cubicBezTo>
                    <a:pt x="1" y="4"/>
                    <a:pt x="0" y="0"/>
                    <a:pt x="3" y="1"/>
                  </a:cubicBezTo>
                  <a:cubicBezTo>
                    <a:pt x="4" y="1"/>
                    <a:pt x="7" y="1"/>
                    <a:pt x="5" y="4"/>
                  </a:cubicBezTo>
                  <a:close/>
                </a:path>
              </a:pathLst>
            </a:custGeom>
            <a:solidFill>
              <a:srgbClr val="C60B1E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09" name="Google Shape;909;p12"/>
            <p:cNvSpPr/>
            <p:nvPr/>
          </p:nvSpPr>
          <p:spPr>
            <a:xfrm>
              <a:off x="5368925" y="4170363"/>
              <a:ext cx="60325" cy="61912"/>
            </a:xfrm>
            <a:custGeom>
              <a:avLst/>
              <a:gdLst/>
              <a:ahLst/>
              <a:cxnLst/>
              <a:rect l="l" t="t" r="r" b="b"/>
              <a:pathLst>
                <a:path w="7" h="7" extrusionOk="0">
                  <a:moveTo>
                    <a:pt x="3" y="7"/>
                  </a:moveTo>
                  <a:cubicBezTo>
                    <a:pt x="2" y="6"/>
                    <a:pt x="1" y="5"/>
                    <a:pt x="0" y="4"/>
                  </a:cubicBezTo>
                  <a:cubicBezTo>
                    <a:pt x="1" y="3"/>
                    <a:pt x="0" y="0"/>
                    <a:pt x="3" y="0"/>
                  </a:cubicBezTo>
                  <a:cubicBezTo>
                    <a:pt x="5" y="0"/>
                    <a:pt x="6" y="1"/>
                    <a:pt x="6" y="3"/>
                  </a:cubicBezTo>
                  <a:cubicBezTo>
                    <a:pt x="7" y="6"/>
                    <a:pt x="4" y="5"/>
                    <a:pt x="3" y="7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4" name="Google Shape;914;p13"/>
          <p:cNvSpPr/>
          <p:nvPr/>
        </p:nvSpPr>
        <p:spPr>
          <a:xfrm>
            <a:off x="651022" y="2901552"/>
            <a:ext cx="2782842" cy="7386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  </a:t>
            </a:r>
            <a:endParaRPr/>
          </a:p>
        </p:txBody>
      </p:sp>
      <p:sp>
        <p:nvSpPr>
          <p:cNvPr id="915" name="Google Shape;915;p13"/>
          <p:cNvSpPr/>
          <p:nvPr/>
        </p:nvSpPr>
        <p:spPr>
          <a:xfrm>
            <a:off x="651022" y="466703"/>
            <a:ext cx="2996401" cy="23083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Simple Portfolio Presentation Designed</a:t>
            </a:r>
            <a:endParaRPr sz="36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6" name="Google Shape;916;p13"/>
          <p:cNvSpPr/>
          <p:nvPr/>
        </p:nvSpPr>
        <p:spPr>
          <a:xfrm>
            <a:off x="4995392" y="4170888"/>
            <a:ext cx="3041844" cy="9541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Simple Portfolio Presentation </a:t>
            </a:r>
            <a:endParaRPr/>
          </a:p>
        </p:txBody>
      </p:sp>
      <p:sp>
        <p:nvSpPr>
          <p:cNvPr id="917" name="Google Shape;917;p13"/>
          <p:cNvSpPr/>
          <p:nvPr/>
        </p:nvSpPr>
        <p:spPr>
          <a:xfrm>
            <a:off x="4995392" y="5251008"/>
            <a:ext cx="6352609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 Easy to change colors, photos and Text. </a:t>
            </a:r>
            <a:endParaRPr/>
          </a:p>
        </p:txBody>
      </p:sp>
      <p:sp>
        <p:nvSpPr>
          <p:cNvPr id="918" name="Google Shape;918;p13"/>
          <p:cNvSpPr/>
          <p:nvPr/>
        </p:nvSpPr>
        <p:spPr>
          <a:xfrm>
            <a:off x="4995391" y="5833843"/>
            <a:ext cx="6644439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Easy to change colors, photos and Text. </a:t>
            </a: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919" name="Google Shape;919;p1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887509" y="228555"/>
            <a:ext cx="1030504" cy="1034120"/>
          </a:xfrm>
          <a:prstGeom prst="rect">
            <a:avLst/>
          </a:prstGeom>
          <a:noFill/>
          <a:ln>
            <a:noFill/>
          </a:ln>
        </p:spPr>
      </p:pic>
      <p:pic>
        <p:nvPicPr>
          <p:cNvPr id="920" name="Google Shape;920;p13"/>
          <p:cNvPicPr preferRelativeResize="0"/>
          <p:nvPr/>
        </p:nvPicPr>
        <p:blipFill rotWithShape="1">
          <a:blip r:embed="rId4">
            <a:alphaModFix/>
          </a:blip>
          <a:srcRect t="4983"/>
          <a:stretch/>
        </p:blipFill>
        <p:spPr>
          <a:xfrm>
            <a:off x="4853102" y="-11289"/>
            <a:ext cx="7338897" cy="3923146"/>
          </a:xfrm>
          <a:prstGeom prst="rect">
            <a:avLst/>
          </a:prstGeom>
          <a:noFill/>
          <a:ln>
            <a:noFill/>
          </a:ln>
        </p:spPr>
      </p:pic>
      <p:pic>
        <p:nvPicPr>
          <p:cNvPr id="921" name="Google Shape;921;p13"/>
          <p:cNvPicPr preferRelativeResize="0"/>
          <p:nvPr/>
        </p:nvPicPr>
        <p:blipFill rotWithShape="1">
          <a:blip r:embed="rId5">
            <a:alphaModFix/>
          </a:blip>
          <a:srcRect l="17444"/>
          <a:stretch/>
        </p:blipFill>
        <p:spPr>
          <a:xfrm>
            <a:off x="-11290" y="3923145"/>
            <a:ext cx="4864391" cy="294614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26" name="Google Shape;926;p14"/>
          <p:cNvGrpSpPr/>
          <p:nvPr/>
        </p:nvGrpSpPr>
        <p:grpSpPr>
          <a:xfrm>
            <a:off x="1819765" y="4072156"/>
            <a:ext cx="4148277" cy="2130063"/>
            <a:chOff x="395534" y="3475244"/>
            <a:chExt cx="3972999" cy="2947819"/>
          </a:xfrm>
        </p:grpSpPr>
        <p:sp>
          <p:nvSpPr>
            <p:cNvPr id="927" name="Google Shape;927;p14"/>
            <p:cNvSpPr txBox="1"/>
            <p:nvPr/>
          </p:nvSpPr>
          <p:spPr>
            <a:xfrm>
              <a:off x="395534" y="3475244"/>
              <a:ext cx="3972999" cy="51112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sz="18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28" name="Google Shape;928;p14"/>
            <p:cNvSpPr txBox="1"/>
            <p:nvPr/>
          </p:nvSpPr>
          <p:spPr>
            <a:xfrm>
              <a:off x="395536" y="3995231"/>
              <a:ext cx="3972997" cy="242783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Easy to change colors, photos and Text.  </a:t>
              </a:r>
              <a:endParaRPr/>
            </a:p>
          </p:txBody>
        </p:sp>
      </p:grpSp>
      <p:grpSp>
        <p:nvGrpSpPr>
          <p:cNvPr id="929" name="Google Shape;929;p14"/>
          <p:cNvGrpSpPr/>
          <p:nvPr/>
        </p:nvGrpSpPr>
        <p:grpSpPr>
          <a:xfrm>
            <a:off x="1795323" y="2108646"/>
            <a:ext cx="4148277" cy="2130063"/>
            <a:chOff x="395534" y="3475244"/>
            <a:chExt cx="3972999" cy="2947819"/>
          </a:xfrm>
        </p:grpSpPr>
        <p:sp>
          <p:nvSpPr>
            <p:cNvPr id="930" name="Google Shape;930;p14"/>
            <p:cNvSpPr txBox="1"/>
            <p:nvPr/>
          </p:nvSpPr>
          <p:spPr>
            <a:xfrm>
              <a:off x="395534" y="3475244"/>
              <a:ext cx="3972999" cy="51112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sz="18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31" name="Google Shape;931;p14"/>
            <p:cNvSpPr txBox="1"/>
            <p:nvPr/>
          </p:nvSpPr>
          <p:spPr>
            <a:xfrm>
              <a:off x="395536" y="3995231"/>
              <a:ext cx="3972997" cy="242783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Easy to change colors, photos and Text.  </a:t>
              </a:r>
              <a:endParaRPr/>
            </a:p>
          </p:txBody>
        </p:sp>
      </p:grpSp>
      <p:sp>
        <p:nvSpPr>
          <p:cNvPr id="932" name="Google Shape;932;p14"/>
          <p:cNvSpPr/>
          <p:nvPr/>
        </p:nvSpPr>
        <p:spPr>
          <a:xfrm>
            <a:off x="3266840" y="5420743"/>
            <a:ext cx="44362" cy="26619"/>
          </a:xfrm>
          <a:custGeom>
            <a:avLst/>
            <a:gdLst/>
            <a:ahLst/>
            <a:cxnLst/>
            <a:rect l="l" t="t" r="r" b="b"/>
            <a:pathLst>
              <a:path w="14" h="7" extrusionOk="0">
                <a:moveTo>
                  <a:pt x="0" y="4"/>
                </a:moveTo>
                <a:cubicBezTo>
                  <a:pt x="4" y="1"/>
                  <a:pt x="8" y="0"/>
                  <a:pt x="14" y="6"/>
                </a:cubicBezTo>
                <a:cubicBezTo>
                  <a:pt x="8" y="6"/>
                  <a:pt x="4" y="6"/>
                  <a:pt x="1" y="7"/>
                </a:cubicBezTo>
                <a:cubicBezTo>
                  <a:pt x="1" y="6"/>
                  <a:pt x="0" y="5"/>
                  <a:pt x="0" y="4"/>
                </a:cubicBezTo>
                <a:close/>
              </a:path>
            </a:pathLst>
          </a:custGeom>
          <a:solidFill>
            <a:srgbClr val="E30613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33" name="Google Shape;933;p14"/>
          <p:cNvSpPr txBox="1">
            <a:spLocks noGrp="1"/>
          </p:cNvSpPr>
          <p:nvPr>
            <p:ph type="body" idx="1"/>
          </p:nvPr>
        </p:nvSpPr>
        <p:spPr>
          <a:xfrm>
            <a:off x="880350" y="398051"/>
            <a:ext cx="10544391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None/>
            </a:pPr>
            <a:endParaRPr/>
          </a:p>
        </p:txBody>
      </p:sp>
      <p:pic>
        <p:nvPicPr>
          <p:cNvPr id="934" name="Google Shape;934;p1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909489" y="243114"/>
            <a:ext cx="1030504" cy="103412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935" name="Google Shape;935;p14"/>
          <p:cNvGrpSpPr/>
          <p:nvPr/>
        </p:nvGrpSpPr>
        <p:grpSpPr>
          <a:xfrm>
            <a:off x="0" y="6532750"/>
            <a:ext cx="12192000" cy="457200"/>
            <a:chOff x="0" y="7324662"/>
            <a:chExt cx="12192000" cy="457200"/>
          </a:xfrm>
        </p:grpSpPr>
        <p:sp>
          <p:nvSpPr>
            <p:cNvPr id="936" name="Google Shape;936;p14"/>
            <p:cNvSpPr/>
            <p:nvPr/>
          </p:nvSpPr>
          <p:spPr>
            <a:xfrm>
              <a:off x="0" y="7553262"/>
              <a:ext cx="12192000" cy="228600"/>
            </a:xfrm>
            <a:prstGeom prst="rect">
              <a:avLst/>
            </a:prstGeom>
            <a:solidFill>
              <a:srgbClr val="C60B1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37" name="Google Shape;937;p14"/>
            <p:cNvSpPr/>
            <p:nvPr/>
          </p:nvSpPr>
          <p:spPr>
            <a:xfrm>
              <a:off x="0" y="7324662"/>
              <a:ext cx="12192000" cy="228600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938" name="Google Shape;938;p1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360092" y="3184539"/>
            <a:ext cx="5467501" cy="3172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43" name="Google Shape;943;p15"/>
          <p:cNvGrpSpPr/>
          <p:nvPr/>
        </p:nvGrpSpPr>
        <p:grpSpPr>
          <a:xfrm>
            <a:off x="894204" y="2357819"/>
            <a:ext cx="2484476" cy="1292663"/>
            <a:chOff x="6210997" y="1433695"/>
            <a:chExt cx="1457348" cy="919631"/>
          </a:xfrm>
        </p:grpSpPr>
        <p:sp>
          <p:nvSpPr>
            <p:cNvPr id="944" name="Google Shape;944;p15"/>
            <p:cNvSpPr txBox="1"/>
            <p:nvPr/>
          </p:nvSpPr>
          <p:spPr>
            <a:xfrm>
              <a:off x="6210999" y="1433695"/>
              <a:ext cx="1457346" cy="19706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FFC000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sz="1200" b="1">
                <a:solidFill>
                  <a:srgbClr val="FFC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45" name="Google Shape;945;p15"/>
            <p:cNvSpPr txBox="1"/>
            <p:nvPr/>
          </p:nvSpPr>
          <p:spPr>
            <a:xfrm>
              <a:off x="6210997" y="1630759"/>
              <a:ext cx="1457346" cy="72256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FFC000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Easy to change colors, photos and Text.  </a:t>
              </a:r>
              <a:endParaRPr sz="1200">
                <a:solidFill>
                  <a:srgbClr val="FFC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946" name="Google Shape;946;p15"/>
          <p:cNvGrpSpPr/>
          <p:nvPr/>
        </p:nvGrpSpPr>
        <p:grpSpPr>
          <a:xfrm>
            <a:off x="939618" y="4816172"/>
            <a:ext cx="2484476" cy="1292663"/>
            <a:chOff x="6210997" y="1433695"/>
            <a:chExt cx="1457348" cy="919631"/>
          </a:xfrm>
        </p:grpSpPr>
        <p:sp>
          <p:nvSpPr>
            <p:cNvPr id="947" name="Google Shape;947;p15"/>
            <p:cNvSpPr txBox="1"/>
            <p:nvPr/>
          </p:nvSpPr>
          <p:spPr>
            <a:xfrm>
              <a:off x="6210999" y="1433695"/>
              <a:ext cx="1457346" cy="19706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FFC000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sz="1200" b="1">
                <a:solidFill>
                  <a:srgbClr val="FFC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48" name="Google Shape;948;p15"/>
            <p:cNvSpPr txBox="1"/>
            <p:nvPr/>
          </p:nvSpPr>
          <p:spPr>
            <a:xfrm>
              <a:off x="6210997" y="1630759"/>
              <a:ext cx="1457346" cy="72256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FFC000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Easy to change colors, photos and Text.  </a:t>
              </a:r>
              <a:endParaRPr sz="1200">
                <a:solidFill>
                  <a:srgbClr val="FFC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949" name="Google Shape;949;p15"/>
          <p:cNvGrpSpPr/>
          <p:nvPr/>
        </p:nvGrpSpPr>
        <p:grpSpPr>
          <a:xfrm>
            <a:off x="8945100" y="2330125"/>
            <a:ext cx="2484476" cy="1292663"/>
            <a:chOff x="6210997" y="1433695"/>
            <a:chExt cx="1457348" cy="919631"/>
          </a:xfrm>
        </p:grpSpPr>
        <p:sp>
          <p:nvSpPr>
            <p:cNvPr id="950" name="Google Shape;950;p15"/>
            <p:cNvSpPr txBox="1"/>
            <p:nvPr/>
          </p:nvSpPr>
          <p:spPr>
            <a:xfrm>
              <a:off x="6210999" y="1433695"/>
              <a:ext cx="1457346" cy="19706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FFC000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sz="1200" b="1">
                <a:solidFill>
                  <a:srgbClr val="FFC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51" name="Google Shape;951;p15"/>
            <p:cNvSpPr txBox="1"/>
            <p:nvPr/>
          </p:nvSpPr>
          <p:spPr>
            <a:xfrm>
              <a:off x="6210997" y="1630759"/>
              <a:ext cx="1457346" cy="72256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FFC000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Easy to change colors, photos and Text.  </a:t>
              </a:r>
              <a:endParaRPr sz="1200">
                <a:solidFill>
                  <a:srgbClr val="FFC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952" name="Google Shape;952;p15"/>
          <p:cNvGrpSpPr/>
          <p:nvPr/>
        </p:nvGrpSpPr>
        <p:grpSpPr>
          <a:xfrm>
            <a:off x="9106306" y="4816172"/>
            <a:ext cx="2484476" cy="1292663"/>
            <a:chOff x="6210997" y="1433695"/>
            <a:chExt cx="1457348" cy="919631"/>
          </a:xfrm>
        </p:grpSpPr>
        <p:sp>
          <p:nvSpPr>
            <p:cNvPr id="953" name="Google Shape;953;p15"/>
            <p:cNvSpPr txBox="1"/>
            <p:nvPr/>
          </p:nvSpPr>
          <p:spPr>
            <a:xfrm>
              <a:off x="6210999" y="1433695"/>
              <a:ext cx="1457346" cy="19706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FFC000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sz="1200" b="1">
                <a:solidFill>
                  <a:srgbClr val="FFC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54" name="Google Shape;954;p15"/>
            <p:cNvSpPr txBox="1"/>
            <p:nvPr/>
          </p:nvSpPr>
          <p:spPr>
            <a:xfrm>
              <a:off x="6210997" y="1630759"/>
              <a:ext cx="1457346" cy="72256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FFC000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Easy to change colors, photos and Text.  </a:t>
              </a:r>
              <a:endParaRPr sz="1200">
                <a:solidFill>
                  <a:srgbClr val="FFC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955" name="Google Shape;955;p15"/>
          <p:cNvSpPr txBox="1">
            <a:spLocks noGrp="1"/>
          </p:cNvSpPr>
          <p:nvPr>
            <p:ph type="body" idx="1"/>
          </p:nvPr>
        </p:nvSpPr>
        <p:spPr>
          <a:xfrm>
            <a:off x="690447" y="393365"/>
            <a:ext cx="10544391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8662"/>
              </a:buClr>
              <a:buSzPts val="4000"/>
              <a:buNone/>
            </a:pPr>
            <a:endParaRPr/>
          </a:p>
        </p:txBody>
      </p:sp>
      <p:pic>
        <p:nvPicPr>
          <p:cNvPr id="956" name="Google Shape;956;p1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515617" y="2330125"/>
            <a:ext cx="5176752" cy="3013151"/>
          </a:xfrm>
          <a:prstGeom prst="rect">
            <a:avLst/>
          </a:prstGeom>
          <a:noFill/>
          <a:ln>
            <a:noFill/>
          </a:ln>
        </p:spPr>
      </p:pic>
      <p:pic>
        <p:nvPicPr>
          <p:cNvPr id="957" name="Google Shape;957;p1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784370" y="1430661"/>
            <a:ext cx="794967" cy="788658"/>
          </a:xfrm>
          <a:prstGeom prst="rect">
            <a:avLst/>
          </a:prstGeom>
          <a:noFill/>
          <a:ln>
            <a:noFill/>
          </a:ln>
        </p:spPr>
      </p:pic>
      <p:pic>
        <p:nvPicPr>
          <p:cNvPr id="958" name="Google Shape;958;p1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784370" y="3963817"/>
            <a:ext cx="794967" cy="788658"/>
          </a:xfrm>
          <a:prstGeom prst="rect">
            <a:avLst/>
          </a:prstGeom>
          <a:noFill/>
          <a:ln>
            <a:noFill/>
          </a:ln>
        </p:spPr>
      </p:pic>
      <p:pic>
        <p:nvPicPr>
          <p:cNvPr id="959" name="Google Shape;959;p1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951058" y="1394612"/>
            <a:ext cx="794967" cy="788658"/>
          </a:xfrm>
          <a:prstGeom prst="rect">
            <a:avLst/>
          </a:prstGeom>
          <a:noFill/>
          <a:ln>
            <a:noFill/>
          </a:ln>
        </p:spPr>
      </p:pic>
      <p:pic>
        <p:nvPicPr>
          <p:cNvPr id="960" name="Google Shape;960;p1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882611" y="4027514"/>
            <a:ext cx="794967" cy="788658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961" name="Google Shape;961;p15"/>
          <p:cNvGrpSpPr/>
          <p:nvPr/>
        </p:nvGrpSpPr>
        <p:grpSpPr>
          <a:xfrm>
            <a:off x="262770" y="279411"/>
            <a:ext cx="1003936" cy="724247"/>
            <a:chOff x="3805238" y="3384551"/>
            <a:chExt cx="1624012" cy="1171574"/>
          </a:xfrm>
        </p:grpSpPr>
        <p:sp>
          <p:nvSpPr>
            <p:cNvPr id="962" name="Google Shape;962;p15"/>
            <p:cNvSpPr/>
            <p:nvPr/>
          </p:nvSpPr>
          <p:spPr>
            <a:xfrm>
              <a:off x="3805238" y="3741738"/>
              <a:ext cx="773113" cy="193675"/>
            </a:xfrm>
            <a:custGeom>
              <a:avLst/>
              <a:gdLst/>
              <a:ahLst/>
              <a:cxnLst/>
              <a:rect l="l" t="t" r="r" b="b"/>
              <a:pathLst>
                <a:path w="89" h="22" extrusionOk="0">
                  <a:moveTo>
                    <a:pt x="88" y="22"/>
                  </a:moveTo>
                  <a:cubicBezTo>
                    <a:pt x="80" y="19"/>
                    <a:pt x="72" y="16"/>
                    <a:pt x="63" y="14"/>
                  </a:cubicBezTo>
                  <a:cubicBezTo>
                    <a:pt x="48" y="10"/>
                    <a:pt x="32" y="10"/>
                    <a:pt x="16" y="10"/>
                  </a:cubicBezTo>
                  <a:cubicBezTo>
                    <a:pt x="13" y="11"/>
                    <a:pt x="9" y="11"/>
                    <a:pt x="6" y="11"/>
                  </a:cubicBezTo>
                  <a:cubicBezTo>
                    <a:pt x="4" y="10"/>
                    <a:pt x="0" y="12"/>
                    <a:pt x="0" y="9"/>
                  </a:cubicBezTo>
                  <a:cubicBezTo>
                    <a:pt x="0" y="6"/>
                    <a:pt x="3" y="6"/>
                    <a:pt x="5" y="5"/>
                  </a:cubicBezTo>
                  <a:cubicBezTo>
                    <a:pt x="19" y="0"/>
                    <a:pt x="33" y="1"/>
                    <a:pt x="47" y="4"/>
                  </a:cubicBezTo>
                  <a:cubicBezTo>
                    <a:pt x="62" y="7"/>
                    <a:pt x="76" y="12"/>
                    <a:pt x="89" y="21"/>
                  </a:cubicBezTo>
                  <a:cubicBezTo>
                    <a:pt x="89" y="21"/>
                    <a:pt x="88" y="22"/>
                    <a:pt x="88" y="22"/>
                  </a:cubicBezTo>
                  <a:close/>
                </a:path>
              </a:pathLst>
            </a:custGeom>
            <a:solidFill>
              <a:srgbClr val="C60B1E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63" name="Google Shape;963;p15"/>
            <p:cNvSpPr/>
            <p:nvPr/>
          </p:nvSpPr>
          <p:spPr>
            <a:xfrm>
              <a:off x="3883025" y="3960813"/>
              <a:ext cx="703263" cy="384175"/>
            </a:xfrm>
            <a:custGeom>
              <a:avLst/>
              <a:gdLst/>
              <a:ahLst/>
              <a:cxnLst/>
              <a:rect l="l" t="t" r="r" b="b"/>
              <a:pathLst>
                <a:path w="81" h="44" extrusionOk="0">
                  <a:moveTo>
                    <a:pt x="81" y="0"/>
                  </a:moveTo>
                  <a:cubicBezTo>
                    <a:pt x="77" y="4"/>
                    <a:pt x="73" y="5"/>
                    <a:pt x="69" y="6"/>
                  </a:cubicBezTo>
                  <a:cubicBezTo>
                    <a:pt x="50" y="12"/>
                    <a:pt x="33" y="22"/>
                    <a:pt x="18" y="34"/>
                  </a:cubicBezTo>
                  <a:cubicBezTo>
                    <a:pt x="14" y="37"/>
                    <a:pt x="10" y="40"/>
                    <a:pt x="6" y="42"/>
                  </a:cubicBezTo>
                  <a:cubicBezTo>
                    <a:pt x="4" y="43"/>
                    <a:pt x="3" y="44"/>
                    <a:pt x="2" y="43"/>
                  </a:cubicBezTo>
                  <a:cubicBezTo>
                    <a:pt x="0" y="41"/>
                    <a:pt x="1" y="40"/>
                    <a:pt x="2" y="39"/>
                  </a:cubicBezTo>
                  <a:cubicBezTo>
                    <a:pt x="5" y="34"/>
                    <a:pt x="8" y="31"/>
                    <a:pt x="12" y="28"/>
                  </a:cubicBezTo>
                  <a:cubicBezTo>
                    <a:pt x="32" y="13"/>
                    <a:pt x="54" y="4"/>
                    <a:pt x="81" y="0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64" name="Google Shape;964;p15"/>
            <p:cNvSpPr/>
            <p:nvPr/>
          </p:nvSpPr>
          <p:spPr>
            <a:xfrm>
              <a:off x="4681538" y="3978275"/>
              <a:ext cx="565150" cy="577850"/>
            </a:xfrm>
            <a:custGeom>
              <a:avLst/>
              <a:gdLst/>
              <a:ahLst/>
              <a:cxnLst/>
              <a:rect l="l" t="t" r="r" b="b"/>
              <a:pathLst>
                <a:path w="65" h="66" extrusionOk="0">
                  <a:moveTo>
                    <a:pt x="3" y="6"/>
                  </a:moveTo>
                  <a:cubicBezTo>
                    <a:pt x="3" y="4"/>
                    <a:pt x="0" y="4"/>
                    <a:pt x="0" y="1"/>
                  </a:cubicBezTo>
                  <a:cubicBezTo>
                    <a:pt x="2" y="0"/>
                    <a:pt x="3" y="2"/>
                    <a:pt x="4" y="2"/>
                  </a:cubicBezTo>
                  <a:cubicBezTo>
                    <a:pt x="27" y="15"/>
                    <a:pt x="46" y="31"/>
                    <a:pt x="59" y="54"/>
                  </a:cubicBezTo>
                  <a:cubicBezTo>
                    <a:pt x="61" y="57"/>
                    <a:pt x="65" y="62"/>
                    <a:pt x="61" y="64"/>
                  </a:cubicBezTo>
                  <a:cubicBezTo>
                    <a:pt x="58" y="66"/>
                    <a:pt x="55" y="61"/>
                    <a:pt x="53" y="57"/>
                  </a:cubicBezTo>
                  <a:cubicBezTo>
                    <a:pt x="40" y="39"/>
                    <a:pt x="25" y="21"/>
                    <a:pt x="7" y="8"/>
                  </a:cubicBezTo>
                  <a:cubicBezTo>
                    <a:pt x="6" y="7"/>
                    <a:pt x="5" y="5"/>
                    <a:pt x="3" y="6"/>
                  </a:cubicBezTo>
                  <a:close/>
                </a:path>
              </a:pathLst>
            </a:custGeom>
            <a:solidFill>
              <a:srgbClr val="C60B1E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65" name="Google Shape;965;p15"/>
            <p:cNvSpPr/>
            <p:nvPr/>
          </p:nvSpPr>
          <p:spPr>
            <a:xfrm>
              <a:off x="4681538" y="3900488"/>
              <a:ext cx="738188" cy="192087"/>
            </a:xfrm>
            <a:custGeom>
              <a:avLst/>
              <a:gdLst/>
              <a:ahLst/>
              <a:cxnLst/>
              <a:rect l="l" t="t" r="r" b="b"/>
              <a:pathLst>
                <a:path w="85" h="22" extrusionOk="0">
                  <a:moveTo>
                    <a:pt x="0" y="6"/>
                  </a:moveTo>
                  <a:cubicBezTo>
                    <a:pt x="6" y="2"/>
                    <a:pt x="11" y="2"/>
                    <a:pt x="16" y="2"/>
                  </a:cubicBezTo>
                  <a:cubicBezTo>
                    <a:pt x="34" y="0"/>
                    <a:pt x="53" y="0"/>
                    <a:pt x="70" y="8"/>
                  </a:cubicBezTo>
                  <a:cubicBezTo>
                    <a:pt x="74" y="10"/>
                    <a:pt x="78" y="12"/>
                    <a:pt x="82" y="16"/>
                  </a:cubicBezTo>
                  <a:cubicBezTo>
                    <a:pt x="83" y="17"/>
                    <a:pt x="85" y="18"/>
                    <a:pt x="84" y="20"/>
                  </a:cubicBezTo>
                  <a:cubicBezTo>
                    <a:pt x="83" y="22"/>
                    <a:pt x="81" y="21"/>
                    <a:pt x="79" y="21"/>
                  </a:cubicBezTo>
                  <a:cubicBezTo>
                    <a:pt x="70" y="17"/>
                    <a:pt x="62" y="14"/>
                    <a:pt x="53" y="11"/>
                  </a:cubicBezTo>
                  <a:cubicBezTo>
                    <a:pt x="38" y="7"/>
                    <a:pt x="23" y="5"/>
                    <a:pt x="8" y="6"/>
                  </a:cubicBezTo>
                  <a:cubicBezTo>
                    <a:pt x="6" y="6"/>
                    <a:pt x="4" y="6"/>
                    <a:pt x="0" y="6"/>
                  </a:cubicBezTo>
                  <a:close/>
                </a:path>
              </a:pathLst>
            </a:custGeom>
            <a:solidFill>
              <a:srgbClr val="C60B1E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66" name="Google Shape;966;p15"/>
            <p:cNvSpPr/>
            <p:nvPr/>
          </p:nvSpPr>
          <p:spPr>
            <a:xfrm>
              <a:off x="4491038" y="3987800"/>
              <a:ext cx="155575" cy="550862"/>
            </a:xfrm>
            <a:custGeom>
              <a:avLst/>
              <a:gdLst/>
              <a:ahLst/>
              <a:cxnLst/>
              <a:rect l="l" t="t" r="r" b="b"/>
              <a:pathLst>
                <a:path w="18" h="63" extrusionOk="0">
                  <a:moveTo>
                    <a:pt x="16" y="0"/>
                  </a:moveTo>
                  <a:cubicBezTo>
                    <a:pt x="18" y="8"/>
                    <a:pt x="15" y="15"/>
                    <a:pt x="14" y="21"/>
                  </a:cubicBezTo>
                  <a:cubicBezTo>
                    <a:pt x="12" y="33"/>
                    <a:pt x="11" y="45"/>
                    <a:pt x="9" y="57"/>
                  </a:cubicBezTo>
                  <a:cubicBezTo>
                    <a:pt x="9" y="59"/>
                    <a:pt x="8" y="63"/>
                    <a:pt x="6" y="63"/>
                  </a:cubicBezTo>
                  <a:cubicBezTo>
                    <a:pt x="2" y="63"/>
                    <a:pt x="2" y="59"/>
                    <a:pt x="1" y="56"/>
                  </a:cubicBezTo>
                  <a:cubicBezTo>
                    <a:pt x="0" y="42"/>
                    <a:pt x="4" y="29"/>
                    <a:pt x="8" y="16"/>
                  </a:cubicBezTo>
                  <a:cubicBezTo>
                    <a:pt x="9" y="11"/>
                    <a:pt x="11" y="5"/>
                    <a:pt x="16" y="0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67" name="Google Shape;967;p15"/>
            <p:cNvSpPr/>
            <p:nvPr/>
          </p:nvSpPr>
          <p:spPr>
            <a:xfrm>
              <a:off x="4630738" y="3384551"/>
              <a:ext cx="147638" cy="533400"/>
            </a:xfrm>
            <a:custGeom>
              <a:avLst/>
              <a:gdLst/>
              <a:ahLst/>
              <a:cxnLst/>
              <a:rect l="l" t="t" r="r" b="b"/>
              <a:pathLst>
                <a:path w="17" h="61" extrusionOk="0">
                  <a:moveTo>
                    <a:pt x="0" y="60"/>
                  </a:moveTo>
                  <a:cubicBezTo>
                    <a:pt x="2" y="53"/>
                    <a:pt x="3" y="46"/>
                    <a:pt x="4" y="39"/>
                  </a:cubicBezTo>
                  <a:cubicBezTo>
                    <a:pt x="7" y="28"/>
                    <a:pt x="7" y="17"/>
                    <a:pt x="8" y="6"/>
                  </a:cubicBezTo>
                  <a:cubicBezTo>
                    <a:pt x="8" y="4"/>
                    <a:pt x="7" y="0"/>
                    <a:pt x="11" y="0"/>
                  </a:cubicBezTo>
                  <a:cubicBezTo>
                    <a:pt x="15" y="0"/>
                    <a:pt x="16" y="3"/>
                    <a:pt x="17" y="7"/>
                  </a:cubicBezTo>
                  <a:cubicBezTo>
                    <a:pt x="17" y="13"/>
                    <a:pt x="17" y="20"/>
                    <a:pt x="15" y="27"/>
                  </a:cubicBezTo>
                  <a:cubicBezTo>
                    <a:pt x="12" y="37"/>
                    <a:pt x="8" y="48"/>
                    <a:pt x="4" y="58"/>
                  </a:cubicBezTo>
                  <a:cubicBezTo>
                    <a:pt x="3" y="59"/>
                    <a:pt x="2" y="60"/>
                    <a:pt x="2" y="61"/>
                  </a:cubicBezTo>
                  <a:cubicBezTo>
                    <a:pt x="1" y="60"/>
                    <a:pt x="1" y="60"/>
                    <a:pt x="0" y="60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68" name="Google Shape;968;p15"/>
            <p:cNvSpPr/>
            <p:nvPr/>
          </p:nvSpPr>
          <p:spPr>
            <a:xfrm>
              <a:off x="4743450" y="3663950"/>
              <a:ext cx="511175" cy="227012"/>
            </a:xfrm>
            <a:custGeom>
              <a:avLst/>
              <a:gdLst/>
              <a:ahLst/>
              <a:cxnLst/>
              <a:rect l="l" t="t" r="r" b="b"/>
              <a:pathLst>
                <a:path w="59" h="26" extrusionOk="0">
                  <a:moveTo>
                    <a:pt x="0" y="24"/>
                  </a:moveTo>
                  <a:cubicBezTo>
                    <a:pt x="16" y="13"/>
                    <a:pt x="33" y="3"/>
                    <a:pt x="52" y="0"/>
                  </a:cubicBezTo>
                  <a:cubicBezTo>
                    <a:pt x="53" y="0"/>
                    <a:pt x="54" y="0"/>
                    <a:pt x="55" y="0"/>
                  </a:cubicBezTo>
                  <a:cubicBezTo>
                    <a:pt x="56" y="1"/>
                    <a:pt x="59" y="1"/>
                    <a:pt x="59" y="2"/>
                  </a:cubicBezTo>
                  <a:cubicBezTo>
                    <a:pt x="59" y="4"/>
                    <a:pt x="57" y="5"/>
                    <a:pt x="56" y="5"/>
                  </a:cubicBezTo>
                  <a:cubicBezTo>
                    <a:pt x="44" y="9"/>
                    <a:pt x="33" y="13"/>
                    <a:pt x="22" y="17"/>
                  </a:cubicBezTo>
                  <a:cubicBezTo>
                    <a:pt x="15" y="19"/>
                    <a:pt x="8" y="23"/>
                    <a:pt x="1" y="26"/>
                  </a:cubicBezTo>
                  <a:cubicBezTo>
                    <a:pt x="0" y="25"/>
                    <a:pt x="0" y="25"/>
                    <a:pt x="0" y="24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69" name="Google Shape;969;p15"/>
            <p:cNvSpPr/>
            <p:nvPr/>
          </p:nvSpPr>
          <p:spPr>
            <a:xfrm>
              <a:off x="3952875" y="3935413"/>
              <a:ext cx="546100" cy="192087"/>
            </a:xfrm>
            <a:custGeom>
              <a:avLst/>
              <a:gdLst/>
              <a:ahLst/>
              <a:cxnLst/>
              <a:rect l="l" t="t" r="r" b="b"/>
              <a:pathLst>
                <a:path w="63" h="22" extrusionOk="0">
                  <a:moveTo>
                    <a:pt x="63" y="1"/>
                  </a:moveTo>
                  <a:cubicBezTo>
                    <a:pt x="60" y="5"/>
                    <a:pt x="56" y="3"/>
                    <a:pt x="54" y="4"/>
                  </a:cubicBezTo>
                  <a:cubicBezTo>
                    <a:pt x="39" y="7"/>
                    <a:pt x="24" y="11"/>
                    <a:pt x="11" y="18"/>
                  </a:cubicBezTo>
                  <a:cubicBezTo>
                    <a:pt x="8" y="19"/>
                    <a:pt x="4" y="22"/>
                    <a:pt x="2" y="19"/>
                  </a:cubicBezTo>
                  <a:cubicBezTo>
                    <a:pt x="0" y="15"/>
                    <a:pt x="5" y="13"/>
                    <a:pt x="8" y="12"/>
                  </a:cubicBezTo>
                  <a:cubicBezTo>
                    <a:pt x="25" y="3"/>
                    <a:pt x="43" y="0"/>
                    <a:pt x="63" y="1"/>
                  </a:cubicBezTo>
                  <a:close/>
                </a:path>
              </a:pathLst>
            </a:custGeom>
            <a:solidFill>
              <a:srgbClr val="C60B1E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70" name="Google Shape;970;p15"/>
            <p:cNvSpPr/>
            <p:nvPr/>
          </p:nvSpPr>
          <p:spPr>
            <a:xfrm>
              <a:off x="4117975" y="3489325"/>
              <a:ext cx="433388" cy="366712"/>
            </a:xfrm>
            <a:custGeom>
              <a:avLst/>
              <a:gdLst/>
              <a:ahLst/>
              <a:cxnLst/>
              <a:rect l="l" t="t" r="r" b="b"/>
              <a:pathLst>
                <a:path w="50" h="42" extrusionOk="0">
                  <a:moveTo>
                    <a:pt x="50" y="42"/>
                  </a:moveTo>
                  <a:cubicBezTo>
                    <a:pt x="43" y="38"/>
                    <a:pt x="38" y="32"/>
                    <a:pt x="32" y="27"/>
                  </a:cubicBezTo>
                  <a:cubicBezTo>
                    <a:pt x="23" y="20"/>
                    <a:pt x="14" y="14"/>
                    <a:pt x="4" y="7"/>
                  </a:cubicBezTo>
                  <a:cubicBezTo>
                    <a:pt x="3" y="6"/>
                    <a:pt x="0" y="4"/>
                    <a:pt x="1" y="2"/>
                  </a:cubicBezTo>
                  <a:cubicBezTo>
                    <a:pt x="2" y="0"/>
                    <a:pt x="5" y="1"/>
                    <a:pt x="7" y="2"/>
                  </a:cubicBezTo>
                  <a:cubicBezTo>
                    <a:pt x="13" y="4"/>
                    <a:pt x="18" y="8"/>
                    <a:pt x="23" y="12"/>
                  </a:cubicBezTo>
                  <a:cubicBezTo>
                    <a:pt x="33" y="20"/>
                    <a:pt x="43" y="30"/>
                    <a:pt x="50" y="42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71" name="Google Shape;971;p15"/>
            <p:cNvSpPr/>
            <p:nvPr/>
          </p:nvSpPr>
          <p:spPr>
            <a:xfrm>
              <a:off x="4829175" y="4005263"/>
              <a:ext cx="600075" cy="339725"/>
            </a:xfrm>
            <a:custGeom>
              <a:avLst/>
              <a:gdLst/>
              <a:ahLst/>
              <a:cxnLst/>
              <a:rect l="l" t="t" r="r" b="b"/>
              <a:pathLst>
                <a:path w="69" h="39" extrusionOk="0">
                  <a:moveTo>
                    <a:pt x="0" y="0"/>
                  </a:moveTo>
                  <a:cubicBezTo>
                    <a:pt x="26" y="7"/>
                    <a:pt x="51" y="17"/>
                    <a:pt x="69" y="39"/>
                  </a:cubicBezTo>
                  <a:cubicBezTo>
                    <a:pt x="47" y="24"/>
                    <a:pt x="25" y="9"/>
                    <a:pt x="0" y="0"/>
                  </a:cubicBezTo>
                  <a:close/>
                </a:path>
              </a:pathLst>
            </a:custGeom>
            <a:solidFill>
              <a:srgbClr val="C60B1E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72" name="Google Shape;972;p15"/>
            <p:cNvSpPr/>
            <p:nvPr/>
          </p:nvSpPr>
          <p:spPr>
            <a:xfrm>
              <a:off x="4681538" y="4030663"/>
              <a:ext cx="209550" cy="438150"/>
            </a:xfrm>
            <a:custGeom>
              <a:avLst/>
              <a:gdLst/>
              <a:ahLst/>
              <a:cxnLst/>
              <a:rect l="l" t="t" r="r" b="b"/>
              <a:pathLst>
                <a:path w="24" h="50" extrusionOk="0">
                  <a:moveTo>
                    <a:pt x="3" y="0"/>
                  </a:moveTo>
                  <a:cubicBezTo>
                    <a:pt x="11" y="12"/>
                    <a:pt x="18" y="24"/>
                    <a:pt x="21" y="38"/>
                  </a:cubicBezTo>
                  <a:cubicBezTo>
                    <a:pt x="22" y="41"/>
                    <a:pt x="24" y="47"/>
                    <a:pt x="21" y="48"/>
                  </a:cubicBezTo>
                  <a:cubicBezTo>
                    <a:pt x="18" y="50"/>
                    <a:pt x="17" y="43"/>
                    <a:pt x="16" y="40"/>
                  </a:cubicBezTo>
                  <a:cubicBezTo>
                    <a:pt x="13" y="28"/>
                    <a:pt x="8" y="15"/>
                    <a:pt x="2" y="4"/>
                  </a:cubicBezTo>
                  <a:cubicBezTo>
                    <a:pt x="2" y="3"/>
                    <a:pt x="0" y="1"/>
                    <a:pt x="3" y="0"/>
                  </a:cubicBezTo>
                  <a:cubicBezTo>
                    <a:pt x="3" y="0"/>
                    <a:pt x="3" y="0"/>
                    <a:pt x="3" y="0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73" name="Google Shape;973;p15"/>
            <p:cNvSpPr/>
            <p:nvPr/>
          </p:nvSpPr>
          <p:spPr>
            <a:xfrm>
              <a:off x="4238625" y="4048125"/>
              <a:ext cx="287338" cy="358775"/>
            </a:xfrm>
            <a:custGeom>
              <a:avLst/>
              <a:gdLst/>
              <a:ahLst/>
              <a:cxnLst/>
              <a:rect l="l" t="t" r="r" b="b"/>
              <a:pathLst>
                <a:path w="33" h="41" extrusionOk="0">
                  <a:moveTo>
                    <a:pt x="33" y="0"/>
                  </a:moveTo>
                  <a:cubicBezTo>
                    <a:pt x="25" y="11"/>
                    <a:pt x="16" y="21"/>
                    <a:pt x="9" y="33"/>
                  </a:cubicBezTo>
                  <a:cubicBezTo>
                    <a:pt x="7" y="35"/>
                    <a:pt x="6" y="37"/>
                    <a:pt x="4" y="39"/>
                  </a:cubicBezTo>
                  <a:cubicBezTo>
                    <a:pt x="4" y="40"/>
                    <a:pt x="2" y="41"/>
                    <a:pt x="1" y="40"/>
                  </a:cubicBezTo>
                  <a:cubicBezTo>
                    <a:pt x="0" y="40"/>
                    <a:pt x="1" y="38"/>
                    <a:pt x="1" y="37"/>
                  </a:cubicBezTo>
                  <a:cubicBezTo>
                    <a:pt x="4" y="27"/>
                    <a:pt x="11" y="20"/>
                    <a:pt x="18" y="12"/>
                  </a:cubicBezTo>
                  <a:cubicBezTo>
                    <a:pt x="22" y="7"/>
                    <a:pt x="27" y="3"/>
                    <a:pt x="33" y="0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74" name="Google Shape;974;p15"/>
            <p:cNvSpPr/>
            <p:nvPr/>
          </p:nvSpPr>
          <p:spPr>
            <a:xfrm>
              <a:off x="4135438" y="4057650"/>
              <a:ext cx="312738" cy="269875"/>
            </a:xfrm>
            <a:custGeom>
              <a:avLst/>
              <a:gdLst/>
              <a:ahLst/>
              <a:cxnLst/>
              <a:rect l="l" t="t" r="r" b="b"/>
              <a:pathLst>
                <a:path w="36" h="31" extrusionOk="0">
                  <a:moveTo>
                    <a:pt x="36" y="2"/>
                  </a:moveTo>
                  <a:cubicBezTo>
                    <a:pt x="23" y="7"/>
                    <a:pt x="14" y="17"/>
                    <a:pt x="6" y="28"/>
                  </a:cubicBezTo>
                  <a:cubicBezTo>
                    <a:pt x="5" y="29"/>
                    <a:pt x="4" y="31"/>
                    <a:pt x="2" y="29"/>
                  </a:cubicBezTo>
                  <a:cubicBezTo>
                    <a:pt x="0" y="28"/>
                    <a:pt x="1" y="26"/>
                    <a:pt x="2" y="24"/>
                  </a:cubicBezTo>
                  <a:cubicBezTo>
                    <a:pt x="7" y="13"/>
                    <a:pt x="26" y="0"/>
                    <a:pt x="36" y="2"/>
                  </a:cubicBezTo>
                  <a:close/>
                </a:path>
              </a:pathLst>
            </a:custGeom>
            <a:solidFill>
              <a:srgbClr val="C60B1E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75" name="Google Shape;975;p15"/>
            <p:cNvSpPr/>
            <p:nvPr/>
          </p:nvSpPr>
          <p:spPr>
            <a:xfrm>
              <a:off x="4716463" y="3584575"/>
              <a:ext cx="269875" cy="271462"/>
            </a:xfrm>
            <a:custGeom>
              <a:avLst/>
              <a:gdLst/>
              <a:ahLst/>
              <a:cxnLst/>
              <a:rect l="l" t="t" r="r" b="b"/>
              <a:pathLst>
                <a:path w="31" h="31" extrusionOk="0">
                  <a:moveTo>
                    <a:pt x="0" y="30"/>
                  </a:moveTo>
                  <a:cubicBezTo>
                    <a:pt x="0" y="19"/>
                    <a:pt x="13" y="3"/>
                    <a:pt x="23" y="1"/>
                  </a:cubicBezTo>
                  <a:cubicBezTo>
                    <a:pt x="25" y="0"/>
                    <a:pt x="26" y="0"/>
                    <a:pt x="28" y="0"/>
                  </a:cubicBezTo>
                  <a:cubicBezTo>
                    <a:pt x="29" y="0"/>
                    <a:pt x="30" y="0"/>
                    <a:pt x="30" y="1"/>
                  </a:cubicBezTo>
                  <a:cubicBezTo>
                    <a:pt x="31" y="3"/>
                    <a:pt x="30" y="3"/>
                    <a:pt x="29" y="4"/>
                  </a:cubicBezTo>
                  <a:cubicBezTo>
                    <a:pt x="28" y="5"/>
                    <a:pt x="27" y="5"/>
                    <a:pt x="26" y="6"/>
                  </a:cubicBezTo>
                  <a:cubicBezTo>
                    <a:pt x="15" y="10"/>
                    <a:pt x="8" y="18"/>
                    <a:pt x="2" y="29"/>
                  </a:cubicBezTo>
                  <a:cubicBezTo>
                    <a:pt x="2" y="30"/>
                    <a:pt x="2" y="31"/>
                    <a:pt x="0" y="30"/>
                  </a:cubicBez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76" name="Google Shape;976;p15"/>
            <p:cNvSpPr/>
            <p:nvPr/>
          </p:nvSpPr>
          <p:spPr>
            <a:xfrm>
              <a:off x="4456113" y="3506788"/>
              <a:ext cx="165100" cy="314325"/>
            </a:xfrm>
            <a:custGeom>
              <a:avLst/>
              <a:gdLst/>
              <a:ahLst/>
              <a:cxnLst/>
              <a:rect l="l" t="t" r="r" b="b"/>
              <a:pathLst>
                <a:path w="19" h="36" extrusionOk="0">
                  <a:moveTo>
                    <a:pt x="17" y="36"/>
                  </a:moveTo>
                  <a:cubicBezTo>
                    <a:pt x="14" y="32"/>
                    <a:pt x="14" y="29"/>
                    <a:pt x="13" y="25"/>
                  </a:cubicBezTo>
                  <a:cubicBezTo>
                    <a:pt x="10" y="19"/>
                    <a:pt x="7" y="13"/>
                    <a:pt x="3" y="7"/>
                  </a:cubicBezTo>
                  <a:cubicBezTo>
                    <a:pt x="2" y="5"/>
                    <a:pt x="0" y="3"/>
                    <a:pt x="2" y="1"/>
                  </a:cubicBezTo>
                  <a:cubicBezTo>
                    <a:pt x="4" y="0"/>
                    <a:pt x="6" y="2"/>
                    <a:pt x="7" y="3"/>
                  </a:cubicBezTo>
                  <a:cubicBezTo>
                    <a:pt x="14" y="9"/>
                    <a:pt x="19" y="26"/>
                    <a:pt x="17" y="36"/>
                  </a:cubicBez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77" name="Google Shape;977;p15"/>
            <p:cNvSpPr/>
            <p:nvPr/>
          </p:nvSpPr>
          <p:spPr>
            <a:xfrm>
              <a:off x="3943350" y="3873500"/>
              <a:ext cx="477838" cy="61912"/>
            </a:xfrm>
            <a:custGeom>
              <a:avLst/>
              <a:gdLst/>
              <a:ahLst/>
              <a:cxnLst/>
              <a:rect l="l" t="t" r="r" b="b"/>
              <a:pathLst>
                <a:path w="55" h="7" extrusionOk="0">
                  <a:moveTo>
                    <a:pt x="0" y="7"/>
                  </a:moveTo>
                  <a:cubicBezTo>
                    <a:pt x="18" y="0"/>
                    <a:pt x="36" y="1"/>
                    <a:pt x="55" y="5"/>
                  </a:cubicBezTo>
                  <a:cubicBezTo>
                    <a:pt x="36" y="3"/>
                    <a:pt x="18" y="5"/>
                    <a:pt x="0" y="7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78" name="Google Shape;978;p15"/>
            <p:cNvSpPr/>
            <p:nvPr/>
          </p:nvSpPr>
          <p:spPr>
            <a:xfrm>
              <a:off x="4656138" y="4040188"/>
              <a:ext cx="112713" cy="393700"/>
            </a:xfrm>
            <a:custGeom>
              <a:avLst/>
              <a:gdLst/>
              <a:ahLst/>
              <a:cxnLst/>
              <a:rect l="l" t="t" r="r" b="b"/>
              <a:pathLst>
                <a:path w="13" h="45" extrusionOk="0">
                  <a:moveTo>
                    <a:pt x="0" y="0"/>
                  </a:moveTo>
                  <a:cubicBezTo>
                    <a:pt x="6" y="14"/>
                    <a:pt x="13" y="29"/>
                    <a:pt x="6" y="45"/>
                  </a:cubicBezTo>
                  <a:cubicBezTo>
                    <a:pt x="6" y="30"/>
                    <a:pt x="5" y="15"/>
                    <a:pt x="0" y="0"/>
                  </a:cubicBezTo>
                  <a:close/>
                </a:path>
              </a:pathLst>
            </a:custGeom>
            <a:solidFill>
              <a:srgbClr val="C60B1E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79" name="Google Shape;979;p15"/>
            <p:cNvSpPr/>
            <p:nvPr/>
          </p:nvSpPr>
          <p:spPr>
            <a:xfrm>
              <a:off x="4378325" y="4092575"/>
              <a:ext cx="173038" cy="287337"/>
            </a:xfrm>
            <a:custGeom>
              <a:avLst/>
              <a:gdLst/>
              <a:ahLst/>
              <a:cxnLst/>
              <a:rect l="l" t="t" r="r" b="b"/>
              <a:pathLst>
                <a:path w="20" h="33" extrusionOk="0">
                  <a:moveTo>
                    <a:pt x="3" y="33"/>
                  </a:moveTo>
                  <a:cubicBezTo>
                    <a:pt x="0" y="23"/>
                    <a:pt x="10" y="4"/>
                    <a:pt x="20" y="0"/>
                  </a:cubicBezTo>
                  <a:cubicBezTo>
                    <a:pt x="9" y="10"/>
                    <a:pt x="8" y="22"/>
                    <a:pt x="3" y="33"/>
                  </a:cubicBezTo>
                  <a:close/>
                </a:path>
              </a:pathLst>
            </a:custGeom>
            <a:solidFill>
              <a:srgbClr val="C60B1E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80" name="Google Shape;980;p15"/>
            <p:cNvSpPr/>
            <p:nvPr/>
          </p:nvSpPr>
          <p:spPr>
            <a:xfrm>
              <a:off x="5064125" y="4197350"/>
              <a:ext cx="217488" cy="182562"/>
            </a:xfrm>
            <a:custGeom>
              <a:avLst/>
              <a:gdLst/>
              <a:ahLst/>
              <a:cxnLst/>
              <a:rect l="l" t="t" r="r" b="b"/>
              <a:pathLst>
                <a:path w="25" h="21" extrusionOk="0">
                  <a:moveTo>
                    <a:pt x="0" y="0"/>
                  </a:moveTo>
                  <a:cubicBezTo>
                    <a:pt x="9" y="4"/>
                    <a:pt x="18" y="9"/>
                    <a:pt x="24" y="17"/>
                  </a:cubicBezTo>
                  <a:cubicBezTo>
                    <a:pt x="24" y="18"/>
                    <a:pt x="25" y="19"/>
                    <a:pt x="24" y="20"/>
                  </a:cubicBezTo>
                  <a:cubicBezTo>
                    <a:pt x="23" y="21"/>
                    <a:pt x="22" y="20"/>
                    <a:pt x="21" y="20"/>
                  </a:cubicBezTo>
                  <a:cubicBezTo>
                    <a:pt x="19" y="17"/>
                    <a:pt x="16" y="15"/>
                    <a:pt x="13" y="13"/>
                  </a:cubicBezTo>
                  <a:cubicBezTo>
                    <a:pt x="9" y="9"/>
                    <a:pt x="5" y="4"/>
                    <a:pt x="0" y="0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81" name="Google Shape;981;p15"/>
            <p:cNvSpPr/>
            <p:nvPr/>
          </p:nvSpPr>
          <p:spPr>
            <a:xfrm>
              <a:off x="5073650" y="4022725"/>
              <a:ext cx="260350" cy="139700"/>
            </a:xfrm>
            <a:custGeom>
              <a:avLst/>
              <a:gdLst/>
              <a:ahLst/>
              <a:cxnLst/>
              <a:rect l="l" t="t" r="r" b="b"/>
              <a:pathLst>
                <a:path w="30" h="16" extrusionOk="0">
                  <a:moveTo>
                    <a:pt x="0" y="0"/>
                  </a:moveTo>
                  <a:cubicBezTo>
                    <a:pt x="10" y="1"/>
                    <a:pt x="19" y="5"/>
                    <a:pt x="27" y="11"/>
                  </a:cubicBezTo>
                  <a:cubicBezTo>
                    <a:pt x="28" y="11"/>
                    <a:pt x="30" y="12"/>
                    <a:pt x="29" y="14"/>
                  </a:cubicBezTo>
                  <a:cubicBezTo>
                    <a:pt x="28" y="16"/>
                    <a:pt x="26" y="15"/>
                    <a:pt x="24" y="14"/>
                  </a:cubicBezTo>
                  <a:cubicBezTo>
                    <a:pt x="16" y="9"/>
                    <a:pt x="8" y="5"/>
                    <a:pt x="0" y="0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82" name="Google Shape;982;p15"/>
            <p:cNvSpPr/>
            <p:nvPr/>
          </p:nvSpPr>
          <p:spPr>
            <a:xfrm>
              <a:off x="4056063" y="4344988"/>
              <a:ext cx="69850" cy="71437"/>
            </a:xfrm>
            <a:custGeom>
              <a:avLst/>
              <a:gdLst/>
              <a:ahLst/>
              <a:cxnLst/>
              <a:rect l="l" t="t" r="r" b="b"/>
              <a:pathLst>
                <a:path w="8" h="8" extrusionOk="0">
                  <a:moveTo>
                    <a:pt x="7" y="5"/>
                  </a:moveTo>
                  <a:cubicBezTo>
                    <a:pt x="7" y="8"/>
                    <a:pt x="4" y="6"/>
                    <a:pt x="3" y="8"/>
                  </a:cubicBezTo>
                  <a:cubicBezTo>
                    <a:pt x="2" y="7"/>
                    <a:pt x="0" y="6"/>
                    <a:pt x="0" y="4"/>
                  </a:cubicBezTo>
                  <a:cubicBezTo>
                    <a:pt x="2" y="4"/>
                    <a:pt x="0" y="0"/>
                    <a:pt x="3" y="0"/>
                  </a:cubicBezTo>
                  <a:cubicBezTo>
                    <a:pt x="7" y="1"/>
                    <a:pt x="8" y="2"/>
                    <a:pt x="7" y="5"/>
                  </a:cubicBezTo>
                  <a:close/>
                </a:path>
              </a:pathLst>
            </a:custGeom>
            <a:solidFill>
              <a:srgbClr val="C60B1E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83" name="Google Shape;983;p15"/>
            <p:cNvSpPr/>
            <p:nvPr/>
          </p:nvSpPr>
          <p:spPr>
            <a:xfrm>
              <a:off x="4681538" y="4476750"/>
              <a:ext cx="69850" cy="79375"/>
            </a:xfrm>
            <a:custGeom>
              <a:avLst/>
              <a:gdLst/>
              <a:ahLst/>
              <a:cxnLst/>
              <a:rect l="l" t="t" r="r" b="b"/>
              <a:pathLst>
                <a:path w="8" h="9" extrusionOk="0">
                  <a:moveTo>
                    <a:pt x="3" y="9"/>
                  </a:moveTo>
                  <a:cubicBezTo>
                    <a:pt x="2" y="7"/>
                    <a:pt x="1" y="6"/>
                    <a:pt x="0" y="4"/>
                  </a:cubicBezTo>
                  <a:cubicBezTo>
                    <a:pt x="1" y="4"/>
                    <a:pt x="0" y="0"/>
                    <a:pt x="3" y="0"/>
                  </a:cubicBezTo>
                  <a:cubicBezTo>
                    <a:pt x="5" y="1"/>
                    <a:pt x="7" y="0"/>
                    <a:pt x="7" y="4"/>
                  </a:cubicBezTo>
                  <a:cubicBezTo>
                    <a:pt x="8" y="8"/>
                    <a:pt x="4" y="6"/>
                    <a:pt x="3" y="9"/>
                  </a:cubicBezTo>
                  <a:close/>
                </a:path>
              </a:pathLst>
            </a:custGeom>
            <a:solidFill>
              <a:srgbClr val="C60B1E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84" name="Google Shape;984;p15"/>
            <p:cNvSpPr/>
            <p:nvPr/>
          </p:nvSpPr>
          <p:spPr>
            <a:xfrm>
              <a:off x="4351338" y="4424363"/>
              <a:ext cx="87313" cy="69850"/>
            </a:xfrm>
            <a:custGeom>
              <a:avLst/>
              <a:gdLst/>
              <a:ahLst/>
              <a:cxnLst/>
              <a:rect l="l" t="t" r="r" b="b"/>
              <a:pathLst>
                <a:path w="10" h="8" extrusionOk="0">
                  <a:moveTo>
                    <a:pt x="8" y="3"/>
                  </a:moveTo>
                  <a:cubicBezTo>
                    <a:pt x="9" y="8"/>
                    <a:pt x="5" y="6"/>
                    <a:pt x="4" y="8"/>
                  </a:cubicBezTo>
                  <a:cubicBezTo>
                    <a:pt x="3" y="7"/>
                    <a:pt x="2" y="6"/>
                    <a:pt x="0" y="4"/>
                  </a:cubicBezTo>
                  <a:cubicBezTo>
                    <a:pt x="3" y="4"/>
                    <a:pt x="1" y="0"/>
                    <a:pt x="4" y="1"/>
                  </a:cubicBezTo>
                  <a:cubicBezTo>
                    <a:pt x="6" y="1"/>
                    <a:pt x="10" y="0"/>
                    <a:pt x="8" y="3"/>
                  </a:cubicBezTo>
                  <a:close/>
                </a:path>
              </a:pathLst>
            </a:custGeom>
            <a:solidFill>
              <a:srgbClr val="C60B1E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85" name="Google Shape;985;p15"/>
            <p:cNvSpPr/>
            <p:nvPr/>
          </p:nvSpPr>
          <p:spPr>
            <a:xfrm>
              <a:off x="4403725" y="3402013"/>
              <a:ext cx="79375" cy="77787"/>
            </a:xfrm>
            <a:custGeom>
              <a:avLst/>
              <a:gdLst/>
              <a:ahLst/>
              <a:cxnLst/>
              <a:rect l="l" t="t" r="r" b="b"/>
              <a:pathLst>
                <a:path w="9" h="9" extrusionOk="0">
                  <a:moveTo>
                    <a:pt x="4" y="1"/>
                  </a:moveTo>
                  <a:cubicBezTo>
                    <a:pt x="9" y="0"/>
                    <a:pt x="8" y="4"/>
                    <a:pt x="8" y="5"/>
                  </a:cubicBezTo>
                  <a:cubicBezTo>
                    <a:pt x="9" y="8"/>
                    <a:pt x="5" y="7"/>
                    <a:pt x="4" y="9"/>
                  </a:cubicBezTo>
                  <a:cubicBezTo>
                    <a:pt x="3" y="8"/>
                    <a:pt x="2" y="6"/>
                    <a:pt x="0" y="5"/>
                  </a:cubicBezTo>
                  <a:cubicBezTo>
                    <a:pt x="2" y="4"/>
                    <a:pt x="2" y="1"/>
                    <a:pt x="4" y="1"/>
                  </a:cubicBezTo>
                  <a:close/>
                </a:path>
              </a:pathLst>
            </a:custGeom>
            <a:solidFill>
              <a:srgbClr val="C60B1E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86" name="Google Shape;986;p15"/>
            <p:cNvSpPr/>
            <p:nvPr/>
          </p:nvSpPr>
          <p:spPr>
            <a:xfrm>
              <a:off x="3840163" y="3917950"/>
              <a:ext cx="68263" cy="69850"/>
            </a:xfrm>
            <a:custGeom>
              <a:avLst/>
              <a:gdLst/>
              <a:ahLst/>
              <a:cxnLst/>
              <a:rect l="l" t="t" r="r" b="b"/>
              <a:pathLst>
                <a:path w="8" h="8" extrusionOk="0">
                  <a:moveTo>
                    <a:pt x="5" y="1"/>
                  </a:moveTo>
                  <a:cubicBezTo>
                    <a:pt x="8" y="0"/>
                    <a:pt x="7" y="4"/>
                    <a:pt x="7" y="5"/>
                  </a:cubicBezTo>
                  <a:cubicBezTo>
                    <a:pt x="8" y="8"/>
                    <a:pt x="4" y="6"/>
                    <a:pt x="4" y="8"/>
                  </a:cubicBezTo>
                  <a:cubicBezTo>
                    <a:pt x="2" y="7"/>
                    <a:pt x="1" y="6"/>
                    <a:pt x="0" y="4"/>
                  </a:cubicBezTo>
                  <a:cubicBezTo>
                    <a:pt x="2" y="4"/>
                    <a:pt x="1" y="0"/>
                    <a:pt x="5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87" name="Google Shape;987;p15"/>
            <p:cNvSpPr/>
            <p:nvPr/>
          </p:nvSpPr>
          <p:spPr>
            <a:xfrm>
              <a:off x="4994275" y="3524250"/>
              <a:ext cx="61913" cy="60325"/>
            </a:xfrm>
            <a:custGeom>
              <a:avLst/>
              <a:gdLst/>
              <a:ahLst/>
              <a:cxnLst/>
              <a:rect l="l" t="t" r="r" b="b"/>
              <a:pathLst>
                <a:path w="7" h="7" extrusionOk="0">
                  <a:moveTo>
                    <a:pt x="5" y="4"/>
                  </a:moveTo>
                  <a:cubicBezTo>
                    <a:pt x="7" y="7"/>
                    <a:pt x="4" y="6"/>
                    <a:pt x="3" y="7"/>
                  </a:cubicBezTo>
                  <a:cubicBezTo>
                    <a:pt x="1" y="7"/>
                    <a:pt x="1" y="5"/>
                    <a:pt x="0" y="4"/>
                  </a:cubicBezTo>
                  <a:cubicBezTo>
                    <a:pt x="1" y="4"/>
                    <a:pt x="0" y="0"/>
                    <a:pt x="3" y="1"/>
                  </a:cubicBezTo>
                  <a:cubicBezTo>
                    <a:pt x="4" y="1"/>
                    <a:pt x="7" y="1"/>
                    <a:pt x="5" y="4"/>
                  </a:cubicBezTo>
                  <a:close/>
                </a:path>
              </a:pathLst>
            </a:custGeom>
            <a:solidFill>
              <a:srgbClr val="C60B1E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88" name="Google Shape;988;p15"/>
            <p:cNvSpPr/>
            <p:nvPr/>
          </p:nvSpPr>
          <p:spPr>
            <a:xfrm>
              <a:off x="5368925" y="4170363"/>
              <a:ext cx="60325" cy="61912"/>
            </a:xfrm>
            <a:custGeom>
              <a:avLst/>
              <a:gdLst/>
              <a:ahLst/>
              <a:cxnLst/>
              <a:rect l="l" t="t" r="r" b="b"/>
              <a:pathLst>
                <a:path w="7" h="7" extrusionOk="0">
                  <a:moveTo>
                    <a:pt x="3" y="7"/>
                  </a:moveTo>
                  <a:cubicBezTo>
                    <a:pt x="2" y="6"/>
                    <a:pt x="1" y="5"/>
                    <a:pt x="0" y="4"/>
                  </a:cubicBezTo>
                  <a:cubicBezTo>
                    <a:pt x="1" y="3"/>
                    <a:pt x="0" y="0"/>
                    <a:pt x="3" y="0"/>
                  </a:cubicBezTo>
                  <a:cubicBezTo>
                    <a:pt x="5" y="0"/>
                    <a:pt x="6" y="1"/>
                    <a:pt x="6" y="3"/>
                  </a:cubicBezTo>
                  <a:cubicBezTo>
                    <a:pt x="7" y="6"/>
                    <a:pt x="4" y="5"/>
                    <a:pt x="3" y="7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989" name="Google Shape;989;p15"/>
          <p:cNvGrpSpPr/>
          <p:nvPr/>
        </p:nvGrpSpPr>
        <p:grpSpPr>
          <a:xfrm flipH="1">
            <a:off x="10901927" y="274649"/>
            <a:ext cx="976458" cy="724247"/>
            <a:chOff x="3805238" y="3384551"/>
            <a:chExt cx="1624012" cy="1171574"/>
          </a:xfrm>
        </p:grpSpPr>
        <p:sp>
          <p:nvSpPr>
            <p:cNvPr id="990" name="Google Shape;990;p15"/>
            <p:cNvSpPr/>
            <p:nvPr/>
          </p:nvSpPr>
          <p:spPr>
            <a:xfrm>
              <a:off x="3805238" y="3741738"/>
              <a:ext cx="773113" cy="193675"/>
            </a:xfrm>
            <a:custGeom>
              <a:avLst/>
              <a:gdLst/>
              <a:ahLst/>
              <a:cxnLst/>
              <a:rect l="l" t="t" r="r" b="b"/>
              <a:pathLst>
                <a:path w="89" h="22" extrusionOk="0">
                  <a:moveTo>
                    <a:pt x="88" y="22"/>
                  </a:moveTo>
                  <a:cubicBezTo>
                    <a:pt x="80" y="19"/>
                    <a:pt x="72" y="16"/>
                    <a:pt x="63" y="14"/>
                  </a:cubicBezTo>
                  <a:cubicBezTo>
                    <a:pt x="48" y="10"/>
                    <a:pt x="32" y="10"/>
                    <a:pt x="16" y="10"/>
                  </a:cubicBezTo>
                  <a:cubicBezTo>
                    <a:pt x="13" y="11"/>
                    <a:pt x="9" y="11"/>
                    <a:pt x="6" y="11"/>
                  </a:cubicBezTo>
                  <a:cubicBezTo>
                    <a:pt x="4" y="10"/>
                    <a:pt x="0" y="12"/>
                    <a:pt x="0" y="9"/>
                  </a:cubicBezTo>
                  <a:cubicBezTo>
                    <a:pt x="0" y="6"/>
                    <a:pt x="3" y="6"/>
                    <a:pt x="5" y="5"/>
                  </a:cubicBezTo>
                  <a:cubicBezTo>
                    <a:pt x="19" y="0"/>
                    <a:pt x="33" y="1"/>
                    <a:pt x="47" y="4"/>
                  </a:cubicBezTo>
                  <a:cubicBezTo>
                    <a:pt x="62" y="7"/>
                    <a:pt x="76" y="12"/>
                    <a:pt x="89" y="21"/>
                  </a:cubicBezTo>
                  <a:cubicBezTo>
                    <a:pt x="89" y="21"/>
                    <a:pt x="88" y="22"/>
                    <a:pt x="88" y="22"/>
                  </a:cubicBezTo>
                  <a:close/>
                </a:path>
              </a:pathLst>
            </a:custGeom>
            <a:solidFill>
              <a:srgbClr val="C60B1E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91" name="Google Shape;991;p15"/>
            <p:cNvSpPr/>
            <p:nvPr/>
          </p:nvSpPr>
          <p:spPr>
            <a:xfrm>
              <a:off x="3883025" y="3960813"/>
              <a:ext cx="703263" cy="384175"/>
            </a:xfrm>
            <a:custGeom>
              <a:avLst/>
              <a:gdLst/>
              <a:ahLst/>
              <a:cxnLst/>
              <a:rect l="l" t="t" r="r" b="b"/>
              <a:pathLst>
                <a:path w="81" h="44" extrusionOk="0">
                  <a:moveTo>
                    <a:pt x="81" y="0"/>
                  </a:moveTo>
                  <a:cubicBezTo>
                    <a:pt x="77" y="4"/>
                    <a:pt x="73" y="5"/>
                    <a:pt x="69" y="6"/>
                  </a:cubicBezTo>
                  <a:cubicBezTo>
                    <a:pt x="50" y="12"/>
                    <a:pt x="33" y="22"/>
                    <a:pt x="18" y="34"/>
                  </a:cubicBezTo>
                  <a:cubicBezTo>
                    <a:pt x="14" y="37"/>
                    <a:pt x="10" y="40"/>
                    <a:pt x="6" y="42"/>
                  </a:cubicBezTo>
                  <a:cubicBezTo>
                    <a:pt x="4" y="43"/>
                    <a:pt x="3" y="44"/>
                    <a:pt x="2" y="43"/>
                  </a:cubicBezTo>
                  <a:cubicBezTo>
                    <a:pt x="0" y="41"/>
                    <a:pt x="1" y="40"/>
                    <a:pt x="2" y="39"/>
                  </a:cubicBezTo>
                  <a:cubicBezTo>
                    <a:pt x="5" y="34"/>
                    <a:pt x="8" y="31"/>
                    <a:pt x="12" y="28"/>
                  </a:cubicBezTo>
                  <a:cubicBezTo>
                    <a:pt x="32" y="13"/>
                    <a:pt x="54" y="4"/>
                    <a:pt x="81" y="0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92" name="Google Shape;992;p15"/>
            <p:cNvSpPr/>
            <p:nvPr/>
          </p:nvSpPr>
          <p:spPr>
            <a:xfrm>
              <a:off x="4681538" y="3978275"/>
              <a:ext cx="565150" cy="577850"/>
            </a:xfrm>
            <a:custGeom>
              <a:avLst/>
              <a:gdLst/>
              <a:ahLst/>
              <a:cxnLst/>
              <a:rect l="l" t="t" r="r" b="b"/>
              <a:pathLst>
                <a:path w="65" h="66" extrusionOk="0">
                  <a:moveTo>
                    <a:pt x="3" y="6"/>
                  </a:moveTo>
                  <a:cubicBezTo>
                    <a:pt x="3" y="4"/>
                    <a:pt x="0" y="4"/>
                    <a:pt x="0" y="1"/>
                  </a:cubicBezTo>
                  <a:cubicBezTo>
                    <a:pt x="2" y="0"/>
                    <a:pt x="3" y="2"/>
                    <a:pt x="4" y="2"/>
                  </a:cubicBezTo>
                  <a:cubicBezTo>
                    <a:pt x="27" y="15"/>
                    <a:pt x="46" y="31"/>
                    <a:pt x="59" y="54"/>
                  </a:cubicBezTo>
                  <a:cubicBezTo>
                    <a:pt x="61" y="57"/>
                    <a:pt x="65" y="62"/>
                    <a:pt x="61" y="64"/>
                  </a:cubicBezTo>
                  <a:cubicBezTo>
                    <a:pt x="58" y="66"/>
                    <a:pt x="55" y="61"/>
                    <a:pt x="53" y="57"/>
                  </a:cubicBezTo>
                  <a:cubicBezTo>
                    <a:pt x="40" y="39"/>
                    <a:pt x="25" y="21"/>
                    <a:pt x="7" y="8"/>
                  </a:cubicBezTo>
                  <a:cubicBezTo>
                    <a:pt x="6" y="7"/>
                    <a:pt x="5" y="5"/>
                    <a:pt x="3" y="6"/>
                  </a:cubicBezTo>
                  <a:close/>
                </a:path>
              </a:pathLst>
            </a:custGeom>
            <a:solidFill>
              <a:srgbClr val="C60B1E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93" name="Google Shape;993;p15"/>
            <p:cNvSpPr/>
            <p:nvPr/>
          </p:nvSpPr>
          <p:spPr>
            <a:xfrm>
              <a:off x="4681538" y="3900488"/>
              <a:ext cx="738188" cy="192087"/>
            </a:xfrm>
            <a:custGeom>
              <a:avLst/>
              <a:gdLst/>
              <a:ahLst/>
              <a:cxnLst/>
              <a:rect l="l" t="t" r="r" b="b"/>
              <a:pathLst>
                <a:path w="85" h="22" extrusionOk="0">
                  <a:moveTo>
                    <a:pt x="0" y="6"/>
                  </a:moveTo>
                  <a:cubicBezTo>
                    <a:pt x="6" y="2"/>
                    <a:pt x="11" y="2"/>
                    <a:pt x="16" y="2"/>
                  </a:cubicBezTo>
                  <a:cubicBezTo>
                    <a:pt x="34" y="0"/>
                    <a:pt x="53" y="0"/>
                    <a:pt x="70" y="8"/>
                  </a:cubicBezTo>
                  <a:cubicBezTo>
                    <a:pt x="74" y="10"/>
                    <a:pt x="78" y="12"/>
                    <a:pt x="82" y="16"/>
                  </a:cubicBezTo>
                  <a:cubicBezTo>
                    <a:pt x="83" y="17"/>
                    <a:pt x="85" y="18"/>
                    <a:pt x="84" y="20"/>
                  </a:cubicBezTo>
                  <a:cubicBezTo>
                    <a:pt x="83" y="22"/>
                    <a:pt x="81" y="21"/>
                    <a:pt x="79" y="21"/>
                  </a:cubicBezTo>
                  <a:cubicBezTo>
                    <a:pt x="70" y="17"/>
                    <a:pt x="62" y="14"/>
                    <a:pt x="53" y="11"/>
                  </a:cubicBezTo>
                  <a:cubicBezTo>
                    <a:pt x="38" y="7"/>
                    <a:pt x="23" y="5"/>
                    <a:pt x="8" y="6"/>
                  </a:cubicBezTo>
                  <a:cubicBezTo>
                    <a:pt x="6" y="6"/>
                    <a:pt x="4" y="6"/>
                    <a:pt x="0" y="6"/>
                  </a:cubicBezTo>
                  <a:close/>
                </a:path>
              </a:pathLst>
            </a:custGeom>
            <a:solidFill>
              <a:srgbClr val="C60B1E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94" name="Google Shape;994;p15"/>
            <p:cNvSpPr/>
            <p:nvPr/>
          </p:nvSpPr>
          <p:spPr>
            <a:xfrm>
              <a:off x="4491038" y="3987800"/>
              <a:ext cx="155575" cy="550862"/>
            </a:xfrm>
            <a:custGeom>
              <a:avLst/>
              <a:gdLst/>
              <a:ahLst/>
              <a:cxnLst/>
              <a:rect l="l" t="t" r="r" b="b"/>
              <a:pathLst>
                <a:path w="18" h="63" extrusionOk="0">
                  <a:moveTo>
                    <a:pt x="16" y="0"/>
                  </a:moveTo>
                  <a:cubicBezTo>
                    <a:pt x="18" y="8"/>
                    <a:pt x="15" y="15"/>
                    <a:pt x="14" y="21"/>
                  </a:cubicBezTo>
                  <a:cubicBezTo>
                    <a:pt x="12" y="33"/>
                    <a:pt x="11" y="45"/>
                    <a:pt x="9" y="57"/>
                  </a:cubicBezTo>
                  <a:cubicBezTo>
                    <a:pt x="9" y="59"/>
                    <a:pt x="8" y="63"/>
                    <a:pt x="6" y="63"/>
                  </a:cubicBezTo>
                  <a:cubicBezTo>
                    <a:pt x="2" y="63"/>
                    <a:pt x="2" y="59"/>
                    <a:pt x="1" y="56"/>
                  </a:cubicBezTo>
                  <a:cubicBezTo>
                    <a:pt x="0" y="42"/>
                    <a:pt x="4" y="29"/>
                    <a:pt x="8" y="16"/>
                  </a:cubicBezTo>
                  <a:cubicBezTo>
                    <a:pt x="9" y="11"/>
                    <a:pt x="11" y="5"/>
                    <a:pt x="16" y="0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95" name="Google Shape;995;p15"/>
            <p:cNvSpPr/>
            <p:nvPr/>
          </p:nvSpPr>
          <p:spPr>
            <a:xfrm>
              <a:off x="4630738" y="3384551"/>
              <a:ext cx="147638" cy="533400"/>
            </a:xfrm>
            <a:custGeom>
              <a:avLst/>
              <a:gdLst/>
              <a:ahLst/>
              <a:cxnLst/>
              <a:rect l="l" t="t" r="r" b="b"/>
              <a:pathLst>
                <a:path w="17" h="61" extrusionOk="0">
                  <a:moveTo>
                    <a:pt x="0" y="60"/>
                  </a:moveTo>
                  <a:cubicBezTo>
                    <a:pt x="2" y="53"/>
                    <a:pt x="3" y="46"/>
                    <a:pt x="4" y="39"/>
                  </a:cubicBezTo>
                  <a:cubicBezTo>
                    <a:pt x="7" y="28"/>
                    <a:pt x="7" y="17"/>
                    <a:pt x="8" y="6"/>
                  </a:cubicBezTo>
                  <a:cubicBezTo>
                    <a:pt x="8" y="4"/>
                    <a:pt x="7" y="0"/>
                    <a:pt x="11" y="0"/>
                  </a:cubicBezTo>
                  <a:cubicBezTo>
                    <a:pt x="15" y="0"/>
                    <a:pt x="16" y="3"/>
                    <a:pt x="17" y="7"/>
                  </a:cubicBezTo>
                  <a:cubicBezTo>
                    <a:pt x="17" y="13"/>
                    <a:pt x="17" y="20"/>
                    <a:pt x="15" y="27"/>
                  </a:cubicBezTo>
                  <a:cubicBezTo>
                    <a:pt x="12" y="37"/>
                    <a:pt x="8" y="48"/>
                    <a:pt x="4" y="58"/>
                  </a:cubicBezTo>
                  <a:cubicBezTo>
                    <a:pt x="3" y="59"/>
                    <a:pt x="2" y="60"/>
                    <a:pt x="2" y="61"/>
                  </a:cubicBezTo>
                  <a:cubicBezTo>
                    <a:pt x="1" y="60"/>
                    <a:pt x="1" y="60"/>
                    <a:pt x="0" y="60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96" name="Google Shape;996;p15"/>
            <p:cNvSpPr/>
            <p:nvPr/>
          </p:nvSpPr>
          <p:spPr>
            <a:xfrm>
              <a:off x="4743450" y="3663950"/>
              <a:ext cx="511175" cy="227012"/>
            </a:xfrm>
            <a:custGeom>
              <a:avLst/>
              <a:gdLst/>
              <a:ahLst/>
              <a:cxnLst/>
              <a:rect l="l" t="t" r="r" b="b"/>
              <a:pathLst>
                <a:path w="59" h="26" extrusionOk="0">
                  <a:moveTo>
                    <a:pt x="0" y="24"/>
                  </a:moveTo>
                  <a:cubicBezTo>
                    <a:pt x="16" y="13"/>
                    <a:pt x="33" y="3"/>
                    <a:pt x="52" y="0"/>
                  </a:cubicBezTo>
                  <a:cubicBezTo>
                    <a:pt x="53" y="0"/>
                    <a:pt x="54" y="0"/>
                    <a:pt x="55" y="0"/>
                  </a:cubicBezTo>
                  <a:cubicBezTo>
                    <a:pt x="56" y="1"/>
                    <a:pt x="59" y="1"/>
                    <a:pt x="59" y="2"/>
                  </a:cubicBezTo>
                  <a:cubicBezTo>
                    <a:pt x="59" y="4"/>
                    <a:pt x="57" y="5"/>
                    <a:pt x="56" y="5"/>
                  </a:cubicBezTo>
                  <a:cubicBezTo>
                    <a:pt x="44" y="9"/>
                    <a:pt x="33" y="13"/>
                    <a:pt x="22" y="17"/>
                  </a:cubicBezTo>
                  <a:cubicBezTo>
                    <a:pt x="15" y="19"/>
                    <a:pt x="8" y="23"/>
                    <a:pt x="1" y="26"/>
                  </a:cubicBezTo>
                  <a:cubicBezTo>
                    <a:pt x="0" y="25"/>
                    <a:pt x="0" y="25"/>
                    <a:pt x="0" y="24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97" name="Google Shape;997;p15"/>
            <p:cNvSpPr/>
            <p:nvPr/>
          </p:nvSpPr>
          <p:spPr>
            <a:xfrm>
              <a:off x="3952875" y="3935413"/>
              <a:ext cx="546100" cy="192087"/>
            </a:xfrm>
            <a:custGeom>
              <a:avLst/>
              <a:gdLst/>
              <a:ahLst/>
              <a:cxnLst/>
              <a:rect l="l" t="t" r="r" b="b"/>
              <a:pathLst>
                <a:path w="63" h="22" extrusionOk="0">
                  <a:moveTo>
                    <a:pt x="63" y="1"/>
                  </a:moveTo>
                  <a:cubicBezTo>
                    <a:pt x="60" y="5"/>
                    <a:pt x="56" y="3"/>
                    <a:pt x="54" y="4"/>
                  </a:cubicBezTo>
                  <a:cubicBezTo>
                    <a:pt x="39" y="7"/>
                    <a:pt x="24" y="11"/>
                    <a:pt x="11" y="18"/>
                  </a:cubicBezTo>
                  <a:cubicBezTo>
                    <a:pt x="8" y="19"/>
                    <a:pt x="4" y="22"/>
                    <a:pt x="2" y="19"/>
                  </a:cubicBezTo>
                  <a:cubicBezTo>
                    <a:pt x="0" y="15"/>
                    <a:pt x="5" y="13"/>
                    <a:pt x="8" y="12"/>
                  </a:cubicBezTo>
                  <a:cubicBezTo>
                    <a:pt x="25" y="3"/>
                    <a:pt x="43" y="0"/>
                    <a:pt x="63" y="1"/>
                  </a:cubicBezTo>
                  <a:close/>
                </a:path>
              </a:pathLst>
            </a:custGeom>
            <a:solidFill>
              <a:srgbClr val="C60B1E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98" name="Google Shape;998;p15"/>
            <p:cNvSpPr/>
            <p:nvPr/>
          </p:nvSpPr>
          <p:spPr>
            <a:xfrm>
              <a:off x="4117975" y="3489325"/>
              <a:ext cx="433388" cy="366712"/>
            </a:xfrm>
            <a:custGeom>
              <a:avLst/>
              <a:gdLst/>
              <a:ahLst/>
              <a:cxnLst/>
              <a:rect l="l" t="t" r="r" b="b"/>
              <a:pathLst>
                <a:path w="50" h="42" extrusionOk="0">
                  <a:moveTo>
                    <a:pt x="50" y="42"/>
                  </a:moveTo>
                  <a:cubicBezTo>
                    <a:pt x="43" y="38"/>
                    <a:pt x="38" y="32"/>
                    <a:pt x="32" y="27"/>
                  </a:cubicBezTo>
                  <a:cubicBezTo>
                    <a:pt x="23" y="20"/>
                    <a:pt x="14" y="14"/>
                    <a:pt x="4" y="7"/>
                  </a:cubicBezTo>
                  <a:cubicBezTo>
                    <a:pt x="3" y="6"/>
                    <a:pt x="0" y="4"/>
                    <a:pt x="1" y="2"/>
                  </a:cubicBezTo>
                  <a:cubicBezTo>
                    <a:pt x="2" y="0"/>
                    <a:pt x="5" y="1"/>
                    <a:pt x="7" y="2"/>
                  </a:cubicBezTo>
                  <a:cubicBezTo>
                    <a:pt x="13" y="4"/>
                    <a:pt x="18" y="8"/>
                    <a:pt x="23" y="12"/>
                  </a:cubicBezTo>
                  <a:cubicBezTo>
                    <a:pt x="33" y="20"/>
                    <a:pt x="43" y="30"/>
                    <a:pt x="50" y="42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99" name="Google Shape;999;p15"/>
            <p:cNvSpPr/>
            <p:nvPr/>
          </p:nvSpPr>
          <p:spPr>
            <a:xfrm>
              <a:off x="4829175" y="4005263"/>
              <a:ext cx="600075" cy="339725"/>
            </a:xfrm>
            <a:custGeom>
              <a:avLst/>
              <a:gdLst/>
              <a:ahLst/>
              <a:cxnLst/>
              <a:rect l="l" t="t" r="r" b="b"/>
              <a:pathLst>
                <a:path w="69" h="39" extrusionOk="0">
                  <a:moveTo>
                    <a:pt x="0" y="0"/>
                  </a:moveTo>
                  <a:cubicBezTo>
                    <a:pt x="26" y="7"/>
                    <a:pt x="51" y="17"/>
                    <a:pt x="69" y="39"/>
                  </a:cubicBezTo>
                  <a:cubicBezTo>
                    <a:pt x="47" y="24"/>
                    <a:pt x="25" y="9"/>
                    <a:pt x="0" y="0"/>
                  </a:cubicBezTo>
                  <a:close/>
                </a:path>
              </a:pathLst>
            </a:custGeom>
            <a:solidFill>
              <a:srgbClr val="C60B1E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0" name="Google Shape;1000;p15"/>
            <p:cNvSpPr/>
            <p:nvPr/>
          </p:nvSpPr>
          <p:spPr>
            <a:xfrm>
              <a:off x="4681538" y="4030663"/>
              <a:ext cx="209550" cy="438150"/>
            </a:xfrm>
            <a:custGeom>
              <a:avLst/>
              <a:gdLst/>
              <a:ahLst/>
              <a:cxnLst/>
              <a:rect l="l" t="t" r="r" b="b"/>
              <a:pathLst>
                <a:path w="24" h="50" extrusionOk="0">
                  <a:moveTo>
                    <a:pt x="3" y="0"/>
                  </a:moveTo>
                  <a:cubicBezTo>
                    <a:pt x="11" y="12"/>
                    <a:pt x="18" y="24"/>
                    <a:pt x="21" y="38"/>
                  </a:cubicBezTo>
                  <a:cubicBezTo>
                    <a:pt x="22" y="41"/>
                    <a:pt x="24" y="47"/>
                    <a:pt x="21" y="48"/>
                  </a:cubicBezTo>
                  <a:cubicBezTo>
                    <a:pt x="18" y="50"/>
                    <a:pt x="17" y="43"/>
                    <a:pt x="16" y="40"/>
                  </a:cubicBezTo>
                  <a:cubicBezTo>
                    <a:pt x="13" y="28"/>
                    <a:pt x="8" y="15"/>
                    <a:pt x="2" y="4"/>
                  </a:cubicBezTo>
                  <a:cubicBezTo>
                    <a:pt x="2" y="3"/>
                    <a:pt x="0" y="1"/>
                    <a:pt x="3" y="0"/>
                  </a:cubicBezTo>
                  <a:cubicBezTo>
                    <a:pt x="3" y="0"/>
                    <a:pt x="3" y="0"/>
                    <a:pt x="3" y="0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1" name="Google Shape;1001;p15"/>
            <p:cNvSpPr/>
            <p:nvPr/>
          </p:nvSpPr>
          <p:spPr>
            <a:xfrm>
              <a:off x="4238625" y="4048125"/>
              <a:ext cx="287338" cy="358775"/>
            </a:xfrm>
            <a:custGeom>
              <a:avLst/>
              <a:gdLst/>
              <a:ahLst/>
              <a:cxnLst/>
              <a:rect l="l" t="t" r="r" b="b"/>
              <a:pathLst>
                <a:path w="33" h="41" extrusionOk="0">
                  <a:moveTo>
                    <a:pt x="33" y="0"/>
                  </a:moveTo>
                  <a:cubicBezTo>
                    <a:pt x="25" y="11"/>
                    <a:pt x="16" y="21"/>
                    <a:pt x="9" y="33"/>
                  </a:cubicBezTo>
                  <a:cubicBezTo>
                    <a:pt x="7" y="35"/>
                    <a:pt x="6" y="37"/>
                    <a:pt x="4" y="39"/>
                  </a:cubicBezTo>
                  <a:cubicBezTo>
                    <a:pt x="4" y="40"/>
                    <a:pt x="2" y="41"/>
                    <a:pt x="1" y="40"/>
                  </a:cubicBezTo>
                  <a:cubicBezTo>
                    <a:pt x="0" y="40"/>
                    <a:pt x="1" y="38"/>
                    <a:pt x="1" y="37"/>
                  </a:cubicBezTo>
                  <a:cubicBezTo>
                    <a:pt x="4" y="27"/>
                    <a:pt x="11" y="20"/>
                    <a:pt x="18" y="12"/>
                  </a:cubicBezTo>
                  <a:cubicBezTo>
                    <a:pt x="22" y="7"/>
                    <a:pt x="27" y="3"/>
                    <a:pt x="33" y="0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2" name="Google Shape;1002;p15"/>
            <p:cNvSpPr/>
            <p:nvPr/>
          </p:nvSpPr>
          <p:spPr>
            <a:xfrm>
              <a:off x="4135438" y="4057650"/>
              <a:ext cx="312738" cy="269875"/>
            </a:xfrm>
            <a:custGeom>
              <a:avLst/>
              <a:gdLst/>
              <a:ahLst/>
              <a:cxnLst/>
              <a:rect l="l" t="t" r="r" b="b"/>
              <a:pathLst>
                <a:path w="36" h="31" extrusionOk="0">
                  <a:moveTo>
                    <a:pt x="36" y="2"/>
                  </a:moveTo>
                  <a:cubicBezTo>
                    <a:pt x="23" y="7"/>
                    <a:pt x="14" y="17"/>
                    <a:pt x="6" y="28"/>
                  </a:cubicBezTo>
                  <a:cubicBezTo>
                    <a:pt x="5" y="29"/>
                    <a:pt x="4" y="31"/>
                    <a:pt x="2" y="29"/>
                  </a:cubicBezTo>
                  <a:cubicBezTo>
                    <a:pt x="0" y="28"/>
                    <a:pt x="1" y="26"/>
                    <a:pt x="2" y="24"/>
                  </a:cubicBezTo>
                  <a:cubicBezTo>
                    <a:pt x="7" y="13"/>
                    <a:pt x="26" y="0"/>
                    <a:pt x="36" y="2"/>
                  </a:cubicBezTo>
                  <a:close/>
                </a:path>
              </a:pathLst>
            </a:custGeom>
            <a:solidFill>
              <a:srgbClr val="C60B1E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3" name="Google Shape;1003;p15"/>
            <p:cNvSpPr/>
            <p:nvPr/>
          </p:nvSpPr>
          <p:spPr>
            <a:xfrm>
              <a:off x="4716463" y="3584575"/>
              <a:ext cx="269875" cy="271462"/>
            </a:xfrm>
            <a:custGeom>
              <a:avLst/>
              <a:gdLst/>
              <a:ahLst/>
              <a:cxnLst/>
              <a:rect l="l" t="t" r="r" b="b"/>
              <a:pathLst>
                <a:path w="31" h="31" extrusionOk="0">
                  <a:moveTo>
                    <a:pt x="0" y="30"/>
                  </a:moveTo>
                  <a:cubicBezTo>
                    <a:pt x="0" y="19"/>
                    <a:pt x="13" y="3"/>
                    <a:pt x="23" y="1"/>
                  </a:cubicBezTo>
                  <a:cubicBezTo>
                    <a:pt x="25" y="0"/>
                    <a:pt x="26" y="0"/>
                    <a:pt x="28" y="0"/>
                  </a:cubicBezTo>
                  <a:cubicBezTo>
                    <a:pt x="29" y="0"/>
                    <a:pt x="30" y="0"/>
                    <a:pt x="30" y="1"/>
                  </a:cubicBezTo>
                  <a:cubicBezTo>
                    <a:pt x="31" y="3"/>
                    <a:pt x="30" y="3"/>
                    <a:pt x="29" y="4"/>
                  </a:cubicBezTo>
                  <a:cubicBezTo>
                    <a:pt x="28" y="5"/>
                    <a:pt x="27" y="5"/>
                    <a:pt x="26" y="6"/>
                  </a:cubicBezTo>
                  <a:cubicBezTo>
                    <a:pt x="15" y="10"/>
                    <a:pt x="8" y="18"/>
                    <a:pt x="2" y="29"/>
                  </a:cubicBezTo>
                  <a:cubicBezTo>
                    <a:pt x="2" y="30"/>
                    <a:pt x="2" y="31"/>
                    <a:pt x="0" y="30"/>
                  </a:cubicBez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4" name="Google Shape;1004;p15"/>
            <p:cNvSpPr/>
            <p:nvPr/>
          </p:nvSpPr>
          <p:spPr>
            <a:xfrm>
              <a:off x="4456113" y="3506788"/>
              <a:ext cx="165100" cy="314325"/>
            </a:xfrm>
            <a:custGeom>
              <a:avLst/>
              <a:gdLst/>
              <a:ahLst/>
              <a:cxnLst/>
              <a:rect l="l" t="t" r="r" b="b"/>
              <a:pathLst>
                <a:path w="19" h="36" extrusionOk="0">
                  <a:moveTo>
                    <a:pt x="17" y="36"/>
                  </a:moveTo>
                  <a:cubicBezTo>
                    <a:pt x="14" y="32"/>
                    <a:pt x="14" y="29"/>
                    <a:pt x="13" y="25"/>
                  </a:cubicBezTo>
                  <a:cubicBezTo>
                    <a:pt x="10" y="19"/>
                    <a:pt x="7" y="13"/>
                    <a:pt x="3" y="7"/>
                  </a:cubicBezTo>
                  <a:cubicBezTo>
                    <a:pt x="2" y="5"/>
                    <a:pt x="0" y="3"/>
                    <a:pt x="2" y="1"/>
                  </a:cubicBezTo>
                  <a:cubicBezTo>
                    <a:pt x="4" y="0"/>
                    <a:pt x="6" y="2"/>
                    <a:pt x="7" y="3"/>
                  </a:cubicBezTo>
                  <a:cubicBezTo>
                    <a:pt x="14" y="9"/>
                    <a:pt x="19" y="26"/>
                    <a:pt x="17" y="36"/>
                  </a:cubicBez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5" name="Google Shape;1005;p15"/>
            <p:cNvSpPr/>
            <p:nvPr/>
          </p:nvSpPr>
          <p:spPr>
            <a:xfrm>
              <a:off x="3943350" y="3873500"/>
              <a:ext cx="477838" cy="61912"/>
            </a:xfrm>
            <a:custGeom>
              <a:avLst/>
              <a:gdLst/>
              <a:ahLst/>
              <a:cxnLst/>
              <a:rect l="l" t="t" r="r" b="b"/>
              <a:pathLst>
                <a:path w="55" h="7" extrusionOk="0">
                  <a:moveTo>
                    <a:pt x="0" y="7"/>
                  </a:moveTo>
                  <a:cubicBezTo>
                    <a:pt x="18" y="0"/>
                    <a:pt x="36" y="1"/>
                    <a:pt x="55" y="5"/>
                  </a:cubicBezTo>
                  <a:cubicBezTo>
                    <a:pt x="36" y="3"/>
                    <a:pt x="18" y="5"/>
                    <a:pt x="0" y="7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6" name="Google Shape;1006;p15"/>
            <p:cNvSpPr/>
            <p:nvPr/>
          </p:nvSpPr>
          <p:spPr>
            <a:xfrm>
              <a:off x="4656138" y="4040188"/>
              <a:ext cx="112713" cy="393700"/>
            </a:xfrm>
            <a:custGeom>
              <a:avLst/>
              <a:gdLst/>
              <a:ahLst/>
              <a:cxnLst/>
              <a:rect l="l" t="t" r="r" b="b"/>
              <a:pathLst>
                <a:path w="13" h="45" extrusionOk="0">
                  <a:moveTo>
                    <a:pt x="0" y="0"/>
                  </a:moveTo>
                  <a:cubicBezTo>
                    <a:pt x="6" y="14"/>
                    <a:pt x="13" y="29"/>
                    <a:pt x="6" y="45"/>
                  </a:cubicBezTo>
                  <a:cubicBezTo>
                    <a:pt x="6" y="30"/>
                    <a:pt x="5" y="15"/>
                    <a:pt x="0" y="0"/>
                  </a:cubicBezTo>
                  <a:close/>
                </a:path>
              </a:pathLst>
            </a:custGeom>
            <a:solidFill>
              <a:srgbClr val="C60B1E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7" name="Google Shape;1007;p15"/>
            <p:cNvSpPr/>
            <p:nvPr/>
          </p:nvSpPr>
          <p:spPr>
            <a:xfrm>
              <a:off x="4378325" y="4092575"/>
              <a:ext cx="173038" cy="287337"/>
            </a:xfrm>
            <a:custGeom>
              <a:avLst/>
              <a:gdLst/>
              <a:ahLst/>
              <a:cxnLst/>
              <a:rect l="l" t="t" r="r" b="b"/>
              <a:pathLst>
                <a:path w="20" h="33" extrusionOk="0">
                  <a:moveTo>
                    <a:pt x="3" y="33"/>
                  </a:moveTo>
                  <a:cubicBezTo>
                    <a:pt x="0" y="23"/>
                    <a:pt x="10" y="4"/>
                    <a:pt x="20" y="0"/>
                  </a:cubicBezTo>
                  <a:cubicBezTo>
                    <a:pt x="9" y="10"/>
                    <a:pt x="8" y="22"/>
                    <a:pt x="3" y="33"/>
                  </a:cubicBezTo>
                  <a:close/>
                </a:path>
              </a:pathLst>
            </a:custGeom>
            <a:solidFill>
              <a:srgbClr val="C60B1E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8" name="Google Shape;1008;p15"/>
            <p:cNvSpPr/>
            <p:nvPr/>
          </p:nvSpPr>
          <p:spPr>
            <a:xfrm>
              <a:off x="5064125" y="4197350"/>
              <a:ext cx="217488" cy="182562"/>
            </a:xfrm>
            <a:custGeom>
              <a:avLst/>
              <a:gdLst/>
              <a:ahLst/>
              <a:cxnLst/>
              <a:rect l="l" t="t" r="r" b="b"/>
              <a:pathLst>
                <a:path w="25" h="21" extrusionOk="0">
                  <a:moveTo>
                    <a:pt x="0" y="0"/>
                  </a:moveTo>
                  <a:cubicBezTo>
                    <a:pt x="9" y="4"/>
                    <a:pt x="18" y="9"/>
                    <a:pt x="24" y="17"/>
                  </a:cubicBezTo>
                  <a:cubicBezTo>
                    <a:pt x="24" y="18"/>
                    <a:pt x="25" y="19"/>
                    <a:pt x="24" y="20"/>
                  </a:cubicBezTo>
                  <a:cubicBezTo>
                    <a:pt x="23" y="21"/>
                    <a:pt x="22" y="20"/>
                    <a:pt x="21" y="20"/>
                  </a:cubicBezTo>
                  <a:cubicBezTo>
                    <a:pt x="19" y="17"/>
                    <a:pt x="16" y="15"/>
                    <a:pt x="13" y="13"/>
                  </a:cubicBezTo>
                  <a:cubicBezTo>
                    <a:pt x="9" y="9"/>
                    <a:pt x="5" y="4"/>
                    <a:pt x="0" y="0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9" name="Google Shape;1009;p15"/>
            <p:cNvSpPr/>
            <p:nvPr/>
          </p:nvSpPr>
          <p:spPr>
            <a:xfrm>
              <a:off x="5073650" y="4022725"/>
              <a:ext cx="260350" cy="139700"/>
            </a:xfrm>
            <a:custGeom>
              <a:avLst/>
              <a:gdLst/>
              <a:ahLst/>
              <a:cxnLst/>
              <a:rect l="l" t="t" r="r" b="b"/>
              <a:pathLst>
                <a:path w="30" h="16" extrusionOk="0">
                  <a:moveTo>
                    <a:pt x="0" y="0"/>
                  </a:moveTo>
                  <a:cubicBezTo>
                    <a:pt x="10" y="1"/>
                    <a:pt x="19" y="5"/>
                    <a:pt x="27" y="11"/>
                  </a:cubicBezTo>
                  <a:cubicBezTo>
                    <a:pt x="28" y="11"/>
                    <a:pt x="30" y="12"/>
                    <a:pt x="29" y="14"/>
                  </a:cubicBezTo>
                  <a:cubicBezTo>
                    <a:pt x="28" y="16"/>
                    <a:pt x="26" y="15"/>
                    <a:pt x="24" y="14"/>
                  </a:cubicBezTo>
                  <a:cubicBezTo>
                    <a:pt x="16" y="9"/>
                    <a:pt x="8" y="5"/>
                    <a:pt x="0" y="0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10" name="Google Shape;1010;p15"/>
            <p:cNvSpPr/>
            <p:nvPr/>
          </p:nvSpPr>
          <p:spPr>
            <a:xfrm>
              <a:off x="4056063" y="4344988"/>
              <a:ext cx="69850" cy="71437"/>
            </a:xfrm>
            <a:custGeom>
              <a:avLst/>
              <a:gdLst/>
              <a:ahLst/>
              <a:cxnLst/>
              <a:rect l="l" t="t" r="r" b="b"/>
              <a:pathLst>
                <a:path w="8" h="8" extrusionOk="0">
                  <a:moveTo>
                    <a:pt x="7" y="5"/>
                  </a:moveTo>
                  <a:cubicBezTo>
                    <a:pt x="7" y="8"/>
                    <a:pt x="4" y="6"/>
                    <a:pt x="3" y="8"/>
                  </a:cubicBezTo>
                  <a:cubicBezTo>
                    <a:pt x="2" y="7"/>
                    <a:pt x="0" y="6"/>
                    <a:pt x="0" y="4"/>
                  </a:cubicBezTo>
                  <a:cubicBezTo>
                    <a:pt x="2" y="4"/>
                    <a:pt x="0" y="0"/>
                    <a:pt x="3" y="0"/>
                  </a:cubicBezTo>
                  <a:cubicBezTo>
                    <a:pt x="7" y="1"/>
                    <a:pt x="8" y="2"/>
                    <a:pt x="7" y="5"/>
                  </a:cubicBezTo>
                  <a:close/>
                </a:path>
              </a:pathLst>
            </a:custGeom>
            <a:solidFill>
              <a:srgbClr val="C60B1E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11" name="Google Shape;1011;p15"/>
            <p:cNvSpPr/>
            <p:nvPr/>
          </p:nvSpPr>
          <p:spPr>
            <a:xfrm>
              <a:off x="4681538" y="4476750"/>
              <a:ext cx="69850" cy="79375"/>
            </a:xfrm>
            <a:custGeom>
              <a:avLst/>
              <a:gdLst/>
              <a:ahLst/>
              <a:cxnLst/>
              <a:rect l="l" t="t" r="r" b="b"/>
              <a:pathLst>
                <a:path w="8" h="9" extrusionOk="0">
                  <a:moveTo>
                    <a:pt x="3" y="9"/>
                  </a:moveTo>
                  <a:cubicBezTo>
                    <a:pt x="2" y="7"/>
                    <a:pt x="1" y="6"/>
                    <a:pt x="0" y="4"/>
                  </a:cubicBezTo>
                  <a:cubicBezTo>
                    <a:pt x="1" y="4"/>
                    <a:pt x="0" y="0"/>
                    <a:pt x="3" y="0"/>
                  </a:cubicBezTo>
                  <a:cubicBezTo>
                    <a:pt x="5" y="1"/>
                    <a:pt x="7" y="0"/>
                    <a:pt x="7" y="4"/>
                  </a:cubicBezTo>
                  <a:cubicBezTo>
                    <a:pt x="8" y="8"/>
                    <a:pt x="4" y="6"/>
                    <a:pt x="3" y="9"/>
                  </a:cubicBezTo>
                  <a:close/>
                </a:path>
              </a:pathLst>
            </a:custGeom>
            <a:solidFill>
              <a:srgbClr val="C60B1E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12" name="Google Shape;1012;p15"/>
            <p:cNvSpPr/>
            <p:nvPr/>
          </p:nvSpPr>
          <p:spPr>
            <a:xfrm>
              <a:off x="4351338" y="4424363"/>
              <a:ext cx="87313" cy="69850"/>
            </a:xfrm>
            <a:custGeom>
              <a:avLst/>
              <a:gdLst/>
              <a:ahLst/>
              <a:cxnLst/>
              <a:rect l="l" t="t" r="r" b="b"/>
              <a:pathLst>
                <a:path w="10" h="8" extrusionOk="0">
                  <a:moveTo>
                    <a:pt x="8" y="3"/>
                  </a:moveTo>
                  <a:cubicBezTo>
                    <a:pt x="9" y="8"/>
                    <a:pt x="5" y="6"/>
                    <a:pt x="4" y="8"/>
                  </a:cubicBezTo>
                  <a:cubicBezTo>
                    <a:pt x="3" y="7"/>
                    <a:pt x="2" y="6"/>
                    <a:pt x="0" y="4"/>
                  </a:cubicBezTo>
                  <a:cubicBezTo>
                    <a:pt x="3" y="4"/>
                    <a:pt x="1" y="0"/>
                    <a:pt x="4" y="1"/>
                  </a:cubicBezTo>
                  <a:cubicBezTo>
                    <a:pt x="6" y="1"/>
                    <a:pt x="10" y="0"/>
                    <a:pt x="8" y="3"/>
                  </a:cubicBezTo>
                  <a:close/>
                </a:path>
              </a:pathLst>
            </a:custGeom>
            <a:solidFill>
              <a:srgbClr val="C60B1E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13" name="Google Shape;1013;p15"/>
            <p:cNvSpPr/>
            <p:nvPr/>
          </p:nvSpPr>
          <p:spPr>
            <a:xfrm>
              <a:off x="4403725" y="3402013"/>
              <a:ext cx="79375" cy="77787"/>
            </a:xfrm>
            <a:custGeom>
              <a:avLst/>
              <a:gdLst/>
              <a:ahLst/>
              <a:cxnLst/>
              <a:rect l="l" t="t" r="r" b="b"/>
              <a:pathLst>
                <a:path w="9" h="9" extrusionOk="0">
                  <a:moveTo>
                    <a:pt x="4" y="1"/>
                  </a:moveTo>
                  <a:cubicBezTo>
                    <a:pt x="9" y="0"/>
                    <a:pt x="8" y="4"/>
                    <a:pt x="8" y="5"/>
                  </a:cubicBezTo>
                  <a:cubicBezTo>
                    <a:pt x="9" y="8"/>
                    <a:pt x="5" y="7"/>
                    <a:pt x="4" y="9"/>
                  </a:cubicBezTo>
                  <a:cubicBezTo>
                    <a:pt x="3" y="8"/>
                    <a:pt x="2" y="6"/>
                    <a:pt x="0" y="5"/>
                  </a:cubicBezTo>
                  <a:cubicBezTo>
                    <a:pt x="2" y="4"/>
                    <a:pt x="2" y="1"/>
                    <a:pt x="4" y="1"/>
                  </a:cubicBezTo>
                  <a:close/>
                </a:path>
              </a:pathLst>
            </a:custGeom>
            <a:solidFill>
              <a:srgbClr val="C60B1E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14" name="Google Shape;1014;p15"/>
            <p:cNvSpPr/>
            <p:nvPr/>
          </p:nvSpPr>
          <p:spPr>
            <a:xfrm>
              <a:off x="3840163" y="3917950"/>
              <a:ext cx="68263" cy="69850"/>
            </a:xfrm>
            <a:custGeom>
              <a:avLst/>
              <a:gdLst/>
              <a:ahLst/>
              <a:cxnLst/>
              <a:rect l="l" t="t" r="r" b="b"/>
              <a:pathLst>
                <a:path w="8" h="8" extrusionOk="0">
                  <a:moveTo>
                    <a:pt x="5" y="1"/>
                  </a:moveTo>
                  <a:cubicBezTo>
                    <a:pt x="8" y="0"/>
                    <a:pt x="7" y="4"/>
                    <a:pt x="7" y="5"/>
                  </a:cubicBezTo>
                  <a:cubicBezTo>
                    <a:pt x="8" y="8"/>
                    <a:pt x="4" y="6"/>
                    <a:pt x="4" y="8"/>
                  </a:cubicBezTo>
                  <a:cubicBezTo>
                    <a:pt x="2" y="7"/>
                    <a:pt x="1" y="6"/>
                    <a:pt x="0" y="4"/>
                  </a:cubicBezTo>
                  <a:cubicBezTo>
                    <a:pt x="2" y="4"/>
                    <a:pt x="1" y="0"/>
                    <a:pt x="5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15" name="Google Shape;1015;p15"/>
            <p:cNvSpPr/>
            <p:nvPr/>
          </p:nvSpPr>
          <p:spPr>
            <a:xfrm>
              <a:off x="4994275" y="3524250"/>
              <a:ext cx="61913" cy="60325"/>
            </a:xfrm>
            <a:custGeom>
              <a:avLst/>
              <a:gdLst/>
              <a:ahLst/>
              <a:cxnLst/>
              <a:rect l="l" t="t" r="r" b="b"/>
              <a:pathLst>
                <a:path w="7" h="7" extrusionOk="0">
                  <a:moveTo>
                    <a:pt x="5" y="4"/>
                  </a:moveTo>
                  <a:cubicBezTo>
                    <a:pt x="7" y="7"/>
                    <a:pt x="4" y="6"/>
                    <a:pt x="3" y="7"/>
                  </a:cubicBezTo>
                  <a:cubicBezTo>
                    <a:pt x="1" y="7"/>
                    <a:pt x="1" y="5"/>
                    <a:pt x="0" y="4"/>
                  </a:cubicBezTo>
                  <a:cubicBezTo>
                    <a:pt x="1" y="4"/>
                    <a:pt x="0" y="0"/>
                    <a:pt x="3" y="1"/>
                  </a:cubicBezTo>
                  <a:cubicBezTo>
                    <a:pt x="4" y="1"/>
                    <a:pt x="7" y="1"/>
                    <a:pt x="5" y="4"/>
                  </a:cubicBezTo>
                  <a:close/>
                </a:path>
              </a:pathLst>
            </a:custGeom>
            <a:solidFill>
              <a:srgbClr val="C60B1E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16" name="Google Shape;1016;p15"/>
            <p:cNvSpPr/>
            <p:nvPr/>
          </p:nvSpPr>
          <p:spPr>
            <a:xfrm>
              <a:off x="5368925" y="4170363"/>
              <a:ext cx="60325" cy="61912"/>
            </a:xfrm>
            <a:custGeom>
              <a:avLst/>
              <a:gdLst/>
              <a:ahLst/>
              <a:cxnLst/>
              <a:rect l="l" t="t" r="r" b="b"/>
              <a:pathLst>
                <a:path w="7" h="7" extrusionOk="0">
                  <a:moveTo>
                    <a:pt x="3" y="7"/>
                  </a:moveTo>
                  <a:cubicBezTo>
                    <a:pt x="2" y="6"/>
                    <a:pt x="1" y="5"/>
                    <a:pt x="0" y="4"/>
                  </a:cubicBezTo>
                  <a:cubicBezTo>
                    <a:pt x="1" y="3"/>
                    <a:pt x="0" y="0"/>
                    <a:pt x="3" y="0"/>
                  </a:cubicBezTo>
                  <a:cubicBezTo>
                    <a:pt x="5" y="0"/>
                    <a:pt x="6" y="1"/>
                    <a:pt x="6" y="3"/>
                  </a:cubicBezTo>
                  <a:cubicBezTo>
                    <a:pt x="7" y="6"/>
                    <a:pt x="4" y="5"/>
                    <a:pt x="3" y="7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1" name="Google Shape;1021;p16"/>
          <p:cNvSpPr txBox="1">
            <a:spLocks noGrp="1"/>
          </p:cNvSpPr>
          <p:nvPr>
            <p:ph type="body" idx="1"/>
          </p:nvPr>
        </p:nvSpPr>
        <p:spPr>
          <a:xfrm>
            <a:off x="880350" y="398051"/>
            <a:ext cx="10544391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8662"/>
              </a:buClr>
              <a:buSzPts val="4000"/>
              <a:buNone/>
            </a:pPr>
            <a:endParaRPr>
              <a:solidFill>
                <a:srgbClr val="FFC000"/>
              </a:solidFill>
            </a:endParaRPr>
          </a:p>
        </p:txBody>
      </p:sp>
      <p:sp>
        <p:nvSpPr>
          <p:cNvPr id="1022" name="Google Shape;1022;p16"/>
          <p:cNvSpPr txBox="1"/>
          <p:nvPr/>
        </p:nvSpPr>
        <p:spPr>
          <a:xfrm>
            <a:off x="5824470" y="3850561"/>
            <a:ext cx="5662136" cy="9541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>
                <a:solidFill>
                  <a:srgbClr val="FFC000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Get a modern PowerPoint  Presentation that is beautifully designed. Easy to change colors, photos and Text.</a:t>
            </a:r>
            <a:endParaRPr sz="1400" b="1">
              <a:solidFill>
                <a:srgbClr val="FFC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3" name="Google Shape;1023;p16"/>
          <p:cNvSpPr txBox="1"/>
          <p:nvPr/>
        </p:nvSpPr>
        <p:spPr>
          <a:xfrm>
            <a:off x="5910355" y="2771200"/>
            <a:ext cx="5549452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LOREM IPSUM DOLOR SIT AMET,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CU USU AGAM INTEGRE IMPEDIT.</a:t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4" name="Google Shape;1024;p16"/>
          <p:cNvSpPr txBox="1"/>
          <p:nvPr/>
        </p:nvSpPr>
        <p:spPr>
          <a:xfrm>
            <a:off x="5910354" y="1707343"/>
            <a:ext cx="5549451" cy="10772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LOREM IPSUM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DOLOR SIT AMET, </a:t>
            </a:r>
            <a:endParaRPr sz="3200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5" name="Google Shape;1025;p16"/>
          <p:cNvSpPr/>
          <p:nvPr/>
        </p:nvSpPr>
        <p:spPr>
          <a:xfrm>
            <a:off x="8733449" y="5342832"/>
            <a:ext cx="566911" cy="720000"/>
          </a:xfrm>
          <a:custGeom>
            <a:avLst/>
            <a:gdLst/>
            <a:ahLst/>
            <a:cxnLst/>
            <a:rect l="l" t="t" r="r" b="b"/>
            <a:pathLst>
              <a:path w="3061657" h="3888432" extrusionOk="0">
                <a:moveTo>
                  <a:pt x="414828" y="3226712"/>
                </a:moveTo>
                <a:lnTo>
                  <a:pt x="2646828" y="3226712"/>
                </a:lnTo>
                <a:lnTo>
                  <a:pt x="2646828" y="3406712"/>
                </a:lnTo>
                <a:lnTo>
                  <a:pt x="414828" y="3406712"/>
                </a:lnTo>
                <a:close/>
                <a:moveTo>
                  <a:pt x="2247150" y="1785874"/>
                </a:moveTo>
                <a:lnTo>
                  <a:pt x="2535180" y="1785874"/>
                </a:lnTo>
                <a:cubicBezTo>
                  <a:pt x="2574949" y="1785874"/>
                  <a:pt x="2607189" y="1818114"/>
                  <a:pt x="2607189" y="1857883"/>
                </a:cubicBezTo>
                <a:lnTo>
                  <a:pt x="2607189" y="2145913"/>
                </a:lnTo>
                <a:cubicBezTo>
                  <a:pt x="2607189" y="2185682"/>
                  <a:pt x="2574949" y="2217922"/>
                  <a:pt x="2535180" y="2217922"/>
                </a:cubicBezTo>
                <a:lnTo>
                  <a:pt x="2247150" y="2217922"/>
                </a:lnTo>
                <a:cubicBezTo>
                  <a:pt x="2207381" y="2217922"/>
                  <a:pt x="2175141" y="2185682"/>
                  <a:pt x="2175141" y="2145913"/>
                </a:cubicBezTo>
                <a:lnTo>
                  <a:pt x="2175141" y="1857883"/>
                </a:lnTo>
                <a:cubicBezTo>
                  <a:pt x="2175141" y="1818114"/>
                  <a:pt x="2207381" y="1785874"/>
                  <a:pt x="2247150" y="1785874"/>
                </a:cubicBezTo>
                <a:close/>
                <a:moveTo>
                  <a:pt x="1693748" y="1785874"/>
                </a:moveTo>
                <a:lnTo>
                  <a:pt x="1981778" y="1785874"/>
                </a:lnTo>
                <a:cubicBezTo>
                  <a:pt x="2021547" y="1785874"/>
                  <a:pt x="2053787" y="1818114"/>
                  <a:pt x="2053787" y="1857883"/>
                </a:cubicBezTo>
                <a:lnTo>
                  <a:pt x="2053787" y="2145913"/>
                </a:lnTo>
                <a:cubicBezTo>
                  <a:pt x="2053787" y="2185682"/>
                  <a:pt x="2021547" y="2217922"/>
                  <a:pt x="1981778" y="2217922"/>
                </a:cubicBezTo>
                <a:lnTo>
                  <a:pt x="1693748" y="2217922"/>
                </a:lnTo>
                <a:cubicBezTo>
                  <a:pt x="1653979" y="2217922"/>
                  <a:pt x="1621739" y="2185682"/>
                  <a:pt x="1621739" y="2145913"/>
                </a:cubicBezTo>
                <a:lnTo>
                  <a:pt x="1621739" y="1857883"/>
                </a:lnTo>
                <a:cubicBezTo>
                  <a:pt x="1621739" y="1818114"/>
                  <a:pt x="1653979" y="1785874"/>
                  <a:pt x="1693748" y="1785874"/>
                </a:cubicBezTo>
                <a:close/>
                <a:moveTo>
                  <a:pt x="1140346" y="1785874"/>
                </a:moveTo>
                <a:lnTo>
                  <a:pt x="1428376" y="1785874"/>
                </a:lnTo>
                <a:cubicBezTo>
                  <a:pt x="1468145" y="1785874"/>
                  <a:pt x="1500385" y="1818114"/>
                  <a:pt x="1500385" y="1857883"/>
                </a:cubicBezTo>
                <a:lnTo>
                  <a:pt x="1500385" y="2145913"/>
                </a:lnTo>
                <a:cubicBezTo>
                  <a:pt x="1500385" y="2185682"/>
                  <a:pt x="1468145" y="2217922"/>
                  <a:pt x="1428376" y="2217922"/>
                </a:cubicBezTo>
                <a:lnTo>
                  <a:pt x="1140346" y="2217922"/>
                </a:lnTo>
                <a:cubicBezTo>
                  <a:pt x="1100577" y="2217922"/>
                  <a:pt x="1068337" y="2185682"/>
                  <a:pt x="1068337" y="2145913"/>
                </a:cubicBezTo>
                <a:lnTo>
                  <a:pt x="1068337" y="1857883"/>
                </a:lnTo>
                <a:cubicBezTo>
                  <a:pt x="1068337" y="1818114"/>
                  <a:pt x="1100577" y="1785874"/>
                  <a:pt x="1140346" y="1785874"/>
                </a:cubicBezTo>
                <a:close/>
                <a:moveTo>
                  <a:pt x="586944" y="1785874"/>
                </a:moveTo>
                <a:lnTo>
                  <a:pt x="874974" y="1785874"/>
                </a:lnTo>
                <a:cubicBezTo>
                  <a:pt x="914743" y="1785874"/>
                  <a:pt x="946983" y="1818114"/>
                  <a:pt x="946983" y="1857883"/>
                </a:cubicBezTo>
                <a:lnTo>
                  <a:pt x="946983" y="2145913"/>
                </a:lnTo>
                <a:cubicBezTo>
                  <a:pt x="946983" y="2185682"/>
                  <a:pt x="914743" y="2217922"/>
                  <a:pt x="874974" y="2217922"/>
                </a:cubicBezTo>
                <a:lnTo>
                  <a:pt x="586944" y="2217922"/>
                </a:lnTo>
                <a:cubicBezTo>
                  <a:pt x="547175" y="2217922"/>
                  <a:pt x="514935" y="2185682"/>
                  <a:pt x="514935" y="2145913"/>
                </a:cubicBezTo>
                <a:lnTo>
                  <a:pt x="514935" y="1857883"/>
                </a:lnTo>
                <a:cubicBezTo>
                  <a:pt x="514935" y="1818114"/>
                  <a:pt x="547175" y="1785874"/>
                  <a:pt x="586944" y="1785874"/>
                </a:cubicBezTo>
                <a:close/>
                <a:moveTo>
                  <a:pt x="2243400" y="1201426"/>
                </a:moveTo>
                <a:lnTo>
                  <a:pt x="2531430" y="1201426"/>
                </a:lnTo>
                <a:cubicBezTo>
                  <a:pt x="2571199" y="1201426"/>
                  <a:pt x="2603439" y="1233666"/>
                  <a:pt x="2603439" y="1273435"/>
                </a:cubicBezTo>
                <a:lnTo>
                  <a:pt x="2603439" y="1561465"/>
                </a:lnTo>
                <a:cubicBezTo>
                  <a:pt x="2603439" y="1601234"/>
                  <a:pt x="2571199" y="1633474"/>
                  <a:pt x="2531430" y="1633474"/>
                </a:cubicBezTo>
                <a:lnTo>
                  <a:pt x="2243400" y="1633474"/>
                </a:lnTo>
                <a:cubicBezTo>
                  <a:pt x="2203631" y="1633474"/>
                  <a:pt x="2171391" y="1601234"/>
                  <a:pt x="2171391" y="1561465"/>
                </a:cubicBezTo>
                <a:lnTo>
                  <a:pt x="2171391" y="1273435"/>
                </a:lnTo>
                <a:cubicBezTo>
                  <a:pt x="2171391" y="1233666"/>
                  <a:pt x="2203631" y="1201426"/>
                  <a:pt x="2243400" y="1201426"/>
                </a:cubicBezTo>
                <a:close/>
                <a:moveTo>
                  <a:pt x="1689998" y="1201426"/>
                </a:moveTo>
                <a:lnTo>
                  <a:pt x="1978028" y="1201426"/>
                </a:lnTo>
                <a:cubicBezTo>
                  <a:pt x="2017797" y="1201426"/>
                  <a:pt x="2050037" y="1233666"/>
                  <a:pt x="2050037" y="1273435"/>
                </a:cubicBezTo>
                <a:lnTo>
                  <a:pt x="2050037" y="1561465"/>
                </a:lnTo>
                <a:cubicBezTo>
                  <a:pt x="2050037" y="1601234"/>
                  <a:pt x="2017797" y="1633474"/>
                  <a:pt x="1978028" y="1633474"/>
                </a:cubicBezTo>
                <a:lnTo>
                  <a:pt x="1689998" y="1633474"/>
                </a:lnTo>
                <a:cubicBezTo>
                  <a:pt x="1650229" y="1633474"/>
                  <a:pt x="1617989" y="1601234"/>
                  <a:pt x="1617989" y="1561465"/>
                </a:cubicBezTo>
                <a:lnTo>
                  <a:pt x="1617989" y="1273435"/>
                </a:lnTo>
                <a:cubicBezTo>
                  <a:pt x="1617989" y="1233666"/>
                  <a:pt x="1650229" y="1201426"/>
                  <a:pt x="1689998" y="1201426"/>
                </a:cubicBezTo>
                <a:close/>
                <a:moveTo>
                  <a:pt x="1136596" y="1201426"/>
                </a:moveTo>
                <a:lnTo>
                  <a:pt x="1424626" y="1201426"/>
                </a:lnTo>
                <a:cubicBezTo>
                  <a:pt x="1464395" y="1201426"/>
                  <a:pt x="1496635" y="1233666"/>
                  <a:pt x="1496635" y="1273435"/>
                </a:cubicBezTo>
                <a:lnTo>
                  <a:pt x="1496635" y="1561465"/>
                </a:lnTo>
                <a:cubicBezTo>
                  <a:pt x="1496635" y="1601234"/>
                  <a:pt x="1464395" y="1633474"/>
                  <a:pt x="1424626" y="1633474"/>
                </a:cubicBezTo>
                <a:lnTo>
                  <a:pt x="1136596" y="1633474"/>
                </a:lnTo>
                <a:cubicBezTo>
                  <a:pt x="1096827" y="1633474"/>
                  <a:pt x="1064587" y="1601234"/>
                  <a:pt x="1064587" y="1561465"/>
                </a:cubicBezTo>
                <a:lnTo>
                  <a:pt x="1064587" y="1273435"/>
                </a:lnTo>
                <a:cubicBezTo>
                  <a:pt x="1064587" y="1233666"/>
                  <a:pt x="1096827" y="1201426"/>
                  <a:pt x="1136596" y="1201426"/>
                </a:cubicBezTo>
                <a:close/>
                <a:moveTo>
                  <a:pt x="583194" y="1201426"/>
                </a:moveTo>
                <a:lnTo>
                  <a:pt x="871224" y="1201426"/>
                </a:lnTo>
                <a:cubicBezTo>
                  <a:pt x="910993" y="1201426"/>
                  <a:pt x="943233" y="1233666"/>
                  <a:pt x="943233" y="1273435"/>
                </a:cubicBezTo>
                <a:lnTo>
                  <a:pt x="943233" y="1561465"/>
                </a:lnTo>
                <a:cubicBezTo>
                  <a:pt x="943233" y="1601234"/>
                  <a:pt x="910993" y="1633474"/>
                  <a:pt x="871224" y="1633474"/>
                </a:cubicBezTo>
                <a:lnTo>
                  <a:pt x="583194" y="1633474"/>
                </a:lnTo>
                <a:cubicBezTo>
                  <a:pt x="543425" y="1633474"/>
                  <a:pt x="511185" y="1601234"/>
                  <a:pt x="511185" y="1561465"/>
                </a:cubicBezTo>
                <a:lnTo>
                  <a:pt x="511185" y="1273435"/>
                </a:lnTo>
                <a:cubicBezTo>
                  <a:pt x="511185" y="1233666"/>
                  <a:pt x="543425" y="1201426"/>
                  <a:pt x="583194" y="1201426"/>
                </a:cubicBezTo>
                <a:close/>
                <a:moveTo>
                  <a:pt x="2226002" y="616978"/>
                </a:moveTo>
                <a:lnTo>
                  <a:pt x="2514032" y="616978"/>
                </a:lnTo>
                <a:cubicBezTo>
                  <a:pt x="2553801" y="616978"/>
                  <a:pt x="2586041" y="649218"/>
                  <a:pt x="2586041" y="688987"/>
                </a:cubicBezTo>
                <a:lnTo>
                  <a:pt x="2586041" y="977017"/>
                </a:lnTo>
                <a:cubicBezTo>
                  <a:pt x="2586041" y="1016786"/>
                  <a:pt x="2553801" y="1049026"/>
                  <a:pt x="2514032" y="1049026"/>
                </a:cubicBezTo>
                <a:lnTo>
                  <a:pt x="2226002" y="1049026"/>
                </a:lnTo>
                <a:cubicBezTo>
                  <a:pt x="2186233" y="1049026"/>
                  <a:pt x="2153993" y="1016786"/>
                  <a:pt x="2153993" y="977017"/>
                </a:cubicBezTo>
                <a:lnTo>
                  <a:pt x="2153993" y="688987"/>
                </a:lnTo>
                <a:cubicBezTo>
                  <a:pt x="2153993" y="649218"/>
                  <a:pt x="2186233" y="616978"/>
                  <a:pt x="2226002" y="616978"/>
                </a:cubicBezTo>
                <a:close/>
                <a:moveTo>
                  <a:pt x="1672600" y="616978"/>
                </a:moveTo>
                <a:lnTo>
                  <a:pt x="1960630" y="616978"/>
                </a:lnTo>
                <a:cubicBezTo>
                  <a:pt x="2000399" y="616978"/>
                  <a:pt x="2032639" y="649218"/>
                  <a:pt x="2032639" y="688987"/>
                </a:cubicBezTo>
                <a:lnTo>
                  <a:pt x="2032639" y="977017"/>
                </a:lnTo>
                <a:cubicBezTo>
                  <a:pt x="2032639" y="1016786"/>
                  <a:pt x="2000399" y="1049026"/>
                  <a:pt x="1960630" y="1049026"/>
                </a:cubicBezTo>
                <a:lnTo>
                  <a:pt x="1672600" y="1049026"/>
                </a:lnTo>
                <a:cubicBezTo>
                  <a:pt x="1632831" y="1049026"/>
                  <a:pt x="1600591" y="1016786"/>
                  <a:pt x="1600591" y="977017"/>
                </a:cubicBezTo>
                <a:lnTo>
                  <a:pt x="1600591" y="688987"/>
                </a:lnTo>
                <a:cubicBezTo>
                  <a:pt x="1600591" y="649218"/>
                  <a:pt x="1632831" y="616978"/>
                  <a:pt x="1672600" y="616978"/>
                </a:cubicBezTo>
                <a:close/>
                <a:moveTo>
                  <a:pt x="1119198" y="616978"/>
                </a:moveTo>
                <a:lnTo>
                  <a:pt x="1407228" y="616978"/>
                </a:lnTo>
                <a:cubicBezTo>
                  <a:pt x="1446997" y="616978"/>
                  <a:pt x="1479237" y="649218"/>
                  <a:pt x="1479237" y="688987"/>
                </a:cubicBezTo>
                <a:lnTo>
                  <a:pt x="1479237" y="977017"/>
                </a:lnTo>
                <a:cubicBezTo>
                  <a:pt x="1479237" y="1016786"/>
                  <a:pt x="1446997" y="1049026"/>
                  <a:pt x="1407228" y="1049026"/>
                </a:cubicBezTo>
                <a:lnTo>
                  <a:pt x="1119198" y="1049026"/>
                </a:lnTo>
                <a:cubicBezTo>
                  <a:pt x="1079429" y="1049026"/>
                  <a:pt x="1047189" y="1016786"/>
                  <a:pt x="1047189" y="977017"/>
                </a:cubicBezTo>
                <a:lnTo>
                  <a:pt x="1047189" y="688987"/>
                </a:lnTo>
                <a:cubicBezTo>
                  <a:pt x="1047189" y="649218"/>
                  <a:pt x="1079429" y="616978"/>
                  <a:pt x="1119198" y="616978"/>
                </a:cubicBezTo>
                <a:close/>
                <a:moveTo>
                  <a:pt x="565796" y="616978"/>
                </a:moveTo>
                <a:lnTo>
                  <a:pt x="853826" y="616978"/>
                </a:lnTo>
                <a:cubicBezTo>
                  <a:pt x="893595" y="616978"/>
                  <a:pt x="925835" y="649218"/>
                  <a:pt x="925835" y="688987"/>
                </a:cubicBezTo>
                <a:lnTo>
                  <a:pt x="925835" y="977017"/>
                </a:lnTo>
                <a:cubicBezTo>
                  <a:pt x="925835" y="1016786"/>
                  <a:pt x="893595" y="1049026"/>
                  <a:pt x="853826" y="1049026"/>
                </a:cubicBezTo>
                <a:lnTo>
                  <a:pt x="565796" y="1049026"/>
                </a:lnTo>
                <a:cubicBezTo>
                  <a:pt x="526027" y="1049026"/>
                  <a:pt x="493787" y="1016786"/>
                  <a:pt x="493787" y="977017"/>
                </a:cubicBezTo>
                <a:lnTo>
                  <a:pt x="493787" y="688987"/>
                </a:lnTo>
                <a:cubicBezTo>
                  <a:pt x="493787" y="649218"/>
                  <a:pt x="526027" y="616978"/>
                  <a:pt x="565796" y="616978"/>
                </a:cubicBezTo>
                <a:close/>
                <a:moveTo>
                  <a:pt x="306692" y="360040"/>
                </a:moveTo>
                <a:lnTo>
                  <a:pt x="306692" y="3528392"/>
                </a:lnTo>
                <a:lnTo>
                  <a:pt x="2754964" y="3528392"/>
                </a:lnTo>
                <a:lnTo>
                  <a:pt x="2754964" y="360040"/>
                </a:lnTo>
                <a:close/>
                <a:moveTo>
                  <a:pt x="223685" y="0"/>
                </a:moveTo>
                <a:lnTo>
                  <a:pt x="2837972" y="0"/>
                </a:lnTo>
                <a:cubicBezTo>
                  <a:pt x="2961510" y="0"/>
                  <a:pt x="3061657" y="100147"/>
                  <a:pt x="3061657" y="223685"/>
                </a:cubicBezTo>
                <a:lnTo>
                  <a:pt x="3061657" y="3664747"/>
                </a:lnTo>
                <a:cubicBezTo>
                  <a:pt x="3061657" y="3788285"/>
                  <a:pt x="2961510" y="3888432"/>
                  <a:pt x="2837972" y="3888432"/>
                </a:cubicBezTo>
                <a:lnTo>
                  <a:pt x="223685" y="3888432"/>
                </a:lnTo>
                <a:cubicBezTo>
                  <a:pt x="100147" y="3888432"/>
                  <a:pt x="0" y="3788285"/>
                  <a:pt x="0" y="3664747"/>
                </a:cubicBezTo>
                <a:lnTo>
                  <a:pt x="0" y="223685"/>
                </a:lnTo>
                <a:cubicBezTo>
                  <a:pt x="0" y="100147"/>
                  <a:pt x="100147" y="0"/>
                  <a:pt x="223685" y="0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rgbClr val="FFC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6" name="Google Shape;1026;p16"/>
          <p:cNvSpPr/>
          <p:nvPr/>
        </p:nvSpPr>
        <p:spPr>
          <a:xfrm>
            <a:off x="5895856" y="5342832"/>
            <a:ext cx="400799" cy="720000"/>
          </a:xfrm>
          <a:custGeom>
            <a:avLst/>
            <a:gdLst/>
            <a:ahLst/>
            <a:cxnLst/>
            <a:rect l="l" t="t" r="r" b="b"/>
            <a:pathLst>
              <a:path w="2160240" h="3880673" extrusionOk="0">
                <a:moveTo>
                  <a:pt x="816120" y="3545649"/>
                </a:moveTo>
                <a:cubicBezTo>
                  <a:pt x="802865" y="3545649"/>
                  <a:pt x="792120" y="3556394"/>
                  <a:pt x="792120" y="3569649"/>
                </a:cubicBezTo>
                <a:lnTo>
                  <a:pt x="792120" y="3665649"/>
                </a:lnTo>
                <a:cubicBezTo>
                  <a:pt x="792120" y="3678904"/>
                  <a:pt x="802865" y="3689649"/>
                  <a:pt x="816120" y="3689649"/>
                </a:cubicBezTo>
                <a:lnTo>
                  <a:pt x="1344120" y="3689649"/>
                </a:lnTo>
                <a:cubicBezTo>
                  <a:pt x="1357375" y="3689649"/>
                  <a:pt x="1368120" y="3678904"/>
                  <a:pt x="1368120" y="3665649"/>
                </a:cubicBezTo>
                <a:lnTo>
                  <a:pt x="1368120" y="3569649"/>
                </a:lnTo>
                <a:cubicBezTo>
                  <a:pt x="1368120" y="3556394"/>
                  <a:pt x="1357375" y="3545649"/>
                  <a:pt x="1344120" y="3545649"/>
                </a:cubicBezTo>
                <a:close/>
                <a:moveTo>
                  <a:pt x="1458489" y="1982610"/>
                </a:moveTo>
                <a:lnTo>
                  <a:pt x="1698487" y="1982610"/>
                </a:lnTo>
                <a:cubicBezTo>
                  <a:pt x="1731625" y="1982610"/>
                  <a:pt x="1758488" y="2009473"/>
                  <a:pt x="1758488" y="2042611"/>
                </a:cubicBezTo>
                <a:lnTo>
                  <a:pt x="1758488" y="2282649"/>
                </a:lnTo>
                <a:cubicBezTo>
                  <a:pt x="1758488" y="2315787"/>
                  <a:pt x="1731625" y="2342650"/>
                  <a:pt x="1698487" y="2342650"/>
                </a:cubicBezTo>
                <a:lnTo>
                  <a:pt x="1458489" y="2342650"/>
                </a:lnTo>
                <a:cubicBezTo>
                  <a:pt x="1425351" y="2342650"/>
                  <a:pt x="1398488" y="2315787"/>
                  <a:pt x="1398488" y="2282649"/>
                </a:cubicBezTo>
                <a:lnTo>
                  <a:pt x="1398488" y="2042611"/>
                </a:lnTo>
                <a:cubicBezTo>
                  <a:pt x="1398488" y="2009473"/>
                  <a:pt x="1425351" y="1982610"/>
                  <a:pt x="1458489" y="1982610"/>
                </a:cubicBezTo>
                <a:close/>
                <a:moveTo>
                  <a:pt x="946089" y="1982610"/>
                </a:moveTo>
                <a:lnTo>
                  <a:pt x="1186087" y="1982610"/>
                </a:lnTo>
                <a:cubicBezTo>
                  <a:pt x="1219225" y="1982610"/>
                  <a:pt x="1246088" y="2009473"/>
                  <a:pt x="1246088" y="2042611"/>
                </a:cubicBezTo>
                <a:lnTo>
                  <a:pt x="1246088" y="2282649"/>
                </a:lnTo>
                <a:cubicBezTo>
                  <a:pt x="1246088" y="2315787"/>
                  <a:pt x="1219225" y="2342650"/>
                  <a:pt x="1186087" y="2342650"/>
                </a:cubicBezTo>
                <a:lnTo>
                  <a:pt x="946089" y="2342650"/>
                </a:lnTo>
                <a:cubicBezTo>
                  <a:pt x="912951" y="2342650"/>
                  <a:pt x="886088" y="2315787"/>
                  <a:pt x="886088" y="2282649"/>
                </a:cubicBezTo>
                <a:lnTo>
                  <a:pt x="886088" y="2042611"/>
                </a:lnTo>
                <a:cubicBezTo>
                  <a:pt x="886088" y="2009473"/>
                  <a:pt x="912951" y="1982610"/>
                  <a:pt x="946089" y="1982610"/>
                </a:cubicBezTo>
                <a:close/>
                <a:moveTo>
                  <a:pt x="434129" y="1982610"/>
                </a:moveTo>
                <a:lnTo>
                  <a:pt x="674127" y="1982610"/>
                </a:lnTo>
                <a:cubicBezTo>
                  <a:pt x="707265" y="1982610"/>
                  <a:pt x="734128" y="2009473"/>
                  <a:pt x="734128" y="2042611"/>
                </a:cubicBezTo>
                <a:lnTo>
                  <a:pt x="734128" y="2282649"/>
                </a:lnTo>
                <a:cubicBezTo>
                  <a:pt x="734128" y="2315787"/>
                  <a:pt x="707265" y="2342650"/>
                  <a:pt x="674127" y="2342650"/>
                </a:cubicBezTo>
                <a:lnTo>
                  <a:pt x="434129" y="2342650"/>
                </a:lnTo>
                <a:cubicBezTo>
                  <a:pt x="400991" y="2342650"/>
                  <a:pt x="374128" y="2315787"/>
                  <a:pt x="374128" y="2282649"/>
                </a:cubicBezTo>
                <a:lnTo>
                  <a:pt x="374128" y="2042611"/>
                </a:lnTo>
                <a:cubicBezTo>
                  <a:pt x="374128" y="2009473"/>
                  <a:pt x="400991" y="1982610"/>
                  <a:pt x="434129" y="1982610"/>
                </a:cubicBezTo>
                <a:close/>
                <a:moveTo>
                  <a:pt x="1458489" y="1434014"/>
                </a:moveTo>
                <a:lnTo>
                  <a:pt x="1698487" y="1434014"/>
                </a:lnTo>
                <a:cubicBezTo>
                  <a:pt x="1731625" y="1434014"/>
                  <a:pt x="1758488" y="1460877"/>
                  <a:pt x="1758488" y="1494015"/>
                </a:cubicBezTo>
                <a:lnTo>
                  <a:pt x="1758488" y="1734053"/>
                </a:lnTo>
                <a:cubicBezTo>
                  <a:pt x="1758488" y="1767191"/>
                  <a:pt x="1731625" y="1794054"/>
                  <a:pt x="1698487" y="1794054"/>
                </a:cubicBezTo>
                <a:lnTo>
                  <a:pt x="1458489" y="1794054"/>
                </a:lnTo>
                <a:cubicBezTo>
                  <a:pt x="1425351" y="1794054"/>
                  <a:pt x="1398488" y="1767191"/>
                  <a:pt x="1398488" y="1734053"/>
                </a:cubicBezTo>
                <a:lnTo>
                  <a:pt x="1398488" y="1494015"/>
                </a:lnTo>
                <a:cubicBezTo>
                  <a:pt x="1398488" y="1460877"/>
                  <a:pt x="1425351" y="1434014"/>
                  <a:pt x="1458489" y="1434014"/>
                </a:cubicBezTo>
                <a:close/>
                <a:moveTo>
                  <a:pt x="946089" y="1434014"/>
                </a:moveTo>
                <a:lnTo>
                  <a:pt x="1186087" y="1434014"/>
                </a:lnTo>
                <a:cubicBezTo>
                  <a:pt x="1219225" y="1434014"/>
                  <a:pt x="1246088" y="1460877"/>
                  <a:pt x="1246088" y="1494015"/>
                </a:cubicBezTo>
                <a:lnTo>
                  <a:pt x="1246088" y="1734053"/>
                </a:lnTo>
                <a:cubicBezTo>
                  <a:pt x="1246088" y="1767191"/>
                  <a:pt x="1219225" y="1794054"/>
                  <a:pt x="1186087" y="1794054"/>
                </a:cubicBezTo>
                <a:lnTo>
                  <a:pt x="946089" y="1794054"/>
                </a:lnTo>
                <a:cubicBezTo>
                  <a:pt x="912951" y="1794054"/>
                  <a:pt x="886088" y="1767191"/>
                  <a:pt x="886088" y="1734053"/>
                </a:cubicBezTo>
                <a:lnTo>
                  <a:pt x="886088" y="1494015"/>
                </a:lnTo>
                <a:cubicBezTo>
                  <a:pt x="886088" y="1460877"/>
                  <a:pt x="912951" y="1434014"/>
                  <a:pt x="946089" y="1434014"/>
                </a:cubicBezTo>
                <a:close/>
                <a:moveTo>
                  <a:pt x="434129" y="1434014"/>
                </a:moveTo>
                <a:lnTo>
                  <a:pt x="674127" y="1434014"/>
                </a:lnTo>
                <a:cubicBezTo>
                  <a:pt x="707265" y="1434014"/>
                  <a:pt x="734128" y="1460877"/>
                  <a:pt x="734128" y="1494015"/>
                </a:cubicBezTo>
                <a:lnTo>
                  <a:pt x="734128" y="1734053"/>
                </a:lnTo>
                <a:cubicBezTo>
                  <a:pt x="734128" y="1767191"/>
                  <a:pt x="707265" y="1794054"/>
                  <a:pt x="674127" y="1794054"/>
                </a:cubicBezTo>
                <a:lnTo>
                  <a:pt x="434129" y="1794054"/>
                </a:lnTo>
                <a:cubicBezTo>
                  <a:pt x="400991" y="1794054"/>
                  <a:pt x="374128" y="1767191"/>
                  <a:pt x="374128" y="1734053"/>
                </a:cubicBezTo>
                <a:lnTo>
                  <a:pt x="374128" y="1494015"/>
                </a:lnTo>
                <a:cubicBezTo>
                  <a:pt x="374128" y="1460877"/>
                  <a:pt x="400991" y="1434014"/>
                  <a:pt x="434129" y="1434014"/>
                </a:cubicBezTo>
                <a:close/>
                <a:moveTo>
                  <a:pt x="1458489" y="885417"/>
                </a:moveTo>
                <a:lnTo>
                  <a:pt x="1698487" y="885417"/>
                </a:lnTo>
                <a:cubicBezTo>
                  <a:pt x="1731625" y="885417"/>
                  <a:pt x="1758488" y="912280"/>
                  <a:pt x="1758488" y="945418"/>
                </a:cubicBezTo>
                <a:lnTo>
                  <a:pt x="1758488" y="1185456"/>
                </a:lnTo>
                <a:cubicBezTo>
                  <a:pt x="1758488" y="1218594"/>
                  <a:pt x="1731625" y="1245457"/>
                  <a:pt x="1698487" y="1245457"/>
                </a:cubicBezTo>
                <a:lnTo>
                  <a:pt x="1458489" y="1245457"/>
                </a:lnTo>
                <a:cubicBezTo>
                  <a:pt x="1425351" y="1245457"/>
                  <a:pt x="1398488" y="1218594"/>
                  <a:pt x="1398488" y="1185456"/>
                </a:cubicBezTo>
                <a:lnTo>
                  <a:pt x="1398488" y="945418"/>
                </a:lnTo>
                <a:cubicBezTo>
                  <a:pt x="1398488" y="912280"/>
                  <a:pt x="1425351" y="885417"/>
                  <a:pt x="1458489" y="885417"/>
                </a:cubicBezTo>
                <a:close/>
                <a:moveTo>
                  <a:pt x="946089" y="885417"/>
                </a:moveTo>
                <a:lnTo>
                  <a:pt x="1186087" y="885417"/>
                </a:lnTo>
                <a:cubicBezTo>
                  <a:pt x="1219225" y="885417"/>
                  <a:pt x="1246088" y="912280"/>
                  <a:pt x="1246088" y="945418"/>
                </a:cubicBezTo>
                <a:lnTo>
                  <a:pt x="1246088" y="1185456"/>
                </a:lnTo>
                <a:cubicBezTo>
                  <a:pt x="1246088" y="1218594"/>
                  <a:pt x="1219225" y="1245457"/>
                  <a:pt x="1186087" y="1245457"/>
                </a:cubicBezTo>
                <a:lnTo>
                  <a:pt x="946089" y="1245457"/>
                </a:lnTo>
                <a:cubicBezTo>
                  <a:pt x="912951" y="1245457"/>
                  <a:pt x="886088" y="1218594"/>
                  <a:pt x="886088" y="1185456"/>
                </a:cubicBezTo>
                <a:lnTo>
                  <a:pt x="886088" y="945418"/>
                </a:lnTo>
                <a:cubicBezTo>
                  <a:pt x="886088" y="912280"/>
                  <a:pt x="912951" y="885417"/>
                  <a:pt x="946089" y="885417"/>
                </a:cubicBezTo>
                <a:close/>
                <a:moveTo>
                  <a:pt x="434129" y="885417"/>
                </a:moveTo>
                <a:lnTo>
                  <a:pt x="674127" y="885417"/>
                </a:lnTo>
                <a:cubicBezTo>
                  <a:pt x="707265" y="885417"/>
                  <a:pt x="734128" y="912280"/>
                  <a:pt x="734128" y="945418"/>
                </a:cubicBezTo>
                <a:lnTo>
                  <a:pt x="734128" y="1185456"/>
                </a:lnTo>
                <a:cubicBezTo>
                  <a:pt x="734128" y="1218594"/>
                  <a:pt x="707265" y="1245457"/>
                  <a:pt x="674127" y="1245457"/>
                </a:cubicBezTo>
                <a:lnTo>
                  <a:pt x="434129" y="1245457"/>
                </a:lnTo>
                <a:cubicBezTo>
                  <a:pt x="400991" y="1245457"/>
                  <a:pt x="374128" y="1218594"/>
                  <a:pt x="374128" y="1185456"/>
                </a:cubicBezTo>
                <a:lnTo>
                  <a:pt x="374128" y="945418"/>
                </a:lnTo>
                <a:cubicBezTo>
                  <a:pt x="374128" y="912280"/>
                  <a:pt x="400991" y="885417"/>
                  <a:pt x="434129" y="885417"/>
                </a:cubicBezTo>
                <a:close/>
                <a:moveTo>
                  <a:pt x="216024" y="608188"/>
                </a:moveTo>
                <a:lnTo>
                  <a:pt x="216024" y="3272484"/>
                </a:lnTo>
                <a:lnTo>
                  <a:pt x="1944216" y="3272484"/>
                </a:lnTo>
                <a:lnTo>
                  <a:pt x="1944216" y="608188"/>
                </a:lnTo>
                <a:close/>
                <a:moveTo>
                  <a:pt x="912102" y="305289"/>
                </a:moveTo>
                <a:cubicBezTo>
                  <a:pt x="905473" y="305289"/>
                  <a:pt x="900100" y="310662"/>
                  <a:pt x="900100" y="317291"/>
                </a:cubicBezTo>
                <a:lnTo>
                  <a:pt x="900100" y="365295"/>
                </a:lnTo>
                <a:cubicBezTo>
                  <a:pt x="900100" y="371924"/>
                  <a:pt x="905473" y="377297"/>
                  <a:pt x="912102" y="377297"/>
                </a:cubicBezTo>
                <a:lnTo>
                  <a:pt x="1248138" y="377297"/>
                </a:lnTo>
                <a:cubicBezTo>
                  <a:pt x="1254767" y="377297"/>
                  <a:pt x="1260140" y="371924"/>
                  <a:pt x="1260140" y="365295"/>
                </a:cubicBezTo>
                <a:lnTo>
                  <a:pt x="1260140" y="317291"/>
                </a:lnTo>
                <a:cubicBezTo>
                  <a:pt x="1260140" y="310662"/>
                  <a:pt x="1254767" y="305289"/>
                  <a:pt x="1248138" y="305289"/>
                </a:cubicBezTo>
                <a:close/>
                <a:moveTo>
                  <a:pt x="278153" y="0"/>
                </a:moveTo>
                <a:lnTo>
                  <a:pt x="1882087" y="0"/>
                </a:lnTo>
                <a:cubicBezTo>
                  <a:pt x="2035707" y="0"/>
                  <a:pt x="2160240" y="124533"/>
                  <a:pt x="2160240" y="278153"/>
                </a:cubicBezTo>
                <a:lnTo>
                  <a:pt x="2160240" y="3602520"/>
                </a:lnTo>
                <a:cubicBezTo>
                  <a:pt x="2160240" y="3756140"/>
                  <a:pt x="2035707" y="3880673"/>
                  <a:pt x="1882087" y="3880673"/>
                </a:cubicBezTo>
                <a:lnTo>
                  <a:pt x="278153" y="3880673"/>
                </a:lnTo>
                <a:cubicBezTo>
                  <a:pt x="124533" y="3880673"/>
                  <a:pt x="0" y="3756140"/>
                  <a:pt x="0" y="3602520"/>
                </a:cubicBezTo>
                <a:lnTo>
                  <a:pt x="0" y="278153"/>
                </a:lnTo>
                <a:cubicBezTo>
                  <a:pt x="0" y="124533"/>
                  <a:pt x="124533" y="0"/>
                  <a:pt x="278153" y="0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rgbClr val="FFC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7" name="Google Shape;1027;p16"/>
          <p:cNvSpPr txBox="1"/>
          <p:nvPr/>
        </p:nvSpPr>
        <p:spPr>
          <a:xfrm>
            <a:off x="6574003" y="5102668"/>
            <a:ext cx="1882098" cy="12003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E10714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Easy to change colors, photos and Text. </a:t>
            </a:r>
            <a:endParaRPr sz="1200">
              <a:solidFill>
                <a:srgbClr val="E10714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8" name="Google Shape;1028;p16"/>
          <p:cNvSpPr txBox="1"/>
          <p:nvPr/>
        </p:nvSpPr>
        <p:spPr>
          <a:xfrm>
            <a:off x="9577709" y="5102668"/>
            <a:ext cx="1882098" cy="12003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E10714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Easy to change colors, photos and Text. </a:t>
            </a:r>
            <a:endParaRPr sz="1200">
              <a:solidFill>
                <a:srgbClr val="E10714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029" name="Google Shape;1029;p1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909489" y="240193"/>
            <a:ext cx="1030504" cy="103412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30" name="Google Shape;1030;p1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36552" y="2666978"/>
            <a:ext cx="4815843" cy="332127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5" name="Google Shape;1035;p17"/>
          <p:cNvSpPr txBox="1">
            <a:spLocks noGrp="1"/>
          </p:cNvSpPr>
          <p:nvPr>
            <p:ph type="body" idx="1"/>
          </p:nvPr>
        </p:nvSpPr>
        <p:spPr>
          <a:xfrm>
            <a:off x="2947007" y="447847"/>
            <a:ext cx="6290420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000"/>
              <a:buNone/>
            </a:pPr>
            <a:r>
              <a:rPr lang="en-US">
                <a:solidFill>
                  <a:schemeClr val="accent1"/>
                </a:solidFill>
              </a:rPr>
              <a:t>Infographic Style</a:t>
            </a:r>
            <a:endParaRPr/>
          </a:p>
        </p:txBody>
      </p:sp>
      <p:grpSp>
        <p:nvGrpSpPr>
          <p:cNvPr id="1036" name="Google Shape;1036;p17"/>
          <p:cNvGrpSpPr/>
          <p:nvPr/>
        </p:nvGrpSpPr>
        <p:grpSpPr>
          <a:xfrm>
            <a:off x="1786179" y="3380749"/>
            <a:ext cx="1773455" cy="1409628"/>
            <a:chOff x="395534" y="3539134"/>
            <a:chExt cx="3972999" cy="1950800"/>
          </a:xfrm>
        </p:grpSpPr>
        <p:sp>
          <p:nvSpPr>
            <p:cNvPr id="1037" name="Google Shape;1037;p17"/>
            <p:cNvSpPr txBox="1"/>
            <p:nvPr/>
          </p:nvSpPr>
          <p:spPr>
            <a:xfrm>
              <a:off x="395534" y="3539134"/>
              <a:ext cx="3972999" cy="38334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chemeClr val="accent1"/>
                  </a:solidFill>
                  <a:latin typeface="Arial"/>
                  <a:ea typeface="Arial"/>
                  <a:cs typeface="Arial"/>
                  <a:sym typeface="Arial"/>
                </a:rPr>
                <a:t>Content</a:t>
              </a:r>
              <a:r>
                <a:rPr lang="en-US" sz="1200" b="1">
                  <a:solidFill>
                    <a:schemeClr val="accent3"/>
                  </a:solidFill>
                  <a:latin typeface="Arial"/>
                  <a:ea typeface="Arial"/>
                  <a:cs typeface="Arial"/>
                  <a:sym typeface="Arial"/>
                </a:rPr>
                <a:t>  </a:t>
              </a:r>
              <a:r>
                <a:rPr lang="en-US" sz="1200" b="1">
                  <a:solidFill>
                    <a:schemeClr val="accent1"/>
                  </a:solidFill>
                  <a:latin typeface="Arial"/>
                  <a:ea typeface="Arial"/>
                  <a:cs typeface="Arial"/>
                  <a:sym typeface="Arial"/>
                </a:rPr>
                <a:t>Here</a:t>
              </a:r>
              <a:endParaRPr sz="1200" b="1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8" name="Google Shape;1038;p17"/>
            <p:cNvSpPr txBox="1"/>
            <p:nvPr/>
          </p:nvSpPr>
          <p:spPr>
            <a:xfrm>
              <a:off x="395536" y="3995231"/>
              <a:ext cx="3972997" cy="149470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Easy to change colors, photos and Text.  </a:t>
              </a:r>
              <a:endParaRPr/>
            </a:p>
          </p:txBody>
        </p:sp>
      </p:grpSp>
      <p:grpSp>
        <p:nvGrpSpPr>
          <p:cNvPr id="1039" name="Google Shape;1039;p17"/>
          <p:cNvGrpSpPr/>
          <p:nvPr/>
        </p:nvGrpSpPr>
        <p:grpSpPr>
          <a:xfrm>
            <a:off x="1761737" y="1417239"/>
            <a:ext cx="1773455" cy="1409628"/>
            <a:chOff x="395534" y="3539134"/>
            <a:chExt cx="3972999" cy="1950800"/>
          </a:xfrm>
        </p:grpSpPr>
        <p:sp>
          <p:nvSpPr>
            <p:cNvPr id="1040" name="Google Shape;1040;p17"/>
            <p:cNvSpPr txBox="1"/>
            <p:nvPr/>
          </p:nvSpPr>
          <p:spPr>
            <a:xfrm>
              <a:off x="395534" y="3539134"/>
              <a:ext cx="3972999" cy="38334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chemeClr val="accent1"/>
                  </a:solidFill>
                  <a:latin typeface="Arial"/>
                  <a:ea typeface="Arial"/>
                  <a:cs typeface="Arial"/>
                  <a:sym typeface="Arial"/>
                </a:rPr>
                <a:t>Content</a:t>
              </a:r>
              <a:r>
                <a:rPr lang="en-US" sz="1200" b="1">
                  <a:solidFill>
                    <a:schemeClr val="accent2"/>
                  </a:solidFill>
                  <a:latin typeface="Arial"/>
                  <a:ea typeface="Arial"/>
                  <a:cs typeface="Arial"/>
                  <a:sym typeface="Arial"/>
                </a:rPr>
                <a:t>  </a:t>
              </a:r>
              <a:r>
                <a:rPr lang="en-US" sz="1200" b="1">
                  <a:solidFill>
                    <a:schemeClr val="accent1"/>
                  </a:solidFill>
                  <a:latin typeface="Arial"/>
                  <a:ea typeface="Arial"/>
                  <a:cs typeface="Arial"/>
                  <a:sym typeface="Arial"/>
                </a:rPr>
                <a:t>Here</a:t>
              </a:r>
              <a:endParaRPr sz="1200" b="1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1" name="Google Shape;1041;p17"/>
            <p:cNvSpPr txBox="1"/>
            <p:nvPr/>
          </p:nvSpPr>
          <p:spPr>
            <a:xfrm>
              <a:off x="395536" y="3995231"/>
              <a:ext cx="3972997" cy="149470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Easy to change colors, photos and Text.  </a:t>
              </a:r>
              <a:endParaRPr/>
            </a:p>
          </p:txBody>
        </p:sp>
      </p:grpSp>
      <p:sp>
        <p:nvSpPr>
          <p:cNvPr id="1042" name="Google Shape;1042;p17"/>
          <p:cNvSpPr txBox="1"/>
          <p:nvPr/>
        </p:nvSpPr>
        <p:spPr>
          <a:xfrm>
            <a:off x="7155523" y="1537947"/>
            <a:ext cx="4016934" cy="7386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</a:t>
            </a:r>
            <a:endParaRPr sz="1400" b="1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043" name="Google Shape;1043;p17"/>
          <p:cNvGrpSpPr/>
          <p:nvPr/>
        </p:nvGrpSpPr>
        <p:grpSpPr>
          <a:xfrm>
            <a:off x="3764661" y="3380749"/>
            <a:ext cx="7208139" cy="3033178"/>
            <a:chOff x="4143003" y="2826867"/>
            <a:chExt cx="6594051" cy="2774770"/>
          </a:xfrm>
        </p:grpSpPr>
        <p:sp>
          <p:nvSpPr>
            <p:cNvPr id="1044" name="Google Shape;1044;p17"/>
            <p:cNvSpPr txBox="1"/>
            <p:nvPr/>
          </p:nvSpPr>
          <p:spPr>
            <a:xfrm>
              <a:off x="4572503" y="2923414"/>
              <a:ext cx="1482549" cy="33786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48000" tIns="0" rIns="24000" bIns="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400" b="1">
                  <a:solidFill>
                    <a:srgbClr val="FFC000"/>
                  </a:solidFill>
                  <a:latin typeface="Arial"/>
                  <a:ea typeface="Arial"/>
                  <a:cs typeface="Arial"/>
                  <a:sym typeface="Arial"/>
                </a:rPr>
                <a:t>$250</a:t>
              </a:r>
              <a:endParaRPr sz="2400" b="1">
                <a:solidFill>
                  <a:srgbClr val="FFC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045" name="Google Shape;1045;p17"/>
            <p:cNvGrpSpPr/>
            <p:nvPr/>
          </p:nvGrpSpPr>
          <p:grpSpPr>
            <a:xfrm>
              <a:off x="4822874" y="2826867"/>
              <a:ext cx="5914180" cy="2774770"/>
              <a:chOff x="4822874" y="2826867"/>
              <a:chExt cx="5914180" cy="2774770"/>
            </a:xfrm>
          </p:grpSpPr>
          <p:sp>
            <p:nvSpPr>
              <p:cNvPr id="1046" name="Google Shape;1046;p17"/>
              <p:cNvSpPr/>
              <p:nvPr/>
            </p:nvSpPr>
            <p:spPr>
              <a:xfrm rot="10800000" flipH="1">
                <a:off x="4822874" y="3974493"/>
                <a:ext cx="3438806" cy="621578"/>
              </a:xfrm>
              <a:custGeom>
                <a:avLst/>
                <a:gdLst/>
                <a:ahLst/>
                <a:cxnLst/>
                <a:rect l="l" t="t" r="r" b="b"/>
                <a:pathLst>
                  <a:path w="343" h="67" extrusionOk="0">
                    <a:moveTo>
                      <a:pt x="343" y="0"/>
                    </a:moveTo>
                    <a:lnTo>
                      <a:pt x="116" y="0"/>
                    </a:lnTo>
                    <a:lnTo>
                      <a:pt x="0" y="64"/>
                    </a:lnTo>
                    <a:lnTo>
                      <a:pt x="2" y="67"/>
                    </a:lnTo>
                    <a:lnTo>
                      <a:pt x="117" y="4"/>
                    </a:lnTo>
                    <a:lnTo>
                      <a:pt x="343" y="4"/>
                    </a:lnTo>
                    <a:lnTo>
                      <a:pt x="343" y="0"/>
                    </a:lnTo>
                    <a:lnTo>
                      <a:pt x="343" y="0"/>
                    </a:lnTo>
                    <a:close/>
                  </a:path>
                </a:pathLst>
              </a:custGeom>
              <a:solidFill>
                <a:srgbClr val="E30613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1047" name="Google Shape;1047;p17"/>
              <p:cNvGrpSpPr/>
              <p:nvPr/>
            </p:nvGrpSpPr>
            <p:grpSpPr>
              <a:xfrm>
                <a:off x="8000041" y="2826867"/>
                <a:ext cx="2737013" cy="2774770"/>
                <a:chOff x="7910780" y="2777731"/>
                <a:chExt cx="2737013" cy="2541964"/>
              </a:xfrm>
            </p:grpSpPr>
            <p:sp>
              <p:nvSpPr>
                <p:cNvPr id="1048" name="Google Shape;1048;p17"/>
                <p:cNvSpPr/>
                <p:nvPr/>
              </p:nvSpPr>
              <p:spPr>
                <a:xfrm rot="10800000" flipH="1">
                  <a:off x="8351914" y="3417858"/>
                  <a:ext cx="2295879" cy="190183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75" h="693" extrusionOk="0">
                      <a:moveTo>
                        <a:pt x="318" y="0"/>
                      </a:moveTo>
                      <a:cubicBezTo>
                        <a:pt x="194" y="0"/>
                        <a:pt x="83" y="49"/>
                        <a:pt x="0" y="128"/>
                      </a:cubicBezTo>
                      <a:cubicBezTo>
                        <a:pt x="56" y="182"/>
                        <a:pt x="56" y="182"/>
                        <a:pt x="56" y="182"/>
                      </a:cubicBezTo>
                      <a:cubicBezTo>
                        <a:pt x="124" y="116"/>
                        <a:pt x="216" y="75"/>
                        <a:pt x="318" y="75"/>
                      </a:cubicBezTo>
                      <a:cubicBezTo>
                        <a:pt x="523" y="75"/>
                        <a:pt x="690" y="242"/>
                        <a:pt x="690" y="447"/>
                      </a:cubicBezTo>
                      <a:cubicBezTo>
                        <a:pt x="690" y="505"/>
                        <a:pt x="676" y="560"/>
                        <a:pt x="652" y="609"/>
                      </a:cubicBezTo>
                      <a:cubicBezTo>
                        <a:pt x="710" y="693"/>
                        <a:pt x="710" y="693"/>
                        <a:pt x="710" y="693"/>
                      </a:cubicBezTo>
                      <a:cubicBezTo>
                        <a:pt x="751" y="624"/>
                        <a:pt x="775" y="543"/>
                        <a:pt x="775" y="457"/>
                      </a:cubicBezTo>
                      <a:cubicBezTo>
                        <a:pt x="775" y="205"/>
                        <a:pt x="570" y="0"/>
                        <a:pt x="318" y="0"/>
                      </a:cubicBezTo>
                      <a:close/>
                    </a:path>
                  </a:pathLst>
                </a:custGeom>
                <a:solidFill>
                  <a:srgbClr val="FFC000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049" name="Google Shape;1049;p17"/>
                <p:cNvSpPr/>
                <p:nvPr/>
              </p:nvSpPr>
              <p:spPr>
                <a:xfrm rot="10800000" flipH="1">
                  <a:off x="7910780" y="2777731"/>
                  <a:ext cx="2506420" cy="21616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49" h="787" extrusionOk="0">
                      <a:moveTo>
                        <a:pt x="457" y="691"/>
                      </a:moveTo>
                      <a:cubicBezTo>
                        <a:pt x="252" y="691"/>
                        <a:pt x="85" y="525"/>
                        <a:pt x="85" y="319"/>
                      </a:cubicBezTo>
                      <a:cubicBezTo>
                        <a:pt x="85" y="216"/>
                        <a:pt x="128" y="122"/>
                        <a:pt x="196" y="55"/>
                      </a:cubicBezTo>
                      <a:cubicBezTo>
                        <a:pt x="140" y="0"/>
                        <a:pt x="140" y="0"/>
                        <a:pt x="140" y="0"/>
                      </a:cubicBezTo>
                      <a:cubicBezTo>
                        <a:pt x="54" y="83"/>
                        <a:pt x="0" y="200"/>
                        <a:pt x="0" y="329"/>
                      </a:cubicBezTo>
                      <a:cubicBezTo>
                        <a:pt x="0" y="582"/>
                        <a:pt x="205" y="787"/>
                        <a:pt x="457" y="787"/>
                      </a:cubicBezTo>
                      <a:cubicBezTo>
                        <a:pt x="623" y="787"/>
                        <a:pt x="769" y="698"/>
                        <a:pt x="849" y="565"/>
                      </a:cubicBezTo>
                      <a:cubicBezTo>
                        <a:pt x="792" y="481"/>
                        <a:pt x="792" y="481"/>
                        <a:pt x="792" y="481"/>
                      </a:cubicBezTo>
                      <a:cubicBezTo>
                        <a:pt x="732" y="606"/>
                        <a:pt x="604" y="691"/>
                        <a:pt x="457" y="691"/>
                      </a:cubicBezTo>
                      <a:close/>
                    </a:path>
                  </a:pathLst>
                </a:custGeom>
                <a:solidFill>
                  <a:srgbClr val="E1211D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050" name="Google Shape;1050;p17"/>
                <p:cNvSpPr/>
                <p:nvPr/>
              </p:nvSpPr>
              <p:spPr>
                <a:xfrm rot="10800000" flipH="1">
                  <a:off x="9414637" y="3167375"/>
                  <a:ext cx="862211" cy="17255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0" h="629" extrusionOk="0">
                      <a:moveTo>
                        <a:pt x="282" y="329"/>
                      </a:moveTo>
                      <a:cubicBezTo>
                        <a:pt x="290" y="161"/>
                        <a:pt x="165" y="17"/>
                        <a:pt x="0" y="0"/>
                      </a:cubicBezTo>
                      <a:cubicBezTo>
                        <a:pt x="0" y="629"/>
                        <a:pt x="0" y="629"/>
                        <a:pt x="0" y="629"/>
                      </a:cubicBezTo>
                      <a:cubicBezTo>
                        <a:pt x="153" y="613"/>
                        <a:pt x="275" y="487"/>
                        <a:pt x="282" y="329"/>
                      </a:cubicBezTo>
                      <a:close/>
                    </a:path>
                  </a:pathLst>
                </a:custGeom>
                <a:solidFill>
                  <a:srgbClr val="E10714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051" name="Google Shape;1051;p17"/>
                <p:cNvSpPr/>
                <p:nvPr/>
              </p:nvSpPr>
              <p:spPr>
                <a:xfrm rot="10800000" flipH="1">
                  <a:off x="8301783" y="3167375"/>
                  <a:ext cx="1052694" cy="175340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6" h="640" extrusionOk="0">
                      <a:moveTo>
                        <a:pt x="8" y="309"/>
                      </a:moveTo>
                      <a:cubicBezTo>
                        <a:pt x="0" y="483"/>
                        <a:pt x="135" y="631"/>
                        <a:pt x="309" y="639"/>
                      </a:cubicBezTo>
                      <a:cubicBezTo>
                        <a:pt x="325" y="640"/>
                        <a:pt x="340" y="639"/>
                        <a:pt x="356" y="638"/>
                      </a:cubicBezTo>
                      <a:cubicBezTo>
                        <a:pt x="356" y="9"/>
                        <a:pt x="356" y="9"/>
                        <a:pt x="356" y="9"/>
                      </a:cubicBezTo>
                      <a:cubicBezTo>
                        <a:pt x="350" y="9"/>
                        <a:pt x="344" y="8"/>
                        <a:pt x="338" y="8"/>
                      </a:cubicBezTo>
                      <a:cubicBezTo>
                        <a:pt x="163" y="0"/>
                        <a:pt x="16" y="135"/>
                        <a:pt x="8" y="309"/>
                      </a:cubicBezTo>
                      <a:close/>
                    </a:path>
                  </a:pathLst>
                </a:custGeom>
                <a:solidFill>
                  <a:srgbClr val="FFC000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1052" name="Google Shape;1052;p17"/>
              <p:cNvSpPr/>
              <p:nvPr/>
            </p:nvSpPr>
            <p:spPr>
              <a:xfrm rot="10800000" flipH="1">
                <a:off x="5504623" y="3380750"/>
                <a:ext cx="3428778" cy="621578"/>
              </a:xfrm>
              <a:custGeom>
                <a:avLst/>
                <a:gdLst/>
                <a:ahLst/>
                <a:cxnLst/>
                <a:rect l="l" t="t" r="r" b="b"/>
                <a:pathLst>
                  <a:path w="342" h="67" extrusionOk="0">
                    <a:moveTo>
                      <a:pt x="342" y="0"/>
                    </a:moveTo>
                    <a:lnTo>
                      <a:pt x="115" y="0"/>
                    </a:lnTo>
                    <a:lnTo>
                      <a:pt x="0" y="64"/>
                    </a:lnTo>
                    <a:lnTo>
                      <a:pt x="1" y="67"/>
                    </a:lnTo>
                    <a:lnTo>
                      <a:pt x="116" y="3"/>
                    </a:lnTo>
                    <a:lnTo>
                      <a:pt x="342" y="3"/>
                    </a:lnTo>
                    <a:lnTo>
                      <a:pt x="342" y="0"/>
                    </a:lnTo>
                    <a:lnTo>
                      <a:pt x="342" y="0"/>
                    </a:lnTo>
                    <a:close/>
                  </a:path>
                </a:pathLst>
              </a:custGeom>
              <a:solidFill>
                <a:srgbClr val="FFC000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053" name="Google Shape;1053;p17"/>
            <p:cNvSpPr txBox="1"/>
            <p:nvPr/>
          </p:nvSpPr>
          <p:spPr>
            <a:xfrm>
              <a:off x="4143003" y="3574074"/>
              <a:ext cx="1482549" cy="36933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48000" tIns="0" rIns="24000" bIns="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400" b="1">
                  <a:solidFill>
                    <a:schemeClr val="accent1"/>
                  </a:solidFill>
                  <a:latin typeface="Arial"/>
                  <a:ea typeface="Arial"/>
                  <a:cs typeface="Arial"/>
                  <a:sym typeface="Arial"/>
                </a:rPr>
                <a:t>$320</a:t>
              </a:r>
              <a:endParaRPr sz="2400" b="1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1054" name="Google Shape;1054;p1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374183" y="195793"/>
            <a:ext cx="1197234" cy="1159227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055" name="Google Shape;1055;p17"/>
          <p:cNvGrpSpPr/>
          <p:nvPr/>
        </p:nvGrpSpPr>
        <p:grpSpPr>
          <a:xfrm>
            <a:off x="-14068" y="6438860"/>
            <a:ext cx="12192000" cy="457200"/>
            <a:chOff x="0" y="7324662"/>
            <a:chExt cx="12192000" cy="457200"/>
          </a:xfrm>
        </p:grpSpPr>
        <p:sp>
          <p:nvSpPr>
            <p:cNvPr id="1056" name="Google Shape;1056;p17"/>
            <p:cNvSpPr/>
            <p:nvPr/>
          </p:nvSpPr>
          <p:spPr>
            <a:xfrm>
              <a:off x="0" y="7553262"/>
              <a:ext cx="12192000" cy="228600"/>
            </a:xfrm>
            <a:prstGeom prst="rect">
              <a:avLst/>
            </a:prstGeom>
            <a:solidFill>
              <a:srgbClr val="C60B1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7" name="Google Shape;1057;p17"/>
            <p:cNvSpPr/>
            <p:nvPr/>
          </p:nvSpPr>
          <p:spPr>
            <a:xfrm>
              <a:off x="0" y="7324662"/>
              <a:ext cx="12192000" cy="228600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62" name="Google Shape;1062;p18"/>
          <p:cNvGrpSpPr/>
          <p:nvPr/>
        </p:nvGrpSpPr>
        <p:grpSpPr>
          <a:xfrm>
            <a:off x="1284095" y="4159625"/>
            <a:ext cx="1773455" cy="1714566"/>
            <a:chOff x="395534" y="3539134"/>
            <a:chExt cx="3972999" cy="2372807"/>
          </a:xfrm>
        </p:grpSpPr>
        <p:sp>
          <p:nvSpPr>
            <p:cNvPr id="1063" name="Google Shape;1063;p18"/>
            <p:cNvSpPr txBox="1"/>
            <p:nvPr/>
          </p:nvSpPr>
          <p:spPr>
            <a:xfrm>
              <a:off x="395534" y="3539134"/>
              <a:ext cx="3972999" cy="38334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chemeClr val="accent1"/>
                  </a:solidFill>
                  <a:latin typeface="Arial"/>
                  <a:ea typeface="Arial"/>
                  <a:cs typeface="Arial"/>
                  <a:sym typeface="Arial"/>
                </a:rPr>
                <a:t>Content</a:t>
              </a:r>
              <a:r>
                <a:rPr lang="en-US" sz="1200" b="1">
                  <a:solidFill>
                    <a:schemeClr val="accent3"/>
                  </a:solidFill>
                  <a:latin typeface="Arial"/>
                  <a:ea typeface="Arial"/>
                  <a:cs typeface="Arial"/>
                  <a:sym typeface="Arial"/>
                </a:rPr>
                <a:t>  </a:t>
              </a:r>
              <a:r>
                <a:rPr lang="en-US" sz="1200" b="1">
                  <a:solidFill>
                    <a:schemeClr val="accent1"/>
                  </a:solidFill>
                  <a:latin typeface="Arial"/>
                  <a:ea typeface="Arial"/>
                  <a:cs typeface="Arial"/>
                  <a:sym typeface="Arial"/>
                </a:rPr>
                <a:t>Here</a:t>
              </a:r>
              <a:endParaRPr sz="1200" b="1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4" name="Google Shape;1064;p18"/>
            <p:cNvSpPr txBox="1"/>
            <p:nvPr/>
          </p:nvSpPr>
          <p:spPr>
            <a:xfrm>
              <a:off x="395536" y="3995231"/>
              <a:ext cx="3972997" cy="191671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FFC000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Easy to change colors, photos and Text.  </a:t>
              </a:r>
              <a:endParaRPr/>
            </a:p>
          </p:txBody>
        </p:sp>
      </p:grpSp>
      <p:grpSp>
        <p:nvGrpSpPr>
          <p:cNvPr id="1065" name="Google Shape;1065;p18"/>
          <p:cNvGrpSpPr/>
          <p:nvPr/>
        </p:nvGrpSpPr>
        <p:grpSpPr>
          <a:xfrm>
            <a:off x="1259653" y="2196115"/>
            <a:ext cx="1773455" cy="1714566"/>
            <a:chOff x="395534" y="3539134"/>
            <a:chExt cx="3972999" cy="2372807"/>
          </a:xfrm>
        </p:grpSpPr>
        <p:sp>
          <p:nvSpPr>
            <p:cNvPr id="1066" name="Google Shape;1066;p18"/>
            <p:cNvSpPr txBox="1"/>
            <p:nvPr/>
          </p:nvSpPr>
          <p:spPr>
            <a:xfrm>
              <a:off x="395534" y="3539134"/>
              <a:ext cx="3972999" cy="38334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chemeClr val="accent1"/>
                  </a:solidFill>
                  <a:latin typeface="Arial"/>
                  <a:ea typeface="Arial"/>
                  <a:cs typeface="Arial"/>
                  <a:sym typeface="Arial"/>
                </a:rPr>
                <a:t>Content</a:t>
              </a:r>
              <a:r>
                <a:rPr lang="en-US" sz="1200" b="1">
                  <a:solidFill>
                    <a:schemeClr val="accent2"/>
                  </a:solidFill>
                  <a:latin typeface="Arial"/>
                  <a:ea typeface="Arial"/>
                  <a:cs typeface="Arial"/>
                  <a:sym typeface="Arial"/>
                </a:rPr>
                <a:t>  </a:t>
              </a:r>
              <a:r>
                <a:rPr lang="en-US" sz="1200" b="1">
                  <a:solidFill>
                    <a:schemeClr val="accent1"/>
                  </a:solidFill>
                  <a:latin typeface="Arial"/>
                  <a:ea typeface="Arial"/>
                  <a:cs typeface="Arial"/>
                  <a:sym typeface="Arial"/>
                </a:rPr>
                <a:t>Here</a:t>
              </a:r>
              <a:endParaRPr sz="1200" b="1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7" name="Google Shape;1067;p18"/>
            <p:cNvSpPr txBox="1"/>
            <p:nvPr/>
          </p:nvSpPr>
          <p:spPr>
            <a:xfrm>
              <a:off x="395536" y="3995231"/>
              <a:ext cx="3972997" cy="191671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FFC000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Easy to change colors, photos and Text.  </a:t>
              </a:r>
              <a:endParaRPr/>
            </a:p>
          </p:txBody>
        </p:sp>
      </p:grpSp>
      <p:sp>
        <p:nvSpPr>
          <p:cNvPr id="1068" name="Google Shape;1068;p18"/>
          <p:cNvSpPr txBox="1"/>
          <p:nvPr/>
        </p:nvSpPr>
        <p:spPr>
          <a:xfrm>
            <a:off x="6621211" y="1503618"/>
            <a:ext cx="4803530" cy="19389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>
                <a:solidFill>
                  <a:srgbClr val="E10714"/>
                </a:solidFill>
                <a:latin typeface="Arial"/>
                <a:ea typeface="Arial"/>
                <a:cs typeface="Arial"/>
                <a:sym typeface="Arial"/>
              </a:rPr>
              <a:t>Layout</a:t>
            </a:r>
            <a:endParaRPr/>
          </a:p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>
                <a:solidFill>
                  <a:srgbClr val="E10714"/>
                </a:solidFill>
                <a:latin typeface="Arial"/>
                <a:ea typeface="Arial"/>
                <a:cs typeface="Arial"/>
                <a:sym typeface="Arial"/>
              </a:rPr>
              <a:t>Clean Text Slide for your Presentation </a:t>
            </a:r>
            <a:endParaRPr sz="4000">
              <a:solidFill>
                <a:srgbClr val="E10714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9" name="Google Shape;1069;p18"/>
          <p:cNvSpPr txBox="1">
            <a:spLocks noGrp="1"/>
          </p:cNvSpPr>
          <p:nvPr>
            <p:ph type="body" idx="1"/>
          </p:nvPr>
        </p:nvSpPr>
        <p:spPr>
          <a:xfrm>
            <a:off x="823798" y="753837"/>
            <a:ext cx="10544391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8662"/>
              </a:buClr>
              <a:buSzPts val="4000"/>
              <a:buNone/>
            </a:pPr>
            <a:endParaRPr/>
          </a:p>
        </p:txBody>
      </p:sp>
      <p:grpSp>
        <p:nvGrpSpPr>
          <p:cNvPr id="1070" name="Google Shape;1070;p18"/>
          <p:cNvGrpSpPr/>
          <p:nvPr/>
        </p:nvGrpSpPr>
        <p:grpSpPr>
          <a:xfrm>
            <a:off x="3519295" y="4159625"/>
            <a:ext cx="1773455" cy="1714566"/>
            <a:chOff x="395534" y="3539134"/>
            <a:chExt cx="3972999" cy="2372807"/>
          </a:xfrm>
        </p:grpSpPr>
        <p:sp>
          <p:nvSpPr>
            <p:cNvPr id="1071" name="Google Shape;1071;p18"/>
            <p:cNvSpPr txBox="1"/>
            <p:nvPr/>
          </p:nvSpPr>
          <p:spPr>
            <a:xfrm>
              <a:off x="395534" y="3539134"/>
              <a:ext cx="3972999" cy="38334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chemeClr val="accent1"/>
                  </a:solidFill>
                  <a:latin typeface="Arial"/>
                  <a:ea typeface="Arial"/>
                  <a:cs typeface="Arial"/>
                  <a:sym typeface="Arial"/>
                </a:rPr>
                <a:t>Content</a:t>
              </a:r>
              <a:r>
                <a:rPr lang="en-US" sz="1200" b="1">
                  <a:solidFill>
                    <a:schemeClr val="accent3"/>
                  </a:solidFill>
                  <a:latin typeface="Arial"/>
                  <a:ea typeface="Arial"/>
                  <a:cs typeface="Arial"/>
                  <a:sym typeface="Arial"/>
                </a:rPr>
                <a:t>  </a:t>
              </a:r>
              <a:r>
                <a:rPr lang="en-US" sz="1200" b="1">
                  <a:solidFill>
                    <a:schemeClr val="accent1"/>
                  </a:solidFill>
                  <a:latin typeface="Arial"/>
                  <a:ea typeface="Arial"/>
                  <a:cs typeface="Arial"/>
                  <a:sym typeface="Arial"/>
                </a:rPr>
                <a:t>Here</a:t>
              </a:r>
              <a:endParaRPr sz="1200" b="1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2" name="Google Shape;1072;p18"/>
            <p:cNvSpPr txBox="1"/>
            <p:nvPr/>
          </p:nvSpPr>
          <p:spPr>
            <a:xfrm>
              <a:off x="395536" y="3995231"/>
              <a:ext cx="3972997" cy="191671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FFC000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Easy to change colors, photos and Text.  </a:t>
              </a:r>
              <a:endParaRPr/>
            </a:p>
          </p:txBody>
        </p:sp>
      </p:grpSp>
      <p:grpSp>
        <p:nvGrpSpPr>
          <p:cNvPr id="1073" name="Google Shape;1073;p18"/>
          <p:cNvGrpSpPr/>
          <p:nvPr/>
        </p:nvGrpSpPr>
        <p:grpSpPr>
          <a:xfrm>
            <a:off x="3494853" y="2196115"/>
            <a:ext cx="1773455" cy="1714566"/>
            <a:chOff x="395534" y="3539134"/>
            <a:chExt cx="3972999" cy="2372807"/>
          </a:xfrm>
        </p:grpSpPr>
        <p:sp>
          <p:nvSpPr>
            <p:cNvPr id="1074" name="Google Shape;1074;p18"/>
            <p:cNvSpPr txBox="1"/>
            <p:nvPr/>
          </p:nvSpPr>
          <p:spPr>
            <a:xfrm>
              <a:off x="395534" y="3539134"/>
              <a:ext cx="3972999" cy="38334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chemeClr val="accent1"/>
                  </a:solidFill>
                  <a:latin typeface="Arial"/>
                  <a:ea typeface="Arial"/>
                  <a:cs typeface="Arial"/>
                  <a:sym typeface="Arial"/>
                </a:rPr>
                <a:t>Content</a:t>
              </a:r>
              <a:r>
                <a:rPr lang="en-US" sz="1200" b="1">
                  <a:solidFill>
                    <a:schemeClr val="accent2"/>
                  </a:solidFill>
                  <a:latin typeface="Arial"/>
                  <a:ea typeface="Arial"/>
                  <a:cs typeface="Arial"/>
                  <a:sym typeface="Arial"/>
                </a:rPr>
                <a:t>  </a:t>
              </a:r>
              <a:r>
                <a:rPr lang="en-US" sz="1200" b="1">
                  <a:solidFill>
                    <a:schemeClr val="accent1"/>
                  </a:solidFill>
                  <a:latin typeface="Arial"/>
                  <a:ea typeface="Arial"/>
                  <a:cs typeface="Arial"/>
                  <a:sym typeface="Arial"/>
                </a:rPr>
                <a:t>Here</a:t>
              </a:r>
              <a:endParaRPr sz="1200" b="1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5" name="Google Shape;1075;p18"/>
            <p:cNvSpPr txBox="1"/>
            <p:nvPr/>
          </p:nvSpPr>
          <p:spPr>
            <a:xfrm>
              <a:off x="395536" y="3995231"/>
              <a:ext cx="3972997" cy="191671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FFC000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Easy to change colors, photos and Text.  </a:t>
              </a:r>
              <a:endParaRPr/>
            </a:p>
          </p:txBody>
        </p:sp>
      </p:grpSp>
      <p:pic>
        <p:nvPicPr>
          <p:cNvPr id="1076" name="Google Shape;1076;p1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473689" y="3468144"/>
            <a:ext cx="3779527" cy="2995237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077" name="Google Shape;1077;p18"/>
          <p:cNvGrpSpPr/>
          <p:nvPr/>
        </p:nvGrpSpPr>
        <p:grpSpPr>
          <a:xfrm>
            <a:off x="262770" y="279411"/>
            <a:ext cx="1003936" cy="724247"/>
            <a:chOff x="3805238" y="3384551"/>
            <a:chExt cx="1624012" cy="1171574"/>
          </a:xfrm>
        </p:grpSpPr>
        <p:sp>
          <p:nvSpPr>
            <p:cNvPr id="1078" name="Google Shape;1078;p18"/>
            <p:cNvSpPr/>
            <p:nvPr/>
          </p:nvSpPr>
          <p:spPr>
            <a:xfrm>
              <a:off x="3805238" y="3741738"/>
              <a:ext cx="773113" cy="193675"/>
            </a:xfrm>
            <a:custGeom>
              <a:avLst/>
              <a:gdLst/>
              <a:ahLst/>
              <a:cxnLst/>
              <a:rect l="l" t="t" r="r" b="b"/>
              <a:pathLst>
                <a:path w="89" h="22" extrusionOk="0">
                  <a:moveTo>
                    <a:pt x="88" y="22"/>
                  </a:moveTo>
                  <a:cubicBezTo>
                    <a:pt x="80" y="19"/>
                    <a:pt x="72" y="16"/>
                    <a:pt x="63" y="14"/>
                  </a:cubicBezTo>
                  <a:cubicBezTo>
                    <a:pt x="48" y="10"/>
                    <a:pt x="32" y="10"/>
                    <a:pt x="16" y="10"/>
                  </a:cubicBezTo>
                  <a:cubicBezTo>
                    <a:pt x="13" y="11"/>
                    <a:pt x="9" y="11"/>
                    <a:pt x="6" y="11"/>
                  </a:cubicBezTo>
                  <a:cubicBezTo>
                    <a:pt x="4" y="10"/>
                    <a:pt x="0" y="12"/>
                    <a:pt x="0" y="9"/>
                  </a:cubicBezTo>
                  <a:cubicBezTo>
                    <a:pt x="0" y="6"/>
                    <a:pt x="3" y="6"/>
                    <a:pt x="5" y="5"/>
                  </a:cubicBezTo>
                  <a:cubicBezTo>
                    <a:pt x="19" y="0"/>
                    <a:pt x="33" y="1"/>
                    <a:pt x="47" y="4"/>
                  </a:cubicBezTo>
                  <a:cubicBezTo>
                    <a:pt x="62" y="7"/>
                    <a:pt x="76" y="12"/>
                    <a:pt x="89" y="21"/>
                  </a:cubicBezTo>
                  <a:cubicBezTo>
                    <a:pt x="89" y="21"/>
                    <a:pt x="88" y="22"/>
                    <a:pt x="88" y="22"/>
                  </a:cubicBezTo>
                  <a:close/>
                </a:path>
              </a:pathLst>
            </a:custGeom>
            <a:solidFill>
              <a:srgbClr val="C60B1E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9" name="Google Shape;1079;p18"/>
            <p:cNvSpPr/>
            <p:nvPr/>
          </p:nvSpPr>
          <p:spPr>
            <a:xfrm>
              <a:off x="3883025" y="3960813"/>
              <a:ext cx="703263" cy="384175"/>
            </a:xfrm>
            <a:custGeom>
              <a:avLst/>
              <a:gdLst/>
              <a:ahLst/>
              <a:cxnLst/>
              <a:rect l="l" t="t" r="r" b="b"/>
              <a:pathLst>
                <a:path w="81" h="44" extrusionOk="0">
                  <a:moveTo>
                    <a:pt x="81" y="0"/>
                  </a:moveTo>
                  <a:cubicBezTo>
                    <a:pt x="77" y="4"/>
                    <a:pt x="73" y="5"/>
                    <a:pt x="69" y="6"/>
                  </a:cubicBezTo>
                  <a:cubicBezTo>
                    <a:pt x="50" y="12"/>
                    <a:pt x="33" y="22"/>
                    <a:pt x="18" y="34"/>
                  </a:cubicBezTo>
                  <a:cubicBezTo>
                    <a:pt x="14" y="37"/>
                    <a:pt x="10" y="40"/>
                    <a:pt x="6" y="42"/>
                  </a:cubicBezTo>
                  <a:cubicBezTo>
                    <a:pt x="4" y="43"/>
                    <a:pt x="3" y="44"/>
                    <a:pt x="2" y="43"/>
                  </a:cubicBezTo>
                  <a:cubicBezTo>
                    <a:pt x="0" y="41"/>
                    <a:pt x="1" y="40"/>
                    <a:pt x="2" y="39"/>
                  </a:cubicBezTo>
                  <a:cubicBezTo>
                    <a:pt x="5" y="34"/>
                    <a:pt x="8" y="31"/>
                    <a:pt x="12" y="28"/>
                  </a:cubicBezTo>
                  <a:cubicBezTo>
                    <a:pt x="32" y="13"/>
                    <a:pt x="54" y="4"/>
                    <a:pt x="81" y="0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0" name="Google Shape;1080;p18"/>
            <p:cNvSpPr/>
            <p:nvPr/>
          </p:nvSpPr>
          <p:spPr>
            <a:xfrm>
              <a:off x="4681538" y="3978275"/>
              <a:ext cx="565150" cy="577850"/>
            </a:xfrm>
            <a:custGeom>
              <a:avLst/>
              <a:gdLst/>
              <a:ahLst/>
              <a:cxnLst/>
              <a:rect l="l" t="t" r="r" b="b"/>
              <a:pathLst>
                <a:path w="65" h="66" extrusionOk="0">
                  <a:moveTo>
                    <a:pt x="3" y="6"/>
                  </a:moveTo>
                  <a:cubicBezTo>
                    <a:pt x="3" y="4"/>
                    <a:pt x="0" y="4"/>
                    <a:pt x="0" y="1"/>
                  </a:cubicBezTo>
                  <a:cubicBezTo>
                    <a:pt x="2" y="0"/>
                    <a:pt x="3" y="2"/>
                    <a:pt x="4" y="2"/>
                  </a:cubicBezTo>
                  <a:cubicBezTo>
                    <a:pt x="27" y="15"/>
                    <a:pt x="46" y="31"/>
                    <a:pt x="59" y="54"/>
                  </a:cubicBezTo>
                  <a:cubicBezTo>
                    <a:pt x="61" y="57"/>
                    <a:pt x="65" y="62"/>
                    <a:pt x="61" y="64"/>
                  </a:cubicBezTo>
                  <a:cubicBezTo>
                    <a:pt x="58" y="66"/>
                    <a:pt x="55" y="61"/>
                    <a:pt x="53" y="57"/>
                  </a:cubicBezTo>
                  <a:cubicBezTo>
                    <a:pt x="40" y="39"/>
                    <a:pt x="25" y="21"/>
                    <a:pt x="7" y="8"/>
                  </a:cubicBezTo>
                  <a:cubicBezTo>
                    <a:pt x="6" y="7"/>
                    <a:pt x="5" y="5"/>
                    <a:pt x="3" y="6"/>
                  </a:cubicBezTo>
                  <a:close/>
                </a:path>
              </a:pathLst>
            </a:custGeom>
            <a:solidFill>
              <a:srgbClr val="C60B1E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1" name="Google Shape;1081;p18"/>
            <p:cNvSpPr/>
            <p:nvPr/>
          </p:nvSpPr>
          <p:spPr>
            <a:xfrm>
              <a:off x="4681538" y="3900488"/>
              <a:ext cx="738188" cy="192087"/>
            </a:xfrm>
            <a:custGeom>
              <a:avLst/>
              <a:gdLst/>
              <a:ahLst/>
              <a:cxnLst/>
              <a:rect l="l" t="t" r="r" b="b"/>
              <a:pathLst>
                <a:path w="85" h="22" extrusionOk="0">
                  <a:moveTo>
                    <a:pt x="0" y="6"/>
                  </a:moveTo>
                  <a:cubicBezTo>
                    <a:pt x="6" y="2"/>
                    <a:pt x="11" y="2"/>
                    <a:pt x="16" y="2"/>
                  </a:cubicBezTo>
                  <a:cubicBezTo>
                    <a:pt x="34" y="0"/>
                    <a:pt x="53" y="0"/>
                    <a:pt x="70" y="8"/>
                  </a:cubicBezTo>
                  <a:cubicBezTo>
                    <a:pt x="74" y="10"/>
                    <a:pt x="78" y="12"/>
                    <a:pt x="82" y="16"/>
                  </a:cubicBezTo>
                  <a:cubicBezTo>
                    <a:pt x="83" y="17"/>
                    <a:pt x="85" y="18"/>
                    <a:pt x="84" y="20"/>
                  </a:cubicBezTo>
                  <a:cubicBezTo>
                    <a:pt x="83" y="22"/>
                    <a:pt x="81" y="21"/>
                    <a:pt x="79" y="21"/>
                  </a:cubicBezTo>
                  <a:cubicBezTo>
                    <a:pt x="70" y="17"/>
                    <a:pt x="62" y="14"/>
                    <a:pt x="53" y="11"/>
                  </a:cubicBezTo>
                  <a:cubicBezTo>
                    <a:pt x="38" y="7"/>
                    <a:pt x="23" y="5"/>
                    <a:pt x="8" y="6"/>
                  </a:cubicBezTo>
                  <a:cubicBezTo>
                    <a:pt x="6" y="6"/>
                    <a:pt x="4" y="6"/>
                    <a:pt x="0" y="6"/>
                  </a:cubicBezTo>
                  <a:close/>
                </a:path>
              </a:pathLst>
            </a:custGeom>
            <a:solidFill>
              <a:srgbClr val="C60B1E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2" name="Google Shape;1082;p18"/>
            <p:cNvSpPr/>
            <p:nvPr/>
          </p:nvSpPr>
          <p:spPr>
            <a:xfrm>
              <a:off x="4491038" y="3987800"/>
              <a:ext cx="155575" cy="550862"/>
            </a:xfrm>
            <a:custGeom>
              <a:avLst/>
              <a:gdLst/>
              <a:ahLst/>
              <a:cxnLst/>
              <a:rect l="l" t="t" r="r" b="b"/>
              <a:pathLst>
                <a:path w="18" h="63" extrusionOk="0">
                  <a:moveTo>
                    <a:pt x="16" y="0"/>
                  </a:moveTo>
                  <a:cubicBezTo>
                    <a:pt x="18" y="8"/>
                    <a:pt x="15" y="15"/>
                    <a:pt x="14" y="21"/>
                  </a:cubicBezTo>
                  <a:cubicBezTo>
                    <a:pt x="12" y="33"/>
                    <a:pt x="11" y="45"/>
                    <a:pt x="9" y="57"/>
                  </a:cubicBezTo>
                  <a:cubicBezTo>
                    <a:pt x="9" y="59"/>
                    <a:pt x="8" y="63"/>
                    <a:pt x="6" y="63"/>
                  </a:cubicBezTo>
                  <a:cubicBezTo>
                    <a:pt x="2" y="63"/>
                    <a:pt x="2" y="59"/>
                    <a:pt x="1" y="56"/>
                  </a:cubicBezTo>
                  <a:cubicBezTo>
                    <a:pt x="0" y="42"/>
                    <a:pt x="4" y="29"/>
                    <a:pt x="8" y="16"/>
                  </a:cubicBezTo>
                  <a:cubicBezTo>
                    <a:pt x="9" y="11"/>
                    <a:pt x="11" y="5"/>
                    <a:pt x="16" y="0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3" name="Google Shape;1083;p18"/>
            <p:cNvSpPr/>
            <p:nvPr/>
          </p:nvSpPr>
          <p:spPr>
            <a:xfrm>
              <a:off x="4630738" y="3384551"/>
              <a:ext cx="147638" cy="533400"/>
            </a:xfrm>
            <a:custGeom>
              <a:avLst/>
              <a:gdLst/>
              <a:ahLst/>
              <a:cxnLst/>
              <a:rect l="l" t="t" r="r" b="b"/>
              <a:pathLst>
                <a:path w="17" h="61" extrusionOk="0">
                  <a:moveTo>
                    <a:pt x="0" y="60"/>
                  </a:moveTo>
                  <a:cubicBezTo>
                    <a:pt x="2" y="53"/>
                    <a:pt x="3" y="46"/>
                    <a:pt x="4" y="39"/>
                  </a:cubicBezTo>
                  <a:cubicBezTo>
                    <a:pt x="7" y="28"/>
                    <a:pt x="7" y="17"/>
                    <a:pt x="8" y="6"/>
                  </a:cubicBezTo>
                  <a:cubicBezTo>
                    <a:pt x="8" y="4"/>
                    <a:pt x="7" y="0"/>
                    <a:pt x="11" y="0"/>
                  </a:cubicBezTo>
                  <a:cubicBezTo>
                    <a:pt x="15" y="0"/>
                    <a:pt x="16" y="3"/>
                    <a:pt x="17" y="7"/>
                  </a:cubicBezTo>
                  <a:cubicBezTo>
                    <a:pt x="17" y="13"/>
                    <a:pt x="17" y="20"/>
                    <a:pt x="15" y="27"/>
                  </a:cubicBezTo>
                  <a:cubicBezTo>
                    <a:pt x="12" y="37"/>
                    <a:pt x="8" y="48"/>
                    <a:pt x="4" y="58"/>
                  </a:cubicBezTo>
                  <a:cubicBezTo>
                    <a:pt x="3" y="59"/>
                    <a:pt x="2" y="60"/>
                    <a:pt x="2" y="61"/>
                  </a:cubicBezTo>
                  <a:cubicBezTo>
                    <a:pt x="1" y="60"/>
                    <a:pt x="1" y="60"/>
                    <a:pt x="0" y="60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4" name="Google Shape;1084;p18"/>
            <p:cNvSpPr/>
            <p:nvPr/>
          </p:nvSpPr>
          <p:spPr>
            <a:xfrm>
              <a:off x="4743450" y="3663950"/>
              <a:ext cx="511175" cy="227012"/>
            </a:xfrm>
            <a:custGeom>
              <a:avLst/>
              <a:gdLst/>
              <a:ahLst/>
              <a:cxnLst/>
              <a:rect l="l" t="t" r="r" b="b"/>
              <a:pathLst>
                <a:path w="59" h="26" extrusionOk="0">
                  <a:moveTo>
                    <a:pt x="0" y="24"/>
                  </a:moveTo>
                  <a:cubicBezTo>
                    <a:pt x="16" y="13"/>
                    <a:pt x="33" y="3"/>
                    <a:pt x="52" y="0"/>
                  </a:cubicBezTo>
                  <a:cubicBezTo>
                    <a:pt x="53" y="0"/>
                    <a:pt x="54" y="0"/>
                    <a:pt x="55" y="0"/>
                  </a:cubicBezTo>
                  <a:cubicBezTo>
                    <a:pt x="56" y="1"/>
                    <a:pt x="59" y="1"/>
                    <a:pt x="59" y="2"/>
                  </a:cubicBezTo>
                  <a:cubicBezTo>
                    <a:pt x="59" y="4"/>
                    <a:pt x="57" y="5"/>
                    <a:pt x="56" y="5"/>
                  </a:cubicBezTo>
                  <a:cubicBezTo>
                    <a:pt x="44" y="9"/>
                    <a:pt x="33" y="13"/>
                    <a:pt x="22" y="17"/>
                  </a:cubicBezTo>
                  <a:cubicBezTo>
                    <a:pt x="15" y="19"/>
                    <a:pt x="8" y="23"/>
                    <a:pt x="1" y="26"/>
                  </a:cubicBezTo>
                  <a:cubicBezTo>
                    <a:pt x="0" y="25"/>
                    <a:pt x="0" y="25"/>
                    <a:pt x="0" y="24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5" name="Google Shape;1085;p18"/>
            <p:cNvSpPr/>
            <p:nvPr/>
          </p:nvSpPr>
          <p:spPr>
            <a:xfrm>
              <a:off x="3952875" y="3935413"/>
              <a:ext cx="546100" cy="192087"/>
            </a:xfrm>
            <a:custGeom>
              <a:avLst/>
              <a:gdLst/>
              <a:ahLst/>
              <a:cxnLst/>
              <a:rect l="l" t="t" r="r" b="b"/>
              <a:pathLst>
                <a:path w="63" h="22" extrusionOk="0">
                  <a:moveTo>
                    <a:pt x="63" y="1"/>
                  </a:moveTo>
                  <a:cubicBezTo>
                    <a:pt x="60" y="5"/>
                    <a:pt x="56" y="3"/>
                    <a:pt x="54" y="4"/>
                  </a:cubicBezTo>
                  <a:cubicBezTo>
                    <a:pt x="39" y="7"/>
                    <a:pt x="24" y="11"/>
                    <a:pt x="11" y="18"/>
                  </a:cubicBezTo>
                  <a:cubicBezTo>
                    <a:pt x="8" y="19"/>
                    <a:pt x="4" y="22"/>
                    <a:pt x="2" y="19"/>
                  </a:cubicBezTo>
                  <a:cubicBezTo>
                    <a:pt x="0" y="15"/>
                    <a:pt x="5" y="13"/>
                    <a:pt x="8" y="12"/>
                  </a:cubicBezTo>
                  <a:cubicBezTo>
                    <a:pt x="25" y="3"/>
                    <a:pt x="43" y="0"/>
                    <a:pt x="63" y="1"/>
                  </a:cubicBezTo>
                  <a:close/>
                </a:path>
              </a:pathLst>
            </a:custGeom>
            <a:solidFill>
              <a:srgbClr val="C60B1E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6" name="Google Shape;1086;p18"/>
            <p:cNvSpPr/>
            <p:nvPr/>
          </p:nvSpPr>
          <p:spPr>
            <a:xfrm>
              <a:off x="4117975" y="3489325"/>
              <a:ext cx="433388" cy="366712"/>
            </a:xfrm>
            <a:custGeom>
              <a:avLst/>
              <a:gdLst/>
              <a:ahLst/>
              <a:cxnLst/>
              <a:rect l="l" t="t" r="r" b="b"/>
              <a:pathLst>
                <a:path w="50" h="42" extrusionOk="0">
                  <a:moveTo>
                    <a:pt x="50" y="42"/>
                  </a:moveTo>
                  <a:cubicBezTo>
                    <a:pt x="43" y="38"/>
                    <a:pt x="38" y="32"/>
                    <a:pt x="32" y="27"/>
                  </a:cubicBezTo>
                  <a:cubicBezTo>
                    <a:pt x="23" y="20"/>
                    <a:pt x="14" y="14"/>
                    <a:pt x="4" y="7"/>
                  </a:cubicBezTo>
                  <a:cubicBezTo>
                    <a:pt x="3" y="6"/>
                    <a:pt x="0" y="4"/>
                    <a:pt x="1" y="2"/>
                  </a:cubicBezTo>
                  <a:cubicBezTo>
                    <a:pt x="2" y="0"/>
                    <a:pt x="5" y="1"/>
                    <a:pt x="7" y="2"/>
                  </a:cubicBezTo>
                  <a:cubicBezTo>
                    <a:pt x="13" y="4"/>
                    <a:pt x="18" y="8"/>
                    <a:pt x="23" y="12"/>
                  </a:cubicBezTo>
                  <a:cubicBezTo>
                    <a:pt x="33" y="20"/>
                    <a:pt x="43" y="30"/>
                    <a:pt x="50" y="42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7" name="Google Shape;1087;p18"/>
            <p:cNvSpPr/>
            <p:nvPr/>
          </p:nvSpPr>
          <p:spPr>
            <a:xfrm>
              <a:off x="4829175" y="4005263"/>
              <a:ext cx="600075" cy="339725"/>
            </a:xfrm>
            <a:custGeom>
              <a:avLst/>
              <a:gdLst/>
              <a:ahLst/>
              <a:cxnLst/>
              <a:rect l="l" t="t" r="r" b="b"/>
              <a:pathLst>
                <a:path w="69" h="39" extrusionOk="0">
                  <a:moveTo>
                    <a:pt x="0" y="0"/>
                  </a:moveTo>
                  <a:cubicBezTo>
                    <a:pt x="26" y="7"/>
                    <a:pt x="51" y="17"/>
                    <a:pt x="69" y="39"/>
                  </a:cubicBezTo>
                  <a:cubicBezTo>
                    <a:pt x="47" y="24"/>
                    <a:pt x="25" y="9"/>
                    <a:pt x="0" y="0"/>
                  </a:cubicBezTo>
                  <a:close/>
                </a:path>
              </a:pathLst>
            </a:custGeom>
            <a:solidFill>
              <a:srgbClr val="C60B1E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8" name="Google Shape;1088;p18"/>
            <p:cNvSpPr/>
            <p:nvPr/>
          </p:nvSpPr>
          <p:spPr>
            <a:xfrm>
              <a:off x="4681538" y="4030663"/>
              <a:ext cx="209550" cy="438150"/>
            </a:xfrm>
            <a:custGeom>
              <a:avLst/>
              <a:gdLst/>
              <a:ahLst/>
              <a:cxnLst/>
              <a:rect l="l" t="t" r="r" b="b"/>
              <a:pathLst>
                <a:path w="24" h="50" extrusionOk="0">
                  <a:moveTo>
                    <a:pt x="3" y="0"/>
                  </a:moveTo>
                  <a:cubicBezTo>
                    <a:pt x="11" y="12"/>
                    <a:pt x="18" y="24"/>
                    <a:pt x="21" y="38"/>
                  </a:cubicBezTo>
                  <a:cubicBezTo>
                    <a:pt x="22" y="41"/>
                    <a:pt x="24" y="47"/>
                    <a:pt x="21" y="48"/>
                  </a:cubicBezTo>
                  <a:cubicBezTo>
                    <a:pt x="18" y="50"/>
                    <a:pt x="17" y="43"/>
                    <a:pt x="16" y="40"/>
                  </a:cubicBezTo>
                  <a:cubicBezTo>
                    <a:pt x="13" y="28"/>
                    <a:pt x="8" y="15"/>
                    <a:pt x="2" y="4"/>
                  </a:cubicBezTo>
                  <a:cubicBezTo>
                    <a:pt x="2" y="3"/>
                    <a:pt x="0" y="1"/>
                    <a:pt x="3" y="0"/>
                  </a:cubicBezTo>
                  <a:cubicBezTo>
                    <a:pt x="3" y="0"/>
                    <a:pt x="3" y="0"/>
                    <a:pt x="3" y="0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9" name="Google Shape;1089;p18"/>
            <p:cNvSpPr/>
            <p:nvPr/>
          </p:nvSpPr>
          <p:spPr>
            <a:xfrm>
              <a:off x="4238625" y="4048125"/>
              <a:ext cx="287338" cy="358775"/>
            </a:xfrm>
            <a:custGeom>
              <a:avLst/>
              <a:gdLst/>
              <a:ahLst/>
              <a:cxnLst/>
              <a:rect l="l" t="t" r="r" b="b"/>
              <a:pathLst>
                <a:path w="33" h="41" extrusionOk="0">
                  <a:moveTo>
                    <a:pt x="33" y="0"/>
                  </a:moveTo>
                  <a:cubicBezTo>
                    <a:pt x="25" y="11"/>
                    <a:pt x="16" y="21"/>
                    <a:pt x="9" y="33"/>
                  </a:cubicBezTo>
                  <a:cubicBezTo>
                    <a:pt x="7" y="35"/>
                    <a:pt x="6" y="37"/>
                    <a:pt x="4" y="39"/>
                  </a:cubicBezTo>
                  <a:cubicBezTo>
                    <a:pt x="4" y="40"/>
                    <a:pt x="2" y="41"/>
                    <a:pt x="1" y="40"/>
                  </a:cubicBezTo>
                  <a:cubicBezTo>
                    <a:pt x="0" y="40"/>
                    <a:pt x="1" y="38"/>
                    <a:pt x="1" y="37"/>
                  </a:cubicBezTo>
                  <a:cubicBezTo>
                    <a:pt x="4" y="27"/>
                    <a:pt x="11" y="20"/>
                    <a:pt x="18" y="12"/>
                  </a:cubicBezTo>
                  <a:cubicBezTo>
                    <a:pt x="22" y="7"/>
                    <a:pt x="27" y="3"/>
                    <a:pt x="33" y="0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90" name="Google Shape;1090;p18"/>
            <p:cNvSpPr/>
            <p:nvPr/>
          </p:nvSpPr>
          <p:spPr>
            <a:xfrm>
              <a:off x="4135438" y="4057650"/>
              <a:ext cx="312738" cy="269875"/>
            </a:xfrm>
            <a:custGeom>
              <a:avLst/>
              <a:gdLst/>
              <a:ahLst/>
              <a:cxnLst/>
              <a:rect l="l" t="t" r="r" b="b"/>
              <a:pathLst>
                <a:path w="36" h="31" extrusionOk="0">
                  <a:moveTo>
                    <a:pt x="36" y="2"/>
                  </a:moveTo>
                  <a:cubicBezTo>
                    <a:pt x="23" y="7"/>
                    <a:pt x="14" y="17"/>
                    <a:pt x="6" y="28"/>
                  </a:cubicBezTo>
                  <a:cubicBezTo>
                    <a:pt x="5" y="29"/>
                    <a:pt x="4" y="31"/>
                    <a:pt x="2" y="29"/>
                  </a:cubicBezTo>
                  <a:cubicBezTo>
                    <a:pt x="0" y="28"/>
                    <a:pt x="1" y="26"/>
                    <a:pt x="2" y="24"/>
                  </a:cubicBezTo>
                  <a:cubicBezTo>
                    <a:pt x="7" y="13"/>
                    <a:pt x="26" y="0"/>
                    <a:pt x="36" y="2"/>
                  </a:cubicBezTo>
                  <a:close/>
                </a:path>
              </a:pathLst>
            </a:custGeom>
            <a:solidFill>
              <a:srgbClr val="C60B1E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91" name="Google Shape;1091;p18"/>
            <p:cNvSpPr/>
            <p:nvPr/>
          </p:nvSpPr>
          <p:spPr>
            <a:xfrm>
              <a:off x="4716463" y="3584575"/>
              <a:ext cx="269875" cy="271462"/>
            </a:xfrm>
            <a:custGeom>
              <a:avLst/>
              <a:gdLst/>
              <a:ahLst/>
              <a:cxnLst/>
              <a:rect l="l" t="t" r="r" b="b"/>
              <a:pathLst>
                <a:path w="31" h="31" extrusionOk="0">
                  <a:moveTo>
                    <a:pt x="0" y="30"/>
                  </a:moveTo>
                  <a:cubicBezTo>
                    <a:pt x="0" y="19"/>
                    <a:pt x="13" y="3"/>
                    <a:pt x="23" y="1"/>
                  </a:cubicBezTo>
                  <a:cubicBezTo>
                    <a:pt x="25" y="0"/>
                    <a:pt x="26" y="0"/>
                    <a:pt x="28" y="0"/>
                  </a:cubicBezTo>
                  <a:cubicBezTo>
                    <a:pt x="29" y="0"/>
                    <a:pt x="30" y="0"/>
                    <a:pt x="30" y="1"/>
                  </a:cubicBezTo>
                  <a:cubicBezTo>
                    <a:pt x="31" y="3"/>
                    <a:pt x="30" y="3"/>
                    <a:pt x="29" y="4"/>
                  </a:cubicBezTo>
                  <a:cubicBezTo>
                    <a:pt x="28" y="5"/>
                    <a:pt x="27" y="5"/>
                    <a:pt x="26" y="6"/>
                  </a:cubicBezTo>
                  <a:cubicBezTo>
                    <a:pt x="15" y="10"/>
                    <a:pt x="8" y="18"/>
                    <a:pt x="2" y="29"/>
                  </a:cubicBezTo>
                  <a:cubicBezTo>
                    <a:pt x="2" y="30"/>
                    <a:pt x="2" y="31"/>
                    <a:pt x="0" y="30"/>
                  </a:cubicBez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92" name="Google Shape;1092;p18"/>
            <p:cNvSpPr/>
            <p:nvPr/>
          </p:nvSpPr>
          <p:spPr>
            <a:xfrm>
              <a:off x="4456113" y="3506788"/>
              <a:ext cx="165100" cy="314325"/>
            </a:xfrm>
            <a:custGeom>
              <a:avLst/>
              <a:gdLst/>
              <a:ahLst/>
              <a:cxnLst/>
              <a:rect l="l" t="t" r="r" b="b"/>
              <a:pathLst>
                <a:path w="19" h="36" extrusionOk="0">
                  <a:moveTo>
                    <a:pt x="17" y="36"/>
                  </a:moveTo>
                  <a:cubicBezTo>
                    <a:pt x="14" y="32"/>
                    <a:pt x="14" y="29"/>
                    <a:pt x="13" y="25"/>
                  </a:cubicBezTo>
                  <a:cubicBezTo>
                    <a:pt x="10" y="19"/>
                    <a:pt x="7" y="13"/>
                    <a:pt x="3" y="7"/>
                  </a:cubicBezTo>
                  <a:cubicBezTo>
                    <a:pt x="2" y="5"/>
                    <a:pt x="0" y="3"/>
                    <a:pt x="2" y="1"/>
                  </a:cubicBezTo>
                  <a:cubicBezTo>
                    <a:pt x="4" y="0"/>
                    <a:pt x="6" y="2"/>
                    <a:pt x="7" y="3"/>
                  </a:cubicBezTo>
                  <a:cubicBezTo>
                    <a:pt x="14" y="9"/>
                    <a:pt x="19" y="26"/>
                    <a:pt x="17" y="36"/>
                  </a:cubicBez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93" name="Google Shape;1093;p18"/>
            <p:cNvSpPr/>
            <p:nvPr/>
          </p:nvSpPr>
          <p:spPr>
            <a:xfrm>
              <a:off x="3943350" y="3873500"/>
              <a:ext cx="477838" cy="61912"/>
            </a:xfrm>
            <a:custGeom>
              <a:avLst/>
              <a:gdLst/>
              <a:ahLst/>
              <a:cxnLst/>
              <a:rect l="l" t="t" r="r" b="b"/>
              <a:pathLst>
                <a:path w="55" h="7" extrusionOk="0">
                  <a:moveTo>
                    <a:pt x="0" y="7"/>
                  </a:moveTo>
                  <a:cubicBezTo>
                    <a:pt x="18" y="0"/>
                    <a:pt x="36" y="1"/>
                    <a:pt x="55" y="5"/>
                  </a:cubicBezTo>
                  <a:cubicBezTo>
                    <a:pt x="36" y="3"/>
                    <a:pt x="18" y="5"/>
                    <a:pt x="0" y="7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94" name="Google Shape;1094;p18"/>
            <p:cNvSpPr/>
            <p:nvPr/>
          </p:nvSpPr>
          <p:spPr>
            <a:xfrm>
              <a:off x="4656138" y="4040188"/>
              <a:ext cx="112713" cy="393700"/>
            </a:xfrm>
            <a:custGeom>
              <a:avLst/>
              <a:gdLst/>
              <a:ahLst/>
              <a:cxnLst/>
              <a:rect l="l" t="t" r="r" b="b"/>
              <a:pathLst>
                <a:path w="13" h="45" extrusionOk="0">
                  <a:moveTo>
                    <a:pt x="0" y="0"/>
                  </a:moveTo>
                  <a:cubicBezTo>
                    <a:pt x="6" y="14"/>
                    <a:pt x="13" y="29"/>
                    <a:pt x="6" y="45"/>
                  </a:cubicBezTo>
                  <a:cubicBezTo>
                    <a:pt x="6" y="30"/>
                    <a:pt x="5" y="15"/>
                    <a:pt x="0" y="0"/>
                  </a:cubicBezTo>
                  <a:close/>
                </a:path>
              </a:pathLst>
            </a:custGeom>
            <a:solidFill>
              <a:srgbClr val="C60B1E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95" name="Google Shape;1095;p18"/>
            <p:cNvSpPr/>
            <p:nvPr/>
          </p:nvSpPr>
          <p:spPr>
            <a:xfrm>
              <a:off x="4378325" y="4092575"/>
              <a:ext cx="173038" cy="287337"/>
            </a:xfrm>
            <a:custGeom>
              <a:avLst/>
              <a:gdLst/>
              <a:ahLst/>
              <a:cxnLst/>
              <a:rect l="l" t="t" r="r" b="b"/>
              <a:pathLst>
                <a:path w="20" h="33" extrusionOk="0">
                  <a:moveTo>
                    <a:pt x="3" y="33"/>
                  </a:moveTo>
                  <a:cubicBezTo>
                    <a:pt x="0" y="23"/>
                    <a:pt x="10" y="4"/>
                    <a:pt x="20" y="0"/>
                  </a:cubicBezTo>
                  <a:cubicBezTo>
                    <a:pt x="9" y="10"/>
                    <a:pt x="8" y="22"/>
                    <a:pt x="3" y="33"/>
                  </a:cubicBezTo>
                  <a:close/>
                </a:path>
              </a:pathLst>
            </a:custGeom>
            <a:solidFill>
              <a:srgbClr val="C60B1E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96" name="Google Shape;1096;p18"/>
            <p:cNvSpPr/>
            <p:nvPr/>
          </p:nvSpPr>
          <p:spPr>
            <a:xfrm>
              <a:off x="5064125" y="4197350"/>
              <a:ext cx="217488" cy="182562"/>
            </a:xfrm>
            <a:custGeom>
              <a:avLst/>
              <a:gdLst/>
              <a:ahLst/>
              <a:cxnLst/>
              <a:rect l="l" t="t" r="r" b="b"/>
              <a:pathLst>
                <a:path w="25" h="21" extrusionOk="0">
                  <a:moveTo>
                    <a:pt x="0" y="0"/>
                  </a:moveTo>
                  <a:cubicBezTo>
                    <a:pt x="9" y="4"/>
                    <a:pt x="18" y="9"/>
                    <a:pt x="24" y="17"/>
                  </a:cubicBezTo>
                  <a:cubicBezTo>
                    <a:pt x="24" y="18"/>
                    <a:pt x="25" y="19"/>
                    <a:pt x="24" y="20"/>
                  </a:cubicBezTo>
                  <a:cubicBezTo>
                    <a:pt x="23" y="21"/>
                    <a:pt x="22" y="20"/>
                    <a:pt x="21" y="20"/>
                  </a:cubicBezTo>
                  <a:cubicBezTo>
                    <a:pt x="19" y="17"/>
                    <a:pt x="16" y="15"/>
                    <a:pt x="13" y="13"/>
                  </a:cubicBezTo>
                  <a:cubicBezTo>
                    <a:pt x="9" y="9"/>
                    <a:pt x="5" y="4"/>
                    <a:pt x="0" y="0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97" name="Google Shape;1097;p18"/>
            <p:cNvSpPr/>
            <p:nvPr/>
          </p:nvSpPr>
          <p:spPr>
            <a:xfrm>
              <a:off x="5073650" y="4022725"/>
              <a:ext cx="260350" cy="139700"/>
            </a:xfrm>
            <a:custGeom>
              <a:avLst/>
              <a:gdLst/>
              <a:ahLst/>
              <a:cxnLst/>
              <a:rect l="l" t="t" r="r" b="b"/>
              <a:pathLst>
                <a:path w="30" h="16" extrusionOk="0">
                  <a:moveTo>
                    <a:pt x="0" y="0"/>
                  </a:moveTo>
                  <a:cubicBezTo>
                    <a:pt x="10" y="1"/>
                    <a:pt x="19" y="5"/>
                    <a:pt x="27" y="11"/>
                  </a:cubicBezTo>
                  <a:cubicBezTo>
                    <a:pt x="28" y="11"/>
                    <a:pt x="30" y="12"/>
                    <a:pt x="29" y="14"/>
                  </a:cubicBezTo>
                  <a:cubicBezTo>
                    <a:pt x="28" y="16"/>
                    <a:pt x="26" y="15"/>
                    <a:pt x="24" y="14"/>
                  </a:cubicBezTo>
                  <a:cubicBezTo>
                    <a:pt x="16" y="9"/>
                    <a:pt x="8" y="5"/>
                    <a:pt x="0" y="0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98" name="Google Shape;1098;p18"/>
            <p:cNvSpPr/>
            <p:nvPr/>
          </p:nvSpPr>
          <p:spPr>
            <a:xfrm>
              <a:off x="4056063" y="4344988"/>
              <a:ext cx="69850" cy="71437"/>
            </a:xfrm>
            <a:custGeom>
              <a:avLst/>
              <a:gdLst/>
              <a:ahLst/>
              <a:cxnLst/>
              <a:rect l="l" t="t" r="r" b="b"/>
              <a:pathLst>
                <a:path w="8" h="8" extrusionOk="0">
                  <a:moveTo>
                    <a:pt x="7" y="5"/>
                  </a:moveTo>
                  <a:cubicBezTo>
                    <a:pt x="7" y="8"/>
                    <a:pt x="4" y="6"/>
                    <a:pt x="3" y="8"/>
                  </a:cubicBezTo>
                  <a:cubicBezTo>
                    <a:pt x="2" y="7"/>
                    <a:pt x="0" y="6"/>
                    <a:pt x="0" y="4"/>
                  </a:cubicBezTo>
                  <a:cubicBezTo>
                    <a:pt x="2" y="4"/>
                    <a:pt x="0" y="0"/>
                    <a:pt x="3" y="0"/>
                  </a:cubicBezTo>
                  <a:cubicBezTo>
                    <a:pt x="7" y="1"/>
                    <a:pt x="8" y="2"/>
                    <a:pt x="7" y="5"/>
                  </a:cubicBezTo>
                  <a:close/>
                </a:path>
              </a:pathLst>
            </a:custGeom>
            <a:solidFill>
              <a:srgbClr val="C60B1E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99" name="Google Shape;1099;p18"/>
            <p:cNvSpPr/>
            <p:nvPr/>
          </p:nvSpPr>
          <p:spPr>
            <a:xfrm>
              <a:off x="4681538" y="4476750"/>
              <a:ext cx="69850" cy="79375"/>
            </a:xfrm>
            <a:custGeom>
              <a:avLst/>
              <a:gdLst/>
              <a:ahLst/>
              <a:cxnLst/>
              <a:rect l="l" t="t" r="r" b="b"/>
              <a:pathLst>
                <a:path w="8" h="9" extrusionOk="0">
                  <a:moveTo>
                    <a:pt x="3" y="9"/>
                  </a:moveTo>
                  <a:cubicBezTo>
                    <a:pt x="2" y="7"/>
                    <a:pt x="1" y="6"/>
                    <a:pt x="0" y="4"/>
                  </a:cubicBezTo>
                  <a:cubicBezTo>
                    <a:pt x="1" y="4"/>
                    <a:pt x="0" y="0"/>
                    <a:pt x="3" y="0"/>
                  </a:cubicBezTo>
                  <a:cubicBezTo>
                    <a:pt x="5" y="1"/>
                    <a:pt x="7" y="0"/>
                    <a:pt x="7" y="4"/>
                  </a:cubicBezTo>
                  <a:cubicBezTo>
                    <a:pt x="8" y="8"/>
                    <a:pt x="4" y="6"/>
                    <a:pt x="3" y="9"/>
                  </a:cubicBezTo>
                  <a:close/>
                </a:path>
              </a:pathLst>
            </a:custGeom>
            <a:solidFill>
              <a:srgbClr val="C60B1E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00" name="Google Shape;1100;p18"/>
            <p:cNvSpPr/>
            <p:nvPr/>
          </p:nvSpPr>
          <p:spPr>
            <a:xfrm>
              <a:off x="4351338" y="4424363"/>
              <a:ext cx="87313" cy="69850"/>
            </a:xfrm>
            <a:custGeom>
              <a:avLst/>
              <a:gdLst/>
              <a:ahLst/>
              <a:cxnLst/>
              <a:rect l="l" t="t" r="r" b="b"/>
              <a:pathLst>
                <a:path w="10" h="8" extrusionOk="0">
                  <a:moveTo>
                    <a:pt x="8" y="3"/>
                  </a:moveTo>
                  <a:cubicBezTo>
                    <a:pt x="9" y="8"/>
                    <a:pt x="5" y="6"/>
                    <a:pt x="4" y="8"/>
                  </a:cubicBezTo>
                  <a:cubicBezTo>
                    <a:pt x="3" y="7"/>
                    <a:pt x="2" y="6"/>
                    <a:pt x="0" y="4"/>
                  </a:cubicBezTo>
                  <a:cubicBezTo>
                    <a:pt x="3" y="4"/>
                    <a:pt x="1" y="0"/>
                    <a:pt x="4" y="1"/>
                  </a:cubicBezTo>
                  <a:cubicBezTo>
                    <a:pt x="6" y="1"/>
                    <a:pt x="10" y="0"/>
                    <a:pt x="8" y="3"/>
                  </a:cubicBezTo>
                  <a:close/>
                </a:path>
              </a:pathLst>
            </a:custGeom>
            <a:solidFill>
              <a:srgbClr val="C60B1E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01" name="Google Shape;1101;p18"/>
            <p:cNvSpPr/>
            <p:nvPr/>
          </p:nvSpPr>
          <p:spPr>
            <a:xfrm>
              <a:off x="4403725" y="3402013"/>
              <a:ext cx="79375" cy="77787"/>
            </a:xfrm>
            <a:custGeom>
              <a:avLst/>
              <a:gdLst/>
              <a:ahLst/>
              <a:cxnLst/>
              <a:rect l="l" t="t" r="r" b="b"/>
              <a:pathLst>
                <a:path w="9" h="9" extrusionOk="0">
                  <a:moveTo>
                    <a:pt x="4" y="1"/>
                  </a:moveTo>
                  <a:cubicBezTo>
                    <a:pt x="9" y="0"/>
                    <a:pt x="8" y="4"/>
                    <a:pt x="8" y="5"/>
                  </a:cubicBezTo>
                  <a:cubicBezTo>
                    <a:pt x="9" y="8"/>
                    <a:pt x="5" y="7"/>
                    <a:pt x="4" y="9"/>
                  </a:cubicBezTo>
                  <a:cubicBezTo>
                    <a:pt x="3" y="8"/>
                    <a:pt x="2" y="6"/>
                    <a:pt x="0" y="5"/>
                  </a:cubicBezTo>
                  <a:cubicBezTo>
                    <a:pt x="2" y="4"/>
                    <a:pt x="2" y="1"/>
                    <a:pt x="4" y="1"/>
                  </a:cubicBezTo>
                  <a:close/>
                </a:path>
              </a:pathLst>
            </a:custGeom>
            <a:solidFill>
              <a:srgbClr val="C60B1E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02" name="Google Shape;1102;p18"/>
            <p:cNvSpPr/>
            <p:nvPr/>
          </p:nvSpPr>
          <p:spPr>
            <a:xfrm>
              <a:off x="3840163" y="3917950"/>
              <a:ext cx="68263" cy="69850"/>
            </a:xfrm>
            <a:custGeom>
              <a:avLst/>
              <a:gdLst/>
              <a:ahLst/>
              <a:cxnLst/>
              <a:rect l="l" t="t" r="r" b="b"/>
              <a:pathLst>
                <a:path w="8" h="8" extrusionOk="0">
                  <a:moveTo>
                    <a:pt x="5" y="1"/>
                  </a:moveTo>
                  <a:cubicBezTo>
                    <a:pt x="8" y="0"/>
                    <a:pt x="7" y="4"/>
                    <a:pt x="7" y="5"/>
                  </a:cubicBezTo>
                  <a:cubicBezTo>
                    <a:pt x="8" y="8"/>
                    <a:pt x="4" y="6"/>
                    <a:pt x="4" y="8"/>
                  </a:cubicBezTo>
                  <a:cubicBezTo>
                    <a:pt x="2" y="7"/>
                    <a:pt x="1" y="6"/>
                    <a:pt x="0" y="4"/>
                  </a:cubicBezTo>
                  <a:cubicBezTo>
                    <a:pt x="2" y="4"/>
                    <a:pt x="1" y="0"/>
                    <a:pt x="5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03" name="Google Shape;1103;p18"/>
            <p:cNvSpPr/>
            <p:nvPr/>
          </p:nvSpPr>
          <p:spPr>
            <a:xfrm>
              <a:off x="4994275" y="3524250"/>
              <a:ext cx="61913" cy="60325"/>
            </a:xfrm>
            <a:custGeom>
              <a:avLst/>
              <a:gdLst/>
              <a:ahLst/>
              <a:cxnLst/>
              <a:rect l="l" t="t" r="r" b="b"/>
              <a:pathLst>
                <a:path w="7" h="7" extrusionOk="0">
                  <a:moveTo>
                    <a:pt x="5" y="4"/>
                  </a:moveTo>
                  <a:cubicBezTo>
                    <a:pt x="7" y="7"/>
                    <a:pt x="4" y="6"/>
                    <a:pt x="3" y="7"/>
                  </a:cubicBezTo>
                  <a:cubicBezTo>
                    <a:pt x="1" y="7"/>
                    <a:pt x="1" y="5"/>
                    <a:pt x="0" y="4"/>
                  </a:cubicBezTo>
                  <a:cubicBezTo>
                    <a:pt x="1" y="4"/>
                    <a:pt x="0" y="0"/>
                    <a:pt x="3" y="1"/>
                  </a:cubicBezTo>
                  <a:cubicBezTo>
                    <a:pt x="4" y="1"/>
                    <a:pt x="7" y="1"/>
                    <a:pt x="5" y="4"/>
                  </a:cubicBezTo>
                  <a:close/>
                </a:path>
              </a:pathLst>
            </a:custGeom>
            <a:solidFill>
              <a:srgbClr val="C60B1E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04" name="Google Shape;1104;p18"/>
            <p:cNvSpPr/>
            <p:nvPr/>
          </p:nvSpPr>
          <p:spPr>
            <a:xfrm>
              <a:off x="5368925" y="4170363"/>
              <a:ext cx="60325" cy="61912"/>
            </a:xfrm>
            <a:custGeom>
              <a:avLst/>
              <a:gdLst/>
              <a:ahLst/>
              <a:cxnLst/>
              <a:rect l="l" t="t" r="r" b="b"/>
              <a:pathLst>
                <a:path w="7" h="7" extrusionOk="0">
                  <a:moveTo>
                    <a:pt x="3" y="7"/>
                  </a:moveTo>
                  <a:cubicBezTo>
                    <a:pt x="2" y="6"/>
                    <a:pt x="1" y="5"/>
                    <a:pt x="0" y="4"/>
                  </a:cubicBezTo>
                  <a:cubicBezTo>
                    <a:pt x="1" y="3"/>
                    <a:pt x="0" y="0"/>
                    <a:pt x="3" y="0"/>
                  </a:cubicBezTo>
                  <a:cubicBezTo>
                    <a:pt x="5" y="0"/>
                    <a:pt x="6" y="1"/>
                    <a:pt x="6" y="3"/>
                  </a:cubicBezTo>
                  <a:cubicBezTo>
                    <a:pt x="7" y="6"/>
                    <a:pt x="4" y="5"/>
                    <a:pt x="3" y="7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105" name="Google Shape;1105;p18"/>
          <p:cNvGrpSpPr/>
          <p:nvPr/>
        </p:nvGrpSpPr>
        <p:grpSpPr>
          <a:xfrm flipH="1">
            <a:off x="10901927" y="274649"/>
            <a:ext cx="976458" cy="724247"/>
            <a:chOff x="3805238" y="3384551"/>
            <a:chExt cx="1624012" cy="1171574"/>
          </a:xfrm>
        </p:grpSpPr>
        <p:sp>
          <p:nvSpPr>
            <p:cNvPr id="1106" name="Google Shape;1106;p18"/>
            <p:cNvSpPr/>
            <p:nvPr/>
          </p:nvSpPr>
          <p:spPr>
            <a:xfrm>
              <a:off x="3805238" y="3741738"/>
              <a:ext cx="773113" cy="193675"/>
            </a:xfrm>
            <a:custGeom>
              <a:avLst/>
              <a:gdLst/>
              <a:ahLst/>
              <a:cxnLst/>
              <a:rect l="l" t="t" r="r" b="b"/>
              <a:pathLst>
                <a:path w="89" h="22" extrusionOk="0">
                  <a:moveTo>
                    <a:pt x="88" y="22"/>
                  </a:moveTo>
                  <a:cubicBezTo>
                    <a:pt x="80" y="19"/>
                    <a:pt x="72" y="16"/>
                    <a:pt x="63" y="14"/>
                  </a:cubicBezTo>
                  <a:cubicBezTo>
                    <a:pt x="48" y="10"/>
                    <a:pt x="32" y="10"/>
                    <a:pt x="16" y="10"/>
                  </a:cubicBezTo>
                  <a:cubicBezTo>
                    <a:pt x="13" y="11"/>
                    <a:pt x="9" y="11"/>
                    <a:pt x="6" y="11"/>
                  </a:cubicBezTo>
                  <a:cubicBezTo>
                    <a:pt x="4" y="10"/>
                    <a:pt x="0" y="12"/>
                    <a:pt x="0" y="9"/>
                  </a:cubicBezTo>
                  <a:cubicBezTo>
                    <a:pt x="0" y="6"/>
                    <a:pt x="3" y="6"/>
                    <a:pt x="5" y="5"/>
                  </a:cubicBezTo>
                  <a:cubicBezTo>
                    <a:pt x="19" y="0"/>
                    <a:pt x="33" y="1"/>
                    <a:pt x="47" y="4"/>
                  </a:cubicBezTo>
                  <a:cubicBezTo>
                    <a:pt x="62" y="7"/>
                    <a:pt x="76" y="12"/>
                    <a:pt x="89" y="21"/>
                  </a:cubicBezTo>
                  <a:cubicBezTo>
                    <a:pt x="89" y="21"/>
                    <a:pt x="88" y="22"/>
                    <a:pt x="88" y="22"/>
                  </a:cubicBezTo>
                  <a:close/>
                </a:path>
              </a:pathLst>
            </a:custGeom>
            <a:solidFill>
              <a:srgbClr val="C60B1E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07" name="Google Shape;1107;p18"/>
            <p:cNvSpPr/>
            <p:nvPr/>
          </p:nvSpPr>
          <p:spPr>
            <a:xfrm>
              <a:off x="3883025" y="3960813"/>
              <a:ext cx="703263" cy="384175"/>
            </a:xfrm>
            <a:custGeom>
              <a:avLst/>
              <a:gdLst/>
              <a:ahLst/>
              <a:cxnLst/>
              <a:rect l="l" t="t" r="r" b="b"/>
              <a:pathLst>
                <a:path w="81" h="44" extrusionOk="0">
                  <a:moveTo>
                    <a:pt x="81" y="0"/>
                  </a:moveTo>
                  <a:cubicBezTo>
                    <a:pt x="77" y="4"/>
                    <a:pt x="73" y="5"/>
                    <a:pt x="69" y="6"/>
                  </a:cubicBezTo>
                  <a:cubicBezTo>
                    <a:pt x="50" y="12"/>
                    <a:pt x="33" y="22"/>
                    <a:pt x="18" y="34"/>
                  </a:cubicBezTo>
                  <a:cubicBezTo>
                    <a:pt x="14" y="37"/>
                    <a:pt x="10" y="40"/>
                    <a:pt x="6" y="42"/>
                  </a:cubicBezTo>
                  <a:cubicBezTo>
                    <a:pt x="4" y="43"/>
                    <a:pt x="3" y="44"/>
                    <a:pt x="2" y="43"/>
                  </a:cubicBezTo>
                  <a:cubicBezTo>
                    <a:pt x="0" y="41"/>
                    <a:pt x="1" y="40"/>
                    <a:pt x="2" y="39"/>
                  </a:cubicBezTo>
                  <a:cubicBezTo>
                    <a:pt x="5" y="34"/>
                    <a:pt x="8" y="31"/>
                    <a:pt x="12" y="28"/>
                  </a:cubicBezTo>
                  <a:cubicBezTo>
                    <a:pt x="32" y="13"/>
                    <a:pt x="54" y="4"/>
                    <a:pt x="81" y="0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08" name="Google Shape;1108;p18"/>
            <p:cNvSpPr/>
            <p:nvPr/>
          </p:nvSpPr>
          <p:spPr>
            <a:xfrm>
              <a:off x="4681538" y="3978275"/>
              <a:ext cx="565150" cy="577850"/>
            </a:xfrm>
            <a:custGeom>
              <a:avLst/>
              <a:gdLst/>
              <a:ahLst/>
              <a:cxnLst/>
              <a:rect l="l" t="t" r="r" b="b"/>
              <a:pathLst>
                <a:path w="65" h="66" extrusionOk="0">
                  <a:moveTo>
                    <a:pt x="3" y="6"/>
                  </a:moveTo>
                  <a:cubicBezTo>
                    <a:pt x="3" y="4"/>
                    <a:pt x="0" y="4"/>
                    <a:pt x="0" y="1"/>
                  </a:cubicBezTo>
                  <a:cubicBezTo>
                    <a:pt x="2" y="0"/>
                    <a:pt x="3" y="2"/>
                    <a:pt x="4" y="2"/>
                  </a:cubicBezTo>
                  <a:cubicBezTo>
                    <a:pt x="27" y="15"/>
                    <a:pt x="46" y="31"/>
                    <a:pt x="59" y="54"/>
                  </a:cubicBezTo>
                  <a:cubicBezTo>
                    <a:pt x="61" y="57"/>
                    <a:pt x="65" y="62"/>
                    <a:pt x="61" y="64"/>
                  </a:cubicBezTo>
                  <a:cubicBezTo>
                    <a:pt x="58" y="66"/>
                    <a:pt x="55" y="61"/>
                    <a:pt x="53" y="57"/>
                  </a:cubicBezTo>
                  <a:cubicBezTo>
                    <a:pt x="40" y="39"/>
                    <a:pt x="25" y="21"/>
                    <a:pt x="7" y="8"/>
                  </a:cubicBezTo>
                  <a:cubicBezTo>
                    <a:pt x="6" y="7"/>
                    <a:pt x="5" y="5"/>
                    <a:pt x="3" y="6"/>
                  </a:cubicBezTo>
                  <a:close/>
                </a:path>
              </a:pathLst>
            </a:custGeom>
            <a:solidFill>
              <a:srgbClr val="C60B1E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09" name="Google Shape;1109;p18"/>
            <p:cNvSpPr/>
            <p:nvPr/>
          </p:nvSpPr>
          <p:spPr>
            <a:xfrm>
              <a:off x="4681538" y="3900488"/>
              <a:ext cx="738188" cy="192087"/>
            </a:xfrm>
            <a:custGeom>
              <a:avLst/>
              <a:gdLst/>
              <a:ahLst/>
              <a:cxnLst/>
              <a:rect l="l" t="t" r="r" b="b"/>
              <a:pathLst>
                <a:path w="85" h="22" extrusionOk="0">
                  <a:moveTo>
                    <a:pt x="0" y="6"/>
                  </a:moveTo>
                  <a:cubicBezTo>
                    <a:pt x="6" y="2"/>
                    <a:pt x="11" y="2"/>
                    <a:pt x="16" y="2"/>
                  </a:cubicBezTo>
                  <a:cubicBezTo>
                    <a:pt x="34" y="0"/>
                    <a:pt x="53" y="0"/>
                    <a:pt x="70" y="8"/>
                  </a:cubicBezTo>
                  <a:cubicBezTo>
                    <a:pt x="74" y="10"/>
                    <a:pt x="78" y="12"/>
                    <a:pt x="82" y="16"/>
                  </a:cubicBezTo>
                  <a:cubicBezTo>
                    <a:pt x="83" y="17"/>
                    <a:pt x="85" y="18"/>
                    <a:pt x="84" y="20"/>
                  </a:cubicBezTo>
                  <a:cubicBezTo>
                    <a:pt x="83" y="22"/>
                    <a:pt x="81" y="21"/>
                    <a:pt x="79" y="21"/>
                  </a:cubicBezTo>
                  <a:cubicBezTo>
                    <a:pt x="70" y="17"/>
                    <a:pt x="62" y="14"/>
                    <a:pt x="53" y="11"/>
                  </a:cubicBezTo>
                  <a:cubicBezTo>
                    <a:pt x="38" y="7"/>
                    <a:pt x="23" y="5"/>
                    <a:pt x="8" y="6"/>
                  </a:cubicBezTo>
                  <a:cubicBezTo>
                    <a:pt x="6" y="6"/>
                    <a:pt x="4" y="6"/>
                    <a:pt x="0" y="6"/>
                  </a:cubicBezTo>
                  <a:close/>
                </a:path>
              </a:pathLst>
            </a:custGeom>
            <a:solidFill>
              <a:srgbClr val="C60B1E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10" name="Google Shape;1110;p18"/>
            <p:cNvSpPr/>
            <p:nvPr/>
          </p:nvSpPr>
          <p:spPr>
            <a:xfrm>
              <a:off x="4491038" y="3987800"/>
              <a:ext cx="155575" cy="550862"/>
            </a:xfrm>
            <a:custGeom>
              <a:avLst/>
              <a:gdLst/>
              <a:ahLst/>
              <a:cxnLst/>
              <a:rect l="l" t="t" r="r" b="b"/>
              <a:pathLst>
                <a:path w="18" h="63" extrusionOk="0">
                  <a:moveTo>
                    <a:pt x="16" y="0"/>
                  </a:moveTo>
                  <a:cubicBezTo>
                    <a:pt x="18" y="8"/>
                    <a:pt x="15" y="15"/>
                    <a:pt x="14" y="21"/>
                  </a:cubicBezTo>
                  <a:cubicBezTo>
                    <a:pt x="12" y="33"/>
                    <a:pt x="11" y="45"/>
                    <a:pt x="9" y="57"/>
                  </a:cubicBezTo>
                  <a:cubicBezTo>
                    <a:pt x="9" y="59"/>
                    <a:pt x="8" y="63"/>
                    <a:pt x="6" y="63"/>
                  </a:cubicBezTo>
                  <a:cubicBezTo>
                    <a:pt x="2" y="63"/>
                    <a:pt x="2" y="59"/>
                    <a:pt x="1" y="56"/>
                  </a:cubicBezTo>
                  <a:cubicBezTo>
                    <a:pt x="0" y="42"/>
                    <a:pt x="4" y="29"/>
                    <a:pt x="8" y="16"/>
                  </a:cubicBezTo>
                  <a:cubicBezTo>
                    <a:pt x="9" y="11"/>
                    <a:pt x="11" y="5"/>
                    <a:pt x="16" y="0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11" name="Google Shape;1111;p18"/>
            <p:cNvSpPr/>
            <p:nvPr/>
          </p:nvSpPr>
          <p:spPr>
            <a:xfrm>
              <a:off x="4630738" y="3384551"/>
              <a:ext cx="147638" cy="533400"/>
            </a:xfrm>
            <a:custGeom>
              <a:avLst/>
              <a:gdLst/>
              <a:ahLst/>
              <a:cxnLst/>
              <a:rect l="l" t="t" r="r" b="b"/>
              <a:pathLst>
                <a:path w="17" h="61" extrusionOk="0">
                  <a:moveTo>
                    <a:pt x="0" y="60"/>
                  </a:moveTo>
                  <a:cubicBezTo>
                    <a:pt x="2" y="53"/>
                    <a:pt x="3" y="46"/>
                    <a:pt x="4" y="39"/>
                  </a:cubicBezTo>
                  <a:cubicBezTo>
                    <a:pt x="7" y="28"/>
                    <a:pt x="7" y="17"/>
                    <a:pt x="8" y="6"/>
                  </a:cubicBezTo>
                  <a:cubicBezTo>
                    <a:pt x="8" y="4"/>
                    <a:pt x="7" y="0"/>
                    <a:pt x="11" y="0"/>
                  </a:cubicBezTo>
                  <a:cubicBezTo>
                    <a:pt x="15" y="0"/>
                    <a:pt x="16" y="3"/>
                    <a:pt x="17" y="7"/>
                  </a:cubicBezTo>
                  <a:cubicBezTo>
                    <a:pt x="17" y="13"/>
                    <a:pt x="17" y="20"/>
                    <a:pt x="15" y="27"/>
                  </a:cubicBezTo>
                  <a:cubicBezTo>
                    <a:pt x="12" y="37"/>
                    <a:pt x="8" y="48"/>
                    <a:pt x="4" y="58"/>
                  </a:cubicBezTo>
                  <a:cubicBezTo>
                    <a:pt x="3" y="59"/>
                    <a:pt x="2" y="60"/>
                    <a:pt x="2" y="61"/>
                  </a:cubicBezTo>
                  <a:cubicBezTo>
                    <a:pt x="1" y="60"/>
                    <a:pt x="1" y="60"/>
                    <a:pt x="0" y="60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12" name="Google Shape;1112;p18"/>
            <p:cNvSpPr/>
            <p:nvPr/>
          </p:nvSpPr>
          <p:spPr>
            <a:xfrm>
              <a:off x="4743450" y="3663950"/>
              <a:ext cx="511175" cy="227012"/>
            </a:xfrm>
            <a:custGeom>
              <a:avLst/>
              <a:gdLst/>
              <a:ahLst/>
              <a:cxnLst/>
              <a:rect l="l" t="t" r="r" b="b"/>
              <a:pathLst>
                <a:path w="59" h="26" extrusionOk="0">
                  <a:moveTo>
                    <a:pt x="0" y="24"/>
                  </a:moveTo>
                  <a:cubicBezTo>
                    <a:pt x="16" y="13"/>
                    <a:pt x="33" y="3"/>
                    <a:pt x="52" y="0"/>
                  </a:cubicBezTo>
                  <a:cubicBezTo>
                    <a:pt x="53" y="0"/>
                    <a:pt x="54" y="0"/>
                    <a:pt x="55" y="0"/>
                  </a:cubicBezTo>
                  <a:cubicBezTo>
                    <a:pt x="56" y="1"/>
                    <a:pt x="59" y="1"/>
                    <a:pt x="59" y="2"/>
                  </a:cubicBezTo>
                  <a:cubicBezTo>
                    <a:pt x="59" y="4"/>
                    <a:pt x="57" y="5"/>
                    <a:pt x="56" y="5"/>
                  </a:cubicBezTo>
                  <a:cubicBezTo>
                    <a:pt x="44" y="9"/>
                    <a:pt x="33" y="13"/>
                    <a:pt x="22" y="17"/>
                  </a:cubicBezTo>
                  <a:cubicBezTo>
                    <a:pt x="15" y="19"/>
                    <a:pt x="8" y="23"/>
                    <a:pt x="1" y="26"/>
                  </a:cubicBezTo>
                  <a:cubicBezTo>
                    <a:pt x="0" y="25"/>
                    <a:pt x="0" y="25"/>
                    <a:pt x="0" y="24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13" name="Google Shape;1113;p18"/>
            <p:cNvSpPr/>
            <p:nvPr/>
          </p:nvSpPr>
          <p:spPr>
            <a:xfrm>
              <a:off x="3952875" y="3935413"/>
              <a:ext cx="546100" cy="192087"/>
            </a:xfrm>
            <a:custGeom>
              <a:avLst/>
              <a:gdLst/>
              <a:ahLst/>
              <a:cxnLst/>
              <a:rect l="l" t="t" r="r" b="b"/>
              <a:pathLst>
                <a:path w="63" h="22" extrusionOk="0">
                  <a:moveTo>
                    <a:pt x="63" y="1"/>
                  </a:moveTo>
                  <a:cubicBezTo>
                    <a:pt x="60" y="5"/>
                    <a:pt x="56" y="3"/>
                    <a:pt x="54" y="4"/>
                  </a:cubicBezTo>
                  <a:cubicBezTo>
                    <a:pt x="39" y="7"/>
                    <a:pt x="24" y="11"/>
                    <a:pt x="11" y="18"/>
                  </a:cubicBezTo>
                  <a:cubicBezTo>
                    <a:pt x="8" y="19"/>
                    <a:pt x="4" y="22"/>
                    <a:pt x="2" y="19"/>
                  </a:cubicBezTo>
                  <a:cubicBezTo>
                    <a:pt x="0" y="15"/>
                    <a:pt x="5" y="13"/>
                    <a:pt x="8" y="12"/>
                  </a:cubicBezTo>
                  <a:cubicBezTo>
                    <a:pt x="25" y="3"/>
                    <a:pt x="43" y="0"/>
                    <a:pt x="63" y="1"/>
                  </a:cubicBezTo>
                  <a:close/>
                </a:path>
              </a:pathLst>
            </a:custGeom>
            <a:solidFill>
              <a:srgbClr val="C60B1E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14" name="Google Shape;1114;p18"/>
            <p:cNvSpPr/>
            <p:nvPr/>
          </p:nvSpPr>
          <p:spPr>
            <a:xfrm>
              <a:off x="4117975" y="3489325"/>
              <a:ext cx="433388" cy="366712"/>
            </a:xfrm>
            <a:custGeom>
              <a:avLst/>
              <a:gdLst/>
              <a:ahLst/>
              <a:cxnLst/>
              <a:rect l="l" t="t" r="r" b="b"/>
              <a:pathLst>
                <a:path w="50" h="42" extrusionOk="0">
                  <a:moveTo>
                    <a:pt x="50" y="42"/>
                  </a:moveTo>
                  <a:cubicBezTo>
                    <a:pt x="43" y="38"/>
                    <a:pt x="38" y="32"/>
                    <a:pt x="32" y="27"/>
                  </a:cubicBezTo>
                  <a:cubicBezTo>
                    <a:pt x="23" y="20"/>
                    <a:pt x="14" y="14"/>
                    <a:pt x="4" y="7"/>
                  </a:cubicBezTo>
                  <a:cubicBezTo>
                    <a:pt x="3" y="6"/>
                    <a:pt x="0" y="4"/>
                    <a:pt x="1" y="2"/>
                  </a:cubicBezTo>
                  <a:cubicBezTo>
                    <a:pt x="2" y="0"/>
                    <a:pt x="5" y="1"/>
                    <a:pt x="7" y="2"/>
                  </a:cubicBezTo>
                  <a:cubicBezTo>
                    <a:pt x="13" y="4"/>
                    <a:pt x="18" y="8"/>
                    <a:pt x="23" y="12"/>
                  </a:cubicBezTo>
                  <a:cubicBezTo>
                    <a:pt x="33" y="20"/>
                    <a:pt x="43" y="30"/>
                    <a:pt x="50" y="42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15" name="Google Shape;1115;p18"/>
            <p:cNvSpPr/>
            <p:nvPr/>
          </p:nvSpPr>
          <p:spPr>
            <a:xfrm>
              <a:off x="4829175" y="4005263"/>
              <a:ext cx="600075" cy="339725"/>
            </a:xfrm>
            <a:custGeom>
              <a:avLst/>
              <a:gdLst/>
              <a:ahLst/>
              <a:cxnLst/>
              <a:rect l="l" t="t" r="r" b="b"/>
              <a:pathLst>
                <a:path w="69" h="39" extrusionOk="0">
                  <a:moveTo>
                    <a:pt x="0" y="0"/>
                  </a:moveTo>
                  <a:cubicBezTo>
                    <a:pt x="26" y="7"/>
                    <a:pt x="51" y="17"/>
                    <a:pt x="69" y="39"/>
                  </a:cubicBezTo>
                  <a:cubicBezTo>
                    <a:pt x="47" y="24"/>
                    <a:pt x="25" y="9"/>
                    <a:pt x="0" y="0"/>
                  </a:cubicBezTo>
                  <a:close/>
                </a:path>
              </a:pathLst>
            </a:custGeom>
            <a:solidFill>
              <a:srgbClr val="C60B1E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16" name="Google Shape;1116;p18"/>
            <p:cNvSpPr/>
            <p:nvPr/>
          </p:nvSpPr>
          <p:spPr>
            <a:xfrm>
              <a:off x="4681538" y="4030663"/>
              <a:ext cx="209550" cy="438150"/>
            </a:xfrm>
            <a:custGeom>
              <a:avLst/>
              <a:gdLst/>
              <a:ahLst/>
              <a:cxnLst/>
              <a:rect l="l" t="t" r="r" b="b"/>
              <a:pathLst>
                <a:path w="24" h="50" extrusionOk="0">
                  <a:moveTo>
                    <a:pt x="3" y="0"/>
                  </a:moveTo>
                  <a:cubicBezTo>
                    <a:pt x="11" y="12"/>
                    <a:pt x="18" y="24"/>
                    <a:pt x="21" y="38"/>
                  </a:cubicBezTo>
                  <a:cubicBezTo>
                    <a:pt x="22" y="41"/>
                    <a:pt x="24" y="47"/>
                    <a:pt x="21" y="48"/>
                  </a:cubicBezTo>
                  <a:cubicBezTo>
                    <a:pt x="18" y="50"/>
                    <a:pt x="17" y="43"/>
                    <a:pt x="16" y="40"/>
                  </a:cubicBezTo>
                  <a:cubicBezTo>
                    <a:pt x="13" y="28"/>
                    <a:pt x="8" y="15"/>
                    <a:pt x="2" y="4"/>
                  </a:cubicBezTo>
                  <a:cubicBezTo>
                    <a:pt x="2" y="3"/>
                    <a:pt x="0" y="1"/>
                    <a:pt x="3" y="0"/>
                  </a:cubicBezTo>
                  <a:cubicBezTo>
                    <a:pt x="3" y="0"/>
                    <a:pt x="3" y="0"/>
                    <a:pt x="3" y="0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17" name="Google Shape;1117;p18"/>
            <p:cNvSpPr/>
            <p:nvPr/>
          </p:nvSpPr>
          <p:spPr>
            <a:xfrm>
              <a:off x="4238625" y="4048125"/>
              <a:ext cx="287338" cy="358775"/>
            </a:xfrm>
            <a:custGeom>
              <a:avLst/>
              <a:gdLst/>
              <a:ahLst/>
              <a:cxnLst/>
              <a:rect l="l" t="t" r="r" b="b"/>
              <a:pathLst>
                <a:path w="33" h="41" extrusionOk="0">
                  <a:moveTo>
                    <a:pt x="33" y="0"/>
                  </a:moveTo>
                  <a:cubicBezTo>
                    <a:pt x="25" y="11"/>
                    <a:pt x="16" y="21"/>
                    <a:pt x="9" y="33"/>
                  </a:cubicBezTo>
                  <a:cubicBezTo>
                    <a:pt x="7" y="35"/>
                    <a:pt x="6" y="37"/>
                    <a:pt x="4" y="39"/>
                  </a:cubicBezTo>
                  <a:cubicBezTo>
                    <a:pt x="4" y="40"/>
                    <a:pt x="2" y="41"/>
                    <a:pt x="1" y="40"/>
                  </a:cubicBezTo>
                  <a:cubicBezTo>
                    <a:pt x="0" y="40"/>
                    <a:pt x="1" y="38"/>
                    <a:pt x="1" y="37"/>
                  </a:cubicBezTo>
                  <a:cubicBezTo>
                    <a:pt x="4" y="27"/>
                    <a:pt x="11" y="20"/>
                    <a:pt x="18" y="12"/>
                  </a:cubicBezTo>
                  <a:cubicBezTo>
                    <a:pt x="22" y="7"/>
                    <a:pt x="27" y="3"/>
                    <a:pt x="33" y="0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18" name="Google Shape;1118;p18"/>
            <p:cNvSpPr/>
            <p:nvPr/>
          </p:nvSpPr>
          <p:spPr>
            <a:xfrm>
              <a:off x="4135438" y="4057650"/>
              <a:ext cx="312738" cy="269875"/>
            </a:xfrm>
            <a:custGeom>
              <a:avLst/>
              <a:gdLst/>
              <a:ahLst/>
              <a:cxnLst/>
              <a:rect l="l" t="t" r="r" b="b"/>
              <a:pathLst>
                <a:path w="36" h="31" extrusionOk="0">
                  <a:moveTo>
                    <a:pt x="36" y="2"/>
                  </a:moveTo>
                  <a:cubicBezTo>
                    <a:pt x="23" y="7"/>
                    <a:pt x="14" y="17"/>
                    <a:pt x="6" y="28"/>
                  </a:cubicBezTo>
                  <a:cubicBezTo>
                    <a:pt x="5" y="29"/>
                    <a:pt x="4" y="31"/>
                    <a:pt x="2" y="29"/>
                  </a:cubicBezTo>
                  <a:cubicBezTo>
                    <a:pt x="0" y="28"/>
                    <a:pt x="1" y="26"/>
                    <a:pt x="2" y="24"/>
                  </a:cubicBezTo>
                  <a:cubicBezTo>
                    <a:pt x="7" y="13"/>
                    <a:pt x="26" y="0"/>
                    <a:pt x="36" y="2"/>
                  </a:cubicBezTo>
                  <a:close/>
                </a:path>
              </a:pathLst>
            </a:custGeom>
            <a:solidFill>
              <a:srgbClr val="C60B1E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19" name="Google Shape;1119;p18"/>
            <p:cNvSpPr/>
            <p:nvPr/>
          </p:nvSpPr>
          <p:spPr>
            <a:xfrm>
              <a:off x="4716463" y="3584575"/>
              <a:ext cx="269875" cy="271462"/>
            </a:xfrm>
            <a:custGeom>
              <a:avLst/>
              <a:gdLst/>
              <a:ahLst/>
              <a:cxnLst/>
              <a:rect l="l" t="t" r="r" b="b"/>
              <a:pathLst>
                <a:path w="31" h="31" extrusionOk="0">
                  <a:moveTo>
                    <a:pt x="0" y="30"/>
                  </a:moveTo>
                  <a:cubicBezTo>
                    <a:pt x="0" y="19"/>
                    <a:pt x="13" y="3"/>
                    <a:pt x="23" y="1"/>
                  </a:cubicBezTo>
                  <a:cubicBezTo>
                    <a:pt x="25" y="0"/>
                    <a:pt x="26" y="0"/>
                    <a:pt x="28" y="0"/>
                  </a:cubicBezTo>
                  <a:cubicBezTo>
                    <a:pt x="29" y="0"/>
                    <a:pt x="30" y="0"/>
                    <a:pt x="30" y="1"/>
                  </a:cubicBezTo>
                  <a:cubicBezTo>
                    <a:pt x="31" y="3"/>
                    <a:pt x="30" y="3"/>
                    <a:pt x="29" y="4"/>
                  </a:cubicBezTo>
                  <a:cubicBezTo>
                    <a:pt x="28" y="5"/>
                    <a:pt x="27" y="5"/>
                    <a:pt x="26" y="6"/>
                  </a:cubicBezTo>
                  <a:cubicBezTo>
                    <a:pt x="15" y="10"/>
                    <a:pt x="8" y="18"/>
                    <a:pt x="2" y="29"/>
                  </a:cubicBezTo>
                  <a:cubicBezTo>
                    <a:pt x="2" y="30"/>
                    <a:pt x="2" y="31"/>
                    <a:pt x="0" y="30"/>
                  </a:cubicBez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20" name="Google Shape;1120;p18"/>
            <p:cNvSpPr/>
            <p:nvPr/>
          </p:nvSpPr>
          <p:spPr>
            <a:xfrm>
              <a:off x="4456113" y="3506788"/>
              <a:ext cx="165100" cy="314325"/>
            </a:xfrm>
            <a:custGeom>
              <a:avLst/>
              <a:gdLst/>
              <a:ahLst/>
              <a:cxnLst/>
              <a:rect l="l" t="t" r="r" b="b"/>
              <a:pathLst>
                <a:path w="19" h="36" extrusionOk="0">
                  <a:moveTo>
                    <a:pt x="17" y="36"/>
                  </a:moveTo>
                  <a:cubicBezTo>
                    <a:pt x="14" y="32"/>
                    <a:pt x="14" y="29"/>
                    <a:pt x="13" y="25"/>
                  </a:cubicBezTo>
                  <a:cubicBezTo>
                    <a:pt x="10" y="19"/>
                    <a:pt x="7" y="13"/>
                    <a:pt x="3" y="7"/>
                  </a:cubicBezTo>
                  <a:cubicBezTo>
                    <a:pt x="2" y="5"/>
                    <a:pt x="0" y="3"/>
                    <a:pt x="2" y="1"/>
                  </a:cubicBezTo>
                  <a:cubicBezTo>
                    <a:pt x="4" y="0"/>
                    <a:pt x="6" y="2"/>
                    <a:pt x="7" y="3"/>
                  </a:cubicBezTo>
                  <a:cubicBezTo>
                    <a:pt x="14" y="9"/>
                    <a:pt x="19" y="26"/>
                    <a:pt x="17" y="36"/>
                  </a:cubicBez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21" name="Google Shape;1121;p18"/>
            <p:cNvSpPr/>
            <p:nvPr/>
          </p:nvSpPr>
          <p:spPr>
            <a:xfrm>
              <a:off x="3943350" y="3873500"/>
              <a:ext cx="477838" cy="61912"/>
            </a:xfrm>
            <a:custGeom>
              <a:avLst/>
              <a:gdLst/>
              <a:ahLst/>
              <a:cxnLst/>
              <a:rect l="l" t="t" r="r" b="b"/>
              <a:pathLst>
                <a:path w="55" h="7" extrusionOk="0">
                  <a:moveTo>
                    <a:pt x="0" y="7"/>
                  </a:moveTo>
                  <a:cubicBezTo>
                    <a:pt x="18" y="0"/>
                    <a:pt x="36" y="1"/>
                    <a:pt x="55" y="5"/>
                  </a:cubicBezTo>
                  <a:cubicBezTo>
                    <a:pt x="36" y="3"/>
                    <a:pt x="18" y="5"/>
                    <a:pt x="0" y="7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22" name="Google Shape;1122;p18"/>
            <p:cNvSpPr/>
            <p:nvPr/>
          </p:nvSpPr>
          <p:spPr>
            <a:xfrm>
              <a:off x="4656138" y="4040188"/>
              <a:ext cx="112713" cy="393700"/>
            </a:xfrm>
            <a:custGeom>
              <a:avLst/>
              <a:gdLst/>
              <a:ahLst/>
              <a:cxnLst/>
              <a:rect l="l" t="t" r="r" b="b"/>
              <a:pathLst>
                <a:path w="13" h="45" extrusionOk="0">
                  <a:moveTo>
                    <a:pt x="0" y="0"/>
                  </a:moveTo>
                  <a:cubicBezTo>
                    <a:pt x="6" y="14"/>
                    <a:pt x="13" y="29"/>
                    <a:pt x="6" y="45"/>
                  </a:cubicBezTo>
                  <a:cubicBezTo>
                    <a:pt x="6" y="30"/>
                    <a:pt x="5" y="15"/>
                    <a:pt x="0" y="0"/>
                  </a:cubicBezTo>
                  <a:close/>
                </a:path>
              </a:pathLst>
            </a:custGeom>
            <a:solidFill>
              <a:srgbClr val="C60B1E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23" name="Google Shape;1123;p18"/>
            <p:cNvSpPr/>
            <p:nvPr/>
          </p:nvSpPr>
          <p:spPr>
            <a:xfrm>
              <a:off x="4378325" y="4092575"/>
              <a:ext cx="173038" cy="287337"/>
            </a:xfrm>
            <a:custGeom>
              <a:avLst/>
              <a:gdLst/>
              <a:ahLst/>
              <a:cxnLst/>
              <a:rect l="l" t="t" r="r" b="b"/>
              <a:pathLst>
                <a:path w="20" h="33" extrusionOk="0">
                  <a:moveTo>
                    <a:pt x="3" y="33"/>
                  </a:moveTo>
                  <a:cubicBezTo>
                    <a:pt x="0" y="23"/>
                    <a:pt x="10" y="4"/>
                    <a:pt x="20" y="0"/>
                  </a:cubicBezTo>
                  <a:cubicBezTo>
                    <a:pt x="9" y="10"/>
                    <a:pt x="8" y="22"/>
                    <a:pt x="3" y="33"/>
                  </a:cubicBezTo>
                  <a:close/>
                </a:path>
              </a:pathLst>
            </a:custGeom>
            <a:solidFill>
              <a:srgbClr val="C60B1E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24" name="Google Shape;1124;p18"/>
            <p:cNvSpPr/>
            <p:nvPr/>
          </p:nvSpPr>
          <p:spPr>
            <a:xfrm>
              <a:off x="5064125" y="4197350"/>
              <a:ext cx="217488" cy="182562"/>
            </a:xfrm>
            <a:custGeom>
              <a:avLst/>
              <a:gdLst/>
              <a:ahLst/>
              <a:cxnLst/>
              <a:rect l="l" t="t" r="r" b="b"/>
              <a:pathLst>
                <a:path w="25" h="21" extrusionOk="0">
                  <a:moveTo>
                    <a:pt x="0" y="0"/>
                  </a:moveTo>
                  <a:cubicBezTo>
                    <a:pt x="9" y="4"/>
                    <a:pt x="18" y="9"/>
                    <a:pt x="24" y="17"/>
                  </a:cubicBezTo>
                  <a:cubicBezTo>
                    <a:pt x="24" y="18"/>
                    <a:pt x="25" y="19"/>
                    <a:pt x="24" y="20"/>
                  </a:cubicBezTo>
                  <a:cubicBezTo>
                    <a:pt x="23" y="21"/>
                    <a:pt x="22" y="20"/>
                    <a:pt x="21" y="20"/>
                  </a:cubicBezTo>
                  <a:cubicBezTo>
                    <a:pt x="19" y="17"/>
                    <a:pt x="16" y="15"/>
                    <a:pt x="13" y="13"/>
                  </a:cubicBezTo>
                  <a:cubicBezTo>
                    <a:pt x="9" y="9"/>
                    <a:pt x="5" y="4"/>
                    <a:pt x="0" y="0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25" name="Google Shape;1125;p18"/>
            <p:cNvSpPr/>
            <p:nvPr/>
          </p:nvSpPr>
          <p:spPr>
            <a:xfrm>
              <a:off x="5073650" y="4022725"/>
              <a:ext cx="260350" cy="139700"/>
            </a:xfrm>
            <a:custGeom>
              <a:avLst/>
              <a:gdLst/>
              <a:ahLst/>
              <a:cxnLst/>
              <a:rect l="l" t="t" r="r" b="b"/>
              <a:pathLst>
                <a:path w="30" h="16" extrusionOk="0">
                  <a:moveTo>
                    <a:pt x="0" y="0"/>
                  </a:moveTo>
                  <a:cubicBezTo>
                    <a:pt x="10" y="1"/>
                    <a:pt x="19" y="5"/>
                    <a:pt x="27" y="11"/>
                  </a:cubicBezTo>
                  <a:cubicBezTo>
                    <a:pt x="28" y="11"/>
                    <a:pt x="30" y="12"/>
                    <a:pt x="29" y="14"/>
                  </a:cubicBezTo>
                  <a:cubicBezTo>
                    <a:pt x="28" y="16"/>
                    <a:pt x="26" y="15"/>
                    <a:pt x="24" y="14"/>
                  </a:cubicBezTo>
                  <a:cubicBezTo>
                    <a:pt x="16" y="9"/>
                    <a:pt x="8" y="5"/>
                    <a:pt x="0" y="0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26" name="Google Shape;1126;p18"/>
            <p:cNvSpPr/>
            <p:nvPr/>
          </p:nvSpPr>
          <p:spPr>
            <a:xfrm>
              <a:off x="4056063" y="4344988"/>
              <a:ext cx="69850" cy="71437"/>
            </a:xfrm>
            <a:custGeom>
              <a:avLst/>
              <a:gdLst/>
              <a:ahLst/>
              <a:cxnLst/>
              <a:rect l="l" t="t" r="r" b="b"/>
              <a:pathLst>
                <a:path w="8" h="8" extrusionOk="0">
                  <a:moveTo>
                    <a:pt x="7" y="5"/>
                  </a:moveTo>
                  <a:cubicBezTo>
                    <a:pt x="7" y="8"/>
                    <a:pt x="4" y="6"/>
                    <a:pt x="3" y="8"/>
                  </a:cubicBezTo>
                  <a:cubicBezTo>
                    <a:pt x="2" y="7"/>
                    <a:pt x="0" y="6"/>
                    <a:pt x="0" y="4"/>
                  </a:cubicBezTo>
                  <a:cubicBezTo>
                    <a:pt x="2" y="4"/>
                    <a:pt x="0" y="0"/>
                    <a:pt x="3" y="0"/>
                  </a:cubicBezTo>
                  <a:cubicBezTo>
                    <a:pt x="7" y="1"/>
                    <a:pt x="8" y="2"/>
                    <a:pt x="7" y="5"/>
                  </a:cubicBezTo>
                  <a:close/>
                </a:path>
              </a:pathLst>
            </a:custGeom>
            <a:solidFill>
              <a:srgbClr val="C60B1E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27" name="Google Shape;1127;p18"/>
            <p:cNvSpPr/>
            <p:nvPr/>
          </p:nvSpPr>
          <p:spPr>
            <a:xfrm>
              <a:off x="4681538" y="4476750"/>
              <a:ext cx="69850" cy="79375"/>
            </a:xfrm>
            <a:custGeom>
              <a:avLst/>
              <a:gdLst/>
              <a:ahLst/>
              <a:cxnLst/>
              <a:rect l="l" t="t" r="r" b="b"/>
              <a:pathLst>
                <a:path w="8" h="9" extrusionOk="0">
                  <a:moveTo>
                    <a:pt x="3" y="9"/>
                  </a:moveTo>
                  <a:cubicBezTo>
                    <a:pt x="2" y="7"/>
                    <a:pt x="1" y="6"/>
                    <a:pt x="0" y="4"/>
                  </a:cubicBezTo>
                  <a:cubicBezTo>
                    <a:pt x="1" y="4"/>
                    <a:pt x="0" y="0"/>
                    <a:pt x="3" y="0"/>
                  </a:cubicBezTo>
                  <a:cubicBezTo>
                    <a:pt x="5" y="1"/>
                    <a:pt x="7" y="0"/>
                    <a:pt x="7" y="4"/>
                  </a:cubicBezTo>
                  <a:cubicBezTo>
                    <a:pt x="8" y="8"/>
                    <a:pt x="4" y="6"/>
                    <a:pt x="3" y="9"/>
                  </a:cubicBezTo>
                  <a:close/>
                </a:path>
              </a:pathLst>
            </a:custGeom>
            <a:solidFill>
              <a:srgbClr val="C60B1E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28" name="Google Shape;1128;p18"/>
            <p:cNvSpPr/>
            <p:nvPr/>
          </p:nvSpPr>
          <p:spPr>
            <a:xfrm>
              <a:off x="4351338" y="4424363"/>
              <a:ext cx="87313" cy="69850"/>
            </a:xfrm>
            <a:custGeom>
              <a:avLst/>
              <a:gdLst/>
              <a:ahLst/>
              <a:cxnLst/>
              <a:rect l="l" t="t" r="r" b="b"/>
              <a:pathLst>
                <a:path w="10" h="8" extrusionOk="0">
                  <a:moveTo>
                    <a:pt x="8" y="3"/>
                  </a:moveTo>
                  <a:cubicBezTo>
                    <a:pt x="9" y="8"/>
                    <a:pt x="5" y="6"/>
                    <a:pt x="4" y="8"/>
                  </a:cubicBezTo>
                  <a:cubicBezTo>
                    <a:pt x="3" y="7"/>
                    <a:pt x="2" y="6"/>
                    <a:pt x="0" y="4"/>
                  </a:cubicBezTo>
                  <a:cubicBezTo>
                    <a:pt x="3" y="4"/>
                    <a:pt x="1" y="0"/>
                    <a:pt x="4" y="1"/>
                  </a:cubicBezTo>
                  <a:cubicBezTo>
                    <a:pt x="6" y="1"/>
                    <a:pt x="10" y="0"/>
                    <a:pt x="8" y="3"/>
                  </a:cubicBezTo>
                  <a:close/>
                </a:path>
              </a:pathLst>
            </a:custGeom>
            <a:solidFill>
              <a:srgbClr val="C60B1E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29" name="Google Shape;1129;p18"/>
            <p:cNvSpPr/>
            <p:nvPr/>
          </p:nvSpPr>
          <p:spPr>
            <a:xfrm>
              <a:off x="4403725" y="3402013"/>
              <a:ext cx="79375" cy="77787"/>
            </a:xfrm>
            <a:custGeom>
              <a:avLst/>
              <a:gdLst/>
              <a:ahLst/>
              <a:cxnLst/>
              <a:rect l="l" t="t" r="r" b="b"/>
              <a:pathLst>
                <a:path w="9" h="9" extrusionOk="0">
                  <a:moveTo>
                    <a:pt x="4" y="1"/>
                  </a:moveTo>
                  <a:cubicBezTo>
                    <a:pt x="9" y="0"/>
                    <a:pt x="8" y="4"/>
                    <a:pt x="8" y="5"/>
                  </a:cubicBezTo>
                  <a:cubicBezTo>
                    <a:pt x="9" y="8"/>
                    <a:pt x="5" y="7"/>
                    <a:pt x="4" y="9"/>
                  </a:cubicBezTo>
                  <a:cubicBezTo>
                    <a:pt x="3" y="8"/>
                    <a:pt x="2" y="6"/>
                    <a:pt x="0" y="5"/>
                  </a:cubicBezTo>
                  <a:cubicBezTo>
                    <a:pt x="2" y="4"/>
                    <a:pt x="2" y="1"/>
                    <a:pt x="4" y="1"/>
                  </a:cubicBezTo>
                  <a:close/>
                </a:path>
              </a:pathLst>
            </a:custGeom>
            <a:solidFill>
              <a:srgbClr val="C60B1E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30" name="Google Shape;1130;p18"/>
            <p:cNvSpPr/>
            <p:nvPr/>
          </p:nvSpPr>
          <p:spPr>
            <a:xfrm>
              <a:off x="3840163" y="3917950"/>
              <a:ext cx="68263" cy="69850"/>
            </a:xfrm>
            <a:custGeom>
              <a:avLst/>
              <a:gdLst/>
              <a:ahLst/>
              <a:cxnLst/>
              <a:rect l="l" t="t" r="r" b="b"/>
              <a:pathLst>
                <a:path w="8" h="8" extrusionOk="0">
                  <a:moveTo>
                    <a:pt x="5" y="1"/>
                  </a:moveTo>
                  <a:cubicBezTo>
                    <a:pt x="8" y="0"/>
                    <a:pt x="7" y="4"/>
                    <a:pt x="7" y="5"/>
                  </a:cubicBezTo>
                  <a:cubicBezTo>
                    <a:pt x="8" y="8"/>
                    <a:pt x="4" y="6"/>
                    <a:pt x="4" y="8"/>
                  </a:cubicBezTo>
                  <a:cubicBezTo>
                    <a:pt x="2" y="7"/>
                    <a:pt x="1" y="6"/>
                    <a:pt x="0" y="4"/>
                  </a:cubicBezTo>
                  <a:cubicBezTo>
                    <a:pt x="2" y="4"/>
                    <a:pt x="1" y="0"/>
                    <a:pt x="5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31" name="Google Shape;1131;p18"/>
            <p:cNvSpPr/>
            <p:nvPr/>
          </p:nvSpPr>
          <p:spPr>
            <a:xfrm>
              <a:off x="4994275" y="3524250"/>
              <a:ext cx="61913" cy="60325"/>
            </a:xfrm>
            <a:custGeom>
              <a:avLst/>
              <a:gdLst/>
              <a:ahLst/>
              <a:cxnLst/>
              <a:rect l="l" t="t" r="r" b="b"/>
              <a:pathLst>
                <a:path w="7" h="7" extrusionOk="0">
                  <a:moveTo>
                    <a:pt x="5" y="4"/>
                  </a:moveTo>
                  <a:cubicBezTo>
                    <a:pt x="7" y="7"/>
                    <a:pt x="4" y="6"/>
                    <a:pt x="3" y="7"/>
                  </a:cubicBezTo>
                  <a:cubicBezTo>
                    <a:pt x="1" y="7"/>
                    <a:pt x="1" y="5"/>
                    <a:pt x="0" y="4"/>
                  </a:cubicBezTo>
                  <a:cubicBezTo>
                    <a:pt x="1" y="4"/>
                    <a:pt x="0" y="0"/>
                    <a:pt x="3" y="1"/>
                  </a:cubicBezTo>
                  <a:cubicBezTo>
                    <a:pt x="4" y="1"/>
                    <a:pt x="7" y="1"/>
                    <a:pt x="5" y="4"/>
                  </a:cubicBezTo>
                  <a:close/>
                </a:path>
              </a:pathLst>
            </a:custGeom>
            <a:solidFill>
              <a:srgbClr val="C60B1E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32" name="Google Shape;1132;p18"/>
            <p:cNvSpPr/>
            <p:nvPr/>
          </p:nvSpPr>
          <p:spPr>
            <a:xfrm>
              <a:off x="5368925" y="4170363"/>
              <a:ext cx="60325" cy="61912"/>
            </a:xfrm>
            <a:custGeom>
              <a:avLst/>
              <a:gdLst/>
              <a:ahLst/>
              <a:cxnLst/>
              <a:rect l="l" t="t" r="r" b="b"/>
              <a:pathLst>
                <a:path w="7" h="7" extrusionOk="0">
                  <a:moveTo>
                    <a:pt x="3" y="7"/>
                  </a:moveTo>
                  <a:cubicBezTo>
                    <a:pt x="2" y="6"/>
                    <a:pt x="1" y="5"/>
                    <a:pt x="0" y="4"/>
                  </a:cubicBezTo>
                  <a:cubicBezTo>
                    <a:pt x="1" y="3"/>
                    <a:pt x="0" y="0"/>
                    <a:pt x="3" y="0"/>
                  </a:cubicBezTo>
                  <a:cubicBezTo>
                    <a:pt x="5" y="0"/>
                    <a:pt x="6" y="1"/>
                    <a:pt x="6" y="3"/>
                  </a:cubicBezTo>
                  <a:cubicBezTo>
                    <a:pt x="7" y="6"/>
                    <a:pt x="4" y="5"/>
                    <a:pt x="3" y="7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7" name="Google Shape;1137;p19"/>
          <p:cNvSpPr txBox="1"/>
          <p:nvPr/>
        </p:nvSpPr>
        <p:spPr>
          <a:xfrm>
            <a:off x="1539867" y="5412546"/>
            <a:ext cx="9467204" cy="620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2D4347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 I hope and I believe that this Template will your Time. Easy to change colors, photos. You can simply impress your audience and add a unique zing and appeal to your Presentations. Get a modern PowerPoint  Presentation that is beautifully designed. I hope and I believe that this Template will your Time. Easy to change colors, photos. </a:t>
            </a:r>
            <a:endParaRPr sz="1200">
              <a:solidFill>
                <a:srgbClr val="2D4347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38" name="Google Shape;1138;p19"/>
          <p:cNvSpPr/>
          <p:nvPr/>
        </p:nvSpPr>
        <p:spPr>
          <a:xfrm>
            <a:off x="1" y="1257300"/>
            <a:ext cx="12191999" cy="3985891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139" name="Google Shape;1139;p19"/>
          <p:cNvCxnSpPr>
            <a:stCxn id="1138" idx="1"/>
            <a:endCxn id="1138" idx="3"/>
          </p:cNvCxnSpPr>
          <p:nvPr/>
        </p:nvCxnSpPr>
        <p:spPr>
          <a:xfrm>
            <a:off x="1" y="3250245"/>
            <a:ext cx="12192000" cy="0"/>
          </a:xfrm>
          <a:prstGeom prst="straightConnector1">
            <a:avLst/>
          </a:prstGeom>
          <a:noFill/>
          <a:ln w="2857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140" name="Google Shape;1140;p19"/>
          <p:cNvSpPr/>
          <p:nvPr/>
        </p:nvSpPr>
        <p:spPr>
          <a:xfrm>
            <a:off x="2306416" y="3171197"/>
            <a:ext cx="152472" cy="146371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41" name="Google Shape;1141;p19"/>
          <p:cNvSpPr/>
          <p:nvPr/>
        </p:nvSpPr>
        <p:spPr>
          <a:xfrm>
            <a:off x="4185824" y="3171197"/>
            <a:ext cx="152472" cy="146371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42" name="Google Shape;1142;p19"/>
          <p:cNvSpPr/>
          <p:nvPr/>
        </p:nvSpPr>
        <p:spPr>
          <a:xfrm>
            <a:off x="6065232" y="3163187"/>
            <a:ext cx="152472" cy="146371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43" name="Google Shape;1143;p19"/>
          <p:cNvSpPr/>
          <p:nvPr/>
        </p:nvSpPr>
        <p:spPr>
          <a:xfrm>
            <a:off x="7944640" y="3171197"/>
            <a:ext cx="152472" cy="146371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44" name="Google Shape;1144;p19"/>
          <p:cNvSpPr/>
          <p:nvPr/>
        </p:nvSpPr>
        <p:spPr>
          <a:xfrm>
            <a:off x="9824048" y="3456947"/>
            <a:ext cx="152472" cy="146371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145" name="Google Shape;1145;p19"/>
          <p:cNvGrpSpPr/>
          <p:nvPr/>
        </p:nvGrpSpPr>
        <p:grpSpPr>
          <a:xfrm>
            <a:off x="1539867" y="3557808"/>
            <a:ext cx="1700698" cy="1006588"/>
            <a:chOff x="803640" y="3362835"/>
            <a:chExt cx="2059657" cy="1048024"/>
          </a:xfrm>
        </p:grpSpPr>
        <p:sp>
          <p:nvSpPr>
            <p:cNvPr id="1146" name="Google Shape;1146;p19"/>
            <p:cNvSpPr txBox="1"/>
            <p:nvPr/>
          </p:nvSpPr>
          <p:spPr>
            <a:xfrm>
              <a:off x="803640" y="3579862"/>
              <a:ext cx="2059657" cy="83099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</a:t>
              </a:r>
              <a:endParaRPr/>
            </a:p>
          </p:txBody>
        </p:sp>
        <p:sp>
          <p:nvSpPr>
            <p:cNvPr id="1147" name="Google Shape;1147;p19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sz="12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148" name="Google Shape;1148;p19"/>
          <p:cNvGrpSpPr/>
          <p:nvPr/>
        </p:nvGrpSpPr>
        <p:grpSpPr>
          <a:xfrm>
            <a:off x="5367355" y="3557808"/>
            <a:ext cx="1700698" cy="1006588"/>
            <a:chOff x="803640" y="3362835"/>
            <a:chExt cx="2059657" cy="1048024"/>
          </a:xfrm>
        </p:grpSpPr>
        <p:sp>
          <p:nvSpPr>
            <p:cNvPr id="1149" name="Google Shape;1149;p19"/>
            <p:cNvSpPr txBox="1"/>
            <p:nvPr/>
          </p:nvSpPr>
          <p:spPr>
            <a:xfrm>
              <a:off x="803640" y="3579862"/>
              <a:ext cx="2059657" cy="83099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</a:t>
              </a:r>
              <a:endParaRPr/>
            </a:p>
          </p:txBody>
        </p:sp>
        <p:sp>
          <p:nvSpPr>
            <p:cNvPr id="1150" name="Google Shape;1150;p19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sz="12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151" name="Google Shape;1151;p19"/>
          <p:cNvGrpSpPr/>
          <p:nvPr/>
        </p:nvGrpSpPr>
        <p:grpSpPr>
          <a:xfrm>
            <a:off x="9049935" y="3701617"/>
            <a:ext cx="1700698" cy="1006588"/>
            <a:chOff x="803640" y="3362835"/>
            <a:chExt cx="2059657" cy="1048024"/>
          </a:xfrm>
        </p:grpSpPr>
        <p:sp>
          <p:nvSpPr>
            <p:cNvPr id="1152" name="Google Shape;1152;p19"/>
            <p:cNvSpPr txBox="1"/>
            <p:nvPr/>
          </p:nvSpPr>
          <p:spPr>
            <a:xfrm>
              <a:off x="803640" y="3579862"/>
              <a:ext cx="2059657" cy="83099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</a:t>
              </a:r>
              <a:endParaRPr/>
            </a:p>
          </p:txBody>
        </p:sp>
        <p:sp>
          <p:nvSpPr>
            <p:cNvPr id="1153" name="Google Shape;1153;p19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sz="12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154" name="Google Shape;1154;p19"/>
          <p:cNvGrpSpPr/>
          <p:nvPr/>
        </p:nvGrpSpPr>
        <p:grpSpPr>
          <a:xfrm>
            <a:off x="3407239" y="1911036"/>
            <a:ext cx="1700698" cy="1006588"/>
            <a:chOff x="803640" y="3362835"/>
            <a:chExt cx="2059657" cy="1048024"/>
          </a:xfrm>
        </p:grpSpPr>
        <p:sp>
          <p:nvSpPr>
            <p:cNvPr id="1155" name="Google Shape;1155;p19"/>
            <p:cNvSpPr txBox="1"/>
            <p:nvPr/>
          </p:nvSpPr>
          <p:spPr>
            <a:xfrm>
              <a:off x="803640" y="3579862"/>
              <a:ext cx="2059657" cy="83099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</a:t>
              </a:r>
              <a:endParaRPr/>
            </a:p>
          </p:txBody>
        </p:sp>
        <p:sp>
          <p:nvSpPr>
            <p:cNvPr id="1156" name="Google Shape;1156;p19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sz="12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157" name="Google Shape;1157;p19"/>
          <p:cNvGrpSpPr/>
          <p:nvPr/>
        </p:nvGrpSpPr>
        <p:grpSpPr>
          <a:xfrm>
            <a:off x="7170527" y="1911036"/>
            <a:ext cx="1700698" cy="1006588"/>
            <a:chOff x="803640" y="3362835"/>
            <a:chExt cx="2059657" cy="1048024"/>
          </a:xfrm>
        </p:grpSpPr>
        <p:sp>
          <p:nvSpPr>
            <p:cNvPr id="1158" name="Google Shape;1158;p19"/>
            <p:cNvSpPr txBox="1"/>
            <p:nvPr/>
          </p:nvSpPr>
          <p:spPr>
            <a:xfrm>
              <a:off x="803640" y="3579862"/>
              <a:ext cx="2059657" cy="83099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</a:t>
              </a:r>
              <a:endParaRPr/>
            </a:p>
          </p:txBody>
        </p:sp>
        <p:sp>
          <p:nvSpPr>
            <p:cNvPr id="1159" name="Google Shape;1159;p19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sz="12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160" name="Google Shape;1160;p19"/>
          <p:cNvSpPr txBox="1"/>
          <p:nvPr/>
        </p:nvSpPr>
        <p:spPr>
          <a:xfrm>
            <a:off x="1929498" y="2630764"/>
            <a:ext cx="1773455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rPr>
              <a:t>1850</a:t>
            </a:r>
            <a:endParaRPr sz="2000" b="1">
              <a:solidFill>
                <a:schemeClr val="lt1"/>
              </a:solidFill>
              <a:latin typeface="Arial Black"/>
              <a:ea typeface="Arial Black"/>
              <a:cs typeface="Arial Black"/>
              <a:sym typeface="Arial Black"/>
            </a:endParaRPr>
          </a:p>
        </p:txBody>
      </p:sp>
      <p:sp>
        <p:nvSpPr>
          <p:cNvPr id="1161" name="Google Shape;1161;p19"/>
          <p:cNvSpPr txBox="1"/>
          <p:nvPr/>
        </p:nvSpPr>
        <p:spPr>
          <a:xfrm>
            <a:off x="5730658" y="2609297"/>
            <a:ext cx="1773455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rPr>
              <a:t>1850</a:t>
            </a:r>
            <a:endParaRPr sz="2000" b="1">
              <a:solidFill>
                <a:schemeClr val="lt1"/>
              </a:solidFill>
              <a:latin typeface="Arial Black"/>
              <a:ea typeface="Arial Black"/>
              <a:cs typeface="Arial Black"/>
              <a:sym typeface="Arial Black"/>
            </a:endParaRPr>
          </a:p>
        </p:txBody>
      </p:sp>
      <p:sp>
        <p:nvSpPr>
          <p:cNvPr id="1162" name="Google Shape;1162;p19"/>
          <p:cNvSpPr txBox="1"/>
          <p:nvPr/>
        </p:nvSpPr>
        <p:spPr>
          <a:xfrm>
            <a:off x="7529626" y="3486923"/>
            <a:ext cx="1773455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rPr>
              <a:t>1850</a:t>
            </a:r>
            <a:endParaRPr sz="2000" b="1">
              <a:solidFill>
                <a:schemeClr val="lt1"/>
              </a:solidFill>
              <a:latin typeface="Arial Black"/>
              <a:ea typeface="Arial Black"/>
              <a:cs typeface="Arial Black"/>
              <a:sym typeface="Arial Black"/>
            </a:endParaRPr>
          </a:p>
        </p:txBody>
      </p:sp>
      <p:sp>
        <p:nvSpPr>
          <p:cNvPr id="1163" name="Google Shape;1163;p19"/>
          <p:cNvSpPr txBox="1"/>
          <p:nvPr/>
        </p:nvSpPr>
        <p:spPr>
          <a:xfrm>
            <a:off x="9381123" y="2641434"/>
            <a:ext cx="1773455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rPr>
              <a:t>1850</a:t>
            </a:r>
            <a:endParaRPr sz="2000" b="1">
              <a:solidFill>
                <a:schemeClr val="lt1"/>
              </a:solidFill>
              <a:latin typeface="Arial Black"/>
              <a:ea typeface="Arial Black"/>
              <a:cs typeface="Arial Black"/>
              <a:sym typeface="Arial Black"/>
            </a:endParaRPr>
          </a:p>
        </p:txBody>
      </p:sp>
      <p:sp>
        <p:nvSpPr>
          <p:cNvPr id="1164" name="Google Shape;1164;p19"/>
          <p:cNvSpPr txBox="1"/>
          <p:nvPr/>
        </p:nvSpPr>
        <p:spPr>
          <a:xfrm>
            <a:off x="3683257" y="3582869"/>
            <a:ext cx="1773455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rPr>
              <a:t>1850</a:t>
            </a:r>
            <a:endParaRPr sz="2000" b="1">
              <a:solidFill>
                <a:schemeClr val="lt1"/>
              </a:solidFill>
              <a:latin typeface="Arial Black"/>
              <a:ea typeface="Arial Black"/>
              <a:cs typeface="Arial Black"/>
              <a:sym typeface="Arial Black"/>
            </a:endParaRPr>
          </a:p>
        </p:txBody>
      </p:sp>
      <p:sp>
        <p:nvSpPr>
          <p:cNvPr id="1165" name="Google Shape;1165;p19"/>
          <p:cNvSpPr txBox="1">
            <a:spLocks noGrp="1"/>
          </p:cNvSpPr>
          <p:nvPr>
            <p:ph type="body" idx="1"/>
          </p:nvPr>
        </p:nvSpPr>
        <p:spPr>
          <a:xfrm>
            <a:off x="823804" y="434754"/>
            <a:ext cx="10544391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4000"/>
              <a:buNone/>
            </a:pPr>
            <a:r>
              <a:rPr lang="en-US">
                <a:solidFill>
                  <a:srgbClr val="FF0000"/>
                </a:solidFill>
              </a:rPr>
              <a:t>TITULO</a:t>
            </a:r>
            <a:endParaRPr>
              <a:solidFill>
                <a:srgbClr val="FF0000"/>
              </a:solidFill>
            </a:endParaRPr>
          </a:p>
        </p:txBody>
      </p:sp>
      <p:grpSp>
        <p:nvGrpSpPr>
          <p:cNvPr id="1166" name="Google Shape;1166;p19"/>
          <p:cNvGrpSpPr/>
          <p:nvPr/>
        </p:nvGrpSpPr>
        <p:grpSpPr>
          <a:xfrm>
            <a:off x="-2632" y="6408792"/>
            <a:ext cx="12194632" cy="457200"/>
            <a:chOff x="0" y="7324662"/>
            <a:chExt cx="12192000" cy="457200"/>
          </a:xfrm>
        </p:grpSpPr>
        <p:sp>
          <p:nvSpPr>
            <p:cNvPr id="1167" name="Google Shape;1167;p19"/>
            <p:cNvSpPr/>
            <p:nvPr/>
          </p:nvSpPr>
          <p:spPr>
            <a:xfrm>
              <a:off x="0" y="7553262"/>
              <a:ext cx="12192000" cy="228600"/>
            </a:xfrm>
            <a:prstGeom prst="rect">
              <a:avLst/>
            </a:prstGeom>
            <a:solidFill>
              <a:srgbClr val="C60B1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68" name="Google Shape;1168;p19"/>
            <p:cNvSpPr/>
            <p:nvPr/>
          </p:nvSpPr>
          <p:spPr>
            <a:xfrm>
              <a:off x="0" y="7324662"/>
              <a:ext cx="12192000" cy="228600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169" name="Google Shape;1169;p19"/>
          <p:cNvGrpSpPr/>
          <p:nvPr/>
        </p:nvGrpSpPr>
        <p:grpSpPr>
          <a:xfrm>
            <a:off x="262770" y="279411"/>
            <a:ext cx="1003936" cy="724247"/>
            <a:chOff x="3805238" y="3384551"/>
            <a:chExt cx="1624012" cy="1171574"/>
          </a:xfrm>
        </p:grpSpPr>
        <p:sp>
          <p:nvSpPr>
            <p:cNvPr id="1170" name="Google Shape;1170;p19"/>
            <p:cNvSpPr/>
            <p:nvPr/>
          </p:nvSpPr>
          <p:spPr>
            <a:xfrm>
              <a:off x="3805238" y="3741738"/>
              <a:ext cx="773113" cy="193675"/>
            </a:xfrm>
            <a:custGeom>
              <a:avLst/>
              <a:gdLst/>
              <a:ahLst/>
              <a:cxnLst/>
              <a:rect l="l" t="t" r="r" b="b"/>
              <a:pathLst>
                <a:path w="89" h="22" extrusionOk="0">
                  <a:moveTo>
                    <a:pt x="88" y="22"/>
                  </a:moveTo>
                  <a:cubicBezTo>
                    <a:pt x="80" y="19"/>
                    <a:pt x="72" y="16"/>
                    <a:pt x="63" y="14"/>
                  </a:cubicBezTo>
                  <a:cubicBezTo>
                    <a:pt x="48" y="10"/>
                    <a:pt x="32" y="10"/>
                    <a:pt x="16" y="10"/>
                  </a:cubicBezTo>
                  <a:cubicBezTo>
                    <a:pt x="13" y="11"/>
                    <a:pt x="9" y="11"/>
                    <a:pt x="6" y="11"/>
                  </a:cubicBezTo>
                  <a:cubicBezTo>
                    <a:pt x="4" y="10"/>
                    <a:pt x="0" y="12"/>
                    <a:pt x="0" y="9"/>
                  </a:cubicBezTo>
                  <a:cubicBezTo>
                    <a:pt x="0" y="6"/>
                    <a:pt x="3" y="6"/>
                    <a:pt x="5" y="5"/>
                  </a:cubicBezTo>
                  <a:cubicBezTo>
                    <a:pt x="19" y="0"/>
                    <a:pt x="33" y="1"/>
                    <a:pt x="47" y="4"/>
                  </a:cubicBezTo>
                  <a:cubicBezTo>
                    <a:pt x="62" y="7"/>
                    <a:pt x="76" y="12"/>
                    <a:pt x="89" y="21"/>
                  </a:cubicBezTo>
                  <a:cubicBezTo>
                    <a:pt x="89" y="21"/>
                    <a:pt x="88" y="22"/>
                    <a:pt x="88" y="22"/>
                  </a:cubicBezTo>
                  <a:close/>
                </a:path>
              </a:pathLst>
            </a:custGeom>
            <a:solidFill>
              <a:srgbClr val="C60B1E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71" name="Google Shape;1171;p19"/>
            <p:cNvSpPr/>
            <p:nvPr/>
          </p:nvSpPr>
          <p:spPr>
            <a:xfrm>
              <a:off x="3883025" y="3960813"/>
              <a:ext cx="703263" cy="384175"/>
            </a:xfrm>
            <a:custGeom>
              <a:avLst/>
              <a:gdLst/>
              <a:ahLst/>
              <a:cxnLst/>
              <a:rect l="l" t="t" r="r" b="b"/>
              <a:pathLst>
                <a:path w="81" h="44" extrusionOk="0">
                  <a:moveTo>
                    <a:pt x="81" y="0"/>
                  </a:moveTo>
                  <a:cubicBezTo>
                    <a:pt x="77" y="4"/>
                    <a:pt x="73" y="5"/>
                    <a:pt x="69" y="6"/>
                  </a:cubicBezTo>
                  <a:cubicBezTo>
                    <a:pt x="50" y="12"/>
                    <a:pt x="33" y="22"/>
                    <a:pt x="18" y="34"/>
                  </a:cubicBezTo>
                  <a:cubicBezTo>
                    <a:pt x="14" y="37"/>
                    <a:pt x="10" y="40"/>
                    <a:pt x="6" y="42"/>
                  </a:cubicBezTo>
                  <a:cubicBezTo>
                    <a:pt x="4" y="43"/>
                    <a:pt x="3" y="44"/>
                    <a:pt x="2" y="43"/>
                  </a:cubicBezTo>
                  <a:cubicBezTo>
                    <a:pt x="0" y="41"/>
                    <a:pt x="1" y="40"/>
                    <a:pt x="2" y="39"/>
                  </a:cubicBezTo>
                  <a:cubicBezTo>
                    <a:pt x="5" y="34"/>
                    <a:pt x="8" y="31"/>
                    <a:pt x="12" y="28"/>
                  </a:cubicBezTo>
                  <a:cubicBezTo>
                    <a:pt x="32" y="13"/>
                    <a:pt x="54" y="4"/>
                    <a:pt x="81" y="0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72" name="Google Shape;1172;p19"/>
            <p:cNvSpPr/>
            <p:nvPr/>
          </p:nvSpPr>
          <p:spPr>
            <a:xfrm>
              <a:off x="4681538" y="3978275"/>
              <a:ext cx="565150" cy="577850"/>
            </a:xfrm>
            <a:custGeom>
              <a:avLst/>
              <a:gdLst/>
              <a:ahLst/>
              <a:cxnLst/>
              <a:rect l="l" t="t" r="r" b="b"/>
              <a:pathLst>
                <a:path w="65" h="66" extrusionOk="0">
                  <a:moveTo>
                    <a:pt x="3" y="6"/>
                  </a:moveTo>
                  <a:cubicBezTo>
                    <a:pt x="3" y="4"/>
                    <a:pt x="0" y="4"/>
                    <a:pt x="0" y="1"/>
                  </a:cubicBezTo>
                  <a:cubicBezTo>
                    <a:pt x="2" y="0"/>
                    <a:pt x="3" y="2"/>
                    <a:pt x="4" y="2"/>
                  </a:cubicBezTo>
                  <a:cubicBezTo>
                    <a:pt x="27" y="15"/>
                    <a:pt x="46" y="31"/>
                    <a:pt x="59" y="54"/>
                  </a:cubicBezTo>
                  <a:cubicBezTo>
                    <a:pt x="61" y="57"/>
                    <a:pt x="65" y="62"/>
                    <a:pt x="61" y="64"/>
                  </a:cubicBezTo>
                  <a:cubicBezTo>
                    <a:pt x="58" y="66"/>
                    <a:pt x="55" y="61"/>
                    <a:pt x="53" y="57"/>
                  </a:cubicBezTo>
                  <a:cubicBezTo>
                    <a:pt x="40" y="39"/>
                    <a:pt x="25" y="21"/>
                    <a:pt x="7" y="8"/>
                  </a:cubicBezTo>
                  <a:cubicBezTo>
                    <a:pt x="6" y="7"/>
                    <a:pt x="5" y="5"/>
                    <a:pt x="3" y="6"/>
                  </a:cubicBezTo>
                  <a:close/>
                </a:path>
              </a:pathLst>
            </a:custGeom>
            <a:solidFill>
              <a:srgbClr val="C60B1E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73" name="Google Shape;1173;p19"/>
            <p:cNvSpPr/>
            <p:nvPr/>
          </p:nvSpPr>
          <p:spPr>
            <a:xfrm>
              <a:off x="4681538" y="3900488"/>
              <a:ext cx="738188" cy="192087"/>
            </a:xfrm>
            <a:custGeom>
              <a:avLst/>
              <a:gdLst/>
              <a:ahLst/>
              <a:cxnLst/>
              <a:rect l="l" t="t" r="r" b="b"/>
              <a:pathLst>
                <a:path w="85" h="22" extrusionOk="0">
                  <a:moveTo>
                    <a:pt x="0" y="6"/>
                  </a:moveTo>
                  <a:cubicBezTo>
                    <a:pt x="6" y="2"/>
                    <a:pt x="11" y="2"/>
                    <a:pt x="16" y="2"/>
                  </a:cubicBezTo>
                  <a:cubicBezTo>
                    <a:pt x="34" y="0"/>
                    <a:pt x="53" y="0"/>
                    <a:pt x="70" y="8"/>
                  </a:cubicBezTo>
                  <a:cubicBezTo>
                    <a:pt x="74" y="10"/>
                    <a:pt x="78" y="12"/>
                    <a:pt x="82" y="16"/>
                  </a:cubicBezTo>
                  <a:cubicBezTo>
                    <a:pt x="83" y="17"/>
                    <a:pt x="85" y="18"/>
                    <a:pt x="84" y="20"/>
                  </a:cubicBezTo>
                  <a:cubicBezTo>
                    <a:pt x="83" y="22"/>
                    <a:pt x="81" y="21"/>
                    <a:pt x="79" y="21"/>
                  </a:cubicBezTo>
                  <a:cubicBezTo>
                    <a:pt x="70" y="17"/>
                    <a:pt x="62" y="14"/>
                    <a:pt x="53" y="11"/>
                  </a:cubicBezTo>
                  <a:cubicBezTo>
                    <a:pt x="38" y="7"/>
                    <a:pt x="23" y="5"/>
                    <a:pt x="8" y="6"/>
                  </a:cubicBezTo>
                  <a:cubicBezTo>
                    <a:pt x="6" y="6"/>
                    <a:pt x="4" y="6"/>
                    <a:pt x="0" y="6"/>
                  </a:cubicBezTo>
                  <a:close/>
                </a:path>
              </a:pathLst>
            </a:custGeom>
            <a:solidFill>
              <a:srgbClr val="C60B1E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74" name="Google Shape;1174;p19"/>
            <p:cNvSpPr/>
            <p:nvPr/>
          </p:nvSpPr>
          <p:spPr>
            <a:xfrm>
              <a:off x="4491038" y="3987800"/>
              <a:ext cx="155575" cy="550862"/>
            </a:xfrm>
            <a:custGeom>
              <a:avLst/>
              <a:gdLst/>
              <a:ahLst/>
              <a:cxnLst/>
              <a:rect l="l" t="t" r="r" b="b"/>
              <a:pathLst>
                <a:path w="18" h="63" extrusionOk="0">
                  <a:moveTo>
                    <a:pt x="16" y="0"/>
                  </a:moveTo>
                  <a:cubicBezTo>
                    <a:pt x="18" y="8"/>
                    <a:pt x="15" y="15"/>
                    <a:pt x="14" y="21"/>
                  </a:cubicBezTo>
                  <a:cubicBezTo>
                    <a:pt x="12" y="33"/>
                    <a:pt x="11" y="45"/>
                    <a:pt x="9" y="57"/>
                  </a:cubicBezTo>
                  <a:cubicBezTo>
                    <a:pt x="9" y="59"/>
                    <a:pt x="8" y="63"/>
                    <a:pt x="6" y="63"/>
                  </a:cubicBezTo>
                  <a:cubicBezTo>
                    <a:pt x="2" y="63"/>
                    <a:pt x="2" y="59"/>
                    <a:pt x="1" y="56"/>
                  </a:cubicBezTo>
                  <a:cubicBezTo>
                    <a:pt x="0" y="42"/>
                    <a:pt x="4" y="29"/>
                    <a:pt x="8" y="16"/>
                  </a:cubicBezTo>
                  <a:cubicBezTo>
                    <a:pt x="9" y="11"/>
                    <a:pt x="11" y="5"/>
                    <a:pt x="16" y="0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75" name="Google Shape;1175;p19"/>
            <p:cNvSpPr/>
            <p:nvPr/>
          </p:nvSpPr>
          <p:spPr>
            <a:xfrm>
              <a:off x="4630738" y="3384551"/>
              <a:ext cx="147638" cy="533400"/>
            </a:xfrm>
            <a:custGeom>
              <a:avLst/>
              <a:gdLst/>
              <a:ahLst/>
              <a:cxnLst/>
              <a:rect l="l" t="t" r="r" b="b"/>
              <a:pathLst>
                <a:path w="17" h="61" extrusionOk="0">
                  <a:moveTo>
                    <a:pt x="0" y="60"/>
                  </a:moveTo>
                  <a:cubicBezTo>
                    <a:pt x="2" y="53"/>
                    <a:pt x="3" y="46"/>
                    <a:pt x="4" y="39"/>
                  </a:cubicBezTo>
                  <a:cubicBezTo>
                    <a:pt x="7" y="28"/>
                    <a:pt x="7" y="17"/>
                    <a:pt x="8" y="6"/>
                  </a:cubicBezTo>
                  <a:cubicBezTo>
                    <a:pt x="8" y="4"/>
                    <a:pt x="7" y="0"/>
                    <a:pt x="11" y="0"/>
                  </a:cubicBezTo>
                  <a:cubicBezTo>
                    <a:pt x="15" y="0"/>
                    <a:pt x="16" y="3"/>
                    <a:pt x="17" y="7"/>
                  </a:cubicBezTo>
                  <a:cubicBezTo>
                    <a:pt x="17" y="13"/>
                    <a:pt x="17" y="20"/>
                    <a:pt x="15" y="27"/>
                  </a:cubicBezTo>
                  <a:cubicBezTo>
                    <a:pt x="12" y="37"/>
                    <a:pt x="8" y="48"/>
                    <a:pt x="4" y="58"/>
                  </a:cubicBezTo>
                  <a:cubicBezTo>
                    <a:pt x="3" y="59"/>
                    <a:pt x="2" y="60"/>
                    <a:pt x="2" y="61"/>
                  </a:cubicBezTo>
                  <a:cubicBezTo>
                    <a:pt x="1" y="60"/>
                    <a:pt x="1" y="60"/>
                    <a:pt x="0" y="60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76" name="Google Shape;1176;p19"/>
            <p:cNvSpPr/>
            <p:nvPr/>
          </p:nvSpPr>
          <p:spPr>
            <a:xfrm>
              <a:off x="4743450" y="3663950"/>
              <a:ext cx="511175" cy="227012"/>
            </a:xfrm>
            <a:custGeom>
              <a:avLst/>
              <a:gdLst/>
              <a:ahLst/>
              <a:cxnLst/>
              <a:rect l="l" t="t" r="r" b="b"/>
              <a:pathLst>
                <a:path w="59" h="26" extrusionOk="0">
                  <a:moveTo>
                    <a:pt x="0" y="24"/>
                  </a:moveTo>
                  <a:cubicBezTo>
                    <a:pt x="16" y="13"/>
                    <a:pt x="33" y="3"/>
                    <a:pt x="52" y="0"/>
                  </a:cubicBezTo>
                  <a:cubicBezTo>
                    <a:pt x="53" y="0"/>
                    <a:pt x="54" y="0"/>
                    <a:pt x="55" y="0"/>
                  </a:cubicBezTo>
                  <a:cubicBezTo>
                    <a:pt x="56" y="1"/>
                    <a:pt x="59" y="1"/>
                    <a:pt x="59" y="2"/>
                  </a:cubicBezTo>
                  <a:cubicBezTo>
                    <a:pt x="59" y="4"/>
                    <a:pt x="57" y="5"/>
                    <a:pt x="56" y="5"/>
                  </a:cubicBezTo>
                  <a:cubicBezTo>
                    <a:pt x="44" y="9"/>
                    <a:pt x="33" y="13"/>
                    <a:pt x="22" y="17"/>
                  </a:cubicBezTo>
                  <a:cubicBezTo>
                    <a:pt x="15" y="19"/>
                    <a:pt x="8" y="23"/>
                    <a:pt x="1" y="26"/>
                  </a:cubicBezTo>
                  <a:cubicBezTo>
                    <a:pt x="0" y="25"/>
                    <a:pt x="0" y="25"/>
                    <a:pt x="0" y="24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77" name="Google Shape;1177;p19"/>
            <p:cNvSpPr/>
            <p:nvPr/>
          </p:nvSpPr>
          <p:spPr>
            <a:xfrm>
              <a:off x="3952875" y="3935413"/>
              <a:ext cx="546100" cy="192087"/>
            </a:xfrm>
            <a:custGeom>
              <a:avLst/>
              <a:gdLst/>
              <a:ahLst/>
              <a:cxnLst/>
              <a:rect l="l" t="t" r="r" b="b"/>
              <a:pathLst>
                <a:path w="63" h="22" extrusionOk="0">
                  <a:moveTo>
                    <a:pt x="63" y="1"/>
                  </a:moveTo>
                  <a:cubicBezTo>
                    <a:pt x="60" y="5"/>
                    <a:pt x="56" y="3"/>
                    <a:pt x="54" y="4"/>
                  </a:cubicBezTo>
                  <a:cubicBezTo>
                    <a:pt x="39" y="7"/>
                    <a:pt x="24" y="11"/>
                    <a:pt x="11" y="18"/>
                  </a:cubicBezTo>
                  <a:cubicBezTo>
                    <a:pt x="8" y="19"/>
                    <a:pt x="4" y="22"/>
                    <a:pt x="2" y="19"/>
                  </a:cubicBezTo>
                  <a:cubicBezTo>
                    <a:pt x="0" y="15"/>
                    <a:pt x="5" y="13"/>
                    <a:pt x="8" y="12"/>
                  </a:cubicBezTo>
                  <a:cubicBezTo>
                    <a:pt x="25" y="3"/>
                    <a:pt x="43" y="0"/>
                    <a:pt x="63" y="1"/>
                  </a:cubicBezTo>
                  <a:close/>
                </a:path>
              </a:pathLst>
            </a:custGeom>
            <a:solidFill>
              <a:srgbClr val="C60B1E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78" name="Google Shape;1178;p19"/>
            <p:cNvSpPr/>
            <p:nvPr/>
          </p:nvSpPr>
          <p:spPr>
            <a:xfrm>
              <a:off x="4117975" y="3489325"/>
              <a:ext cx="433388" cy="366712"/>
            </a:xfrm>
            <a:custGeom>
              <a:avLst/>
              <a:gdLst/>
              <a:ahLst/>
              <a:cxnLst/>
              <a:rect l="l" t="t" r="r" b="b"/>
              <a:pathLst>
                <a:path w="50" h="42" extrusionOk="0">
                  <a:moveTo>
                    <a:pt x="50" y="42"/>
                  </a:moveTo>
                  <a:cubicBezTo>
                    <a:pt x="43" y="38"/>
                    <a:pt x="38" y="32"/>
                    <a:pt x="32" y="27"/>
                  </a:cubicBezTo>
                  <a:cubicBezTo>
                    <a:pt x="23" y="20"/>
                    <a:pt x="14" y="14"/>
                    <a:pt x="4" y="7"/>
                  </a:cubicBezTo>
                  <a:cubicBezTo>
                    <a:pt x="3" y="6"/>
                    <a:pt x="0" y="4"/>
                    <a:pt x="1" y="2"/>
                  </a:cubicBezTo>
                  <a:cubicBezTo>
                    <a:pt x="2" y="0"/>
                    <a:pt x="5" y="1"/>
                    <a:pt x="7" y="2"/>
                  </a:cubicBezTo>
                  <a:cubicBezTo>
                    <a:pt x="13" y="4"/>
                    <a:pt x="18" y="8"/>
                    <a:pt x="23" y="12"/>
                  </a:cubicBezTo>
                  <a:cubicBezTo>
                    <a:pt x="33" y="20"/>
                    <a:pt x="43" y="30"/>
                    <a:pt x="50" y="42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79" name="Google Shape;1179;p19"/>
            <p:cNvSpPr/>
            <p:nvPr/>
          </p:nvSpPr>
          <p:spPr>
            <a:xfrm>
              <a:off x="4829175" y="4005263"/>
              <a:ext cx="600075" cy="339725"/>
            </a:xfrm>
            <a:custGeom>
              <a:avLst/>
              <a:gdLst/>
              <a:ahLst/>
              <a:cxnLst/>
              <a:rect l="l" t="t" r="r" b="b"/>
              <a:pathLst>
                <a:path w="69" h="39" extrusionOk="0">
                  <a:moveTo>
                    <a:pt x="0" y="0"/>
                  </a:moveTo>
                  <a:cubicBezTo>
                    <a:pt x="26" y="7"/>
                    <a:pt x="51" y="17"/>
                    <a:pt x="69" y="39"/>
                  </a:cubicBezTo>
                  <a:cubicBezTo>
                    <a:pt x="47" y="24"/>
                    <a:pt x="25" y="9"/>
                    <a:pt x="0" y="0"/>
                  </a:cubicBezTo>
                  <a:close/>
                </a:path>
              </a:pathLst>
            </a:custGeom>
            <a:solidFill>
              <a:srgbClr val="C60B1E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80" name="Google Shape;1180;p19"/>
            <p:cNvSpPr/>
            <p:nvPr/>
          </p:nvSpPr>
          <p:spPr>
            <a:xfrm>
              <a:off x="4681538" y="4030663"/>
              <a:ext cx="209550" cy="438150"/>
            </a:xfrm>
            <a:custGeom>
              <a:avLst/>
              <a:gdLst/>
              <a:ahLst/>
              <a:cxnLst/>
              <a:rect l="l" t="t" r="r" b="b"/>
              <a:pathLst>
                <a:path w="24" h="50" extrusionOk="0">
                  <a:moveTo>
                    <a:pt x="3" y="0"/>
                  </a:moveTo>
                  <a:cubicBezTo>
                    <a:pt x="11" y="12"/>
                    <a:pt x="18" y="24"/>
                    <a:pt x="21" y="38"/>
                  </a:cubicBezTo>
                  <a:cubicBezTo>
                    <a:pt x="22" y="41"/>
                    <a:pt x="24" y="47"/>
                    <a:pt x="21" y="48"/>
                  </a:cubicBezTo>
                  <a:cubicBezTo>
                    <a:pt x="18" y="50"/>
                    <a:pt x="17" y="43"/>
                    <a:pt x="16" y="40"/>
                  </a:cubicBezTo>
                  <a:cubicBezTo>
                    <a:pt x="13" y="28"/>
                    <a:pt x="8" y="15"/>
                    <a:pt x="2" y="4"/>
                  </a:cubicBezTo>
                  <a:cubicBezTo>
                    <a:pt x="2" y="3"/>
                    <a:pt x="0" y="1"/>
                    <a:pt x="3" y="0"/>
                  </a:cubicBezTo>
                  <a:cubicBezTo>
                    <a:pt x="3" y="0"/>
                    <a:pt x="3" y="0"/>
                    <a:pt x="3" y="0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81" name="Google Shape;1181;p19"/>
            <p:cNvSpPr/>
            <p:nvPr/>
          </p:nvSpPr>
          <p:spPr>
            <a:xfrm>
              <a:off x="4238625" y="4048125"/>
              <a:ext cx="287338" cy="358775"/>
            </a:xfrm>
            <a:custGeom>
              <a:avLst/>
              <a:gdLst/>
              <a:ahLst/>
              <a:cxnLst/>
              <a:rect l="l" t="t" r="r" b="b"/>
              <a:pathLst>
                <a:path w="33" h="41" extrusionOk="0">
                  <a:moveTo>
                    <a:pt x="33" y="0"/>
                  </a:moveTo>
                  <a:cubicBezTo>
                    <a:pt x="25" y="11"/>
                    <a:pt x="16" y="21"/>
                    <a:pt x="9" y="33"/>
                  </a:cubicBezTo>
                  <a:cubicBezTo>
                    <a:pt x="7" y="35"/>
                    <a:pt x="6" y="37"/>
                    <a:pt x="4" y="39"/>
                  </a:cubicBezTo>
                  <a:cubicBezTo>
                    <a:pt x="4" y="40"/>
                    <a:pt x="2" y="41"/>
                    <a:pt x="1" y="40"/>
                  </a:cubicBezTo>
                  <a:cubicBezTo>
                    <a:pt x="0" y="40"/>
                    <a:pt x="1" y="38"/>
                    <a:pt x="1" y="37"/>
                  </a:cubicBezTo>
                  <a:cubicBezTo>
                    <a:pt x="4" y="27"/>
                    <a:pt x="11" y="20"/>
                    <a:pt x="18" y="12"/>
                  </a:cubicBezTo>
                  <a:cubicBezTo>
                    <a:pt x="22" y="7"/>
                    <a:pt x="27" y="3"/>
                    <a:pt x="33" y="0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82" name="Google Shape;1182;p19"/>
            <p:cNvSpPr/>
            <p:nvPr/>
          </p:nvSpPr>
          <p:spPr>
            <a:xfrm>
              <a:off x="4135438" y="4057650"/>
              <a:ext cx="312738" cy="269875"/>
            </a:xfrm>
            <a:custGeom>
              <a:avLst/>
              <a:gdLst/>
              <a:ahLst/>
              <a:cxnLst/>
              <a:rect l="l" t="t" r="r" b="b"/>
              <a:pathLst>
                <a:path w="36" h="31" extrusionOk="0">
                  <a:moveTo>
                    <a:pt x="36" y="2"/>
                  </a:moveTo>
                  <a:cubicBezTo>
                    <a:pt x="23" y="7"/>
                    <a:pt x="14" y="17"/>
                    <a:pt x="6" y="28"/>
                  </a:cubicBezTo>
                  <a:cubicBezTo>
                    <a:pt x="5" y="29"/>
                    <a:pt x="4" y="31"/>
                    <a:pt x="2" y="29"/>
                  </a:cubicBezTo>
                  <a:cubicBezTo>
                    <a:pt x="0" y="28"/>
                    <a:pt x="1" y="26"/>
                    <a:pt x="2" y="24"/>
                  </a:cubicBezTo>
                  <a:cubicBezTo>
                    <a:pt x="7" y="13"/>
                    <a:pt x="26" y="0"/>
                    <a:pt x="36" y="2"/>
                  </a:cubicBezTo>
                  <a:close/>
                </a:path>
              </a:pathLst>
            </a:custGeom>
            <a:solidFill>
              <a:srgbClr val="C60B1E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83" name="Google Shape;1183;p19"/>
            <p:cNvSpPr/>
            <p:nvPr/>
          </p:nvSpPr>
          <p:spPr>
            <a:xfrm>
              <a:off x="4716463" y="3584575"/>
              <a:ext cx="269875" cy="271462"/>
            </a:xfrm>
            <a:custGeom>
              <a:avLst/>
              <a:gdLst/>
              <a:ahLst/>
              <a:cxnLst/>
              <a:rect l="l" t="t" r="r" b="b"/>
              <a:pathLst>
                <a:path w="31" h="31" extrusionOk="0">
                  <a:moveTo>
                    <a:pt x="0" y="30"/>
                  </a:moveTo>
                  <a:cubicBezTo>
                    <a:pt x="0" y="19"/>
                    <a:pt x="13" y="3"/>
                    <a:pt x="23" y="1"/>
                  </a:cubicBezTo>
                  <a:cubicBezTo>
                    <a:pt x="25" y="0"/>
                    <a:pt x="26" y="0"/>
                    <a:pt x="28" y="0"/>
                  </a:cubicBezTo>
                  <a:cubicBezTo>
                    <a:pt x="29" y="0"/>
                    <a:pt x="30" y="0"/>
                    <a:pt x="30" y="1"/>
                  </a:cubicBezTo>
                  <a:cubicBezTo>
                    <a:pt x="31" y="3"/>
                    <a:pt x="30" y="3"/>
                    <a:pt x="29" y="4"/>
                  </a:cubicBezTo>
                  <a:cubicBezTo>
                    <a:pt x="28" y="5"/>
                    <a:pt x="27" y="5"/>
                    <a:pt x="26" y="6"/>
                  </a:cubicBezTo>
                  <a:cubicBezTo>
                    <a:pt x="15" y="10"/>
                    <a:pt x="8" y="18"/>
                    <a:pt x="2" y="29"/>
                  </a:cubicBezTo>
                  <a:cubicBezTo>
                    <a:pt x="2" y="30"/>
                    <a:pt x="2" y="31"/>
                    <a:pt x="0" y="30"/>
                  </a:cubicBez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84" name="Google Shape;1184;p19"/>
            <p:cNvSpPr/>
            <p:nvPr/>
          </p:nvSpPr>
          <p:spPr>
            <a:xfrm>
              <a:off x="4456113" y="3506788"/>
              <a:ext cx="165100" cy="314325"/>
            </a:xfrm>
            <a:custGeom>
              <a:avLst/>
              <a:gdLst/>
              <a:ahLst/>
              <a:cxnLst/>
              <a:rect l="l" t="t" r="r" b="b"/>
              <a:pathLst>
                <a:path w="19" h="36" extrusionOk="0">
                  <a:moveTo>
                    <a:pt x="17" y="36"/>
                  </a:moveTo>
                  <a:cubicBezTo>
                    <a:pt x="14" y="32"/>
                    <a:pt x="14" y="29"/>
                    <a:pt x="13" y="25"/>
                  </a:cubicBezTo>
                  <a:cubicBezTo>
                    <a:pt x="10" y="19"/>
                    <a:pt x="7" y="13"/>
                    <a:pt x="3" y="7"/>
                  </a:cubicBezTo>
                  <a:cubicBezTo>
                    <a:pt x="2" y="5"/>
                    <a:pt x="0" y="3"/>
                    <a:pt x="2" y="1"/>
                  </a:cubicBezTo>
                  <a:cubicBezTo>
                    <a:pt x="4" y="0"/>
                    <a:pt x="6" y="2"/>
                    <a:pt x="7" y="3"/>
                  </a:cubicBezTo>
                  <a:cubicBezTo>
                    <a:pt x="14" y="9"/>
                    <a:pt x="19" y="26"/>
                    <a:pt x="17" y="36"/>
                  </a:cubicBez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85" name="Google Shape;1185;p19"/>
            <p:cNvSpPr/>
            <p:nvPr/>
          </p:nvSpPr>
          <p:spPr>
            <a:xfrm>
              <a:off x="3943350" y="3873500"/>
              <a:ext cx="477838" cy="61912"/>
            </a:xfrm>
            <a:custGeom>
              <a:avLst/>
              <a:gdLst/>
              <a:ahLst/>
              <a:cxnLst/>
              <a:rect l="l" t="t" r="r" b="b"/>
              <a:pathLst>
                <a:path w="55" h="7" extrusionOk="0">
                  <a:moveTo>
                    <a:pt x="0" y="7"/>
                  </a:moveTo>
                  <a:cubicBezTo>
                    <a:pt x="18" y="0"/>
                    <a:pt x="36" y="1"/>
                    <a:pt x="55" y="5"/>
                  </a:cubicBezTo>
                  <a:cubicBezTo>
                    <a:pt x="36" y="3"/>
                    <a:pt x="18" y="5"/>
                    <a:pt x="0" y="7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86" name="Google Shape;1186;p19"/>
            <p:cNvSpPr/>
            <p:nvPr/>
          </p:nvSpPr>
          <p:spPr>
            <a:xfrm>
              <a:off x="4656138" y="4040188"/>
              <a:ext cx="112713" cy="393700"/>
            </a:xfrm>
            <a:custGeom>
              <a:avLst/>
              <a:gdLst/>
              <a:ahLst/>
              <a:cxnLst/>
              <a:rect l="l" t="t" r="r" b="b"/>
              <a:pathLst>
                <a:path w="13" h="45" extrusionOk="0">
                  <a:moveTo>
                    <a:pt x="0" y="0"/>
                  </a:moveTo>
                  <a:cubicBezTo>
                    <a:pt x="6" y="14"/>
                    <a:pt x="13" y="29"/>
                    <a:pt x="6" y="45"/>
                  </a:cubicBezTo>
                  <a:cubicBezTo>
                    <a:pt x="6" y="30"/>
                    <a:pt x="5" y="15"/>
                    <a:pt x="0" y="0"/>
                  </a:cubicBezTo>
                  <a:close/>
                </a:path>
              </a:pathLst>
            </a:custGeom>
            <a:solidFill>
              <a:srgbClr val="C60B1E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87" name="Google Shape;1187;p19"/>
            <p:cNvSpPr/>
            <p:nvPr/>
          </p:nvSpPr>
          <p:spPr>
            <a:xfrm>
              <a:off x="4378325" y="4092575"/>
              <a:ext cx="173038" cy="287337"/>
            </a:xfrm>
            <a:custGeom>
              <a:avLst/>
              <a:gdLst/>
              <a:ahLst/>
              <a:cxnLst/>
              <a:rect l="l" t="t" r="r" b="b"/>
              <a:pathLst>
                <a:path w="20" h="33" extrusionOk="0">
                  <a:moveTo>
                    <a:pt x="3" y="33"/>
                  </a:moveTo>
                  <a:cubicBezTo>
                    <a:pt x="0" y="23"/>
                    <a:pt x="10" y="4"/>
                    <a:pt x="20" y="0"/>
                  </a:cubicBezTo>
                  <a:cubicBezTo>
                    <a:pt x="9" y="10"/>
                    <a:pt x="8" y="22"/>
                    <a:pt x="3" y="33"/>
                  </a:cubicBezTo>
                  <a:close/>
                </a:path>
              </a:pathLst>
            </a:custGeom>
            <a:solidFill>
              <a:srgbClr val="C60B1E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88" name="Google Shape;1188;p19"/>
            <p:cNvSpPr/>
            <p:nvPr/>
          </p:nvSpPr>
          <p:spPr>
            <a:xfrm>
              <a:off x="5064125" y="4197350"/>
              <a:ext cx="217488" cy="182562"/>
            </a:xfrm>
            <a:custGeom>
              <a:avLst/>
              <a:gdLst/>
              <a:ahLst/>
              <a:cxnLst/>
              <a:rect l="l" t="t" r="r" b="b"/>
              <a:pathLst>
                <a:path w="25" h="21" extrusionOk="0">
                  <a:moveTo>
                    <a:pt x="0" y="0"/>
                  </a:moveTo>
                  <a:cubicBezTo>
                    <a:pt x="9" y="4"/>
                    <a:pt x="18" y="9"/>
                    <a:pt x="24" y="17"/>
                  </a:cubicBezTo>
                  <a:cubicBezTo>
                    <a:pt x="24" y="18"/>
                    <a:pt x="25" y="19"/>
                    <a:pt x="24" y="20"/>
                  </a:cubicBezTo>
                  <a:cubicBezTo>
                    <a:pt x="23" y="21"/>
                    <a:pt x="22" y="20"/>
                    <a:pt x="21" y="20"/>
                  </a:cubicBezTo>
                  <a:cubicBezTo>
                    <a:pt x="19" y="17"/>
                    <a:pt x="16" y="15"/>
                    <a:pt x="13" y="13"/>
                  </a:cubicBezTo>
                  <a:cubicBezTo>
                    <a:pt x="9" y="9"/>
                    <a:pt x="5" y="4"/>
                    <a:pt x="0" y="0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89" name="Google Shape;1189;p19"/>
            <p:cNvSpPr/>
            <p:nvPr/>
          </p:nvSpPr>
          <p:spPr>
            <a:xfrm>
              <a:off x="5073650" y="4022725"/>
              <a:ext cx="260350" cy="139700"/>
            </a:xfrm>
            <a:custGeom>
              <a:avLst/>
              <a:gdLst/>
              <a:ahLst/>
              <a:cxnLst/>
              <a:rect l="l" t="t" r="r" b="b"/>
              <a:pathLst>
                <a:path w="30" h="16" extrusionOk="0">
                  <a:moveTo>
                    <a:pt x="0" y="0"/>
                  </a:moveTo>
                  <a:cubicBezTo>
                    <a:pt x="10" y="1"/>
                    <a:pt x="19" y="5"/>
                    <a:pt x="27" y="11"/>
                  </a:cubicBezTo>
                  <a:cubicBezTo>
                    <a:pt x="28" y="11"/>
                    <a:pt x="30" y="12"/>
                    <a:pt x="29" y="14"/>
                  </a:cubicBezTo>
                  <a:cubicBezTo>
                    <a:pt x="28" y="16"/>
                    <a:pt x="26" y="15"/>
                    <a:pt x="24" y="14"/>
                  </a:cubicBezTo>
                  <a:cubicBezTo>
                    <a:pt x="16" y="9"/>
                    <a:pt x="8" y="5"/>
                    <a:pt x="0" y="0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90" name="Google Shape;1190;p19"/>
            <p:cNvSpPr/>
            <p:nvPr/>
          </p:nvSpPr>
          <p:spPr>
            <a:xfrm>
              <a:off x="4056063" y="4344988"/>
              <a:ext cx="69850" cy="71437"/>
            </a:xfrm>
            <a:custGeom>
              <a:avLst/>
              <a:gdLst/>
              <a:ahLst/>
              <a:cxnLst/>
              <a:rect l="l" t="t" r="r" b="b"/>
              <a:pathLst>
                <a:path w="8" h="8" extrusionOk="0">
                  <a:moveTo>
                    <a:pt x="7" y="5"/>
                  </a:moveTo>
                  <a:cubicBezTo>
                    <a:pt x="7" y="8"/>
                    <a:pt x="4" y="6"/>
                    <a:pt x="3" y="8"/>
                  </a:cubicBezTo>
                  <a:cubicBezTo>
                    <a:pt x="2" y="7"/>
                    <a:pt x="0" y="6"/>
                    <a:pt x="0" y="4"/>
                  </a:cubicBezTo>
                  <a:cubicBezTo>
                    <a:pt x="2" y="4"/>
                    <a:pt x="0" y="0"/>
                    <a:pt x="3" y="0"/>
                  </a:cubicBezTo>
                  <a:cubicBezTo>
                    <a:pt x="7" y="1"/>
                    <a:pt x="8" y="2"/>
                    <a:pt x="7" y="5"/>
                  </a:cubicBezTo>
                  <a:close/>
                </a:path>
              </a:pathLst>
            </a:custGeom>
            <a:solidFill>
              <a:srgbClr val="C60B1E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91" name="Google Shape;1191;p19"/>
            <p:cNvSpPr/>
            <p:nvPr/>
          </p:nvSpPr>
          <p:spPr>
            <a:xfrm>
              <a:off x="4681538" y="4476750"/>
              <a:ext cx="69850" cy="79375"/>
            </a:xfrm>
            <a:custGeom>
              <a:avLst/>
              <a:gdLst/>
              <a:ahLst/>
              <a:cxnLst/>
              <a:rect l="l" t="t" r="r" b="b"/>
              <a:pathLst>
                <a:path w="8" h="9" extrusionOk="0">
                  <a:moveTo>
                    <a:pt x="3" y="9"/>
                  </a:moveTo>
                  <a:cubicBezTo>
                    <a:pt x="2" y="7"/>
                    <a:pt x="1" y="6"/>
                    <a:pt x="0" y="4"/>
                  </a:cubicBezTo>
                  <a:cubicBezTo>
                    <a:pt x="1" y="4"/>
                    <a:pt x="0" y="0"/>
                    <a:pt x="3" y="0"/>
                  </a:cubicBezTo>
                  <a:cubicBezTo>
                    <a:pt x="5" y="1"/>
                    <a:pt x="7" y="0"/>
                    <a:pt x="7" y="4"/>
                  </a:cubicBezTo>
                  <a:cubicBezTo>
                    <a:pt x="8" y="8"/>
                    <a:pt x="4" y="6"/>
                    <a:pt x="3" y="9"/>
                  </a:cubicBezTo>
                  <a:close/>
                </a:path>
              </a:pathLst>
            </a:custGeom>
            <a:solidFill>
              <a:srgbClr val="C60B1E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92" name="Google Shape;1192;p19"/>
            <p:cNvSpPr/>
            <p:nvPr/>
          </p:nvSpPr>
          <p:spPr>
            <a:xfrm>
              <a:off x="4351338" y="4424363"/>
              <a:ext cx="87313" cy="69850"/>
            </a:xfrm>
            <a:custGeom>
              <a:avLst/>
              <a:gdLst/>
              <a:ahLst/>
              <a:cxnLst/>
              <a:rect l="l" t="t" r="r" b="b"/>
              <a:pathLst>
                <a:path w="10" h="8" extrusionOk="0">
                  <a:moveTo>
                    <a:pt x="8" y="3"/>
                  </a:moveTo>
                  <a:cubicBezTo>
                    <a:pt x="9" y="8"/>
                    <a:pt x="5" y="6"/>
                    <a:pt x="4" y="8"/>
                  </a:cubicBezTo>
                  <a:cubicBezTo>
                    <a:pt x="3" y="7"/>
                    <a:pt x="2" y="6"/>
                    <a:pt x="0" y="4"/>
                  </a:cubicBezTo>
                  <a:cubicBezTo>
                    <a:pt x="3" y="4"/>
                    <a:pt x="1" y="0"/>
                    <a:pt x="4" y="1"/>
                  </a:cubicBezTo>
                  <a:cubicBezTo>
                    <a:pt x="6" y="1"/>
                    <a:pt x="10" y="0"/>
                    <a:pt x="8" y="3"/>
                  </a:cubicBezTo>
                  <a:close/>
                </a:path>
              </a:pathLst>
            </a:custGeom>
            <a:solidFill>
              <a:srgbClr val="C60B1E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93" name="Google Shape;1193;p19"/>
            <p:cNvSpPr/>
            <p:nvPr/>
          </p:nvSpPr>
          <p:spPr>
            <a:xfrm>
              <a:off x="4403725" y="3402013"/>
              <a:ext cx="79375" cy="77787"/>
            </a:xfrm>
            <a:custGeom>
              <a:avLst/>
              <a:gdLst/>
              <a:ahLst/>
              <a:cxnLst/>
              <a:rect l="l" t="t" r="r" b="b"/>
              <a:pathLst>
                <a:path w="9" h="9" extrusionOk="0">
                  <a:moveTo>
                    <a:pt x="4" y="1"/>
                  </a:moveTo>
                  <a:cubicBezTo>
                    <a:pt x="9" y="0"/>
                    <a:pt x="8" y="4"/>
                    <a:pt x="8" y="5"/>
                  </a:cubicBezTo>
                  <a:cubicBezTo>
                    <a:pt x="9" y="8"/>
                    <a:pt x="5" y="7"/>
                    <a:pt x="4" y="9"/>
                  </a:cubicBezTo>
                  <a:cubicBezTo>
                    <a:pt x="3" y="8"/>
                    <a:pt x="2" y="6"/>
                    <a:pt x="0" y="5"/>
                  </a:cubicBezTo>
                  <a:cubicBezTo>
                    <a:pt x="2" y="4"/>
                    <a:pt x="2" y="1"/>
                    <a:pt x="4" y="1"/>
                  </a:cubicBezTo>
                  <a:close/>
                </a:path>
              </a:pathLst>
            </a:custGeom>
            <a:solidFill>
              <a:srgbClr val="C60B1E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94" name="Google Shape;1194;p19"/>
            <p:cNvSpPr/>
            <p:nvPr/>
          </p:nvSpPr>
          <p:spPr>
            <a:xfrm>
              <a:off x="3840163" y="3917950"/>
              <a:ext cx="68263" cy="69850"/>
            </a:xfrm>
            <a:custGeom>
              <a:avLst/>
              <a:gdLst/>
              <a:ahLst/>
              <a:cxnLst/>
              <a:rect l="l" t="t" r="r" b="b"/>
              <a:pathLst>
                <a:path w="8" h="8" extrusionOk="0">
                  <a:moveTo>
                    <a:pt x="5" y="1"/>
                  </a:moveTo>
                  <a:cubicBezTo>
                    <a:pt x="8" y="0"/>
                    <a:pt x="7" y="4"/>
                    <a:pt x="7" y="5"/>
                  </a:cubicBezTo>
                  <a:cubicBezTo>
                    <a:pt x="8" y="8"/>
                    <a:pt x="4" y="6"/>
                    <a:pt x="4" y="8"/>
                  </a:cubicBezTo>
                  <a:cubicBezTo>
                    <a:pt x="2" y="7"/>
                    <a:pt x="1" y="6"/>
                    <a:pt x="0" y="4"/>
                  </a:cubicBezTo>
                  <a:cubicBezTo>
                    <a:pt x="2" y="4"/>
                    <a:pt x="1" y="0"/>
                    <a:pt x="5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95" name="Google Shape;1195;p19"/>
            <p:cNvSpPr/>
            <p:nvPr/>
          </p:nvSpPr>
          <p:spPr>
            <a:xfrm>
              <a:off x="4994275" y="3524250"/>
              <a:ext cx="61913" cy="60325"/>
            </a:xfrm>
            <a:custGeom>
              <a:avLst/>
              <a:gdLst/>
              <a:ahLst/>
              <a:cxnLst/>
              <a:rect l="l" t="t" r="r" b="b"/>
              <a:pathLst>
                <a:path w="7" h="7" extrusionOk="0">
                  <a:moveTo>
                    <a:pt x="5" y="4"/>
                  </a:moveTo>
                  <a:cubicBezTo>
                    <a:pt x="7" y="7"/>
                    <a:pt x="4" y="6"/>
                    <a:pt x="3" y="7"/>
                  </a:cubicBezTo>
                  <a:cubicBezTo>
                    <a:pt x="1" y="7"/>
                    <a:pt x="1" y="5"/>
                    <a:pt x="0" y="4"/>
                  </a:cubicBezTo>
                  <a:cubicBezTo>
                    <a:pt x="1" y="4"/>
                    <a:pt x="0" y="0"/>
                    <a:pt x="3" y="1"/>
                  </a:cubicBezTo>
                  <a:cubicBezTo>
                    <a:pt x="4" y="1"/>
                    <a:pt x="7" y="1"/>
                    <a:pt x="5" y="4"/>
                  </a:cubicBezTo>
                  <a:close/>
                </a:path>
              </a:pathLst>
            </a:custGeom>
            <a:solidFill>
              <a:srgbClr val="C60B1E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96" name="Google Shape;1196;p19"/>
            <p:cNvSpPr/>
            <p:nvPr/>
          </p:nvSpPr>
          <p:spPr>
            <a:xfrm>
              <a:off x="5368925" y="4170363"/>
              <a:ext cx="60325" cy="61912"/>
            </a:xfrm>
            <a:custGeom>
              <a:avLst/>
              <a:gdLst/>
              <a:ahLst/>
              <a:cxnLst/>
              <a:rect l="l" t="t" r="r" b="b"/>
              <a:pathLst>
                <a:path w="7" h="7" extrusionOk="0">
                  <a:moveTo>
                    <a:pt x="3" y="7"/>
                  </a:moveTo>
                  <a:cubicBezTo>
                    <a:pt x="2" y="6"/>
                    <a:pt x="1" y="5"/>
                    <a:pt x="0" y="4"/>
                  </a:cubicBezTo>
                  <a:cubicBezTo>
                    <a:pt x="1" y="3"/>
                    <a:pt x="0" y="0"/>
                    <a:pt x="3" y="0"/>
                  </a:cubicBezTo>
                  <a:cubicBezTo>
                    <a:pt x="5" y="0"/>
                    <a:pt x="6" y="1"/>
                    <a:pt x="6" y="3"/>
                  </a:cubicBezTo>
                  <a:cubicBezTo>
                    <a:pt x="7" y="6"/>
                    <a:pt x="4" y="5"/>
                    <a:pt x="3" y="7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197" name="Google Shape;1197;p19"/>
          <p:cNvGrpSpPr/>
          <p:nvPr/>
        </p:nvGrpSpPr>
        <p:grpSpPr>
          <a:xfrm flipH="1">
            <a:off x="10901927" y="274649"/>
            <a:ext cx="976458" cy="724247"/>
            <a:chOff x="3805238" y="3384551"/>
            <a:chExt cx="1624012" cy="1171574"/>
          </a:xfrm>
        </p:grpSpPr>
        <p:sp>
          <p:nvSpPr>
            <p:cNvPr id="1198" name="Google Shape;1198;p19"/>
            <p:cNvSpPr/>
            <p:nvPr/>
          </p:nvSpPr>
          <p:spPr>
            <a:xfrm>
              <a:off x="3805238" y="3741738"/>
              <a:ext cx="773113" cy="193675"/>
            </a:xfrm>
            <a:custGeom>
              <a:avLst/>
              <a:gdLst/>
              <a:ahLst/>
              <a:cxnLst/>
              <a:rect l="l" t="t" r="r" b="b"/>
              <a:pathLst>
                <a:path w="89" h="22" extrusionOk="0">
                  <a:moveTo>
                    <a:pt x="88" y="22"/>
                  </a:moveTo>
                  <a:cubicBezTo>
                    <a:pt x="80" y="19"/>
                    <a:pt x="72" y="16"/>
                    <a:pt x="63" y="14"/>
                  </a:cubicBezTo>
                  <a:cubicBezTo>
                    <a:pt x="48" y="10"/>
                    <a:pt x="32" y="10"/>
                    <a:pt x="16" y="10"/>
                  </a:cubicBezTo>
                  <a:cubicBezTo>
                    <a:pt x="13" y="11"/>
                    <a:pt x="9" y="11"/>
                    <a:pt x="6" y="11"/>
                  </a:cubicBezTo>
                  <a:cubicBezTo>
                    <a:pt x="4" y="10"/>
                    <a:pt x="0" y="12"/>
                    <a:pt x="0" y="9"/>
                  </a:cubicBezTo>
                  <a:cubicBezTo>
                    <a:pt x="0" y="6"/>
                    <a:pt x="3" y="6"/>
                    <a:pt x="5" y="5"/>
                  </a:cubicBezTo>
                  <a:cubicBezTo>
                    <a:pt x="19" y="0"/>
                    <a:pt x="33" y="1"/>
                    <a:pt x="47" y="4"/>
                  </a:cubicBezTo>
                  <a:cubicBezTo>
                    <a:pt x="62" y="7"/>
                    <a:pt x="76" y="12"/>
                    <a:pt x="89" y="21"/>
                  </a:cubicBezTo>
                  <a:cubicBezTo>
                    <a:pt x="89" y="21"/>
                    <a:pt x="88" y="22"/>
                    <a:pt x="88" y="22"/>
                  </a:cubicBezTo>
                  <a:close/>
                </a:path>
              </a:pathLst>
            </a:custGeom>
            <a:solidFill>
              <a:srgbClr val="C60B1E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99" name="Google Shape;1199;p19"/>
            <p:cNvSpPr/>
            <p:nvPr/>
          </p:nvSpPr>
          <p:spPr>
            <a:xfrm>
              <a:off x="3883025" y="3960813"/>
              <a:ext cx="703263" cy="384175"/>
            </a:xfrm>
            <a:custGeom>
              <a:avLst/>
              <a:gdLst/>
              <a:ahLst/>
              <a:cxnLst/>
              <a:rect l="l" t="t" r="r" b="b"/>
              <a:pathLst>
                <a:path w="81" h="44" extrusionOk="0">
                  <a:moveTo>
                    <a:pt x="81" y="0"/>
                  </a:moveTo>
                  <a:cubicBezTo>
                    <a:pt x="77" y="4"/>
                    <a:pt x="73" y="5"/>
                    <a:pt x="69" y="6"/>
                  </a:cubicBezTo>
                  <a:cubicBezTo>
                    <a:pt x="50" y="12"/>
                    <a:pt x="33" y="22"/>
                    <a:pt x="18" y="34"/>
                  </a:cubicBezTo>
                  <a:cubicBezTo>
                    <a:pt x="14" y="37"/>
                    <a:pt x="10" y="40"/>
                    <a:pt x="6" y="42"/>
                  </a:cubicBezTo>
                  <a:cubicBezTo>
                    <a:pt x="4" y="43"/>
                    <a:pt x="3" y="44"/>
                    <a:pt x="2" y="43"/>
                  </a:cubicBezTo>
                  <a:cubicBezTo>
                    <a:pt x="0" y="41"/>
                    <a:pt x="1" y="40"/>
                    <a:pt x="2" y="39"/>
                  </a:cubicBezTo>
                  <a:cubicBezTo>
                    <a:pt x="5" y="34"/>
                    <a:pt x="8" y="31"/>
                    <a:pt x="12" y="28"/>
                  </a:cubicBezTo>
                  <a:cubicBezTo>
                    <a:pt x="32" y="13"/>
                    <a:pt x="54" y="4"/>
                    <a:pt x="81" y="0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00" name="Google Shape;1200;p19"/>
            <p:cNvSpPr/>
            <p:nvPr/>
          </p:nvSpPr>
          <p:spPr>
            <a:xfrm>
              <a:off x="4681538" y="3978275"/>
              <a:ext cx="565150" cy="577850"/>
            </a:xfrm>
            <a:custGeom>
              <a:avLst/>
              <a:gdLst/>
              <a:ahLst/>
              <a:cxnLst/>
              <a:rect l="l" t="t" r="r" b="b"/>
              <a:pathLst>
                <a:path w="65" h="66" extrusionOk="0">
                  <a:moveTo>
                    <a:pt x="3" y="6"/>
                  </a:moveTo>
                  <a:cubicBezTo>
                    <a:pt x="3" y="4"/>
                    <a:pt x="0" y="4"/>
                    <a:pt x="0" y="1"/>
                  </a:cubicBezTo>
                  <a:cubicBezTo>
                    <a:pt x="2" y="0"/>
                    <a:pt x="3" y="2"/>
                    <a:pt x="4" y="2"/>
                  </a:cubicBezTo>
                  <a:cubicBezTo>
                    <a:pt x="27" y="15"/>
                    <a:pt x="46" y="31"/>
                    <a:pt x="59" y="54"/>
                  </a:cubicBezTo>
                  <a:cubicBezTo>
                    <a:pt x="61" y="57"/>
                    <a:pt x="65" y="62"/>
                    <a:pt x="61" y="64"/>
                  </a:cubicBezTo>
                  <a:cubicBezTo>
                    <a:pt x="58" y="66"/>
                    <a:pt x="55" y="61"/>
                    <a:pt x="53" y="57"/>
                  </a:cubicBezTo>
                  <a:cubicBezTo>
                    <a:pt x="40" y="39"/>
                    <a:pt x="25" y="21"/>
                    <a:pt x="7" y="8"/>
                  </a:cubicBezTo>
                  <a:cubicBezTo>
                    <a:pt x="6" y="7"/>
                    <a:pt x="5" y="5"/>
                    <a:pt x="3" y="6"/>
                  </a:cubicBezTo>
                  <a:close/>
                </a:path>
              </a:pathLst>
            </a:custGeom>
            <a:solidFill>
              <a:srgbClr val="C60B1E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01" name="Google Shape;1201;p19"/>
            <p:cNvSpPr/>
            <p:nvPr/>
          </p:nvSpPr>
          <p:spPr>
            <a:xfrm>
              <a:off x="4681538" y="3900488"/>
              <a:ext cx="738188" cy="192087"/>
            </a:xfrm>
            <a:custGeom>
              <a:avLst/>
              <a:gdLst/>
              <a:ahLst/>
              <a:cxnLst/>
              <a:rect l="l" t="t" r="r" b="b"/>
              <a:pathLst>
                <a:path w="85" h="22" extrusionOk="0">
                  <a:moveTo>
                    <a:pt x="0" y="6"/>
                  </a:moveTo>
                  <a:cubicBezTo>
                    <a:pt x="6" y="2"/>
                    <a:pt x="11" y="2"/>
                    <a:pt x="16" y="2"/>
                  </a:cubicBezTo>
                  <a:cubicBezTo>
                    <a:pt x="34" y="0"/>
                    <a:pt x="53" y="0"/>
                    <a:pt x="70" y="8"/>
                  </a:cubicBezTo>
                  <a:cubicBezTo>
                    <a:pt x="74" y="10"/>
                    <a:pt x="78" y="12"/>
                    <a:pt x="82" y="16"/>
                  </a:cubicBezTo>
                  <a:cubicBezTo>
                    <a:pt x="83" y="17"/>
                    <a:pt x="85" y="18"/>
                    <a:pt x="84" y="20"/>
                  </a:cubicBezTo>
                  <a:cubicBezTo>
                    <a:pt x="83" y="22"/>
                    <a:pt x="81" y="21"/>
                    <a:pt x="79" y="21"/>
                  </a:cubicBezTo>
                  <a:cubicBezTo>
                    <a:pt x="70" y="17"/>
                    <a:pt x="62" y="14"/>
                    <a:pt x="53" y="11"/>
                  </a:cubicBezTo>
                  <a:cubicBezTo>
                    <a:pt x="38" y="7"/>
                    <a:pt x="23" y="5"/>
                    <a:pt x="8" y="6"/>
                  </a:cubicBezTo>
                  <a:cubicBezTo>
                    <a:pt x="6" y="6"/>
                    <a:pt x="4" y="6"/>
                    <a:pt x="0" y="6"/>
                  </a:cubicBezTo>
                  <a:close/>
                </a:path>
              </a:pathLst>
            </a:custGeom>
            <a:solidFill>
              <a:srgbClr val="C60B1E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02" name="Google Shape;1202;p19"/>
            <p:cNvSpPr/>
            <p:nvPr/>
          </p:nvSpPr>
          <p:spPr>
            <a:xfrm>
              <a:off x="4491038" y="3987800"/>
              <a:ext cx="155575" cy="550862"/>
            </a:xfrm>
            <a:custGeom>
              <a:avLst/>
              <a:gdLst/>
              <a:ahLst/>
              <a:cxnLst/>
              <a:rect l="l" t="t" r="r" b="b"/>
              <a:pathLst>
                <a:path w="18" h="63" extrusionOk="0">
                  <a:moveTo>
                    <a:pt x="16" y="0"/>
                  </a:moveTo>
                  <a:cubicBezTo>
                    <a:pt x="18" y="8"/>
                    <a:pt x="15" y="15"/>
                    <a:pt x="14" y="21"/>
                  </a:cubicBezTo>
                  <a:cubicBezTo>
                    <a:pt x="12" y="33"/>
                    <a:pt x="11" y="45"/>
                    <a:pt x="9" y="57"/>
                  </a:cubicBezTo>
                  <a:cubicBezTo>
                    <a:pt x="9" y="59"/>
                    <a:pt x="8" y="63"/>
                    <a:pt x="6" y="63"/>
                  </a:cubicBezTo>
                  <a:cubicBezTo>
                    <a:pt x="2" y="63"/>
                    <a:pt x="2" y="59"/>
                    <a:pt x="1" y="56"/>
                  </a:cubicBezTo>
                  <a:cubicBezTo>
                    <a:pt x="0" y="42"/>
                    <a:pt x="4" y="29"/>
                    <a:pt x="8" y="16"/>
                  </a:cubicBezTo>
                  <a:cubicBezTo>
                    <a:pt x="9" y="11"/>
                    <a:pt x="11" y="5"/>
                    <a:pt x="16" y="0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03" name="Google Shape;1203;p19"/>
            <p:cNvSpPr/>
            <p:nvPr/>
          </p:nvSpPr>
          <p:spPr>
            <a:xfrm>
              <a:off x="4630738" y="3384551"/>
              <a:ext cx="147638" cy="533400"/>
            </a:xfrm>
            <a:custGeom>
              <a:avLst/>
              <a:gdLst/>
              <a:ahLst/>
              <a:cxnLst/>
              <a:rect l="l" t="t" r="r" b="b"/>
              <a:pathLst>
                <a:path w="17" h="61" extrusionOk="0">
                  <a:moveTo>
                    <a:pt x="0" y="60"/>
                  </a:moveTo>
                  <a:cubicBezTo>
                    <a:pt x="2" y="53"/>
                    <a:pt x="3" y="46"/>
                    <a:pt x="4" y="39"/>
                  </a:cubicBezTo>
                  <a:cubicBezTo>
                    <a:pt x="7" y="28"/>
                    <a:pt x="7" y="17"/>
                    <a:pt x="8" y="6"/>
                  </a:cubicBezTo>
                  <a:cubicBezTo>
                    <a:pt x="8" y="4"/>
                    <a:pt x="7" y="0"/>
                    <a:pt x="11" y="0"/>
                  </a:cubicBezTo>
                  <a:cubicBezTo>
                    <a:pt x="15" y="0"/>
                    <a:pt x="16" y="3"/>
                    <a:pt x="17" y="7"/>
                  </a:cubicBezTo>
                  <a:cubicBezTo>
                    <a:pt x="17" y="13"/>
                    <a:pt x="17" y="20"/>
                    <a:pt x="15" y="27"/>
                  </a:cubicBezTo>
                  <a:cubicBezTo>
                    <a:pt x="12" y="37"/>
                    <a:pt x="8" y="48"/>
                    <a:pt x="4" y="58"/>
                  </a:cubicBezTo>
                  <a:cubicBezTo>
                    <a:pt x="3" y="59"/>
                    <a:pt x="2" y="60"/>
                    <a:pt x="2" y="61"/>
                  </a:cubicBezTo>
                  <a:cubicBezTo>
                    <a:pt x="1" y="60"/>
                    <a:pt x="1" y="60"/>
                    <a:pt x="0" y="60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04" name="Google Shape;1204;p19"/>
            <p:cNvSpPr/>
            <p:nvPr/>
          </p:nvSpPr>
          <p:spPr>
            <a:xfrm>
              <a:off x="4743450" y="3663950"/>
              <a:ext cx="511175" cy="227012"/>
            </a:xfrm>
            <a:custGeom>
              <a:avLst/>
              <a:gdLst/>
              <a:ahLst/>
              <a:cxnLst/>
              <a:rect l="l" t="t" r="r" b="b"/>
              <a:pathLst>
                <a:path w="59" h="26" extrusionOk="0">
                  <a:moveTo>
                    <a:pt x="0" y="24"/>
                  </a:moveTo>
                  <a:cubicBezTo>
                    <a:pt x="16" y="13"/>
                    <a:pt x="33" y="3"/>
                    <a:pt x="52" y="0"/>
                  </a:cubicBezTo>
                  <a:cubicBezTo>
                    <a:pt x="53" y="0"/>
                    <a:pt x="54" y="0"/>
                    <a:pt x="55" y="0"/>
                  </a:cubicBezTo>
                  <a:cubicBezTo>
                    <a:pt x="56" y="1"/>
                    <a:pt x="59" y="1"/>
                    <a:pt x="59" y="2"/>
                  </a:cubicBezTo>
                  <a:cubicBezTo>
                    <a:pt x="59" y="4"/>
                    <a:pt x="57" y="5"/>
                    <a:pt x="56" y="5"/>
                  </a:cubicBezTo>
                  <a:cubicBezTo>
                    <a:pt x="44" y="9"/>
                    <a:pt x="33" y="13"/>
                    <a:pt x="22" y="17"/>
                  </a:cubicBezTo>
                  <a:cubicBezTo>
                    <a:pt x="15" y="19"/>
                    <a:pt x="8" y="23"/>
                    <a:pt x="1" y="26"/>
                  </a:cubicBezTo>
                  <a:cubicBezTo>
                    <a:pt x="0" y="25"/>
                    <a:pt x="0" y="25"/>
                    <a:pt x="0" y="24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05" name="Google Shape;1205;p19"/>
            <p:cNvSpPr/>
            <p:nvPr/>
          </p:nvSpPr>
          <p:spPr>
            <a:xfrm>
              <a:off x="3952875" y="3935413"/>
              <a:ext cx="546100" cy="192087"/>
            </a:xfrm>
            <a:custGeom>
              <a:avLst/>
              <a:gdLst/>
              <a:ahLst/>
              <a:cxnLst/>
              <a:rect l="l" t="t" r="r" b="b"/>
              <a:pathLst>
                <a:path w="63" h="22" extrusionOk="0">
                  <a:moveTo>
                    <a:pt x="63" y="1"/>
                  </a:moveTo>
                  <a:cubicBezTo>
                    <a:pt x="60" y="5"/>
                    <a:pt x="56" y="3"/>
                    <a:pt x="54" y="4"/>
                  </a:cubicBezTo>
                  <a:cubicBezTo>
                    <a:pt x="39" y="7"/>
                    <a:pt x="24" y="11"/>
                    <a:pt x="11" y="18"/>
                  </a:cubicBezTo>
                  <a:cubicBezTo>
                    <a:pt x="8" y="19"/>
                    <a:pt x="4" y="22"/>
                    <a:pt x="2" y="19"/>
                  </a:cubicBezTo>
                  <a:cubicBezTo>
                    <a:pt x="0" y="15"/>
                    <a:pt x="5" y="13"/>
                    <a:pt x="8" y="12"/>
                  </a:cubicBezTo>
                  <a:cubicBezTo>
                    <a:pt x="25" y="3"/>
                    <a:pt x="43" y="0"/>
                    <a:pt x="63" y="1"/>
                  </a:cubicBezTo>
                  <a:close/>
                </a:path>
              </a:pathLst>
            </a:custGeom>
            <a:solidFill>
              <a:srgbClr val="C60B1E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06" name="Google Shape;1206;p19"/>
            <p:cNvSpPr/>
            <p:nvPr/>
          </p:nvSpPr>
          <p:spPr>
            <a:xfrm>
              <a:off x="4117975" y="3489325"/>
              <a:ext cx="433388" cy="366712"/>
            </a:xfrm>
            <a:custGeom>
              <a:avLst/>
              <a:gdLst/>
              <a:ahLst/>
              <a:cxnLst/>
              <a:rect l="l" t="t" r="r" b="b"/>
              <a:pathLst>
                <a:path w="50" h="42" extrusionOk="0">
                  <a:moveTo>
                    <a:pt x="50" y="42"/>
                  </a:moveTo>
                  <a:cubicBezTo>
                    <a:pt x="43" y="38"/>
                    <a:pt x="38" y="32"/>
                    <a:pt x="32" y="27"/>
                  </a:cubicBezTo>
                  <a:cubicBezTo>
                    <a:pt x="23" y="20"/>
                    <a:pt x="14" y="14"/>
                    <a:pt x="4" y="7"/>
                  </a:cubicBezTo>
                  <a:cubicBezTo>
                    <a:pt x="3" y="6"/>
                    <a:pt x="0" y="4"/>
                    <a:pt x="1" y="2"/>
                  </a:cubicBezTo>
                  <a:cubicBezTo>
                    <a:pt x="2" y="0"/>
                    <a:pt x="5" y="1"/>
                    <a:pt x="7" y="2"/>
                  </a:cubicBezTo>
                  <a:cubicBezTo>
                    <a:pt x="13" y="4"/>
                    <a:pt x="18" y="8"/>
                    <a:pt x="23" y="12"/>
                  </a:cubicBezTo>
                  <a:cubicBezTo>
                    <a:pt x="33" y="20"/>
                    <a:pt x="43" y="30"/>
                    <a:pt x="50" y="42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07" name="Google Shape;1207;p19"/>
            <p:cNvSpPr/>
            <p:nvPr/>
          </p:nvSpPr>
          <p:spPr>
            <a:xfrm>
              <a:off x="4829175" y="4005263"/>
              <a:ext cx="600075" cy="339725"/>
            </a:xfrm>
            <a:custGeom>
              <a:avLst/>
              <a:gdLst/>
              <a:ahLst/>
              <a:cxnLst/>
              <a:rect l="l" t="t" r="r" b="b"/>
              <a:pathLst>
                <a:path w="69" h="39" extrusionOk="0">
                  <a:moveTo>
                    <a:pt x="0" y="0"/>
                  </a:moveTo>
                  <a:cubicBezTo>
                    <a:pt x="26" y="7"/>
                    <a:pt x="51" y="17"/>
                    <a:pt x="69" y="39"/>
                  </a:cubicBezTo>
                  <a:cubicBezTo>
                    <a:pt x="47" y="24"/>
                    <a:pt x="25" y="9"/>
                    <a:pt x="0" y="0"/>
                  </a:cubicBezTo>
                  <a:close/>
                </a:path>
              </a:pathLst>
            </a:custGeom>
            <a:solidFill>
              <a:srgbClr val="C60B1E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08" name="Google Shape;1208;p19"/>
            <p:cNvSpPr/>
            <p:nvPr/>
          </p:nvSpPr>
          <p:spPr>
            <a:xfrm>
              <a:off x="4681538" y="4030663"/>
              <a:ext cx="209550" cy="438150"/>
            </a:xfrm>
            <a:custGeom>
              <a:avLst/>
              <a:gdLst/>
              <a:ahLst/>
              <a:cxnLst/>
              <a:rect l="l" t="t" r="r" b="b"/>
              <a:pathLst>
                <a:path w="24" h="50" extrusionOk="0">
                  <a:moveTo>
                    <a:pt x="3" y="0"/>
                  </a:moveTo>
                  <a:cubicBezTo>
                    <a:pt x="11" y="12"/>
                    <a:pt x="18" y="24"/>
                    <a:pt x="21" y="38"/>
                  </a:cubicBezTo>
                  <a:cubicBezTo>
                    <a:pt x="22" y="41"/>
                    <a:pt x="24" y="47"/>
                    <a:pt x="21" y="48"/>
                  </a:cubicBezTo>
                  <a:cubicBezTo>
                    <a:pt x="18" y="50"/>
                    <a:pt x="17" y="43"/>
                    <a:pt x="16" y="40"/>
                  </a:cubicBezTo>
                  <a:cubicBezTo>
                    <a:pt x="13" y="28"/>
                    <a:pt x="8" y="15"/>
                    <a:pt x="2" y="4"/>
                  </a:cubicBezTo>
                  <a:cubicBezTo>
                    <a:pt x="2" y="3"/>
                    <a:pt x="0" y="1"/>
                    <a:pt x="3" y="0"/>
                  </a:cubicBezTo>
                  <a:cubicBezTo>
                    <a:pt x="3" y="0"/>
                    <a:pt x="3" y="0"/>
                    <a:pt x="3" y="0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09" name="Google Shape;1209;p19"/>
            <p:cNvSpPr/>
            <p:nvPr/>
          </p:nvSpPr>
          <p:spPr>
            <a:xfrm>
              <a:off x="4238625" y="4048125"/>
              <a:ext cx="287338" cy="358775"/>
            </a:xfrm>
            <a:custGeom>
              <a:avLst/>
              <a:gdLst/>
              <a:ahLst/>
              <a:cxnLst/>
              <a:rect l="l" t="t" r="r" b="b"/>
              <a:pathLst>
                <a:path w="33" h="41" extrusionOk="0">
                  <a:moveTo>
                    <a:pt x="33" y="0"/>
                  </a:moveTo>
                  <a:cubicBezTo>
                    <a:pt x="25" y="11"/>
                    <a:pt x="16" y="21"/>
                    <a:pt x="9" y="33"/>
                  </a:cubicBezTo>
                  <a:cubicBezTo>
                    <a:pt x="7" y="35"/>
                    <a:pt x="6" y="37"/>
                    <a:pt x="4" y="39"/>
                  </a:cubicBezTo>
                  <a:cubicBezTo>
                    <a:pt x="4" y="40"/>
                    <a:pt x="2" y="41"/>
                    <a:pt x="1" y="40"/>
                  </a:cubicBezTo>
                  <a:cubicBezTo>
                    <a:pt x="0" y="40"/>
                    <a:pt x="1" y="38"/>
                    <a:pt x="1" y="37"/>
                  </a:cubicBezTo>
                  <a:cubicBezTo>
                    <a:pt x="4" y="27"/>
                    <a:pt x="11" y="20"/>
                    <a:pt x="18" y="12"/>
                  </a:cubicBezTo>
                  <a:cubicBezTo>
                    <a:pt x="22" y="7"/>
                    <a:pt x="27" y="3"/>
                    <a:pt x="33" y="0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10" name="Google Shape;1210;p19"/>
            <p:cNvSpPr/>
            <p:nvPr/>
          </p:nvSpPr>
          <p:spPr>
            <a:xfrm>
              <a:off x="4135438" y="4057650"/>
              <a:ext cx="312738" cy="269875"/>
            </a:xfrm>
            <a:custGeom>
              <a:avLst/>
              <a:gdLst/>
              <a:ahLst/>
              <a:cxnLst/>
              <a:rect l="l" t="t" r="r" b="b"/>
              <a:pathLst>
                <a:path w="36" h="31" extrusionOk="0">
                  <a:moveTo>
                    <a:pt x="36" y="2"/>
                  </a:moveTo>
                  <a:cubicBezTo>
                    <a:pt x="23" y="7"/>
                    <a:pt x="14" y="17"/>
                    <a:pt x="6" y="28"/>
                  </a:cubicBezTo>
                  <a:cubicBezTo>
                    <a:pt x="5" y="29"/>
                    <a:pt x="4" y="31"/>
                    <a:pt x="2" y="29"/>
                  </a:cubicBezTo>
                  <a:cubicBezTo>
                    <a:pt x="0" y="28"/>
                    <a:pt x="1" y="26"/>
                    <a:pt x="2" y="24"/>
                  </a:cubicBezTo>
                  <a:cubicBezTo>
                    <a:pt x="7" y="13"/>
                    <a:pt x="26" y="0"/>
                    <a:pt x="36" y="2"/>
                  </a:cubicBezTo>
                  <a:close/>
                </a:path>
              </a:pathLst>
            </a:custGeom>
            <a:solidFill>
              <a:srgbClr val="C60B1E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11" name="Google Shape;1211;p19"/>
            <p:cNvSpPr/>
            <p:nvPr/>
          </p:nvSpPr>
          <p:spPr>
            <a:xfrm>
              <a:off x="4716463" y="3584575"/>
              <a:ext cx="269875" cy="271462"/>
            </a:xfrm>
            <a:custGeom>
              <a:avLst/>
              <a:gdLst/>
              <a:ahLst/>
              <a:cxnLst/>
              <a:rect l="l" t="t" r="r" b="b"/>
              <a:pathLst>
                <a:path w="31" h="31" extrusionOk="0">
                  <a:moveTo>
                    <a:pt x="0" y="30"/>
                  </a:moveTo>
                  <a:cubicBezTo>
                    <a:pt x="0" y="19"/>
                    <a:pt x="13" y="3"/>
                    <a:pt x="23" y="1"/>
                  </a:cubicBezTo>
                  <a:cubicBezTo>
                    <a:pt x="25" y="0"/>
                    <a:pt x="26" y="0"/>
                    <a:pt x="28" y="0"/>
                  </a:cubicBezTo>
                  <a:cubicBezTo>
                    <a:pt x="29" y="0"/>
                    <a:pt x="30" y="0"/>
                    <a:pt x="30" y="1"/>
                  </a:cubicBezTo>
                  <a:cubicBezTo>
                    <a:pt x="31" y="3"/>
                    <a:pt x="30" y="3"/>
                    <a:pt x="29" y="4"/>
                  </a:cubicBezTo>
                  <a:cubicBezTo>
                    <a:pt x="28" y="5"/>
                    <a:pt x="27" y="5"/>
                    <a:pt x="26" y="6"/>
                  </a:cubicBezTo>
                  <a:cubicBezTo>
                    <a:pt x="15" y="10"/>
                    <a:pt x="8" y="18"/>
                    <a:pt x="2" y="29"/>
                  </a:cubicBezTo>
                  <a:cubicBezTo>
                    <a:pt x="2" y="30"/>
                    <a:pt x="2" y="31"/>
                    <a:pt x="0" y="30"/>
                  </a:cubicBez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12" name="Google Shape;1212;p19"/>
            <p:cNvSpPr/>
            <p:nvPr/>
          </p:nvSpPr>
          <p:spPr>
            <a:xfrm>
              <a:off x="4456113" y="3506788"/>
              <a:ext cx="165100" cy="314325"/>
            </a:xfrm>
            <a:custGeom>
              <a:avLst/>
              <a:gdLst/>
              <a:ahLst/>
              <a:cxnLst/>
              <a:rect l="l" t="t" r="r" b="b"/>
              <a:pathLst>
                <a:path w="19" h="36" extrusionOk="0">
                  <a:moveTo>
                    <a:pt x="17" y="36"/>
                  </a:moveTo>
                  <a:cubicBezTo>
                    <a:pt x="14" y="32"/>
                    <a:pt x="14" y="29"/>
                    <a:pt x="13" y="25"/>
                  </a:cubicBezTo>
                  <a:cubicBezTo>
                    <a:pt x="10" y="19"/>
                    <a:pt x="7" y="13"/>
                    <a:pt x="3" y="7"/>
                  </a:cubicBezTo>
                  <a:cubicBezTo>
                    <a:pt x="2" y="5"/>
                    <a:pt x="0" y="3"/>
                    <a:pt x="2" y="1"/>
                  </a:cubicBezTo>
                  <a:cubicBezTo>
                    <a:pt x="4" y="0"/>
                    <a:pt x="6" y="2"/>
                    <a:pt x="7" y="3"/>
                  </a:cubicBezTo>
                  <a:cubicBezTo>
                    <a:pt x="14" y="9"/>
                    <a:pt x="19" y="26"/>
                    <a:pt x="17" y="36"/>
                  </a:cubicBez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13" name="Google Shape;1213;p19"/>
            <p:cNvSpPr/>
            <p:nvPr/>
          </p:nvSpPr>
          <p:spPr>
            <a:xfrm>
              <a:off x="3943350" y="3873500"/>
              <a:ext cx="477838" cy="61912"/>
            </a:xfrm>
            <a:custGeom>
              <a:avLst/>
              <a:gdLst/>
              <a:ahLst/>
              <a:cxnLst/>
              <a:rect l="l" t="t" r="r" b="b"/>
              <a:pathLst>
                <a:path w="55" h="7" extrusionOk="0">
                  <a:moveTo>
                    <a:pt x="0" y="7"/>
                  </a:moveTo>
                  <a:cubicBezTo>
                    <a:pt x="18" y="0"/>
                    <a:pt x="36" y="1"/>
                    <a:pt x="55" y="5"/>
                  </a:cubicBezTo>
                  <a:cubicBezTo>
                    <a:pt x="36" y="3"/>
                    <a:pt x="18" y="5"/>
                    <a:pt x="0" y="7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14" name="Google Shape;1214;p19"/>
            <p:cNvSpPr/>
            <p:nvPr/>
          </p:nvSpPr>
          <p:spPr>
            <a:xfrm>
              <a:off x="4656138" y="4040188"/>
              <a:ext cx="112713" cy="393700"/>
            </a:xfrm>
            <a:custGeom>
              <a:avLst/>
              <a:gdLst/>
              <a:ahLst/>
              <a:cxnLst/>
              <a:rect l="l" t="t" r="r" b="b"/>
              <a:pathLst>
                <a:path w="13" h="45" extrusionOk="0">
                  <a:moveTo>
                    <a:pt x="0" y="0"/>
                  </a:moveTo>
                  <a:cubicBezTo>
                    <a:pt x="6" y="14"/>
                    <a:pt x="13" y="29"/>
                    <a:pt x="6" y="45"/>
                  </a:cubicBezTo>
                  <a:cubicBezTo>
                    <a:pt x="6" y="30"/>
                    <a:pt x="5" y="15"/>
                    <a:pt x="0" y="0"/>
                  </a:cubicBezTo>
                  <a:close/>
                </a:path>
              </a:pathLst>
            </a:custGeom>
            <a:solidFill>
              <a:srgbClr val="C60B1E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15" name="Google Shape;1215;p19"/>
            <p:cNvSpPr/>
            <p:nvPr/>
          </p:nvSpPr>
          <p:spPr>
            <a:xfrm>
              <a:off x="4378325" y="4092575"/>
              <a:ext cx="173038" cy="287337"/>
            </a:xfrm>
            <a:custGeom>
              <a:avLst/>
              <a:gdLst/>
              <a:ahLst/>
              <a:cxnLst/>
              <a:rect l="l" t="t" r="r" b="b"/>
              <a:pathLst>
                <a:path w="20" h="33" extrusionOk="0">
                  <a:moveTo>
                    <a:pt x="3" y="33"/>
                  </a:moveTo>
                  <a:cubicBezTo>
                    <a:pt x="0" y="23"/>
                    <a:pt x="10" y="4"/>
                    <a:pt x="20" y="0"/>
                  </a:cubicBezTo>
                  <a:cubicBezTo>
                    <a:pt x="9" y="10"/>
                    <a:pt x="8" y="22"/>
                    <a:pt x="3" y="33"/>
                  </a:cubicBezTo>
                  <a:close/>
                </a:path>
              </a:pathLst>
            </a:custGeom>
            <a:solidFill>
              <a:srgbClr val="C60B1E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16" name="Google Shape;1216;p19"/>
            <p:cNvSpPr/>
            <p:nvPr/>
          </p:nvSpPr>
          <p:spPr>
            <a:xfrm>
              <a:off x="5064125" y="4197350"/>
              <a:ext cx="217488" cy="182562"/>
            </a:xfrm>
            <a:custGeom>
              <a:avLst/>
              <a:gdLst/>
              <a:ahLst/>
              <a:cxnLst/>
              <a:rect l="l" t="t" r="r" b="b"/>
              <a:pathLst>
                <a:path w="25" h="21" extrusionOk="0">
                  <a:moveTo>
                    <a:pt x="0" y="0"/>
                  </a:moveTo>
                  <a:cubicBezTo>
                    <a:pt x="9" y="4"/>
                    <a:pt x="18" y="9"/>
                    <a:pt x="24" y="17"/>
                  </a:cubicBezTo>
                  <a:cubicBezTo>
                    <a:pt x="24" y="18"/>
                    <a:pt x="25" y="19"/>
                    <a:pt x="24" y="20"/>
                  </a:cubicBezTo>
                  <a:cubicBezTo>
                    <a:pt x="23" y="21"/>
                    <a:pt x="22" y="20"/>
                    <a:pt x="21" y="20"/>
                  </a:cubicBezTo>
                  <a:cubicBezTo>
                    <a:pt x="19" y="17"/>
                    <a:pt x="16" y="15"/>
                    <a:pt x="13" y="13"/>
                  </a:cubicBezTo>
                  <a:cubicBezTo>
                    <a:pt x="9" y="9"/>
                    <a:pt x="5" y="4"/>
                    <a:pt x="0" y="0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17" name="Google Shape;1217;p19"/>
            <p:cNvSpPr/>
            <p:nvPr/>
          </p:nvSpPr>
          <p:spPr>
            <a:xfrm>
              <a:off x="5073650" y="4022725"/>
              <a:ext cx="260350" cy="139700"/>
            </a:xfrm>
            <a:custGeom>
              <a:avLst/>
              <a:gdLst/>
              <a:ahLst/>
              <a:cxnLst/>
              <a:rect l="l" t="t" r="r" b="b"/>
              <a:pathLst>
                <a:path w="30" h="16" extrusionOk="0">
                  <a:moveTo>
                    <a:pt x="0" y="0"/>
                  </a:moveTo>
                  <a:cubicBezTo>
                    <a:pt x="10" y="1"/>
                    <a:pt x="19" y="5"/>
                    <a:pt x="27" y="11"/>
                  </a:cubicBezTo>
                  <a:cubicBezTo>
                    <a:pt x="28" y="11"/>
                    <a:pt x="30" y="12"/>
                    <a:pt x="29" y="14"/>
                  </a:cubicBezTo>
                  <a:cubicBezTo>
                    <a:pt x="28" y="16"/>
                    <a:pt x="26" y="15"/>
                    <a:pt x="24" y="14"/>
                  </a:cubicBezTo>
                  <a:cubicBezTo>
                    <a:pt x="16" y="9"/>
                    <a:pt x="8" y="5"/>
                    <a:pt x="0" y="0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18" name="Google Shape;1218;p19"/>
            <p:cNvSpPr/>
            <p:nvPr/>
          </p:nvSpPr>
          <p:spPr>
            <a:xfrm>
              <a:off x="4056063" y="4344988"/>
              <a:ext cx="69850" cy="71437"/>
            </a:xfrm>
            <a:custGeom>
              <a:avLst/>
              <a:gdLst/>
              <a:ahLst/>
              <a:cxnLst/>
              <a:rect l="l" t="t" r="r" b="b"/>
              <a:pathLst>
                <a:path w="8" h="8" extrusionOk="0">
                  <a:moveTo>
                    <a:pt x="7" y="5"/>
                  </a:moveTo>
                  <a:cubicBezTo>
                    <a:pt x="7" y="8"/>
                    <a:pt x="4" y="6"/>
                    <a:pt x="3" y="8"/>
                  </a:cubicBezTo>
                  <a:cubicBezTo>
                    <a:pt x="2" y="7"/>
                    <a:pt x="0" y="6"/>
                    <a:pt x="0" y="4"/>
                  </a:cubicBezTo>
                  <a:cubicBezTo>
                    <a:pt x="2" y="4"/>
                    <a:pt x="0" y="0"/>
                    <a:pt x="3" y="0"/>
                  </a:cubicBezTo>
                  <a:cubicBezTo>
                    <a:pt x="7" y="1"/>
                    <a:pt x="8" y="2"/>
                    <a:pt x="7" y="5"/>
                  </a:cubicBezTo>
                  <a:close/>
                </a:path>
              </a:pathLst>
            </a:custGeom>
            <a:solidFill>
              <a:srgbClr val="C60B1E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19" name="Google Shape;1219;p19"/>
            <p:cNvSpPr/>
            <p:nvPr/>
          </p:nvSpPr>
          <p:spPr>
            <a:xfrm>
              <a:off x="4681538" y="4476750"/>
              <a:ext cx="69850" cy="79375"/>
            </a:xfrm>
            <a:custGeom>
              <a:avLst/>
              <a:gdLst/>
              <a:ahLst/>
              <a:cxnLst/>
              <a:rect l="l" t="t" r="r" b="b"/>
              <a:pathLst>
                <a:path w="8" h="9" extrusionOk="0">
                  <a:moveTo>
                    <a:pt x="3" y="9"/>
                  </a:moveTo>
                  <a:cubicBezTo>
                    <a:pt x="2" y="7"/>
                    <a:pt x="1" y="6"/>
                    <a:pt x="0" y="4"/>
                  </a:cubicBezTo>
                  <a:cubicBezTo>
                    <a:pt x="1" y="4"/>
                    <a:pt x="0" y="0"/>
                    <a:pt x="3" y="0"/>
                  </a:cubicBezTo>
                  <a:cubicBezTo>
                    <a:pt x="5" y="1"/>
                    <a:pt x="7" y="0"/>
                    <a:pt x="7" y="4"/>
                  </a:cubicBezTo>
                  <a:cubicBezTo>
                    <a:pt x="8" y="8"/>
                    <a:pt x="4" y="6"/>
                    <a:pt x="3" y="9"/>
                  </a:cubicBezTo>
                  <a:close/>
                </a:path>
              </a:pathLst>
            </a:custGeom>
            <a:solidFill>
              <a:srgbClr val="C60B1E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20" name="Google Shape;1220;p19"/>
            <p:cNvSpPr/>
            <p:nvPr/>
          </p:nvSpPr>
          <p:spPr>
            <a:xfrm>
              <a:off x="4351338" y="4424363"/>
              <a:ext cx="87313" cy="69850"/>
            </a:xfrm>
            <a:custGeom>
              <a:avLst/>
              <a:gdLst/>
              <a:ahLst/>
              <a:cxnLst/>
              <a:rect l="l" t="t" r="r" b="b"/>
              <a:pathLst>
                <a:path w="10" h="8" extrusionOk="0">
                  <a:moveTo>
                    <a:pt x="8" y="3"/>
                  </a:moveTo>
                  <a:cubicBezTo>
                    <a:pt x="9" y="8"/>
                    <a:pt x="5" y="6"/>
                    <a:pt x="4" y="8"/>
                  </a:cubicBezTo>
                  <a:cubicBezTo>
                    <a:pt x="3" y="7"/>
                    <a:pt x="2" y="6"/>
                    <a:pt x="0" y="4"/>
                  </a:cubicBezTo>
                  <a:cubicBezTo>
                    <a:pt x="3" y="4"/>
                    <a:pt x="1" y="0"/>
                    <a:pt x="4" y="1"/>
                  </a:cubicBezTo>
                  <a:cubicBezTo>
                    <a:pt x="6" y="1"/>
                    <a:pt x="10" y="0"/>
                    <a:pt x="8" y="3"/>
                  </a:cubicBezTo>
                  <a:close/>
                </a:path>
              </a:pathLst>
            </a:custGeom>
            <a:solidFill>
              <a:srgbClr val="C60B1E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21" name="Google Shape;1221;p19"/>
            <p:cNvSpPr/>
            <p:nvPr/>
          </p:nvSpPr>
          <p:spPr>
            <a:xfrm>
              <a:off x="4403725" y="3402013"/>
              <a:ext cx="79375" cy="77787"/>
            </a:xfrm>
            <a:custGeom>
              <a:avLst/>
              <a:gdLst/>
              <a:ahLst/>
              <a:cxnLst/>
              <a:rect l="l" t="t" r="r" b="b"/>
              <a:pathLst>
                <a:path w="9" h="9" extrusionOk="0">
                  <a:moveTo>
                    <a:pt x="4" y="1"/>
                  </a:moveTo>
                  <a:cubicBezTo>
                    <a:pt x="9" y="0"/>
                    <a:pt x="8" y="4"/>
                    <a:pt x="8" y="5"/>
                  </a:cubicBezTo>
                  <a:cubicBezTo>
                    <a:pt x="9" y="8"/>
                    <a:pt x="5" y="7"/>
                    <a:pt x="4" y="9"/>
                  </a:cubicBezTo>
                  <a:cubicBezTo>
                    <a:pt x="3" y="8"/>
                    <a:pt x="2" y="6"/>
                    <a:pt x="0" y="5"/>
                  </a:cubicBezTo>
                  <a:cubicBezTo>
                    <a:pt x="2" y="4"/>
                    <a:pt x="2" y="1"/>
                    <a:pt x="4" y="1"/>
                  </a:cubicBezTo>
                  <a:close/>
                </a:path>
              </a:pathLst>
            </a:custGeom>
            <a:solidFill>
              <a:srgbClr val="C60B1E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22" name="Google Shape;1222;p19"/>
            <p:cNvSpPr/>
            <p:nvPr/>
          </p:nvSpPr>
          <p:spPr>
            <a:xfrm>
              <a:off x="3840163" y="3917950"/>
              <a:ext cx="68263" cy="69850"/>
            </a:xfrm>
            <a:custGeom>
              <a:avLst/>
              <a:gdLst/>
              <a:ahLst/>
              <a:cxnLst/>
              <a:rect l="l" t="t" r="r" b="b"/>
              <a:pathLst>
                <a:path w="8" h="8" extrusionOk="0">
                  <a:moveTo>
                    <a:pt x="5" y="1"/>
                  </a:moveTo>
                  <a:cubicBezTo>
                    <a:pt x="8" y="0"/>
                    <a:pt x="7" y="4"/>
                    <a:pt x="7" y="5"/>
                  </a:cubicBezTo>
                  <a:cubicBezTo>
                    <a:pt x="8" y="8"/>
                    <a:pt x="4" y="6"/>
                    <a:pt x="4" y="8"/>
                  </a:cubicBezTo>
                  <a:cubicBezTo>
                    <a:pt x="2" y="7"/>
                    <a:pt x="1" y="6"/>
                    <a:pt x="0" y="4"/>
                  </a:cubicBezTo>
                  <a:cubicBezTo>
                    <a:pt x="2" y="4"/>
                    <a:pt x="1" y="0"/>
                    <a:pt x="5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23" name="Google Shape;1223;p19"/>
            <p:cNvSpPr/>
            <p:nvPr/>
          </p:nvSpPr>
          <p:spPr>
            <a:xfrm>
              <a:off x="4994275" y="3524250"/>
              <a:ext cx="61913" cy="60325"/>
            </a:xfrm>
            <a:custGeom>
              <a:avLst/>
              <a:gdLst/>
              <a:ahLst/>
              <a:cxnLst/>
              <a:rect l="l" t="t" r="r" b="b"/>
              <a:pathLst>
                <a:path w="7" h="7" extrusionOk="0">
                  <a:moveTo>
                    <a:pt x="5" y="4"/>
                  </a:moveTo>
                  <a:cubicBezTo>
                    <a:pt x="7" y="7"/>
                    <a:pt x="4" y="6"/>
                    <a:pt x="3" y="7"/>
                  </a:cubicBezTo>
                  <a:cubicBezTo>
                    <a:pt x="1" y="7"/>
                    <a:pt x="1" y="5"/>
                    <a:pt x="0" y="4"/>
                  </a:cubicBezTo>
                  <a:cubicBezTo>
                    <a:pt x="1" y="4"/>
                    <a:pt x="0" y="0"/>
                    <a:pt x="3" y="1"/>
                  </a:cubicBezTo>
                  <a:cubicBezTo>
                    <a:pt x="4" y="1"/>
                    <a:pt x="7" y="1"/>
                    <a:pt x="5" y="4"/>
                  </a:cubicBezTo>
                  <a:close/>
                </a:path>
              </a:pathLst>
            </a:custGeom>
            <a:solidFill>
              <a:srgbClr val="C60B1E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24" name="Google Shape;1224;p19"/>
            <p:cNvSpPr/>
            <p:nvPr/>
          </p:nvSpPr>
          <p:spPr>
            <a:xfrm>
              <a:off x="5368925" y="4170363"/>
              <a:ext cx="60325" cy="61912"/>
            </a:xfrm>
            <a:custGeom>
              <a:avLst/>
              <a:gdLst/>
              <a:ahLst/>
              <a:cxnLst/>
              <a:rect l="l" t="t" r="r" b="b"/>
              <a:pathLst>
                <a:path w="7" h="7" extrusionOk="0">
                  <a:moveTo>
                    <a:pt x="3" y="7"/>
                  </a:moveTo>
                  <a:cubicBezTo>
                    <a:pt x="2" y="6"/>
                    <a:pt x="1" y="5"/>
                    <a:pt x="0" y="4"/>
                  </a:cubicBezTo>
                  <a:cubicBezTo>
                    <a:pt x="1" y="3"/>
                    <a:pt x="0" y="0"/>
                    <a:pt x="3" y="0"/>
                  </a:cubicBezTo>
                  <a:cubicBezTo>
                    <a:pt x="5" y="0"/>
                    <a:pt x="6" y="1"/>
                    <a:pt x="6" y="3"/>
                  </a:cubicBezTo>
                  <a:cubicBezTo>
                    <a:pt x="7" y="6"/>
                    <a:pt x="4" y="5"/>
                    <a:pt x="3" y="7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6" name="Google Shape;346;p2"/>
          <p:cNvSpPr/>
          <p:nvPr/>
        </p:nvSpPr>
        <p:spPr>
          <a:xfrm>
            <a:off x="5059011" y="2142350"/>
            <a:ext cx="6489507" cy="825874"/>
          </a:xfrm>
          <a:prstGeom prst="roundRect">
            <a:avLst>
              <a:gd name="adj" fmla="val 50000"/>
            </a:avLst>
          </a:prstGeom>
          <a:solidFill>
            <a:srgbClr val="FFC000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7" name="Google Shape;347;p2"/>
          <p:cNvSpPr/>
          <p:nvPr/>
        </p:nvSpPr>
        <p:spPr>
          <a:xfrm>
            <a:off x="4765326" y="3106105"/>
            <a:ext cx="6489507" cy="825874"/>
          </a:xfrm>
          <a:prstGeom prst="roundRect">
            <a:avLst>
              <a:gd name="adj" fmla="val 50000"/>
            </a:avLst>
          </a:prstGeom>
          <a:solidFill>
            <a:srgbClr val="E10714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8" name="Google Shape;348;p2"/>
          <p:cNvSpPr/>
          <p:nvPr/>
        </p:nvSpPr>
        <p:spPr>
          <a:xfrm>
            <a:off x="4471642" y="4069860"/>
            <a:ext cx="6489507" cy="825874"/>
          </a:xfrm>
          <a:prstGeom prst="roundRect">
            <a:avLst>
              <a:gd name="adj" fmla="val 50000"/>
            </a:avLst>
          </a:prstGeom>
          <a:solidFill>
            <a:srgbClr val="E10714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9" name="Google Shape;349;p2"/>
          <p:cNvSpPr/>
          <p:nvPr/>
        </p:nvSpPr>
        <p:spPr>
          <a:xfrm>
            <a:off x="4177958" y="5033615"/>
            <a:ext cx="6489507" cy="825874"/>
          </a:xfrm>
          <a:prstGeom prst="roundRect">
            <a:avLst>
              <a:gd name="adj" fmla="val 50000"/>
            </a:avLst>
          </a:prstGeom>
          <a:solidFill>
            <a:srgbClr val="FFC000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0" name="Google Shape;350;p2"/>
          <p:cNvSpPr/>
          <p:nvPr/>
        </p:nvSpPr>
        <p:spPr>
          <a:xfrm>
            <a:off x="5161611" y="2229296"/>
            <a:ext cx="651751" cy="651751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1" name="Google Shape;351;p2"/>
          <p:cNvSpPr/>
          <p:nvPr/>
        </p:nvSpPr>
        <p:spPr>
          <a:xfrm>
            <a:off x="4869318" y="3192926"/>
            <a:ext cx="651751" cy="651751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2" name="Google Shape;352;p2"/>
          <p:cNvSpPr/>
          <p:nvPr/>
        </p:nvSpPr>
        <p:spPr>
          <a:xfrm>
            <a:off x="4577026" y="4156556"/>
            <a:ext cx="651751" cy="651751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3" name="Google Shape;353;p2"/>
          <p:cNvSpPr/>
          <p:nvPr/>
        </p:nvSpPr>
        <p:spPr>
          <a:xfrm>
            <a:off x="4284734" y="5120187"/>
            <a:ext cx="651751" cy="651751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4" name="Google Shape;354;p2"/>
          <p:cNvSpPr txBox="1"/>
          <p:nvPr/>
        </p:nvSpPr>
        <p:spPr>
          <a:xfrm flipH="1">
            <a:off x="5147980" y="2299459"/>
            <a:ext cx="665382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>
                <a:solidFill>
                  <a:srgbClr val="FFC000"/>
                </a:solidFill>
                <a:latin typeface="Arial"/>
                <a:ea typeface="Arial"/>
                <a:cs typeface="Arial"/>
                <a:sym typeface="Arial"/>
              </a:rPr>
              <a:t>01</a:t>
            </a:r>
            <a:endParaRPr sz="2800" b="1">
              <a:solidFill>
                <a:srgbClr val="FFC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5" name="Google Shape;355;p2"/>
          <p:cNvSpPr txBox="1"/>
          <p:nvPr/>
        </p:nvSpPr>
        <p:spPr>
          <a:xfrm flipH="1">
            <a:off x="4855687" y="3262781"/>
            <a:ext cx="665382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>
                <a:solidFill>
                  <a:srgbClr val="E73648"/>
                </a:solidFill>
                <a:latin typeface="Arial"/>
                <a:ea typeface="Arial"/>
                <a:cs typeface="Arial"/>
                <a:sym typeface="Arial"/>
              </a:rPr>
              <a:t>02</a:t>
            </a:r>
            <a:endParaRPr sz="2800" b="1">
              <a:solidFill>
                <a:srgbClr val="E73648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6" name="Google Shape;356;p2"/>
          <p:cNvSpPr txBox="1"/>
          <p:nvPr/>
        </p:nvSpPr>
        <p:spPr>
          <a:xfrm flipH="1">
            <a:off x="4563395" y="4226103"/>
            <a:ext cx="665382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>
                <a:solidFill>
                  <a:srgbClr val="C52527"/>
                </a:solidFill>
                <a:latin typeface="Arial"/>
                <a:ea typeface="Arial"/>
                <a:cs typeface="Arial"/>
                <a:sym typeface="Arial"/>
              </a:rPr>
              <a:t>03</a:t>
            </a:r>
            <a:endParaRPr sz="2800" b="1">
              <a:solidFill>
                <a:srgbClr val="C52527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7" name="Google Shape;357;p2"/>
          <p:cNvSpPr txBox="1"/>
          <p:nvPr/>
        </p:nvSpPr>
        <p:spPr>
          <a:xfrm flipH="1">
            <a:off x="4271103" y="5189425"/>
            <a:ext cx="665382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>
                <a:solidFill>
                  <a:srgbClr val="FFC000"/>
                </a:solidFill>
                <a:latin typeface="Arial"/>
                <a:ea typeface="Arial"/>
                <a:cs typeface="Arial"/>
                <a:sym typeface="Arial"/>
              </a:rPr>
              <a:t>04</a:t>
            </a:r>
            <a:endParaRPr sz="2800" b="1">
              <a:solidFill>
                <a:srgbClr val="FFC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58" name="Google Shape;358;p2"/>
          <p:cNvGrpSpPr/>
          <p:nvPr/>
        </p:nvGrpSpPr>
        <p:grpSpPr>
          <a:xfrm>
            <a:off x="5955918" y="2200718"/>
            <a:ext cx="5178473" cy="703010"/>
            <a:chOff x="2135876" y="1656375"/>
            <a:chExt cx="2138114" cy="703010"/>
          </a:xfrm>
        </p:grpSpPr>
        <p:sp>
          <p:nvSpPr>
            <p:cNvPr id="359" name="Google Shape;359;p2"/>
            <p:cNvSpPr txBox="1"/>
            <p:nvPr/>
          </p:nvSpPr>
          <p:spPr>
            <a:xfrm>
              <a:off x="2135876" y="1897720"/>
              <a:ext cx="2138114" cy="4616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Easy to change colors, photos and Text.   </a:t>
              </a:r>
              <a:endParaRPr/>
            </a:p>
          </p:txBody>
        </p:sp>
        <p:sp>
          <p:nvSpPr>
            <p:cNvPr id="360" name="Google Shape;360;p2"/>
            <p:cNvSpPr txBox="1"/>
            <p:nvPr/>
          </p:nvSpPr>
          <p:spPr>
            <a:xfrm>
              <a:off x="2135876" y="1656375"/>
              <a:ext cx="2138114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sz="12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61" name="Google Shape;361;p2"/>
          <p:cNvGrpSpPr/>
          <p:nvPr/>
        </p:nvGrpSpPr>
        <p:grpSpPr>
          <a:xfrm>
            <a:off x="5664868" y="3167296"/>
            <a:ext cx="5178473" cy="703010"/>
            <a:chOff x="2135876" y="1656375"/>
            <a:chExt cx="2138114" cy="703010"/>
          </a:xfrm>
        </p:grpSpPr>
        <p:sp>
          <p:nvSpPr>
            <p:cNvPr id="362" name="Google Shape;362;p2"/>
            <p:cNvSpPr txBox="1"/>
            <p:nvPr/>
          </p:nvSpPr>
          <p:spPr>
            <a:xfrm>
              <a:off x="2135876" y="1897720"/>
              <a:ext cx="2138114" cy="4616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Easy to change colors, photos and Text.   </a:t>
              </a:r>
              <a:endParaRPr/>
            </a:p>
          </p:txBody>
        </p:sp>
        <p:sp>
          <p:nvSpPr>
            <p:cNvPr id="363" name="Google Shape;363;p2"/>
            <p:cNvSpPr txBox="1"/>
            <p:nvPr/>
          </p:nvSpPr>
          <p:spPr>
            <a:xfrm>
              <a:off x="2135876" y="1656375"/>
              <a:ext cx="2138114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sz="12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64" name="Google Shape;364;p2"/>
          <p:cNvGrpSpPr/>
          <p:nvPr/>
        </p:nvGrpSpPr>
        <p:grpSpPr>
          <a:xfrm>
            <a:off x="5373819" y="4133874"/>
            <a:ext cx="5178473" cy="703010"/>
            <a:chOff x="2135876" y="1656375"/>
            <a:chExt cx="2138114" cy="703010"/>
          </a:xfrm>
        </p:grpSpPr>
        <p:sp>
          <p:nvSpPr>
            <p:cNvPr id="365" name="Google Shape;365;p2"/>
            <p:cNvSpPr txBox="1"/>
            <p:nvPr/>
          </p:nvSpPr>
          <p:spPr>
            <a:xfrm>
              <a:off x="2135876" y="1897720"/>
              <a:ext cx="2138114" cy="4616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Easy to change colors, photos and Text.   </a:t>
              </a:r>
              <a:endParaRPr/>
            </a:p>
          </p:txBody>
        </p:sp>
        <p:sp>
          <p:nvSpPr>
            <p:cNvPr id="366" name="Google Shape;366;p2"/>
            <p:cNvSpPr txBox="1"/>
            <p:nvPr/>
          </p:nvSpPr>
          <p:spPr>
            <a:xfrm>
              <a:off x="2135876" y="1656375"/>
              <a:ext cx="2138114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sz="12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67" name="Google Shape;367;p2"/>
          <p:cNvGrpSpPr/>
          <p:nvPr/>
        </p:nvGrpSpPr>
        <p:grpSpPr>
          <a:xfrm>
            <a:off x="5082770" y="5100452"/>
            <a:ext cx="5178473" cy="703010"/>
            <a:chOff x="2135876" y="1656375"/>
            <a:chExt cx="2138114" cy="703010"/>
          </a:xfrm>
        </p:grpSpPr>
        <p:sp>
          <p:nvSpPr>
            <p:cNvPr id="368" name="Google Shape;368;p2"/>
            <p:cNvSpPr txBox="1"/>
            <p:nvPr/>
          </p:nvSpPr>
          <p:spPr>
            <a:xfrm>
              <a:off x="2135876" y="1897720"/>
              <a:ext cx="2138114" cy="4616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Easy to change colors, photos and Text.   </a:t>
              </a:r>
              <a:endParaRPr/>
            </a:p>
          </p:txBody>
        </p:sp>
        <p:sp>
          <p:nvSpPr>
            <p:cNvPr id="369" name="Google Shape;369;p2"/>
            <p:cNvSpPr txBox="1"/>
            <p:nvPr/>
          </p:nvSpPr>
          <p:spPr>
            <a:xfrm>
              <a:off x="2135876" y="1656375"/>
              <a:ext cx="2138114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sz="12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70" name="Google Shape;370;p2"/>
          <p:cNvSpPr txBox="1"/>
          <p:nvPr/>
        </p:nvSpPr>
        <p:spPr>
          <a:xfrm>
            <a:off x="5933024" y="1251487"/>
            <a:ext cx="5201367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rgbClr val="E10714"/>
                </a:solidFill>
                <a:latin typeface="Arial"/>
                <a:ea typeface="Arial"/>
                <a:cs typeface="Arial"/>
                <a:sym typeface="Arial"/>
              </a:rPr>
              <a:t>FESTIVALS PATRIAS </a:t>
            </a:r>
            <a:endParaRPr sz="2800">
              <a:solidFill>
                <a:srgbClr val="E10714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71" name="Google Shape;371;p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-520372">
            <a:off x="929761" y="2494676"/>
            <a:ext cx="2902500" cy="27000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72" name="Google Shape;372;p2"/>
          <p:cNvGrpSpPr/>
          <p:nvPr/>
        </p:nvGrpSpPr>
        <p:grpSpPr>
          <a:xfrm>
            <a:off x="284098" y="630254"/>
            <a:ext cx="1624012" cy="1171574"/>
            <a:chOff x="3805238" y="3384551"/>
            <a:chExt cx="1624012" cy="1171574"/>
          </a:xfrm>
        </p:grpSpPr>
        <p:sp>
          <p:nvSpPr>
            <p:cNvPr id="373" name="Google Shape;373;p2"/>
            <p:cNvSpPr/>
            <p:nvPr/>
          </p:nvSpPr>
          <p:spPr>
            <a:xfrm>
              <a:off x="3805238" y="3741738"/>
              <a:ext cx="773113" cy="193675"/>
            </a:xfrm>
            <a:custGeom>
              <a:avLst/>
              <a:gdLst/>
              <a:ahLst/>
              <a:cxnLst/>
              <a:rect l="l" t="t" r="r" b="b"/>
              <a:pathLst>
                <a:path w="89" h="22" extrusionOk="0">
                  <a:moveTo>
                    <a:pt x="88" y="22"/>
                  </a:moveTo>
                  <a:cubicBezTo>
                    <a:pt x="80" y="19"/>
                    <a:pt x="72" y="16"/>
                    <a:pt x="63" y="14"/>
                  </a:cubicBezTo>
                  <a:cubicBezTo>
                    <a:pt x="48" y="10"/>
                    <a:pt x="32" y="10"/>
                    <a:pt x="16" y="10"/>
                  </a:cubicBezTo>
                  <a:cubicBezTo>
                    <a:pt x="13" y="11"/>
                    <a:pt x="9" y="11"/>
                    <a:pt x="6" y="11"/>
                  </a:cubicBezTo>
                  <a:cubicBezTo>
                    <a:pt x="4" y="10"/>
                    <a:pt x="0" y="12"/>
                    <a:pt x="0" y="9"/>
                  </a:cubicBezTo>
                  <a:cubicBezTo>
                    <a:pt x="0" y="6"/>
                    <a:pt x="3" y="6"/>
                    <a:pt x="5" y="5"/>
                  </a:cubicBezTo>
                  <a:cubicBezTo>
                    <a:pt x="19" y="0"/>
                    <a:pt x="33" y="1"/>
                    <a:pt x="47" y="4"/>
                  </a:cubicBezTo>
                  <a:cubicBezTo>
                    <a:pt x="62" y="7"/>
                    <a:pt x="76" y="12"/>
                    <a:pt x="89" y="21"/>
                  </a:cubicBezTo>
                  <a:cubicBezTo>
                    <a:pt x="89" y="21"/>
                    <a:pt x="88" y="22"/>
                    <a:pt x="88" y="22"/>
                  </a:cubicBezTo>
                  <a:close/>
                </a:path>
              </a:pathLst>
            </a:custGeom>
            <a:solidFill>
              <a:srgbClr val="C60B1E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4" name="Google Shape;374;p2"/>
            <p:cNvSpPr/>
            <p:nvPr/>
          </p:nvSpPr>
          <p:spPr>
            <a:xfrm>
              <a:off x="3883025" y="3960813"/>
              <a:ext cx="703263" cy="384175"/>
            </a:xfrm>
            <a:custGeom>
              <a:avLst/>
              <a:gdLst/>
              <a:ahLst/>
              <a:cxnLst/>
              <a:rect l="l" t="t" r="r" b="b"/>
              <a:pathLst>
                <a:path w="81" h="44" extrusionOk="0">
                  <a:moveTo>
                    <a:pt x="81" y="0"/>
                  </a:moveTo>
                  <a:cubicBezTo>
                    <a:pt x="77" y="4"/>
                    <a:pt x="73" y="5"/>
                    <a:pt x="69" y="6"/>
                  </a:cubicBezTo>
                  <a:cubicBezTo>
                    <a:pt x="50" y="12"/>
                    <a:pt x="33" y="22"/>
                    <a:pt x="18" y="34"/>
                  </a:cubicBezTo>
                  <a:cubicBezTo>
                    <a:pt x="14" y="37"/>
                    <a:pt x="10" y="40"/>
                    <a:pt x="6" y="42"/>
                  </a:cubicBezTo>
                  <a:cubicBezTo>
                    <a:pt x="4" y="43"/>
                    <a:pt x="3" y="44"/>
                    <a:pt x="2" y="43"/>
                  </a:cubicBezTo>
                  <a:cubicBezTo>
                    <a:pt x="0" y="41"/>
                    <a:pt x="1" y="40"/>
                    <a:pt x="2" y="39"/>
                  </a:cubicBezTo>
                  <a:cubicBezTo>
                    <a:pt x="5" y="34"/>
                    <a:pt x="8" y="31"/>
                    <a:pt x="12" y="28"/>
                  </a:cubicBezTo>
                  <a:cubicBezTo>
                    <a:pt x="32" y="13"/>
                    <a:pt x="54" y="4"/>
                    <a:pt x="81" y="0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5" name="Google Shape;375;p2"/>
            <p:cNvSpPr/>
            <p:nvPr/>
          </p:nvSpPr>
          <p:spPr>
            <a:xfrm>
              <a:off x="4681538" y="3978275"/>
              <a:ext cx="565150" cy="577850"/>
            </a:xfrm>
            <a:custGeom>
              <a:avLst/>
              <a:gdLst/>
              <a:ahLst/>
              <a:cxnLst/>
              <a:rect l="l" t="t" r="r" b="b"/>
              <a:pathLst>
                <a:path w="65" h="66" extrusionOk="0">
                  <a:moveTo>
                    <a:pt x="3" y="6"/>
                  </a:moveTo>
                  <a:cubicBezTo>
                    <a:pt x="3" y="4"/>
                    <a:pt x="0" y="4"/>
                    <a:pt x="0" y="1"/>
                  </a:cubicBezTo>
                  <a:cubicBezTo>
                    <a:pt x="2" y="0"/>
                    <a:pt x="3" y="2"/>
                    <a:pt x="4" y="2"/>
                  </a:cubicBezTo>
                  <a:cubicBezTo>
                    <a:pt x="27" y="15"/>
                    <a:pt x="46" y="31"/>
                    <a:pt x="59" y="54"/>
                  </a:cubicBezTo>
                  <a:cubicBezTo>
                    <a:pt x="61" y="57"/>
                    <a:pt x="65" y="62"/>
                    <a:pt x="61" y="64"/>
                  </a:cubicBezTo>
                  <a:cubicBezTo>
                    <a:pt x="58" y="66"/>
                    <a:pt x="55" y="61"/>
                    <a:pt x="53" y="57"/>
                  </a:cubicBezTo>
                  <a:cubicBezTo>
                    <a:pt x="40" y="39"/>
                    <a:pt x="25" y="21"/>
                    <a:pt x="7" y="8"/>
                  </a:cubicBezTo>
                  <a:cubicBezTo>
                    <a:pt x="6" y="7"/>
                    <a:pt x="5" y="5"/>
                    <a:pt x="3" y="6"/>
                  </a:cubicBezTo>
                  <a:close/>
                </a:path>
              </a:pathLst>
            </a:custGeom>
            <a:solidFill>
              <a:srgbClr val="C60B1E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6" name="Google Shape;376;p2"/>
            <p:cNvSpPr/>
            <p:nvPr/>
          </p:nvSpPr>
          <p:spPr>
            <a:xfrm>
              <a:off x="4681538" y="3900488"/>
              <a:ext cx="738188" cy="192087"/>
            </a:xfrm>
            <a:custGeom>
              <a:avLst/>
              <a:gdLst/>
              <a:ahLst/>
              <a:cxnLst/>
              <a:rect l="l" t="t" r="r" b="b"/>
              <a:pathLst>
                <a:path w="85" h="22" extrusionOk="0">
                  <a:moveTo>
                    <a:pt x="0" y="6"/>
                  </a:moveTo>
                  <a:cubicBezTo>
                    <a:pt x="6" y="2"/>
                    <a:pt x="11" y="2"/>
                    <a:pt x="16" y="2"/>
                  </a:cubicBezTo>
                  <a:cubicBezTo>
                    <a:pt x="34" y="0"/>
                    <a:pt x="53" y="0"/>
                    <a:pt x="70" y="8"/>
                  </a:cubicBezTo>
                  <a:cubicBezTo>
                    <a:pt x="74" y="10"/>
                    <a:pt x="78" y="12"/>
                    <a:pt x="82" y="16"/>
                  </a:cubicBezTo>
                  <a:cubicBezTo>
                    <a:pt x="83" y="17"/>
                    <a:pt x="85" y="18"/>
                    <a:pt x="84" y="20"/>
                  </a:cubicBezTo>
                  <a:cubicBezTo>
                    <a:pt x="83" y="22"/>
                    <a:pt x="81" y="21"/>
                    <a:pt x="79" y="21"/>
                  </a:cubicBezTo>
                  <a:cubicBezTo>
                    <a:pt x="70" y="17"/>
                    <a:pt x="62" y="14"/>
                    <a:pt x="53" y="11"/>
                  </a:cubicBezTo>
                  <a:cubicBezTo>
                    <a:pt x="38" y="7"/>
                    <a:pt x="23" y="5"/>
                    <a:pt x="8" y="6"/>
                  </a:cubicBezTo>
                  <a:cubicBezTo>
                    <a:pt x="6" y="6"/>
                    <a:pt x="4" y="6"/>
                    <a:pt x="0" y="6"/>
                  </a:cubicBezTo>
                  <a:close/>
                </a:path>
              </a:pathLst>
            </a:custGeom>
            <a:solidFill>
              <a:srgbClr val="C60B1E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7" name="Google Shape;377;p2"/>
            <p:cNvSpPr/>
            <p:nvPr/>
          </p:nvSpPr>
          <p:spPr>
            <a:xfrm>
              <a:off x="4491038" y="3987800"/>
              <a:ext cx="155575" cy="550862"/>
            </a:xfrm>
            <a:custGeom>
              <a:avLst/>
              <a:gdLst/>
              <a:ahLst/>
              <a:cxnLst/>
              <a:rect l="l" t="t" r="r" b="b"/>
              <a:pathLst>
                <a:path w="18" h="63" extrusionOk="0">
                  <a:moveTo>
                    <a:pt x="16" y="0"/>
                  </a:moveTo>
                  <a:cubicBezTo>
                    <a:pt x="18" y="8"/>
                    <a:pt x="15" y="15"/>
                    <a:pt x="14" y="21"/>
                  </a:cubicBezTo>
                  <a:cubicBezTo>
                    <a:pt x="12" y="33"/>
                    <a:pt x="11" y="45"/>
                    <a:pt x="9" y="57"/>
                  </a:cubicBezTo>
                  <a:cubicBezTo>
                    <a:pt x="9" y="59"/>
                    <a:pt x="8" y="63"/>
                    <a:pt x="6" y="63"/>
                  </a:cubicBezTo>
                  <a:cubicBezTo>
                    <a:pt x="2" y="63"/>
                    <a:pt x="2" y="59"/>
                    <a:pt x="1" y="56"/>
                  </a:cubicBezTo>
                  <a:cubicBezTo>
                    <a:pt x="0" y="42"/>
                    <a:pt x="4" y="29"/>
                    <a:pt x="8" y="16"/>
                  </a:cubicBezTo>
                  <a:cubicBezTo>
                    <a:pt x="9" y="11"/>
                    <a:pt x="11" y="5"/>
                    <a:pt x="16" y="0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8" name="Google Shape;378;p2"/>
            <p:cNvSpPr/>
            <p:nvPr/>
          </p:nvSpPr>
          <p:spPr>
            <a:xfrm>
              <a:off x="4630738" y="3384551"/>
              <a:ext cx="147638" cy="533400"/>
            </a:xfrm>
            <a:custGeom>
              <a:avLst/>
              <a:gdLst/>
              <a:ahLst/>
              <a:cxnLst/>
              <a:rect l="l" t="t" r="r" b="b"/>
              <a:pathLst>
                <a:path w="17" h="61" extrusionOk="0">
                  <a:moveTo>
                    <a:pt x="0" y="60"/>
                  </a:moveTo>
                  <a:cubicBezTo>
                    <a:pt x="2" y="53"/>
                    <a:pt x="3" y="46"/>
                    <a:pt x="4" y="39"/>
                  </a:cubicBezTo>
                  <a:cubicBezTo>
                    <a:pt x="7" y="28"/>
                    <a:pt x="7" y="17"/>
                    <a:pt x="8" y="6"/>
                  </a:cubicBezTo>
                  <a:cubicBezTo>
                    <a:pt x="8" y="4"/>
                    <a:pt x="7" y="0"/>
                    <a:pt x="11" y="0"/>
                  </a:cubicBezTo>
                  <a:cubicBezTo>
                    <a:pt x="15" y="0"/>
                    <a:pt x="16" y="3"/>
                    <a:pt x="17" y="7"/>
                  </a:cubicBezTo>
                  <a:cubicBezTo>
                    <a:pt x="17" y="13"/>
                    <a:pt x="17" y="20"/>
                    <a:pt x="15" y="27"/>
                  </a:cubicBezTo>
                  <a:cubicBezTo>
                    <a:pt x="12" y="37"/>
                    <a:pt x="8" y="48"/>
                    <a:pt x="4" y="58"/>
                  </a:cubicBezTo>
                  <a:cubicBezTo>
                    <a:pt x="3" y="59"/>
                    <a:pt x="2" y="60"/>
                    <a:pt x="2" y="61"/>
                  </a:cubicBezTo>
                  <a:cubicBezTo>
                    <a:pt x="1" y="60"/>
                    <a:pt x="1" y="60"/>
                    <a:pt x="0" y="60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9" name="Google Shape;379;p2"/>
            <p:cNvSpPr/>
            <p:nvPr/>
          </p:nvSpPr>
          <p:spPr>
            <a:xfrm>
              <a:off x="4743450" y="3663950"/>
              <a:ext cx="511175" cy="227012"/>
            </a:xfrm>
            <a:custGeom>
              <a:avLst/>
              <a:gdLst/>
              <a:ahLst/>
              <a:cxnLst/>
              <a:rect l="l" t="t" r="r" b="b"/>
              <a:pathLst>
                <a:path w="59" h="26" extrusionOk="0">
                  <a:moveTo>
                    <a:pt x="0" y="24"/>
                  </a:moveTo>
                  <a:cubicBezTo>
                    <a:pt x="16" y="13"/>
                    <a:pt x="33" y="3"/>
                    <a:pt x="52" y="0"/>
                  </a:cubicBezTo>
                  <a:cubicBezTo>
                    <a:pt x="53" y="0"/>
                    <a:pt x="54" y="0"/>
                    <a:pt x="55" y="0"/>
                  </a:cubicBezTo>
                  <a:cubicBezTo>
                    <a:pt x="56" y="1"/>
                    <a:pt x="59" y="1"/>
                    <a:pt x="59" y="2"/>
                  </a:cubicBezTo>
                  <a:cubicBezTo>
                    <a:pt x="59" y="4"/>
                    <a:pt x="57" y="5"/>
                    <a:pt x="56" y="5"/>
                  </a:cubicBezTo>
                  <a:cubicBezTo>
                    <a:pt x="44" y="9"/>
                    <a:pt x="33" y="13"/>
                    <a:pt x="22" y="17"/>
                  </a:cubicBezTo>
                  <a:cubicBezTo>
                    <a:pt x="15" y="19"/>
                    <a:pt x="8" y="23"/>
                    <a:pt x="1" y="26"/>
                  </a:cubicBezTo>
                  <a:cubicBezTo>
                    <a:pt x="0" y="25"/>
                    <a:pt x="0" y="25"/>
                    <a:pt x="0" y="24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0" name="Google Shape;380;p2"/>
            <p:cNvSpPr/>
            <p:nvPr/>
          </p:nvSpPr>
          <p:spPr>
            <a:xfrm>
              <a:off x="3952875" y="3935413"/>
              <a:ext cx="546100" cy="192087"/>
            </a:xfrm>
            <a:custGeom>
              <a:avLst/>
              <a:gdLst/>
              <a:ahLst/>
              <a:cxnLst/>
              <a:rect l="l" t="t" r="r" b="b"/>
              <a:pathLst>
                <a:path w="63" h="22" extrusionOk="0">
                  <a:moveTo>
                    <a:pt x="63" y="1"/>
                  </a:moveTo>
                  <a:cubicBezTo>
                    <a:pt x="60" y="5"/>
                    <a:pt x="56" y="3"/>
                    <a:pt x="54" y="4"/>
                  </a:cubicBezTo>
                  <a:cubicBezTo>
                    <a:pt x="39" y="7"/>
                    <a:pt x="24" y="11"/>
                    <a:pt x="11" y="18"/>
                  </a:cubicBezTo>
                  <a:cubicBezTo>
                    <a:pt x="8" y="19"/>
                    <a:pt x="4" y="22"/>
                    <a:pt x="2" y="19"/>
                  </a:cubicBezTo>
                  <a:cubicBezTo>
                    <a:pt x="0" y="15"/>
                    <a:pt x="5" y="13"/>
                    <a:pt x="8" y="12"/>
                  </a:cubicBezTo>
                  <a:cubicBezTo>
                    <a:pt x="25" y="3"/>
                    <a:pt x="43" y="0"/>
                    <a:pt x="63" y="1"/>
                  </a:cubicBezTo>
                  <a:close/>
                </a:path>
              </a:pathLst>
            </a:custGeom>
            <a:solidFill>
              <a:srgbClr val="C60B1E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1" name="Google Shape;381;p2"/>
            <p:cNvSpPr/>
            <p:nvPr/>
          </p:nvSpPr>
          <p:spPr>
            <a:xfrm>
              <a:off x="4117975" y="3489325"/>
              <a:ext cx="433388" cy="366712"/>
            </a:xfrm>
            <a:custGeom>
              <a:avLst/>
              <a:gdLst/>
              <a:ahLst/>
              <a:cxnLst/>
              <a:rect l="l" t="t" r="r" b="b"/>
              <a:pathLst>
                <a:path w="50" h="42" extrusionOk="0">
                  <a:moveTo>
                    <a:pt x="50" y="42"/>
                  </a:moveTo>
                  <a:cubicBezTo>
                    <a:pt x="43" y="38"/>
                    <a:pt x="38" y="32"/>
                    <a:pt x="32" y="27"/>
                  </a:cubicBezTo>
                  <a:cubicBezTo>
                    <a:pt x="23" y="20"/>
                    <a:pt x="14" y="14"/>
                    <a:pt x="4" y="7"/>
                  </a:cubicBezTo>
                  <a:cubicBezTo>
                    <a:pt x="3" y="6"/>
                    <a:pt x="0" y="4"/>
                    <a:pt x="1" y="2"/>
                  </a:cubicBezTo>
                  <a:cubicBezTo>
                    <a:pt x="2" y="0"/>
                    <a:pt x="5" y="1"/>
                    <a:pt x="7" y="2"/>
                  </a:cubicBezTo>
                  <a:cubicBezTo>
                    <a:pt x="13" y="4"/>
                    <a:pt x="18" y="8"/>
                    <a:pt x="23" y="12"/>
                  </a:cubicBezTo>
                  <a:cubicBezTo>
                    <a:pt x="33" y="20"/>
                    <a:pt x="43" y="30"/>
                    <a:pt x="50" y="42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2" name="Google Shape;382;p2"/>
            <p:cNvSpPr/>
            <p:nvPr/>
          </p:nvSpPr>
          <p:spPr>
            <a:xfrm>
              <a:off x="4829175" y="4005263"/>
              <a:ext cx="600075" cy="339725"/>
            </a:xfrm>
            <a:custGeom>
              <a:avLst/>
              <a:gdLst/>
              <a:ahLst/>
              <a:cxnLst/>
              <a:rect l="l" t="t" r="r" b="b"/>
              <a:pathLst>
                <a:path w="69" h="39" extrusionOk="0">
                  <a:moveTo>
                    <a:pt x="0" y="0"/>
                  </a:moveTo>
                  <a:cubicBezTo>
                    <a:pt x="26" y="7"/>
                    <a:pt x="51" y="17"/>
                    <a:pt x="69" y="39"/>
                  </a:cubicBezTo>
                  <a:cubicBezTo>
                    <a:pt x="47" y="24"/>
                    <a:pt x="25" y="9"/>
                    <a:pt x="0" y="0"/>
                  </a:cubicBezTo>
                  <a:close/>
                </a:path>
              </a:pathLst>
            </a:custGeom>
            <a:solidFill>
              <a:srgbClr val="C60B1E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3" name="Google Shape;383;p2"/>
            <p:cNvSpPr/>
            <p:nvPr/>
          </p:nvSpPr>
          <p:spPr>
            <a:xfrm>
              <a:off x="4681538" y="4030663"/>
              <a:ext cx="209550" cy="438150"/>
            </a:xfrm>
            <a:custGeom>
              <a:avLst/>
              <a:gdLst/>
              <a:ahLst/>
              <a:cxnLst/>
              <a:rect l="l" t="t" r="r" b="b"/>
              <a:pathLst>
                <a:path w="24" h="50" extrusionOk="0">
                  <a:moveTo>
                    <a:pt x="3" y="0"/>
                  </a:moveTo>
                  <a:cubicBezTo>
                    <a:pt x="11" y="12"/>
                    <a:pt x="18" y="24"/>
                    <a:pt x="21" y="38"/>
                  </a:cubicBezTo>
                  <a:cubicBezTo>
                    <a:pt x="22" y="41"/>
                    <a:pt x="24" y="47"/>
                    <a:pt x="21" y="48"/>
                  </a:cubicBezTo>
                  <a:cubicBezTo>
                    <a:pt x="18" y="50"/>
                    <a:pt x="17" y="43"/>
                    <a:pt x="16" y="40"/>
                  </a:cubicBezTo>
                  <a:cubicBezTo>
                    <a:pt x="13" y="28"/>
                    <a:pt x="8" y="15"/>
                    <a:pt x="2" y="4"/>
                  </a:cubicBezTo>
                  <a:cubicBezTo>
                    <a:pt x="2" y="3"/>
                    <a:pt x="0" y="1"/>
                    <a:pt x="3" y="0"/>
                  </a:cubicBezTo>
                  <a:cubicBezTo>
                    <a:pt x="3" y="0"/>
                    <a:pt x="3" y="0"/>
                    <a:pt x="3" y="0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4" name="Google Shape;384;p2"/>
            <p:cNvSpPr/>
            <p:nvPr/>
          </p:nvSpPr>
          <p:spPr>
            <a:xfrm>
              <a:off x="4238625" y="4048125"/>
              <a:ext cx="287338" cy="358775"/>
            </a:xfrm>
            <a:custGeom>
              <a:avLst/>
              <a:gdLst/>
              <a:ahLst/>
              <a:cxnLst/>
              <a:rect l="l" t="t" r="r" b="b"/>
              <a:pathLst>
                <a:path w="33" h="41" extrusionOk="0">
                  <a:moveTo>
                    <a:pt x="33" y="0"/>
                  </a:moveTo>
                  <a:cubicBezTo>
                    <a:pt x="25" y="11"/>
                    <a:pt x="16" y="21"/>
                    <a:pt x="9" y="33"/>
                  </a:cubicBezTo>
                  <a:cubicBezTo>
                    <a:pt x="7" y="35"/>
                    <a:pt x="6" y="37"/>
                    <a:pt x="4" y="39"/>
                  </a:cubicBezTo>
                  <a:cubicBezTo>
                    <a:pt x="4" y="40"/>
                    <a:pt x="2" y="41"/>
                    <a:pt x="1" y="40"/>
                  </a:cubicBezTo>
                  <a:cubicBezTo>
                    <a:pt x="0" y="40"/>
                    <a:pt x="1" y="38"/>
                    <a:pt x="1" y="37"/>
                  </a:cubicBezTo>
                  <a:cubicBezTo>
                    <a:pt x="4" y="27"/>
                    <a:pt x="11" y="20"/>
                    <a:pt x="18" y="12"/>
                  </a:cubicBezTo>
                  <a:cubicBezTo>
                    <a:pt x="22" y="7"/>
                    <a:pt x="27" y="3"/>
                    <a:pt x="33" y="0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5" name="Google Shape;385;p2"/>
            <p:cNvSpPr/>
            <p:nvPr/>
          </p:nvSpPr>
          <p:spPr>
            <a:xfrm>
              <a:off x="4135438" y="4057650"/>
              <a:ext cx="312738" cy="269875"/>
            </a:xfrm>
            <a:custGeom>
              <a:avLst/>
              <a:gdLst/>
              <a:ahLst/>
              <a:cxnLst/>
              <a:rect l="l" t="t" r="r" b="b"/>
              <a:pathLst>
                <a:path w="36" h="31" extrusionOk="0">
                  <a:moveTo>
                    <a:pt x="36" y="2"/>
                  </a:moveTo>
                  <a:cubicBezTo>
                    <a:pt x="23" y="7"/>
                    <a:pt x="14" y="17"/>
                    <a:pt x="6" y="28"/>
                  </a:cubicBezTo>
                  <a:cubicBezTo>
                    <a:pt x="5" y="29"/>
                    <a:pt x="4" y="31"/>
                    <a:pt x="2" y="29"/>
                  </a:cubicBezTo>
                  <a:cubicBezTo>
                    <a:pt x="0" y="28"/>
                    <a:pt x="1" y="26"/>
                    <a:pt x="2" y="24"/>
                  </a:cubicBezTo>
                  <a:cubicBezTo>
                    <a:pt x="7" y="13"/>
                    <a:pt x="26" y="0"/>
                    <a:pt x="36" y="2"/>
                  </a:cubicBezTo>
                  <a:close/>
                </a:path>
              </a:pathLst>
            </a:custGeom>
            <a:solidFill>
              <a:srgbClr val="C60B1E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6" name="Google Shape;386;p2"/>
            <p:cNvSpPr/>
            <p:nvPr/>
          </p:nvSpPr>
          <p:spPr>
            <a:xfrm>
              <a:off x="4716463" y="3584575"/>
              <a:ext cx="269875" cy="271462"/>
            </a:xfrm>
            <a:custGeom>
              <a:avLst/>
              <a:gdLst/>
              <a:ahLst/>
              <a:cxnLst/>
              <a:rect l="l" t="t" r="r" b="b"/>
              <a:pathLst>
                <a:path w="31" h="31" extrusionOk="0">
                  <a:moveTo>
                    <a:pt x="0" y="30"/>
                  </a:moveTo>
                  <a:cubicBezTo>
                    <a:pt x="0" y="19"/>
                    <a:pt x="13" y="3"/>
                    <a:pt x="23" y="1"/>
                  </a:cubicBezTo>
                  <a:cubicBezTo>
                    <a:pt x="25" y="0"/>
                    <a:pt x="26" y="0"/>
                    <a:pt x="28" y="0"/>
                  </a:cubicBezTo>
                  <a:cubicBezTo>
                    <a:pt x="29" y="0"/>
                    <a:pt x="30" y="0"/>
                    <a:pt x="30" y="1"/>
                  </a:cubicBezTo>
                  <a:cubicBezTo>
                    <a:pt x="31" y="3"/>
                    <a:pt x="30" y="3"/>
                    <a:pt x="29" y="4"/>
                  </a:cubicBezTo>
                  <a:cubicBezTo>
                    <a:pt x="28" y="5"/>
                    <a:pt x="27" y="5"/>
                    <a:pt x="26" y="6"/>
                  </a:cubicBezTo>
                  <a:cubicBezTo>
                    <a:pt x="15" y="10"/>
                    <a:pt x="8" y="18"/>
                    <a:pt x="2" y="29"/>
                  </a:cubicBezTo>
                  <a:cubicBezTo>
                    <a:pt x="2" y="30"/>
                    <a:pt x="2" y="31"/>
                    <a:pt x="0" y="30"/>
                  </a:cubicBez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7" name="Google Shape;387;p2"/>
            <p:cNvSpPr/>
            <p:nvPr/>
          </p:nvSpPr>
          <p:spPr>
            <a:xfrm>
              <a:off x="4456113" y="3506788"/>
              <a:ext cx="165100" cy="314325"/>
            </a:xfrm>
            <a:custGeom>
              <a:avLst/>
              <a:gdLst/>
              <a:ahLst/>
              <a:cxnLst/>
              <a:rect l="l" t="t" r="r" b="b"/>
              <a:pathLst>
                <a:path w="19" h="36" extrusionOk="0">
                  <a:moveTo>
                    <a:pt x="17" y="36"/>
                  </a:moveTo>
                  <a:cubicBezTo>
                    <a:pt x="14" y="32"/>
                    <a:pt x="14" y="29"/>
                    <a:pt x="13" y="25"/>
                  </a:cubicBezTo>
                  <a:cubicBezTo>
                    <a:pt x="10" y="19"/>
                    <a:pt x="7" y="13"/>
                    <a:pt x="3" y="7"/>
                  </a:cubicBezTo>
                  <a:cubicBezTo>
                    <a:pt x="2" y="5"/>
                    <a:pt x="0" y="3"/>
                    <a:pt x="2" y="1"/>
                  </a:cubicBezTo>
                  <a:cubicBezTo>
                    <a:pt x="4" y="0"/>
                    <a:pt x="6" y="2"/>
                    <a:pt x="7" y="3"/>
                  </a:cubicBezTo>
                  <a:cubicBezTo>
                    <a:pt x="14" y="9"/>
                    <a:pt x="19" y="26"/>
                    <a:pt x="17" y="36"/>
                  </a:cubicBez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8" name="Google Shape;388;p2"/>
            <p:cNvSpPr/>
            <p:nvPr/>
          </p:nvSpPr>
          <p:spPr>
            <a:xfrm>
              <a:off x="3943350" y="3873500"/>
              <a:ext cx="477838" cy="61912"/>
            </a:xfrm>
            <a:custGeom>
              <a:avLst/>
              <a:gdLst/>
              <a:ahLst/>
              <a:cxnLst/>
              <a:rect l="l" t="t" r="r" b="b"/>
              <a:pathLst>
                <a:path w="55" h="7" extrusionOk="0">
                  <a:moveTo>
                    <a:pt x="0" y="7"/>
                  </a:moveTo>
                  <a:cubicBezTo>
                    <a:pt x="18" y="0"/>
                    <a:pt x="36" y="1"/>
                    <a:pt x="55" y="5"/>
                  </a:cubicBezTo>
                  <a:cubicBezTo>
                    <a:pt x="36" y="3"/>
                    <a:pt x="18" y="5"/>
                    <a:pt x="0" y="7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9" name="Google Shape;389;p2"/>
            <p:cNvSpPr/>
            <p:nvPr/>
          </p:nvSpPr>
          <p:spPr>
            <a:xfrm>
              <a:off x="4656138" y="4040188"/>
              <a:ext cx="112713" cy="393700"/>
            </a:xfrm>
            <a:custGeom>
              <a:avLst/>
              <a:gdLst/>
              <a:ahLst/>
              <a:cxnLst/>
              <a:rect l="l" t="t" r="r" b="b"/>
              <a:pathLst>
                <a:path w="13" h="45" extrusionOk="0">
                  <a:moveTo>
                    <a:pt x="0" y="0"/>
                  </a:moveTo>
                  <a:cubicBezTo>
                    <a:pt x="6" y="14"/>
                    <a:pt x="13" y="29"/>
                    <a:pt x="6" y="45"/>
                  </a:cubicBezTo>
                  <a:cubicBezTo>
                    <a:pt x="6" y="30"/>
                    <a:pt x="5" y="15"/>
                    <a:pt x="0" y="0"/>
                  </a:cubicBezTo>
                  <a:close/>
                </a:path>
              </a:pathLst>
            </a:custGeom>
            <a:solidFill>
              <a:srgbClr val="C60B1E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0" name="Google Shape;390;p2"/>
            <p:cNvSpPr/>
            <p:nvPr/>
          </p:nvSpPr>
          <p:spPr>
            <a:xfrm>
              <a:off x="4378325" y="4092575"/>
              <a:ext cx="173038" cy="287337"/>
            </a:xfrm>
            <a:custGeom>
              <a:avLst/>
              <a:gdLst/>
              <a:ahLst/>
              <a:cxnLst/>
              <a:rect l="l" t="t" r="r" b="b"/>
              <a:pathLst>
                <a:path w="20" h="33" extrusionOk="0">
                  <a:moveTo>
                    <a:pt x="3" y="33"/>
                  </a:moveTo>
                  <a:cubicBezTo>
                    <a:pt x="0" y="23"/>
                    <a:pt x="10" y="4"/>
                    <a:pt x="20" y="0"/>
                  </a:cubicBezTo>
                  <a:cubicBezTo>
                    <a:pt x="9" y="10"/>
                    <a:pt x="8" y="22"/>
                    <a:pt x="3" y="33"/>
                  </a:cubicBezTo>
                  <a:close/>
                </a:path>
              </a:pathLst>
            </a:custGeom>
            <a:solidFill>
              <a:srgbClr val="C60B1E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1" name="Google Shape;391;p2"/>
            <p:cNvSpPr/>
            <p:nvPr/>
          </p:nvSpPr>
          <p:spPr>
            <a:xfrm>
              <a:off x="5064125" y="4197350"/>
              <a:ext cx="217488" cy="182562"/>
            </a:xfrm>
            <a:custGeom>
              <a:avLst/>
              <a:gdLst/>
              <a:ahLst/>
              <a:cxnLst/>
              <a:rect l="l" t="t" r="r" b="b"/>
              <a:pathLst>
                <a:path w="25" h="21" extrusionOk="0">
                  <a:moveTo>
                    <a:pt x="0" y="0"/>
                  </a:moveTo>
                  <a:cubicBezTo>
                    <a:pt x="9" y="4"/>
                    <a:pt x="18" y="9"/>
                    <a:pt x="24" y="17"/>
                  </a:cubicBezTo>
                  <a:cubicBezTo>
                    <a:pt x="24" y="18"/>
                    <a:pt x="25" y="19"/>
                    <a:pt x="24" y="20"/>
                  </a:cubicBezTo>
                  <a:cubicBezTo>
                    <a:pt x="23" y="21"/>
                    <a:pt x="22" y="20"/>
                    <a:pt x="21" y="20"/>
                  </a:cubicBezTo>
                  <a:cubicBezTo>
                    <a:pt x="19" y="17"/>
                    <a:pt x="16" y="15"/>
                    <a:pt x="13" y="13"/>
                  </a:cubicBezTo>
                  <a:cubicBezTo>
                    <a:pt x="9" y="9"/>
                    <a:pt x="5" y="4"/>
                    <a:pt x="0" y="0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2" name="Google Shape;392;p2"/>
            <p:cNvSpPr/>
            <p:nvPr/>
          </p:nvSpPr>
          <p:spPr>
            <a:xfrm>
              <a:off x="5073650" y="4022725"/>
              <a:ext cx="260350" cy="139700"/>
            </a:xfrm>
            <a:custGeom>
              <a:avLst/>
              <a:gdLst/>
              <a:ahLst/>
              <a:cxnLst/>
              <a:rect l="l" t="t" r="r" b="b"/>
              <a:pathLst>
                <a:path w="30" h="16" extrusionOk="0">
                  <a:moveTo>
                    <a:pt x="0" y="0"/>
                  </a:moveTo>
                  <a:cubicBezTo>
                    <a:pt x="10" y="1"/>
                    <a:pt x="19" y="5"/>
                    <a:pt x="27" y="11"/>
                  </a:cubicBezTo>
                  <a:cubicBezTo>
                    <a:pt x="28" y="11"/>
                    <a:pt x="30" y="12"/>
                    <a:pt x="29" y="14"/>
                  </a:cubicBezTo>
                  <a:cubicBezTo>
                    <a:pt x="28" y="16"/>
                    <a:pt x="26" y="15"/>
                    <a:pt x="24" y="14"/>
                  </a:cubicBezTo>
                  <a:cubicBezTo>
                    <a:pt x="16" y="9"/>
                    <a:pt x="8" y="5"/>
                    <a:pt x="0" y="0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3" name="Google Shape;393;p2"/>
            <p:cNvSpPr/>
            <p:nvPr/>
          </p:nvSpPr>
          <p:spPr>
            <a:xfrm>
              <a:off x="4056063" y="4344988"/>
              <a:ext cx="69850" cy="71437"/>
            </a:xfrm>
            <a:custGeom>
              <a:avLst/>
              <a:gdLst/>
              <a:ahLst/>
              <a:cxnLst/>
              <a:rect l="l" t="t" r="r" b="b"/>
              <a:pathLst>
                <a:path w="8" h="8" extrusionOk="0">
                  <a:moveTo>
                    <a:pt x="7" y="5"/>
                  </a:moveTo>
                  <a:cubicBezTo>
                    <a:pt x="7" y="8"/>
                    <a:pt x="4" y="6"/>
                    <a:pt x="3" y="8"/>
                  </a:cubicBezTo>
                  <a:cubicBezTo>
                    <a:pt x="2" y="7"/>
                    <a:pt x="0" y="6"/>
                    <a:pt x="0" y="4"/>
                  </a:cubicBezTo>
                  <a:cubicBezTo>
                    <a:pt x="2" y="4"/>
                    <a:pt x="0" y="0"/>
                    <a:pt x="3" y="0"/>
                  </a:cubicBezTo>
                  <a:cubicBezTo>
                    <a:pt x="7" y="1"/>
                    <a:pt x="8" y="2"/>
                    <a:pt x="7" y="5"/>
                  </a:cubicBezTo>
                  <a:close/>
                </a:path>
              </a:pathLst>
            </a:custGeom>
            <a:solidFill>
              <a:srgbClr val="C60B1E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4" name="Google Shape;394;p2"/>
            <p:cNvSpPr/>
            <p:nvPr/>
          </p:nvSpPr>
          <p:spPr>
            <a:xfrm>
              <a:off x="4681538" y="4476750"/>
              <a:ext cx="69850" cy="79375"/>
            </a:xfrm>
            <a:custGeom>
              <a:avLst/>
              <a:gdLst/>
              <a:ahLst/>
              <a:cxnLst/>
              <a:rect l="l" t="t" r="r" b="b"/>
              <a:pathLst>
                <a:path w="8" h="9" extrusionOk="0">
                  <a:moveTo>
                    <a:pt x="3" y="9"/>
                  </a:moveTo>
                  <a:cubicBezTo>
                    <a:pt x="2" y="7"/>
                    <a:pt x="1" y="6"/>
                    <a:pt x="0" y="4"/>
                  </a:cubicBezTo>
                  <a:cubicBezTo>
                    <a:pt x="1" y="4"/>
                    <a:pt x="0" y="0"/>
                    <a:pt x="3" y="0"/>
                  </a:cubicBezTo>
                  <a:cubicBezTo>
                    <a:pt x="5" y="1"/>
                    <a:pt x="7" y="0"/>
                    <a:pt x="7" y="4"/>
                  </a:cubicBezTo>
                  <a:cubicBezTo>
                    <a:pt x="8" y="8"/>
                    <a:pt x="4" y="6"/>
                    <a:pt x="3" y="9"/>
                  </a:cubicBezTo>
                  <a:close/>
                </a:path>
              </a:pathLst>
            </a:custGeom>
            <a:solidFill>
              <a:srgbClr val="C60B1E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5" name="Google Shape;395;p2"/>
            <p:cNvSpPr/>
            <p:nvPr/>
          </p:nvSpPr>
          <p:spPr>
            <a:xfrm>
              <a:off x="4351338" y="4424363"/>
              <a:ext cx="87313" cy="69850"/>
            </a:xfrm>
            <a:custGeom>
              <a:avLst/>
              <a:gdLst/>
              <a:ahLst/>
              <a:cxnLst/>
              <a:rect l="l" t="t" r="r" b="b"/>
              <a:pathLst>
                <a:path w="10" h="8" extrusionOk="0">
                  <a:moveTo>
                    <a:pt x="8" y="3"/>
                  </a:moveTo>
                  <a:cubicBezTo>
                    <a:pt x="9" y="8"/>
                    <a:pt x="5" y="6"/>
                    <a:pt x="4" y="8"/>
                  </a:cubicBezTo>
                  <a:cubicBezTo>
                    <a:pt x="3" y="7"/>
                    <a:pt x="2" y="6"/>
                    <a:pt x="0" y="4"/>
                  </a:cubicBezTo>
                  <a:cubicBezTo>
                    <a:pt x="3" y="4"/>
                    <a:pt x="1" y="0"/>
                    <a:pt x="4" y="1"/>
                  </a:cubicBezTo>
                  <a:cubicBezTo>
                    <a:pt x="6" y="1"/>
                    <a:pt x="10" y="0"/>
                    <a:pt x="8" y="3"/>
                  </a:cubicBezTo>
                  <a:close/>
                </a:path>
              </a:pathLst>
            </a:custGeom>
            <a:solidFill>
              <a:srgbClr val="C60B1E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6" name="Google Shape;396;p2"/>
            <p:cNvSpPr/>
            <p:nvPr/>
          </p:nvSpPr>
          <p:spPr>
            <a:xfrm>
              <a:off x="4403725" y="3402013"/>
              <a:ext cx="79375" cy="77787"/>
            </a:xfrm>
            <a:custGeom>
              <a:avLst/>
              <a:gdLst/>
              <a:ahLst/>
              <a:cxnLst/>
              <a:rect l="l" t="t" r="r" b="b"/>
              <a:pathLst>
                <a:path w="9" h="9" extrusionOk="0">
                  <a:moveTo>
                    <a:pt x="4" y="1"/>
                  </a:moveTo>
                  <a:cubicBezTo>
                    <a:pt x="9" y="0"/>
                    <a:pt x="8" y="4"/>
                    <a:pt x="8" y="5"/>
                  </a:cubicBezTo>
                  <a:cubicBezTo>
                    <a:pt x="9" y="8"/>
                    <a:pt x="5" y="7"/>
                    <a:pt x="4" y="9"/>
                  </a:cubicBezTo>
                  <a:cubicBezTo>
                    <a:pt x="3" y="8"/>
                    <a:pt x="2" y="6"/>
                    <a:pt x="0" y="5"/>
                  </a:cubicBezTo>
                  <a:cubicBezTo>
                    <a:pt x="2" y="4"/>
                    <a:pt x="2" y="1"/>
                    <a:pt x="4" y="1"/>
                  </a:cubicBezTo>
                  <a:close/>
                </a:path>
              </a:pathLst>
            </a:custGeom>
            <a:solidFill>
              <a:srgbClr val="C60B1E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7" name="Google Shape;397;p2"/>
            <p:cNvSpPr/>
            <p:nvPr/>
          </p:nvSpPr>
          <p:spPr>
            <a:xfrm>
              <a:off x="3840163" y="3917950"/>
              <a:ext cx="68263" cy="69850"/>
            </a:xfrm>
            <a:custGeom>
              <a:avLst/>
              <a:gdLst/>
              <a:ahLst/>
              <a:cxnLst/>
              <a:rect l="l" t="t" r="r" b="b"/>
              <a:pathLst>
                <a:path w="8" h="8" extrusionOk="0">
                  <a:moveTo>
                    <a:pt x="5" y="1"/>
                  </a:moveTo>
                  <a:cubicBezTo>
                    <a:pt x="8" y="0"/>
                    <a:pt x="7" y="4"/>
                    <a:pt x="7" y="5"/>
                  </a:cubicBezTo>
                  <a:cubicBezTo>
                    <a:pt x="8" y="8"/>
                    <a:pt x="4" y="6"/>
                    <a:pt x="4" y="8"/>
                  </a:cubicBezTo>
                  <a:cubicBezTo>
                    <a:pt x="2" y="7"/>
                    <a:pt x="1" y="6"/>
                    <a:pt x="0" y="4"/>
                  </a:cubicBezTo>
                  <a:cubicBezTo>
                    <a:pt x="2" y="4"/>
                    <a:pt x="1" y="0"/>
                    <a:pt x="5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8" name="Google Shape;398;p2"/>
            <p:cNvSpPr/>
            <p:nvPr/>
          </p:nvSpPr>
          <p:spPr>
            <a:xfrm>
              <a:off x="4994275" y="3524250"/>
              <a:ext cx="61913" cy="60325"/>
            </a:xfrm>
            <a:custGeom>
              <a:avLst/>
              <a:gdLst/>
              <a:ahLst/>
              <a:cxnLst/>
              <a:rect l="l" t="t" r="r" b="b"/>
              <a:pathLst>
                <a:path w="7" h="7" extrusionOk="0">
                  <a:moveTo>
                    <a:pt x="5" y="4"/>
                  </a:moveTo>
                  <a:cubicBezTo>
                    <a:pt x="7" y="7"/>
                    <a:pt x="4" y="6"/>
                    <a:pt x="3" y="7"/>
                  </a:cubicBezTo>
                  <a:cubicBezTo>
                    <a:pt x="1" y="7"/>
                    <a:pt x="1" y="5"/>
                    <a:pt x="0" y="4"/>
                  </a:cubicBezTo>
                  <a:cubicBezTo>
                    <a:pt x="1" y="4"/>
                    <a:pt x="0" y="0"/>
                    <a:pt x="3" y="1"/>
                  </a:cubicBezTo>
                  <a:cubicBezTo>
                    <a:pt x="4" y="1"/>
                    <a:pt x="7" y="1"/>
                    <a:pt x="5" y="4"/>
                  </a:cubicBezTo>
                  <a:close/>
                </a:path>
              </a:pathLst>
            </a:custGeom>
            <a:solidFill>
              <a:srgbClr val="C60B1E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9" name="Google Shape;399;p2"/>
            <p:cNvSpPr/>
            <p:nvPr/>
          </p:nvSpPr>
          <p:spPr>
            <a:xfrm>
              <a:off x="5368925" y="4170363"/>
              <a:ext cx="60325" cy="61912"/>
            </a:xfrm>
            <a:custGeom>
              <a:avLst/>
              <a:gdLst/>
              <a:ahLst/>
              <a:cxnLst/>
              <a:rect l="l" t="t" r="r" b="b"/>
              <a:pathLst>
                <a:path w="7" h="7" extrusionOk="0">
                  <a:moveTo>
                    <a:pt x="3" y="7"/>
                  </a:moveTo>
                  <a:cubicBezTo>
                    <a:pt x="2" y="6"/>
                    <a:pt x="1" y="5"/>
                    <a:pt x="0" y="4"/>
                  </a:cubicBezTo>
                  <a:cubicBezTo>
                    <a:pt x="1" y="3"/>
                    <a:pt x="0" y="0"/>
                    <a:pt x="3" y="0"/>
                  </a:cubicBezTo>
                  <a:cubicBezTo>
                    <a:pt x="5" y="0"/>
                    <a:pt x="6" y="1"/>
                    <a:pt x="6" y="3"/>
                  </a:cubicBezTo>
                  <a:cubicBezTo>
                    <a:pt x="7" y="6"/>
                    <a:pt x="4" y="5"/>
                    <a:pt x="3" y="7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00" name="Google Shape;400;p2"/>
          <p:cNvGrpSpPr/>
          <p:nvPr/>
        </p:nvGrpSpPr>
        <p:grpSpPr>
          <a:xfrm>
            <a:off x="2463249" y="846408"/>
            <a:ext cx="1126249" cy="812484"/>
            <a:chOff x="3805238" y="3384551"/>
            <a:chExt cx="1624012" cy="1171574"/>
          </a:xfrm>
        </p:grpSpPr>
        <p:sp>
          <p:nvSpPr>
            <p:cNvPr id="401" name="Google Shape;401;p2"/>
            <p:cNvSpPr/>
            <p:nvPr/>
          </p:nvSpPr>
          <p:spPr>
            <a:xfrm>
              <a:off x="3805238" y="3741738"/>
              <a:ext cx="773113" cy="193675"/>
            </a:xfrm>
            <a:custGeom>
              <a:avLst/>
              <a:gdLst/>
              <a:ahLst/>
              <a:cxnLst/>
              <a:rect l="l" t="t" r="r" b="b"/>
              <a:pathLst>
                <a:path w="89" h="22" extrusionOk="0">
                  <a:moveTo>
                    <a:pt x="88" y="22"/>
                  </a:moveTo>
                  <a:cubicBezTo>
                    <a:pt x="80" y="19"/>
                    <a:pt x="72" y="16"/>
                    <a:pt x="63" y="14"/>
                  </a:cubicBezTo>
                  <a:cubicBezTo>
                    <a:pt x="48" y="10"/>
                    <a:pt x="32" y="10"/>
                    <a:pt x="16" y="10"/>
                  </a:cubicBezTo>
                  <a:cubicBezTo>
                    <a:pt x="13" y="11"/>
                    <a:pt x="9" y="11"/>
                    <a:pt x="6" y="11"/>
                  </a:cubicBezTo>
                  <a:cubicBezTo>
                    <a:pt x="4" y="10"/>
                    <a:pt x="0" y="12"/>
                    <a:pt x="0" y="9"/>
                  </a:cubicBezTo>
                  <a:cubicBezTo>
                    <a:pt x="0" y="6"/>
                    <a:pt x="3" y="6"/>
                    <a:pt x="5" y="5"/>
                  </a:cubicBezTo>
                  <a:cubicBezTo>
                    <a:pt x="19" y="0"/>
                    <a:pt x="33" y="1"/>
                    <a:pt x="47" y="4"/>
                  </a:cubicBezTo>
                  <a:cubicBezTo>
                    <a:pt x="62" y="7"/>
                    <a:pt x="76" y="12"/>
                    <a:pt x="89" y="21"/>
                  </a:cubicBezTo>
                  <a:cubicBezTo>
                    <a:pt x="89" y="21"/>
                    <a:pt x="88" y="22"/>
                    <a:pt x="88" y="22"/>
                  </a:cubicBezTo>
                  <a:close/>
                </a:path>
              </a:pathLst>
            </a:custGeom>
            <a:solidFill>
              <a:srgbClr val="C60B1E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2" name="Google Shape;402;p2"/>
            <p:cNvSpPr/>
            <p:nvPr/>
          </p:nvSpPr>
          <p:spPr>
            <a:xfrm>
              <a:off x="3883025" y="3960813"/>
              <a:ext cx="703263" cy="384175"/>
            </a:xfrm>
            <a:custGeom>
              <a:avLst/>
              <a:gdLst/>
              <a:ahLst/>
              <a:cxnLst/>
              <a:rect l="l" t="t" r="r" b="b"/>
              <a:pathLst>
                <a:path w="81" h="44" extrusionOk="0">
                  <a:moveTo>
                    <a:pt x="81" y="0"/>
                  </a:moveTo>
                  <a:cubicBezTo>
                    <a:pt x="77" y="4"/>
                    <a:pt x="73" y="5"/>
                    <a:pt x="69" y="6"/>
                  </a:cubicBezTo>
                  <a:cubicBezTo>
                    <a:pt x="50" y="12"/>
                    <a:pt x="33" y="22"/>
                    <a:pt x="18" y="34"/>
                  </a:cubicBezTo>
                  <a:cubicBezTo>
                    <a:pt x="14" y="37"/>
                    <a:pt x="10" y="40"/>
                    <a:pt x="6" y="42"/>
                  </a:cubicBezTo>
                  <a:cubicBezTo>
                    <a:pt x="4" y="43"/>
                    <a:pt x="3" y="44"/>
                    <a:pt x="2" y="43"/>
                  </a:cubicBezTo>
                  <a:cubicBezTo>
                    <a:pt x="0" y="41"/>
                    <a:pt x="1" y="40"/>
                    <a:pt x="2" y="39"/>
                  </a:cubicBezTo>
                  <a:cubicBezTo>
                    <a:pt x="5" y="34"/>
                    <a:pt x="8" y="31"/>
                    <a:pt x="12" y="28"/>
                  </a:cubicBezTo>
                  <a:cubicBezTo>
                    <a:pt x="32" y="13"/>
                    <a:pt x="54" y="4"/>
                    <a:pt x="81" y="0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3" name="Google Shape;403;p2"/>
            <p:cNvSpPr/>
            <p:nvPr/>
          </p:nvSpPr>
          <p:spPr>
            <a:xfrm>
              <a:off x="4681538" y="3978275"/>
              <a:ext cx="565150" cy="577850"/>
            </a:xfrm>
            <a:custGeom>
              <a:avLst/>
              <a:gdLst/>
              <a:ahLst/>
              <a:cxnLst/>
              <a:rect l="l" t="t" r="r" b="b"/>
              <a:pathLst>
                <a:path w="65" h="66" extrusionOk="0">
                  <a:moveTo>
                    <a:pt x="3" y="6"/>
                  </a:moveTo>
                  <a:cubicBezTo>
                    <a:pt x="3" y="4"/>
                    <a:pt x="0" y="4"/>
                    <a:pt x="0" y="1"/>
                  </a:cubicBezTo>
                  <a:cubicBezTo>
                    <a:pt x="2" y="0"/>
                    <a:pt x="3" y="2"/>
                    <a:pt x="4" y="2"/>
                  </a:cubicBezTo>
                  <a:cubicBezTo>
                    <a:pt x="27" y="15"/>
                    <a:pt x="46" y="31"/>
                    <a:pt x="59" y="54"/>
                  </a:cubicBezTo>
                  <a:cubicBezTo>
                    <a:pt x="61" y="57"/>
                    <a:pt x="65" y="62"/>
                    <a:pt x="61" y="64"/>
                  </a:cubicBezTo>
                  <a:cubicBezTo>
                    <a:pt x="58" y="66"/>
                    <a:pt x="55" y="61"/>
                    <a:pt x="53" y="57"/>
                  </a:cubicBezTo>
                  <a:cubicBezTo>
                    <a:pt x="40" y="39"/>
                    <a:pt x="25" y="21"/>
                    <a:pt x="7" y="8"/>
                  </a:cubicBezTo>
                  <a:cubicBezTo>
                    <a:pt x="6" y="7"/>
                    <a:pt x="5" y="5"/>
                    <a:pt x="3" y="6"/>
                  </a:cubicBezTo>
                  <a:close/>
                </a:path>
              </a:pathLst>
            </a:custGeom>
            <a:solidFill>
              <a:srgbClr val="C60B1E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4" name="Google Shape;404;p2"/>
            <p:cNvSpPr/>
            <p:nvPr/>
          </p:nvSpPr>
          <p:spPr>
            <a:xfrm>
              <a:off x="4681538" y="3900488"/>
              <a:ext cx="738188" cy="192087"/>
            </a:xfrm>
            <a:custGeom>
              <a:avLst/>
              <a:gdLst/>
              <a:ahLst/>
              <a:cxnLst/>
              <a:rect l="l" t="t" r="r" b="b"/>
              <a:pathLst>
                <a:path w="85" h="22" extrusionOk="0">
                  <a:moveTo>
                    <a:pt x="0" y="6"/>
                  </a:moveTo>
                  <a:cubicBezTo>
                    <a:pt x="6" y="2"/>
                    <a:pt x="11" y="2"/>
                    <a:pt x="16" y="2"/>
                  </a:cubicBezTo>
                  <a:cubicBezTo>
                    <a:pt x="34" y="0"/>
                    <a:pt x="53" y="0"/>
                    <a:pt x="70" y="8"/>
                  </a:cubicBezTo>
                  <a:cubicBezTo>
                    <a:pt x="74" y="10"/>
                    <a:pt x="78" y="12"/>
                    <a:pt x="82" y="16"/>
                  </a:cubicBezTo>
                  <a:cubicBezTo>
                    <a:pt x="83" y="17"/>
                    <a:pt x="85" y="18"/>
                    <a:pt x="84" y="20"/>
                  </a:cubicBezTo>
                  <a:cubicBezTo>
                    <a:pt x="83" y="22"/>
                    <a:pt x="81" y="21"/>
                    <a:pt x="79" y="21"/>
                  </a:cubicBezTo>
                  <a:cubicBezTo>
                    <a:pt x="70" y="17"/>
                    <a:pt x="62" y="14"/>
                    <a:pt x="53" y="11"/>
                  </a:cubicBezTo>
                  <a:cubicBezTo>
                    <a:pt x="38" y="7"/>
                    <a:pt x="23" y="5"/>
                    <a:pt x="8" y="6"/>
                  </a:cubicBezTo>
                  <a:cubicBezTo>
                    <a:pt x="6" y="6"/>
                    <a:pt x="4" y="6"/>
                    <a:pt x="0" y="6"/>
                  </a:cubicBezTo>
                  <a:close/>
                </a:path>
              </a:pathLst>
            </a:custGeom>
            <a:solidFill>
              <a:srgbClr val="C60B1E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5" name="Google Shape;405;p2"/>
            <p:cNvSpPr/>
            <p:nvPr/>
          </p:nvSpPr>
          <p:spPr>
            <a:xfrm>
              <a:off x="4491038" y="3987800"/>
              <a:ext cx="155575" cy="550862"/>
            </a:xfrm>
            <a:custGeom>
              <a:avLst/>
              <a:gdLst/>
              <a:ahLst/>
              <a:cxnLst/>
              <a:rect l="l" t="t" r="r" b="b"/>
              <a:pathLst>
                <a:path w="18" h="63" extrusionOk="0">
                  <a:moveTo>
                    <a:pt x="16" y="0"/>
                  </a:moveTo>
                  <a:cubicBezTo>
                    <a:pt x="18" y="8"/>
                    <a:pt x="15" y="15"/>
                    <a:pt x="14" y="21"/>
                  </a:cubicBezTo>
                  <a:cubicBezTo>
                    <a:pt x="12" y="33"/>
                    <a:pt x="11" y="45"/>
                    <a:pt x="9" y="57"/>
                  </a:cubicBezTo>
                  <a:cubicBezTo>
                    <a:pt x="9" y="59"/>
                    <a:pt x="8" y="63"/>
                    <a:pt x="6" y="63"/>
                  </a:cubicBezTo>
                  <a:cubicBezTo>
                    <a:pt x="2" y="63"/>
                    <a:pt x="2" y="59"/>
                    <a:pt x="1" y="56"/>
                  </a:cubicBezTo>
                  <a:cubicBezTo>
                    <a:pt x="0" y="42"/>
                    <a:pt x="4" y="29"/>
                    <a:pt x="8" y="16"/>
                  </a:cubicBezTo>
                  <a:cubicBezTo>
                    <a:pt x="9" y="11"/>
                    <a:pt x="11" y="5"/>
                    <a:pt x="16" y="0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6" name="Google Shape;406;p2"/>
            <p:cNvSpPr/>
            <p:nvPr/>
          </p:nvSpPr>
          <p:spPr>
            <a:xfrm>
              <a:off x="4630738" y="3384551"/>
              <a:ext cx="147638" cy="533400"/>
            </a:xfrm>
            <a:custGeom>
              <a:avLst/>
              <a:gdLst/>
              <a:ahLst/>
              <a:cxnLst/>
              <a:rect l="l" t="t" r="r" b="b"/>
              <a:pathLst>
                <a:path w="17" h="61" extrusionOk="0">
                  <a:moveTo>
                    <a:pt x="0" y="60"/>
                  </a:moveTo>
                  <a:cubicBezTo>
                    <a:pt x="2" y="53"/>
                    <a:pt x="3" y="46"/>
                    <a:pt x="4" y="39"/>
                  </a:cubicBezTo>
                  <a:cubicBezTo>
                    <a:pt x="7" y="28"/>
                    <a:pt x="7" y="17"/>
                    <a:pt x="8" y="6"/>
                  </a:cubicBezTo>
                  <a:cubicBezTo>
                    <a:pt x="8" y="4"/>
                    <a:pt x="7" y="0"/>
                    <a:pt x="11" y="0"/>
                  </a:cubicBezTo>
                  <a:cubicBezTo>
                    <a:pt x="15" y="0"/>
                    <a:pt x="16" y="3"/>
                    <a:pt x="17" y="7"/>
                  </a:cubicBezTo>
                  <a:cubicBezTo>
                    <a:pt x="17" y="13"/>
                    <a:pt x="17" y="20"/>
                    <a:pt x="15" y="27"/>
                  </a:cubicBezTo>
                  <a:cubicBezTo>
                    <a:pt x="12" y="37"/>
                    <a:pt x="8" y="48"/>
                    <a:pt x="4" y="58"/>
                  </a:cubicBezTo>
                  <a:cubicBezTo>
                    <a:pt x="3" y="59"/>
                    <a:pt x="2" y="60"/>
                    <a:pt x="2" y="61"/>
                  </a:cubicBezTo>
                  <a:cubicBezTo>
                    <a:pt x="1" y="60"/>
                    <a:pt x="1" y="60"/>
                    <a:pt x="0" y="60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7" name="Google Shape;407;p2"/>
            <p:cNvSpPr/>
            <p:nvPr/>
          </p:nvSpPr>
          <p:spPr>
            <a:xfrm>
              <a:off x="4743450" y="3663950"/>
              <a:ext cx="511175" cy="227012"/>
            </a:xfrm>
            <a:custGeom>
              <a:avLst/>
              <a:gdLst/>
              <a:ahLst/>
              <a:cxnLst/>
              <a:rect l="l" t="t" r="r" b="b"/>
              <a:pathLst>
                <a:path w="59" h="26" extrusionOk="0">
                  <a:moveTo>
                    <a:pt x="0" y="24"/>
                  </a:moveTo>
                  <a:cubicBezTo>
                    <a:pt x="16" y="13"/>
                    <a:pt x="33" y="3"/>
                    <a:pt x="52" y="0"/>
                  </a:cubicBezTo>
                  <a:cubicBezTo>
                    <a:pt x="53" y="0"/>
                    <a:pt x="54" y="0"/>
                    <a:pt x="55" y="0"/>
                  </a:cubicBezTo>
                  <a:cubicBezTo>
                    <a:pt x="56" y="1"/>
                    <a:pt x="59" y="1"/>
                    <a:pt x="59" y="2"/>
                  </a:cubicBezTo>
                  <a:cubicBezTo>
                    <a:pt x="59" y="4"/>
                    <a:pt x="57" y="5"/>
                    <a:pt x="56" y="5"/>
                  </a:cubicBezTo>
                  <a:cubicBezTo>
                    <a:pt x="44" y="9"/>
                    <a:pt x="33" y="13"/>
                    <a:pt x="22" y="17"/>
                  </a:cubicBezTo>
                  <a:cubicBezTo>
                    <a:pt x="15" y="19"/>
                    <a:pt x="8" y="23"/>
                    <a:pt x="1" y="26"/>
                  </a:cubicBezTo>
                  <a:cubicBezTo>
                    <a:pt x="0" y="25"/>
                    <a:pt x="0" y="25"/>
                    <a:pt x="0" y="24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8" name="Google Shape;408;p2"/>
            <p:cNvSpPr/>
            <p:nvPr/>
          </p:nvSpPr>
          <p:spPr>
            <a:xfrm>
              <a:off x="3952875" y="3935413"/>
              <a:ext cx="546100" cy="192087"/>
            </a:xfrm>
            <a:custGeom>
              <a:avLst/>
              <a:gdLst/>
              <a:ahLst/>
              <a:cxnLst/>
              <a:rect l="l" t="t" r="r" b="b"/>
              <a:pathLst>
                <a:path w="63" h="22" extrusionOk="0">
                  <a:moveTo>
                    <a:pt x="63" y="1"/>
                  </a:moveTo>
                  <a:cubicBezTo>
                    <a:pt x="60" y="5"/>
                    <a:pt x="56" y="3"/>
                    <a:pt x="54" y="4"/>
                  </a:cubicBezTo>
                  <a:cubicBezTo>
                    <a:pt x="39" y="7"/>
                    <a:pt x="24" y="11"/>
                    <a:pt x="11" y="18"/>
                  </a:cubicBezTo>
                  <a:cubicBezTo>
                    <a:pt x="8" y="19"/>
                    <a:pt x="4" y="22"/>
                    <a:pt x="2" y="19"/>
                  </a:cubicBezTo>
                  <a:cubicBezTo>
                    <a:pt x="0" y="15"/>
                    <a:pt x="5" y="13"/>
                    <a:pt x="8" y="12"/>
                  </a:cubicBezTo>
                  <a:cubicBezTo>
                    <a:pt x="25" y="3"/>
                    <a:pt x="43" y="0"/>
                    <a:pt x="63" y="1"/>
                  </a:cubicBezTo>
                  <a:close/>
                </a:path>
              </a:pathLst>
            </a:custGeom>
            <a:solidFill>
              <a:srgbClr val="C60B1E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9" name="Google Shape;409;p2"/>
            <p:cNvSpPr/>
            <p:nvPr/>
          </p:nvSpPr>
          <p:spPr>
            <a:xfrm>
              <a:off x="4117975" y="3489325"/>
              <a:ext cx="433388" cy="366712"/>
            </a:xfrm>
            <a:custGeom>
              <a:avLst/>
              <a:gdLst/>
              <a:ahLst/>
              <a:cxnLst/>
              <a:rect l="l" t="t" r="r" b="b"/>
              <a:pathLst>
                <a:path w="50" h="42" extrusionOk="0">
                  <a:moveTo>
                    <a:pt x="50" y="42"/>
                  </a:moveTo>
                  <a:cubicBezTo>
                    <a:pt x="43" y="38"/>
                    <a:pt x="38" y="32"/>
                    <a:pt x="32" y="27"/>
                  </a:cubicBezTo>
                  <a:cubicBezTo>
                    <a:pt x="23" y="20"/>
                    <a:pt x="14" y="14"/>
                    <a:pt x="4" y="7"/>
                  </a:cubicBezTo>
                  <a:cubicBezTo>
                    <a:pt x="3" y="6"/>
                    <a:pt x="0" y="4"/>
                    <a:pt x="1" y="2"/>
                  </a:cubicBezTo>
                  <a:cubicBezTo>
                    <a:pt x="2" y="0"/>
                    <a:pt x="5" y="1"/>
                    <a:pt x="7" y="2"/>
                  </a:cubicBezTo>
                  <a:cubicBezTo>
                    <a:pt x="13" y="4"/>
                    <a:pt x="18" y="8"/>
                    <a:pt x="23" y="12"/>
                  </a:cubicBezTo>
                  <a:cubicBezTo>
                    <a:pt x="33" y="20"/>
                    <a:pt x="43" y="30"/>
                    <a:pt x="50" y="42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0" name="Google Shape;410;p2"/>
            <p:cNvSpPr/>
            <p:nvPr/>
          </p:nvSpPr>
          <p:spPr>
            <a:xfrm>
              <a:off x="4829175" y="4005263"/>
              <a:ext cx="600075" cy="339725"/>
            </a:xfrm>
            <a:custGeom>
              <a:avLst/>
              <a:gdLst/>
              <a:ahLst/>
              <a:cxnLst/>
              <a:rect l="l" t="t" r="r" b="b"/>
              <a:pathLst>
                <a:path w="69" h="39" extrusionOk="0">
                  <a:moveTo>
                    <a:pt x="0" y="0"/>
                  </a:moveTo>
                  <a:cubicBezTo>
                    <a:pt x="26" y="7"/>
                    <a:pt x="51" y="17"/>
                    <a:pt x="69" y="39"/>
                  </a:cubicBezTo>
                  <a:cubicBezTo>
                    <a:pt x="47" y="24"/>
                    <a:pt x="25" y="9"/>
                    <a:pt x="0" y="0"/>
                  </a:cubicBezTo>
                  <a:close/>
                </a:path>
              </a:pathLst>
            </a:custGeom>
            <a:solidFill>
              <a:srgbClr val="C60B1E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1" name="Google Shape;411;p2"/>
            <p:cNvSpPr/>
            <p:nvPr/>
          </p:nvSpPr>
          <p:spPr>
            <a:xfrm>
              <a:off x="4681538" y="4030663"/>
              <a:ext cx="209550" cy="438150"/>
            </a:xfrm>
            <a:custGeom>
              <a:avLst/>
              <a:gdLst/>
              <a:ahLst/>
              <a:cxnLst/>
              <a:rect l="l" t="t" r="r" b="b"/>
              <a:pathLst>
                <a:path w="24" h="50" extrusionOk="0">
                  <a:moveTo>
                    <a:pt x="3" y="0"/>
                  </a:moveTo>
                  <a:cubicBezTo>
                    <a:pt x="11" y="12"/>
                    <a:pt x="18" y="24"/>
                    <a:pt x="21" y="38"/>
                  </a:cubicBezTo>
                  <a:cubicBezTo>
                    <a:pt x="22" y="41"/>
                    <a:pt x="24" y="47"/>
                    <a:pt x="21" y="48"/>
                  </a:cubicBezTo>
                  <a:cubicBezTo>
                    <a:pt x="18" y="50"/>
                    <a:pt x="17" y="43"/>
                    <a:pt x="16" y="40"/>
                  </a:cubicBezTo>
                  <a:cubicBezTo>
                    <a:pt x="13" y="28"/>
                    <a:pt x="8" y="15"/>
                    <a:pt x="2" y="4"/>
                  </a:cubicBezTo>
                  <a:cubicBezTo>
                    <a:pt x="2" y="3"/>
                    <a:pt x="0" y="1"/>
                    <a:pt x="3" y="0"/>
                  </a:cubicBezTo>
                  <a:cubicBezTo>
                    <a:pt x="3" y="0"/>
                    <a:pt x="3" y="0"/>
                    <a:pt x="3" y="0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2" name="Google Shape;412;p2"/>
            <p:cNvSpPr/>
            <p:nvPr/>
          </p:nvSpPr>
          <p:spPr>
            <a:xfrm>
              <a:off x="4238625" y="4048125"/>
              <a:ext cx="287338" cy="358775"/>
            </a:xfrm>
            <a:custGeom>
              <a:avLst/>
              <a:gdLst/>
              <a:ahLst/>
              <a:cxnLst/>
              <a:rect l="l" t="t" r="r" b="b"/>
              <a:pathLst>
                <a:path w="33" h="41" extrusionOk="0">
                  <a:moveTo>
                    <a:pt x="33" y="0"/>
                  </a:moveTo>
                  <a:cubicBezTo>
                    <a:pt x="25" y="11"/>
                    <a:pt x="16" y="21"/>
                    <a:pt x="9" y="33"/>
                  </a:cubicBezTo>
                  <a:cubicBezTo>
                    <a:pt x="7" y="35"/>
                    <a:pt x="6" y="37"/>
                    <a:pt x="4" y="39"/>
                  </a:cubicBezTo>
                  <a:cubicBezTo>
                    <a:pt x="4" y="40"/>
                    <a:pt x="2" y="41"/>
                    <a:pt x="1" y="40"/>
                  </a:cubicBezTo>
                  <a:cubicBezTo>
                    <a:pt x="0" y="40"/>
                    <a:pt x="1" y="38"/>
                    <a:pt x="1" y="37"/>
                  </a:cubicBezTo>
                  <a:cubicBezTo>
                    <a:pt x="4" y="27"/>
                    <a:pt x="11" y="20"/>
                    <a:pt x="18" y="12"/>
                  </a:cubicBezTo>
                  <a:cubicBezTo>
                    <a:pt x="22" y="7"/>
                    <a:pt x="27" y="3"/>
                    <a:pt x="33" y="0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3" name="Google Shape;413;p2"/>
            <p:cNvSpPr/>
            <p:nvPr/>
          </p:nvSpPr>
          <p:spPr>
            <a:xfrm>
              <a:off x="4135438" y="4057650"/>
              <a:ext cx="312738" cy="269875"/>
            </a:xfrm>
            <a:custGeom>
              <a:avLst/>
              <a:gdLst/>
              <a:ahLst/>
              <a:cxnLst/>
              <a:rect l="l" t="t" r="r" b="b"/>
              <a:pathLst>
                <a:path w="36" h="31" extrusionOk="0">
                  <a:moveTo>
                    <a:pt x="36" y="2"/>
                  </a:moveTo>
                  <a:cubicBezTo>
                    <a:pt x="23" y="7"/>
                    <a:pt x="14" y="17"/>
                    <a:pt x="6" y="28"/>
                  </a:cubicBezTo>
                  <a:cubicBezTo>
                    <a:pt x="5" y="29"/>
                    <a:pt x="4" y="31"/>
                    <a:pt x="2" y="29"/>
                  </a:cubicBezTo>
                  <a:cubicBezTo>
                    <a:pt x="0" y="28"/>
                    <a:pt x="1" y="26"/>
                    <a:pt x="2" y="24"/>
                  </a:cubicBezTo>
                  <a:cubicBezTo>
                    <a:pt x="7" y="13"/>
                    <a:pt x="26" y="0"/>
                    <a:pt x="36" y="2"/>
                  </a:cubicBezTo>
                  <a:close/>
                </a:path>
              </a:pathLst>
            </a:custGeom>
            <a:solidFill>
              <a:srgbClr val="C60B1E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4" name="Google Shape;414;p2"/>
            <p:cNvSpPr/>
            <p:nvPr/>
          </p:nvSpPr>
          <p:spPr>
            <a:xfrm>
              <a:off x="4716463" y="3584575"/>
              <a:ext cx="269875" cy="271462"/>
            </a:xfrm>
            <a:custGeom>
              <a:avLst/>
              <a:gdLst/>
              <a:ahLst/>
              <a:cxnLst/>
              <a:rect l="l" t="t" r="r" b="b"/>
              <a:pathLst>
                <a:path w="31" h="31" extrusionOk="0">
                  <a:moveTo>
                    <a:pt x="0" y="30"/>
                  </a:moveTo>
                  <a:cubicBezTo>
                    <a:pt x="0" y="19"/>
                    <a:pt x="13" y="3"/>
                    <a:pt x="23" y="1"/>
                  </a:cubicBezTo>
                  <a:cubicBezTo>
                    <a:pt x="25" y="0"/>
                    <a:pt x="26" y="0"/>
                    <a:pt x="28" y="0"/>
                  </a:cubicBezTo>
                  <a:cubicBezTo>
                    <a:pt x="29" y="0"/>
                    <a:pt x="30" y="0"/>
                    <a:pt x="30" y="1"/>
                  </a:cubicBezTo>
                  <a:cubicBezTo>
                    <a:pt x="31" y="3"/>
                    <a:pt x="30" y="3"/>
                    <a:pt x="29" y="4"/>
                  </a:cubicBezTo>
                  <a:cubicBezTo>
                    <a:pt x="28" y="5"/>
                    <a:pt x="27" y="5"/>
                    <a:pt x="26" y="6"/>
                  </a:cubicBezTo>
                  <a:cubicBezTo>
                    <a:pt x="15" y="10"/>
                    <a:pt x="8" y="18"/>
                    <a:pt x="2" y="29"/>
                  </a:cubicBezTo>
                  <a:cubicBezTo>
                    <a:pt x="2" y="30"/>
                    <a:pt x="2" y="31"/>
                    <a:pt x="0" y="30"/>
                  </a:cubicBez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5" name="Google Shape;415;p2"/>
            <p:cNvSpPr/>
            <p:nvPr/>
          </p:nvSpPr>
          <p:spPr>
            <a:xfrm>
              <a:off x="4456113" y="3506788"/>
              <a:ext cx="165100" cy="314325"/>
            </a:xfrm>
            <a:custGeom>
              <a:avLst/>
              <a:gdLst/>
              <a:ahLst/>
              <a:cxnLst/>
              <a:rect l="l" t="t" r="r" b="b"/>
              <a:pathLst>
                <a:path w="19" h="36" extrusionOk="0">
                  <a:moveTo>
                    <a:pt x="17" y="36"/>
                  </a:moveTo>
                  <a:cubicBezTo>
                    <a:pt x="14" y="32"/>
                    <a:pt x="14" y="29"/>
                    <a:pt x="13" y="25"/>
                  </a:cubicBezTo>
                  <a:cubicBezTo>
                    <a:pt x="10" y="19"/>
                    <a:pt x="7" y="13"/>
                    <a:pt x="3" y="7"/>
                  </a:cubicBezTo>
                  <a:cubicBezTo>
                    <a:pt x="2" y="5"/>
                    <a:pt x="0" y="3"/>
                    <a:pt x="2" y="1"/>
                  </a:cubicBezTo>
                  <a:cubicBezTo>
                    <a:pt x="4" y="0"/>
                    <a:pt x="6" y="2"/>
                    <a:pt x="7" y="3"/>
                  </a:cubicBezTo>
                  <a:cubicBezTo>
                    <a:pt x="14" y="9"/>
                    <a:pt x="19" y="26"/>
                    <a:pt x="17" y="36"/>
                  </a:cubicBez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6" name="Google Shape;416;p2"/>
            <p:cNvSpPr/>
            <p:nvPr/>
          </p:nvSpPr>
          <p:spPr>
            <a:xfrm>
              <a:off x="3943350" y="3873500"/>
              <a:ext cx="477838" cy="61912"/>
            </a:xfrm>
            <a:custGeom>
              <a:avLst/>
              <a:gdLst/>
              <a:ahLst/>
              <a:cxnLst/>
              <a:rect l="l" t="t" r="r" b="b"/>
              <a:pathLst>
                <a:path w="55" h="7" extrusionOk="0">
                  <a:moveTo>
                    <a:pt x="0" y="7"/>
                  </a:moveTo>
                  <a:cubicBezTo>
                    <a:pt x="18" y="0"/>
                    <a:pt x="36" y="1"/>
                    <a:pt x="55" y="5"/>
                  </a:cubicBezTo>
                  <a:cubicBezTo>
                    <a:pt x="36" y="3"/>
                    <a:pt x="18" y="5"/>
                    <a:pt x="0" y="7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7" name="Google Shape;417;p2"/>
            <p:cNvSpPr/>
            <p:nvPr/>
          </p:nvSpPr>
          <p:spPr>
            <a:xfrm>
              <a:off x="4656138" y="4040188"/>
              <a:ext cx="112713" cy="393700"/>
            </a:xfrm>
            <a:custGeom>
              <a:avLst/>
              <a:gdLst/>
              <a:ahLst/>
              <a:cxnLst/>
              <a:rect l="l" t="t" r="r" b="b"/>
              <a:pathLst>
                <a:path w="13" h="45" extrusionOk="0">
                  <a:moveTo>
                    <a:pt x="0" y="0"/>
                  </a:moveTo>
                  <a:cubicBezTo>
                    <a:pt x="6" y="14"/>
                    <a:pt x="13" y="29"/>
                    <a:pt x="6" y="45"/>
                  </a:cubicBezTo>
                  <a:cubicBezTo>
                    <a:pt x="6" y="30"/>
                    <a:pt x="5" y="15"/>
                    <a:pt x="0" y="0"/>
                  </a:cubicBezTo>
                  <a:close/>
                </a:path>
              </a:pathLst>
            </a:custGeom>
            <a:solidFill>
              <a:srgbClr val="C60B1E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8" name="Google Shape;418;p2"/>
            <p:cNvSpPr/>
            <p:nvPr/>
          </p:nvSpPr>
          <p:spPr>
            <a:xfrm>
              <a:off x="4378325" y="4092575"/>
              <a:ext cx="173038" cy="287337"/>
            </a:xfrm>
            <a:custGeom>
              <a:avLst/>
              <a:gdLst/>
              <a:ahLst/>
              <a:cxnLst/>
              <a:rect l="l" t="t" r="r" b="b"/>
              <a:pathLst>
                <a:path w="20" h="33" extrusionOk="0">
                  <a:moveTo>
                    <a:pt x="3" y="33"/>
                  </a:moveTo>
                  <a:cubicBezTo>
                    <a:pt x="0" y="23"/>
                    <a:pt x="10" y="4"/>
                    <a:pt x="20" y="0"/>
                  </a:cubicBezTo>
                  <a:cubicBezTo>
                    <a:pt x="9" y="10"/>
                    <a:pt x="8" y="22"/>
                    <a:pt x="3" y="33"/>
                  </a:cubicBezTo>
                  <a:close/>
                </a:path>
              </a:pathLst>
            </a:custGeom>
            <a:solidFill>
              <a:srgbClr val="C60B1E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9" name="Google Shape;419;p2"/>
            <p:cNvSpPr/>
            <p:nvPr/>
          </p:nvSpPr>
          <p:spPr>
            <a:xfrm>
              <a:off x="5064125" y="4197350"/>
              <a:ext cx="217488" cy="182562"/>
            </a:xfrm>
            <a:custGeom>
              <a:avLst/>
              <a:gdLst/>
              <a:ahLst/>
              <a:cxnLst/>
              <a:rect l="l" t="t" r="r" b="b"/>
              <a:pathLst>
                <a:path w="25" h="21" extrusionOk="0">
                  <a:moveTo>
                    <a:pt x="0" y="0"/>
                  </a:moveTo>
                  <a:cubicBezTo>
                    <a:pt x="9" y="4"/>
                    <a:pt x="18" y="9"/>
                    <a:pt x="24" y="17"/>
                  </a:cubicBezTo>
                  <a:cubicBezTo>
                    <a:pt x="24" y="18"/>
                    <a:pt x="25" y="19"/>
                    <a:pt x="24" y="20"/>
                  </a:cubicBezTo>
                  <a:cubicBezTo>
                    <a:pt x="23" y="21"/>
                    <a:pt x="22" y="20"/>
                    <a:pt x="21" y="20"/>
                  </a:cubicBezTo>
                  <a:cubicBezTo>
                    <a:pt x="19" y="17"/>
                    <a:pt x="16" y="15"/>
                    <a:pt x="13" y="13"/>
                  </a:cubicBezTo>
                  <a:cubicBezTo>
                    <a:pt x="9" y="9"/>
                    <a:pt x="5" y="4"/>
                    <a:pt x="0" y="0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0" name="Google Shape;420;p2"/>
            <p:cNvSpPr/>
            <p:nvPr/>
          </p:nvSpPr>
          <p:spPr>
            <a:xfrm>
              <a:off x="5073650" y="4022725"/>
              <a:ext cx="260350" cy="139700"/>
            </a:xfrm>
            <a:custGeom>
              <a:avLst/>
              <a:gdLst/>
              <a:ahLst/>
              <a:cxnLst/>
              <a:rect l="l" t="t" r="r" b="b"/>
              <a:pathLst>
                <a:path w="30" h="16" extrusionOk="0">
                  <a:moveTo>
                    <a:pt x="0" y="0"/>
                  </a:moveTo>
                  <a:cubicBezTo>
                    <a:pt x="10" y="1"/>
                    <a:pt x="19" y="5"/>
                    <a:pt x="27" y="11"/>
                  </a:cubicBezTo>
                  <a:cubicBezTo>
                    <a:pt x="28" y="11"/>
                    <a:pt x="30" y="12"/>
                    <a:pt x="29" y="14"/>
                  </a:cubicBezTo>
                  <a:cubicBezTo>
                    <a:pt x="28" y="16"/>
                    <a:pt x="26" y="15"/>
                    <a:pt x="24" y="14"/>
                  </a:cubicBezTo>
                  <a:cubicBezTo>
                    <a:pt x="16" y="9"/>
                    <a:pt x="8" y="5"/>
                    <a:pt x="0" y="0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1" name="Google Shape;421;p2"/>
            <p:cNvSpPr/>
            <p:nvPr/>
          </p:nvSpPr>
          <p:spPr>
            <a:xfrm>
              <a:off x="4056063" y="4344988"/>
              <a:ext cx="69850" cy="71437"/>
            </a:xfrm>
            <a:custGeom>
              <a:avLst/>
              <a:gdLst/>
              <a:ahLst/>
              <a:cxnLst/>
              <a:rect l="l" t="t" r="r" b="b"/>
              <a:pathLst>
                <a:path w="8" h="8" extrusionOk="0">
                  <a:moveTo>
                    <a:pt x="7" y="5"/>
                  </a:moveTo>
                  <a:cubicBezTo>
                    <a:pt x="7" y="8"/>
                    <a:pt x="4" y="6"/>
                    <a:pt x="3" y="8"/>
                  </a:cubicBezTo>
                  <a:cubicBezTo>
                    <a:pt x="2" y="7"/>
                    <a:pt x="0" y="6"/>
                    <a:pt x="0" y="4"/>
                  </a:cubicBezTo>
                  <a:cubicBezTo>
                    <a:pt x="2" y="4"/>
                    <a:pt x="0" y="0"/>
                    <a:pt x="3" y="0"/>
                  </a:cubicBezTo>
                  <a:cubicBezTo>
                    <a:pt x="7" y="1"/>
                    <a:pt x="8" y="2"/>
                    <a:pt x="7" y="5"/>
                  </a:cubicBezTo>
                  <a:close/>
                </a:path>
              </a:pathLst>
            </a:custGeom>
            <a:solidFill>
              <a:srgbClr val="C60B1E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2" name="Google Shape;422;p2"/>
            <p:cNvSpPr/>
            <p:nvPr/>
          </p:nvSpPr>
          <p:spPr>
            <a:xfrm>
              <a:off x="4681538" y="4476750"/>
              <a:ext cx="69850" cy="79375"/>
            </a:xfrm>
            <a:custGeom>
              <a:avLst/>
              <a:gdLst/>
              <a:ahLst/>
              <a:cxnLst/>
              <a:rect l="l" t="t" r="r" b="b"/>
              <a:pathLst>
                <a:path w="8" h="9" extrusionOk="0">
                  <a:moveTo>
                    <a:pt x="3" y="9"/>
                  </a:moveTo>
                  <a:cubicBezTo>
                    <a:pt x="2" y="7"/>
                    <a:pt x="1" y="6"/>
                    <a:pt x="0" y="4"/>
                  </a:cubicBezTo>
                  <a:cubicBezTo>
                    <a:pt x="1" y="4"/>
                    <a:pt x="0" y="0"/>
                    <a:pt x="3" y="0"/>
                  </a:cubicBezTo>
                  <a:cubicBezTo>
                    <a:pt x="5" y="1"/>
                    <a:pt x="7" y="0"/>
                    <a:pt x="7" y="4"/>
                  </a:cubicBezTo>
                  <a:cubicBezTo>
                    <a:pt x="8" y="8"/>
                    <a:pt x="4" y="6"/>
                    <a:pt x="3" y="9"/>
                  </a:cubicBezTo>
                  <a:close/>
                </a:path>
              </a:pathLst>
            </a:custGeom>
            <a:solidFill>
              <a:srgbClr val="C60B1E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3" name="Google Shape;423;p2"/>
            <p:cNvSpPr/>
            <p:nvPr/>
          </p:nvSpPr>
          <p:spPr>
            <a:xfrm>
              <a:off x="4351338" y="4424363"/>
              <a:ext cx="87313" cy="69850"/>
            </a:xfrm>
            <a:custGeom>
              <a:avLst/>
              <a:gdLst/>
              <a:ahLst/>
              <a:cxnLst/>
              <a:rect l="l" t="t" r="r" b="b"/>
              <a:pathLst>
                <a:path w="10" h="8" extrusionOk="0">
                  <a:moveTo>
                    <a:pt x="8" y="3"/>
                  </a:moveTo>
                  <a:cubicBezTo>
                    <a:pt x="9" y="8"/>
                    <a:pt x="5" y="6"/>
                    <a:pt x="4" y="8"/>
                  </a:cubicBezTo>
                  <a:cubicBezTo>
                    <a:pt x="3" y="7"/>
                    <a:pt x="2" y="6"/>
                    <a:pt x="0" y="4"/>
                  </a:cubicBezTo>
                  <a:cubicBezTo>
                    <a:pt x="3" y="4"/>
                    <a:pt x="1" y="0"/>
                    <a:pt x="4" y="1"/>
                  </a:cubicBezTo>
                  <a:cubicBezTo>
                    <a:pt x="6" y="1"/>
                    <a:pt x="10" y="0"/>
                    <a:pt x="8" y="3"/>
                  </a:cubicBezTo>
                  <a:close/>
                </a:path>
              </a:pathLst>
            </a:custGeom>
            <a:solidFill>
              <a:srgbClr val="C60B1E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4" name="Google Shape;424;p2"/>
            <p:cNvSpPr/>
            <p:nvPr/>
          </p:nvSpPr>
          <p:spPr>
            <a:xfrm>
              <a:off x="4403725" y="3402013"/>
              <a:ext cx="79375" cy="77787"/>
            </a:xfrm>
            <a:custGeom>
              <a:avLst/>
              <a:gdLst/>
              <a:ahLst/>
              <a:cxnLst/>
              <a:rect l="l" t="t" r="r" b="b"/>
              <a:pathLst>
                <a:path w="9" h="9" extrusionOk="0">
                  <a:moveTo>
                    <a:pt x="4" y="1"/>
                  </a:moveTo>
                  <a:cubicBezTo>
                    <a:pt x="9" y="0"/>
                    <a:pt x="8" y="4"/>
                    <a:pt x="8" y="5"/>
                  </a:cubicBezTo>
                  <a:cubicBezTo>
                    <a:pt x="9" y="8"/>
                    <a:pt x="5" y="7"/>
                    <a:pt x="4" y="9"/>
                  </a:cubicBezTo>
                  <a:cubicBezTo>
                    <a:pt x="3" y="8"/>
                    <a:pt x="2" y="6"/>
                    <a:pt x="0" y="5"/>
                  </a:cubicBezTo>
                  <a:cubicBezTo>
                    <a:pt x="2" y="4"/>
                    <a:pt x="2" y="1"/>
                    <a:pt x="4" y="1"/>
                  </a:cubicBezTo>
                  <a:close/>
                </a:path>
              </a:pathLst>
            </a:custGeom>
            <a:solidFill>
              <a:srgbClr val="C60B1E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5" name="Google Shape;425;p2"/>
            <p:cNvSpPr/>
            <p:nvPr/>
          </p:nvSpPr>
          <p:spPr>
            <a:xfrm>
              <a:off x="3840163" y="3917950"/>
              <a:ext cx="68263" cy="69850"/>
            </a:xfrm>
            <a:custGeom>
              <a:avLst/>
              <a:gdLst/>
              <a:ahLst/>
              <a:cxnLst/>
              <a:rect l="l" t="t" r="r" b="b"/>
              <a:pathLst>
                <a:path w="8" h="8" extrusionOk="0">
                  <a:moveTo>
                    <a:pt x="5" y="1"/>
                  </a:moveTo>
                  <a:cubicBezTo>
                    <a:pt x="8" y="0"/>
                    <a:pt x="7" y="4"/>
                    <a:pt x="7" y="5"/>
                  </a:cubicBezTo>
                  <a:cubicBezTo>
                    <a:pt x="8" y="8"/>
                    <a:pt x="4" y="6"/>
                    <a:pt x="4" y="8"/>
                  </a:cubicBezTo>
                  <a:cubicBezTo>
                    <a:pt x="2" y="7"/>
                    <a:pt x="1" y="6"/>
                    <a:pt x="0" y="4"/>
                  </a:cubicBezTo>
                  <a:cubicBezTo>
                    <a:pt x="2" y="4"/>
                    <a:pt x="1" y="0"/>
                    <a:pt x="5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6" name="Google Shape;426;p2"/>
            <p:cNvSpPr/>
            <p:nvPr/>
          </p:nvSpPr>
          <p:spPr>
            <a:xfrm>
              <a:off x="4994275" y="3524250"/>
              <a:ext cx="61913" cy="60325"/>
            </a:xfrm>
            <a:custGeom>
              <a:avLst/>
              <a:gdLst/>
              <a:ahLst/>
              <a:cxnLst/>
              <a:rect l="l" t="t" r="r" b="b"/>
              <a:pathLst>
                <a:path w="7" h="7" extrusionOk="0">
                  <a:moveTo>
                    <a:pt x="5" y="4"/>
                  </a:moveTo>
                  <a:cubicBezTo>
                    <a:pt x="7" y="7"/>
                    <a:pt x="4" y="6"/>
                    <a:pt x="3" y="7"/>
                  </a:cubicBezTo>
                  <a:cubicBezTo>
                    <a:pt x="1" y="7"/>
                    <a:pt x="1" y="5"/>
                    <a:pt x="0" y="4"/>
                  </a:cubicBezTo>
                  <a:cubicBezTo>
                    <a:pt x="1" y="4"/>
                    <a:pt x="0" y="0"/>
                    <a:pt x="3" y="1"/>
                  </a:cubicBezTo>
                  <a:cubicBezTo>
                    <a:pt x="4" y="1"/>
                    <a:pt x="7" y="1"/>
                    <a:pt x="5" y="4"/>
                  </a:cubicBezTo>
                  <a:close/>
                </a:path>
              </a:pathLst>
            </a:custGeom>
            <a:solidFill>
              <a:srgbClr val="C60B1E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7" name="Google Shape;427;p2"/>
            <p:cNvSpPr/>
            <p:nvPr/>
          </p:nvSpPr>
          <p:spPr>
            <a:xfrm>
              <a:off x="5368925" y="4170363"/>
              <a:ext cx="60325" cy="61912"/>
            </a:xfrm>
            <a:custGeom>
              <a:avLst/>
              <a:gdLst/>
              <a:ahLst/>
              <a:cxnLst/>
              <a:rect l="l" t="t" r="r" b="b"/>
              <a:pathLst>
                <a:path w="7" h="7" extrusionOk="0">
                  <a:moveTo>
                    <a:pt x="3" y="7"/>
                  </a:moveTo>
                  <a:cubicBezTo>
                    <a:pt x="2" y="6"/>
                    <a:pt x="1" y="5"/>
                    <a:pt x="0" y="4"/>
                  </a:cubicBezTo>
                  <a:cubicBezTo>
                    <a:pt x="1" y="3"/>
                    <a:pt x="0" y="0"/>
                    <a:pt x="3" y="0"/>
                  </a:cubicBezTo>
                  <a:cubicBezTo>
                    <a:pt x="5" y="0"/>
                    <a:pt x="6" y="1"/>
                    <a:pt x="6" y="3"/>
                  </a:cubicBezTo>
                  <a:cubicBezTo>
                    <a:pt x="7" y="6"/>
                    <a:pt x="4" y="5"/>
                    <a:pt x="3" y="7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28" name="Google Shape;428;p2"/>
          <p:cNvGrpSpPr/>
          <p:nvPr/>
        </p:nvGrpSpPr>
        <p:grpSpPr>
          <a:xfrm>
            <a:off x="3680033" y="1478706"/>
            <a:ext cx="1085293" cy="782938"/>
            <a:chOff x="3805238" y="3384551"/>
            <a:chExt cx="1624012" cy="1171574"/>
          </a:xfrm>
        </p:grpSpPr>
        <p:sp>
          <p:nvSpPr>
            <p:cNvPr id="429" name="Google Shape;429;p2"/>
            <p:cNvSpPr/>
            <p:nvPr/>
          </p:nvSpPr>
          <p:spPr>
            <a:xfrm>
              <a:off x="3805238" y="3741738"/>
              <a:ext cx="773113" cy="193675"/>
            </a:xfrm>
            <a:custGeom>
              <a:avLst/>
              <a:gdLst/>
              <a:ahLst/>
              <a:cxnLst/>
              <a:rect l="l" t="t" r="r" b="b"/>
              <a:pathLst>
                <a:path w="89" h="22" extrusionOk="0">
                  <a:moveTo>
                    <a:pt x="88" y="22"/>
                  </a:moveTo>
                  <a:cubicBezTo>
                    <a:pt x="80" y="19"/>
                    <a:pt x="72" y="16"/>
                    <a:pt x="63" y="14"/>
                  </a:cubicBezTo>
                  <a:cubicBezTo>
                    <a:pt x="48" y="10"/>
                    <a:pt x="32" y="10"/>
                    <a:pt x="16" y="10"/>
                  </a:cubicBezTo>
                  <a:cubicBezTo>
                    <a:pt x="13" y="11"/>
                    <a:pt x="9" y="11"/>
                    <a:pt x="6" y="11"/>
                  </a:cubicBezTo>
                  <a:cubicBezTo>
                    <a:pt x="4" y="10"/>
                    <a:pt x="0" y="12"/>
                    <a:pt x="0" y="9"/>
                  </a:cubicBezTo>
                  <a:cubicBezTo>
                    <a:pt x="0" y="6"/>
                    <a:pt x="3" y="6"/>
                    <a:pt x="5" y="5"/>
                  </a:cubicBezTo>
                  <a:cubicBezTo>
                    <a:pt x="19" y="0"/>
                    <a:pt x="33" y="1"/>
                    <a:pt x="47" y="4"/>
                  </a:cubicBezTo>
                  <a:cubicBezTo>
                    <a:pt x="62" y="7"/>
                    <a:pt x="76" y="12"/>
                    <a:pt x="89" y="21"/>
                  </a:cubicBezTo>
                  <a:cubicBezTo>
                    <a:pt x="89" y="21"/>
                    <a:pt x="88" y="22"/>
                    <a:pt x="88" y="22"/>
                  </a:cubicBezTo>
                  <a:close/>
                </a:path>
              </a:pathLst>
            </a:custGeom>
            <a:solidFill>
              <a:srgbClr val="C60B1E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0" name="Google Shape;430;p2"/>
            <p:cNvSpPr/>
            <p:nvPr/>
          </p:nvSpPr>
          <p:spPr>
            <a:xfrm>
              <a:off x="3883025" y="3960813"/>
              <a:ext cx="703263" cy="384175"/>
            </a:xfrm>
            <a:custGeom>
              <a:avLst/>
              <a:gdLst/>
              <a:ahLst/>
              <a:cxnLst/>
              <a:rect l="l" t="t" r="r" b="b"/>
              <a:pathLst>
                <a:path w="81" h="44" extrusionOk="0">
                  <a:moveTo>
                    <a:pt x="81" y="0"/>
                  </a:moveTo>
                  <a:cubicBezTo>
                    <a:pt x="77" y="4"/>
                    <a:pt x="73" y="5"/>
                    <a:pt x="69" y="6"/>
                  </a:cubicBezTo>
                  <a:cubicBezTo>
                    <a:pt x="50" y="12"/>
                    <a:pt x="33" y="22"/>
                    <a:pt x="18" y="34"/>
                  </a:cubicBezTo>
                  <a:cubicBezTo>
                    <a:pt x="14" y="37"/>
                    <a:pt x="10" y="40"/>
                    <a:pt x="6" y="42"/>
                  </a:cubicBezTo>
                  <a:cubicBezTo>
                    <a:pt x="4" y="43"/>
                    <a:pt x="3" y="44"/>
                    <a:pt x="2" y="43"/>
                  </a:cubicBezTo>
                  <a:cubicBezTo>
                    <a:pt x="0" y="41"/>
                    <a:pt x="1" y="40"/>
                    <a:pt x="2" y="39"/>
                  </a:cubicBezTo>
                  <a:cubicBezTo>
                    <a:pt x="5" y="34"/>
                    <a:pt x="8" y="31"/>
                    <a:pt x="12" y="28"/>
                  </a:cubicBezTo>
                  <a:cubicBezTo>
                    <a:pt x="32" y="13"/>
                    <a:pt x="54" y="4"/>
                    <a:pt x="81" y="0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1" name="Google Shape;431;p2"/>
            <p:cNvSpPr/>
            <p:nvPr/>
          </p:nvSpPr>
          <p:spPr>
            <a:xfrm>
              <a:off x="4681538" y="3978275"/>
              <a:ext cx="565150" cy="577850"/>
            </a:xfrm>
            <a:custGeom>
              <a:avLst/>
              <a:gdLst/>
              <a:ahLst/>
              <a:cxnLst/>
              <a:rect l="l" t="t" r="r" b="b"/>
              <a:pathLst>
                <a:path w="65" h="66" extrusionOk="0">
                  <a:moveTo>
                    <a:pt x="3" y="6"/>
                  </a:moveTo>
                  <a:cubicBezTo>
                    <a:pt x="3" y="4"/>
                    <a:pt x="0" y="4"/>
                    <a:pt x="0" y="1"/>
                  </a:cubicBezTo>
                  <a:cubicBezTo>
                    <a:pt x="2" y="0"/>
                    <a:pt x="3" y="2"/>
                    <a:pt x="4" y="2"/>
                  </a:cubicBezTo>
                  <a:cubicBezTo>
                    <a:pt x="27" y="15"/>
                    <a:pt x="46" y="31"/>
                    <a:pt x="59" y="54"/>
                  </a:cubicBezTo>
                  <a:cubicBezTo>
                    <a:pt x="61" y="57"/>
                    <a:pt x="65" y="62"/>
                    <a:pt x="61" y="64"/>
                  </a:cubicBezTo>
                  <a:cubicBezTo>
                    <a:pt x="58" y="66"/>
                    <a:pt x="55" y="61"/>
                    <a:pt x="53" y="57"/>
                  </a:cubicBezTo>
                  <a:cubicBezTo>
                    <a:pt x="40" y="39"/>
                    <a:pt x="25" y="21"/>
                    <a:pt x="7" y="8"/>
                  </a:cubicBezTo>
                  <a:cubicBezTo>
                    <a:pt x="6" y="7"/>
                    <a:pt x="5" y="5"/>
                    <a:pt x="3" y="6"/>
                  </a:cubicBezTo>
                  <a:close/>
                </a:path>
              </a:pathLst>
            </a:custGeom>
            <a:solidFill>
              <a:srgbClr val="C60B1E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2" name="Google Shape;432;p2"/>
            <p:cNvSpPr/>
            <p:nvPr/>
          </p:nvSpPr>
          <p:spPr>
            <a:xfrm>
              <a:off x="4681538" y="3900488"/>
              <a:ext cx="738188" cy="192087"/>
            </a:xfrm>
            <a:custGeom>
              <a:avLst/>
              <a:gdLst/>
              <a:ahLst/>
              <a:cxnLst/>
              <a:rect l="l" t="t" r="r" b="b"/>
              <a:pathLst>
                <a:path w="85" h="22" extrusionOk="0">
                  <a:moveTo>
                    <a:pt x="0" y="6"/>
                  </a:moveTo>
                  <a:cubicBezTo>
                    <a:pt x="6" y="2"/>
                    <a:pt x="11" y="2"/>
                    <a:pt x="16" y="2"/>
                  </a:cubicBezTo>
                  <a:cubicBezTo>
                    <a:pt x="34" y="0"/>
                    <a:pt x="53" y="0"/>
                    <a:pt x="70" y="8"/>
                  </a:cubicBezTo>
                  <a:cubicBezTo>
                    <a:pt x="74" y="10"/>
                    <a:pt x="78" y="12"/>
                    <a:pt x="82" y="16"/>
                  </a:cubicBezTo>
                  <a:cubicBezTo>
                    <a:pt x="83" y="17"/>
                    <a:pt x="85" y="18"/>
                    <a:pt x="84" y="20"/>
                  </a:cubicBezTo>
                  <a:cubicBezTo>
                    <a:pt x="83" y="22"/>
                    <a:pt x="81" y="21"/>
                    <a:pt x="79" y="21"/>
                  </a:cubicBezTo>
                  <a:cubicBezTo>
                    <a:pt x="70" y="17"/>
                    <a:pt x="62" y="14"/>
                    <a:pt x="53" y="11"/>
                  </a:cubicBezTo>
                  <a:cubicBezTo>
                    <a:pt x="38" y="7"/>
                    <a:pt x="23" y="5"/>
                    <a:pt x="8" y="6"/>
                  </a:cubicBezTo>
                  <a:cubicBezTo>
                    <a:pt x="6" y="6"/>
                    <a:pt x="4" y="6"/>
                    <a:pt x="0" y="6"/>
                  </a:cubicBezTo>
                  <a:close/>
                </a:path>
              </a:pathLst>
            </a:custGeom>
            <a:solidFill>
              <a:srgbClr val="C60B1E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3" name="Google Shape;433;p2"/>
            <p:cNvSpPr/>
            <p:nvPr/>
          </p:nvSpPr>
          <p:spPr>
            <a:xfrm>
              <a:off x="4491038" y="3987800"/>
              <a:ext cx="155575" cy="550862"/>
            </a:xfrm>
            <a:custGeom>
              <a:avLst/>
              <a:gdLst/>
              <a:ahLst/>
              <a:cxnLst/>
              <a:rect l="l" t="t" r="r" b="b"/>
              <a:pathLst>
                <a:path w="18" h="63" extrusionOk="0">
                  <a:moveTo>
                    <a:pt x="16" y="0"/>
                  </a:moveTo>
                  <a:cubicBezTo>
                    <a:pt x="18" y="8"/>
                    <a:pt x="15" y="15"/>
                    <a:pt x="14" y="21"/>
                  </a:cubicBezTo>
                  <a:cubicBezTo>
                    <a:pt x="12" y="33"/>
                    <a:pt x="11" y="45"/>
                    <a:pt x="9" y="57"/>
                  </a:cubicBezTo>
                  <a:cubicBezTo>
                    <a:pt x="9" y="59"/>
                    <a:pt x="8" y="63"/>
                    <a:pt x="6" y="63"/>
                  </a:cubicBezTo>
                  <a:cubicBezTo>
                    <a:pt x="2" y="63"/>
                    <a:pt x="2" y="59"/>
                    <a:pt x="1" y="56"/>
                  </a:cubicBezTo>
                  <a:cubicBezTo>
                    <a:pt x="0" y="42"/>
                    <a:pt x="4" y="29"/>
                    <a:pt x="8" y="16"/>
                  </a:cubicBezTo>
                  <a:cubicBezTo>
                    <a:pt x="9" y="11"/>
                    <a:pt x="11" y="5"/>
                    <a:pt x="16" y="0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4" name="Google Shape;434;p2"/>
            <p:cNvSpPr/>
            <p:nvPr/>
          </p:nvSpPr>
          <p:spPr>
            <a:xfrm>
              <a:off x="4630738" y="3384551"/>
              <a:ext cx="147638" cy="533400"/>
            </a:xfrm>
            <a:custGeom>
              <a:avLst/>
              <a:gdLst/>
              <a:ahLst/>
              <a:cxnLst/>
              <a:rect l="l" t="t" r="r" b="b"/>
              <a:pathLst>
                <a:path w="17" h="61" extrusionOk="0">
                  <a:moveTo>
                    <a:pt x="0" y="60"/>
                  </a:moveTo>
                  <a:cubicBezTo>
                    <a:pt x="2" y="53"/>
                    <a:pt x="3" y="46"/>
                    <a:pt x="4" y="39"/>
                  </a:cubicBezTo>
                  <a:cubicBezTo>
                    <a:pt x="7" y="28"/>
                    <a:pt x="7" y="17"/>
                    <a:pt x="8" y="6"/>
                  </a:cubicBezTo>
                  <a:cubicBezTo>
                    <a:pt x="8" y="4"/>
                    <a:pt x="7" y="0"/>
                    <a:pt x="11" y="0"/>
                  </a:cubicBezTo>
                  <a:cubicBezTo>
                    <a:pt x="15" y="0"/>
                    <a:pt x="16" y="3"/>
                    <a:pt x="17" y="7"/>
                  </a:cubicBezTo>
                  <a:cubicBezTo>
                    <a:pt x="17" y="13"/>
                    <a:pt x="17" y="20"/>
                    <a:pt x="15" y="27"/>
                  </a:cubicBezTo>
                  <a:cubicBezTo>
                    <a:pt x="12" y="37"/>
                    <a:pt x="8" y="48"/>
                    <a:pt x="4" y="58"/>
                  </a:cubicBezTo>
                  <a:cubicBezTo>
                    <a:pt x="3" y="59"/>
                    <a:pt x="2" y="60"/>
                    <a:pt x="2" y="61"/>
                  </a:cubicBezTo>
                  <a:cubicBezTo>
                    <a:pt x="1" y="60"/>
                    <a:pt x="1" y="60"/>
                    <a:pt x="0" y="60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5" name="Google Shape;435;p2"/>
            <p:cNvSpPr/>
            <p:nvPr/>
          </p:nvSpPr>
          <p:spPr>
            <a:xfrm>
              <a:off x="4743450" y="3663950"/>
              <a:ext cx="511175" cy="227012"/>
            </a:xfrm>
            <a:custGeom>
              <a:avLst/>
              <a:gdLst/>
              <a:ahLst/>
              <a:cxnLst/>
              <a:rect l="l" t="t" r="r" b="b"/>
              <a:pathLst>
                <a:path w="59" h="26" extrusionOk="0">
                  <a:moveTo>
                    <a:pt x="0" y="24"/>
                  </a:moveTo>
                  <a:cubicBezTo>
                    <a:pt x="16" y="13"/>
                    <a:pt x="33" y="3"/>
                    <a:pt x="52" y="0"/>
                  </a:cubicBezTo>
                  <a:cubicBezTo>
                    <a:pt x="53" y="0"/>
                    <a:pt x="54" y="0"/>
                    <a:pt x="55" y="0"/>
                  </a:cubicBezTo>
                  <a:cubicBezTo>
                    <a:pt x="56" y="1"/>
                    <a:pt x="59" y="1"/>
                    <a:pt x="59" y="2"/>
                  </a:cubicBezTo>
                  <a:cubicBezTo>
                    <a:pt x="59" y="4"/>
                    <a:pt x="57" y="5"/>
                    <a:pt x="56" y="5"/>
                  </a:cubicBezTo>
                  <a:cubicBezTo>
                    <a:pt x="44" y="9"/>
                    <a:pt x="33" y="13"/>
                    <a:pt x="22" y="17"/>
                  </a:cubicBezTo>
                  <a:cubicBezTo>
                    <a:pt x="15" y="19"/>
                    <a:pt x="8" y="23"/>
                    <a:pt x="1" y="26"/>
                  </a:cubicBezTo>
                  <a:cubicBezTo>
                    <a:pt x="0" y="25"/>
                    <a:pt x="0" y="25"/>
                    <a:pt x="0" y="24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6" name="Google Shape;436;p2"/>
            <p:cNvSpPr/>
            <p:nvPr/>
          </p:nvSpPr>
          <p:spPr>
            <a:xfrm>
              <a:off x="3952875" y="3935413"/>
              <a:ext cx="546100" cy="192087"/>
            </a:xfrm>
            <a:custGeom>
              <a:avLst/>
              <a:gdLst/>
              <a:ahLst/>
              <a:cxnLst/>
              <a:rect l="l" t="t" r="r" b="b"/>
              <a:pathLst>
                <a:path w="63" h="22" extrusionOk="0">
                  <a:moveTo>
                    <a:pt x="63" y="1"/>
                  </a:moveTo>
                  <a:cubicBezTo>
                    <a:pt x="60" y="5"/>
                    <a:pt x="56" y="3"/>
                    <a:pt x="54" y="4"/>
                  </a:cubicBezTo>
                  <a:cubicBezTo>
                    <a:pt x="39" y="7"/>
                    <a:pt x="24" y="11"/>
                    <a:pt x="11" y="18"/>
                  </a:cubicBezTo>
                  <a:cubicBezTo>
                    <a:pt x="8" y="19"/>
                    <a:pt x="4" y="22"/>
                    <a:pt x="2" y="19"/>
                  </a:cubicBezTo>
                  <a:cubicBezTo>
                    <a:pt x="0" y="15"/>
                    <a:pt x="5" y="13"/>
                    <a:pt x="8" y="12"/>
                  </a:cubicBezTo>
                  <a:cubicBezTo>
                    <a:pt x="25" y="3"/>
                    <a:pt x="43" y="0"/>
                    <a:pt x="63" y="1"/>
                  </a:cubicBezTo>
                  <a:close/>
                </a:path>
              </a:pathLst>
            </a:custGeom>
            <a:solidFill>
              <a:srgbClr val="C60B1E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7" name="Google Shape;437;p2"/>
            <p:cNvSpPr/>
            <p:nvPr/>
          </p:nvSpPr>
          <p:spPr>
            <a:xfrm>
              <a:off x="4117975" y="3489325"/>
              <a:ext cx="433388" cy="366712"/>
            </a:xfrm>
            <a:custGeom>
              <a:avLst/>
              <a:gdLst/>
              <a:ahLst/>
              <a:cxnLst/>
              <a:rect l="l" t="t" r="r" b="b"/>
              <a:pathLst>
                <a:path w="50" h="42" extrusionOk="0">
                  <a:moveTo>
                    <a:pt x="50" y="42"/>
                  </a:moveTo>
                  <a:cubicBezTo>
                    <a:pt x="43" y="38"/>
                    <a:pt x="38" y="32"/>
                    <a:pt x="32" y="27"/>
                  </a:cubicBezTo>
                  <a:cubicBezTo>
                    <a:pt x="23" y="20"/>
                    <a:pt x="14" y="14"/>
                    <a:pt x="4" y="7"/>
                  </a:cubicBezTo>
                  <a:cubicBezTo>
                    <a:pt x="3" y="6"/>
                    <a:pt x="0" y="4"/>
                    <a:pt x="1" y="2"/>
                  </a:cubicBezTo>
                  <a:cubicBezTo>
                    <a:pt x="2" y="0"/>
                    <a:pt x="5" y="1"/>
                    <a:pt x="7" y="2"/>
                  </a:cubicBezTo>
                  <a:cubicBezTo>
                    <a:pt x="13" y="4"/>
                    <a:pt x="18" y="8"/>
                    <a:pt x="23" y="12"/>
                  </a:cubicBezTo>
                  <a:cubicBezTo>
                    <a:pt x="33" y="20"/>
                    <a:pt x="43" y="30"/>
                    <a:pt x="50" y="42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8" name="Google Shape;438;p2"/>
            <p:cNvSpPr/>
            <p:nvPr/>
          </p:nvSpPr>
          <p:spPr>
            <a:xfrm>
              <a:off x="4829175" y="4005263"/>
              <a:ext cx="600075" cy="339725"/>
            </a:xfrm>
            <a:custGeom>
              <a:avLst/>
              <a:gdLst/>
              <a:ahLst/>
              <a:cxnLst/>
              <a:rect l="l" t="t" r="r" b="b"/>
              <a:pathLst>
                <a:path w="69" h="39" extrusionOk="0">
                  <a:moveTo>
                    <a:pt x="0" y="0"/>
                  </a:moveTo>
                  <a:cubicBezTo>
                    <a:pt x="26" y="7"/>
                    <a:pt x="51" y="17"/>
                    <a:pt x="69" y="39"/>
                  </a:cubicBezTo>
                  <a:cubicBezTo>
                    <a:pt x="47" y="24"/>
                    <a:pt x="25" y="9"/>
                    <a:pt x="0" y="0"/>
                  </a:cubicBezTo>
                  <a:close/>
                </a:path>
              </a:pathLst>
            </a:custGeom>
            <a:solidFill>
              <a:srgbClr val="C60B1E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9" name="Google Shape;439;p2"/>
            <p:cNvSpPr/>
            <p:nvPr/>
          </p:nvSpPr>
          <p:spPr>
            <a:xfrm>
              <a:off x="4681538" y="4030663"/>
              <a:ext cx="209550" cy="438150"/>
            </a:xfrm>
            <a:custGeom>
              <a:avLst/>
              <a:gdLst/>
              <a:ahLst/>
              <a:cxnLst/>
              <a:rect l="l" t="t" r="r" b="b"/>
              <a:pathLst>
                <a:path w="24" h="50" extrusionOk="0">
                  <a:moveTo>
                    <a:pt x="3" y="0"/>
                  </a:moveTo>
                  <a:cubicBezTo>
                    <a:pt x="11" y="12"/>
                    <a:pt x="18" y="24"/>
                    <a:pt x="21" y="38"/>
                  </a:cubicBezTo>
                  <a:cubicBezTo>
                    <a:pt x="22" y="41"/>
                    <a:pt x="24" y="47"/>
                    <a:pt x="21" y="48"/>
                  </a:cubicBezTo>
                  <a:cubicBezTo>
                    <a:pt x="18" y="50"/>
                    <a:pt x="17" y="43"/>
                    <a:pt x="16" y="40"/>
                  </a:cubicBezTo>
                  <a:cubicBezTo>
                    <a:pt x="13" y="28"/>
                    <a:pt x="8" y="15"/>
                    <a:pt x="2" y="4"/>
                  </a:cubicBezTo>
                  <a:cubicBezTo>
                    <a:pt x="2" y="3"/>
                    <a:pt x="0" y="1"/>
                    <a:pt x="3" y="0"/>
                  </a:cubicBezTo>
                  <a:cubicBezTo>
                    <a:pt x="3" y="0"/>
                    <a:pt x="3" y="0"/>
                    <a:pt x="3" y="0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0" name="Google Shape;440;p2"/>
            <p:cNvSpPr/>
            <p:nvPr/>
          </p:nvSpPr>
          <p:spPr>
            <a:xfrm>
              <a:off x="4238625" y="4048125"/>
              <a:ext cx="287338" cy="358775"/>
            </a:xfrm>
            <a:custGeom>
              <a:avLst/>
              <a:gdLst/>
              <a:ahLst/>
              <a:cxnLst/>
              <a:rect l="l" t="t" r="r" b="b"/>
              <a:pathLst>
                <a:path w="33" h="41" extrusionOk="0">
                  <a:moveTo>
                    <a:pt x="33" y="0"/>
                  </a:moveTo>
                  <a:cubicBezTo>
                    <a:pt x="25" y="11"/>
                    <a:pt x="16" y="21"/>
                    <a:pt x="9" y="33"/>
                  </a:cubicBezTo>
                  <a:cubicBezTo>
                    <a:pt x="7" y="35"/>
                    <a:pt x="6" y="37"/>
                    <a:pt x="4" y="39"/>
                  </a:cubicBezTo>
                  <a:cubicBezTo>
                    <a:pt x="4" y="40"/>
                    <a:pt x="2" y="41"/>
                    <a:pt x="1" y="40"/>
                  </a:cubicBezTo>
                  <a:cubicBezTo>
                    <a:pt x="0" y="40"/>
                    <a:pt x="1" y="38"/>
                    <a:pt x="1" y="37"/>
                  </a:cubicBezTo>
                  <a:cubicBezTo>
                    <a:pt x="4" y="27"/>
                    <a:pt x="11" y="20"/>
                    <a:pt x="18" y="12"/>
                  </a:cubicBezTo>
                  <a:cubicBezTo>
                    <a:pt x="22" y="7"/>
                    <a:pt x="27" y="3"/>
                    <a:pt x="33" y="0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1" name="Google Shape;441;p2"/>
            <p:cNvSpPr/>
            <p:nvPr/>
          </p:nvSpPr>
          <p:spPr>
            <a:xfrm>
              <a:off x="4135438" y="4057650"/>
              <a:ext cx="312738" cy="269875"/>
            </a:xfrm>
            <a:custGeom>
              <a:avLst/>
              <a:gdLst/>
              <a:ahLst/>
              <a:cxnLst/>
              <a:rect l="l" t="t" r="r" b="b"/>
              <a:pathLst>
                <a:path w="36" h="31" extrusionOk="0">
                  <a:moveTo>
                    <a:pt x="36" y="2"/>
                  </a:moveTo>
                  <a:cubicBezTo>
                    <a:pt x="23" y="7"/>
                    <a:pt x="14" y="17"/>
                    <a:pt x="6" y="28"/>
                  </a:cubicBezTo>
                  <a:cubicBezTo>
                    <a:pt x="5" y="29"/>
                    <a:pt x="4" y="31"/>
                    <a:pt x="2" y="29"/>
                  </a:cubicBezTo>
                  <a:cubicBezTo>
                    <a:pt x="0" y="28"/>
                    <a:pt x="1" y="26"/>
                    <a:pt x="2" y="24"/>
                  </a:cubicBezTo>
                  <a:cubicBezTo>
                    <a:pt x="7" y="13"/>
                    <a:pt x="26" y="0"/>
                    <a:pt x="36" y="2"/>
                  </a:cubicBezTo>
                  <a:close/>
                </a:path>
              </a:pathLst>
            </a:custGeom>
            <a:solidFill>
              <a:srgbClr val="C60B1E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2" name="Google Shape;442;p2"/>
            <p:cNvSpPr/>
            <p:nvPr/>
          </p:nvSpPr>
          <p:spPr>
            <a:xfrm>
              <a:off x="4716463" y="3584575"/>
              <a:ext cx="269875" cy="271462"/>
            </a:xfrm>
            <a:custGeom>
              <a:avLst/>
              <a:gdLst/>
              <a:ahLst/>
              <a:cxnLst/>
              <a:rect l="l" t="t" r="r" b="b"/>
              <a:pathLst>
                <a:path w="31" h="31" extrusionOk="0">
                  <a:moveTo>
                    <a:pt x="0" y="30"/>
                  </a:moveTo>
                  <a:cubicBezTo>
                    <a:pt x="0" y="19"/>
                    <a:pt x="13" y="3"/>
                    <a:pt x="23" y="1"/>
                  </a:cubicBezTo>
                  <a:cubicBezTo>
                    <a:pt x="25" y="0"/>
                    <a:pt x="26" y="0"/>
                    <a:pt x="28" y="0"/>
                  </a:cubicBezTo>
                  <a:cubicBezTo>
                    <a:pt x="29" y="0"/>
                    <a:pt x="30" y="0"/>
                    <a:pt x="30" y="1"/>
                  </a:cubicBezTo>
                  <a:cubicBezTo>
                    <a:pt x="31" y="3"/>
                    <a:pt x="30" y="3"/>
                    <a:pt x="29" y="4"/>
                  </a:cubicBezTo>
                  <a:cubicBezTo>
                    <a:pt x="28" y="5"/>
                    <a:pt x="27" y="5"/>
                    <a:pt x="26" y="6"/>
                  </a:cubicBezTo>
                  <a:cubicBezTo>
                    <a:pt x="15" y="10"/>
                    <a:pt x="8" y="18"/>
                    <a:pt x="2" y="29"/>
                  </a:cubicBezTo>
                  <a:cubicBezTo>
                    <a:pt x="2" y="30"/>
                    <a:pt x="2" y="31"/>
                    <a:pt x="0" y="30"/>
                  </a:cubicBez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3" name="Google Shape;443;p2"/>
            <p:cNvSpPr/>
            <p:nvPr/>
          </p:nvSpPr>
          <p:spPr>
            <a:xfrm>
              <a:off x="4456113" y="3506788"/>
              <a:ext cx="165100" cy="314325"/>
            </a:xfrm>
            <a:custGeom>
              <a:avLst/>
              <a:gdLst/>
              <a:ahLst/>
              <a:cxnLst/>
              <a:rect l="l" t="t" r="r" b="b"/>
              <a:pathLst>
                <a:path w="19" h="36" extrusionOk="0">
                  <a:moveTo>
                    <a:pt x="17" y="36"/>
                  </a:moveTo>
                  <a:cubicBezTo>
                    <a:pt x="14" y="32"/>
                    <a:pt x="14" y="29"/>
                    <a:pt x="13" y="25"/>
                  </a:cubicBezTo>
                  <a:cubicBezTo>
                    <a:pt x="10" y="19"/>
                    <a:pt x="7" y="13"/>
                    <a:pt x="3" y="7"/>
                  </a:cubicBezTo>
                  <a:cubicBezTo>
                    <a:pt x="2" y="5"/>
                    <a:pt x="0" y="3"/>
                    <a:pt x="2" y="1"/>
                  </a:cubicBezTo>
                  <a:cubicBezTo>
                    <a:pt x="4" y="0"/>
                    <a:pt x="6" y="2"/>
                    <a:pt x="7" y="3"/>
                  </a:cubicBezTo>
                  <a:cubicBezTo>
                    <a:pt x="14" y="9"/>
                    <a:pt x="19" y="26"/>
                    <a:pt x="17" y="36"/>
                  </a:cubicBez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4" name="Google Shape;444;p2"/>
            <p:cNvSpPr/>
            <p:nvPr/>
          </p:nvSpPr>
          <p:spPr>
            <a:xfrm>
              <a:off x="3943350" y="3873500"/>
              <a:ext cx="477838" cy="61912"/>
            </a:xfrm>
            <a:custGeom>
              <a:avLst/>
              <a:gdLst/>
              <a:ahLst/>
              <a:cxnLst/>
              <a:rect l="l" t="t" r="r" b="b"/>
              <a:pathLst>
                <a:path w="55" h="7" extrusionOk="0">
                  <a:moveTo>
                    <a:pt x="0" y="7"/>
                  </a:moveTo>
                  <a:cubicBezTo>
                    <a:pt x="18" y="0"/>
                    <a:pt x="36" y="1"/>
                    <a:pt x="55" y="5"/>
                  </a:cubicBezTo>
                  <a:cubicBezTo>
                    <a:pt x="36" y="3"/>
                    <a:pt x="18" y="5"/>
                    <a:pt x="0" y="7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5" name="Google Shape;445;p2"/>
            <p:cNvSpPr/>
            <p:nvPr/>
          </p:nvSpPr>
          <p:spPr>
            <a:xfrm>
              <a:off x="4656138" y="4040188"/>
              <a:ext cx="112713" cy="393700"/>
            </a:xfrm>
            <a:custGeom>
              <a:avLst/>
              <a:gdLst/>
              <a:ahLst/>
              <a:cxnLst/>
              <a:rect l="l" t="t" r="r" b="b"/>
              <a:pathLst>
                <a:path w="13" h="45" extrusionOk="0">
                  <a:moveTo>
                    <a:pt x="0" y="0"/>
                  </a:moveTo>
                  <a:cubicBezTo>
                    <a:pt x="6" y="14"/>
                    <a:pt x="13" y="29"/>
                    <a:pt x="6" y="45"/>
                  </a:cubicBezTo>
                  <a:cubicBezTo>
                    <a:pt x="6" y="30"/>
                    <a:pt x="5" y="15"/>
                    <a:pt x="0" y="0"/>
                  </a:cubicBezTo>
                  <a:close/>
                </a:path>
              </a:pathLst>
            </a:custGeom>
            <a:solidFill>
              <a:srgbClr val="C60B1E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6" name="Google Shape;446;p2"/>
            <p:cNvSpPr/>
            <p:nvPr/>
          </p:nvSpPr>
          <p:spPr>
            <a:xfrm>
              <a:off x="4378325" y="4092575"/>
              <a:ext cx="173038" cy="287337"/>
            </a:xfrm>
            <a:custGeom>
              <a:avLst/>
              <a:gdLst/>
              <a:ahLst/>
              <a:cxnLst/>
              <a:rect l="l" t="t" r="r" b="b"/>
              <a:pathLst>
                <a:path w="20" h="33" extrusionOk="0">
                  <a:moveTo>
                    <a:pt x="3" y="33"/>
                  </a:moveTo>
                  <a:cubicBezTo>
                    <a:pt x="0" y="23"/>
                    <a:pt x="10" y="4"/>
                    <a:pt x="20" y="0"/>
                  </a:cubicBezTo>
                  <a:cubicBezTo>
                    <a:pt x="9" y="10"/>
                    <a:pt x="8" y="22"/>
                    <a:pt x="3" y="33"/>
                  </a:cubicBezTo>
                  <a:close/>
                </a:path>
              </a:pathLst>
            </a:custGeom>
            <a:solidFill>
              <a:srgbClr val="C60B1E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7" name="Google Shape;447;p2"/>
            <p:cNvSpPr/>
            <p:nvPr/>
          </p:nvSpPr>
          <p:spPr>
            <a:xfrm>
              <a:off x="5064125" y="4197350"/>
              <a:ext cx="217488" cy="182562"/>
            </a:xfrm>
            <a:custGeom>
              <a:avLst/>
              <a:gdLst/>
              <a:ahLst/>
              <a:cxnLst/>
              <a:rect l="l" t="t" r="r" b="b"/>
              <a:pathLst>
                <a:path w="25" h="21" extrusionOk="0">
                  <a:moveTo>
                    <a:pt x="0" y="0"/>
                  </a:moveTo>
                  <a:cubicBezTo>
                    <a:pt x="9" y="4"/>
                    <a:pt x="18" y="9"/>
                    <a:pt x="24" y="17"/>
                  </a:cubicBezTo>
                  <a:cubicBezTo>
                    <a:pt x="24" y="18"/>
                    <a:pt x="25" y="19"/>
                    <a:pt x="24" y="20"/>
                  </a:cubicBezTo>
                  <a:cubicBezTo>
                    <a:pt x="23" y="21"/>
                    <a:pt x="22" y="20"/>
                    <a:pt x="21" y="20"/>
                  </a:cubicBezTo>
                  <a:cubicBezTo>
                    <a:pt x="19" y="17"/>
                    <a:pt x="16" y="15"/>
                    <a:pt x="13" y="13"/>
                  </a:cubicBezTo>
                  <a:cubicBezTo>
                    <a:pt x="9" y="9"/>
                    <a:pt x="5" y="4"/>
                    <a:pt x="0" y="0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8" name="Google Shape;448;p2"/>
            <p:cNvSpPr/>
            <p:nvPr/>
          </p:nvSpPr>
          <p:spPr>
            <a:xfrm>
              <a:off x="5073650" y="4022725"/>
              <a:ext cx="260350" cy="139700"/>
            </a:xfrm>
            <a:custGeom>
              <a:avLst/>
              <a:gdLst/>
              <a:ahLst/>
              <a:cxnLst/>
              <a:rect l="l" t="t" r="r" b="b"/>
              <a:pathLst>
                <a:path w="30" h="16" extrusionOk="0">
                  <a:moveTo>
                    <a:pt x="0" y="0"/>
                  </a:moveTo>
                  <a:cubicBezTo>
                    <a:pt x="10" y="1"/>
                    <a:pt x="19" y="5"/>
                    <a:pt x="27" y="11"/>
                  </a:cubicBezTo>
                  <a:cubicBezTo>
                    <a:pt x="28" y="11"/>
                    <a:pt x="30" y="12"/>
                    <a:pt x="29" y="14"/>
                  </a:cubicBezTo>
                  <a:cubicBezTo>
                    <a:pt x="28" y="16"/>
                    <a:pt x="26" y="15"/>
                    <a:pt x="24" y="14"/>
                  </a:cubicBezTo>
                  <a:cubicBezTo>
                    <a:pt x="16" y="9"/>
                    <a:pt x="8" y="5"/>
                    <a:pt x="0" y="0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9" name="Google Shape;449;p2"/>
            <p:cNvSpPr/>
            <p:nvPr/>
          </p:nvSpPr>
          <p:spPr>
            <a:xfrm>
              <a:off x="4056063" y="4344988"/>
              <a:ext cx="69850" cy="71437"/>
            </a:xfrm>
            <a:custGeom>
              <a:avLst/>
              <a:gdLst/>
              <a:ahLst/>
              <a:cxnLst/>
              <a:rect l="l" t="t" r="r" b="b"/>
              <a:pathLst>
                <a:path w="8" h="8" extrusionOk="0">
                  <a:moveTo>
                    <a:pt x="7" y="5"/>
                  </a:moveTo>
                  <a:cubicBezTo>
                    <a:pt x="7" y="8"/>
                    <a:pt x="4" y="6"/>
                    <a:pt x="3" y="8"/>
                  </a:cubicBezTo>
                  <a:cubicBezTo>
                    <a:pt x="2" y="7"/>
                    <a:pt x="0" y="6"/>
                    <a:pt x="0" y="4"/>
                  </a:cubicBezTo>
                  <a:cubicBezTo>
                    <a:pt x="2" y="4"/>
                    <a:pt x="0" y="0"/>
                    <a:pt x="3" y="0"/>
                  </a:cubicBezTo>
                  <a:cubicBezTo>
                    <a:pt x="7" y="1"/>
                    <a:pt x="8" y="2"/>
                    <a:pt x="7" y="5"/>
                  </a:cubicBezTo>
                  <a:close/>
                </a:path>
              </a:pathLst>
            </a:custGeom>
            <a:solidFill>
              <a:srgbClr val="C60B1E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0" name="Google Shape;450;p2"/>
            <p:cNvSpPr/>
            <p:nvPr/>
          </p:nvSpPr>
          <p:spPr>
            <a:xfrm>
              <a:off x="4681538" y="4476750"/>
              <a:ext cx="69850" cy="79375"/>
            </a:xfrm>
            <a:custGeom>
              <a:avLst/>
              <a:gdLst/>
              <a:ahLst/>
              <a:cxnLst/>
              <a:rect l="l" t="t" r="r" b="b"/>
              <a:pathLst>
                <a:path w="8" h="9" extrusionOk="0">
                  <a:moveTo>
                    <a:pt x="3" y="9"/>
                  </a:moveTo>
                  <a:cubicBezTo>
                    <a:pt x="2" y="7"/>
                    <a:pt x="1" y="6"/>
                    <a:pt x="0" y="4"/>
                  </a:cubicBezTo>
                  <a:cubicBezTo>
                    <a:pt x="1" y="4"/>
                    <a:pt x="0" y="0"/>
                    <a:pt x="3" y="0"/>
                  </a:cubicBezTo>
                  <a:cubicBezTo>
                    <a:pt x="5" y="1"/>
                    <a:pt x="7" y="0"/>
                    <a:pt x="7" y="4"/>
                  </a:cubicBezTo>
                  <a:cubicBezTo>
                    <a:pt x="8" y="8"/>
                    <a:pt x="4" y="6"/>
                    <a:pt x="3" y="9"/>
                  </a:cubicBezTo>
                  <a:close/>
                </a:path>
              </a:pathLst>
            </a:custGeom>
            <a:solidFill>
              <a:srgbClr val="C60B1E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1" name="Google Shape;451;p2"/>
            <p:cNvSpPr/>
            <p:nvPr/>
          </p:nvSpPr>
          <p:spPr>
            <a:xfrm>
              <a:off x="4351338" y="4424363"/>
              <a:ext cx="87313" cy="69850"/>
            </a:xfrm>
            <a:custGeom>
              <a:avLst/>
              <a:gdLst/>
              <a:ahLst/>
              <a:cxnLst/>
              <a:rect l="l" t="t" r="r" b="b"/>
              <a:pathLst>
                <a:path w="10" h="8" extrusionOk="0">
                  <a:moveTo>
                    <a:pt x="8" y="3"/>
                  </a:moveTo>
                  <a:cubicBezTo>
                    <a:pt x="9" y="8"/>
                    <a:pt x="5" y="6"/>
                    <a:pt x="4" y="8"/>
                  </a:cubicBezTo>
                  <a:cubicBezTo>
                    <a:pt x="3" y="7"/>
                    <a:pt x="2" y="6"/>
                    <a:pt x="0" y="4"/>
                  </a:cubicBezTo>
                  <a:cubicBezTo>
                    <a:pt x="3" y="4"/>
                    <a:pt x="1" y="0"/>
                    <a:pt x="4" y="1"/>
                  </a:cubicBezTo>
                  <a:cubicBezTo>
                    <a:pt x="6" y="1"/>
                    <a:pt x="10" y="0"/>
                    <a:pt x="8" y="3"/>
                  </a:cubicBezTo>
                  <a:close/>
                </a:path>
              </a:pathLst>
            </a:custGeom>
            <a:solidFill>
              <a:srgbClr val="C60B1E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2" name="Google Shape;452;p2"/>
            <p:cNvSpPr/>
            <p:nvPr/>
          </p:nvSpPr>
          <p:spPr>
            <a:xfrm>
              <a:off x="4403725" y="3402013"/>
              <a:ext cx="79375" cy="77787"/>
            </a:xfrm>
            <a:custGeom>
              <a:avLst/>
              <a:gdLst/>
              <a:ahLst/>
              <a:cxnLst/>
              <a:rect l="l" t="t" r="r" b="b"/>
              <a:pathLst>
                <a:path w="9" h="9" extrusionOk="0">
                  <a:moveTo>
                    <a:pt x="4" y="1"/>
                  </a:moveTo>
                  <a:cubicBezTo>
                    <a:pt x="9" y="0"/>
                    <a:pt x="8" y="4"/>
                    <a:pt x="8" y="5"/>
                  </a:cubicBezTo>
                  <a:cubicBezTo>
                    <a:pt x="9" y="8"/>
                    <a:pt x="5" y="7"/>
                    <a:pt x="4" y="9"/>
                  </a:cubicBezTo>
                  <a:cubicBezTo>
                    <a:pt x="3" y="8"/>
                    <a:pt x="2" y="6"/>
                    <a:pt x="0" y="5"/>
                  </a:cubicBezTo>
                  <a:cubicBezTo>
                    <a:pt x="2" y="4"/>
                    <a:pt x="2" y="1"/>
                    <a:pt x="4" y="1"/>
                  </a:cubicBezTo>
                  <a:close/>
                </a:path>
              </a:pathLst>
            </a:custGeom>
            <a:solidFill>
              <a:srgbClr val="C60B1E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3" name="Google Shape;453;p2"/>
            <p:cNvSpPr/>
            <p:nvPr/>
          </p:nvSpPr>
          <p:spPr>
            <a:xfrm>
              <a:off x="3840163" y="3917950"/>
              <a:ext cx="68263" cy="69850"/>
            </a:xfrm>
            <a:custGeom>
              <a:avLst/>
              <a:gdLst/>
              <a:ahLst/>
              <a:cxnLst/>
              <a:rect l="l" t="t" r="r" b="b"/>
              <a:pathLst>
                <a:path w="8" h="8" extrusionOk="0">
                  <a:moveTo>
                    <a:pt x="5" y="1"/>
                  </a:moveTo>
                  <a:cubicBezTo>
                    <a:pt x="8" y="0"/>
                    <a:pt x="7" y="4"/>
                    <a:pt x="7" y="5"/>
                  </a:cubicBezTo>
                  <a:cubicBezTo>
                    <a:pt x="8" y="8"/>
                    <a:pt x="4" y="6"/>
                    <a:pt x="4" y="8"/>
                  </a:cubicBezTo>
                  <a:cubicBezTo>
                    <a:pt x="2" y="7"/>
                    <a:pt x="1" y="6"/>
                    <a:pt x="0" y="4"/>
                  </a:cubicBezTo>
                  <a:cubicBezTo>
                    <a:pt x="2" y="4"/>
                    <a:pt x="1" y="0"/>
                    <a:pt x="5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4" name="Google Shape;454;p2"/>
            <p:cNvSpPr/>
            <p:nvPr/>
          </p:nvSpPr>
          <p:spPr>
            <a:xfrm>
              <a:off x="4994275" y="3524250"/>
              <a:ext cx="61913" cy="60325"/>
            </a:xfrm>
            <a:custGeom>
              <a:avLst/>
              <a:gdLst/>
              <a:ahLst/>
              <a:cxnLst/>
              <a:rect l="l" t="t" r="r" b="b"/>
              <a:pathLst>
                <a:path w="7" h="7" extrusionOk="0">
                  <a:moveTo>
                    <a:pt x="5" y="4"/>
                  </a:moveTo>
                  <a:cubicBezTo>
                    <a:pt x="7" y="7"/>
                    <a:pt x="4" y="6"/>
                    <a:pt x="3" y="7"/>
                  </a:cubicBezTo>
                  <a:cubicBezTo>
                    <a:pt x="1" y="7"/>
                    <a:pt x="1" y="5"/>
                    <a:pt x="0" y="4"/>
                  </a:cubicBezTo>
                  <a:cubicBezTo>
                    <a:pt x="1" y="4"/>
                    <a:pt x="0" y="0"/>
                    <a:pt x="3" y="1"/>
                  </a:cubicBezTo>
                  <a:cubicBezTo>
                    <a:pt x="4" y="1"/>
                    <a:pt x="7" y="1"/>
                    <a:pt x="5" y="4"/>
                  </a:cubicBezTo>
                  <a:close/>
                </a:path>
              </a:pathLst>
            </a:custGeom>
            <a:solidFill>
              <a:srgbClr val="C60B1E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5" name="Google Shape;455;p2"/>
            <p:cNvSpPr/>
            <p:nvPr/>
          </p:nvSpPr>
          <p:spPr>
            <a:xfrm>
              <a:off x="5368925" y="4170363"/>
              <a:ext cx="60325" cy="61912"/>
            </a:xfrm>
            <a:custGeom>
              <a:avLst/>
              <a:gdLst/>
              <a:ahLst/>
              <a:cxnLst/>
              <a:rect l="l" t="t" r="r" b="b"/>
              <a:pathLst>
                <a:path w="7" h="7" extrusionOk="0">
                  <a:moveTo>
                    <a:pt x="3" y="7"/>
                  </a:moveTo>
                  <a:cubicBezTo>
                    <a:pt x="2" y="6"/>
                    <a:pt x="1" y="5"/>
                    <a:pt x="0" y="4"/>
                  </a:cubicBezTo>
                  <a:cubicBezTo>
                    <a:pt x="1" y="3"/>
                    <a:pt x="0" y="0"/>
                    <a:pt x="3" y="0"/>
                  </a:cubicBezTo>
                  <a:cubicBezTo>
                    <a:pt x="5" y="0"/>
                    <a:pt x="6" y="1"/>
                    <a:pt x="6" y="3"/>
                  </a:cubicBezTo>
                  <a:cubicBezTo>
                    <a:pt x="7" y="6"/>
                    <a:pt x="4" y="5"/>
                    <a:pt x="3" y="7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" name="Google Shape;1229;p20"/>
          <p:cNvSpPr/>
          <p:nvPr/>
        </p:nvSpPr>
        <p:spPr>
          <a:xfrm>
            <a:off x="1123950" y="1671637"/>
            <a:ext cx="1895475" cy="3148013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E1071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30" name="Google Shape;1230;p20"/>
          <p:cNvSpPr/>
          <p:nvPr/>
        </p:nvSpPr>
        <p:spPr>
          <a:xfrm>
            <a:off x="3806825" y="1671637"/>
            <a:ext cx="1895475" cy="3148013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FFC000"/>
          </a:solidFill>
          <a:ln w="12700" cap="flat" cmpd="sng">
            <a:solidFill>
              <a:srgbClr val="018248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31" name="Google Shape;1231;p20"/>
          <p:cNvSpPr/>
          <p:nvPr/>
        </p:nvSpPr>
        <p:spPr>
          <a:xfrm>
            <a:off x="6489700" y="1671637"/>
            <a:ext cx="1895475" cy="3148013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FFC000"/>
          </a:solidFill>
          <a:ln w="12700" cap="flat" cmpd="sng">
            <a:solidFill>
              <a:srgbClr val="018248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32" name="Google Shape;1232;p20"/>
          <p:cNvSpPr/>
          <p:nvPr/>
        </p:nvSpPr>
        <p:spPr>
          <a:xfrm>
            <a:off x="9172575" y="1671637"/>
            <a:ext cx="1895475" cy="3148013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E1071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233" name="Google Shape;1233;p20"/>
          <p:cNvCxnSpPr/>
          <p:nvPr/>
        </p:nvCxnSpPr>
        <p:spPr>
          <a:xfrm>
            <a:off x="4361329" y="5210270"/>
            <a:ext cx="0" cy="979544"/>
          </a:xfrm>
          <a:prstGeom prst="straightConnector1">
            <a:avLst/>
          </a:prstGeom>
          <a:noFill/>
          <a:ln w="31750" cap="flat" cmpd="sng">
            <a:solidFill>
              <a:schemeClr val="accent4"/>
            </a:solidFill>
            <a:prstDash val="dot"/>
            <a:miter lim="800000"/>
            <a:headEnd type="none" w="sm" len="sm"/>
            <a:tailEnd type="none" w="sm" len="sm"/>
          </a:ln>
        </p:spPr>
      </p:cxnSp>
      <p:cxnSp>
        <p:nvCxnSpPr>
          <p:cNvPr id="1234" name="Google Shape;1234;p20"/>
          <p:cNvCxnSpPr/>
          <p:nvPr/>
        </p:nvCxnSpPr>
        <p:spPr>
          <a:xfrm>
            <a:off x="7830670" y="5210270"/>
            <a:ext cx="0" cy="979544"/>
          </a:xfrm>
          <a:prstGeom prst="straightConnector1">
            <a:avLst/>
          </a:prstGeom>
          <a:noFill/>
          <a:ln w="31750" cap="flat" cmpd="sng">
            <a:solidFill>
              <a:schemeClr val="accent4"/>
            </a:solidFill>
            <a:prstDash val="dot"/>
            <a:miter lim="800000"/>
            <a:headEnd type="none" w="sm" len="sm"/>
            <a:tailEnd type="none" w="sm" len="sm"/>
          </a:ln>
        </p:spPr>
      </p:cxnSp>
      <p:grpSp>
        <p:nvGrpSpPr>
          <p:cNvPr id="1235" name="Google Shape;1235;p20"/>
          <p:cNvGrpSpPr/>
          <p:nvPr/>
        </p:nvGrpSpPr>
        <p:grpSpPr>
          <a:xfrm>
            <a:off x="470091" y="4956607"/>
            <a:ext cx="3422101" cy="1191037"/>
            <a:chOff x="4822352" y="1916832"/>
            <a:chExt cx="3422056" cy="1191037"/>
          </a:xfrm>
        </p:grpSpPr>
        <p:sp>
          <p:nvSpPr>
            <p:cNvPr id="1236" name="Google Shape;1236;p20"/>
            <p:cNvSpPr txBox="1"/>
            <p:nvPr/>
          </p:nvSpPr>
          <p:spPr>
            <a:xfrm>
              <a:off x="4822352" y="1916832"/>
              <a:ext cx="3422056" cy="36004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0">
                <a:lnSpc>
                  <a:spcPct val="11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3F3F3F"/>
                </a:buClr>
                <a:buSzPts val="2000"/>
                <a:buFont typeface="Arial"/>
                <a:buNone/>
              </a:pPr>
              <a:r>
                <a:rPr lang="en-US" sz="20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Portfolio  Designed</a:t>
              </a:r>
              <a:endParaRPr/>
            </a:p>
          </p:txBody>
        </p:sp>
        <p:sp>
          <p:nvSpPr>
            <p:cNvPr id="1237" name="Google Shape;1237;p20"/>
            <p:cNvSpPr txBox="1"/>
            <p:nvPr/>
          </p:nvSpPr>
          <p:spPr>
            <a:xfrm>
              <a:off x="4822352" y="2276872"/>
              <a:ext cx="3422056" cy="83099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I hope and I believe that this Template will your Time, Money and Reputation.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238" name="Google Shape;1238;p20"/>
          <p:cNvGrpSpPr/>
          <p:nvPr/>
        </p:nvGrpSpPr>
        <p:grpSpPr>
          <a:xfrm>
            <a:off x="8299807" y="4956607"/>
            <a:ext cx="3422101" cy="1191037"/>
            <a:chOff x="4822352" y="1916832"/>
            <a:chExt cx="3422056" cy="1191037"/>
          </a:xfrm>
        </p:grpSpPr>
        <p:sp>
          <p:nvSpPr>
            <p:cNvPr id="1239" name="Google Shape;1239;p20"/>
            <p:cNvSpPr txBox="1"/>
            <p:nvPr/>
          </p:nvSpPr>
          <p:spPr>
            <a:xfrm>
              <a:off x="4822352" y="1916832"/>
              <a:ext cx="3422056" cy="36004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1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3F3F3F"/>
                </a:buClr>
                <a:buSzPts val="2000"/>
                <a:buFont typeface="Arial"/>
                <a:buNone/>
              </a:pPr>
              <a:r>
                <a:rPr lang="en-US" sz="20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Portfolio  Designed</a:t>
              </a:r>
              <a:endParaRPr/>
            </a:p>
          </p:txBody>
        </p:sp>
        <p:sp>
          <p:nvSpPr>
            <p:cNvPr id="1240" name="Google Shape;1240;p20"/>
            <p:cNvSpPr txBox="1"/>
            <p:nvPr/>
          </p:nvSpPr>
          <p:spPr>
            <a:xfrm>
              <a:off x="4822352" y="2276872"/>
              <a:ext cx="3422056" cy="83099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I hope and I believe that this Template will your Time, Money and Reputation.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241" name="Google Shape;1241;p20"/>
          <p:cNvSpPr txBox="1"/>
          <p:nvPr/>
        </p:nvSpPr>
        <p:spPr>
          <a:xfrm>
            <a:off x="1788286" y="1847020"/>
            <a:ext cx="566802" cy="7386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</a:t>
            </a:r>
            <a:endParaRPr sz="48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42" name="Google Shape;1242;p20"/>
          <p:cNvSpPr txBox="1"/>
          <p:nvPr/>
        </p:nvSpPr>
        <p:spPr>
          <a:xfrm>
            <a:off x="4471161" y="1847020"/>
            <a:ext cx="566802" cy="7386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 b="1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B</a:t>
            </a:r>
            <a:endParaRPr sz="4800" b="1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43" name="Google Shape;1243;p20"/>
          <p:cNvSpPr txBox="1"/>
          <p:nvPr/>
        </p:nvSpPr>
        <p:spPr>
          <a:xfrm>
            <a:off x="7154036" y="1847020"/>
            <a:ext cx="566802" cy="7386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 b="1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C</a:t>
            </a:r>
            <a:endParaRPr sz="4800" b="1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44" name="Google Shape;1244;p20"/>
          <p:cNvSpPr txBox="1"/>
          <p:nvPr/>
        </p:nvSpPr>
        <p:spPr>
          <a:xfrm>
            <a:off x="9836911" y="1847020"/>
            <a:ext cx="566802" cy="7386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D</a:t>
            </a:r>
            <a:endParaRPr sz="48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245" name="Google Shape;1245;p20"/>
          <p:cNvGrpSpPr/>
          <p:nvPr/>
        </p:nvGrpSpPr>
        <p:grpSpPr>
          <a:xfrm>
            <a:off x="1332579" y="2715224"/>
            <a:ext cx="1478215" cy="1974885"/>
            <a:chOff x="1113220" y="4149080"/>
            <a:chExt cx="1516195" cy="1974885"/>
          </a:xfrm>
        </p:grpSpPr>
        <p:sp>
          <p:nvSpPr>
            <p:cNvPr id="1246" name="Google Shape;1246;p20"/>
            <p:cNvSpPr txBox="1"/>
            <p:nvPr/>
          </p:nvSpPr>
          <p:spPr>
            <a:xfrm>
              <a:off x="1113220" y="4149080"/>
              <a:ext cx="1516195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sz="12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47" name="Google Shape;1247;p20"/>
            <p:cNvSpPr txBox="1"/>
            <p:nvPr/>
          </p:nvSpPr>
          <p:spPr>
            <a:xfrm>
              <a:off x="1113220" y="4369639"/>
              <a:ext cx="1516195" cy="175432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Easy to change colors, photos and Text. </a:t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248" name="Google Shape;1248;p20"/>
          <p:cNvGrpSpPr/>
          <p:nvPr/>
        </p:nvGrpSpPr>
        <p:grpSpPr>
          <a:xfrm>
            <a:off x="4015454" y="2715224"/>
            <a:ext cx="1478215" cy="1974885"/>
            <a:chOff x="1113220" y="4149080"/>
            <a:chExt cx="1516195" cy="1974885"/>
          </a:xfrm>
        </p:grpSpPr>
        <p:sp>
          <p:nvSpPr>
            <p:cNvPr id="1249" name="Google Shape;1249;p20"/>
            <p:cNvSpPr txBox="1"/>
            <p:nvPr/>
          </p:nvSpPr>
          <p:spPr>
            <a:xfrm>
              <a:off x="1113220" y="4149080"/>
              <a:ext cx="1516195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sz="12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50" name="Google Shape;1250;p20"/>
            <p:cNvSpPr txBox="1"/>
            <p:nvPr/>
          </p:nvSpPr>
          <p:spPr>
            <a:xfrm>
              <a:off x="1113220" y="4369639"/>
              <a:ext cx="1516195" cy="175432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Easy to change colors, photos and Text. </a:t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251" name="Google Shape;1251;p20"/>
          <p:cNvGrpSpPr/>
          <p:nvPr/>
        </p:nvGrpSpPr>
        <p:grpSpPr>
          <a:xfrm>
            <a:off x="6698329" y="2715224"/>
            <a:ext cx="1478215" cy="1974885"/>
            <a:chOff x="1113220" y="4149080"/>
            <a:chExt cx="1516195" cy="1974885"/>
          </a:xfrm>
        </p:grpSpPr>
        <p:sp>
          <p:nvSpPr>
            <p:cNvPr id="1252" name="Google Shape;1252;p20"/>
            <p:cNvSpPr txBox="1"/>
            <p:nvPr/>
          </p:nvSpPr>
          <p:spPr>
            <a:xfrm>
              <a:off x="1113220" y="4149080"/>
              <a:ext cx="1516195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sz="12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53" name="Google Shape;1253;p20"/>
            <p:cNvSpPr txBox="1"/>
            <p:nvPr/>
          </p:nvSpPr>
          <p:spPr>
            <a:xfrm>
              <a:off x="1113220" y="4369639"/>
              <a:ext cx="1516195" cy="175432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Easy to change colors, photos and Text. </a:t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254" name="Google Shape;1254;p20"/>
          <p:cNvGrpSpPr/>
          <p:nvPr/>
        </p:nvGrpSpPr>
        <p:grpSpPr>
          <a:xfrm>
            <a:off x="9381205" y="2715224"/>
            <a:ext cx="1478215" cy="1974885"/>
            <a:chOff x="1113220" y="4149080"/>
            <a:chExt cx="1516195" cy="1974885"/>
          </a:xfrm>
        </p:grpSpPr>
        <p:sp>
          <p:nvSpPr>
            <p:cNvPr id="1255" name="Google Shape;1255;p20"/>
            <p:cNvSpPr txBox="1"/>
            <p:nvPr/>
          </p:nvSpPr>
          <p:spPr>
            <a:xfrm>
              <a:off x="1113220" y="4149080"/>
              <a:ext cx="1516195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sz="12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56" name="Google Shape;1256;p20"/>
            <p:cNvSpPr txBox="1"/>
            <p:nvPr/>
          </p:nvSpPr>
          <p:spPr>
            <a:xfrm>
              <a:off x="1113220" y="4369639"/>
              <a:ext cx="1516195" cy="175432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Easy to change colors, photos and Text. </a:t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257" name="Google Shape;1257;p20"/>
          <p:cNvSpPr txBox="1">
            <a:spLocks noGrp="1"/>
          </p:cNvSpPr>
          <p:nvPr>
            <p:ph type="body" idx="1"/>
          </p:nvPr>
        </p:nvSpPr>
        <p:spPr>
          <a:xfrm>
            <a:off x="823798" y="753837"/>
            <a:ext cx="10544391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8662"/>
              </a:buClr>
              <a:buSzPts val="4000"/>
              <a:buNone/>
            </a:pPr>
            <a:endParaRPr>
              <a:solidFill>
                <a:srgbClr val="FFC000"/>
              </a:solidFill>
            </a:endParaRPr>
          </a:p>
        </p:txBody>
      </p:sp>
      <p:grpSp>
        <p:nvGrpSpPr>
          <p:cNvPr id="1258" name="Google Shape;1258;p20"/>
          <p:cNvGrpSpPr/>
          <p:nvPr/>
        </p:nvGrpSpPr>
        <p:grpSpPr>
          <a:xfrm>
            <a:off x="262770" y="279411"/>
            <a:ext cx="1003936" cy="724247"/>
            <a:chOff x="3805238" y="3384551"/>
            <a:chExt cx="1624012" cy="1171574"/>
          </a:xfrm>
        </p:grpSpPr>
        <p:sp>
          <p:nvSpPr>
            <p:cNvPr id="1259" name="Google Shape;1259;p20"/>
            <p:cNvSpPr/>
            <p:nvPr/>
          </p:nvSpPr>
          <p:spPr>
            <a:xfrm>
              <a:off x="3805238" y="3741738"/>
              <a:ext cx="773113" cy="193675"/>
            </a:xfrm>
            <a:custGeom>
              <a:avLst/>
              <a:gdLst/>
              <a:ahLst/>
              <a:cxnLst/>
              <a:rect l="l" t="t" r="r" b="b"/>
              <a:pathLst>
                <a:path w="89" h="22" extrusionOk="0">
                  <a:moveTo>
                    <a:pt x="88" y="22"/>
                  </a:moveTo>
                  <a:cubicBezTo>
                    <a:pt x="80" y="19"/>
                    <a:pt x="72" y="16"/>
                    <a:pt x="63" y="14"/>
                  </a:cubicBezTo>
                  <a:cubicBezTo>
                    <a:pt x="48" y="10"/>
                    <a:pt x="32" y="10"/>
                    <a:pt x="16" y="10"/>
                  </a:cubicBezTo>
                  <a:cubicBezTo>
                    <a:pt x="13" y="11"/>
                    <a:pt x="9" y="11"/>
                    <a:pt x="6" y="11"/>
                  </a:cubicBezTo>
                  <a:cubicBezTo>
                    <a:pt x="4" y="10"/>
                    <a:pt x="0" y="12"/>
                    <a:pt x="0" y="9"/>
                  </a:cubicBezTo>
                  <a:cubicBezTo>
                    <a:pt x="0" y="6"/>
                    <a:pt x="3" y="6"/>
                    <a:pt x="5" y="5"/>
                  </a:cubicBezTo>
                  <a:cubicBezTo>
                    <a:pt x="19" y="0"/>
                    <a:pt x="33" y="1"/>
                    <a:pt x="47" y="4"/>
                  </a:cubicBezTo>
                  <a:cubicBezTo>
                    <a:pt x="62" y="7"/>
                    <a:pt x="76" y="12"/>
                    <a:pt x="89" y="21"/>
                  </a:cubicBezTo>
                  <a:cubicBezTo>
                    <a:pt x="89" y="21"/>
                    <a:pt x="88" y="22"/>
                    <a:pt x="88" y="22"/>
                  </a:cubicBezTo>
                  <a:close/>
                </a:path>
              </a:pathLst>
            </a:custGeom>
            <a:solidFill>
              <a:srgbClr val="C60B1E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60" name="Google Shape;1260;p20"/>
            <p:cNvSpPr/>
            <p:nvPr/>
          </p:nvSpPr>
          <p:spPr>
            <a:xfrm>
              <a:off x="3883025" y="3960813"/>
              <a:ext cx="703263" cy="384175"/>
            </a:xfrm>
            <a:custGeom>
              <a:avLst/>
              <a:gdLst/>
              <a:ahLst/>
              <a:cxnLst/>
              <a:rect l="l" t="t" r="r" b="b"/>
              <a:pathLst>
                <a:path w="81" h="44" extrusionOk="0">
                  <a:moveTo>
                    <a:pt x="81" y="0"/>
                  </a:moveTo>
                  <a:cubicBezTo>
                    <a:pt x="77" y="4"/>
                    <a:pt x="73" y="5"/>
                    <a:pt x="69" y="6"/>
                  </a:cubicBezTo>
                  <a:cubicBezTo>
                    <a:pt x="50" y="12"/>
                    <a:pt x="33" y="22"/>
                    <a:pt x="18" y="34"/>
                  </a:cubicBezTo>
                  <a:cubicBezTo>
                    <a:pt x="14" y="37"/>
                    <a:pt x="10" y="40"/>
                    <a:pt x="6" y="42"/>
                  </a:cubicBezTo>
                  <a:cubicBezTo>
                    <a:pt x="4" y="43"/>
                    <a:pt x="3" y="44"/>
                    <a:pt x="2" y="43"/>
                  </a:cubicBezTo>
                  <a:cubicBezTo>
                    <a:pt x="0" y="41"/>
                    <a:pt x="1" y="40"/>
                    <a:pt x="2" y="39"/>
                  </a:cubicBezTo>
                  <a:cubicBezTo>
                    <a:pt x="5" y="34"/>
                    <a:pt x="8" y="31"/>
                    <a:pt x="12" y="28"/>
                  </a:cubicBezTo>
                  <a:cubicBezTo>
                    <a:pt x="32" y="13"/>
                    <a:pt x="54" y="4"/>
                    <a:pt x="81" y="0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61" name="Google Shape;1261;p20"/>
            <p:cNvSpPr/>
            <p:nvPr/>
          </p:nvSpPr>
          <p:spPr>
            <a:xfrm>
              <a:off x="4681538" y="3978275"/>
              <a:ext cx="565150" cy="577850"/>
            </a:xfrm>
            <a:custGeom>
              <a:avLst/>
              <a:gdLst/>
              <a:ahLst/>
              <a:cxnLst/>
              <a:rect l="l" t="t" r="r" b="b"/>
              <a:pathLst>
                <a:path w="65" h="66" extrusionOk="0">
                  <a:moveTo>
                    <a:pt x="3" y="6"/>
                  </a:moveTo>
                  <a:cubicBezTo>
                    <a:pt x="3" y="4"/>
                    <a:pt x="0" y="4"/>
                    <a:pt x="0" y="1"/>
                  </a:cubicBezTo>
                  <a:cubicBezTo>
                    <a:pt x="2" y="0"/>
                    <a:pt x="3" y="2"/>
                    <a:pt x="4" y="2"/>
                  </a:cubicBezTo>
                  <a:cubicBezTo>
                    <a:pt x="27" y="15"/>
                    <a:pt x="46" y="31"/>
                    <a:pt x="59" y="54"/>
                  </a:cubicBezTo>
                  <a:cubicBezTo>
                    <a:pt x="61" y="57"/>
                    <a:pt x="65" y="62"/>
                    <a:pt x="61" y="64"/>
                  </a:cubicBezTo>
                  <a:cubicBezTo>
                    <a:pt x="58" y="66"/>
                    <a:pt x="55" y="61"/>
                    <a:pt x="53" y="57"/>
                  </a:cubicBezTo>
                  <a:cubicBezTo>
                    <a:pt x="40" y="39"/>
                    <a:pt x="25" y="21"/>
                    <a:pt x="7" y="8"/>
                  </a:cubicBezTo>
                  <a:cubicBezTo>
                    <a:pt x="6" y="7"/>
                    <a:pt x="5" y="5"/>
                    <a:pt x="3" y="6"/>
                  </a:cubicBezTo>
                  <a:close/>
                </a:path>
              </a:pathLst>
            </a:custGeom>
            <a:solidFill>
              <a:srgbClr val="C60B1E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62" name="Google Shape;1262;p20"/>
            <p:cNvSpPr/>
            <p:nvPr/>
          </p:nvSpPr>
          <p:spPr>
            <a:xfrm>
              <a:off x="4681538" y="3900488"/>
              <a:ext cx="738188" cy="192087"/>
            </a:xfrm>
            <a:custGeom>
              <a:avLst/>
              <a:gdLst/>
              <a:ahLst/>
              <a:cxnLst/>
              <a:rect l="l" t="t" r="r" b="b"/>
              <a:pathLst>
                <a:path w="85" h="22" extrusionOk="0">
                  <a:moveTo>
                    <a:pt x="0" y="6"/>
                  </a:moveTo>
                  <a:cubicBezTo>
                    <a:pt x="6" y="2"/>
                    <a:pt x="11" y="2"/>
                    <a:pt x="16" y="2"/>
                  </a:cubicBezTo>
                  <a:cubicBezTo>
                    <a:pt x="34" y="0"/>
                    <a:pt x="53" y="0"/>
                    <a:pt x="70" y="8"/>
                  </a:cubicBezTo>
                  <a:cubicBezTo>
                    <a:pt x="74" y="10"/>
                    <a:pt x="78" y="12"/>
                    <a:pt x="82" y="16"/>
                  </a:cubicBezTo>
                  <a:cubicBezTo>
                    <a:pt x="83" y="17"/>
                    <a:pt x="85" y="18"/>
                    <a:pt x="84" y="20"/>
                  </a:cubicBezTo>
                  <a:cubicBezTo>
                    <a:pt x="83" y="22"/>
                    <a:pt x="81" y="21"/>
                    <a:pt x="79" y="21"/>
                  </a:cubicBezTo>
                  <a:cubicBezTo>
                    <a:pt x="70" y="17"/>
                    <a:pt x="62" y="14"/>
                    <a:pt x="53" y="11"/>
                  </a:cubicBezTo>
                  <a:cubicBezTo>
                    <a:pt x="38" y="7"/>
                    <a:pt x="23" y="5"/>
                    <a:pt x="8" y="6"/>
                  </a:cubicBezTo>
                  <a:cubicBezTo>
                    <a:pt x="6" y="6"/>
                    <a:pt x="4" y="6"/>
                    <a:pt x="0" y="6"/>
                  </a:cubicBezTo>
                  <a:close/>
                </a:path>
              </a:pathLst>
            </a:custGeom>
            <a:solidFill>
              <a:srgbClr val="C60B1E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63" name="Google Shape;1263;p20"/>
            <p:cNvSpPr/>
            <p:nvPr/>
          </p:nvSpPr>
          <p:spPr>
            <a:xfrm>
              <a:off x="4491038" y="3987800"/>
              <a:ext cx="155575" cy="550862"/>
            </a:xfrm>
            <a:custGeom>
              <a:avLst/>
              <a:gdLst/>
              <a:ahLst/>
              <a:cxnLst/>
              <a:rect l="l" t="t" r="r" b="b"/>
              <a:pathLst>
                <a:path w="18" h="63" extrusionOk="0">
                  <a:moveTo>
                    <a:pt x="16" y="0"/>
                  </a:moveTo>
                  <a:cubicBezTo>
                    <a:pt x="18" y="8"/>
                    <a:pt x="15" y="15"/>
                    <a:pt x="14" y="21"/>
                  </a:cubicBezTo>
                  <a:cubicBezTo>
                    <a:pt x="12" y="33"/>
                    <a:pt x="11" y="45"/>
                    <a:pt x="9" y="57"/>
                  </a:cubicBezTo>
                  <a:cubicBezTo>
                    <a:pt x="9" y="59"/>
                    <a:pt x="8" y="63"/>
                    <a:pt x="6" y="63"/>
                  </a:cubicBezTo>
                  <a:cubicBezTo>
                    <a:pt x="2" y="63"/>
                    <a:pt x="2" y="59"/>
                    <a:pt x="1" y="56"/>
                  </a:cubicBezTo>
                  <a:cubicBezTo>
                    <a:pt x="0" y="42"/>
                    <a:pt x="4" y="29"/>
                    <a:pt x="8" y="16"/>
                  </a:cubicBezTo>
                  <a:cubicBezTo>
                    <a:pt x="9" y="11"/>
                    <a:pt x="11" y="5"/>
                    <a:pt x="16" y="0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64" name="Google Shape;1264;p20"/>
            <p:cNvSpPr/>
            <p:nvPr/>
          </p:nvSpPr>
          <p:spPr>
            <a:xfrm>
              <a:off x="4630738" y="3384551"/>
              <a:ext cx="147638" cy="533400"/>
            </a:xfrm>
            <a:custGeom>
              <a:avLst/>
              <a:gdLst/>
              <a:ahLst/>
              <a:cxnLst/>
              <a:rect l="l" t="t" r="r" b="b"/>
              <a:pathLst>
                <a:path w="17" h="61" extrusionOk="0">
                  <a:moveTo>
                    <a:pt x="0" y="60"/>
                  </a:moveTo>
                  <a:cubicBezTo>
                    <a:pt x="2" y="53"/>
                    <a:pt x="3" y="46"/>
                    <a:pt x="4" y="39"/>
                  </a:cubicBezTo>
                  <a:cubicBezTo>
                    <a:pt x="7" y="28"/>
                    <a:pt x="7" y="17"/>
                    <a:pt x="8" y="6"/>
                  </a:cubicBezTo>
                  <a:cubicBezTo>
                    <a:pt x="8" y="4"/>
                    <a:pt x="7" y="0"/>
                    <a:pt x="11" y="0"/>
                  </a:cubicBezTo>
                  <a:cubicBezTo>
                    <a:pt x="15" y="0"/>
                    <a:pt x="16" y="3"/>
                    <a:pt x="17" y="7"/>
                  </a:cubicBezTo>
                  <a:cubicBezTo>
                    <a:pt x="17" y="13"/>
                    <a:pt x="17" y="20"/>
                    <a:pt x="15" y="27"/>
                  </a:cubicBezTo>
                  <a:cubicBezTo>
                    <a:pt x="12" y="37"/>
                    <a:pt x="8" y="48"/>
                    <a:pt x="4" y="58"/>
                  </a:cubicBezTo>
                  <a:cubicBezTo>
                    <a:pt x="3" y="59"/>
                    <a:pt x="2" y="60"/>
                    <a:pt x="2" y="61"/>
                  </a:cubicBezTo>
                  <a:cubicBezTo>
                    <a:pt x="1" y="60"/>
                    <a:pt x="1" y="60"/>
                    <a:pt x="0" y="60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65" name="Google Shape;1265;p20"/>
            <p:cNvSpPr/>
            <p:nvPr/>
          </p:nvSpPr>
          <p:spPr>
            <a:xfrm>
              <a:off x="4743450" y="3663950"/>
              <a:ext cx="511175" cy="227012"/>
            </a:xfrm>
            <a:custGeom>
              <a:avLst/>
              <a:gdLst/>
              <a:ahLst/>
              <a:cxnLst/>
              <a:rect l="l" t="t" r="r" b="b"/>
              <a:pathLst>
                <a:path w="59" h="26" extrusionOk="0">
                  <a:moveTo>
                    <a:pt x="0" y="24"/>
                  </a:moveTo>
                  <a:cubicBezTo>
                    <a:pt x="16" y="13"/>
                    <a:pt x="33" y="3"/>
                    <a:pt x="52" y="0"/>
                  </a:cubicBezTo>
                  <a:cubicBezTo>
                    <a:pt x="53" y="0"/>
                    <a:pt x="54" y="0"/>
                    <a:pt x="55" y="0"/>
                  </a:cubicBezTo>
                  <a:cubicBezTo>
                    <a:pt x="56" y="1"/>
                    <a:pt x="59" y="1"/>
                    <a:pt x="59" y="2"/>
                  </a:cubicBezTo>
                  <a:cubicBezTo>
                    <a:pt x="59" y="4"/>
                    <a:pt x="57" y="5"/>
                    <a:pt x="56" y="5"/>
                  </a:cubicBezTo>
                  <a:cubicBezTo>
                    <a:pt x="44" y="9"/>
                    <a:pt x="33" y="13"/>
                    <a:pt x="22" y="17"/>
                  </a:cubicBezTo>
                  <a:cubicBezTo>
                    <a:pt x="15" y="19"/>
                    <a:pt x="8" y="23"/>
                    <a:pt x="1" y="26"/>
                  </a:cubicBezTo>
                  <a:cubicBezTo>
                    <a:pt x="0" y="25"/>
                    <a:pt x="0" y="25"/>
                    <a:pt x="0" y="24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66" name="Google Shape;1266;p20"/>
            <p:cNvSpPr/>
            <p:nvPr/>
          </p:nvSpPr>
          <p:spPr>
            <a:xfrm>
              <a:off x="3952875" y="3935413"/>
              <a:ext cx="546100" cy="192087"/>
            </a:xfrm>
            <a:custGeom>
              <a:avLst/>
              <a:gdLst/>
              <a:ahLst/>
              <a:cxnLst/>
              <a:rect l="l" t="t" r="r" b="b"/>
              <a:pathLst>
                <a:path w="63" h="22" extrusionOk="0">
                  <a:moveTo>
                    <a:pt x="63" y="1"/>
                  </a:moveTo>
                  <a:cubicBezTo>
                    <a:pt x="60" y="5"/>
                    <a:pt x="56" y="3"/>
                    <a:pt x="54" y="4"/>
                  </a:cubicBezTo>
                  <a:cubicBezTo>
                    <a:pt x="39" y="7"/>
                    <a:pt x="24" y="11"/>
                    <a:pt x="11" y="18"/>
                  </a:cubicBezTo>
                  <a:cubicBezTo>
                    <a:pt x="8" y="19"/>
                    <a:pt x="4" y="22"/>
                    <a:pt x="2" y="19"/>
                  </a:cubicBezTo>
                  <a:cubicBezTo>
                    <a:pt x="0" y="15"/>
                    <a:pt x="5" y="13"/>
                    <a:pt x="8" y="12"/>
                  </a:cubicBezTo>
                  <a:cubicBezTo>
                    <a:pt x="25" y="3"/>
                    <a:pt x="43" y="0"/>
                    <a:pt x="63" y="1"/>
                  </a:cubicBezTo>
                  <a:close/>
                </a:path>
              </a:pathLst>
            </a:custGeom>
            <a:solidFill>
              <a:srgbClr val="C60B1E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67" name="Google Shape;1267;p20"/>
            <p:cNvSpPr/>
            <p:nvPr/>
          </p:nvSpPr>
          <p:spPr>
            <a:xfrm>
              <a:off x="4117975" y="3489325"/>
              <a:ext cx="433388" cy="366712"/>
            </a:xfrm>
            <a:custGeom>
              <a:avLst/>
              <a:gdLst/>
              <a:ahLst/>
              <a:cxnLst/>
              <a:rect l="l" t="t" r="r" b="b"/>
              <a:pathLst>
                <a:path w="50" h="42" extrusionOk="0">
                  <a:moveTo>
                    <a:pt x="50" y="42"/>
                  </a:moveTo>
                  <a:cubicBezTo>
                    <a:pt x="43" y="38"/>
                    <a:pt x="38" y="32"/>
                    <a:pt x="32" y="27"/>
                  </a:cubicBezTo>
                  <a:cubicBezTo>
                    <a:pt x="23" y="20"/>
                    <a:pt x="14" y="14"/>
                    <a:pt x="4" y="7"/>
                  </a:cubicBezTo>
                  <a:cubicBezTo>
                    <a:pt x="3" y="6"/>
                    <a:pt x="0" y="4"/>
                    <a:pt x="1" y="2"/>
                  </a:cubicBezTo>
                  <a:cubicBezTo>
                    <a:pt x="2" y="0"/>
                    <a:pt x="5" y="1"/>
                    <a:pt x="7" y="2"/>
                  </a:cubicBezTo>
                  <a:cubicBezTo>
                    <a:pt x="13" y="4"/>
                    <a:pt x="18" y="8"/>
                    <a:pt x="23" y="12"/>
                  </a:cubicBezTo>
                  <a:cubicBezTo>
                    <a:pt x="33" y="20"/>
                    <a:pt x="43" y="30"/>
                    <a:pt x="50" y="42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68" name="Google Shape;1268;p20"/>
            <p:cNvSpPr/>
            <p:nvPr/>
          </p:nvSpPr>
          <p:spPr>
            <a:xfrm>
              <a:off x="4829175" y="4005263"/>
              <a:ext cx="600075" cy="339725"/>
            </a:xfrm>
            <a:custGeom>
              <a:avLst/>
              <a:gdLst/>
              <a:ahLst/>
              <a:cxnLst/>
              <a:rect l="l" t="t" r="r" b="b"/>
              <a:pathLst>
                <a:path w="69" h="39" extrusionOk="0">
                  <a:moveTo>
                    <a:pt x="0" y="0"/>
                  </a:moveTo>
                  <a:cubicBezTo>
                    <a:pt x="26" y="7"/>
                    <a:pt x="51" y="17"/>
                    <a:pt x="69" y="39"/>
                  </a:cubicBezTo>
                  <a:cubicBezTo>
                    <a:pt x="47" y="24"/>
                    <a:pt x="25" y="9"/>
                    <a:pt x="0" y="0"/>
                  </a:cubicBezTo>
                  <a:close/>
                </a:path>
              </a:pathLst>
            </a:custGeom>
            <a:solidFill>
              <a:srgbClr val="C60B1E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69" name="Google Shape;1269;p20"/>
            <p:cNvSpPr/>
            <p:nvPr/>
          </p:nvSpPr>
          <p:spPr>
            <a:xfrm>
              <a:off x="4681538" y="4030663"/>
              <a:ext cx="209550" cy="438150"/>
            </a:xfrm>
            <a:custGeom>
              <a:avLst/>
              <a:gdLst/>
              <a:ahLst/>
              <a:cxnLst/>
              <a:rect l="l" t="t" r="r" b="b"/>
              <a:pathLst>
                <a:path w="24" h="50" extrusionOk="0">
                  <a:moveTo>
                    <a:pt x="3" y="0"/>
                  </a:moveTo>
                  <a:cubicBezTo>
                    <a:pt x="11" y="12"/>
                    <a:pt x="18" y="24"/>
                    <a:pt x="21" y="38"/>
                  </a:cubicBezTo>
                  <a:cubicBezTo>
                    <a:pt x="22" y="41"/>
                    <a:pt x="24" y="47"/>
                    <a:pt x="21" y="48"/>
                  </a:cubicBezTo>
                  <a:cubicBezTo>
                    <a:pt x="18" y="50"/>
                    <a:pt x="17" y="43"/>
                    <a:pt x="16" y="40"/>
                  </a:cubicBezTo>
                  <a:cubicBezTo>
                    <a:pt x="13" y="28"/>
                    <a:pt x="8" y="15"/>
                    <a:pt x="2" y="4"/>
                  </a:cubicBezTo>
                  <a:cubicBezTo>
                    <a:pt x="2" y="3"/>
                    <a:pt x="0" y="1"/>
                    <a:pt x="3" y="0"/>
                  </a:cubicBezTo>
                  <a:cubicBezTo>
                    <a:pt x="3" y="0"/>
                    <a:pt x="3" y="0"/>
                    <a:pt x="3" y="0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70" name="Google Shape;1270;p20"/>
            <p:cNvSpPr/>
            <p:nvPr/>
          </p:nvSpPr>
          <p:spPr>
            <a:xfrm>
              <a:off x="4238625" y="4048125"/>
              <a:ext cx="287338" cy="358775"/>
            </a:xfrm>
            <a:custGeom>
              <a:avLst/>
              <a:gdLst/>
              <a:ahLst/>
              <a:cxnLst/>
              <a:rect l="l" t="t" r="r" b="b"/>
              <a:pathLst>
                <a:path w="33" h="41" extrusionOk="0">
                  <a:moveTo>
                    <a:pt x="33" y="0"/>
                  </a:moveTo>
                  <a:cubicBezTo>
                    <a:pt x="25" y="11"/>
                    <a:pt x="16" y="21"/>
                    <a:pt x="9" y="33"/>
                  </a:cubicBezTo>
                  <a:cubicBezTo>
                    <a:pt x="7" y="35"/>
                    <a:pt x="6" y="37"/>
                    <a:pt x="4" y="39"/>
                  </a:cubicBezTo>
                  <a:cubicBezTo>
                    <a:pt x="4" y="40"/>
                    <a:pt x="2" y="41"/>
                    <a:pt x="1" y="40"/>
                  </a:cubicBezTo>
                  <a:cubicBezTo>
                    <a:pt x="0" y="40"/>
                    <a:pt x="1" y="38"/>
                    <a:pt x="1" y="37"/>
                  </a:cubicBezTo>
                  <a:cubicBezTo>
                    <a:pt x="4" y="27"/>
                    <a:pt x="11" y="20"/>
                    <a:pt x="18" y="12"/>
                  </a:cubicBezTo>
                  <a:cubicBezTo>
                    <a:pt x="22" y="7"/>
                    <a:pt x="27" y="3"/>
                    <a:pt x="33" y="0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71" name="Google Shape;1271;p20"/>
            <p:cNvSpPr/>
            <p:nvPr/>
          </p:nvSpPr>
          <p:spPr>
            <a:xfrm>
              <a:off x="4135438" y="4057650"/>
              <a:ext cx="312738" cy="269875"/>
            </a:xfrm>
            <a:custGeom>
              <a:avLst/>
              <a:gdLst/>
              <a:ahLst/>
              <a:cxnLst/>
              <a:rect l="l" t="t" r="r" b="b"/>
              <a:pathLst>
                <a:path w="36" h="31" extrusionOk="0">
                  <a:moveTo>
                    <a:pt x="36" y="2"/>
                  </a:moveTo>
                  <a:cubicBezTo>
                    <a:pt x="23" y="7"/>
                    <a:pt x="14" y="17"/>
                    <a:pt x="6" y="28"/>
                  </a:cubicBezTo>
                  <a:cubicBezTo>
                    <a:pt x="5" y="29"/>
                    <a:pt x="4" y="31"/>
                    <a:pt x="2" y="29"/>
                  </a:cubicBezTo>
                  <a:cubicBezTo>
                    <a:pt x="0" y="28"/>
                    <a:pt x="1" y="26"/>
                    <a:pt x="2" y="24"/>
                  </a:cubicBezTo>
                  <a:cubicBezTo>
                    <a:pt x="7" y="13"/>
                    <a:pt x="26" y="0"/>
                    <a:pt x="36" y="2"/>
                  </a:cubicBezTo>
                  <a:close/>
                </a:path>
              </a:pathLst>
            </a:custGeom>
            <a:solidFill>
              <a:srgbClr val="C60B1E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72" name="Google Shape;1272;p20"/>
            <p:cNvSpPr/>
            <p:nvPr/>
          </p:nvSpPr>
          <p:spPr>
            <a:xfrm>
              <a:off x="4716463" y="3584575"/>
              <a:ext cx="269875" cy="271462"/>
            </a:xfrm>
            <a:custGeom>
              <a:avLst/>
              <a:gdLst/>
              <a:ahLst/>
              <a:cxnLst/>
              <a:rect l="l" t="t" r="r" b="b"/>
              <a:pathLst>
                <a:path w="31" h="31" extrusionOk="0">
                  <a:moveTo>
                    <a:pt x="0" y="30"/>
                  </a:moveTo>
                  <a:cubicBezTo>
                    <a:pt x="0" y="19"/>
                    <a:pt x="13" y="3"/>
                    <a:pt x="23" y="1"/>
                  </a:cubicBezTo>
                  <a:cubicBezTo>
                    <a:pt x="25" y="0"/>
                    <a:pt x="26" y="0"/>
                    <a:pt x="28" y="0"/>
                  </a:cubicBezTo>
                  <a:cubicBezTo>
                    <a:pt x="29" y="0"/>
                    <a:pt x="30" y="0"/>
                    <a:pt x="30" y="1"/>
                  </a:cubicBezTo>
                  <a:cubicBezTo>
                    <a:pt x="31" y="3"/>
                    <a:pt x="30" y="3"/>
                    <a:pt x="29" y="4"/>
                  </a:cubicBezTo>
                  <a:cubicBezTo>
                    <a:pt x="28" y="5"/>
                    <a:pt x="27" y="5"/>
                    <a:pt x="26" y="6"/>
                  </a:cubicBezTo>
                  <a:cubicBezTo>
                    <a:pt x="15" y="10"/>
                    <a:pt x="8" y="18"/>
                    <a:pt x="2" y="29"/>
                  </a:cubicBezTo>
                  <a:cubicBezTo>
                    <a:pt x="2" y="30"/>
                    <a:pt x="2" y="31"/>
                    <a:pt x="0" y="30"/>
                  </a:cubicBez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73" name="Google Shape;1273;p20"/>
            <p:cNvSpPr/>
            <p:nvPr/>
          </p:nvSpPr>
          <p:spPr>
            <a:xfrm>
              <a:off x="4456113" y="3506788"/>
              <a:ext cx="165100" cy="314325"/>
            </a:xfrm>
            <a:custGeom>
              <a:avLst/>
              <a:gdLst/>
              <a:ahLst/>
              <a:cxnLst/>
              <a:rect l="l" t="t" r="r" b="b"/>
              <a:pathLst>
                <a:path w="19" h="36" extrusionOk="0">
                  <a:moveTo>
                    <a:pt x="17" y="36"/>
                  </a:moveTo>
                  <a:cubicBezTo>
                    <a:pt x="14" y="32"/>
                    <a:pt x="14" y="29"/>
                    <a:pt x="13" y="25"/>
                  </a:cubicBezTo>
                  <a:cubicBezTo>
                    <a:pt x="10" y="19"/>
                    <a:pt x="7" y="13"/>
                    <a:pt x="3" y="7"/>
                  </a:cubicBezTo>
                  <a:cubicBezTo>
                    <a:pt x="2" y="5"/>
                    <a:pt x="0" y="3"/>
                    <a:pt x="2" y="1"/>
                  </a:cubicBezTo>
                  <a:cubicBezTo>
                    <a:pt x="4" y="0"/>
                    <a:pt x="6" y="2"/>
                    <a:pt x="7" y="3"/>
                  </a:cubicBezTo>
                  <a:cubicBezTo>
                    <a:pt x="14" y="9"/>
                    <a:pt x="19" y="26"/>
                    <a:pt x="17" y="36"/>
                  </a:cubicBez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74" name="Google Shape;1274;p20"/>
            <p:cNvSpPr/>
            <p:nvPr/>
          </p:nvSpPr>
          <p:spPr>
            <a:xfrm>
              <a:off x="3943350" y="3873500"/>
              <a:ext cx="477838" cy="61912"/>
            </a:xfrm>
            <a:custGeom>
              <a:avLst/>
              <a:gdLst/>
              <a:ahLst/>
              <a:cxnLst/>
              <a:rect l="l" t="t" r="r" b="b"/>
              <a:pathLst>
                <a:path w="55" h="7" extrusionOk="0">
                  <a:moveTo>
                    <a:pt x="0" y="7"/>
                  </a:moveTo>
                  <a:cubicBezTo>
                    <a:pt x="18" y="0"/>
                    <a:pt x="36" y="1"/>
                    <a:pt x="55" y="5"/>
                  </a:cubicBezTo>
                  <a:cubicBezTo>
                    <a:pt x="36" y="3"/>
                    <a:pt x="18" y="5"/>
                    <a:pt x="0" y="7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75" name="Google Shape;1275;p20"/>
            <p:cNvSpPr/>
            <p:nvPr/>
          </p:nvSpPr>
          <p:spPr>
            <a:xfrm>
              <a:off x="4656138" y="4040188"/>
              <a:ext cx="112713" cy="393700"/>
            </a:xfrm>
            <a:custGeom>
              <a:avLst/>
              <a:gdLst/>
              <a:ahLst/>
              <a:cxnLst/>
              <a:rect l="l" t="t" r="r" b="b"/>
              <a:pathLst>
                <a:path w="13" h="45" extrusionOk="0">
                  <a:moveTo>
                    <a:pt x="0" y="0"/>
                  </a:moveTo>
                  <a:cubicBezTo>
                    <a:pt x="6" y="14"/>
                    <a:pt x="13" y="29"/>
                    <a:pt x="6" y="45"/>
                  </a:cubicBezTo>
                  <a:cubicBezTo>
                    <a:pt x="6" y="30"/>
                    <a:pt x="5" y="15"/>
                    <a:pt x="0" y="0"/>
                  </a:cubicBezTo>
                  <a:close/>
                </a:path>
              </a:pathLst>
            </a:custGeom>
            <a:solidFill>
              <a:srgbClr val="C60B1E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76" name="Google Shape;1276;p20"/>
            <p:cNvSpPr/>
            <p:nvPr/>
          </p:nvSpPr>
          <p:spPr>
            <a:xfrm>
              <a:off x="4378325" y="4092575"/>
              <a:ext cx="173038" cy="287337"/>
            </a:xfrm>
            <a:custGeom>
              <a:avLst/>
              <a:gdLst/>
              <a:ahLst/>
              <a:cxnLst/>
              <a:rect l="l" t="t" r="r" b="b"/>
              <a:pathLst>
                <a:path w="20" h="33" extrusionOk="0">
                  <a:moveTo>
                    <a:pt x="3" y="33"/>
                  </a:moveTo>
                  <a:cubicBezTo>
                    <a:pt x="0" y="23"/>
                    <a:pt x="10" y="4"/>
                    <a:pt x="20" y="0"/>
                  </a:cubicBezTo>
                  <a:cubicBezTo>
                    <a:pt x="9" y="10"/>
                    <a:pt x="8" y="22"/>
                    <a:pt x="3" y="33"/>
                  </a:cubicBezTo>
                  <a:close/>
                </a:path>
              </a:pathLst>
            </a:custGeom>
            <a:solidFill>
              <a:srgbClr val="C60B1E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77" name="Google Shape;1277;p20"/>
            <p:cNvSpPr/>
            <p:nvPr/>
          </p:nvSpPr>
          <p:spPr>
            <a:xfrm>
              <a:off x="5064125" y="4197350"/>
              <a:ext cx="217488" cy="182562"/>
            </a:xfrm>
            <a:custGeom>
              <a:avLst/>
              <a:gdLst/>
              <a:ahLst/>
              <a:cxnLst/>
              <a:rect l="l" t="t" r="r" b="b"/>
              <a:pathLst>
                <a:path w="25" h="21" extrusionOk="0">
                  <a:moveTo>
                    <a:pt x="0" y="0"/>
                  </a:moveTo>
                  <a:cubicBezTo>
                    <a:pt x="9" y="4"/>
                    <a:pt x="18" y="9"/>
                    <a:pt x="24" y="17"/>
                  </a:cubicBezTo>
                  <a:cubicBezTo>
                    <a:pt x="24" y="18"/>
                    <a:pt x="25" y="19"/>
                    <a:pt x="24" y="20"/>
                  </a:cubicBezTo>
                  <a:cubicBezTo>
                    <a:pt x="23" y="21"/>
                    <a:pt x="22" y="20"/>
                    <a:pt x="21" y="20"/>
                  </a:cubicBezTo>
                  <a:cubicBezTo>
                    <a:pt x="19" y="17"/>
                    <a:pt x="16" y="15"/>
                    <a:pt x="13" y="13"/>
                  </a:cubicBezTo>
                  <a:cubicBezTo>
                    <a:pt x="9" y="9"/>
                    <a:pt x="5" y="4"/>
                    <a:pt x="0" y="0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78" name="Google Shape;1278;p20"/>
            <p:cNvSpPr/>
            <p:nvPr/>
          </p:nvSpPr>
          <p:spPr>
            <a:xfrm>
              <a:off x="5073650" y="4022725"/>
              <a:ext cx="260350" cy="139700"/>
            </a:xfrm>
            <a:custGeom>
              <a:avLst/>
              <a:gdLst/>
              <a:ahLst/>
              <a:cxnLst/>
              <a:rect l="l" t="t" r="r" b="b"/>
              <a:pathLst>
                <a:path w="30" h="16" extrusionOk="0">
                  <a:moveTo>
                    <a:pt x="0" y="0"/>
                  </a:moveTo>
                  <a:cubicBezTo>
                    <a:pt x="10" y="1"/>
                    <a:pt x="19" y="5"/>
                    <a:pt x="27" y="11"/>
                  </a:cubicBezTo>
                  <a:cubicBezTo>
                    <a:pt x="28" y="11"/>
                    <a:pt x="30" y="12"/>
                    <a:pt x="29" y="14"/>
                  </a:cubicBezTo>
                  <a:cubicBezTo>
                    <a:pt x="28" y="16"/>
                    <a:pt x="26" y="15"/>
                    <a:pt x="24" y="14"/>
                  </a:cubicBezTo>
                  <a:cubicBezTo>
                    <a:pt x="16" y="9"/>
                    <a:pt x="8" y="5"/>
                    <a:pt x="0" y="0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79" name="Google Shape;1279;p20"/>
            <p:cNvSpPr/>
            <p:nvPr/>
          </p:nvSpPr>
          <p:spPr>
            <a:xfrm>
              <a:off x="4056063" y="4344988"/>
              <a:ext cx="69850" cy="71437"/>
            </a:xfrm>
            <a:custGeom>
              <a:avLst/>
              <a:gdLst/>
              <a:ahLst/>
              <a:cxnLst/>
              <a:rect l="l" t="t" r="r" b="b"/>
              <a:pathLst>
                <a:path w="8" h="8" extrusionOk="0">
                  <a:moveTo>
                    <a:pt x="7" y="5"/>
                  </a:moveTo>
                  <a:cubicBezTo>
                    <a:pt x="7" y="8"/>
                    <a:pt x="4" y="6"/>
                    <a:pt x="3" y="8"/>
                  </a:cubicBezTo>
                  <a:cubicBezTo>
                    <a:pt x="2" y="7"/>
                    <a:pt x="0" y="6"/>
                    <a:pt x="0" y="4"/>
                  </a:cubicBezTo>
                  <a:cubicBezTo>
                    <a:pt x="2" y="4"/>
                    <a:pt x="0" y="0"/>
                    <a:pt x="3" y="0"/>
                  </a:cubicBezTo>
                  <a:cubicBezTo>
                    <a:pt x="7" y="1"/>
                    <a:pt x="8" y="2"/>
                    <a:pt x="7" y="5"/>
                  </a:cubicBezTo>
                  <a:close/>
                </a:path>
              </a:pathLst>
            </a:custGeom>
            <a:solidFill>
              <a:srgbClr val="C60B1E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80" name="Google Shape;1280;p20"/>
            <p:cNvSpPr/>
            <p:nvPr/>
          </p:nvSpPr>
          <p:spPr>
            <a:xfrm>
              <a:off x="4681538" y="4476750"/>
              <a:ext cx="69850" cy="79375"/>
            </a:xfrm>
            <a:custGeom>
              <a:avLst/>
              <a:gdLst/>
              <a:ahLst/>
              <a:cxnLst/>
              <a:rect l="l" t="t" r="r" b="b"/>
              <a:pathLst>
                <a:path w="8" h="9" extrusionOk="0">
                  <a:moveTo>
                    <a:pt x="3" y="9"/>
                  </a:moveTo>
                  <a:cubicBezTo>
                    <a:pt x="2" y="7"/>
                    <a:pt x="1" y="6"/>
                    <a:pt x="0" y="4"/>
                  </a:cubicBezTo>
                  <a:cubicBezTo>
                    <a:pt x="1" y="4"/>
                    <a:pt x="0" y="0"/>
                    <a:pt x="3" y="0"/>
                  </a:cubicBezTo>
                  <a:cubicBezTo>
                    <a:pt x="5" y="1"/>
                    <a:pt x="7" y="0"/>
                    <a:pt x="7" y="4"/>
                  </a:cubicBezTo>
                  <a:cubicBezTo>
                    <a:pt x="8" y="8"/>
                    <a:pt x="4" y="6"/>
                    <a:pt x="3" y="9"/>
                  </a:cubicBezTo>
                  <a:close/>
                </a:path>
              </a:pathLst>
            </a:custGeom>
            <a:solidFill>
              <a:srgbClr val="C60B1E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81" name="Google Shape;1281;p20"/>
            <p:cNvSpPr/>
            <p:nvPr/>
          </p:nvSpPr>
          <p:spPr>
            <a:xfrm>
              <a:off x="4351338" y="4424363"/>
              <a:ext cx="87313" cy="69850"/>
            </a:xfrm>
            <a:custGeom>
              <a:avLst/>
              <a:gdLst/>
              <a:ahLst/>
              <a:cxnLst/>
              <a:rect l="l" t="t" r="r" b="b"/>
              <a:pathLst>
                <a:path w="10" h="8" extrusionOk="0">
                  <a:moveTo>
                    <a:pt x="8" y="3"/>
                  </a:moveTo>
                  <a:cubicBezTo>
                    <a:pt x="9" y="8"/>
                    <a:pt x="5" y="6"/>
                    <a:pt x="4" y="8"/>
                  </a:cubicBezTo>
                  <a:cubicBezTo>
                    <a:pt x="3" y="7"/>
                    <a:pt x="2" y="6"/>
                    <a:pt x="0" y="4"/>
                  </a:cubicBezTo>
                  <a:cubicBezTo>
                    <a:pt x="3" y="4"/>
                    <a:pt x="1" y="0"/>
                    <a:pt x="4" y="1"/>
                  </a:cubicBezTo>
                  <a:cubicBezTo>
                    <a:pt x="6" y="1"/>
                    <a:pt x="10" y="0"/>
                    <a:pt x="8" y="3"/>
                  </a:cubicBezTo>
                  <a:close/>
                </a:path>
              </a:pathLst>
            </a:custGeom>
            <a:solidFill>
              <a:srgbClr val="C60B1E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82" name="Google Shape;1282;p20"/>
            <p:cNvSpPr/>
            <p:nvPr/>
          </p:nvSpPr>
          <p:spPr>
            <a:xfrm>
              <a:off x="4403725" y="3402013"/>
              <a:ext cx="79375" cy="77787"/>
            </a:xfrm>
            <a:custGeom>
              <a:avLst/>
              <a:gdLst/>
              <a:ahLst/>
              <a:cxnLst/>
              <a:rect l="l" t="t" r="r" b="b"/>
              <a:pathLst>
                <a:path w="9" h="9" extrusionOk="0">
                  <a:moveTo>
                    <a:pt x="4" y="1"/>
                  </a:moveTo>
                  <a:cubicBezTo>
                    <a:pt x="9" y="0"/>
                    <a:pt x="8" y="4"/>
                    <a:pt x="8" y="5"/>
                  </a:cubicBezTo>
                  <a:cubicBezTo>
                    <a:pt x="9" y="8"/>
                    <a:pt x="5" y="7"/>
                    <a:pt x="4" y="9"/>
                  </a:cubicBezTo>
                  <a:cubicBezTo>
                    <a:pt x="3" y="8"/>
                    <a:pt x="2" y="6"/>
                    <a:pt x="0" y="5"/>
                  </a:cubicBezTo>
                  <a:cubicBezTo>
                    <a:pt x="2" y="4"/>
                    <a:pt x="2" y="1"/>
                    <a:pt x="4" y="1"/>
                  </a:cubicBezTo>
                  <a:close/>
                </a:path>
              </a:pathLst>
            </a:custGeom>
            <a:solidFill>
              <a:srgbClr val="C60B1E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83" name="Google Shape;1283;p20"/>
            <p:cNvSpPr/>
            <p:nvPr/>
          </p:nvSpPr>
          <p:spPr>
            <a:xfrm>
              <a:off x="3840163" y="3917950"/>
              <a:ext cx="68263" cy="69850"/>
            </a:xfrm>
            <a:custGeom>
              <a:avLst/>
              <a:gdLst/>
              <a:ahLst/>
              <a:cxnLst/>
              <a:rect l="l" t="t" r="r" b="b"/>
              <a:pathLst>
                <a:path w="8" h="8" extrusionOk="0">
                  <a:moveTo>
                    <a:pt x="5" y="1"/>
                  </a:moveTo>
                  <a:cubicBezTo>
                    <a:pt x="8" y="0"/>
                    <a:pt x="7" y="4"/>
                    <a:pt x="7" y="5"/>
                  </a:cubicBezTo>
                  <a:cubicBezTo>
                    <a:pt x="8" y="8"/>
                    <a:pt x="4" y="6"/>
                    <a:pt x="4" y="8"/>
                  </a:cubicBezTo>
                  <a:cubicBezTo>
                    <a:pt x="2" y="7"/>
                    <a:pt x="1" y="6"/>
                    <a:pt x="0" y="4"/>
                  </a:cubicBezTo>
                  <a:cubicBezTo>
                    <a:pt x="2" y="4"/>
                    <a:pt x="1" y="0"/>
                    <a:pt x="5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84" name="Google Shape;1284;p20"/>
            <p:cNvSpPr/>
            <p:nvPr/>
          </p:nvSpPr>
          <p:spPr>
            <a:xfrm>
              <a:off x="4994275" y="3524250"/>
              <a:ext cx="61913" cy="60325"/>
            </a:xfrm>
            <a:custGeom>
              <a:avLst/>
              <a:gdLst/>
              <a:ahLst/>
              <a:cxnLst/>
              <a:rect l="l" t="t" r="r" b="b"/>
              <a:pathLst>
                <a:path w="7" h="7" extrusionOk="0">
                  <a:moveTo>
                    <a:pt x="5" y="4"/>
                  </a:moveTo>
                  <a:cubicBezTo>
                    <a:pt x="7" y="7"/>
                    <a:pt x="4" y="6"/>
                    <a:pt x="3" y="7"/>
                  </a:cubicBezTo>
                  <a:cubicBezTo>
                    <a:pt x="1" y="7"/>
                    <a:pt x="1" y="5"/>
                    <a:pt x="0" y="4"/>
                  </a:cubicBezTo>
                  <a:cubicBezTo>
                    <a:pt x="1" y="4"/>
                    <a:pt x="0" y="0"/>
                    <a:pt x="3" y="1"/>
                  </a:cubicBezTo>
                  <a:cubicBezTo>
                    <a:pt x="4" y="1"/>
                    <a:pt x="7" y="1"/>
                    <a:pt x="5" y="4"/>
                  </a:cubicBezTo>
                  <a:close/>
                </a:path>
              </a:pathLst>
            </a:custGeom>
            <a:solidFill>
              <a:srgbClr val="C60B1E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85" name="Google Shape;1285;p20"/>
            <p:cNvSpPr/>
            <p:nvPr/>
          </p:nvSpPr>
          <p:spPr>
            <a:xfrm>
              <a:off x="5368925" y="4170363"/>
              <a:ext cx="60325" cy="61912"/>
            </a:xfrm>
            <a:custGeom>
              <a:avLst/>
              <a:gdLst/>
              <a:ahLst/>
              <a:cxnLst/>
              <a:rect l="l" t="t" r="r" b="b"/>
              <a:pathLst>
                <a:path w="7" h="7" extrusionOk="0">
                  <a:moveTo>
                    <a:pt x="3" y="7"/>
                  </a:moveTo>
                  <a:cubicBezTo>
                    <a:pt x="2" y="6"/>
                    <a:pt x="1" y="5"/>
                    <a:pt x="0" y="4"/>
                  </a:cubicBezTo>
                  <a:cubicBezTo>
                    <a:pt x="1" y="3"/>
                    <a:pt x="0" y="0"/>
                    <a:pt x="3" y="0"/>
                  </a:cubicBezTo>
                  <a:cubicBezTo>
                    <a:pt x="5" y="0"/>
                    <a:pt x="6" y="1"/>
                    <a:pt x="6" y="3"/>
                  </a:cubicBezTo>
                  <a:cubicBezTo>
                    <a:pt x="7" y="6"/>
                    <a:pt x="4" y="5"/>
                    <a:pt x="3" y="7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286" name="Google Shape;1286;p20"/>
          <p:cNvGrpSpPr/>
          <p:nvPr/>
        </p:nvGrpSpPr>
        <p:grpSpPr>
          <a:xfrm flipH="1">
            <a:off x="10901927" y="274649"/>
            <a:ext cx="976458" cy="724247"/>
            <a:chOff x="3805238" y="3384551"/>
            <a:chExt cx="1624012" cy="1171574"/>
          </a:xfrm>
        </p:grpSpPr>
        <p:sp>
          <p:nvSpPr>
            <p:cNvPr id="1287" name="Google Shape;1287;p20"/>
            <p:cNvSpPr/>
            <p:nvPr/>
          </p:nvSpPr>
          <p:spPr>
            <a:xfrm>
              <a:off x="3805238" y="3741738"/>
              <a:ext cx="773113" cy="193675"/>
            </a:xfrm>
            <a:custGeom>
              <a:avLst/>
              <a:gdLst/>
              <a:ahLst/>
              <a:cxnLst/>
              <a:rect l="l" t="t" r="r" b="b"/>
              <a:pathLst>
                <a:path w="89" h="22" extrusionOk="0">
                  <a:moveTo>
                    <a:pt x="88" y="22"/>
                  </a:moveTo>
                  <a:cubicBezTo>
                    <a:pt x="80" y="19"/>
                    <a:pt x="72" y="16"/>
                    <a:pt x="63" y="14"/>
                  </a:cubicBezTo>
                  <a:cubicBezTo>
                    <a:pt x="48" y="10"/>
                    <a:pt x="32" y="10"/>
                    <a:pt x="16" y="10"/>
                  </a:cubicBezTo>
                  <a:cubicBezTo>
                    <a:pt x="13" y="11"/>
                    <a:pt x="9" y="11"/>
                    <a:pt x="6" y="11"/>
                  </a:cubicBezTo>
                  <a:cubicBezTo>
                    <a:pt x="4" y="10"/>
                    <a:pt x="0" y="12"/>
                    <a:pt x="0" y="9"/>
                  </a:cubicBezTo>
                  <a:cubicBezTo>
                    <a:pt x="0" y="6"/>
                    <a:pt x="3" y="6"/>
                    <a:pt x="5" y="5"/>
                  </a:cubicBezTo>
                  <a:cubicBezTo>
                    <a:pt x="19" y="0"/>
                    <a:pt x="33" y="1"/>
                    <a:pt x="47" y="4"/>
                  </a:cubicBezTo>
                  <a:cubicBezTo>
                    <a:pt x="62" y="7"/>
                    <a:pt x="76" y="12"/>
                    <a:pt x="89" y="21"/>
                  </a:cubicBezTo>
                  <a:cubicBezTo>
                    <a:pt x="89" y="21"/>
                    <a:pt x="88" y="22"/>
                    <a:pt x="88" y="22"/>
                  </a:cubicBezTo>
                  <a:close/>
                </a:path>
              </a:pathLst>
            </a:custGeom>
            <a:solidFill>
              <a:srgbClr val="C60B1E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88" name="Google Shape;1288;p20"/>
            <p:cNvSpPr/>
            <p:nvPr/>
          </p:nvSpPr>
          <p:spPr>
            <a:xfrm>
              <a:off x="3883025" y="3960813"/>
              <a:ext cx="703263" cy="384175"/>
            </a:xfrm>
            <a:custGeom>
              <a:avLst/>
              <a:gdLst/>
              <a:ahLst/>
              <a:cxnLst/>
              <a:rect l="l" t="t" r="r" b="b"/>
              <a:pathLst>
                <a:path w="81" h="44" extrusionOk="0">
                  <a:moveTo>
                    <a:pt x="81" y="0"/>
                  </a:moveTo>
                  <a:cubicBezTo>
                    <a:pt x="77" y="4"/>
                    <a:pt x="73" y="5"/>
                    <a:pt x="69" y="6"/>
                  </a:cubicBezTo>
                  <a:cubicBezTo>
                    <a:pt x="50" y="12"/>
                    <a:pt x="33" y="22"/>
                    <a:pt x="18" y="34"/>
                  </a:cubicBezTo>
                  <a:cubicBezTo>
                    <a:pt x="14" y="37"/>
                    <a:pt x="10" y="40"/>
                    <a:pt x="6" y="42"/>
                  </a:cubicBezTo>
                  <a:cubicBezTo>
                    <a:pt x="4" y="43"/>
                    <a:pt x="3" y="44"/>
                    <a:pt x="2" y="43"/>
                  </a:cubicBezTo>
                  <a:cubicBezTo>
                    <a:pt x="0" y="41"/>
                    <a:pt x="1" y="40"/>
                    <a:pt x="2" y="39"/>
                  </a:cubicBezTo>
                  <a:cubicBezTo>
                    <a:pt x="5" y="34"/>
                    <a:pt x="8" y="31"/>
                    <a:pt x="12" y="28"/>
                  </a:cubicBezTo>
                  <a:cubicBezTo>
                    <a:pt x="32" y="13"/>
                    <a:pt x="54" y="4"/>
                    <a:pt x="81" y="0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89" name="Google Shape;1289;p20"/>
            <p:cNvSpPr/>
            <p:nvPr/>
          </p:nvSpPr>
          <p:spPr>
            <a:xfrm>
              <a:off x="4681538" y="3978275"/>
              <a:ext cx="565150" cy="577850"/>
            </a:xfrm>
            <a:custGeom>
              <a:avLst/>
              <a:gdLst/>
              <a:ahLst/>
              <a:cxnLst/>
              <a:rect l="l" t="t" r="r" b="b"/>
              <a:pathLst>
                <a:path w="65" h="66" extrusionOk="0">
                  <a:moveTo>
                    <a:pt x="3" y="6"/>
                  </a:moveTo>
                  <a:cubicBezTo>
                    <a:pt x="3" y="4"/>
                    <a:pt x="0" y="4"/>
                    <a:pt x="0" y="1"/>
                  </a:cubicBezTo>
                  <a:cubicBezTo>
                    <a:pt x="2" y="0"/>
                    <a:pt x="3" y="2"/>
                    <a:pt x="4" y="2"/>
                  </a:cubicBezTo>
                  <a:cubicBezTo>
                    <a:pt x="27" y="15"/>
                    <a:pt x="46" y="31"/>
                    <a:pt x="59" y="54"/>
                  </a:cubicBezTo>
                  <a:cubicBezTo>
                    <a:pt x="61" y="57"/>
                    <a:pt x="65" y="62"/>
                    <a:pt x="61" y="64"/>
                  </a:cubicBezTo>
                  <a:cubicBezTo>
                    <a:pt x="58" y="66"/>
                    <a:pt x="55" y="61"/>
                    <a:pt x="53" y="57"/>
                  </a:cubicBezTo>
                  <a:cubicBezTo>
                    <a:pt x="40" y="39"/>
                    <a:pt x="25" y="21"/>
                    <a:pt x="7" y="8"/>
                  </a:cubicBezTo>
                  <a:cubicBezTo>
                    <a:pt x="6" y="7"/>
                    <a:pt x="5" y="5"/>
                    <a:pt x="3" y="6"/>
                  </a:cubicBezTo>
                  <a:close/>
                </a:path>
              </a:pathLst>
            </a:custGeom>
            <a:solidFill>
              <a:srgbClr val="C60B1E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90" name="Google Shape;1290;p20"/>
            <p:cNvSpPr/>
            <p:nvPr/>
          </p:nvSpPr>
          <p:spPr>
            <a:xfrm>
              <a:off x="4681538" y="3900488"/>
              <a:ext cx="738188" cy="192087"/>
            </a:xfrm>
            <a:custGeom>
              <a:avLst/>
              <a:gdLst/>
              <a:ahLst/>
              <a:cxnLst/>
              <a:rect l="l" t="t" r="r" b="b"/>
              <a:pathLst>
                <a:path w="85" h="22" extrusionOk="0">
                  <a:moveTo>
                    <a:pt x="0" y="6"/>
                  </a:moveTo>
                  <a:cubicBezTo>
                    <a:pt x="6" y="2"/>
                    <a:pt x="11" y="2"/>
                    <a:pt x="16" y="2"/>
                  </a:cubicBezTo>
                  <a:cubicBezTo>
                    <a:pt x="34" y="0"/>
                    <a:pt x="53" y="0"/>
                    <a:pt x="70" y="8"/>
                  </a:cubicBezTo>
                  <a:cubicBezTo>
                    <a:pt x="74" y="10"/>
                    <a:pt x="78" y="12"/>
                    <a:pt x="82" y="16"/>
                  </a:cubicBezTo>
                  <a:cubicBezTo>
                    <a:pt x="83" y="17"/>
                    <a:pt x="85" y="18"/>
                    <a:pt x="84" y="20"/>
                  </a:cubicBezTo>
                  <a:cubicBezTo>
                    <a:pt x="83" y="22"/>
                    <a:pt x="81" y="21"/>
                    <a:pt x="79" y="21"/>
                  </a:cubicBezTo>
                  <a:cubicBezTo>
                    <a:pt x="70" y="17"/>
                    <a:pt x="62" y="14"/>
                    <a:pt x="53" y="11"/>
                  </a:cubicBezTo>
                  <a:cubicBezTo>
                    <a:pt x="38" y="7"/>
                    <a:pt x="23" y="5"/>
                    <a:pt x="8" y="6"/>
                  </a:cubicBezTo>
                  <a:cubicBezTo>
                    <a:pt x="6" y="6"/>
                    <a:pt x="4" y="6"/>
                    <a:pt x="0" y="6"/>
                  </a:cubicBezTo>
                  <a:close/>
                </a:path>
              </a:pathLst>
            </a:custGeom>
            <a:solidFill>
              <a:srgbClr val="C60B1E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91" name="Google Shape;1291;p20"/>
            <p:cNvSpPr/>
            <p:nvPr/>
          </p:nvSpPr>
          <p:spPr>
            <a:xfrm>
              <a:off x="4491038" y="3987800"/>
              <a:ext cx="155575" cy="550862"/>
            </a:xfrm>
            <a:custGeom>
              <a:avLst/>
              <a:gdLst/>
              <a:ahLst/>
              <a:cxnLst/>
              <a:rect l="l" t="t" r="r" b="b"/>
              <a:pathLst>
                <a:path w="18" h="63" extrusionOk="0">
                  <a:moveTo>
                    <a:pt x="16" y="0"/>
                  </a:moveTo>
                  <a:cubicBezTo>
                    <a:pt x="18" y="8"/>
                    <a:pt x="15" y="15"/>
                    <a:pt x="14" y="21"/>
                  </a:cubicBezTo>
                  <a:cubicBezTo>
                    <a:pt x="12" y="33"/>
                    <a:pt x="11" y="45"/>
                    <a:pt x="9" y="57"/>
                  </a:cubicBezTo>
                  <a:cubicBezTo>
                    <a:pt x="9" y="59"/>
                    <a:pt x="8" y="63"/>
                    <a:pt x="6" y="63"/>
                  </a:cubicBezTo>
                  <a:cubicBezTo>
                    <a:pt x="2" y="63"/>
                    <a:pt x="2" y="59"/>
                    <a:pt x="1" y="56"/>
                  </a:cubicBezTo>
                  <a:cubicBezTo>
                    <a:pt x="0" y="42"/>
                    <a:pt x="4" y="29"/>
                    <a:pt x="8" y="16"/>
                  </a:cubicBezTo>
                  <a:cubicBezTo>
                    <a:pt x="9" y="11"/>
                    <a:pt x="11" y="5"/>
                    <a:pt x="16" y="0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92" name="Google Shape;1292;p20"/>
            <p:cNvSpPr/>
            <p:nvPr/>
          </p:nvSpPr>
          <p:spPr>
            <a:xfrm>
              <a:off x="4630738" y="3384551"/>
              <a:ext cx="147638" cy="533400"/>
            </a:xfrm>
            <a:custGeom>
              <a:avLst/>
              <a:gdLst/>
              <a:ahLst/>
              <a:cxnLst/>
              <a:rect l="l" t="t" r="r" b="b"/>
              <a:pathLst>
                <a:path w="17" h="61" extrusionOk="0">
                  <a:moveTo>
                    <a:pt x="0" y="60"/>
                  </a:moveTo>
                  <a:cubicBezTo>
                    <a:pt x="2" y="53"/>
                    <a:pt x="3" y="46"/>
                    <a:pt x="4" y="39"/>
                  </a:cubicBezTo>
                  <a:cubicBezTo>
                    <a:pt x="7" y="28"/>
                    <a:pt x="7" y="17"/>
                    <a:pt x="8" y="6"/>
                  </a:cubicBezTo>
                  <a:cubicBezTo>
                    <a:pt x="8" y="4"/>
                    <a:pt x="7" y="0"/>
                    <a:pt x="11" y="0"/>
                  </a:cubicBezTo>
                  <a:cubicBezTo>
                    <a:pt x="15" y="0"/>
                    <a:pt x="16" y="3"/>
                    <a:pt x="17" y="7"/>
                  </a:cubicBezTo>
                  <a:cubicBezTo>
                    <a:pt x="17" y="13"/>
                    <a:pt x="17" y="20"/>
                    <a:pt x="15" y="27"/>
                  </a:cubicBezTo>
                  <a:cubicBezTo>
                    <a:pt x="12" y="37"/>
                    <a:pt x="8" y="48"/>
                    <a:pt x="4" y="58"/>
                  </a:cubicBezTo>
                  <a:cubicBezTo>
                    <a:pt x="3" y="59"/>
                    <a:pt x="2" y="60"/>
                    <a:pt x="2" y="61"/>
                  </a:cubicBezTo>
                  <a:cubicBezTo>
                    <a:pt x="1" y="60"/>
                    <a:pt x="1" y="60"/>
                    <a:pt x="0" y="60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93" name="Google Shape;1293;p20"/>
            <p:cNvSpPr/>
            <p:nvPr/>
          </p:nvSpPr>
          <p:spPr>
            <a:xfrm>
              <a:off x="4743450" y="3663950"/>
              <a:ext cx="511175" cy="227012"/>
            </a:xfrm>
            <a:custGeom>
              <a:avLst/>
              <a:gdLst/>
              <a:ahLst/>
              <a:cxnLst/>
              <a:rect l="l" t="t" r="r" b="b"/>
              <a:pathLst>
                <a:path w="59" h="26" extrusionOk="0">
                  <a:moveTo>
                    <a:pt x="0" y="24"/>
                  </a:moveTo>
                  <a:cubicBezTo>
                    <a:pt x="16" y="13"/>
                    <a:pt x="33" y="3"/>
                    <a:pt x="52" y="0"/>
                  </a:cubicBezTo>
                  <a:cubicBezTo>
                    <a:pt x="53" y="0"/>
                    <a:pt x="54" y="0"/>
                    <a:pt x="55" y="0"/>
                  </a:cubicBezTo>
                  <a:cubicBezTo>
                    <a:pt x="56" y="1"/>
                    <a:pt x="59" y="1"/>
                    <a:pt x="59" y="2"/>
                  </a:cubicBezTo>
                  <a:cubicBezTo>
                    <a:pt x="59" y="4"/>
                    <a:pt x="57" y="5"/>
                    <a:pt x="56" y="5"/>
                  </a:cubicBezTo>
                  <a:cubicBezTo>
                    <a:pt x="44" y="9"/>
                    <a:pt x="33" y="13"/>
                    <a:pt x="22" y="17"/>
                  </a:cubicBezTo>
                  <a:cubicBezTo>
                    <a:pt x="15" y="19"/>
                    <a:pt x="8" y="23"/>
                    <a:pt x="1" y="26"/>
                  </a:cubicBezTo>
                  <a:cubicBezTo>
                    <a:pt x="0" y="25"/>
                    <a:pt x="0" y="25"/>
                    <a:pt x="0" y="24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94" name="Google Shape;1294;p20"/>
            <p:cNvSpPr/>
            <p:nvPr/>
          </p:nvSpPr>
          <p:spPr>
            <a:xfrm>
              <a:off x="3952875" y="3935413"/>
              <a:ext cx="546100" cy="192087"/>
            </a:xfrm>
            <a:custGeom>
              <a:avLst/>
              <a:gdLst/>
              <a:ahLst/>
              <a:cxnLst/>
              <a:rect l="l" t="t" r="r" b="b"/>
              <a:pathLst>
                <a:path w="63" h="22" extrusionOk="0">
                  <a:moveTo>
                    <a:pt x="63" y="1"/>
                  </a:moveTo>
                  <a:cubicBezTo>
                    <a:pt x="60" y="5"/>
                    <a:pt x="56" y="3"/>
                    <a:pt x="54" y="4"/>
                  </a:cubicBezTo>
                  <a:cubicBezTo>
                    <a:pt x="39" y="7"/>
                    <a:pt x="24" y="11"/>
                    <a:pt x="11" y="18"/>
                  </a:cubicBezTo>
                  <a:cubicBezTo>
                    <a:pt x="8" y="19"/>
                    <a:pt x="4" y="22"/>
                    <a:pt x="2" y="19"/>
                  </a:cubicBezTo>
                  <a:cubicBezTo>
                    <a:pt x="0" y="15"/>
                    <a:pt x="5" y="13"/>
                    <a:pt x="8" y="12"/>
                  </a:cubicBezTo>
                  <a:cubicBezTo>
                    <a:pt x="25" y="3"/>
                    <a:pt x="43" y="0"/>
                    <a:pt x="63" y="1"/>
                  </a:cubicBezTo>
                  <a:close/>
                </a:path>
              </a:pathLst>
            </a:custGeom>
            <a:solidFill>
              <a:srgbClr val="C60B1E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95" name="Google Shape;1295;p20"/>
            <p:cNvSpPr/>
            <p:nvPr/>
          </p:nvSpPr>
          <p:spPr>
            <a:xfrm>
              <a:off x="4117975" y="3489325"/>
              <a:ext cx="433388" cy="366712"/>
            </a:xfrm>
            <a:custGeom>
              <a:avLst/>
              <a:gdLst/>
              <a:ahLst/>
              <a:cxnLst/>
              <a:rect l="l" t="t" r="r" b="b"/>
              <a:pathLst>
                <a:path w="50" h="42" extrusionOk="0">
                  <a:moveTo>
                    <a:pt x="50" y="42"/>
                  </a:moveTo>
                  <a:cubicBezTo>
                    <a:pt x="43" y="38"/>
                    <a:pt x="38" y="32"/>
                    <a:pt x="32" y="27"/>
                  </a:cubicBezTo>
                  <a:cubicBezTo>
                    <a:pt x="23" y="20"/>
                    <a:pt x="14" y="14"/>
                    <a:pt x="4" y="7"/>
                  </a:cubicBezTo>
                  <a:cubicBezTo>
                    <a:pt x="3" y="6"/>
                    <a:pt x="0" y="4"/>
                    <a:pt x="1" y="2"/>
                  </a:cubicBezTo>
                  <a:cubicBezTo>
                    <a:pt x="2" y="0"/>
                    <a:pt x="5" y="1"/>
                    <a:pt x="7" y="2"/>
                  </a:cubicBezTo>
                  <a:cubicBezTo>
                    <a:pt x="13" y="4"/>
                    <a:pt x="18" y="8"/>
                    <a:pt x="23" y="12"/>
                  </a:cubicBezTo>
                  <a:cubicBezTo>
                    <a:pt x="33" y="20"/>
                    <a:pt x="43" y="30"/>
                    <a:pt x="50" y="42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96" name="Google Shape;1296;p20"/>
            <p:cNvSpPr/>
            <p:nvPr/>
          </p:nvSpPr>
          <p:spPr>
            <a:xfrm>
              <a:off x="4829175" y="4005263"/>
              <a:ext cx="600075" cy="339725"/>
            </a:xfrm>
            <a:custGeom>
              <a:avLst/>
              <a:gdLst/>
              <a:ahLst/>
              <a:cxnLst/>
              <a:rect l="l" t="t" r="r" b="b"/>
              <a:pathLst>
                <a:path w="69" h="39" extrusionOk="0">
                  <a:moveTo>
                    <a:pt x="0" y="0"/>
                  </a:moveTo>
                  <a:cubicBezTo>
                    <a:pt x="26" y="7"/>
                    <a:pt x="51" y="17"/>
                    <a:pt x="69" y="39"/>
                  </a:cubicBezTo>
                  <a:cubicBezTo>
                    <a:pt x="47" y="24"/>
                    <a:pt x="25" y="9"/>
                    <a:pt x="0" y="0"/>
                  </a:cubicBezTo>
                  <a:close/>
                </a:path>
              </a:pathLst>
            </a:custGeom>
            <a:solidFill>
              <a:srgbClr val="C60B1E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97" name="Google Shape;1297;p20"/>
            <p:cNvSpPr/>
            <p:nvPr/>
          </p:nvSpPr>
          <p:spPr>
            <a:xfrm>
              <a:off x="4681538" y="4030663"/>
              <a:ext cx="209550" cy="438150"/>
            </a:xfrm>
            <a:custGeom>
              <a:avLst/>
              <a:gdLst/>
              <a:ahLst/>
              <a:cxnLst/>
              <a:rect l="l" t="t" r="r" b="b"/>
              <a:pathLst>
                <a:path w="24" h="50" extrusionOk="0">
                  <a:moveTo>
                    <a:pt x="3" y="0"/>
                  </a:moveTo>
                  <a:cubicBezTo>
                    <a:pt x="11" y="12"/>
                    <a:pt x="18" y="24"/>
                    <a:pt x="21" y="38"/>
                  </a:cubicBezTo>
                  <a:cubicBezTo>
                    <a:pt x="22" y="41"/>
                    <a:pt x="24" y="47"/>
                    <a:pt x="21" y="48"/>
                  </a:cubicBezTo>
                  <a:cubicBezTo>
                    <a:pt x="18" y="50"/>
                    <a:pt x="17" y="43"/>
                    <a:pt x="16" y="40"/>
                  </a:cubicBezTo>
                  <a:cubicBezTo>
                    <a:pt x="13" y="28"/>
                    <a:pt x="8" y="15"/>
                    <a:pt x="2" y="4"/>
                  </a:cubicBezTo>
                  <a:cubicBezTo>
                    <a:pt x="2" y="3"/>
                    <a:pt x="0" y="1"/>
                    <a:pt x="3" y="0"/>
                  </a:cubicBezTo>
                  <a:cubicBezTo>
                    <a:pt x="3" y="0"/>
                    <a:pt x="3" y="0"/>
                    <a:pt x="3" y="0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98" name="Google Shape;1298;p20"/>
            <p:cNvSpPr/>
            <p:nvPr/>
          </p:nvSpPr>
          <p:spPr>
            <a:xfrm>
              <a:off x="4238625" y="4048125"/>
              <a:ext cx="287338" cy="358775"/>
            </a:xfrm>
            <a:custGeom>
              <a:avLst/>
              <a:gdLst/>
              <a:ahLst/>
              <a:cxnLst/>
              <a:rect l="l" t="t" r="r" b="b"/>
              <a:pathLst>
                <a:path w="33" h="41" extrusionOk="0">
                  <a:moveTo>
                    <a:pt x="33" y="0"/>
                  </a:moveTo>
                  <a:cubicBezTo>
                    <a:pt x="25" y="11"/>
                    <a:pt x="16" y="21"/>
                    <a:pt x="9" y="33"/>
                  </a:cubicBezTo>
                  <a:cubicBezTo>
                    <a:pt x="7" y="35"/>
                    <a:pt x="6" y="37"/>
                    <a:pt x="4" y="39"/>
                  </a:cubicBezTo>
                  <a:cubicBezTo>
                    <a:pt x="4" y="40"/>
                    <a:pt x="2" y="41"/>
                    <a:pt x="1" y="40"/>
                  </a:cubicBezTo>
                  <a:cubicBezTo>
                    <a:pt x="0" y="40"/>
                    <a:pt x="1" y="38"/>
                    <a:pt x="1" y="37"/>
                  </a:cubicBezTo>
                  <a:cubicBezTo>
                    <a:pt x="4" y="27"/>
                    <a:pt x="11" y="20"/>
                    <a:pt x="18" y="12"/>
                  </a:cubicBezTo>
                  <a:cubicBezTo>
                    <a:pt x="22" y="7"/>
                    <a:pt x="27" y="3"/>
                    <a:pt x="33" y="0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99" name="Google Shape;1299;p20"/>
            <p:cNvSpPr/>
            <p:nvPr/>
          </p:nvSpPr>
          <p:spPr>
            <a:xfrm>
              <a:off x="4135438" y="4057650"/>
              <a:ext cx="312738" cy="269875"/>
            </a:xfrm>
            <a:custGeom>
              <a:avLst/>
              <a:gdLst/>
              <a:ahLst/>
              <a:cxnLst/>
              <a:rect l="l" t="t" r="r" b="b"/>
              <a:pathLst>
                <a:path w="36" h="31" extrusionOk="0">
                  <a:moveTo>
                    <a:pt x="36" y="2"/>
                  </a:moveTo>
                  <a:cubicBezTo>
                    <a:pt x="23" y="7"/>
                    <a:pt x="14" y="17"/>
                    <a:pt x="6" y="28"/>
                  </a:cubicBezTo>
                  <a:cubicBezTo>
                    <a:pt x="5" y="29"/>
                    <a:pt x="4" y="31"/>
                    <a:pt x="2" y="29"/>
                  </a:cubicBezTo>
                  <a:cubicBezTo>
                    <a:pt x="0" y="28"/>
                    <a:pt x="1" y="26"/>
                    <a:pt x="2" y="24"/>
                  </a:cubicBezTo>
                  <a:cubicBezTo>
                    <a:pt x="7" y="13"/>
                    <a:pt x="26" y="0"/>
                    <a:pt x="36" y="2"/>
                  </a:cubicBezTo>
                  <a:close/>
                </a:path>
              </a:pathLst>
            </a:custGeom>
            <a:solidFill>
              <a:srgbClr val="C60B1E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00" name="Google Shape;1300;p20"/>
            <p:cNvSpPr/>
            <p:nvPr/>
          </p:nvSpPr>
          <p:spPr>
            <a:xfrm>
              <a:off x="4716463" y="3584575"/>
              <a:ext cx="269875" cy="271462"/>
            </a:xfrm>
            <a:custGeom>
              <a:avLst/>
              <a:gdLst/>
              <a:ahLst/>
              <a:cxnLst/>
              <a:rect l="l" t="t" r="r" b="b"/>
              <a:pathLst>
                <a:path w="31" h="31" extrusionOk="0">
                  <a:moveTo>
                    <a:pt x="0" y="30"/>
                  </a:moveTo>
                  <a:cubicBezTo>
                    <a:pt x="0" y="19"/>
                    <a:pt x="13" y="3"/>
                    <a:pt x="23" y="1"/>
                  </a:cubicBezTo>
                  <a:cubicBezTo>
                    <a:pt x="25" y="0"/>
                    <a:pt x="26" y="0"/>
                    <a:pt x="28" y="0"/>
                  </a:cubicBezTo>
                  <a:cubicBezTo>
                    <a:pt x="29" y="0"/>
                    <a:pt x="30" y="0"/>
                    <a:pt x="30" y="1"/>
                  </a:cubicBezTo>
                  <a:cubicBezTo>
                    <a:pt x="31" y="3"/>
                    <a:pt x="30" y="3"/>
                    <a:pt x="29" y="4"/>
                  </a:cubicBezTo>
                  <a:cubicBezTo>
                    <a:pt x="28" y="5"/>
                    <a:pt x="27" y="5"/>
                    <a:pt x="26" y="6"/>
                  </a:cubicBezTo>
                  <a:cubicBezTo>
                    <a:pt x="15" y="10"/>
                    <a:pt x="8" y="18"/>
                    <a:pt x="2" y="29"/>
                  </a:cubicBezTo>
                  <a:cubicBezTo>
                    <a:pt x="2" y="30"/>
                    <a:pt x="2" y="31"/>
                    <a:pt x="0" y="30"/>
                  </a:cubicBez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01" name="Google Shape;1301;p20"/>
            <p:cNvSpPr/>
            <p:nvPr/>
          </p:nvSpPr>
          <p:spPr>
            <a:xfrm>
              <a:off x="4456113" y="3506788"/>
              <a:ext cx="165100" cy="314325"/>
            </a:xfrm>
            <a:custGeom>
              <a:avLst/>
              <a:gdLst/>
              <a:ahLst/>
              <a:cxnLst/>
              <a:rect l="l" t="t" r="r" b="b"/>
              <a:pathLst>
                <a:path w="19" h="36" extrusionOk="0">
                  <a:moveTo>
                    <a:pt x="17" y="36"/>
                  </a:moveTo>
                  <a:cubicBezTo>
                    <a:pt x="14" y="32"/>
                    <a:pt x="14" y="29"/>
                    <a:pt x="13" y="25"/>
                  </a:cubicBezTo>
                  <a:cubicBezTo>
                    <a:pt x="10" y="19"/>
                    <a:pt x="7" y="13"/>
                    <a:pt x="3" y="7"/>
                  </a:cubicBezTo>
                  <a:cubicBezTo>
                    <a:pt x="2" y="5"/>
                    <a:pt x="0" y="3"/>
                    <a:pt x="2" y="1"/>
                  </a:cubicBezTo>
                  <a:cubicBezTo>
                    <a:pt x="4" y="0"/>
                    <a:pt x="6" y="2"/>
                    <a:pt x="7" y="3"/>
                  </a:cubicBezTo>
                  <a:cubicBezTo>
                    <a:pt x="14" y="9"/>
                    <a:pt x="19" y="26"/>
                    <a:pt x="17" y="36"/>
                  </a:cubicBez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02" name="Google Shape;1302;p20"/>
            <p:cNvSpPr/>
            <p:nvPr/>
          </p:nvSpPr>
          <p:spPr>
            <a:xfrm>
              <a:off x="3943350" y="3873500"/>
              <a:ext cx="477838" cy="61912"/>
            </a:xfrm>
            <a:custGeom>
              <a:avLst/>
              <a:gdLst/>
              <a:ahLst/>
              <a:cxnLst/>
              <a:rect l="l" t="t" r="r" b="b"/>
              <a:pathLst>
                <a:path w="55" h="7" extrusionOk="0">
                  <a:moveTo>
                    <a:pt x="0" y="7"/>
                  </a:moveTo>
                  <a:cubicBezTo>
                    <a:pt x="18" y="0"/>
                    <a:pt x="36" y="1"/>
                    <a:pt x="55" y="5"/>
                  </a:cubicBezTo>
                  <a:cubicBezTo>
                    <a:pt x="36" y="3"/>
                    <a:pt x="18" y="5"/>
                    <a:pt x="0" y="7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03" name="Google Shape;1303;p20"/>
            <p:cNvSpPr/>
            <p:nvPr/>
          </p:nvSpPr>
          <p:spPr>
            <a:xfrm>
              <a:off x="4656138" y="4040188"/>
              <a:ext cx="112713" cy="393700"/>
            </a:xfrm>
            <a:custGeom>
              <a:avLst/>
              <a:gdLst/>
              <a:ahLst/>
              <a:cxnLst/>
              <a:rect l="l" t="t" r="r" b="b"/>
              <a:pathLst>
                <a:path w="13" h="45" extrusionOk="0">
                  <a:moveTo>
                    <a:pt x="0" y="0"/>
                  </a:moveTo>
                  <a:cubicBezTo>
                    <a:pt x="6" y="14"/>
                    <a:pt x="13" y="29"/>
                    <a:pt x="6" y="45"/>
                  </a:cubicBezTo>
                  <a:cubicBezTo>
                    <a:pt x="6" y="30"/>
                    <a:pt x="5" y="15"/>
                    <a:pt x="0" y="0"/>
                  </a:cubicBezTo>
                  <a:close/>
                </a:path>
              </a:pathLst>
            </a:custGeom>
            <a:solidFill>
              <a:srgbClr val="C60B1E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04" name="Google Shape;1304;p20"/>
            <p:cNvSpPr/>
            <p:nvPr/>
          </p:nvSpPr>
          <p:spPr>
            <a:xfrm>
              <a:off x="4378325" y="4092575"/>
              <a:ext cx="173038" cy="287337"/>
            </a:xfrm>
            <a:custGeom>
              <a:avLst/>
              <a:gdLst/>
              <a:ahLst/>
              <a:cxnLst/>
              <a:rect l="l" t="t" r="r" b="b"/>
              <a:pathLst>
                <a:path w="20" h="33" extrusionOk="0">
                  <a:moveTo>
                    <a:pt x="3" y="33"/>
                  </a:moveTo>
                  <a:cubicBezTo>
                    <a:pt x="0" y="23"/>
                    <a:pt x="10" y="4"/>
                    <a:pt x="20" y="0"/>
                  </a:cubicBezTo>
                  <a:cubicBezTo>
                    <a:pt x="9" y="10"/>
                    <a:pt x="8" y="22"/>
                    <a:pt x="3" y="33"/>
                  </a:cubicBezTo>
                  <a:close/>
                </a:path>
              </a:pathLst>
            </a:custGeom>
            <a:solidFill>
              <a:srgbClr val="C60B1E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05" name="Google Shape;1305;p20"/>
            <p:cNvSpPr/>
            <p:nvPr/>
          </p:nvSpPr>
          <p:spPr>
            <a:xfrm>
              <a:off x="5064125" y="4197350"/>
              <a:ext cx="217488" cy="182562"/>
            </a:xfrm>
            <a:custGeom>
              <a:avLst/>
              <a:gdLst/>
              <a:ahLst/>
              <a:cxnLst/>
              <a:rect l="l" t="t" r="r" b="b"/>
              <a:pathLst>
                <a:path w="25" h="21" extrusionOk="0">
                  <a:moveTo>
                    <a:pt x="0" y="0"/>
                  </a:moveTo>
                  <a:cubicBezTo>
                    <a:pt x="9" y="4"/>
                    <a:pt x="18" y="9"/>
                    <a:pt x="24" y="17"/>
                  </a:cubicBezTo>
                  <a:cubicBezTo>
                    <a:pt x="24" y="18"/>
                    <a:pt x="25" y="19"/>
                    <a:pt x="24" y="20"/>
                  </a:cubicBezTo>
                  <a:cubicBezTo>
                    <a:pt x="23" y="21"/>
                    <a:pt x="22" y="20"/>
                    <a:pt x="21" y="20"/>
                  </a:cubicBezTo>
                  <a:cubicBezTo>
                    <a:pt x="19" y="17"/>
                    <a:pt x="16" y="15"/>
                    <a:pt x="13" y="13"/>
                  </a:cubicBezTo>
                  <a:cubicBezTo>
                    <a:pt x="9" y="9"/>
                    <a:pt x="5" y="4"/>
                    <a:pt x="0" y="0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06" name="Google Shape;1306;p20"/>
            <p:cNvSpPr/>
            <p:nvPr/>
          </p:nvSpPr>
          <p:spPr>
            <a:xfrm>
              <a:off x="5073650" y="4022725"/>
              <a:ext cx="260350" cy="139700"/>
            </a:xfrm>
            <a:custGeom>
              <a:avLst/>
              <a:gdLst/>
              <a:ahLst/>
              <a:cxnLst/>
              <a:rect l="l" t="t" r="r" b="b"/>
              <a:pathLst>
                <a:path w="30" h="16" extrusionOk="0">
                  <a:moveTo>
                    <a:pt x="0" y="0"/>
                  </a:moveTo>
                  <a:cubicBezTo>
                    <a:pt x="10" y="1"/>
                    <a:pt x="19" y="5"/>
                    <a:pt x="27" y="11"/>
                  </a:cubicBezTo>
                  <a:cubicBezTo>
                    <a:pt x="28" y="11"/>
                    <a:pt x="30" y="12"/>
                    <a:pt x="29" y="14"/>
                  </a:cubicBezTo>
                  <a:cubicBezTo>
                    <a:pt x="28" y="16"/>
                    <a:pt x="26" y="15"/>
                    <a:pt x="24" y="14"/>
                  </a:cubicBezTo>
                  <a:cubicBezTo>
                    <a:pt x="16" y="9"/>
                    <a:pt x="8" y="5"/>
                    <a:pt x="0" y="0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07" name="Google Shape;1307;p20"/>
            <p:cNvSpPr/>
            <p:nvPr/>
          </p:nvSpPr>
          <p:spPr>
            <a:xfrm>
              <a:off x="4056063" y="4344988"/>
              <a:ext cx="69850" cy="71437"/>
            </a:xfrm>
            <a:custGeom>
              <a:avLst/>
              <a:gdLst/>
              <a:ahLst/>
              <a:cxnLst/>
              <a:rect l="l" t="t" r="r" b="b"/>
              <a:pathLst>
                <a:path w="8" h="8" extrusionOk="0">
                  <a:moveTo>
                    <a:pt x="7" y="5"/>
                  </a:moveTo>
                  <a:cubicBezTo>
                    <a:pt x="7" y="8"/>
                    <a:pt x="4" y="6"/>
                    <a:pt x="3" y="8"/>
                  </a:cubicBezTo>
                  <a:cubicBezTo>
                    <a:pt x="2" y="7"/>
                    <a:pt x="0" y="6"/>
                    <a:pt x="0" y="4"/>
                  </a:cubicBezTo>
                  <a:cubicBezTo>
                    <a:pt x="2" y="4"/>
                    <a:pt x="0" y="0"/>
                    <a:pt x="3" y="0"/>
                  </a:cubicBezTo>
                  <a:cubicBezTo>
                    <a:pt x="7" y="1"/>
                    <a:pt x="8" y="2"/>
                    <a:pt x="7" y="5"/>
                  </a:cubicBezTo>
                  <a:close/>
                </a:path>
              </a:pathLst>
            </a:custGeom>
            <a:solidFill>
              <a:srgbClr val="C60B1E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08" name="Google Shape;1308;p20"/>
            <p:cNvSpPr/>
            <p:nvPr/>
          </p:nvSpPr>
          <p:spPr>
            <a:xfrm>
              <a:off x="4681538" y="4476750"/>
              <a:ext cx="69850" cy="79375"/>
            </a:xfrm>
            <a:custGeom>
              <a:avLst/>
              <a:gdLst/>
              <a:ahLst/>
              <a:cxnLst/>
              <a:rect l="l" t="t" r="r" b="b"/>
              <a:pathLst>
                <a:path w="8" h="9" extrusionOk="0">
                  <a:moveTo>
                    <a:pt x="3" y="9"/>
                  </a:moveTo>
                  <a:cubicBezTo>
                    <a:pt x="2" y="7"/>
                    <a:pt x="1" y="6"/>
                    <a:pt x="0" y="4"/>
                  </a:cubicBezTo>
                  <a:cubicBezTo>
                    <a:pt x="1" y="4"/>
                    <a:pt x="0" y="0"/>
                    <a:pt x="3" y="0"/>
                  </a:cubicBezTo>
                  <a:cubicBezTo>
                    <a:pt x="5" y="1"/>
                    <a:pt x="7" y="0"/>
                    <a:pt x="7" y="4"/>
                  </a:cubicBezTo>
                  <a:cubicBezTo>
                    <a:pt x="8" y="8"/>
                    <a:pt x="4" y="6"/>
                    <a:pt x="3" y="9"/>
                  </a:cubicBezTo>
                  <a:close/>
                </a:path>
              </a:pathLst>
            </a:custGeom>
            <a:solidFill>
              <a:srgbClr val="C60B1E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09" name="Google Shape;1309;p20"/>
            <p:cNvSpPr/>
            <p:nvPr/>
          </p:nvSpPr>
          <p:spPr>
            <a:xfrm>
              <a:off x="4351338" y="4424363"/>
              <a:ext cx="87313" cy="69850"/>
            </a:xfrm>
            <a:custGeom>
              <a:avLst/>
              <a:gdLst/>
              <a:ahLst/>
              <a:cxnLst/>
              <a:rect l="l" t="t" r="r" b="b"/>
              <a:pathLst>
                <a:path w="10" h="8" extrusionOk="0">
                  <a:moveTo>
                    <a:pt x="8" y="3"/>
                  </a:moveTo>
                  <a:cubicBezTo>
                    <a:pt x="9" y="8"/>
                    <a:pt x="5" y="6"/>
                    <a:pt x="4" y="8"/>
                  </a:cubicBezTo>
                  <a:cubicBezTo>
                    <a:pt x="3" y="7"/>
                    <a:pt x="2" y="6"/>
                    <a:pt x="0" y="4"/>
                  </a:cubicBezTo>
                  <a:cubicBezTo>
                    <a:pt x="3" y="4"/>
                    <a:pt x="1" y="0"/>
                    <a:pt x="4" y="1"/>
                  </a:cubicBezTo>
                  <a:cubicBezTo>
                    <a:pt x="6" y="1"/>
                    <a:pt x="10" y="0"/>
                    <a:pt x="8" y="3"/>
                  </a:cubicBezTo>
                  <a:close/>
                </a:path>
              </a:pathLst>
            </a:custGeom>
            <a:solidFill>
              <a:srgbClr val="C60B1E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10" name="Google Shape;1310;p20"/>
            <p:cNvSpPr/>
            <p:nvPr/>
          </p:nvSpPr>
          <p:spPr>
            <a:xfrm>
              <a:off x="4403725" y="3402013"/>
              <a:ext cx="79375" cy="77787"/>
            </a:xfrm>
            <a:custGeom>
              <a:avLst/>
              <a:gdLst/>
              <a:ahLst/>
              <a:cxnLst/>
              <a:rect l="l" t="t" r="r" b="b"/>
              <a:pathLst>
                <a:path w="9" h="9" extrusionOk="0">
                  <a:moveTo>
                    <a:pt x="4" y="1"/>
                  </a:moveTo>
                  <a:cubicBezTo>
                    <a:pt x="9" y="0"/>
                    <a:pt x="8" y="4"/>
                    <a:pt x="8" y="5"/>
                  </a:cubicBezTo>
                  <a:cubicBezTo>
                    <a:pt x="9" y="8"/>
                    <a:pt x="5" y="7"/>
                    <a:pt x="4" y="9"/>
                  </a:cubicBezTo>
                  <a:cubicBezTo>
                    <a:pt x="3" y="8"/>
                    <a:pt x="2" y="6"/>
                    <a:pt x="0" y="5"/>
                  </a:cubicBezTo>
                  <a:cubicBezTo>
                    <a:pt x="2" y="4"/>
                    <a:pt x="2" y="1"/>
                    <a:pt x="4" y="1"/>
                  </a:cubicBezTo>
                  <a:close/>
                </a:path>
              </a:pathLst>
            </a:custGeom>
            <a:solidFill>
              <a:srgbClr val="C60B1E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11" name="Google Shape;1311;p20"/>
            <p:cNvSpPr/>
            <p:nvPr/>
          </p:nvSpPr>
          <p:spPr>
            <a:xfrm>
              <a:off x="3840163" y="3917950"/>
              <a:ext cx="68263" cy="69850"/>
            </a:xfrm>
            <a:custGeom>
              <a:avLst/>
              <a:gdLst/>
              <a:ahLst/>
              <a:cxnLst/>
              <a:rect l="l" t="t" r="r" b="b"/>
              <a:pathLst>
                <a:path w="8" h="8" extrusionOk="0">
                  <a:moveTo>
                    <a:pt x="5" y="1"/>
                  </a:moveTo>
                  <a:cubicBezTo>
                    <a:pt x="8" y="0"/>
                    <a:pt x="7" y="4"/>
                    <a:pt x="7" y="5"/>
                  </a:cubicBezTo>
                  <a:cubicBezTo>
                    <a:pt x="8" y="8"/>
                    <a:pt x="4" y="6"/>
                    <a:pt x="4" y="8"/>
                  </a:cubicBezTo>
                  <a:cubicBezTo>
                    <a:pt x="2" y="7"/>
                    <a:pt x="1" y="6"/>
                    <a:pt x="0" y="4"/>
                  </a:cubicBezTo>
                  <a:cubicBezTo>
                    <a:pt x="2" y="4"/>
                    <a:pt x="1" y="0"/>
                    <a:pt x="5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12" name="Google Shape;1312;p20"/>
            <p:cNvSpPr/>
            <p:nvPr/>
          </p:nvSpPr>
          <p:spPr>
            <a:xfrm>
              <a:off x="4994275" y="3524250"/>
              <a:ext cx="61913" cy="60325"/>
            </a:xfrm>
            <a:custGeom>
              <a:avLst/>
              <a:gdLst/>
              <a:ahLst/>
              <a:cxnLst/>
              <a:rect l="l" t="t" r="r" b="b"/>
              <a:pathLst>
                <a:path w="7" h="7" extrusionOk="0">
                  <a:moveTo>
                    <a:pt x="5" y="4"/>
                  </a:moveTo>
                  <a:cubicBezTo>
                    <a:pt x="7" y="7"/>
                    <a:pt x="4" y="6"/>
                    <a:pt x="3" y="7"/>
                  </a:cubicBezTo>
                  <a:cubicBezTo>
                    <a:pt x="1" y="7"/>
                    <a:pt x="1" y="5"/>
                    <a:pt x="0" y="4"/>
                  </a:cubicBezTo>
                  <a:cubicBezTo>
                    <a:pt x="1" y="4"/>
                    <a:pt x="0" y="0"/>
                    <a:pt x="3" y="1"/>
                  </a:cubicBezTo>
                  <a:cubicBezTo>
                    <a:pt x="4" y="1"/>
                    <a:pt x="7" y="1"/>
                    <a:pt x="5" y="4"/>
                  </a:cubicBezTo>
                  <a:close/>
                </a:path>
              </a:pathLst>
            </a:custGeom>
            <a:solidFill>
              <a:srgbClr val="C60B1E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13" name="Google Shape;1313;p20"/>
            <p:cNvSpPr/>
            <p:nvPr/>
          </p:nvSpPr>
          <p:spPr>
            <a:xfrm>
              <a:off x="5368925" y="4170363"/>
              <a:ext cx="60325" cy="61912"/>
            </a:xfrm>
            <a:custGeom>
              <a:avLst/>
              <a:gdLst/>
              <a:ahLst/>
              <a:cxnLst/>
              <a:rect l="l" t="t" r="r" b="b"/>
              <a:pathLst>
                <a:path w="7" h="7" extrusionOk="0">
                  <a:moveTo>
                    <a:pt x="3" y="7"/>
                  </a:moveTo>
                  <a:cubicBezTo>
                    <a:pt x="2" y="6"/>
                    <a:pt x="1" y="5"/>
                    <a:pt x="0" y="4"/>
                  </a:cubicBezTo>
                  <a:cubicBezTo>
                    <a:pt x="1" y="3"/>
                    <a:pt x="0" y="0"/>
                    <a:pt x="3" y="0"/>
                  </a:cubicBezTo>
                  <a:cubicBezTo>
                    <a:pt x="5" y="0"/>
                    <a:pt x="6" y="1"/>
                    <a:pt x="6" y="3"/>
                  </a:cubicBezTo>
                  <a:cubicBezTo>
                    <a:pt x="7" y="6"/>
                    <a:pt x="4" y="5"/>
                    <a:pt x="3" y="7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8" name="Google Shape;1318;p21"/>
          <p:cNvSpPr/>
          <p:nvPr/>
        </p:nvSpPr>
        <p:spPr>
          <a:xfrm>
            <a:off x="3993522" y="-2"/>
            <a:ext cx="1378849" cy="6858001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19" name="Google Shape;1319;p21"/>
          <p:cNvSpPr/>
          <p:nvPr/>
        </p:nvSpPr>
        <p:spPr>
          <a:xfrm>
            <a:off x="3731477" y="-2"/>
            <a:ext cx="2322626" cy="6858001"/>
          </a:xfrm>
          <a:prstGeom prst="rect">
            <a:avLst/>
          </a:prstGeom>
          <a:solidFill>
            <a:srgbClr val="E10714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20" name="Google Shape;1320;p21"/>
          <p:cNvSpPr/>
          <p:nvPr/>
        </p:nvSpPr>
        <p:spPr>
          <a:xfrm>
            <a:off x="6054103" y="-2"/>
            <a:ext cx="2105647" cy="6882385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21" name="Google Shape;1321;p21"/>
          <p:cNvSpPr txBox="1"/>
          <p:nvPr/>
        </p:nvSpPr>
        <p:spPr>
          <a:xfrm>
            <a:off x="4747817" y="1293889"/>
            <a:ext cx="2673901" cy="15539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ial"/>
              <a:buNone/>
            </a:pPr>
            <a:r>
              <a:rPr lang="en-US" sz="32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Portfolio Presentation Designed</a:t>
            </a:r>
            <a:endParaRPr/>
          </a:p>
        </p:txBody>
      </p:sp>
      <p:sp>
        <p:nvSpPr>
          <p:cNvPr id="1322" name="Google Shape;1322;p21"/>
          <p:cNvSpPr txBox="1"/>
          <p:nvPr/>
        </p:nvSpPr>
        <p:spPr>
          <a:xfrm>
            <a:off x="4774480" y="5326057"/>
            <a:ext cx="2592288" cy="12003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Easy to change colors, photos and Text. Get a modern PowerPoint  your Presentations. </a:t>
            </a:r>
            <a:endParaRPr/>
          </a:p>
        </p:txBody>
      </p:sp>
      <p:sp>
        <p:nvSpPr>
          <p:cNvPr id="1323" name="Google Shape;1323;p21"/>
          <p:cNvSpPr txBox="1">
            <a:spLocks noGrp="1"/>
          </p:cNvSpPr>
          <p:nvPr>
            <p:ph type="body" idx="1"/>
          </p:nvPr>
        </p:nvSpPr>
        <p:spPr>
          <a:xfrm>
            <a:off x="789839" y="513701"/>
            <a:ext cx="10544391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8662"/>
              </a:buClr>
              <a:buSzPts val="4000"/>
              <a:buNone/>
            </a:pPr>
            <a:endParaRPr>
              <a:solidFill>
                <a:schemeClr val="lt1"/>
              </a:solidFill>
            </a:endParaRPr>
          </a:p>
        </p:txBody>
      </p:sp>
      <p:pic>
        <p:nvPicPr>
          <p:cNvPr id="1324" name="Google Shape;1324;p2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60261" y="2458192"/>
            <a:ext cx="2571948" cy="4192424"/>
          </a:xfrm>
          <a:prstGeom prst="rect">
            <a:avLst/>
          </a:prstGeom>
          <a:noFill/>
          <a:ln>
            <a:noFill/>
          </a:ln>
        </p:spPr>
      </p:pic>
      <p:pic>
        <p:nvPicPr>
          <p:cNvPr id="1325" name="Google Shape;1325;p2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053965" y="3311502"/>
            <a:ext cx="2275654" cy="1682942"/>
          </a:xfrm>
          <a:prstGeom prst="rect">
            <a:avLst/>
          </a:prstGeom>
          <a:noFill/>
          <a:ln>
            <a:noFill/>
          </a:ln>
        </p:spPr>
      </p:pic>
      <p:pic>
        <p:nvPicPr>
          <p:cNvPr id="1326" name="Google Shape;1326;p21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9130508" y="2900279"/>
            <a:ext cx="2011625" cy="2505388"/>
          </a:xfrm>
          <a:prstGeom prst="rect">
            <a:avLst/>
          </a:prstGeom>
          <a:noFill/>
          <a:ln>
            <a:noFill/>
          </a:ln>
        </p:spPr>
      </p:pic>
      <p:pic>
        <p:nvPicPr>
          <p:cNvPr id="1327" name="Google Shape;1327;p21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727024" y="463530"/>
            <a:ext cx="908149" cy="87976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2" name="Google Shape;1332;p22"/>
          <p:cNvSpPr txBox="1">
            <a:spLocks noGrp="1"/>
          </p:cNvSpPr>
          <p:nvPr>
            <p:ph type="body" idx="1"/>
          </p:nvPr>
        </p:nvSpPr>
        <p:spPr>
          <a:xfrm>
            <a:off x="792203" y="600247"/>
            <a:ext cx="10544391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0" marR="0" lvl="0" indent="-508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endParaRPr sz="2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33" name="Google Shape;1333;p22"/>
          <p:cNvSpPr/>
          <p:nvPr/>
        </p:nvSpPr>
        <p:spPr>
          <a:xfrm rot="-5400000">
            <a:off x="2770175" y="-473275"/>
            <a:ext cx="1363367" cy="5913120"/>
          </a:xfrm>
          <a:prstGeom prst="round2SameRect">
            <a:avLst>
              <a:gd name="adj1" fmla="val 12834"/>
              <a:gd name="adj2" fmla="val 0"/>
            </a:avLst>
          </a:prstGeom>
          <a:solidFill>
            <a:srgbClr val="FFC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1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34" name="Google Shape;1334;p22"/>
          <p:cNvSpPr/>
          <p:nvPr/>
        </p:nvSpPr>
        <p:spPr>
          <a:xfrm>
            <a:off x="724878" y="3352348"/>
            <a:ext cx="430886" cy="430886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35" name="Google Shape;1335;p22"/>
          <p:cNvSpPr txBox="1"/>
          <p:nvPr/>
        </p:nvSpPr>
        <p:spPr>
          <a:xfrm>
            <a:off x="1200033" y="3336962"/>
            <a:ext cx="4474962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Example Text : Get a modern PowerPoint  Presentation that is beautifully designed. I believe that this Template will your Time.</a:t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36" name="Google Shape;1336;p22"/>
          <p:cNvSpPr txBox="1"/>
          <p:nvPr/>
        </p:nvSpPr>
        <p:spPr>
          <a:xfrm>
            <a:off x="840447" y="3460068"/>
            <a:ext cx="199749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/>
          </a:p>
        </p:txBody>
      </p:sp>
      <p:sp>
        <p:nvSpPr>
          <p:cNvPr id="1337" name="Google Shape;1337;p22"/>
          <p:cNvSpPr/>
          <p:nvPr/>
        </p:nvSpPr>
        <p:spPr>
          <a:xfrm>
            <a:off x="724878" y="4130240"/>
            <a:ext cx="430886" cy="430886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38" name="Google Shape;1338;p22"/>
          <p:cNvSpPr txBox="1"/>
          <p:nvPr/>
        </p:nvSpPr>
        <p:spPr>
          <a:xfrm>
            <a:off x="1200033" y="4114853"/>
            <a:ext cx="4474962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Example Text : Get a modern PowerPoint  Presentation that is beautifully designed. I believe that this Template will your Time.</a:t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39" name="Google Shape;1339;p22"/>
          <p:cNvSpPr txBox="1"/>
          <p:nvPr/>
        </p:nvSpPr>
        <p:spPr>
          <a:xfrm>
            <a:off x="840447" y="4237960"/>
            <a:ext cx="199749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/>
          </a:p>
        </p:txBody>
      </p:sp>
      <p:sp>
        <p:nvSpPr>
          <p:cNvPr id="1340" name="Google Shape;1340;p22"/>
          <p:cNvSpPr/>
          <p:nvPr/>
        </p:nvSpPr>
        <p:spPr>
          <a:xfrm>
            <a:off x="724878" y="4908132"/>
            <a:ext cx="430886" cy="430886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41" name="Google Shape;1341;p22"/>
          <p:cNvSpPr txBox="1"/>
          <p:nvPr/>
        </p:nvSpPr>
        <p:spPr>
          <a:xfrm>
            <a:off x="1200033" y="4892746"/>
            <a:ext cx="4474962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Example Text : Get a modern PowerPoint  Presentation that is beautifully designed. I believe that this Template will your Time.</a:t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42" name="Google Shape;1342;p22"/>
          <p:cNvSpPr txBox="1"/>
          <p:nvPr/>
        </p:nvSpPr>
        <p:spPr>
          <a:xfrm>
            <a:off x="840447" y="5015852"/>
            <a:ext cx="199749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/>
          </a:p>
        </p:txBody>
      </p:sp>
      <p:sp>
        <p:nvSpPr>
          <p:cNvPr id="1343" name="Google Shape;1343;p22"/>
          <p:cNvSpPr/>
          <p:nvPr/>
        </p:nvSpPr>
        <p:spPr>
          <a:xfrm>
            <a:off x="724878" y="5686023"/>
            <a:ext cx="430886" cy="430886"/>
          </a:xfrm>
          <a:prstGeom prst="ellipse">
            <a:avLst/>
          </a:prstGeom>
          <a:solidFill>
            <a:srgbClr val="E3061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44" name="Google Shape;1344;p22"/>
          <p:cNvSpPr txBox="1"/>
          <p:nvPr/>
        </p:nvSpPr>
        <p:spPr>
          <a:xfrm>
            <a:off x="1200033" y="5670636"/>
            <a:ext cx="4474962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Example Text : Get a modern PowerPoint  Presentation that is beautifully designed. I believe that this Template will your Time.</a:t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45" name="Google Shape;1345;p22"/>
          <p:cNvSpPr txBox="1"/>
          <p:nvPr/>
        </p:nvSpPr>
        <p:spPr>
          <a:xfrm>
            <a:off x="840447" y="5793744"/>
            <a:ext cx="199749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  <a:endParaRPr/>
          </a:p>
        </p:txBody>
      </p:sp>
      <p:sp>
        <p:nvSpPr>
          <p:cNvPr id="1346" name="Google Shape;1346;p22"/>
          <p:cNvSpPr txBox="1"/>
          <p:nvPr/>
        </p:nvSpPr>
        <p:spPr>
          <a:xfrm>
            <a:off x="724879" y="1993146"/>
            <a:ext cx="3816645" cy="10331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Independence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Presentation</a:t>
            </a:r>
            <a:endParaRPr sz="40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47" name="Google Shape;1347;p2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638000" y="2255856"/>
            <a:ext cx="5002105" cy="371799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2" name="Google Shape;1352;p23"/>
          <p:cNvSpPr txBox="1">
            <a:spLocks noGrp="1"/>
          </p:cNvSpPr>
          <p:nvPr>
            <p:ph type="body" idx="1"/>
          </p:nvPr>
        </p:nvSpPr>
        <p:spPr>
          <a:xfrm>
            <a:off x="792203" y="600247"/>
            <a:ext cx="10544391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0" marR="0" lvl="0" indent="-508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endParaRPr sz="2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53" name="Google Shape;1353;p23"/>
          <p:cNvSpPr/>
          <p:nvPr/>
        </p:nvSpPr>
        <p:spPr>
          <a:xfrm rot="-5400000">
            <a:off x="2770175" y="-473275"/>
            <a:ext cx="1363367" cy="5913120"/>
          </a:xfrm>
          <a:prstGeom prst="round2SameRect">
            <a:avLst>
              <a:gd name="adj1" fmla="val 12834"/>
              <a:gd name="adj2" fmla="val 0"/>
            </a:avLst>
          </a:prstGeom>
          <a:solidFill>
            <a:srgbClr val="FF0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1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54" name="Google Shape;1354;p23"/>
          <p:cNvSpPr/>
          <p:nvPr/>
        </p:nvSpPr>
        <p:spPr>
          <a:xfrm>
            <a:off x="724878" y="3352348"/>
            <a:ext cx="430886" cy="430886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55" name="Google Shape;1355;p23"/>
          <p:cNvSpPr txBox="1"/>
          <p:nvPr/>
        </p:nvSpPr>
        <p:spPr>
          <a:xfrm>
            <a:off x="1200033" y="3336962"/>
            <a:ext cx="4474962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Example Text : Get a modern PowerPoint  Presentation that is beautifully designed. I believe that this Template will your Time.</a:t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56" name="Google Shape;1356;p23"/>
          <p:cNvSpPr txBox="1"/>
          <p:nvPr/>
        </p:nvSpPr>
        <p:spPr>
          <a:xfrm>
            <a:off x="840447" y="3460068"/>
            <a:ext cx="199749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/>
          </a:p>
        </p:txBody>
      </p:sp>
      <p:sp>
        <p:nvSpPr>
          <p:cNvPr id="1357" name="Google Shape;1357;p23"/>
          <p:cNvSpPr/>
          <p:nvPr/>
        </p:nvSpPr>
        <p:spPr>
          <a:xfrm>
            <a:off x="724878" y="4130240"/>
            <a:ext cx="430886" cy="430886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58" name="Google Shape;1358;p23"/>
          <p:cNvSpPr txBox="1"/>
          <p:nvPr/>
        </p:nvSpPr>
        <p:spPr>
          <a:xfrm>
            <a:off x="1200033" y="4114853"/>
            <a:ext cx="4474962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Example Text : Get a modern PowerPoint  Presentation that is beautifully designed. I believe that this Template will your Time.</a:t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59" name="Google Shape;1359;p23"/>
          <p:cNvSpPr txBox="1"/>
          <p:nvPr/>
        </p:nvSpPr>
        <p:spPr>
          <a:xfrm>
            <a:off x="840447" y="4237960"/>
            <a:ext cx="199749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/>
          </a:p>
        </p:txBody>
      </p:sp>
      <p:sp>
        <p:nvSpPr>
          <p:cNvPr id="1360" name="Google Shape;1360;p23"/>
          <p:cNvSpPr/>
          <p:nvPr/>
        </p:nvSpPr>
        <p:spPr>
          <a:xfrm>
            <a:off x="724878" y="4908132"/>
            <a:ext cx="430886" cy="430886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61" name="Google Shape;1361;p23"/>
          <p:cNvSpPr txBox="1"/>
          <p:nvPr/>
        </p:nvSpPr>
        <p:spPr>
          <a:xfrm>
            <a:off x="1200033" y="4892746"/>
            <a:ext cx="4474962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Example Text : Get a modern PowerPoint  Presentation that is beautifully designed. I believe that this Template will your Time.</a:t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62" name="Google Shape;1362;p23"/>
          <p:cNvSpPr txBox="1"/>
          <p:nvPr/>
        </p:nvSpPr>
        <p:spPr>
          <a:xfrm>
            <a:off x="840447" y="5015852"/>
            <a:ext cx="199749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/>
          </a:p>
        </p:txBody>
      </p:sp>
      <p:sp>
        <p:nvSpPr>
          <p:cNvPr id="1363" name="Google Shape;1363;p23"/>
          <p:cNvSpPr/>
          <p:nvPr/>
        </p:nvSpPr>
        <p:spPr>
          <a:xfrm>
            <a:off x="724878" y="5686023"/>
            <a:ext cx="430886" cy="430886"/>
          </a:xfrm>
          <a:prstGeom prst="ellipse">
            <a:avLst/>
          </a:prstGeom>
          <a:solidFill>
            <a:srgbClr val="E3061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64" name="Google Shape;1364;p23"/>
          <p:cNvSpPr txBox="1"/>
          <p:nvPr/>
        </p:nvSpPr>
        <p:spPr>
          <a:xfrm>
            <a:off x="1200033" y="5670636"/>
            <a:ext cx="4474962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Example Text : Get a modern PowerPoint  Presentation that is beautifully designed. I believe that this Template will your Time.</a:t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65" name="Google Shape;1365;p23"/>
          <p:cNvSpPr txBox="1"/>
          <p:nvPr/>
        </p:nvSpPr>
        <p:spPr>
          <a:xfrm>
            <a:off x="840447" y="5793744"/>
            <a:ext cx="199749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  <a:endParaRPr/>
          </a:p>
        </p:txBody>
      </p:sp>
      <p:sp>
        <p:nvSpPr>
          <p:cNvPr id="1366" name="Google Shape;1366;p23"/>
          <p:cNvSpPr txBox="1"/>
          <p:nvPr/>
        </p:nvSpPr>
        <p:spPr>
          <a:xfrm>
            <a:off x="724879" y="1993146"/>
            <a:ext cx="3816645" cy="10331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Independence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Presentation</a:t>
            </a:r>
            <a:endParaRPr sz="40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67" name="Google Shape;1367;p23"/>
          <p:cNvSpPr/>
          <p:nvPr/>
        </p:nvSpPr>
        <p:spPr>
          <a:xfrm>
            <a:off x="7316629" y="1993146"/>
            <a:ext cx="3324983" cy="4399906"/>
          </a:xfrm>
          <a:custGeom>
            <a:avLst/>
            <a:gdLst/>
            <a:ahLst/>
            <a:cxnLst/>
            <a:rect l="l" t="t" r="r" b="b"/>
            <a:pathLst>
              <a:path w="1235" h="1632" extrusionOk="0">
                <a:moveTo>
                  <a:pt x="760" y="3"/>
                </a:moveTo>
                <a:cubicBezTo>
                  <a:pt x="790" y="12"/>
                  <a:pt x="819" y="29"/>
                  <a:pt x="847" y="51"/>
                </a:cubicBezTo>
                <a:cubicBezTo>
                  <a:pt x="872" y="72"/>
                  <a:pt x="897" y="96"/>
                  <a:pt x="922" y="118"/>
                </a:cubicBezTo>
                <a:cubicBezTo>
                  <a:pt x="955" y="146"/>
                  <a:pt x="988" y="171"/>
                  <a:pt x="1024" y="181"/>
                </a:cubicBezTo>
                <a:cubicBezTo>
                  <a:pt x="1042" y="186"/>
                  <a:pt x="1060" y="184"/>
                  <a:pt x="1079" y="182"/>
                </a:cubicBezTo>
                <a:cubicBezTo>
                  <a:pt x="1095" y="180"/>
                  <a:pt x="1108" y="163"/>
                  <a:pt x="1115" y="139"/>
                </a:cubicBezTo>
                <a:cubicBezTo>
                  <a:pt x="1113" y="130"/>
                  <a:pt x="1111" y="122"/>
                  <a:pt x="1109" y="114"/>
                </a:cubicBezTo>
                <a:cubicBezTo>
                  <a:pt x="1108" y="114"/>
                  <a:pt x="1108" y="114"/>
                  <a:pt x="1108" y="114"/>
                </a:cubicBezTo>
                <a:cubicBezTo>
                  <a:pt x="1108" y="119"/>
                  <a:pt x="1108" y="124"/>
                  <a:pt x="1108" y="127"/>
                </a:cubicBezTo>
                <a:cubicBezTo>
                  <a:pt x="1102" y="130"/>
                  <a:pt x="1096" y="134"/>
                  <a:pt x="1090" y="137"/>
                </a:cubicBezTo>
                <a:cubicBezTo>
                  <a:pt x="1090" y="138"/>
                  <a:pt x="1090" y="139"/>
                  <a:pt x="1090" y="140"/>
                </a:cubicBezTo>
                <a:cubicBezTo>
                  <a:pt x="1095" y="138"/>
                  <a:pt x="1099" y="136"/>
                  <a:pt x="1104" y="134"/>
                </a:cubicBezTo>
                <a:cubicBezTo>
                  <a:pt x="1104" y="139"/>
                  <a:pt x="1105" y="144"/>
                  <a:pt x="1105" y="149"/>
                </a:cubicBezTo>
                <a:cubicBezTo>
                  <a:pt x="1107" y="161"/>
                  <a:pt x="1101" y="162"/>
                  <a:pt x="1097" y="167"/>
                </a:cubicBezTo>
                <a:cubicBezTo>
                  <a:pt x="1094" y="172"/>
                  <a:pt x="1092" y="168"/>
                  <a:pt x="1090" y="163"/>
                </a:cubicBezTo>
                <a:cubicBezTo>
                  <a:pt x="1085" y="151"/>
                  <a:pt x="1079" y="140"/>
                  <a:pt x="1073" y="128"/>
                </a:cubicBezTo>
                <a:cubicBezTo>
                  <a:pt x="1064" y="107"/>
                  <a:pt x="1064" y="85"/>
                  <a:pt x="1073" y="68"/>
                </a:cubicBezTo>
                <a:cubicBezTo>
                  <a:pt x="1083" y="49"/>
                  <a:pt x="1100" y="44"/>
                  <a:pt x="1112" y="56"/>
                </a:cubicBezTo>
                <a:cubicBezTo>
                  <a:pt x="1122" y="66"/>
                  <a:pt x="1131" y="80"/>
                  <a:pt x="1136" y="99"/>
                </a:cubicBezTo>
                <a:cubicBezTo>
                  <a:pt x="1153" y="160"/>
                  <a:pt x="1155" y="222"/>
                  <a:pt x="1137" y="284"/>
                </a:cubicBezTo>
                <a:cubicBezTo>
                  <a:pt x="1130" y="307"/>
                  <a:pt x="1120" y="325"/>
                  <a:pt x="1106" y="336"/>
                </a:cubicBezTo>
                <a:cubicBezTo>
                  <a:pt x="1102" y="340"/>
                  <a:pt x="1098" y="340"/>
                  <a:pt x="1094" y="335"/>
                </a:cubicBezTo>
                <a:cubicBezTo>
                  <a:pt x="1091" y="330"/>
                  <a:pt x="1086" y="327"/>
                  <a:pt x="1082" y="327"/>
                </a:cubicBezTo>
                <a:cubicBezTo>
                  <a:pt x="1074" y="326"/>
                  <a:pt x="1069" y="337"/>
                  <a:pt x="1069" y="350"/>
                </a:cubicBezTo>
                <a:cubicBezTo>
                  <a:pt x="1069" y="363"/>
                  <a:pt x="1074" y="373"/>
                  <a:pt x="1082" y="370"/>
                </a:cubicBezTo>
                <a:cubicBezTo>
                  <a:pt x="1094" y="365"/>
                  <a:pt x="1100" y="375"/>
                  <a:pt x="1106" y="388"/>
                </a:cubicBezTo>
                <a:cubicBezTo>
                  <a:pt x="1113" y="403"/>
                  <a:pt x="1123" y="401"/>
                  <a:pt x="1132" y="400"/>
                </a:cubicBezTo>
                <a:cubicBezTo>
                  <a:pt x="1144" y="400"/>
                  <a:pt x="1157" y="397"/>
                  <a:pt x="1170" y="399"/>
                </a:cubicBezTo>
                <a:cubicBezTo>
                  <a:pt x="1190" y="403"/>
                  <a:pt x="1207" y="421"/>
                  <a:pt x="1219" y="448"/>
                </a:cubicBezTo>
                <a:cubicBezTo>
                  <a:pt x="1224" y="459"/>
                  <a:pt x="1226" y="476"/>
                  <a:pt x="1226" y="490"/>
                </a:cubicBezTo>
                <a:cubicBezTo>
                  <a:pt x="1227" y="564"/>
                  <a:pt x="1228" y="637"/>
                  <a:pt x="1228" y="711"/>
                </a:cubicBezTo>
                <a:cubicBezTo>
                  <a:pt x="1228" y="739"/>
                  <a:pt x="1221" y="749"/>
                  <a:pt x="1205" y="753"/>
                </a:cubicBezTo>
                <a:cubicBezTo>
                  <a:pt x="1198" y="754"/>
                  <a:pt x="1191" y="753"/>
                  <a:pt x="1182" y="753"/>
                </a:cubicBezTo>
                <a:cubicBezTo>
                  <a:pt x="1182" y="770"/>
                  <a:pt x="1182" y="788"/>
                  <a:pt x="1182" y="807"/>
                </a:cubicBezTo>
                <a:cubicBezTo>
                  <a:pt x="1182" y="809"/>
                  <a:pt x="1184" y="811"/>
                  <a:pt x="1186" y="812"/>
                </a:cubicBezTo>
                <a:cubicBezTo>
                  <a:pt x="1190" y="814"/>
                  <a:pt x="1194" y="814"/>
                  <a:pt x="1198" y="816"/>
                </a:cubicBezTo>
                <a:cubicBezTo>
                  <a:pt x="1209" y="820"/>
                  <a:pt x="1218" y="828"/>
                  <a:pt x="1225" y="843"/>
                </a:cubicBezTo>
                <a:cubicBezTo>
                  <a:pt x="1229" y="850"/>
                  <a:pt x="1232" y="860"/>
                  <a:pt x="1232" y="869"/>
                </a:cubicBezTo>
                <a:cubicBezTo>
                  <a:pt x="1233" y="958"/>
                  <a:pt x="1234" y="1048"/>
                  <a:pt x="1235" y="1137"/>
                </a:cubicBezTo>
                <a:cubicBezTo>
                  <a:pt x="1235" y="1160"/>
                  <a:pt x="1232" y="1181"/>
                  <a:pt x="1223" y="1199"/>
                </a:cubicBezTo>
                <a:cubicBezTo>
                  <a:pt x="1214" y="1216"/>
                  <a:pt x="1203" y="1216"/>
                  <a:pt x="1193" y="1210"/>
                </a:cubicBezTo>
                <a:cubicBezTo>
                  <a:pt x="1183" y="1205"/>
                  <a:pt x="1175" y="1193"/>
                  <a:pt x="1174" y="1173"/>
                </a:cubicBezTo>
                <a:cubicBezTo>
                  <a:pt x="1174" y="1142"/>
                  <a:pt x="1174" y="1110"/>
                  <a:pt x="1174" y="1077"/>
                </a:cubicBezTo>
                <a:cubicBezTo>
                  <a:pt x="1183" y="1078"/>
                  <a:pt x="1190" y="1079"/>
                  <a:pt x="1196" y="1080"/>
                </a:cubicBezTo>
                <a:cubicBezTo>
                  <a:pt x="1196" y="1081"/>
                  <a:pt x="1196" y="1082"/>
                  <a:pt x="1196" y="1083"/>
                </a:cubicBezTo>
                <a:cubicBezTo>
                  <a:pt x="1193" y="1084"/>
                  <a:pt x="1189" y="1085"/>
                  <a:pt x="1185" y="1086"/>
                </a:cubicBezTo>
                <a:cubicBezTo>
                  <a:pt x="1185" y="1087"/>
                  <a:pt x="1185" y="1087"/>
                  <a:pt x="1185" y="1087"/>
                </a:cubicBezTo>
                <a:cubicBezTo>
                  <a:pt x="1188" y="1088"/>
                  <a:pt x="1192" y="1089"/>
                  <a:pt x="1195" y="1090"/>
                </a:cubicBezTo>
                <a:cubicBezTo>
                  <a:pt x="1195" y="1091"/>
                  <a:pt x="1195" y="1092"/>
                  <a:pt x="1195" y="1093"/>
                </a:cubicBezTo>
                <a:cubicBezTo>
                  <a:pt x="1192" y="1094"/>
                  <a:pt x="1188" y="1095"/>
                  <a:pt x="1184" y="1096"/>
                </a:cubicBezTo>
                <a:cubicBezTo>
                  <a:pt x="1184" y="1097"/>
                  <a:pt x="1184" y="1097"/>
                  <a:pt x="1184" y="1098"/>
                </a:cubicBezTo>
                <a:cubicBezTo>
                  <a:pt x="1187" y="1098"/>
                  <a:pt x="1190" y="1099"/>
                  <a:pt x="1193" y="1100"/>
                </a:cubicBezTo>
                <a:cubicBezTo>
                  <a:pt x="1193" y="1100"/>
                  <a:pt x="1193" y="1101"/>
                  <a:pt x="1193" y="1102"/>
                </a:cubicBezTo>
                <a:cubicBezTo>
                  <a:pt x="1190" y="1103"/>
                  <a:pt x="1186" y="1104"/>
                  <a:pt x="1183" y="1105"/>
                </a:cubicBezTo>
                <a:cubicBezTo>
                  <a:pt x="1183" y="1106"/>
                  <a:pt x="1183" y="1107"/>
                  <a:pt x="1182" y="1108"/>
                </a:cubicBezTo>
                <a:cubicBezTo>
                  <a:pt x="1194" y="1102"/>
                  <a:pt x="1198" y="1118"/>
                  <a:pt x="1206" y="1128"/>
                </a:cubicBezTo>
                <a:cubicBezTo>
                  <a:pt x="1207" y="1115"/>
                  <a:pt x="1207" y="1104"/>
                  <a:pt x="1208" y="1090"/>
                </a:cubicBezTo>
                <a:cubicBezTo>
                  <a:pt x="1212" y="1107"/>
                  <a:pt x="1211" y="1138"/>
                  <a:pt x="1207" y="1151"/>
                </a:cubicBezTo>
                <a:cubicBezTo>
                  <a:pt x="1203" y="1137"/>
                  <a:pt x="1198" y="1125"/>
                  <a:pt x="1188" y="1131"/>
                </a:cubicBezTo>
                <a:cubicBezTo>
                  <a:pt x="1185" y="1133"/>
                  <a:pt x="1182" y="1142"/>
                  <a:pt x="1179" y="1147"/>
                </a:cubicBezTo>
                <a:cubicBezTo>
                  <a:pt x="1179" y="1148"/>
                  <a:pt x="1180" y="1149"/>
                  <a:pt x="1181" y="1150"/>
                </a:cubicBezTo>
                <a:cubicBezTo>
                  <a:pt x="1183" y="1145"/>
                  <a:pt x="1184" y="1141"/>
                  <a:pt x="1187" y="1137"/>
                </a:cubicBezTo>
                <a:cubicBezTo>
                  <a:pt x="1188" y="1135"/>
                  <a:pt x="1191" y="1134"/>
                  <a:pt x="1193" y="1135"/>
                </a:cubicBezTo>
                <a:cubicBezTo>
                  <a:pt x="1195" y="1137"/>
                  <a:pt x="1197" y="1141"/>
                  <a:pt x="1197" y="1144"/>
                </a:cubicBezTo>
                <a:cubicBezTo>
                  <a:pt x="1198" y="1158"/>
                  <a:pt x="1198" y="1172"/>
                  <a:pt x="1198" y="1185"/>
                </a:cubicBezTo>
                <a:cubicBezTo>
                  <a:pt x="1197" y="1185"/>
                  <a:pt x="1196" y="1186"/>
                  <a:pt x="1196" y="1186"/>
                </a:cubicBezTo>
                <a:cubicBezTo>
                  <a:pt x="1195" y="1184"/>
                  <a:pt x="1195" y="1183"/>
                  <a:pt x="1194" y="1180"/>
                </a:cubicBezTo>
                <a:cubicBezTo>
                  <a:pt x="1191" y="1188"/>
                  <a:pt x="1193" y="1192"/>
                  <a:pt x="1197" y="1194"/>
                </a:cubicBezTo>
                <a:cubicBezTo>
                  <a:pt x="1209" y="1199"/>
                  <a:pt x="1218" y="1190"/>
                  <a:pt x="1222" y="1168"/>
                </a:cubicBezTo>
                <a:cubicBezTo>
                  <a:pt x="1220" y="1170"/>
                  <a:pt x="1220" y="1172"/>
                  <a:pt x="1218" y="1175"/>
                </a:cubicBezTo>
                <a:cubicBezTo>
                  <a:pt x="1217" y="1170"/>
                  <a:pt x="1217" y="1166"/>
                  <a:pt x="1217" y="1162"/>
                </a:cubicBezTo>
                <a:cubicBezTo>
                  <a:pt x="1217" y="1143"/>
                  <a:pt x="1217" y="1125"/>
                  <a:pt x="1217" y="1107"/>
                </a:cubicBezTo>
                <a:cubicBezTo>
                  <a:pt x="1217" y="1097"/>
                  <a:pt x="1215" y="1091"/>
                  <a:pt x="1210" y="1086"/>
                </a:cubicBezTo>
                <a:cubicBezTo>
                  <a:pt x="1184" y="1061"/>
                  <a:pt x="1166" y="1069"/>
                  <a:pt x="1146" y="1104"/>
                </a:cubicBezTo>
                <a:cubicBezTo>
                  <a:pt x="1140" y="1115"/>
                  <a:pt x="1136" y="1132"/>
                  <a:pt x="1130" y="1145"/>
                </a:cubicBezTo>
                <a:cubicBezTo>
                  <a:pt x="1124" y="1159"/>
                  <a:pt x="1118" y="1173"/>
                  <a:pt x="1112" y="1185"/>
                </a:cubicBezTo>
                <a:cubicBezTo>
                  <a:pt x="1104" y="1199"/>
                  <a:pt x="1094" y="1202"/>
                  <a:pt x="1084" y="1196"/>
                </a:cubicBezTo>
                <a:cubicBezTo>
                  <a:pt x="1082" y="1195"/>
                  <a:pt x="1079" y="1198"/>
                  <a:pt x="1077" y="1201"/>
                </a:cubicBezTo>
                <a:cubicBezTo>
                  <a:pt x="1076" y="1205"/>
                  <a:pt x="1074" y="1211"/>
                  <a:pt x="1074" y="1216"/>
                </a:cubicBezTo>
                <a:cubicBezTo>
                  <a:pt x="1075" y="1225"/>
                  <a:pt x="1076" y="1234"/>
                  <a:pt x="1078" y="1243"/>
                </a:cubicBezTo>
                <a:cubicBezTo>
                  <a:pt x="1082" y="1241"/>
                  <a:pt x="1087" y="1240"/>
                  <a:pt x="1092" y="1237"/>
                </a:cubicBezTo>
                <a:cubicBezTo>
                  <a:pt x="1096" y="1233"/>
                  <a:pt x="1100" y="1235"/>
                  <a:pt x="1103" y="1239"/>
                </a:cubicBezTo>
                <a:cubicBezTo>
                  <a:pt x="1117" y="1256"/>
                  <a:pt x="1129" y="1277"/>
                  <a:pt x="1138" y="1303"/>
                </a:cubicBezTo>
                <a:cubicBezTo>
                  <a:pt x="1147" y="1334"/>
                  <a:pt x="1156" y="1367"/>
                  <a:pt x="1160" y="1401"/>
                </a:cubicBezTo>
                <a:cubicBezTo>
                  <a:pt x="1160" y="1405"/>
                  <a:pt x="1160" y="1411"/>
                  <a:pt x="1158" y="1414"/>
                </a:cubicBezTo>
                <a:cubicBezTo>
                  <a:pt x="1148" y="1435"/>
                  <a:pt x="1140" y="1459"/>
                  <a:pt x="1133" y="1485"/>
                </a:cubicBezTo>
                <a:cubicBezTo>
                  <a:pt x="1130" y="1495"/>
                  <a:pt x="1126" y="1505"/>
                  <a:pt x="1122" y="1515"/>
                </a:cubicBezTo>
                <a:cubicBezTo>
                  <a:pt x="1119" y="1523"/>
                  <a:pt x="1115" y="1524"/>
                  <a:pt x="1110" y="1517"/>
                </a:cubicBezTo>
                <a:cubicBezTo>
                  <a:pt x="1109" y="1516"/>
                  <a:pt x="1109" y="1515"/>
                  <a:pt x="1108" y="1514"/>
                </a:cubicBezTo>
                <a:cubicBezTo>
                  <a:pt x="1083" y="1470"/>
                  <a:pt x="1051" y="1461"/>
                  <a:pt x="1017" y="1462"/>
                </a:cubicBezTo>
                <a:cubicBezTo>
                  <a:pt x="985" y="1463"/>
                  <a:pt x="957" y="1483"/>
                  <a:pt x="928" y="1503"/>
                </a:cubicBezTo>
                <a:cubicBezTo>
                  <a:pt x="883" y="1536"/>
                  <a:pt x="837" y="1568"/>
                  <a:pt x="792" y="1601"/>
                </a:cubicBezTo>
                <a:cubicBezTo>
                  <a:pt x="771" y="1616"/>
                  <a:pt x="750" y="1625"/>
                  <a:pt x="727" y="1625"/>
                </a:cubicBezTo>
                <a:cubicBezTo>
                  <a:pt x="710" y="1624"/>
                  <a:pt x="693" y="1629"/>
                  <a:pt x="675" y="1632"/>
                </a:cubicBezTo>
                <a:cubicBezTo>
                  <a:pt x="671" y="1632"/>
                  <a:pt x="667" y="1631"/>
                  <a:pt x="664" y="1624"/>
                </a:cubicBezTo>
                <a:cubicBezTo>
                  <a:pt x="659" y="1614"/>
                  <a:pt x="655" y="1604"/>
                  <a:pt x="651" y="1593"/>
                </a:cubicBezTo>
                <a:cubicBezTo>
                  <a:pt x="649" y="1587"/>
                  <a:pt x="646" y="1584"/>
                  <a:pt x="642" y="1584"/>
                </a:cubicBezTo>
                <a:cubicBezTo>
                  <a:pt x="626" y="1585"/>
                  <a:pt x="611" y="1585"/>
                  <a:pt x="595" y="1584"/>
                </a:cubicBezTo>
                <a:cubicBezTo>
                  <a:pt x="591" y="1584"/>
                  <a:pt x="588" y="1586"/>
                  <a:pt x="586" y="1593"/>
                </a:cubicBezTo>
                <a:cubicBezTo>
                  <a:pt x="580" y="1617"/>
                  <a:pt x="572" y="1631"/>
                  <a:pt x="554" y="1623"/>
                </a:cubicBezTo>
                <a:cubicBezTo>
                  <a:pt x="539" y="1617"/>
                  <a:pt x="523" y="1620"/>
                  <a:pt x="508" y="1625"/>
                </a:cubicBezTo>
                <a:cubicBezTo>
                  <a:pt x="487" y="1632"/>
                  <a:pt x="467" y="1623"/>
                  <a:pt x="448" y="1611"/>
                </a:cubicBezTo>
                <a:cubicBezTo>
                  <a:pt x="424" y="1596"/>
                  <a:pt x="401" y="1578"/>
                  <a:pt x="377" y="1560"/>
                </a:cubicBezTo>
                <a:cubicBezTo>
                  <a:pt x="351" y="1539"/>
                  <a:pt x="327" y="1512"/>
                  <a:pt x="299" y="1497"/>
                </a:cubicBezTo>
                <a:cubicBezTo>
                  <a:pt x="262" y="1477"/>
                  <a:pt x="225" y="1476"/>
                  <a:pt x="189" y="1489"/>
                </a:cubicBezTo>
                <a:cubicBezTo>
                  <a:pt x="178" y="1493"/>
                  <a:pt x="168" y="1504"/>
                  <a:pt x="157" y="1513"/>
                </a:cubicBezTo>
                <a:cubicBezTo>
                  <a:pt x="154" y="1515"/>
                  <a:pt x="151" y="1520"/>
                  <a:pt x="148" y="1524"/>
                </a:cubicBezTo>
                <a:cubicBezTo>
                  <a:pt x="135" y="1542"/>
                  <a:pt x="124" y="1536"/>
                  <a:pt x="113" y="1511"/>
                </a:cubicBezTo>
                <a:cubicBezTo>
                  <a:pt x="110" y="1503"/>
                  <a:pt x="108" y="1492"/>
                  <a:pt x="106" y="1482"/>
                </a:cubicBezTo>
                <a:cubicBezTo>
                  <a:pt x="102" y="1459"/>
                  <a:pt x="95" y="1439"/>
                  <a:pt x="84" y="1425"/>
                </a:cubicBezTo>
                <a:cubicBezTo>
                  <a:pt x="77" y="1416"/>
                  <a:pt x="74" y="1404"/>
                  <a:pt x="74" y="1389"/>
                </a:cubicBezTo>
                <a:cubicBezTo>
                  <a:pt x="76" y="1356"/>
                  <a:pt x="82" y="1324"/>
                  <a:pt x="94" y="1298"/>
                </a:cubicBezTo>
                <a:cubicBezTo>
                  <a:pt x="107" y="1271"/>
                  <a:pt x="122" y="1247"/>
                  <a:pt x="137" y="1223"/>
                </a:cubicBezTo>
                <a:cubicBezTo>
                  <a:pt x="145" y="1211"/>
                  <a:pt x="147" y="1213"/>
                  <a:pt x="155" y="1224"/>
                </a:cubicBezTo>
                <a:cubicBezTo>
                  <a:pt x="158" y="1228"/>
                  <a:pt x="164" y="1232"/>
                  <a:pt x="164" y="1231"/>
                </a:cubicBezTo>
                <a:cubicBezTo>
                  <a:pt x="168" y="1225"/>
                  <a:pt x="170" y="1218"/>
                  <a:pt x="171" y="1210"/>
                </a:cubicBezTo>
                <a:cubicBezTo>
                  <a:pt x="171" y="1205"/>
                  <a:pt x="169" y="1198"/>
                  <a:pt x="168" y="1193"/>
                </a:cubicBezTo>
                <a:cubicBezTo>
                  <a:pt x="164" y="1177"/>
                  <a:pt x="159" y="1175"/>
                  <a:pt x="151" y="1184"/>
                </a:cubicBezTo>
                <a:cubicBezTo>
                  <a:pt x="145" y="1191"/>
                  <a:pt x="138" y="1194"/>
                  <a:pt x="130" y="1192"/>
                </a:cubicBezTo>
                <a:cubicBezTo>
                  <a:pt x="112" y="1188"/>
                  <a:pt x="94" y="1188"/>
                  <a:pt x="76" y="1178"/>
                </a:cubicBezTo>
                <a:cubicBezTo>
                  <a:pt x="38" y="1158"/>
                  <a:pt x="12" y="1113"/>
                  <a:pt x="3" y="1044"/>
                </a:cubicBezTo>
                <a:cubicBezTo>
                  <a:pt x="2" y="1040"/>
                  <a:pt x="1" y="1036"/>
                  <a:pt x="0" y="1032"/>
                </a:cubicBezTo>
                <a:cubicBezTo>
                  <a:pt x="0" y="1014"/>
                  <a:pt x="0" y="996"/>
                  <a:pt x="0" y="978"/>
                </a:cubicBezTo>
                <a:cubicBezTo>
                  <a:pt x="1" y="969"/>
                  <a:pt x="2" y="960"/>
                  <a:pt x="2" y="952"/>
                </a:cubicBezTo>
                <a:cubicBezTo>
                  <a:pt x="7" y="902"/>
                  <a:pt x="12" y="852"/>
                  <a:pt x="15" y="802"/>
                </a:cubicBezTo>
                <a:cubicBezTo>
                  <a:pt x="22" y="676"/>
                  <a:pt x="19" y="551"/>
                  <a:pt x="6" y="426"/>
                </a:cubicBezTo>
                <a:cubicBezTo>
                  <a:pt x="3" y="397"/>
                  <a:pt x="15" y="355"/>
                  <a:pt x="41" y="348"/>
                </a:cubicBezTo>
                <a:cubicBezTo>
                  <a:pt x="54" y="344"/>
                  <a:pt x="67" y="348"/>
                  <a:pt x="79" y="358"/>
                </a:cubicBezTo>
                <a:cubicBezTo>
                  <a:pt x="90" y="368"/>
                  <a:pt x="94" y="384"/>
                  <a:pt x="94" y="403"/>
                </a:cubicBezTo>
                <a:cubicBezTo>
                  <a:pt x="93" y="440"/>
                  <a:pt x="93" y="477"/>
                  <a:pt x="92" y="514"/>
                </a:cubicBezTo>
                <a:cubicBezTo>
                  <a:pt x="92" y="545"/>
                  <a:pt x="92" y="577"/>
                  <a:pt x="92" y="608"/>
                </a:cubicBezTo>
                <a:cubicBezTo>
                  <a:pt x="92" y="615"/>
                  <a:pt x="94" y="618"/>
                  <a:pt x="97" y="619"/>
                </a:cubicBezTo>
                <a:cubicBezTo>
                  <a:pt x="103" y="622"/>
                  <a:pt x="108" y="624"/>
                  <a:pt x="112" y="630"/>
                </a:cubicBezTo>
                <a:cubicBezTo>
                  <a:pt x="108" y="628"/>
                  <a:pt x="102" y="628"/>
                  <a:pt x="98" y="626"/>
                </a:cubicBezTo>
                <a:cubicBezTo>
                  <a:pt x="93" y="623"/>
                  <a:pt x="90" y="625"/>
                  <a:pt x="86" y="631"/>
                </a:cubicBezTo>
                <a:cubicBezTo>
                  <a:pt x="82" y="640"/>
                  <a:pt x="76" y="644"/>
                  <a:pt x="69" y="643"/>
                </a:cubicBezTo>
                <a:cubicBezTo>
                  <a:pt x="63" y="642"/>
                  <a:pt x="62" y="640"/>
                  <a:pt x="62" y="629"/>
                </a:cubicBezTo>
                <a:cubicBezTo>
                  <a:pt x="68" y="629"/>
                  <a:pt x="73" y="629"/>
                  <a:pt x="78" y="629"/>
                </a:cubicBezTo>
                <a:cubicBezTo>
                  <a:pt x="76" y="615"/>
                  <a:pt x="73" y="603"/>
                  <a:pt x="71" y="588"/>
                </a:cubicBezTo>
                <a:cubicBezTo>
                  <a:pt x="76" y="590"/>
                  <a:pt x="79" y="591"/>
                  <a:pt x="81" y="592"/>
                </a:cubicBezTo>
                <a:cubicBezTo>
                  <a:pt x="82" y="590"/>
                  <a:pt x="82" y="589"/>
                  <a:pt x="82" y="587"/>
                </a:cubicBezTo>
                <a:cubicBezTo>
                  <a:pt x="78" y="586"/>
                  <a:pt x="73" y="584"/>
                  <a:pt x="70" y="586"/>
                </a:cubicBezTo>
                <a:cubicBezTo>
                  <a:pt x="67" y="587"/>
                  <a:pt x="62" y="594"/>
                  <a:pt x="62" y="599"/>
                </a:cubicBezTo>
                <a:cubicBezTo>
                  <a:pt x="61" y="627"/>
                  <a:pt x="61" y="656"/>
                  <a:pt x="61" y="684"/>
                </a:cubicBezTo>
                <a:cubicBezTo>
                  <a:pt x="61" y="690"/>
                  <a:pt x="63" y="693"/>
                  <a:pt x="67" y="695"/>
                </a:cubicBezTo>
                <a:cubicBezTo>
                  <a:pt x="86" y="702"/>
                  <a:pt x="105" y="711"/>
                  <a:pt x="124" y="720"/>
                </a:cubicBezTo>
                <a:cubicBezTo>
                  <a:pt x="112" y="717"/>
                  <a:pt x="100" y="715"/>
                  <a:pt x="87" y="713"/>
                </a:cubicBezTo>
                <a:cubicBezTo>
                  <a:pt x="89" y="723"/>
                  <a:pt x="93" y="731"/>
                  <a:pt x="100" y="733"/>
                </a:cubicBezTo>
                <a:cubicBezTo>
                  <a:pt x="107" y="734"/>
                  <a:pt x="113" y="736"/>
                  <a:pt x="119" y="738"/>
                </a:cubicBezTo>
                <a:cubicBezTo>
                  <a:pt x="119" y="739"/>
                  <a:pt x="119" y="740"/>
                  <a:pt x="119" y="741"/>
                </a:cubicBezTo>
                <a:cubicBezTo>
                  <a:pt x="111" y="740"/>
                  <a:pt x="103" y="738"/>
                  <a:pt x="93" y="737"/>
                </a:cubicBezTo>
                <a:cubicBezTo>
                  <a:pt x="94" y="748"/>
                  <a:pt x="94" y="759"/>
                  <a:pt x="96" y="769"/>
                </a:cubicBezTo>
                <a:cubicBezTo>
                  <a:pt x="96" y="772"/>
                  <a:pt x="100" y="775"/>
                  <a:pt x="102" y="776"/>
                </a:cubicBezTo>
                <a:cubicBezTo>
                  <a:pt x="110" y="780"/>
                  <a:pt x="118" y="782"/>
                  <a:pt x="126" y="785"/>
                </a:cubicBezTo>
                <a:cubicBezTo>
                  <a:pt x="126" y="786"/>
                  <a:pt x="126" y="787"/>
                  <a:pt x="126" y="788"/>
                </a:cubicBezTo>
                <a:cubicBezTo>
                  <a:pt x="118" y="787"/>
                  <a:pt x="111" y="785"/>
                  <a:pt x="104" y="785"/>
                </a:cubicBezTo>
                <a:cubicBezTo>
                  <a:pt x="102" y="785"/>
                  <a:pt x="97" y="786"/>
                  <a:pt x="97" y="788"/>
                </a:cubicBezTo>
                <a:cubicBezTo>
                  <a:pt x="95" y="796"/>
                  <a:pt x="98" y="799"/>
                  <a:pt x="102" y="801"/>
                </a:cubicBezTo>
                <a:cubicBezTo>
                  <a:pt x="109" y="803"/>
                  <a:pt x="116" y="806"/>
                  <a:pt x="122" y="808"/>
                </a:cubicBezTo>
                <a:cubicBezTo>
                  <a:pt x="122" y="809"/>
                  <a:pt x="122" y="810"/>
                  <a:pt x="122" y="811"/>
                </a:cubicBezTo>
                <a:cubicBezTo>
                  <a:pt x="114" y="810"/>
                  <a:pt x="106" y="808"/>
                  <a:pt x="97" y="806"/>
                </a:cubicBezTo>
                <a:cubicBezTo>
                  <a:pt x="96" y="817"/>
                  <a:pt x="95" y="828"/>
                  <a:pt x="95" y="838"/>
                </a:cubicBezTo>
                <a:cubicBezTo>
                  <a:pt x="95" y="840"/>
                  <a:pt x="98" y="843"/>
                  <a:pt x="100" y="844"/>
                </a:cubicBezTo>
                <a:cubicBezTo>
                  <a:pt x="106" y="847"/>
                  <a:pt x="113" y="849"/>
                  <a:pt x="120" y="851"/>
                </a:cubicBezTo>
                <a:cubicBezTo>
                  <a:pt x="120" y="853"/>
                  <a:pt x="120" y="854"/>
                  <a:pt x="120" y="855"/>
                </a:cubicBezTo>
                <a:cubicBezTo>
                  <a:pt x="112" y="853"/>
                  <a:pt x="104" y="851"/>
                  <a:pt x="96" y="848"/>
                </a:cubicBezTo>
                <a:cubicBezTo>
                  <a:pt x="94" y="862"/>
                  <a:pt x="95" y="864"/>
                  <a:pt x="102" y="867"/>
                </a:cubicBezTo>
                <a:cubicBezTo>
                  <a:pt x="108" y="869"/>
                  <a:pt x="114" y="872"/>
                  <a:pt x="120" y="874"/>
                </a:cubicBezTo>
                <a:cubicBezTo>
                  <a:pt x="120" y="875"/>
                  <a:pt x="120" y="876"/>
                  <a:pt x="119" y="878"/>
                </a:cubicBezTo>
                <a:cubicBezTo>
                  <a:pt x="112" y="875"/>
                  <a:pt x="104" y="873"/>
                  <a:pt x="95" y="871"/>
                </a:cubicBezTo>
                <a:cubicBezTo>
                  <a:pt x="95" y="875"/>
                  <a:pt x="95" y="880"/>
                  <a:pt x="94" y="886"/>
                </a:cubicBezTo>
                <a:cubicBezTo>
                  <a:pt x="106" y="891"/>
                  <a:pt x="118" y="896"/>
                  <a:pt x="130" y="901"/>
                </a:cubicBezTo>
                <a:cubicBezTo>
                  <a:pt x="130" y="902"/>
                  <a:pt x="130" y="903"/>
                  <a:pt x="130" y="904"/>
                </a:cubicBezTo>
                <a:cubicBezTo>
                  <a:pt x="118" y="901"/>
                  <a:pt x="107" y="899"/>
                  <a:pt x="95" y="896"/>
                </a:cubicBezTo>
                <a:cubicBezTo>
                  <a:pt x="92" y="909"/>
                  <a:pt x="92" y="914"/>
                  <a:pt x="100" y="917"/>
                </a:cubicBezTo>
                <a:cubicBezTo>
                  <a:pt x="110" y="921"/>
                  <a:pt x="119" y="922"/>
                  <a:pt x="129" y="924"/>
                </a:cubicBezTo>
                <a:cubicBezTo>
                  <a:pt x="132" y="925"/>
                  <a:pt x="135" y="926"/>
                  <a:pt x="137" y="926"/>
                </a:cubicBezTo>
                <a:cubicBezTo>
                  <a:pt x="137" y="928"/>
                  <a:pt x="137" y="929"/>
                  <a:pt x="137" y="930"/>
                </a:cubicBezTo>
                <a:cubicBezTo>
                  <a:pt x="123" y="928"/>
                  <a:pt x="108" y="925"/>
                  <a:pt x="92" y="922"/>
                </a:cubicBezTo>
                <a:cubicBezTo>
                  <a:pt x="91" y="935"/>
                  <a:pt x="90" y="948"/>
                  <a:pt x="89" y="961"/>
                </a:cubicBezTo>
                <a:cubicBezTo>
                  <a:pt x="95" y="965"/>
                  <a:pt x="101" y="968"/>
                  <a:pt x="107" y="971"/>
                </a:cubicBezTo>
                <a:cubicBezTo>
                  <a:pt x="107" y="973"/>
                  <a:pt x="106" y="974"/>
                  <a:pt x="106" y="976"/>
                </a:cubicBezTo>
                <a:cubicBezTo>
                  <a:pt x="100" y="974"/>
                  <a:pt x="95" y="972"/>
                  <a:pt x="89" y="969"/>
                </a:cubicBezTo>
                <a:cubicBezTo>
                  <a:pt x="84" y="987"/>
                  <a:pt x="84" y="1008"/>
                  <a:pt x="71" y="1017"/>
                </a:cubicBezTo>
                <a:cubicBezTo>
                  <a:pt x="71" y="1018"/>
                  <a:pt x="71" y="1019"/>
                  <a:pt x="72" y="1020"/>
                </a:cubicBezTo>
                <a:cubicBezTo>
                  <a:pt x="84" y="1026"/>
                  <a:pt x="96" y="1031"/>
                  <a:pt x="108" y="1037"/>
                </a:cubicBezTo>
                <a:cubicBezTo>
                  <a:pt x="96" y="1039"/>
                  <a:pt x="85" y="1034"/>
                  <a:pt x="74" y="1026"/>
                </a:cubicBezTo>
                <a:cubicBezTo>
                  <a:pt x="69" y="1023"/>
                  <a:pt x="65" y="1021"/>
                  <a:pt x="60" y="1019"/>
                </a:cubicBezTo>
                <a:cubicBezTo>
                  <a:pt x="49" y="1015"/>
                  <a:pt x="44" y="1006"/>
                  <a:pt x="45" y="988"/>
                </a:cubicBezTo>
                <a:cubicBezTo>
                  <a:pt x="45" y="968"/>
                  <a:pt x="45" y="948"/>
                  <a:pt x="46" y="928"/>
                </a:cubicBezTo>
                <a:cubicBezTo>
                  <a:pt x="46" y="924"/>
                  <a:pt x="48" y="921"/>
                  <a:pt x="49" y="917"/>
                </a:cubicBezTo>
                <a:cubicBezTo>
                  <a:pt x="51" y="920"/>
                  <a:pt x="55" y="924"/>
                  <a:pt x="55" y="927"/>
                </a:cubicBezTo>
                <a:cubicBezTo>
                  <a:pt x="55" y="939"/>
                  <a:pt x="54" y="951"/>
                  <a:pt x="53" y="964"/>
                </a:cubicBezTo>
                <a:cubicBezTo>
                  <a:pt x="56" y="962"/>
                  <a:pt x="61" y="960"/>
                  <a:pt x="62" y="956"/>
                </a:cubicBezTo>
                <a:cubicBezTo>
                  <a:pt x="64" y="949"/>
                  <a:pt x="62" y="941"/>
                  <a:pt x="61" y="933"/>
                </a:cubicBezTo>
                <a:cubicBezTo>
                  <a:pt x="61" y="931"/>
                  <a:pt x="61" y="929"/>
                  <a:pt x="60" y="927"/>
                </a:cubicBezTo>
                <a:cubicBezTo>
                  <a:pt x="62" y="928"/>
                  <a:pt x="65" y="928"/>
                  <a:pt x="65" y="929"/>
                </a:cubicBezTo>
                <a:cubicBezTo>
                  <a:pt x="65" y="943"/>
                  <a:pt x="66" y="956"/>
                  <a:pt x="65" y="970"/>
                </a:cubicBezTo>
                <a:cubicBezTo>
                  <a:pt x="65" y="972"/>
                  <a:pt x="61" y="974"/>
                  <a:pt x="59" y="975"/>
                </a:cubicBezTo>
                <a:cubicBezTo>
                  <a:pt x="53" y="979"/>
                  <a:pt x="51" y="985"/>
                  <a:pt x="53" y="995"/>
                </a:cubicBezTo>
                <a:cubicBezTo>
                  <a:pt x="56" y="1006"/>
                  <a:pt x="61" y="1010"/>
                  <a:pt x="66" y="1006"/>
                </a:cubicBezTo>
                <a:cubicBezTo>
                  <a:pt x="70" y="1003"/>
                  <a:pt x="73" y="998"/>
                  <a:pt x="75" y="991"/>
                </a:cubicBezTo>
                <a:cubicBezTo>
                  <a:pt x="74" y="992"/>
                  <a:pt x="73" y="993"/>
                  <a:pt x="72" y="994"/>
                </a:cubicBezTo>
                <a:cubicBezTo>
                  <a:pt x="72" y="978"/>
                  <a:pt x="72" y="962"/>
                  <a:pt x="72" y="945"/>
                </a:cubicBezTo>
                <a:cubicBezTo>
                  <a:pt x="73" y="946"/>
                  <a:pt x="74" y="947"/>
                  <a:pt x="76" y="949"/>
                </a:cubicBezTo>
                <a:cubicBezTo>
                  <a:pt x="75" y="947"/>
                  <a:pt x="76" y="946"/>
                  <a:pt x="75" y="945"/>
                </a:cubicBezTo>
                <a:cubicBezTo>
                  <a:pt x="66" y="915"/>
                  <a:pt x="54" y="909"/>
                  <a:pt x="33" y="914"/>
                </a:cubicBezTo>
                <a:cubicBezTo>
                  <a:pt x="24" y="917"/>
                  <a:pt x="18" y="931"/>
                  <a:pt x="15" y="945"/>
                </a:cubicBezTo>
                <a:cubicBezTo>
                  <a:pt x="7" y="974"/>
                  <a:pt x="9" y="1005"/>
                  <a:pt x="11" y="1035"/>
                </a:cubicBezTo>
                <a:cubicBezTo>
                  <a:pt x="11" y="1040"/>
                  <a:pt x="15" y="1044"/>
                  <a:pt x="18" y="1049"/>
                </a:cubicBezTo>
                <a:cubicBezTo>
                  <a:pt x="28" y="1073"/>
                  <a:pt x="42" y="1089"/>
                  <a:pt x="57" y="1100"/>
                </a:cubicBezTo>
                <a:cubicBezTo>
                  <a:pt x="73" y="1111"/>
                  <a:pt x="89" y="1121"/>
                  <a:pt x="102" y="1130"/>
                </a:cubicBezTo>
                <a:cubicBezTo>
                  <a:pt x="85" y="1137"/>
                  <a:pt x="29" y="1087"/>
                  <a:pt x="14" y="1048"/>
                </a:cubicBezTo>
                <a:cubicBezTo>
                  <a:pt x="13" y="1067"/>
                  <a:pt x="17" y="1077"/>
                  <a:pt x="40" y="1109"/>
                </a:cubicBezTo>
                <a:cubicBezTo>
                  <a:pt x="36" y="1105"/>
                  <a:pt x="31" y="1101"/>
                  <a:pt x="27" y="1097"/>
                </a:cubicBezTo>
                <a:cubicBezTo>
                  <a:pt x="26" y="1099"/>
                  <a:pt x="26" y="1100"/>
                  <a:pt x="25" y="1101"/>
                </a:cubicBezTo>
                <a:cubicBezTo>
                  <a:pt x="32" y="1111"/>
                  <a:pt x="40" y="1121"/>
                  <a:pt x="47" y="1132"/>
                </a:cubicBezTo>
                <a:cubicBezTo>
                  <a:pt x="46" y="1132"/>
                  <a:pt x="45" y="1132"/>
                  <a:pt x="43" y="1133"/>
                </a:cubicBezTo>
                <a:cubicBezTo>
                  <a:pt x="46" y="1136"/>
                  <a:pt x="48" y="1139"/>
                  <a:pt x="50" y="1141"/>
                </a:cubicBezTo>
                <a:cubicBezTo>
                  <a:pt x="75" y="1166"/>
                  <a:pt x="102" y="1175"/>
                  <a:pt x="131" y="1174"/>
                </a:cubicBezTo>
                <a:cubicBezTo>
                  <a:pt x="135" y="1174"/>
                  <a:pt x="140" y="1171"/>
                  <a:pt x="144" y="1168"/>
                </a:cubicBezTo>
                <a:cubicBezTo>
                  <a:pt x="156" y="1158"/>
                  <a:pt x="168" y="1164"/>
                  <a:pt x="175" y="1182"/>
                </a:cubicBezTo>
                <a:cubicBezTo>
                  <a:pt x="182" y="1203"/>
                  <a:pt x="180" y="1232"/>
                  <a:pt x="170" y="1244"/>
                </a:cubicBezTo>
                <a:cubicBezTo>
                  <a:pt x="164" y="1251"/>
                  <a:pt x="157" y="1250"/>
                  <a:pt x="151" y="1239"/>
                </a:cubicBezTo>
                <a:cubicBezTo>
                  <a:pt x="147" y="1231"/>
                  <a:pt x="144" y="1232"/>
                  <a:pt x="139" y="1237"/>
                </a:cubicBezTo>
                <a:cubicBezTo>
                  <a:pt x="113" y="1270"/>
                  <a:pt x="94" y="1312"/>
                  <a:pt x="83" y="1365"/>
                </a:cubicBezTo>
                <a:cubicBezTo>
                  <a:pt x="79" y="1386"/>
                  <a:pt x="80" y="1389"/>
                  <a:pt x="91" y="1401"/>
                </a:cubicBezTo>
                <a:cubicBezTo>
                  <a:pt x="107" y="1417"/>
                  <a:pt x="116" y="1440"/>
                  <a:pt x="121" y="1470"/>
                </a:cubicBezTo>
                <a:cubicBezTo>
                  <a:pt x="112" y="1439"/>
                  <a:pt x="102" y="1411"/>
                  <a:pt x="83" y="1397"/>
                </a:cubicBezTo>
                <a:cubicBezTo>
                  <a:pt x="82" y="1398"/>
                  <a:pt x="82" y="1399"/>
                  <a:pt x="81" y="1400"/>
                </a:cubicBezTo>
                <a:cubicBezTo>
                  <a:pt x="82" y="1403"/>
                  <a:pt x="83" y="1407"/>
                  <a:pt x="85" y="1409"/>
                </a:cubicBezTo>
                <a:cubicBezTo>
                  <a:pt x="99" y="1427"/>
                  <a:pt x="109" y="1450"/>
                  <a:pt x="115" y="1479"/>
                </a:cubicBezTo>
                <a:cubicBezTo>
                  <a:pt x="117" y="1490"/>
                  <a:pt x="121" y="1500"/>
                  <a:pt x="124" y="1510"/>
                </a:cubicBezTo>
                <a:cubicBezTo>
                  <a:pt x="128" y="1518"/>
                  <a:pt x="134" y="1517"/>
                  <a:pt x="137" y="1509"/>
                </a:cubicBezTo>
                <a:cubicBezTo>
                  <a:pt x="138" y="1505"/>
                  <a:pt x="139" y="1499"/>
                  <a:pt x="138" y="1494"/>
                </a:cubicBezTo>
                <a:cubicBezTo>
                  <a:pt x="138" y="1493"/>
                  <a:pt x="133" y="1492"/>
                  <a:pt x="131" y="1492"/>
                </a:cubicBezTo>
                <a:cubicBezTo>
                  <a:pt x="129" y="1492"/>
                  <a:pt x="127" y="1494"/>
                  <a:pt x="125" y="1495"/>
                </a:cubicBezTo>
                <a:cubicBezTo>
                  <a:pt x="123" y="1483"/>
                  <a:pt x="126" y="1478"/>
                  <a:pt x="131" y="1475"/>
                </a:cubicBezTo>
                <a:cubicBezTo>
                  <a:pt x="137" y="1471"/>
                  <a:pt x="143" y="1479"/>
                  <a:pt x="148" y="1501"/>
                </a:cubicBezTo>
                <a:cubicBezTo>
                  <a:pt x="162" y="1460"/>
                  <a:pt x="183" y="1439"/>
                  <a:pt x="211" y="1439"/>
                </a:cubicBezTo>
                <a:cubicBezTo>
                  <a:pt x="209" y="1433"/>
                  <a:pt x="208" y="1428"/>
                  <a:pt x="207" y="1423"/>
                </a:cubicBezTo>
                <a:cubicBezTo>
                  <a:pt x="203" y="1411"/>
                  <a:pt x="204" y="1408"/>
                  <a:pt x="212" y="1406"/>
                </a:cubicBezTo>
                <a:cubicBezTo>
                  <a:pt x="224" y="1402"/>
                  <a:pt x="236" y="1403"/>
                  <a:pt x="248" y="1410"/>
                </a:cubicBezTo>
                <a:cubicBezTo>
                  <a:pt x="256" y="1416"/>
                  <a:pt x="264" y="1424"/>
                  <a:pt x="273" y="1431"/>
                </a:cubicBezTo>
                <a:cubicBezTo>
                  <a:pt x="275" y="1425"/>
                  <a:pt x="277" y="1418"/>
                  <a:pt x="280" y="1410"/>
                </a:cubicBezTo>
                <a:cubicBezTo>
                  <a:pt x="292" y="1425"/>
                  <a:pt x="300" y="1447"/>
                  <a:pt x="313" y="1456"/>
                </a:cubicBezTo>
                <a:cubicBezTo>
                  <a:pt x="312" y="1440"/>
                  <a:pt x="312" y="1424"/>
                  <a:pt x="311" y="1404"/>
                </a:cubicBezTo>
                <a:cubicBezTo>
                  <a:pt x="315" y="1408"/>
                  <a:pt x="317" y="1408"/>
                  <a:pt x="319" y="1410"/>
                </a:cubicBezTo>
                <a:cubicBezTo>
                  <a:pt x="327" y="1423"/>
                  <a:pt x="337" y="1429"/>
                  <a:pt x="347" y="1433"/>
                </a:cubicBezTo>
                <a:cubicBezTo>
                  <a:pt x="350" y="1434"/>
                  <a:pt x="354" y="1435"/>
                  <a:pt x="357" y="1436"/>
                </a:cubicBezTo>
                <a:cubicBezTo>
                  <a:pt x="369" y="1440"/>
                  <a:pt x="373" y="1448"/>
                  <a:pt x="375" y="1469"/>
                </a:cubicBezTo>
                <a:cubicBezTo>
                  <a:pt x="375" y="1471"/>
                  <a:pt x="375" y="1473"/>
                  <a:pt x="375" y="1475"/>
                </a:cubicBezTo>
                <a:cubicBezTo>
                  <a:pt x="389" y="1471"/>
                  <a:pt x="389" y="1471"/>
                  <a:pt x="392" y="1495"/>
                </a:cubicBezTo>
                <a:cubicBezTo>
                  <a:pt x="393" y="1509"/>
                  <a:pt x="398" y="1519"/>
                  <a:pt x="404" y="1528"/>
                </a:cubicBezTo>
                <a:cubicBezTo>
                  <a:pt x="402" y="1507"/>
                  <a:pt x="400" y="1486"/>
                  <a:pt x="408" y="1463"/>
                </a:cubicBezTo>
                <a:cubicBezTo>
                  <a:pt x="410" y="1468"/>
                  <a:pt x="412" y="1472"/>
                  <a:pt x="413" y="1476"/>
                </a:cubicBezTo>
                <a:cubicBezTo>
                  <a:pt x="415" y="1489"/>
                  <a:pt x="422" y="1493"/>
                  <a:pt x="428" y="1497"/>
                </a:cubicBezTo>
                <a:cubicBezTo>
                  <a:pt x="434" y="1501"/>
                  <a:pt x="440" y="1506"/>
                  <a:pt x="440" y="1520"/>
                </a:cubicBezTo>
                <a:cubicBezTo>
                  <a:pt x="443" y="1519"/>
                  <a:pt x="445" y="1518"/>
                  <a:pt x="448" y="1517"/>
                </a:cubicBezTo>
                <a:cubicBezTo>
                  <a:pt x="459" y="1514"/>
                  <a:pt x="459" y="1514"/>
                  <a:pt x="463" y="1532"/>
                </a:cubicBezTo>
                <a:cubicBezTo>
                  <a:pt x="468" y="1552"/>
                  <a:pt x="475" y="1567"/>
                  <a:pt x="487" y="1577"/>
                </a:cubicBezTo>
                <a:cubicBezTo>
                  <a:pt x="503" y="1590"/>
                  <a:pt x="525" y="1581"/>
                  <a:pt x="536" y="1556"/>
                </a:cubicBezTo>
                <a:cubicBezTo>
                  <a:pt x="544" y="1538"/>
                  <a:pt x="545" y="1519"/>
                  <a:pt x="538" y="1501"/>
                </a:cubicBezTo>
                <a:cubicBezTo>
                  <a:pt x="537" y="1496"/>
                  <a:pt x="534" y="1492"/>
                  <a:pt x="531" y="1491"/>
                </a:cubicBezTo>
                <a:cubicBezTo>
                  <a:pt x="525" y="1490"/>
                  <a:pt x="522" y="1495"/>
                  <a:pt x="519" y="1504"/>
                </a:cubicBezTo>
                <a:cubicBezTo>
                  <a:pt x="524" y="1509"/>
                  <a:pt x="533" y="1505"/>
                  <a:pt x="534" y="1519"/>
                </a:cubicBezTo>
                <a:cubicBezTo>
                  <a:pt x="535" y="1529"/>
                  <a:pt x="535" y="1540"/>
                  <a:pt x="535" y="1548"/>
                </a:cubicBezTo>
                <a:cubicBezTo>
                  <a:pt x="531" y="1550"/>
                  <a:pt x="528" y="1551"/>
                  <a:pt x="525" y="1554"/>
                </a:cubicBezTo>
                <a:cubicBezTo>
                  <a:pt x="516" y="1560"/>
                  <a:pt x="511" y="1558"/>
                  <a:pt x="505" y="1547"/>
                </a:cubicBezTo>
                <a:cubicBezTo>
                  <a:pt x="498" y="1534"/>
                  <a:pt x="496" y="1520"/>
                  <a:pt x="495" y="1504"/>
                </a:cubicBezTo>
                <a:cubicBezTo>
                  <a:pt x="495" y="1499"/>
                  <a:pt x="494" y="1495"/>
                  <a:pt x="495" y="1496"/>
                </a:cubicBezTo>
                <a:cubicBezTo>
                  <a:pt x="496" y="1491"/>
                  <a:pt x="497" y="1486"/>
                  <a:pt x="498" y="1482"/>
                </a:cubicBezTo>
                <a:cubicBezTo>
                  <a:pt x="511" y="1446"/>
                  <a:pt x="533" y="1442"/>
                  <a:pt x="550" y="1472"/>
                </a:cubicBezTo>
                <a:cubicBezTo>
                  <a:pt x="551" y="1475"/>
                  <a:pt x="555" y="1476"/>
                  <a:pt x="557" y="1476"/>
                </a:cubicBezTo>
                <a:cubicBezTo>
                  <a:pt x="564" y="1474"/>
                  <a:pt x="571" y="1471"/>
                  <a:pt x="578" y="1469"/>
                </a:cubicBezTo>
                <a:cubicBezTo>
                  <a:pt x="584" y="1467"/>
                  <a:pt x="587" y="1471"/>
                  <a:pt x="589" y="1479"/>
                </a:cubicBezTo>
                <a:cubicBezTo>
                  <a:pt x="591" y="1490"/>
                  <a:pt x="594" y="1501"/>
                  <a:pt x="595" y="1513"/>
                </a:cubicBezTo>
                <a:cubicBezTo>
                  <a:pt x="597" y="1521"/>
                  <a:pt x="599" y="1526"/>
                  <a:pt x="604" y="1526"/>
                </a:cubicBezTo>
                <a:cubicBezTo>
                  <a:pt x="615" y="1527"/>
                  <a:pt x="626" y="1527"/>
                  <a:pt x="637" y="1527"/>
                </a:cubicBezTo>
                <a:cubicBezTo>
                  <a:pt x="639" y="1527"/>
                  <a:pt x="641" y="1522"/>
                  <a:pt x="642" y="1519"/>
                </a:cubicBezTo>
                <a:cubicBezTo>
                  <a:pt x="644" y="1508"/>
                  <a:pt x="646" y="1495"/>
                  <a:pt x="648" y="1484"/>
                </a:cubicBezTo>
                <a:cubicBezTo>
                  <a:pt x="650" y="1473"/>
                  <a:pt x="654" y="1468"/>
                  <a:pt x="660" y="1469"/>
                </a:cubicBezTo>
                <a:cubicBezTo>
                  <a:pt x="662" y="1469"/>
                  <a:pt x="663" y="1469"/>
                  <a:pt x="664" y="1469"/>
                </a:cubicBezTo>
                <a:cubicBezTo>
                  <a:pt x="676" y="1472"/>
                  <a:pt x="688" y="1469"/>
                  <a:pt x="699" y="1458"/>
                </a:cubicBezTo>
                <a:cubicBezTo>
                  <a:pt x="714" y="1444"/>
                  <a:pt x="731" y="1454"/>
                  <a:pt x="740" y="1478"/>
                </a:cubicBezTo>
                <a:cubicBezTo>
                  <a:pt x="749" y="1501"/>
                  <a:pt x="746" y="1533"/>
                  <a:pt x="734" y="1552"/>
                </a:cubicBezTo>
                <a:cubicBezTo>
                  <a:pt x="732" y="1554"/>
                  <a:pt x="731" y="1556"/>
                  <a:pt x="729" y="1556"/>
                </a:cubicBezTo>
                <a:cubicBezTo>
                  <a:pt x="719" y="1559"/>
                  <a:pt x="712" y="1552"/>
                  <a:pt x="705" y="1540"/>
                </a:cubicBezTo>
                <a:cubicBezTo>
                  <a:pt x="699" y="1528"/>
                  <a:pt x="698" y="1514"/>
                  <a:pt x="702" y="1502"/>
                </a:cubicBezTo>
                <a:cubicBezTo>
                  <a:pt x="705" y="1494"/>
                  <a:pt x="707" y="1492"/>
                  <a:pt x="717" y="1489"/>
                </a:cubicBezTo>
                <a:cubicBezTo>
                  <a:pt x="711" y="1482"/>
                  <a:pt x="700" y="1487"/>
                  <a:pt x="697" y="1501"/>
                </a:cubicBezTo>
                <a:cubicBezTo>
                  <a:pt x="693" y="1525"/>
                  <a:pt x="692" y="1549"/>
                  <a:pt x="703" y="1570"/>
                </a:cubicBezTo>
                <a:cubicBezTo>
                  <a:pt x="715" y="1590"/>
                  <a:pt x="729" y="1597"/>
                  <a:pt x="745" y="1590"/>
                </a:cubicBezTo>
                <a:cubicBezTo>
                  <a:pt x="746" y="1589"/>
                  <a:pt x="747" y="1588"/>
                  <a:pt x="749" y="1585"/>
                </a:cubicBezTo>
                <a:cubicBezTo>
                  <a:pt x="739" y="1585"/>
                  <a:pt x="732" y="1585"/>
                  <a:pt x="724" y="1585"/>
                </a:cubicBezTo>
                <a:cubicBezTo>
                  <a:pt x="724" y="1584"/>
                  <a:pt x="724" y="1583"/>
                  <a:pt x="724" y="1582"/>
                </a:cubicBezTo>
                <a:cubicBezTo>
                  <a:pt x="730" y="1582"/>
                  <a:pt x="737" y="1582"/>
                  <a:pt x="743" y="1582"/>
                </a:cubicBezTo>
                <a:cubicBezTo>
                  <a:pt x="756" y="1584"/>
                  <a:pt x="765" y="1573"/>
                  <a:pt x="770" y="1554"/>
                </a:cubicBezTo>
                <a:cubicBezTo>
                  <a:pt x="774" y="1542"/>
                  <a:pt x="776" y="1529"/>
                  <a:pt x="780" y="1515"/>
                </a:cubicBezTo>
                <a:cubicBezTo>
                  <a:pt x="785" y="1517"/>
                  <a:pt x="791" y="1519"/>
                  <a:pt x="797" y="1521"/>
                </a:cubicBezTo>
                <a:cubicBezTo>
                  <a:pt x="799" y="1516"/>
                  <a:pt x="799" y="1509"/>
                  <a:pt x="801" y="1506"/>
                </a:cubicBezTo>
                <a:cubicBezTo>
                  <a:pt x="806" y="1500"/>
                  <a:pt x="811" y="1494"/>
                  <a:pt x="817" y="1491"/>
                </a:cubicBezTo>
                <a:cubicBezTo>
                  <a:pt x="823" y="1487"/>
                  <a:pt x="828" y="1482"/>
                  <a:pt x="831" y="1469"/>
                </a:cubicBezTo>
                <a:cubicBezTo>
                  <a:pt x="820" y="1474"/>
                  <a:pt x="810" y="1480"/>
                  <a:pt x="799" y="1485"/>
                </a:cubicBezTo>
                <a:cubicBezTo>
                  <a:pt x="799" y="1484"/>
                  <a:pt x="799" y="1483"/>
                  <a:pt x="799" y="1482"/>
                </a:cubicBezTo>
                <a:cubicBezTo>
                  <a:pt x="814" y="1473"/>
                  <a:pt x="829" y="1465"/>
                  <a:pt x="845" y="1456"/>
                </a:cubicBezTo>
                <a:cubicBezTo>
                  <a:pt x="845" y="1457"/>
                  <a:pt x="845" y="1457"/>
                  <a:pt x="845" y="1458"/>
                </a:cubicBezTo>
                <a:cubicBezTo>
                  <a:pt x="842" y="1461"/>
                  <a:pt x="838" y="1464"/>
                  <a:pt x="835" y="1466"/>
                </a:cubicBezTo>
                <a:cubicBezTo>
                  <a:pt x="838" y="1482"/>
                  <a:pt x="840" y="1498"/>
                  <a:pt x="842" y="1513"/>
                </a:cubicBezTo>
                <a:cubicBezTo>
                  <a:pt x="853" y="1509"/>
                  <a:pt x="855" y="1494"/>
                  <a:pt x="852" y="1474"/>
                </a:cubicBezTo>
                <a:cubicBezTo>
                  <a:pt x="849" y="1475"/>
                  <a:pt x="845" y="1476"/>
                  <a:pt x="842" y="1477"/>
                </a:cubicBezTo>
                <a:cubicBezTo>
                  <a:pt x="842" y="1477"/>
                  <a:pt x="842" y="1476"/>
                  <a:pt x="841" y="1475"/>
                </a:cubicBezTo>
                <a:cubicBezTo>
                  <a:pt x="843" y="1474"/>
                  <a:pt x="845" y="1472"/>
                  <a:pt x="847" y="1471"/>
                </a:cubicBezTo>
                <a:cubicBezTo>
                  <a:pt x="851" y="1469"/>
                  <a:pt x="853" y="1466"/>
                  <a:pt x="853" y="1458"/>
                </a:cubicBezTo>
                <a:cubicBezTo>
                  <a:pt x="854" y="1449"/>
                  <a:pt x="858" y="1447"/>
                  <a:pt x="862" y="1448"/>
                </a:cubicBezTo>
                <a:cubicBezTo>
                  <a:pt x="868" y="1450"/>
                  <a:pt x="873" y="1453"/>
                  <a:pt x="879" y="1457"/>
                </a:cubicBezTo>
                <a:cubicBezTo>
                  <a:pt x="879" y="1457"/>
                  <a:pt x="880" y="1456"/>
                  <a:pt x="880" y="1455"/>
                </a:cubicBezTo>
                <a:cubicBezTo>
                  <a:pt x="882" y="1434"/>
                  <a:pt x="891" y="1428"/>
                  <a:pt x="902" y="1429"/>
                </a:cubicBezTo>
                <a:cubicBezTo>
                  <a:pt x="918" y="1431"/>
                  <a:pt x="931" y="1423"/>
                  <a:pt x="940" y="1399"/>
                </a:cubicBezTo>
                <a:cubicBezTo>
                  <a:pt x="941" y="1398"/>
                  <a:pt x="942" y="1397"/>
                  <a:pt x="945" y="1394"/>
                </a:cubicBezTo>
                <a:cubicBezTo>
                  <a:pt x="946" y="1410"/>
                  <a:pt x="947" y="1423"/>
                  <a:pt x="947" y="1439"/>
                </a:cubicBezTo>
                <a:cubicBezTo>
                  <a:pt x="953" y="1438"/>
                  <a:pt x="958" y="1438"/>
                  <a:pt x="962" y="1434"/>
                </a:cubicBezTo>
                <a:cubicBezTo>
                  <a:pt x="971" y="1425"/>
                  <a:pt x="980" y="1415"/>
                  <a:pt x="988" y="1404"/>
                </a:cubicBezTo>
                <a:cubicBezTo>
                  <a:pt x="996" y="1393"/>
                  <a:pt x="996" y="1393"/>
                  <a:pt x="1001" y="1407"/>
                </a:cubicBezTo>
                <a:cubicBezTo>
                  <a:pt x="1002" y="1410"/>
                  <a:pt x="1003" y="1412"/>
                  <a:pt x="1004" y="1416"/>
                </a:cubicBezTo>
                <a:cubicBezTo>
                  <a:pt x="1014" y="1401"/>
                  <a:pt x="1025" y="1397"/>
                  <a:pt x="1038" y="1398"/>
                </a:cubicBezTo>
                <a:cubicBezTo>
                  <a:pt x="1042" y="1399"/>
                  <a:pt x="1047" y="1400"/>
                  <a:pt x="1052" y="1403"/>
                </a:cubicBezTo>
                <a:cubicBezTo>
                  <a:pt x="1062" y="1409"/>
                  <a:pt x="1063" y="1411"/>
                  <a:pt x="1060" y="1432"/>
                </a:cubicBezTo>
                <a:cubicBezTo>
                  <a:pt x="1074" y="1437"/>
                  <a:pt x="1086" y="1448"/>
                  <a:pt x="1094" y="1471"/>
                </a:cubicBezTo>
                <a:cubicBezTo>
                  <a:pt x="1092" y="1469"/>
                  <a:pt x="1091" y="1468"/>
                  <a:pt x="1089" y="1466"/>
                </a:cubicBezTo>
                <a:cubicBezTo>
                  <a:pt x="1078" y="1457"/>
                  <a:pt x="1067" y="1448"/>
                  <a:pt x="1056" y="1440"/>
                </a:cubicBezTo>
                <a:cubicBezTo>
                  <a:pt x="1052" y="1437"/>
                  <a:pt x="1051" y="1434"/>
                  <a:pt x="1052" y="1429"/>
                </a:cubicBezTo>
                <a:cubicBezTo>
                  <a:pt x="1054" y="1424"/>
                  <a:pt x="1055" y="1419"/>
                  <a:pt x="1057" y="1413"/>
                </a:cubicBezTo>
                <a:cubicBezTo>
                  <a:pt x="1053" y="1411"/>
                  <a:pt x="1050" y="1408"/>
                  <a:pt x="1047" y="1407"/>
                </a:cubicBezTo>
                <a:cubicBezTo>
                  <a:pt x="1035" y="1405"/>
                  <a:pt x="1024" y="1409"/>
                  <a:pt x="1014" y="1422"/>
                </a:cubicBezTo>
                <a:cubicBezTo>
                  <a:pt x="1010" y="1427"/>
                  <a:pt x="1005" y="1432"/>
                  <a:pt x="1001" y="1437"/>
                </a:cubicBezTo>
                <a:cubicBezTo>
                  <a:pt x="998" y="1427"/>
                  <a:pt x="996" y="1418"/>
                  <a:pt x="994" y="1408"/>
                </a:cubicBezTo>
                <a:cubicBezTo>
                  <a:pt x="991" y="1411"/>
                  <a:pt x="990" y="1412"/>
                  <a:pt x="990" y="1414"/>
                </a:cubicBezTo>
                <a:cubicBezTo>
                  <a:pt x="979" y="1437"/>
                  <a:pt x="965" y="1448"/>
                  <a:pt x="949" y="1453"/>
                </a:cubicBezTo>
                <a:cubicBezTo>
                  <a:pt x="943" y="1455"/>
                  <a:pt x="940" y="1450"/>
                  <a:pt x="940" y="1440"/>
                </a:cubicBezTo>
                <a:cubicBezTo>
                  <a:pt x="941" y="1432"/>
                  <a:pt x="941" y="1423"/>
                  <a:pt x="941" y="1414"/>
                </a:cubicBezTo>
                <a:cubicBezTo>
                  <a:pt x="931" y="1437"/>
                  <a:pt x="916" y="1437"/>
                  <a:pt x="902" y="1438"/>
                </a:cubicBezTo>
                <a:cubicBezTo>
                  <a:pt x="890" y="1440"/>
                  <a:pt x="888" y="1443"/>
                  <a:pt x="888" y="1463"/>
                </a:cubicBezTo>
                <a:cubicBezTo>
                  <a:pt x="888" y="1469"/>
                  <a:pt x="887" y="1475"/>
                  <a:pt x="887" y="1484"/>
                </a:cubicBezTo>
                <a:cubicBezTo>
                  <a:pt x="884" y="1481"/>
                  <a:pt x="882" y="1480"/>
                  <a:pt x="881" y="1478"/>
                </a:cubicBezTo>
                <a:cubicBezTo>
                  <a:pt x="879" y="1475"/>
                  <a:pt x="877" y="1470"/>
                  <a:pt x="874" y="1468"/>
                </a:cubicBezTo>
                <a:cubicBezTo>
                  <a:pt x="870" y="1465"/>
                  <a:pt x="865" y="1463"/>
                  <a:pt x="861" y="1461"/>
                </a:cubicBezTo>
                <a:cubicBezTo>
                  <a:pt x="860" y="1468"/>
                  <a:pt x="859" y="1474"/>
                  <a:pt x="859" y="1481"/>
                </a:cubicBezTo>
                <a:cubicBezTo>
                  <a:pt x="858" y="1507"/>
                  <a:pt x="851" y="1522"/>
                  <a:pt x="835" y="1531"/>
                </a:cubicBezTo>
                <a:cubicBezTo>
                  <a:pt x="836" y="1514"/>
                  <a:pt x="839" y="1497"/>
                  <a:pt x="833" y="1479"/>
                </a:cubicBezTo>
                <a:cubicBezTo>
                  <a:pt x="830" y="1495"/>
                  <a:pt x="824" y="1500"/>
                  <a:pt x="816" y="1503"/>
                </a:cubicBezTo>
                <a:cubicBezTo>
                  <a:pt x="810" y="1506"/>
                  <a:pt x="806" y="1514"/>
                  <a:pt x="805" y="1526"/>
                </a:cubicBezTo>
                <a:cubicBezTo>
                  <a:pt x="805" y="1531"/>
                  <a:pt x="804" y="1537"/>
                  <a:pt x="803" y="1545"/>
                </a:cubicBezTo>
                <a:cubicBezTo>
                  <a:pt x="799" y="1541"/>
                  <a:pt x="797" y="1538"/>
                  <a:pt x="794" y="1535"/>
                </a:cubicBezTo>
                <a:cubicBezTo>
                  <a:pt x="787" y="1526"/>
                  <a:pt x="785" y="1527"/>
                  <a:pt x="782" y="1541"/>
                </a:cubicBezTo>
                <a:cubicBezTo>
                  <a:pt x="776" y="1565"/>
                  <a:pt x="766" y="1583"/>
                  <a:pt x="753" y="1593"/>
                </a:cubicBezTo>
                <a:cubicBezTo>
                  <a:pt x="735" y="1606"/>
                  <a:pt x="717" y="1602"/>
                  <a:pt x="701" y="1584"/>
                </a:cubicBezTo>
                <a:cubicBezTo>
                  <a:pt x="687" y="1567"/>
                  <a:pt x="685" y="1541"/>
                  <a:pt x="687" y="1514"/>
                </a:cubicBezTo>
                <a:cubicBezTo>
                  <a:pt x="688" y="1497"/>
                  <a:pt x="694" y="1486"/>
                  <a:pt x="702" y="1478"/>
                </a:cubicBezTo>
                <a:cubicBezTo>
                  <a:pt x="714" y="1468"/>
                  <a:pt x="729" y="1481"/>
                  <a:pt x="730" y="1503"/>
                </a:cubicBezTo>
                <a:cubicBezTo>
                  <a:pt x="731" y="1509"/>
                  <a:pt x="729" y="1516"/>
                  <a:pt x="727" y="1521"/>
                </a:cubicBezTo>
                <a:cubicBezTo>
                  <a:pt x="725" y="1524"/>
                  <a:pt x="721" y="1524"/>
                  <a:pt x="718" y="1526"/>
                </a:cubicBezTo>
                <a:cubicBezTo>
                  <a:pt x="718" y="1522"/>
                  <a:pt x="718" y="1517"/>
                  <a:pt x="718" y="1513"/>
                </a:cubicBezTo>
                <a:cubicBezTo>
                  <a:pt x="720" y="1505"/>
                  <a:pt x="719" y="1499"/>
                  <a:pt x="714" y="1497"/>
                </a:cubicBezTo>
                <a:cubicBezTo>
                  <a:pt x="710" y="1494"/>
                  <a:pt x="706" y="1496"/>
                  <a:pt x="705" y="1506"/>
                </a:cubicBezTo>
                <a:cubicBezTo>
                  <a:pt x="703" y="1522"/>
                  <a:pt x="706" y="1534"/>
                  <a:pt x="714" y="1539"/>
                </a:cubicBezTo>
                <a:cubicBezTo>
                  <a:pt x="722" y="1544"/>
                  <a:pt x="730" y="1538"/>
                  <a:pt x="734" y="1524"/>
                </a:cubicBezTo>
                <a:cubicBezTo>
                  <a:pt x="740" y="1507"/>
                  <a:pt x="736" y="1481"/>
                  <a:pt x="726" y="1468"/>
                </a:cubicBezTo>
                <a:cubicBezTo>
                  <a:pt x="718" y="1457"/>
                  <a:pt x="701" y="1461"/>
                  <a:pt x="692" y="1475"/>
                </a:cubicBezTo>
                <a:cubicBezTo>
                  <a:pt x="681" y="1495"/>
                  <a:pt x="677" y="1519"/>
                  <a:pt x="680" y="1547"/>
                </a:cubicBezTo>
                <a:cubicBezTo>
                  <a:pt x="685" y="1589"/>
                  <a:pt x="707" y="1614"/>
                  <a:pt x="728" y="1613"/>
                </a:cubicBezTo>
                <a:cubicBezTo>
                  <a:pt x="744" y="1613"/>
                  <a:pt x="759" y="1609"/>
                  <a:pt x="774" y="1598"/>
                </a:cubicBezTo>
                <a:cubicBezTo>
                  <a:pt x="798" y="1581"/>
                  <a:pt x="822" y="1563"/>
                  <a:pt x="847" y="1547"/>
                </a:cubicBezTo>
                <a:cubicBezTo>
                  <a:pt x="885" y="1521"/>
                  <a:pt x="924" y="1495"/>
                  <a:pt x="963" y="1472"/>
                </a:cubicBezTo>
                <a:cubicBezTo>
                  <a:pt x="992" y="1455"/>
                  <a:pt x="1022" y="1452"/>
                  <a:pt x="1053" y="1456"/>
                </a:cubicBezTo>
                <a:cubicBezTo>
                  <a:pt x="1069" y="1459"/>
                  <a:pt x="1084" y="1468"/>
                  <a:pt x="1098" y="1483"/>
                </a:cubicBezTo>
                <a:cubicBezTo>
                  <a:pt x="1103" y="1475"/>
                  <a:pt x="1107" y="1461"/>
                  <a:pt x="1118" y="1469"/>
                </a:cubicBezTo>
                <a:cubicBezTo>
                  <a:pt x="1115" y="1473"/>
                  <a:pt x="1113" y="1475"/>
                  <a:pt x="1112" y="1478"/>
                </a:cubicBezTo>
                <a:cubicBezTo>
                  <a:pt x="1110" y="1483"/>
                  <a:pt x="1108" y="1488"/>
                  <a:pt x="1108" y="1494"/>
                </a:cubicBezTo>
                <a:cubicBezTo>
                  <a:pt x="1108" y="1497"/>
                  <a:pt x="1112" y="1503"/>
                  <a:pt x="1113" y="1502"/>
                </a:cubicBezTo>
                <a:cubicBezTo>
                  <a:pt x="1116" y="1502"/>
                  <a:pt x="1120" y="1498"/>
                  <a:pt x="1122" y="1495"/>
                </a:cubicBezTo>
                <a:cubicBezTo>
                  <a:pt x="1124" y="1490"/>
                  <a:pt x="1126" y="1484"/>
                  <a:pt x="1127" y="1478"/>
                </a:cubicBezTo>
                <a:cubicBezTo>
                  <a:pt x="1133" y="1455"/>
                  <a:pt x="1139" y="1432"/>
                  <a:pt x="1149" y="1413"/>
                </a:cubicBezTo>
                <a:cubicBezTo>
                  <a:pt x="1154" y="1405"/>
                  <a:pt x="1154" y="1395"/>
                  <a:pt x="1153" y="1384"/>
                </a:cubicBezTo>
                <a:cubicBezTo>
                  <a:pt x="1146" y="1338"/>
                  <a:pt x="1135" y="1297"/>
                  <a:pt x="1114" y="1264"/>
                </a:cubicBezTo>
                <a:cubicBezTo>
                  <a:pt x="1111" y="1258"/>
                  <a:pt x="1107" y="1253"/>
                  <a:pt x="1103" y="1249"/>
                </a:cubicBezTo>
                <a:cubicBezTo>
                  <a:pt x="1101" y="1247"/>
                  <a:pt x="1097" y="1249"/>
                  <a:pt x="1095" y="1251"/>
                </a:cubicBezTo>
                <a:cubicBezTo>
                  <a:pt x="1088" y="1259"/>
                  <a:pt x="1081" y="1264"/>
                  <a:pt x="1074" y="1255"/>
                </a:cubicBezTo>
                <a:cubicBezTo>
                  <a:pt x="1067" y="1246"/>
                  <a:pt x="1063" y="1230"/>
                  <a:pt x="1066" y="1213"/>
                </a:cubicBezTo>
                <a:cubicBezTo>
                  <a:pt x="1066" y="1210"/>
                  <a:pt x="1067" y="1207"/>
                  <a:pt x="1067" y="1204"/>
                </a:cubicBezTo>
                <a:cubicBezTo>
                  <a:pt x="1072" y="1184"/>
                  <a:pt x="1078" y="1177"/>
                  <a:pt x="1090" y="1183"/>
                </a:cubicBezTo>
                <a:cubicBezTo>
                  <a:pt x="1101" y="1189"/>
                  <a:pt x="1107" y="1180"/>
                  <a:pt x="1112" y="1168"/>
                </a:cubicBezTo>
                <a:cubicBezTo>
                  <a:pt x="1119" y="1153"/>
                  <a:pt x="1123" y="1136"/>
                  <a:pt x="1129" y="1120"/>
                </a:cubicBezTo>
                <a:cubicBezTo>
                  <a:pt x="1135" y="1106"/>
                  <a:pt x="1141" y="1091"/>
                  <a:pt x="1149" y="1080"/>
                </a:cubicBezTo>
                <a:cubicBezTo>
                  <a:pt x="1168" y="1053"/>
                  <a:pt x="1189" y="1049"/>
                  <a:pt x="1211" y="1069"/>
                </a:cubicBezTo>
                <a:cubicBezTo>
                  <a:pt x="1212" y="1071"/>
                  <a:pt x="1214" y="1072"/>
                  <a:pt x="1216" y="1074"/>
                </a:cubicBezTo>
                <a:cubicBezTo>
                  <a:pt x="1211" y="1065"/>
                  <a:pt x="1208" y="1056"/>
                  <a:pt x="1203" y="1050"/>
                </a:cubicBezTo>
                <a:cubicBezTo>
                  <a:pt x="1199" y="1045"/>
                  <a:pt x="1194" y="1043"/>
                  <a:pt x="1189" y="1041"/>
                </a:cubicBezTo>
                <a:cubicBezTo>
                  <a:pt x="1186" y="1040"/>
                  <a:pt x="1182" y="1040"/>
                  <a:pt x="1179" y="1040"/>
                </a:cubicBezTo>
                <a:cubicBezTo>
                  <a:pt x="1179" y="1038"/>
                  <a:pt x="1179" y="1037"/>
                  <a:pt x="1179" y="1035"/>
                </a:cubicBezTo>
                <a:cubicBezTo>
                  <a:pt x="1187" y="1034"/>
                  <a:pt x="1195" y="1033"/>
                  <a:pt x="1202" y="1032"/>
                </a:cubicBezTo>
                <a:cubicBezTo>
                  <a:pt x="1201" y="1021"/>
                  <a:pt x="1198" y="1019"/>
                  <a:pt x="1179" y="1018"/>
                </a:cubicBezTo>
                <a:cubicBezTo>
                  <a:pt x="1184" y="1011"/>
                  <a:pt x="1192" y="1010"/>
                  <a:pt x="1203" y="1014"/>
                </a:cubicBezTo>
                <a:cubicBezTo>
                  <a:pt x="1205" y="1003"/>
                  <a:pt x="1205" y="1003"/>
                  <a:pt x="1180" y="993"/>
                </a:cubicBezTo>
                <a:cubicBezTo>
                  <a:pt x="1189" y="987"/>
                  <a:pt x="1196" y="988"/>
                  <a:pt x="1204" y="991"/>
                </a:cubicBezTo>
                <a:cubicBezTo>
                  <a:pt x="1203" y="981"/>
                  <a:pt x="1201" y="977"/>
                  <a:pt x="1194" y="975"/>
                </a:cubicBezTo>
                <a:cubicBezTo>
                  <a:pt x="1189" y="974"/>
                  <a:pt x="1184" y="975"/>
                  <a:pt x="1180" y="974"/>
                </a:cubicBezTo>
                <a:cubicBezTo>
                  <a:pt x="1188" y="965"/>
                  <a:pt x="1196" y="966"/>
                  <a:pt x="1205" y="967"/>
                </a:cubicBezTo>
                <a:cubicBezTo>
                  <a:pt x="1200" y="949"/>
                  <a:pt x="1190" y="953"/>
                  <a:pt x="1181" y="952"/>
                </a:cubicBezTo>
                <a:cubicBezTo>
                  <a:pt x="1181" y="951"/>
                  <a:pt x="1181" y="950"/>
                  <a:pt x="1181" y="948"/>
                </a:cubicBezTo>
                <a:cubicBezTo>
                  <a:pt x="1189" y="947"/>
                  <a:pt x="1197" y="945"/>
                  <a:pt x="1207" y="943"/>
                </a:cubicBezTo>
                <a:cubicBezTo>
                  <a:pt x="1199" y="923"/>
                  <a:pt x="1189" y="929"/>
                  <a:pt x="1178" y="930"/>
                </a:cubicBezTo>
                <a:cubicBezTo>
                  <a:pt x="1186" y="917"/>
                  <a:pt x="1196" y="921"/>
                  <a:pt x="1205" y="920"/>
                </a:cubicBezTo>
                <a:cubicBezTo>
                  <a:pt x="1200" y="902"/>
                  <a:pt x="1191" y="909"/>
                  <a:pt x="1184" y="904"/>
                </a:cubicBezTo>
                <a:cubicBezTo>
                  <a:pt x="1184" y="903"/>
                  <a:pt x="1184" y="902"/>
                  <a:pt x="1184" y="901"/>
                </a:cubicBezTo>
                <a:cubicBezTo>
                  <a:pt x="1191" y="901"/>
                  <a:pt x="1197" y="901"/>
                  <a:pt x="1204" y="901"/>
                </a:cubicBezTo>
                <a:cubicBezTo>
                  <a:pt x="1205" y="899"/>
                  <a:pt x="1205" y="897"/>
                  <a:pt x="1205" y="896"/>
                </a:cubicBezTo>
                <a:cubicBezTo>
                  <a:pt x="1199" y="883"/>
                  <a:pt x="1190" y="886"/>
                  <a:pt x="1182" y="885"/>
                </a:cubicBezTo>
                <a:cubicBezTo>
                  <a:pt x="1189" y="876"/>
                  <a:pt x="1198" y="882"/>
                  <a:pt x="1208" y="882"/>
                </a:cubicBezTo>
                <a:cubicBezTo>
                  <a:pt x="1202" y="867"/>
                  <a:pt x="1193" y="867"/>
                  <a:pt x="1185" y="862"/>
                </a:cubicBezTo>
                <a:cubicBezTo>
                  <a:pt x="1193" y="862"/>
                  <a:pt x="1200" y="862"/>
                  <a:pt x="1210" y="862"/>
                </a:cubicBezTo>
                <a:cubicBezTo>
                  <a:pt x="1204" y="847"/>
                  <a:pt x="1195" y="850"/>
                  <a:pt x="1190" y="842"/>
                </a:cubicBezTo>
                <a:cubicBezTo>
                  <a:pt x="1199" y="833"/>
                  <a:pt x="1219" y="852"/>
                  <a:pt x="1225" y="872"/>
                </a:cubicBezTo>
                <a:cubicBezTo>
                  <a:pt x="1220" y="868"/>
                  <a:pt x="1216" y="865"/>
                  <a:pt x="1212" y="862"/>
                </a:cubicBezTo>
                <a:cubicBezTo>
                  <a:pt x="1212" y="870"/>
                  <a:pt x="1211" y="878"/>
                  <a:pt x="1211" y="886"/>
                </a:cubicBezTo>
                <a:cubicBezTo>
                  <a:pt x="1210" y="909"/>
                  <a:pt x="1210" y="932"/>
                  <a:pt x="1209" y="955"/>
                </a:cubicBezTo>
                <a:cubicBezTo>
                  <a:pt x="1209" y="964"/>
                  <a:pt x="1210" y="971"/>
                  <a:pt x="1214" y="977"/>
                </a:cubicBezTo>
                <a:cubicBezTo>
                  <a:pt x="1218" y="983"/>
                  <a:pt x="1221" y="991"/>
                  <a:pt x="1225" y="999"/>
                </a:cubicBezTo>
                <a:cubicBezTo>
                  <a:pt x="1224" y="1000"/>
                  <a:pt x="1224" y="1000"/>
                  <a:pt x="1224" y="1001"/>
                </a:cubicBezTo>
                <a:cubicBezTo>
                  <a:pt x="1219" y="998"/>
                  <a:pt x="1215" y="995"/>
                  <a:pt x="1211" y="991"/>
                </a:cubicBezTo>
                <a:cubicBezTo>
                  <a:pt x="1211" y="992"/>
                  <a:pt x="1211" y="992"/>
                  <a:pt x="1211" y="993"/>
                </a:cubicBezTo>
                <a:cubicBezTo>
                  <a:pt x="1216" y="1003"/>
                  <a:pt x="1221" y="1013"/>
                  <a:pt x="1226" y="1023"/>
                </a:cubicBezTo>
                <a:cubicBezTo>
                  <a:pt x="1226" y="1024"/>
                  <a:pt x="1225" y="1025"/>
                  <a:pt x="1225" y="1026"/>
                </a:cubicBezTo>
                <a:cubicBezTo>
                  <a:pt x="1221" y="1022"/>
                  <a:pt x="1218" y="1019"/>
                  <a:pt x="1214" y="1016"/>
                </a:cubicBezTo>
                <a:cubicBezTo>
                  <a:pt x="1214" y="1016"/>
                  <a:pt x="1214" y="1017"/>
                  <a:pt x="1214" y="1017"/>
                </a:cubicBezTo>
                <a:cubicBezTo>
                  <a:pt x="1217" y="1026"/>
                  <a:pt x="1221" y="1034"/>
                  <a:pt x="1225" y="1043"/>
                </a:cubicBezTo>
                <a:cubicBezTo>
                  <a:pt x="1224" y="1044"/>
                  <a:pt x="1224" y="1044"/>
                  <a:pt x="1224" y="1045"/>
                </a:cubicBezTo>
                <a:cubicBezTo>
                  <a:pt x="1220" y="1041"/>
                  <a:pt x="1216" y="1038"/>
                  <a:pt x="1213" y="1034"/>
                </a:cubicBezTo>
                <a:cubicBezTo>
                  <a:pt x="1213" y="1035"/>
                  <a:pt x="1212" y="1035"/>
                  <a:pt x="1212" y="1036"/>
                </a:cubicBezTo>
                <a:cubicBezTo>
                  <a:pt x="1216" y="1045"/>
                  <a:pt x="1220" y="1055"/>
                  <a:pt x="1224" y="1064"/>
                </a:cubicBezTo>
                <a:cubicBezTo>
                  <a:pt x="1224" y="1065"/>
                  <a:pt x="1223" y="1065"/>
                  <a:pt x="1223" y="1066"/>
                </a:cubicBezTo>
                <a:cubicBezTo>
                  <a:pt x="1220" y="1062"/>
                  <a:pt x="1216" y="1057"/>
                  <a:pt x="1213" y="1053"/>
                </a:cubicBezTo>
                <a:cubicBezTo>
                  <a:pt x="1213" y="1054"/>
                  <a:pt x="1212" y="1054"/>
                  <a:pt x="1212" y="1054"/>
                </a:cubicBezTo>
                <a:cubicBezTo>
                  <a:pt x="1217" y="1068"/>
                  <a:pt x="1223" y="1081"/>
                  <a:pt x="1228" y="1095"/>
                </a:cubicBezTo>
                <a:cubicBezTo>
                  <a:pt x="1229" y="1091"/>
                  <a:pt x="1229" y="1089"/>
                  <a:pt x="1229" y="1087"/>
                </a:cubicBezTo>
                <a:cubicBezTo>
                  <a:pt x="1229" y="1015"/>
                  <a:pt x="1228" y="944"/>
                  <a:pt x="1228" y="872"/>
                </a:cubicBezTo>
                <a:cubicBezTo>
                  <a:pt x="1228" y="861"/>
                  <a:pt x="1226" y="852"/>
                  <a:pt x="1220" y="845"/>
                </a:cubicBezTo>
                <a:cubicBezTo>
                  <a:pt x="1209" y="829"/>
                  <a:pt x="1197" y="819"/>
                  <a:pt x="1182" y="826"/>
                </a:cubicBezTo>
                <a:cubicBezTo>
                  <a:pt x="1180" y="826"/>
                  <a:pt x="1179" y="826"/>
                  <a:pt x="1176" y="826"/>
                </a:cubicBezTo>
                <a:cubicBezTo>
                  <a:pt x="1176" y="823"/>
                  <a:pt x="1176" y="821"/>
                  <a:pt x="1176" y="819"/>
                </a:cubicBezTo>
                <a:cubicBezTo>
                  <a:pt x="1175" y="781"/>
                  <a:pt x="1175" y="744"/>
                  <a:pt x="1175" y="706"/>
                </a:cubicBezTo>
                <a:cubicBezTo>
                  <a:pt x="1175" y="687"/>
                  <a:pt x="1178" y="683"/>
                  <a:pt x="1189" y="680"/>
                </a:cubicBezTo>
                <a:cubicBezTo>
                  <a:pt x="1200" y="678"/>
                  <a:pt x="1210" y="679"/>
                  <a:pt x="1220" y="691"/>
                </a:cubicBezTo>
                <a:cubicBezTo>
                  <a:pt x="1220" y="691"/>
                  <a:pt x="1221" y="692"/>
                  <a:pt x="1222" y="692"/>
                </a:cubicBezTo>
                <a:cubicBezTo>
                  <a:pt x="1222" y="693"/>
                  <a:pt x="1222" y="692"/>
                  <a:pt x="1223" y="692"/>
                </a:cubicBezTo>
                <a:cubicBezTo>
                  <a:pt x="1227" y="679"/>
                  <a:pt x="1221" y="675"/>
                  <a:pt x="1216" y="672"/>
                </a:cubicBezTo>
                <a:cubicBezTo>
                  <a:pt x="1210" y="669"/>
                  <a:pt x="1209" y="664"/>
                  <a:pt x="1209" y="653"/>
                </a:cubicBezTo>
                <a:cubicBezTo>
                  <a:pt x="1210" y="638"/>
                  <a:pt x="1208" y="623"/>
                  <a:pt x="1207" y="608"/>
                </a:cubicBezTo>
                <a:cubicBezTo>
                  <a:pt x="1206" y="574"/>
                  <a:pt x="1204" y="540"/>
                  <a:pt x="1203" y="505"/>
                </a:cubicBezTo>
                <a:cubicBezTo>
                  <a:pt x="1203" y="496"/>
                  <a:pt x="1200" y="493"/>
                  <a:pt x="1196" y="492"/>
                </a:cubicBezTo>
                <a:cubicBezTo>
                  <a:pt x="1189" y="491"/>
                  <a:pt x="1182" y="490"/>
                  <a:pt x="1175" y="489"/>
                </a:cubicBezTo>
                <a:cubicBezTo>
                  <a:pt x="1175" y="488"/>
                  <a:pt x="1175" y="487"/>
                  <a:pt x="1175" y="486"/>
                </a:cubicBezTo>
                <a:cubicBezTo>
                  <a:pt x="1183" y="483"/>
                  <a:pt x="1191" y="481"/>
                  <a:pt x="1199" y="478"/>
                </a:cubicBezTo>
                <a:cubicBezTo>
                  <a:pt x="1199" y="477"/>
                  <a:pt x="1199" y="475"/>
                  <a:pt x="1199" y="474"/>
                </a:cubicBezTo>
                <a:cubicBezTo>
                  <a:pt x="1190" y="466"/>
                  <a:pt x="1180" y="470"/>
                  <a:pt x="1171" y="469"/>
                </a:cubicBezTo>
                <a:cubicBezTo>
                  <a:pt x="1171" y="468"/>
                  <a:pt x="1171" y="467"/>
                  <a:pt x="1171" y="466"/>
                </a:cubicBezTo>
                <a:cubicBezTo>
                  <a:pt x="1175" y="465"/>
                  <a:pt x="1178" y="463"/>
                  <a:pt x="1182" y="463"/>
                </a:cubicBezTo>
                <a:cubicBezTo>
                  <a:pt x="1187" y="462"/>
                  <a:pt x="1191" y="462"/>
                  <a:pt x="1195" y="461"/>
                </a:cubicBezTo>
                <a:cubicBezTo>
                  <a:pt x="1197" y="460"/>
                  <a:pt x="1198" y="458"/>
                  <a:pt x="1199" y="456"/>
                </a:cubicBezTo>
                <a:cubicBezTo>
                  <a:pt x="1198" y="454"/>
                  <a:pt x="1197" y="450"/>
                  <a:pt x="1196" y="450"/>
                </a:cubicBezTo>
                <a:cubicBezTo>
                  <a:pt x="1189" y="449"/>
                  <a:pt x="1181" y="449"/>
                  <a:pt x="1174" y="449"/>
                </a:cubicBezTo>
                <a:cubicBezTo>
                  <a:pt x="1172" y="448"/>
                  <a:pt x="1171" y="449"/>
                  <a:pt x="1168" y="450"/>
                </a:cubicBezTo>
                <a:cubicBezTo>
                  <a:pt x="1174" y="435"/>
                  <a:pt x="1207" y="438"/>
                  <a:pt x="1216" y="467"/>
                </a:cubicBezTo>
                <a:cubicBezTo>
                  <a:pt x="1213" y="465"/>
                  <a:pt x="1210" y="464"/>
                  <a:pt x="1208" y="464"/>
                </a:cubicBezTo>
                <a:cubicBezTo>
                  <a:pt x="1208" y="464"/>
                  <a:pt x="1208" y="465"/>
                  <a:pt x="1207" y="465"/>
                </a:cubicBezTo>
                <a:cubicBezTo>
                  <a:pt x="1211" y="469"/>
                  <a:pt x="1215" y="473"/>
                  <a:pt x="1218" y="477"/>
                </a:cubicBezTo>
                <a:cubicBezTo>
                  <a:pt x="1217" y="479"/>
                  <a:pt x="1217" y="480"/>
                  <a:pt x="1216" y="482"/>
                </a:cubicBezTo>
                <a:cubicBezTo>
                  <a:pt x="1214" y="482"/>
                  <a:pt x="1212" y="482"/>
                  <a:pt x="1210" y="482"/>
                </a:cubicBezTo>
                <a:cubicBezTo>
                  <a:pt x="1214" y="490"/>
                  <a:pt x="1217" y="497"/>
                  <a:pt x="1221" y="506"/>
                </a:cubicBezTo>
                <a:cubicBezTo>
                  <a:pt x="1217" y="506"/>
                  <a:pt x="1214" y="506"/>
                  <a:pt x="1211" y="506"/>
                </a:cubicBezTo>
                <a:cubicBezTo>
                  <a:pt x="1215" y="514"/>
                  <a:pt x="1218" y="521"/>
                  <a:pt x="1222" y="529"/>
                </a:cubicBezTo>
                <a:cubicBezTo>
                  <a:pt x="1222" y="530"/>
                  <a:pt x="1221" y="531"/>
                  <a:pt x="1221" y="532"/>
                </a:cubicBezTo>
                <a:cubicBezTo>
                  <a:pt x="1218" y="530"/>
                  <a:pt x="1215" y="529"/>
                  <a:pt x="1211" y="527"/>
                </a:cubicBezTo>
                <a:cubicBezTo>
                  <a:pt x="1214" y="534"/>
                  <a:pt x="1218" y="541"/>
                  <a:pt x="1221" y="547"/>
                </a:cubicBezTo>
                <a:cubicBezTo>
                  <a:pt x="1220" y="547"/>
                  <a:pt x="1220" y="548"/>
                  <a:pt x="1220" y="549"/>
                </a:cubicBezTo>
                <a:cubicBezTo>
                  <a:pt x="1218" y="547"/>
                  <a:pt x="1215" y="546"/>
                  <a:pt x="1211" y="543"/>
                </a:cubicBezTo>
                <a:cubicBezTo>
                  <a:pt x="1216" y="553"/>
                  <a:pt x="1219" y="561"/>
                  <a:pt x="1224" y="571"/>
                </a:cubicBezTo>
                <a:cubicBezTo>
                  <a:pt x="1219" y="569"/>
                  <a:pt x="1217" y="569"/>
                  <a:pt x="1213" y="567"/>
                </a:cubicBezTo>
                <a:cubicBezTo>
                  <a:pt x="1217" y="576"/>
                  <a:pt x="1220" y="584"/>
                  <a:pt x="1224" y="594"/>
                </a:cubicBezTo>
                <a:cubicBezTo>
                  <a:pt x="1219" y="592"/>
                  <a:pt x="1215" y="591"/>
                  <a:pt x="1210" y="589"/>
                </a:cubicBezTo>
                <a:cubicBezTo>
                  <a:pt x="1215" y="599"/>
                  <a:pt x="1219" y="606"/>
                  <a:pt x="1223" y="616"/>
                </a:cubicBezTo>
                <a:cubicBezTo>
                  <a:pt x="1219" y="614"/>
                  <a:pt x="1216" y="614"/>
                  <a:pt x="1213" y="612"/>
                </a:cubicBezTo>
                <a:cubicBezTo>
                  <a:pt x="1217" y="621"/>
                  <a:pt x="1220" y="629"/>
                  <a:pt x="1223" y="637"/>
                </a:cubicBezTo>
                <a:cubicBezTo>
                  <a:pt x="1223" y="638"/>
                  <a:pt x="1223" y="638"/>
                  <a:pt x="1222" y="639"/>
                </a:cubicBezTo>
                <a:cubicBezTo>
                  <a:pt x="1220" y="638"/>
                  <a:pt x="1217" y="636"/>
                  <a:pt x="1213" y="633"/>
                </a:cubicBezTo>
                <a:cubicBezTo>
                  <a:pt x="1217" y="643"/>
                  <a:pt x="1220" y="650"/>
                  <a:pt x="1223" y="657"/>
                </a:cubicBezTo>
                <a:cubicBezTo>
                  <a:pt x="1223" y="658"/>
                  <a:pt x="1222" y="658"/>
                  <a:pt x="1222" y="659"/>
                </a:cubicBezTo>
                <a:cubicBezTo>
                  <a:pt x="1219" y="657"/>
                  <a:pt x="1217" y="655"/>
                  <a:pt x="1214" y="653"/>
                </a:cubicBezTo>
                <a:cubicBezTo>
                  <a:pt x="1214" y="653"/>
                  <a:pt x="1213" y="654"/>
                  <a:pt x="1213" y="655"/>
                </a:cubicBezTo>
                <a:cubicBezTo>
                  <a:pt x="1216" y="661"/>
                  <a:pt x="1219" y="666"/>
                  <a:pt x="1224" y="674"/>
                </a:cubicBezTo>
                <a:cubicBezTo>
                  <a:pt x="1224" y="669"/>
                  <a:pt x="1225" y="666"/>
                  <a:pt x="1225" y="663"/>
                </a:cubicBezTo>
                <a:cubicBezTo>
                  <a:pt x="1224" y="606"/>
                  <a:pt x="1224" y="549"/>
                  <a:pt x="1222" y="492"/>
                </a:cubicBezTo>
                <a:cubicBezTo>
                  <a:pt x="1222" y="462"/>
                  <a:pt x="1211" y="442"/>
                  <a:pt x="1195" y="428"/>
                </a:cubicBezTo>
                <a:cubicBezTo>
                  <a:pt x="1176" y="411"/>
                  <a:pt x="1156" y="409"/>
                  <a:pt x="1136" y="416"/>
                </a:cubicBezTo>
                <a:cubicBezTo>
                  <a:pt x="1120" y="422"/>
                  <a:pt x="1107" y="413"/>
                  <a:pt x="1097" y="390"/>
                </a:cubicBezTo>
                <a:cubicBezTo>
                  <a:pt x="1094" y="382"/>
                  <a:pt x="1089" y="385"/>
                  <a:pt x="1085" y="385"/>
                </a:cubicBezTo>
                <a:cubicBezTo>
                  <a:pt x="1070" y="386"/>
                  <a:pt x="1061" y="370"/>
                  <a:pt x="1062" y="344"/>
                </a:cubicBezTo>
                <a:cubicBezTo>
                  <a:pt x="1064" y="318"/>
                  <a:pt x="1082" y="302"/>
                  <a:pt x="1095" y="317"/>
                </a:cubicBezTo>
                <a:cubicBezTo>
                  <a:pt x="1100" y="324"/>
                  <a:pt x="1105" y="323"/>
                  <a:pt x="1110" y="319"/>
                </a:cubicBezTo>
                <a:cubicBezTo>
                  <a:pt x="1113" y="316"/>
                  <a:pt x="1116" y="313"/>
                  <a:pt x="1119" y="309"/>
                </a:cubicBezTo>
                <a:cubicBezTo>
                  <a:pt x="1139" y="278"/>
                  <a:pt x="1144" y="236"/>
                  <a:pt x="1142" y="192"/>
                </a:cubicBezTo>
                <a:cubicBezTo>
                  <a:pt x="1132" y="227"/>
                  <a:pt x="1116" y="251"/>
                  <a:pt x="1093" y="261"/>
                </a:cubicBezTo>
                <a:cubicBezTo>
                  <a:pt x="1111" y="244"/>
                  <a:pt x="1127" y="224"/>
                  <a:pt x="1137" y="193"/>
                </a:cubicBezTo>
                <a:cubicBezTo>
                  <a:pt x="1138" y="188"/>
                  <a:pt x="1140" y="183"/>
                  <a:pt x="1141" y="177"/>
                </a:cubicBezTo>
                <a:cubicBezTo>
                  <a:pt x="1142" y="174"/>
                  <a:pt x="1141" y="171"/>
                  <a:pt x="1140" y="167"/>
                </a:cubicBezTo>
                <a:cubicBezTo>
                  <a:pt x="1136" y="188"/>
                  <a:pt x="1128" y="206"/>
                  <a:pt x="1118" y="220"/>
                </a:cubicBezTo>
                <a:cubicBezTo>
                  <a:pt x="1108" y="233"/>
                  <a:pt x="1096" y="243"/>
                  <a:pt x="1084" y="248"/>
                </a:cubicBezTo>
                <a:cubicBezTo>
                  <a:pt x="1110" y="230"/>
                  <a:pt x="1128" y="199"/>
                  <a:pt x="1139" y="154"/>
                </a:cubicBezTo>
                <a:cubicBezTo>
                  <a:pt x="1139" y="154"/>
                  <a:pt x="1140" y="155"/>
                  <a:pt x="1140" y="156"/>
                </a:cubicBezTo>
                <a:cubicBezTo>
                  <a:pt x="1139" y="152"/>
                  <a:pt x="1139" y="148"/>
                  <a:pt x="1138" y="145"/>
                </a:cubicBezTo>
                <a:cubicBezTo>
                  <a:pt x="1138" y="143"/>
                  <a:pt x="1137" y="141"/>
                  <a:pt x="1135" y="136"/>
                </a:cubicBezTo>
                <a:cubicBezTo>
                  <a:pt x="1134" y="164"/>
                  <a:pt x="1127" y="183"/>
                  <a:pt x="1116" y="199"/>
                </a:cubicBezTo>
                <a:cubicBezTo>
                  <a:pt x="1106" y="214"/>
                  <a:pt x="1095" y="226"/>
                  <a:pt x="1082" y="231"/>
                </a:cubicBezTo>
                <a:cubicBezTo>
                  <a:pt x="1091" y="220"/>
                  <a:pt x="1101" y="211"/>
                  <a:pt x="1109" y="200"/>
                </a:cubicBezTo>
                <a:cubicBezTo>
                  <a:pt x="1118" y="188"/>
                  <a:pt x="1125" y="174"/>
                  <a:pt x="1128" y="155"/>
                </a:cubicBezTo>
                <a:cubicBezTo>
                  <a:pt x="1104" y="217"/>
                  <a:pt x="1069" y="229"/>
                  <a:pt x="1030" y="217"/>
                </a:cubicBezTo>
                <a:cubicBezTo>
                  <a:pt x="1013" y="212"/>
                  <a:pt x="997" y="204"/>
                  <a:pt x="981" y="196"/>
                </a:cubicBezTo>
                <a:cubicBezTo>
                  <a:pt x="975" y="193"/>
                  <a:pt x="969" y="192"/>
                  <a:pt x="964" y="198"/>
                </a:cubicBezTo>
                <a:cubicBezTo>
                  <a:pt x="948" y="214"/>
                  <a:pt x="920" y="205"/>
                  <a:pt x="913" y="164"/>
                </a:cubicBezTo>
                <a:cubicBezTo>
                  <a:pt x="908" y="135"/>
                  <a:pt x="893" y="130"/>
                  <a:pt x="882" y="118"/>
                </a:cubicBezTo>
                <a:cubicBezTo>
                  <a:pt x="881" y="118"/>
                  <a:pt x="880" y="119"/>
                  <a:pt x="880" y="120"/>
                </a:cubicBezTo>
                <a:cubicBezTo>
                  <a:pt x="883" y="127"/>
                  <a:pt x="886" y="135"/>
                  <a:pt x="888" y="143"/>
                </a:cubicBezTo>
                <a:cubicBezTo>
                  <a:pt x="892" y="153"/>
                  <a:pt x="896" y="164"/>
                  <a:pt x="900" y="175"/>
                </a:cubicBezTo>
                <a:cubicBezTo>
                  <a:pt x="902" y="180"/>
                  <a:pt x="902" y="185"/>
                  <a:pt x="898" y="189"/>
                </a:cubicBezTo>
                <a:cubicBezTo>
                  <a:pt x="893" y="194"/>
                  <a:pt x="887" y="199"/>
                  <a:pt x="881" y="204"/>
                </a:cubicBezTo>
                <a:cubicBezTo>
                  <a:pt x="876" y="179"/>
                  <a:pt x="872" y="155"/>
                  <a:pt x="865" y="133"/>
                </a:cubicBezTo>
                <a:cubicBezTo>
                  <a:pt x="858" y="112"/>
                  <a:pt x="847" y="94"/>
                  <a:pt x="838" y="75"/>
                </a:cubicBezTo>
                <a:cubicBezTo>
                  <a:pt x="837" y="76"/>
                  <a:pt x="836" y="77"/>
                  <a:pt x="835" y="78"/>
                </a:cubicBezTo>
                <a:cubicBezTo>
                  <a:pt x="837" y="83"/>
                  <a:pt x="839" y="88"/>
                  <a:pt x="841" y="93"/>
                </a:cubicBezTo>
                <a:cubicBezTo>
                  <a:pt x="854" y="127"/>
                  <a:pt x="859" y="165"/>
                  <a:pt x="854" y="205"/>
                </a:cubicBezTo>
                <a:cubicBezTo>
                  <a:pt x="845" y="291"/>
                  <a:pt x="780" y="337"/>
                  <a:pt x="739" y="283"/>
                </a:cubicBezTo>
                <a:cubicBezTo>
                  <a:pt x="728" y="268"/>
                  <a:pt x="718" y="250"/>
                  <a:pt x="707" y="233"/>
                </a:cubicBezTo>
                <a:cubicBezTo>
                  <a:pt x="705" y="229"/>
                  <a:pt x="702" y="224"/>
                  <a:pt x="700" y="220"/>
                </a:cubicBezTo>
                <a:cubicBezTo>
                  <a:pt x="693" y="210"/>
                  <a:pt x="692" y="210"/>
                  <a:pt x="686" y="221"/>
                </a:cubicBezTo>
                <a:cubicBezTo>
                  <a:pt x="682" y="229"/>
                  <a:pt x="677" y="228"/>
                  <a:pt x="673" y="223"/>
                </a:cubicBezTo>
                <a:cubicBezTo>
                  <a:pt x="667" y="217"/>
                  <a:pt x="664" y="204"/>
                  <a:pt x="666" y="194"/>
                </a:cubicBezTo>
                <a:cubicBezTo>
                  <a:pt x="670" y="173"/>
                  <a:pt x="685" y="163"/>
                  <a:pt x="697" y="176"/>
                </a:cubicBezTo>
                <a:cubicBezTo>
                  <a:pt x="703" y="182"/>
                  <a:pt x="708" y="184"/>
                  <a:pt x="715" y="178"/>
                </a:cubicBezTo>
                <a:cubicBezTo>
                  <a:pt x="719" y="175"/>
                  <a:pt x="720" y="179"/>
                  <a:pt x="722" y="186"/>
                </a:cubicBezTo>
                <a:cubicBezTo>
                  <a:pt x="724" y="201"/>
                  <a:pt x="727" y="216"/>
                  <a:pt x="731" y="230"/>
                </a:cubicBezTo>
                <a:cubicBezTo>
                  <a:pt x="734" y="240"/>
                  <a:pt x="739" y="249"/>
                  <a:pt x="743" y="258"/>
                </a:cubicBezTo>
                <a:cubicBezTo>
                  <a:pt x="730" y="244"/>
                  <a:pt x="722" y="224"/>
                  <a:pt x="719" y="197"/>
                </a:cubicBezTo>
                <a:cubicBezTo>
                  <a:pt x="718" y="187"/>
                  <a:pt x="716" y="187"/>
                  <a:pt x="711" y="188"/>
                </a:cubicBezTo>
                <a:cubicBezTo>
                  <a:pt x="707" y="189"/>
                  <a:pt x="702" y="189"/>
                  <a:pt x="698" y="186"/>
                </a:cubicBezTo>
                <a:cubicBezTo>
                  <a:pt x="691" y="182"/>
                  <a:pt x="685" y="179"/>
                  <a:pt x="678" y="184"/>
                </a:cubicBezTo>
                <a:cubicBezTo>
                  <a:pt x="673" y="188"/>
                  <a:pt x="671" y="194"/>
                  <a:pt x="672" y="202"/>
                </a:cubicBezTo>
                <a:cubicBezTo>
                  <a:pt x="672" y="205"/>
                  <a:pt x="674" y="209"/>
                  <a:pt x="676" y="210"/>
                </a:cubicBezTo>
                <a:cubicBezTo>
                  <a:pt x="678" y="211"/>
                  <a:pt x="681" y="209"/>
                  <a:pt x="681" y="207"/>
                </a:cubicBezTo>
                <a:cubicBezTo>
                  <a:pt x="685" y="190"/>
                  <a:pt x="691" y="198"/>
                  <a:pt x="696" y="203"/>
                </a:cubicBezTo>
                <a:cubicBezTo>
                  <a:pt x="703" y="210"/>
                  <a:pt x="709" y="220"/>
                  <a:pt x="715" y="228"/>
                </a:cubicBezTo>
                <a:cubicBezTo>
                  <a:pt x="727" y="245"/>
                  <a:pt x="738" y="265"/>
                  <a:pt x="751" y="278"/>
                </a:cubicBezTo>
                <a:cubicBezTo>
                  <a:pt x="774" y="300"/>
                  <a:pt x="798" y="298"/>
                  <a:pt x="820" y="276"/>
                </a:cubicBezTo>
                <a:cubicBezTo>
                  <a:pt x="841" y="254"/>
                  <a:pt x="850" y="218"/>
                  <a:pt x="850" y="176"/>
                </a:cubicBezTo>
                <a:cubicBezTo>
                  <a:pt x="851" y="128"/>
                  <a:pt x="837" y="93"/>
                  <a:pt x="817" y="62"/>
                </a:cubicBezTo>
                <a:cubicBezTo>
                  <a:pt x="816" y="60"/>
                  <a:pt x="816" y="58"/>
                  <a:pt x="815" y="57"/>
                </a:cubicBezTo>
                <a:cubicBezTo>
                  <a:pt x="815" y="56"/>
                  <a:pt x="816" y="55"/>
                  <a:pt x="816" y="54"/>
                </a:cubicBezTo>
                <a:cubicBezTo>
                  <a:pt x="854" y="77"/>
                  <a:pt x="875" y="126"/>
                  <a:pt x="884" y="193"/>
                </a:cubicBezTo>
                <a:cubicBezTo>
                  <a:pt x="896" y="186"/>
                  <a:pt x="898" y="181"/>
                  <a:pt x="892" y="164"/>
                </a:cubicBezTo>
                <a:cubicBezTo>
                  <a:pt x="884" y="144"/>
                  <a:pt x="877" y="125"/>
                  <a:pt x="869" y="106"/>
                </a:cubicBezTo>
                <a:cubicBezTo>
                  <a:pt x="867" y="102"/>
                  <a:pt x="866" y="99"/>
                  <a:pt x="864" y="95"/>
                </a:cubicBezTo>
                <a:cubicBezTo>
                  <a:pt x="867" y="95"/>
                  <a:pt x="869" y="96"/>
                  <a:pt x="871" y="98"/>
                </a:cubicBezTo>
                <a:cubicBezTo>
                  <a:pt x="881" y="107"/>
                  <a:pt x="891" y="116"/>
                  <a:pt x="902" y="125"/>
                </a:cubicBezTo>
                <a:cubicBezTo>
                  <a:pt x="908" y="131"/>
                  <a:pt x="913" y="139"/>
                  <a:pt x="915" y="153"/>
                </a:cubicBezTo>
                <a:cubicBezTo>
                  <a:pt x="921" y="187"/>
                  <a:pt x="942" y="206"/>
                  <a:pt x="958" y="191"/>
                </a:cubicBezTo>
                <a:cubicBezTo>
                  <a:pt x="969" y="182"/>
                  <a:pt x="977" y="183"/>
                  <a:pt x="987" y="190"/>
                </a:cubicBezTo>
                <a:cubicBezTo>
                  <a:pt x="990" y="192"/>
                  <a:pt x="993" y="193"/>
                  <a:pt x="997" y="195"/>
                </a:cubicBezTo>
                <a:cubicBezTo>
                  <a:pt x="1020" y="205"/>
                  <a:pt x="1043" y="215"/>
                  <a:pt x="1067" y="210"/>
                </a:cubicBezTo>
                <a:cubicBezTo>
                  <a:pt x="1085" y="206"/>
                  <a:pt x="1102" y="198"/>
                  <a:pt x="1115" y="176"/>
                </a:cubicBezTo>
                <a:cubicBezTo>
                  <a:pt x="1120" y="168"/>
                  <a:pt x="1124" y="159"/>
                  <a:pt x="1124" y="146"/>
                </a:cubicBezTo>
                <a:cubicBezTo>
                  <a:pt x="1117" y="171"/>
                  <a:pt x="1105" y="188"/>
                  <a:pt x="1090" y="194"/>
                </a:cubicBezTo>
                <a:cubicBezTo>
                  <a:pt x="1078" y="198"/>
                  <a:pt x="1067" y="202"/>
                  <a:pt x="1056" y="202"/>
                </a:cubicBezTo>
                <a:cubicBezTo>
                  <a:pt x="1030" y="202"/>
                  <a:pt x="1005" y="193"/>
                  <a:pt x="981" y="178"/>
                </a:cubicBezTo>
                <a:cubicBezTo>
                  <a:pt x="974" y="174"/>
                  <a:pt x="969" y="172"/>
                  <a:pt x="963" y="181"/>
                </a:cubicBezTo>
                <a:cubicBezTo>
                  <a:pt x="955" y="193"/>
                  <a:pt x="945" y="195"/>
                  <a:pt x="936" y="186"/>
                </a:cubicBezTo>
                <a:cubicBezTo>
                  <a:pt x="925" y="176"/>
                  <a:pt x="917" y="162"/>
                  <a:pt x="916" y="139"/>
                </a:cubicBezTo>
                <a:cubicBezTo>
                  <a:pt x="916" y="134"/>
                  <a:pt x="915" y="127"/>
                  <a:pt x="913" y="125"/>
                </a:cubicBezTo>
                <a:cubicBezTo>
                  <a:pt x="876" y="89"/>
                  <a:pt x="838" y="54"/>
                  <a:pt x="798" y="30"/>
                </a:cubicBezTo>
                <a:cubicBezTo>
                  <a:pt x="776" y="18"/>
                  <a:pt x="753" y="12"/>
                  <a:pt x="730" y="15"/>
                </a:cubicBezTo>
                <a:cubicBezTo>
                  <a:pt x="715" y="16"/>
                  <a:pt x="700" y="22"/>
                  <a:pt x="687" y="37"/>
                </a:cubicBezTo>
                <a:cubicBezTo>
                  <a:pt x="671" y="57"/>
                  <a:pt x="665" y="88"/>
                  <a:pt x="672" y="115"/>
                </a:cubicBezTo>
                <a:cubicBezTo>
                  <a:pt x="676" y="131"/>
                  <a:pt x="682" y="142"/>
                  <a:pt x="693" y="142"/>
                </a:cubicBezTo>
                <a:cubicBezTo>
                  <a:pt x="700" y="143"/>
                  <a:pt x="704" y="136"/>
                  <a:pt x="704" y="121"/>
                </a:cubicBezTo>
                <a:cubicBezTo>
                  <a:pt x="703" y="109"/>
                  <a:pt x="701" y="106"/>
                  <a:pt x="693" y="106"/>
                </a:cubicBezTo>
                <a:cubicBezTo>
                  <a:pt x="686" y="107"/>
                  <a:pt x="684" y="104"/>
                  <a:pt x="686" y="91"/>
                </a:cubicBezTo>
                <a:cubicBezTo>
                  <a:pt x="689" y="65"/>
                  <a:pt x="699" y="47"/>
                  <a:pt x="713" y="38"/>
                </a:cubicBezTo>
                <a:cubicBezTo>
                  <a:pt x="749" y="15"/>
                  <a:pt x="790" y="40"/>
                  <a:pt x="810" y="95"/>
                </a:cubicBezTo>
                <a:cubicBezTo>
                  <a:pt x="812" y="99"/>
                  <a:pt x="813" y="103"/>
                  <a:pt x="815" y="107"/>
                </a:cubicBezTo>
                <a:cubicBezTo>
                  <a:pt x="815" y="106"/>
                  <a:pt x="816" y="106"/>
                  <a:pt x="817" y="106"/>
                </a:cubicBezTo>
                <a:cubicBezTo>
                  <a:pt x="817" y="96"/>
                  <a:pt x="817" y="87"/>
                  <a:pt x="818" y="74"/>
                </a:cubicBezTo>
                <a:cubicBezTo>
                  <a:pt x="822" y="83"/>
                  <a:pt x="826" y="89"/>
                  <a:pt x="828" y="95"/>
                </a:cubicBezTo>
                <a:cubicBezTo>
                  <a:pt x="837" y="120"/>
                  <a:pt x="833" y="147"/>
                  <a:pt x="834" y="173"/>
                </a:cubicBezTo>
                <a:cubicBezTo>
                  <a:pt x="837" y="174"/>
                  <a:pt x="839" y="174"/>
                  <a:pt x="842" y="174"/>
                </a:cubicBezTo>
                <a:cubicBezTo>
                  <a:pt x="842" y="175"/>
                  <a:pt x="843" y="176"/>
                  <a:pt x="843" y="177"/>
                </a:cubicBezTo>
                <a:cubicBezTo>
                  <a:pt x="841" y="181"/>
                  <a:pt x="839" y="185"/>
                  <a:pt x="837" y="189"/>
                </a:cubicBezTo>
                <a:cubicBezTo>
                  <a:pt x="833" y="194"/>
                  <a:pt x="829" y="198"/>
                  <a:pt x="826" y="205"/>
                </a:cubicBezTo>
                <a:cubicBezTo>
                  <a:pt x="823" y="213"/>
                  <a:pt x="826" y="219"/>
                  <a:pt x="832" y="218"/>
                </a:cubicBezTo>
                <a:cubicBezTo>
                  <a:pt x="835" y="218"/>
                  <a:pt x="838" y="216"/>
                  <a:pt x="841" y="216"/>
                </a:cubicBezTo>
                <a:cubicBezTo>
                  <a:pt x="841" y="216"/>
                  <a:pt x="842" y="217"/>
                  <a:pt x="842" y="218"/>
                </a:cubicBezTo>
                <a:cubicBezTo>
                  <a:pt x="839" y="222"/>
                  <a:pt x="837" y="226"/>
                  <a:pt x="834" y="228"/>
                </a:cubicBezTo>
                <a:cubicBezTo>
                  <a:pt x="829" y="233"/>
                  <a:pt x="823" y="237"/>
                  <a:pt x="816" y="240"/>
                </a:cubicBezTo>
                <a:cubicBezTo>
                  <a:pt x="806" y="246"/>
                  <a:pt x="801" y="249"/>
                  <a:pt x="811" y="270"/>
                </a:cubicBezTo>
                <a:cubicBezTo>
                  <a:pt x="811" y="270"/>
                  <a:pt x="811" y="272"/>
                  <a:pt x="812" y="273"/>
                </a:cubicBezTo>
                <a:cubicBezTo>
                  <a:pt x="800" y="286"/>
                  <a:pt x="783" y="287"/>
                  <a:pt x="772" y="274"/>
                </a:cubicBezTo>
                <a:cubicBezTo>
                  <a:pt x="767" y="267"/>
                  <a:pt x="763" y="258"/>
                  <a:pt x="765" y="246"/>
                </a:cubicBezTo>
                <a:cubicBezTo>
                  <a:pt x="774" y="255"/>
                  <a:pt x="779" y="254"/>
                  <a:pt x="782" y="245"/>
                </a:cubicBezTo>
                <a:cubicBezTo>
                  <a:pt x="787" y="234"/>
                  <a:pt x="784" y="213"/>
                  <a:pt x="777" y="206"/>
                </a:cubicBezTo>
                <a:cubicBezTo>
                  <a:pt x="770" y="198"/>
                  <a:pt x="761" y="202"/>
                  <a:pt x="756" y="217"/>
                </a:cubicBezTo>
                <a:cubicBezTo>
                  <a:pt x="751" y="233"/>
                  <a:pt x="752" y="249"/>
                  <a:pt x="757" y="265"/>
                </a:cubicBezTo>
                <a:cubicBezTo>
                  <a:pt x="759" y="269"/>
                  <a:pt x="761" y="274"/>
                  <a:pt x="762" y="278"/>
                </a:cubicBezTo>
                <a:cubicBezTo>
                  <a:pt x="762" y="279"/>
                  <a:pt x="761" y="280"/>
                  <a:pt x="761" y="281"/>
                </a:cubicBezTo>
                <a:cubicBezTo>
                  <a:pt x="755" y="274"/>
                  <a:pt x="749" y="266"/>
                  <a:pt x="743" y="258"/>
                </a:cubicBezTo>
                <a:cubicBezTo>
                  <a:pt x="746" y="260"/>
                  <a:pt x="749" y="263"/>
                  <a:pt x="753" y="266"/>
                </a:cubicBezTo>
                <a:cubicBezTo>
                  <a:pt x="752" y="262"/>
                  <a:pt x="752" y="260"/>
                  <a:pt x="751" y="258"/>
                </a:cubicBezTo>
                <a:cubicBezTo>
                  <a:pt x="744" y="239"/>
                  <a:pt x="747" y="221"/>
                  <a:pt x="755" y="204"/>
                </a:cubicBezTo>
                <a:cubicBezTo>
                  <a:pt x="761" y="190"/>
                  <a:pt x="766" y="187"/>
                  <a:pt x="776" y="193"/>
                </a:cubicBezTo>
                <a:cubicBezTo>
                  <a:pt x="790" y="201"/>
                  <a:pt x="796" y="225"/>
                  <a:pt x="790" y="246"/>
                </a:cubicBezTo>
                <a:cubicBezTo>
                  <a:pt x="787" y="257"/>
                  <a:pt x="784" y="260"/>
                  <a:pt x="773" y="264"/>
                </a:cubicBezTo>
                <a:cubicBezTo>
                  <a:pt x="778" y="277"/>
                  <a:pt x="792" y="281"/>
                  <a:pt x="802" y="274"/>
                </a:cubicBezTo>
                <a:cubicBezTo>
                  <a:pt x="792" y="245"/>
                  <a:pt x="793" y="239"/>
                  <a:pt x="813" y="234"/>
                </a:cubicBezTo>
                <a:cubicBezTo>
                  <a:pt x="817" y="233"/>
                  <a:pt x="821" y="232"/>
                  <a:pt x="826" y="230"/>
                </a:cubicBezTo>
                <a:cubicBezTo>
                  <a:pt x="811" y="220"/>
                  <a:pt x="812" y="207"/>
                  <a:pt x="828" y="184"/>
                </a:cubicBezTo>
                <a:cubicBezTo>
                  <a:pt x="825" y="156"/>
                  <a:pt x="832" y="126"/>
                  <a:pt x="823" y="98"/>
                </a:cubicBezTo>
                <a:cubicBezTo>
                  <a:pt x="821" y="106"/>
                  <a:pt x="820" y="113"/>
                  <a:pt x="818" y="122"/>
                </a:cubicBezTo>
                <a:cubicBezTo>
                  <a:pt x="813" y="115"/>
                  <a:pt x="810" y="113"/>
                  <a:pt x="808" y="103"/>
                </a:cubicBezTo>
                <a:cubicBezTo>
                  <a:pt x="807" y="92"/>
                  <a:pt x="801" y="83"/>
                  <a:pt x="797" y="75"/>
                </a:cubicBezTo>
                <a:cubicBezTo>
                  <a:pt x="778" y="43"/>
                  <a:pt x="755" y="36"/>
                  <a:pt x="730" y="39"/>
                </a:cubicBezTo>
                <a:cubicBezTo>
                  <a:pt x="716" y="40"/>
                  <a:pt x="699" y="66"/>
                  <a:pt x="697" y="85"/>
                </a:cubicBezTo>
                <a:cubicBezTo>
                  <a:pt x="700" y="91"/>
                  <a:pt x="704" y="97"/>
                  <a:pt x="707" y="103"/>
                </a:cubicBezTo>
                <a:cubicBezTo>
                  <a:pt x="714" y="118"/>
                  <a:pt x="711" y="142"/>
                  <a:pt x="700" y="148"/>
                </a:cubicBezTo>
                <a:cubicBezTo>
                  <a:pt x="687" y="157"/>
                  <a:pt x="673" y="158"/>
                  <a:pt x="660" y="149"/>
                </a:cubicBezTo>
                <a:cubicBezTo>
                  <a:pt x="649" y="142"/>
                  <a:pt x="646" y="125"/>
                  <a:pt x="644" y="107"/>
                </a:cubicBezTo>
                <a:cubicBezTo>
                  <a:pt x="633" y="106"/>
                  <a:pt x="622" y="105"/>
                  <a:pt x="611" y="104"/>
                </a:cubicBezTo>
                <a:cubicBezTo>
                  <a:pt x="604" y="104"/>
                  <a:pt x="598" y="104"/>
                  <a:pt x="591" y="103"/>
                </a:cubicBezTo>
                <a:cubicBezTo>
                  <a:pt x="587" y="102"/>
                  <a:pt x="584" y="105"/>
                  <a:pt x="583" y="112"/>
                </a:cubicBezTo>
                <a:cubicBezTo>
                  <a:pt x="573" y="150"/>
                  <a:pt x="553" y="155"/>
                  <a:pt x="535" y="145"/>
                </a:cubicBezTo>
                <a:cubicBezTo>
                  <a:pt x="529" y="142"/>
                  <a:pt x="524" y="134"/>
                  <a:pt x="519" y="129"/>
                </a:cubicBezTo>
                <a:cubicBezTo>
                  <a:pt x="520" y="124"/>
                  <a:pt x="521" y="119"/>
                  <a:pt x="522" y="115"/>
                </a:cubicBezTo>
                <a:cubicBezTo>
                  <a:pt x="525" y="107"/>
                  <a:pt x="528" y="100"/>
                  <a:pt x="531" y="92"/>
                </a:cubicBezTo>
                <a:cubicBezTo>
                  <a:pt x="532" y="89"/>
                  <a:pt x="533" y="85"/>
                  <a:pt x="532" y="82"/>
                </a:cubicBezTo>
                <a:cubicBezTo>
                  <a:pt x="531" y="78"/>
                  <a:pt x="528" y="74"/>
                  <a:pt x="526" y="72"/>
                </a:cubicBezTo>
                <a:cubicBezTo>
                  <a:pt x="502" y="43"/>
                  <a:pt x="466" y="43"/>
                  <a:pt x="442" y="73"/>
                </a:cubicBezTo>
                <a:cubicBezTo>
                  <a:pt x="433" y="84"/>
                  <a:pt x="428" y="100"/>
                  <a:pt x="424" y="118"/>
                </a:cubicBezTo>
                <a:cubicBezTo>
                  <a:pt x="422" y="130"/>
                  <a:pt x="422" y="130"/>
                  <a:pt x="415" y="122"/>
                </a:cubicBezTo>
                <a:cubicBezTo>
                  <a:pt x="429" y="66"/>
                  <a:pt x="455" y="39"/>
                  <a:pt x="490" y="38"/>
                </a:cubicBezTo>
                <a:cubicBezTo>
                  <a:pt x="506" y="38"/>
                  <a:pt x="522" y="45"/>
                  <a:pt x="535" y="65"/>
                </a:cubicBezTo>
                <a:cubicBezTo>
                  <a:pt x="541" y="74"/>
                  <a:pt x="544" y="86"/>
                  <a:pt x="544" y="101"/>
                </a:cubicBezTo>
                <a:cubicBezTo>
                  <a:pt x="543" y="101"/>
                  <a:pt x="541" y="101"/>
                  <a:pt x="540" y="101"/>
                </a:cubicBezTo>
                <a:cubicBezTo>
                  <a:pt x="535" y="100"/>
                  <a:pt x="532" y="102"/>
                  <a:pt x="531" y="112"/>
                </a:cubicBezTo>
                <a:cubicBezTo>
                  <a:pt x="531" y="121"/>
                  <a:pt x="533" y="128"/>
                  <a:pt x="539" y="130"/>
                </a:cubicBezTo>
                <a:cubicBezTo>
                  <a:pt x="547" y="132"/>
                  <a:pt x="554" y="125"/>
                  <a:pt x="556" y="109"/>
                </a:cubicBezTo>
                <a:cubicBezTo>
                  <a:pt x="560" y="88"/>
                  <a:pt x="555" y="66"/>
                  <a:pt x="543" y="51"/>
                </a:cubicBezTo>
                <a:cubicBezTo>
                  <a:pt x="530" y="34"/>
                  <a:pt x="516" y="24"/>
                  <a:pt x="499" y="22"/>
                </a:cubicBezTo>
                <a:cubicBezTo>
                  <a:pt x="463" y="16"/>
                  <a:pt x="430" y="35"/>
                  <a:pt x="398" y="64"/>
                </a:cubicBezTo>
                <a:cubicBezTo>
                  <a:pt x="370" y="90"/>
                  <a:pt x="343" y="117"/>
                  <a:pt x="316" y="144"/>
                </a:cubicBezTo>
                <a:cubicBezTo>
                  <a:pt x="309" y="150"/>
                  <a:pt x="305" y="157"/>
                  <a:pt x="307" y="171"/>
                </a:cubicBezTo>
                <a:cubicBezTo>
                  <a:pt x="308" y="180"/>
                  <a:pt x="307" y="190"/>
                  <a:pt x="306" y="199"/>
                </a:cubicBezTo>
                <a:cubicBezTo>
                  <a:pt x="304" y="217"/>
                  <a:pt x="295" y="229"/>
                  <a:pt x="287" y="230"/>
                </a:cubicBezTo>
                <a:cubicBezTo>
                  <a:pt x="278" y="230"/>
                  <a:pt x="266" y="218"/>
                  <a:pt x="263" y="203"/>
                </a:cubicBezTo>
                <a:cubicBezTo>
                  <a:pt x="262" y="199"/>
                  <a:pt x="261" y="195"/>
                  <a:pt x="260" y="191"/>
                </a:cubicBezTo>
                <a:cubicBezTo>
                  <a:pt x="220" y="202"/>
                  <a:pt x="181" y="201"/>
                  <a:pt x="147" y="154"/>
                </a:cubicBezTo>
                <a:cubicBezTo>
                  <a:pt x="146" y="155"/>
                  <a:pt x="146" y="156"/>
                  <a:pt x="146" y="157"/>
                </a:cubicBezTo>
                <a:cubicBezTo>
                  <a:pt x="151" y="164"/>
                  <a:pt x="156" y="172"/>
                  <a:pt x="162" y="179"/>
                </a:cubicBezTo>
                <a:cubicBezTo>
                  <a:pt x="182" y="200"/>
                  <a:pt x="205" y="206"/>
                  <a:pt x="229" y="204"/>
                </a:cubicBezTo>
                <a:cubicBezTo>
                  <a:pt x="237" y="203"/>
                  <a:pt x="245" y="201"/>
                  <a:pt x="253" y="200"/>
                </a:cubicBezTo>
                <a:cubicBezTo>
                  <a:pt x="255" y="200"/>
                  <a:pt x="258" y="202"/>
                  <a:pt x="259" y="204"/>
                </a:cubicBezTo>
                <a:cubicBezTo>
                  <a:pt x="262" y="210"/>
                  <a:pt x="264" y="218"/>
                  <a:pt x="268" y="224"/>
                </a:cubicBezTo>
                <a:cubicBezTo>
                  <a:pt x="281" y="243"/>
                  <a:pt x="298" y="238"/>
                  <a:pt x="306" y="212"/>
                </a:cubicBezTo>
                <a:cubicBezTo>
                  <a:pt x="311" y="198"/>
                  <a:pt x="312" y="183"/>
                  <a:pt x="310" y="167"/>
                </a:cubicBezTo>
                <a:cubicBezTo>
                  <a:pt x="310" y="163"/>
                  <a:pt x="311" y="156"/>
                  <a:pt x="313" y="154"/>
                </a:cubicBezTo>
                <a:cubicBezTo>
                  <a:pt x="334" y="133"/>
                  <a:pt x="355" y="113"/>
                  <a:pt x="376" y="94"/>
                </a:cubicBezTo>
                <a:cubicBezTo>
                  <a:pt x="377" y="93"/>
                  <a:pt x="378" y="92"/>
                  <a:pt x="380" y="91"/>
                </a:cubicBezTo>
                <a:cubicBezTo>
                  <a:pt x="378" y="97"/>
                  <a:pt x="377" y="100"/>
                  <a:pt x="376" y="104"/>
                </a:cubicBezTo>
                <a:cubicBezTo>
                  <a:pt x="367" y="131"/>
                  <a:pt x="358" y="158"/>
                  <a:pt x="349" y="185"/>
                </a:cubicBezTo>
                <a:cubicBezTo>
                  <a:pt x="347" y="188"/>
                  <a:pt x="347" y="196"/>
                  <a:pt x="348" y="197"/>
                </a:cubicBezTo>
                <a:cubicBezTo>
                  <a:pt x="352" y="201"/>
                  <a:pt x="357" y="204"/>
                  <a:pt x="361" y="207"/>
                </a:cubicBezTo>
                <a:cubicBezTo>
                  <a:pt x="361" y="207"/>
                  <a:pt x="363" y="201"/>
                  <a:pt x="364" y="197"/>
                </a:cubicBezTo>
                <a:cubicBezTo>
                  <a:pt x="371" y="157"/>
                  <a:pt x="380" y="120"/>
                  <a:pt x="396" y="89"/>
                </a:cubicBezTo>
                <a:cubicBezTo>
                  <a:pt x="399" y="83"/>
                  <a:pt x="403" y="78"/>
                  <a:pt x="407" y="72"/>
                </a:cubicBezTo>
                <a:cubicBezTo>
                  <a:pt x="407" y="73"/>
                  <a:pt x="408" y="74"/>
                  <a:pt x="408" y="75"/>
                </a:cubicBezTo>
                <a:cubicBezTo>
                  <a:pt x="406" y="80"/>
                  <a:pt x="404" y="85"/>
                  <a:pt x="401" y="90"/>
                </a:cubicBezTo>
                <a:cubicBezTo>
                  <a:pt x="382" y="135"/>
                  <a:pt x="377" y="187"/>
                  <a:pt x="391" y="236"/>
                </a:cubicBezTo>
                <a:cubicBezTo>
                  <a:pt x="415" y="320"/>
                  <a:pt x="478" y="325"/>
                  <a:pt x="504" y="265"/>
                </a:cubicBezTo>
                <a:cubicBezTo>
                  <a:pt x="512" y="246"/>
                  <a:pt x="521" y="228"/>
                  <a:pt x="531" y="210"/>
                </a:cubicBezTo>
                <a:cubicBezTo>
                  <a:pt x="535" y="202"/>
                  <a:pt x="542" y="197"/>
                  <a:pt x="547" y="191"/>
                </a:cubicBezTo>
                <a:cubicBezTo>
                  <a:pt x="551" y="187"/>
                  <a:pt x="553" y="189"/>
                  <a:pt x="554" y="197"/>
                </a:cubicBezTo>
                <a:cubicBezTo>
                  <a:pt x="554" y="202"/>
                  <a:pt x="556" y="207"/>
                  <a:pt x="558" y="212"/>
                </a:cubicBezTo>
                <a:cubicBezTo>
                  <a:pt x="558" y="212"/>
                  <a:pt x="561" y="211"/>
                  <a:pt x="562" y="210"/>
                </a:cubicBezTo>
                <a:cubicBezTo>
                  <a:pt x="562" y="204"/>
                  <a:pt x="564" y="197"/>
                  <a:pt x="563" y="192"/>
                </a:cubicBezTo>
                <a:cubicBezTo>
                  <a:pt x="561" y="187"/>
                  <a:pt x="557" y="183"/>
                  <a:pt x="553" y="181"/>
                </a:cubicBezTo>
                <a:cubicBezTo>
                  <a:pt x="545" y="179"/>
                  <a:pt x="539" y="184"/>
                  <a:pt x="533" y="192"/>
                </a:cubicBezTo>
                <a:cubicBezTo>
                  <a:pt x="525" y="203"/>
                  <a:pt x="525" y="203"/>
                  <a:pt x="518" y="190"/>
                </a:cubicBezTo>
                <a:cubicBezTo>
                  <a:pt x="513" y="210"/>
                  <a:pt x="512" y="232"/>
                  <a:pt x="504" y="248"/>
                </a:cubicBezTo>
                <a:cubicBezTo>
                  <a:pt x="508" y="225"/>
                  <a:pt x="512" y="201"/>
                  <a:pt x="516" y="176"/>
                </a:cubicBezTo>
                <a:cubicBezTo>
                  <a:pt x="519" y="182"/>
                  <a:pt x="522" y="187"/>
                  <a:pt x="525" y="193"/>
                </a:cubicBezTo>
                <a:cubicBezTo>
                  <a:pt x="528" y="190"/>
                  <a:pt x="530" y="187"/>
                  <a:pt x="533" y="183"/>
                </a:cubicBezTo>
                <a:cubicBezTo>
                  <a:pt x="540" y="173"/>
                  <a:pt x="548" y="172"/>
                  <a:pt x="556" y="174"/>
                </a:cubicBezTo>
                <a:cubicBezTo>
                  <a:pt x="567" y="176"/>
                  <a:pt x="574" y="202"/>
                  <a:pt x="568" y="216"/>
                </a:cubicBezTo>
                <a:cubicBezTo>
                  <a:pt x="565" y="221"/>
                  <a:pt x="561" y="226"/>
                  <a:pt x="558" y="226"/>
                </a:cubicBezTo>
                <a:cubicBezTo>
                  <a:pt x="555" y="225"/>
                  <a:pt x="551" y="217"/>
                  <a:pt x="550" y="212"/>
                </a:cubicBezTo>
                <a:cubicBezTo>
                  <a:pt x="546" y="198"/>
                  <a:pt x="545" y="197"/>
                  <a:pt x="539" y="207"/>
                </a:cubicBezTo>
                <a:cubicBezTo>
                  <a:pt x="533" y="217"/>
                  <a:pt x="527" y="228"/>
                  <a:pt x="521" y="240"/>
                </a:cubicBezTo>
                <a:cubicBezTo>
                  <a:pt x="517" y="248"/>
                  <a:pt x="513" y="258"/>
                  <a:pt x="509" y="267"/>
                </a:cubicBezTo>
                <a:cubicBezTo>
                  <a:pt x="484" y="319"/>
                  <a:pt x="443" y="328"/>
                  <a:pt x="410" y="288"/>
                </a:cubicBezTo>
                <a:cubicBezTo>
                  <a:pt x="392" y="265"/>
                  <a:pt x="382" y="231"/>
                  <a:pt x="381" y="191"/>
                </a:cubicBezTo>
                <a:cubicBezTo>
                  <a:pt x="380" y="174"/>
                  <a:pt x="381" y="157"/>
                  <a:pt x="381" y="138"/>
                </a:cubicBezTo>
                <a:cubicBezTo>
                  <a:pt x="379" y="143"/>
                  <a:pt x="378" y="147"/>
                  <a:pt x="377" y="152"/>
                </a:cubicBezTo>
                <a:cubicBezTo>
                  <a:pt x="373" y="171"/>
                  <a:pt x="369" y="190"/>
                  <a:pt x="365" y="209"/>
                </a:cubicBezTo>
                <a:cubicBezTo>
                  <a:pt x="364" y="216"/>
                  <a:pt x="362" y="218"/>
                  <a:pt x="358" y="215"/>
                </a:cubicBezTo>
                <a:cubicBezTo>
                  <a:pt x="337" y="198"/>
                  <a:pt x="338" y="205"/>
                  <a:pt x="349" y="171"/>
                </a:cubicBezTo>
                <a:cubicBezTo>
                  <a:pt x="355" y="151"/>
                  <a:pt x="362" y="132"/>
                  <a:pt x="370" y="109"/>
                </a:cubicBezTo>
                <a:cubicBezTo>
                  <a:pt x="366" y="113"/>
                  <a:pt x="364" y="114"/>
                  <a:pt x="362" y="116"/>
                </a:cubicBezTo>
                <a:cubicBezTo>
                  <a:pt x="348" y="130"/>
                  <a:pt x="334" y="144"/>
                  <a:pt x="319" y="157"/>
                </a:cubicBezTo>
                <a:cubicBezTo>
                  <a:pt x="316" y="161"/>
                  <a:pt x="314" y="164"/>
                  <a:pt x="315" y="172"/>
                </a:cubicBezTo>
                <a:cubicBezTo>
                  <a:pt x="316" y="195"/>
                  <a:pt x="312" y="215"/>
                  <a:pt x="302" y="231"/>
                </a:cubicBezTo>
                <a:cubicBezTo>
                  <a:pt x="290" y="248"/>
                  <a:pt x="272" y="247"/>
                  <a:pt x="263" y="224"/>
                </a:cubicBezTo>
                <a:cubicBezTo>
                  <a:pt x="258" y="208"/>
                  <a:pt x="252" y="206"/>
                  <a:pt x="242" y="210"/>
                </a:cubicBezTo>
                <a:cubicBezTo>
                  <a:pt x="213" y="221"/>
                  <a:pt x="185" y="208"/>
                  <a:pt x="159" y="184"/>
                </a:cubicBezTo>
                <a:cubicBezTo>
                  <a:pt x="142" y="167"/>
                  <a:pt x="132" y="139"/>
                  <a:pt x="128" y="106"/>
                </a:cubicBezTo>
                <a:cubicBezTo>
                  <a:pt x="128" y="103"/>
                  <a:pt x="128" y="99"/>
                  <a:pt x="127" y="93"/>
                </a:cubicBezTo>
                <a:cubicBezTo>
                  <a:pt x="124" y="111"/>
                  <a:pt x="128" y="136"/>
                  <a:pt x="136" y="160"/>
                </a:cubicBezTo>
                <a:cubicBezTo>
                  <a:pt x="143" y="180"/>
                  <a:pt x="153" y="194"/>
                  <a:pt x="164" y="207"/>
                </a:cubicBezTo>
                <a:cubicBezTo>
                  <a:pt x="136" y="183"/>
                  <a:pt x="120" y="145"/>
                  <a:pt x="122" y="87"/>
                </a:cubicBezTo>
                <a:cubicBezTo>
                  <a:pt x="112" y="111"/>
                  <a:pt x="128" y="178"/>
                  <a:pt x="152" y="218"/>
                </a:cubicBezTo>
                <a:cubicBezTo>
                  <a:pt x="140" y="207"/>
                  <a:pt x="130" y="191"/>
                  <a:pt x="124" y="170"/>
                </a:cubicBezTo>
                <a:cubicBezTo>
                  <a:pt x="119" y="150"/>
                  <a:pt x="117" y="128"/>
                  <a:pt x="113" y="109"/>
                </a:cubicBezTo>
                <a:cubicBezTo>
                  <a:pt x="111" y="118"/>
                  <a:pt x="115" y="148"/>
                  <a:pt x="124" y="183"/>
                </a:cubicBezTo>
                <a:cubicBezTo>
                  <a:pt x="131" y="209"/>
                  <a:pt x="141" y="229"/>
                  <a:pt x="155" y="243"/>
                </a:cubicBezTo>
                <a:cubicBezTo>
                  <a:pt x="141" y="233"/>
                  <a:pt x="130" y="215"/>
                  <a:pt x="122" y="193"/>
                </a:cubicBezTo>
                <a:cubicBezTo>
                  <a:pt x="114" y="171"/>
                  <a:pt x="111" y="146"/>
                  <a:pt x="109" y="119"/>
                </a:cubicBezTo>
                <a:cubicBezTo>
                  <a:pt x="101" y="134"/>
                  <a:pt x="99" y="171"/>
                  <a:pt x="104" y="190"/>
                </a:cubicBezTo>
                <a:cubicBezTo>
                  <a:pt x="104" y="189"/>
                  <a:pt x="104" y="189"/>
                  <a:pt x="104" y="189"/>
                </a:cubicBezTo>
                <a:cubicBezTo>
                  <a:pt x="110" y="234"/>
                  <a:pt x="124" y="270"/>
                  <a:pt x="146" y="295"/>
                </a:cubicBezTo>
                <a:cubicBezTo>
                  <a:pt x="122" y="274"/>
                  <a:pt x="106" y="242"/>
                  <a:pt x="100" y="196"/>
                </a:cubicBezTo>
                <a:cubicBezTo>
                  <a:pt x="103" y="234"/>
                  <a:pt x="116" y="263"/>
                  <a:pt x="128" y="293"/>
                </a:cubicBezTo>
                <a:cubicBezTo>
                  <a:pt x="125" y="290"/>
                  <a:pt x="122" y="286"/>
                  <a:pt x="119" y="283"/>
                </a:cubicBezTo>
                <a:cubicBezTo>
                  <a:pt x="119" y="283"/>
                  <a:pt x="119" y="284"/>
                  <a:pt x="119" y="284"/>
                </a:cubicBezTo>
                <a:cubicBezTo>
                  <a:pt x="120" y="287"/>
                  <a:pt x="121" y="290"/>
                  <a:pt x="123" y="293"/>
                </a:cubicBezTo>
                <a:cubicBezTo>
                  <a:pt x="136" y="314"/>
                  <a:pt x="152" y="329"/>
                  <a:pt x="170" y="333"/>
                </a:cubicBezTo>
                <a:cubicBezTo>
                  <a:pt x="176" y="334"/>
                  <a:pt x="181" y="335"/>
                  <a:pt x="186" y="337"/>
                </a:cubicBezTo>
                <a:cubicBezTo>
                  <a:pt x="206" y="345"/>
                  <a:pt x="214" y="380"/>
                  <a:pt x="203" y="410"/>
                </a:cubicBezTo>
                <a:cubicBezTo>
                  <a:pt x="196" y="426"/>
                  <a:pt x="188" y="427"/>
                  <a:pt x="180" y="413"/>
                </a:cubicBezTo>
                <a:cubicBezTo>
                  <a:pt x="179" y="411"/>
                  <a:pt x="178" y="408"/>
                  <a:pt x="176" y="404"/>
                </a:cubicBezTo>
                <a:cubicBezTo>
                  <a:pt x="172" y="411"/>
                  <a:pt x="170" y="416"/>
                  <a:pt x="167" y="421"/>
                </a:cubicBezTo>
                <a:cubicBezTo>
                  <a:pt x="162" y="432"/>
                  <a:pt x="155" y="438"/>
                  <a:pt x="147" y="439"/>
                </a:cubicBezTo>
                <a:cubicBezTo>
                  <a:pt x="132" y="440"/>
                  <a:pt x="116" y="442"/>
                  <a:pt x="102" y="427"/>
                </a:cubicBezTo>
                <a:cubicBezTo>
                  <a:pt x="101" y="426"/>
                  <a:pt x="99" y="425"/>
                  <a:pt x="98" y="423"/>
                </a:cubicBezTo>
                <a:cubicBezTo>
                  <a:pt x="98" y="421"/>
                  <a:pt x="97" y="418"/>
                  <a:pt x="97" y="416"/>
                </a:cubicBezTo>
                <a:cubicBezTo>
                  <a:pt x="98" y="415"/>
                  <a:pt x="100" y="414"/>
                  <a:pt x="101" y="414"/>
                </a:cubicBezTo>
                <a:cubicBezTo>
                  <a:pt x="104" y="416"/>
                  <a:pt x="106" y="418"/>
                  <a:pt x="108" y="420"/>
                </a:cubicBezTo>
                <a:cubicBezTo>
                  <a:pt x="134" y="442"/>
                  <a:pt x="155" y="433"/>
                  <a:pt x="171" y="392"/>
                </a:cubicBezTo>
                <a:cubicBezTo>
                  <a:pt x="172" y="390"/>
                  <a:pt x="173" y="387"/>
                  <a:pt x="175" y="384"/>
                </a:cubicBezTo>
                <a:cubicBezTo>
                  <a:pt x="177" y="388"/>
                  <a:pt x="177" y="392"/>
                  <a:pt x="179" y="395"/>
                </a:cubicBezTo>
                <a:cubicBezTo>
                  <a:pt x="182" y="401"/>
                  <a:pt x="186" y="407"/>
                  <a:pt x="190" y="410"/>
                </a:cubicBezTo>
                <a:cubicBezTo>
                  <a:pt x="196" y="414"/>
                  <a:pt x="201" y="408"/>
                  <a:pt x="202" y="398"/>
                </a:cubicBezTo>
                <a:cubicBezTo>
                  <a:pt x="206" y="372"/>
                  <a:pt x="198" y="352"/>
                  <a:pt x="183" y="347"/>
                </a:cubicBezTo>
                <a:cubicBezTo>
                  <a:pt x="178" y="346"/>
                  <a:pt x="173" y="345"/>
                  <a:pt x="167" y="343"/>
                </a:cubicBezTo>
                <a:cubicBezTo>
                  <a:pt x="133" y="331"/>
                  <a:pt x="108" y="298"/>
                  <a:pt x="98" y="242"/>
                </a:cubicBezTo>
                <a:cubicBezTo>
                  <a:pt x="85" y="170"/>
                  <a:pt x="97" y="109"/>
                  <a:pt x="129" y="59"/>
                </a:cubicBezTo>
                <a:cubicBezTo>
                  <a:pt x="139" y="43"/>
                  <a:pt x="151" y="38"/>
                  <a:pt x="164" y="43"/>
                </a:cubicBezTo>
                <a:cubicBezTo>
                  <a:pt x="180" y="49"/>
                  <a:pt x="189" y="81"/>
                  <a:pt x="182" y="106"/>
                </a:cubicBezTo>
                <a:cubicBezTo>
                  <a:pt x="178" y="119"/>
                  <a:pt x="174" y="131"/>
                  <a:pt x="169" y="144"/>
                </a:cubicBezTo>
                <a:cubicBezTo>
                  <a:pt x="168" y="148"/>
                  <a:pt x="164" y="153"/>
                  <a:pt x="162" y="152"/>
                </a:cubicBezTo>
                <a:cubicBezTo>
                  <a:pt x="158" y="150"/>
                  <a:pt x="156" y="144"/>
                  <a:pt x="157" y="136"/>
                </a:cubicBezTo>
                <a:cubicBezTo>
                  <a:pt x="162" y="134"/>
                  <a:pt x="167" y="131"/>
                  <a:pt x="171" y="129"/>
                </a:cubicBezTo>
                <a:cubicBezTo>
                  <a:pt x="171" y="127"/>
                  <a:pt x="171" y="126"/>
                  <a:pt x="171" y="124"/>
                </a:cubicBezTo>
                <a:cubicBezTo>
                  <a:pt x="162" y="129"/>
                  <a:pt x="153" y="127"/>
                  <a:pt x="148" y="112"/>
                </a:cubicBezTo>
                <a:cubicBezTo>
                  <a:pt x="147" y="107"/>
                  <a:pt x="146" y="101"/>
                  <a:pt x="145" y="96"/>
                </a:cubicBezTo>
                <a:cubicBezTo>
                  <a:pt x="146" y="95"/>
                  <a:pt x="147" y="94"/>
                  <a:pt x="147" y="94"/>
                </a:cubicBezTo>
                <a:cubicBezTo>
                  <a:pt x="149" y="96"/>
                  <a:pt x="151" y="98"/>
                  <a:pt x="153" y="101"/>
                </a:cubicBezTo>
                <a:cubicBezTo>
                  <a:pt x="157" y="109"/>
                  <a:pt x="166" y="113"/>
                  <a:pt x="170" y="109"/>
                </a:cubicBezTo>
                <a:cubicBezTo>
                  <a:pt x="175" y="104"/>
                  <a:pt x="177" y="89"/>
                  <a:pt x="174" y="78"/>
                </a:cubicBezTo>
                <a:cubicBezTo>
                  <a:pt x="171" y="62"/>
                  <a:pt x="165" y="54"/>
                  <a:pt x="156" y="54"/>
                </a:cubicBezTo>
                <a:cubicBezTo>
                  <a:pt x="147" y="54"/>
                  <a:pt x="141" y="61"/>
                  <a:pt x="138" y="77"/>
                </a:cubicBezTo>
                <a:cubicBezTo>
                  <a:pt x="140" y="72"/>
                  <a:pt x="142" y="68"/>
                  <a:pt x="145" y="65"/>
                </a:cubicBezTo>
                <a:cubicBezTo>
                  <a:pt x="147" y="62"/>
                  <a:pt x="150" y="60"/>
                  <a:pt x="153" y="58"/>
                </a:cubicBezTo>
                <a:cubicBezTo>
                  <a:pt x="154" y="59"/>
                  <a:pt x="154" y="60"/>
                  <a:pt x="155" y="61"/>
                </a:cubicBezTo>
                <a:cubicBezTo>
                  <a:pt x="151" y="73"/>
                  <a:pt x="147" y="85"/>
                  <a:pt x="143" y="97"/>
                </a:cubicBezTo>
                <a:cubicBezTo>
                  <a:pt x="142" y="97"/>
                  <a:pt x="142" y="96"/>
                  <a:pt x="141" y="96"/>
                </a:cubicBezTo>
                <a:cubicBezTo>
                  <a:pt x="142" y="91"/>
                  <a:pt x="143" y="86"/>
                  <a:pt x="145" y="82"/>
                </a:cubicBezTo>
                <a:cubicBezTo>
                  <a:pt x="144" y="81"/>
                  <a:pt x="144" y="81"/>
                  <a:pt x="144" y="81"/>
                </a:cubicBezTo>
                <a:cubicBezTo>
                  <a:pt x="142" y="85"/>
                  <a:pt x="141" y="88"/>
                  <a:pt x="139" y="93"/>
                </a:cubicBezTo>
                <a:cubicBezTo>
                  <a:pt x="138" y="90"/>
                  <a:pt x="137" y="88"/>
                  <a:pt x="137" y="85"/>
                </a:cubicBezTo>
                <a:cubicBezTo>
                  <a:pt x="136" y="86"/>
                  <a:pt x="136" y="86"/>
                  <a:pt x="135" y="86"/>
                </a:cubicBezTo>
                <a:cubicBezTo>
                  <a:pt x="137" y="97"/>
                  <a:pt x="138" y="108"/>
                  <a:pt x="140" y="117"/>
                </a:cubicBezTo>
                <a:cubicBezTo>
                  <a:pt x="148" y="146"/>
                  <a:pt x="161" y="164"/>
                  <a:pt x="179" y="174"/>
                </a:cubicBezTo>
                <a:cubicBezTo>
                  <a:pt x="221" y="198"/>
                  <a:pt x="261" y="180"/>
                  <a:pt x="298" y="149"/>
                </a:cubicBezTo>
                <a:cubicBezTo>
                  <a:pt x="328" y="124"/>
                  <a:pt x="356" y="93"/>
                  <a:pt x="385" y="65"/>
                </a:cubicBezTo>
                <a:cubicBezTo>
                  <a:pt x="406" y="44"/>
                  <a:pt x="427" y="22"/>
                  <a:pt x="451" y="13"/>
                </a:cubicBezTo>
                <a:cubicBezTo>
                  <a:pt x="484" y="0"/>
                  <a:pt x="515" y="9"/>
                  <a:pt x="546" y="29"/>
                </a:cubicBezTo>
                <a:cubicBezTo>
                  <a:pt x="590" y="57"/>
                  <a:pt x="636" y="57"/>
                  <a:pt x="680" y="24"/>
                </a:cubicBezTo>
                <a:cubicBezTo>
                  <a:pt x="689" y="18"/>
                  <a:pt x="698" y="10"/>
                  <a:pt x="708" y="3"/>
                </a:cubicBezTo>
                <a:cubicBezTo>
                  <a:pt x="725" y="3"/>
                  <a:pt x="742" y="3"/>
                  <a:pt x="760" y="3"/>
                </a:cubicBezTo>
                <a:close/>
                <a:moveTo>
                  <a:pt x="55" y="714"/>
                </a:moveTo>
                <a:cubicBezTo>
                  <a:pt x="55" y="673"/>
                  <a:pt x="54" y="633"/>
                  <a:pt x="59" y="595"/>
                </a:cubicBezTo>
                <a:cubicBezTo>
                  <a:pt x="60" y="580"/>
                  <a:pt x="69" y="573"/>
                  <a:pt x="78" y="577"/>
                </a:cubicBezTo>
                <a:cubicBezTo>
                  <a:pt x="81" y="578"/>
                  <a:pt x="84" y="581"/>
                  <a:pt x="87" y="584"/>
                </a:cubicBezTo>
                <a:cubicBezTo>
                  <a:pt x="87" y="581"/>
                  <a:pt x="87" y="579"/>
                  <a:pt x="87" y="577"/>
                </a:cubicBezTo>
                <a:cubicBezTo>
                  <a:pt x="87" y="518"/>
                  <a:pt x="88" y="460"/>
                  <a:pt x="88" y="401"/>
                </a:cubicBezTo>
                <a:cubicBezTo>
                  <a:pt x="88" y="388"/>
                  <a:pt x="85" y="380"/>
                  <a:pt x="79" y="373"/>
                </a:cubicBezTo>
                <a:cubicBezTo>
                  <a:pt x="66" y="356"/>
                  <a:pt x="40" y="356"/>
                  <a:pt x="25" y="373"/>
                </a:cubicBezTo>
                <a:cubicBezTo>
                  <a:pt x="14" y="384"/>
                  <a:pt x="10" y="400"/>
                  <a:pt x="12" y="421"/>
                </a:cubicBezTo>
                <a:cubicBezTo>
                  <a:pt x="16" y="473"/>
                  <a:pt x="19" y="525"/>
                  <a:pt x="23" y="576"/>
                </a:cubicBezTo>
                <a:cubicBezTo>
                  <a:pt x="24" y="587"/>
                  <a:pt x="24" y="598"/>
                  <a:pt x="25" y="608"/>
                </a:cubicBezTo>
                <a:cubicBezTo>
                  <a:pt x="33" y="604"/>
                  <a:pt x="41" y="600"/>
                  <a:pt x="48" y="596"/>
                </a:cubicBezTo>
                <a:cubicBezTo>
                  <a:pt x="49" y="597"/>
                  <a:pt x="49" y="599"/>
                  <a:pt x="49" y="600"/>
                </a:cubicBezTo>
                <a:cubicBezTo>
                  <a:pt x="43" y="604"/>
                  <a:pt x="36" y="608"/>
                  <a:pt x="29" y="612"/>
                </a:cubicBezTo>
                <a:cubicBezTo>
                  <a:pt x="28" y="613"/>
                  <a:pt x="25" y="617"/>
                  <a:pt x="25" y="619"/>
                </a:cubicBezTo>
                <a:cubicBezTo>
                  <a:pt x="25" y="628"/>
                  <a:pt x="25" y="636"/>
                  <a:pt x="25" y="646"/>
                </a:cubicBezTo>
                <a:cubicBezTo>
                  <a:pt x="34" y="640"/>
                  <a:pt x="41" y="631"/>
                  <a:pt x="50" y="636"/>
                </a:cubicBezTo>
                <a:cubicBezTo>
                  <a:pt x="45" y="640"/>
                  <a:pt x="40" y="643"/>
                  <a:pt x="35" y="645"/>
                </a:cubicBezTo>
                <a:cubicBezTo>
                  <a:pt x="27" y="647"/>
                  <a:pt x="25" y="653"/>
                  <a:pt x="25" y="667"/>
                </a:cubicBezTo>
                <a:cubicBezTo>
                  <a:pt x="25" y="701"/>
                  <a:pt x="24" y="735"/>
                  <a:pt x="24" y="770"/>
                </a:cubicBezTo>
                <a:cubicBezTo>
                  <a:pt x="24" y="780"/>
                  <a:pt x="23" y="790"/>
                  <a:pt x="22" y="803"/>
                </a:cubicBezTo>
                <a:cubicBezTo>
                  <a:pt x="34" y="792"/>
                  <a:pt x="44" y="781"/>
                  <a:pt x="56" y="791"/>
                </a:cubicBezTo>
                <a:cubicBezTo>
                  <a:pt x="49" y="793"/>
                  <a:pt x="42" y="794"/>
                  <a:pt x="36" y="798"/>
                </a:cubicBezTo>
                <a:cubicBezTo>
                  <a:pt x="30" y="802"/>
                  <a:pt x="24" y="808"/>
                  <a:pt x="21" y="819"/>
                </a:cubicBezTo>
                <a:cubicBezTo>
                  <a:pt x="31" y="809"/>
                  <a:pt x="42" y="803"/>
                  <a:pt x="53" y="810"/>
                </a:cubicBezTo>
                <a:cubicBezTo>
                  <a:pt x="49" y="812"/>
                  <a:pt x="45" y="813"/>
                  <a:pt x="41" y="814"/>
                </a:cubicBezTo>
                <a:cubicBezTo>
                  <a:pt x="30" y="816"/>
                  <a:pt x="21" y="829"/>
                  <a:pt x="18" y="846"/>
                </a:cubicBezTo>
                <a:cubicBezTo>
                  <a:pt x="15" y="870"/>
                  <a:pt x="12" y="893"/>
                  <a:pt x="10" y="917"/>
                </a:cubicBezTo>
                <a:cubicBezTo>
                  <a:pt x="9" y="921"/>
                  <a:pt x="9" y="924"/>
                  <a:pt x="9" y="928"/>
                </a:cubicBezTo>
                <a:cubicBezTo>
                  <a:pt x="20" y="909"/>
                  <a:pt x="33" y="895"/>
                  <a:pt x="49" y="900"/>
                </a:cubicBezTo>
                <a:cubicBezTo>
                  <a:pt x="65" y="905"/>
                  <a:pt x="75" y="924"/>
                  <a:pt x="84" y="948"/>
                </a:cubicBezTo>
                <a:cubicBezTo>
                  <a:pt x="84" y="943"/>
                  <a:pt x="85" y="940"/>
                  <a:pt x="85" y="937"/>
                </a:cubicBezTo>
                <a:cubicBezTo>
                  <a:pt x="90" y="879"/>
                  <a:pt x="90" y="820"/>
                  <a:pt x="87" y="762"/>
                </a:cubicBezTo>
                <a:cubicBezTo>
                  <a:pt x="87" y="752"/>
                  <a:pt x="86" y="742"/>
                  <a:pt x="84" y="733"/>
                </a:cubicBezTo>
                <a:cubicBezTo>
                  <a:pt x="80" y="713"/>
                  <a:pt x="66" y="704"/>
                  <a:pt x="55" y="714"/>
                </a:cubicBezTo>
                <a:close/>
                <a:moveTo>
                  <a:pt x="157" y="1495"/>
                </a:moveTo>
                <a:cubicBezTo>
                  <a:pt x="159" y="1493"/>
                  <a:pt x="162" y="1491"/>
                  <a:pt x="164" y="1489"/>
                </a:cubicBezTo>
                <a:cubicBezTo>
                  <a:pt x="177" y="1476"/>
                  <a:pt x="191" y="1469"/>
                  <a:pt x="206" y="1468"/>
                </a:cubicBezTo>
                <a:cubicBezTo>
                  <a:pt x="221" y="1467"/>
                  <a:pt x="236" y="1466"/>
                  <a:pt x="251" y="1468"/>
                </a:cubicBezTo>
                <a:cubicBezTo>
                  <a:pt x="288" y="1472"/>
                  <a:pt x="322" y="1492"/>
                  <a:pt x="354" y="1521"/>
                </a:cubicBezTo>
                <a:cubicBezTo>
                  <a:pt x="377" y="1541"/>
                  <a:pt x="399" y="1562"/>
                  <a:pt x="423" y="1579"/>
                </a:cubicBezTo>
                <a:cubicBezTo>
                  <a:pt x="449" y="1599"/>
                  <a:pt x="476" y="1614"/>
                  <a:pt x="506" y="1611"/>
                </a:cubicBezTo>
                <a:cubicBezTo>
                  <a:pt x="546" y="1607"/>
                  <a:pt x="567" y="1543"/>
                  <a:pt x="554" y="1491"/>
                </a:cubicBezTo>
                <a:cubicBezTo>
                  <a:pt x="548" y="1470"/>
                  <a:pt x="537" y="1458"/>
                  <a:pt x="525" y="1461"/>
                </a:cubicBezTo>
                <a:cubicBezTo>
                  <a:pt x="514" y="1464"/>
                  <a:pt x="505" y="1483"/>
                  <a:pt x="504" y="1504"/>
                </a:cubicBezTo>
                <a:cubicBezTo>
                  <a:pt x="502" y="1521"/>
                  <a:pt x="511" y="1541"/>
                  <a:pt x="520" y="1540"/>
                </a:cubicBezTo>
                <a:cubicBezTo>
                  <a:pt x="524" y="1540"/>
                  <a:pt x="528" y="1536"/>
                  <a:pt x="530" y="1531"/>
                </a:cubicBezTo>
                <a:cubicBezTo>
                  <a:pt x="531" y="1528"/>
                  <a:pt x="530" y="1518"/>
                  <a:pt x="529" y="1517"/>
                </a:cubicBezTo>
                <a:cubicBezTo>
                  <a:pt x="526" y="1514"/>
                  <a:pt x="522" y="1515"/>
                  <a:pt x="518" y="1515"/>
                </a:cubicBezTo>
                <a:cubicBezTo>
                  <a:pt x="517" y="1515"/>
                  <a:pt x="516" y="1517"/>
                  <a:pt x="514" y="1519"/>
                </a:cubicBezTo>
                <a:cubicBezTo>
                  <a:pt x="513" y="1514"/>
                  <a:pt x="511" y="1510"/>
                  <a:pt x="511" y="1506"/>
                </a:cubicBezTo>
                <a:cubicBezTo>
                  <a:pt x="511" y="1493"/>
                  <a:pt x="514" y="1483"/>
                  <a:pt x="521" y="1477"/>
                </a:cubicBezTo>
                <a:cubicBezTo>
                  <a:pt x="527" y="1471"/>
                  <a:pt x="535" y="1473"/>
                  <a:pt x="541" y="1482"/>
                </a:cubicBezTo>
                <a:cubicBezTo>
                  <a:pt x="551" y="1497"/>
                  <a:pt x="554" y="1534"/>
                  <a:pt x="546" y="1554"/>
                </a:cubicBezTo>
                <a:cubicBezTo>
                  <a:pt x="536" y="1582"/>
                  <a:pt x="520" y="1590"/>
                  <a:pt x="502" y="1591"/>
                </a:cubicBezTo>
                <a:cubicBezTo>
                  <a:pt x="478" y="1593"/>
                  <a:pt x="462" y="1573"/>
                  <a:pt x="456" y="1534"/>
                </a:cubicBezTo>
                <a:cubicBezTo>
                  <a:pt x="455" y="1524"/>
                  <a:pt x="452" y="1524"/>
                  <a:pt x="448" y="1528"/>
                </a:cubicBezTo>
                <a:cubicBezTo>
                  <a:pt x="444" y="1533"/>
                  <a:pt x="440" y="1538"/>
                  <a:pt x="433" y="1546"/>
                </a:cubicBezTo>
                <a:cubicBezTo>
                  <a:pt x="438" y="1506"/>
                  <a:pt x="421" y="1503"/>
                  <a:pt x="409" y="1491"/>
                </a:cubicBezTo>
                <a:cubicBezTo>
                  <a:pt x="406" y="1511"/>
                  <a:pt x="414" y="1525"/>
                  <a:pt x="415" y="1544"/>
                </a:cubicBezTo>
                <a:cubicBezTo>
                  <a:pt x="411" y="1543"/>
                  <a:pt x="407" y="1542"/>
                  <a:pt x="404" y="1540"/>
                </a:cubicBezTo>
                <a:cubicBezTo>
                  <a:pt x="394" y="1531"/>
                  <a:pt x="386" y="1517"/>
                  <a:pt x="384" y="1496"/>
                </a:cubicBezTo>
                <a:cubicBezTo>
                  <a:pt x="384" y="1493"/>
                  <a:pt x="383" y="1490"/>
                  <a:pt x="382" y="1486"/>
                </a:cubicBezTo>
                <a:cubicBezTo>
                  <a:pt x="380" y="1488"/>
                  <a:pt x="378" y="1490"/>
                  <a:pt x="376" y="1492"/>
                </a:cubicBezTo>
                <a:cubicBezTo>
                  <a:pt x="374" y="1494"/>
                  <a:pt x="372" y="1497"/>
                  <a:pt x="369" y="1500"/>
                </a:cubicBezTo>
                <a:cubicBezTo>
                  <a:pt x="368" y="1489"/>
                  <a:pt x="368" y="1481"/>
                  <a:pt x="367" y="1472"/>
                </a:cubicBezTo>
                <a:cubicBezTo>
                  <a:pt x="367" y="1459"/>
                  <a:pt x="363" y="1449"/>
                  <a:pt x="356" y="1445"/>
                </a:cubicBezTo>
                <a:cubicBezTo>
                  <a:pt x="343" y="1439"/>
                  <a:pt x="331" y="1434"/>
                  <a:pt x="319" y="1428"/>
                </a:cubicBezTo>
                <a:cubicBezTo>
                  <a:pt x="317" y="1451"/>
                  <a:pt x="327" y="1465"/>
                  <a:pt x="334" y="1483"/>
                </a:cubicBezTo>
                <a:cubicBezTo>
                  <a:pt x="314" y="1471"/>
                  <a:pt x="297" y="1451"/>
                  <a:pt x="282" y="1427"/>
                </a:cubicBezTo>
                <a:cubicBezTo>
                  <a:pt x="275" y="1444"/>
                  <a:pt x="275" y="1443"/>
                  <a:pt x="265" y="1435"/>
                </a:cubicBezTo>
                <a:cubicBezTo>
                  <a:pt x="253" y="1426"/>
                  <a:pt x="241" y="1419"/>
                  <a:pt x="229" y="1413"/>
                </a:cubicBezTo>
                <a:cubicBezTo>
                  <a:pt x="224" y="1411"/>
                  <a:pt x="218" y="1414"/>
                  <a:pt x="212" y="1415"/>
                </a:cubicBezTo>
                <a:cubicBezTo>
                  <a:pt x="215" y="1426"/>
                  <a:pt x="217" y="1434"/>
                  <a:pt x="219" y="1441"/>
                </a:cubicBezTo>
                <a:cubicBezTo>
                  <a:pt x="207" y="1446"/>
                  <a:pt x="195" y="1450"/>
                  <a:pt x="184" y="1455"/>
                </a:cubicBezTo>
                <a:cubicBezTo>
                  <a:pt x="172" y="1461"/>
                  <a:pt x="163" y="1475"/>
                  <a:pt x="157" y="1495"/>
                </a:cubicBezTo>
                <a:close/>
                <a:moveTo>
                  <a:pt x="560" y="1488"/>
                </a:moveTo>
                <a:cubicBezTo>
                  <a:pt x="559" y="1488"/>
                  <a:pt x="558" y="1489"/>
                  <a:pt x="557" y="1489"/>
                </a:cubicBezTo>
                <a:cubicBezTo>
                  <a:pt x="568" y="1533"/>
                  <a:pt x="559" y="1568"/>
                  <a:pt x="542" y="1600"/>
                </a:cubicBezTo>
                <a:cubicBezTo>
                  <a:pt x="542" y="1601"/>
                  <a:pt x="543" y="1602"/>
                  <a:pt x="543" y="1602"/>
                </a:cubicBezTo>
                <a:cubicBezTo>
                  <a:pt x="549" y="1593"/>
                  <a:pt x="554" y="1584"/>
                  <a:pt x="560" y="1575"/>
                </a:cubicBezTo>
                <a:cubicBezTo>
                  <a:pt x="560" y="1576"/>
                  <a:pt x="561" y="1576"/>
                  <a:pt x="561" y="1577"/>
                </a:cubicBezTo>
                <a:cubicBezTo>
                  <a:pt x="557" y="1587"/>
                  <a:pt x="553" y="1596"/>
                  <a:pt x="549" y="1606"/>
                </a:cubicBezTo>
                <a:cubicBezTo>
                  <a:pt x="549" y="1606"/>
                  <a:pt x="550" y="1607"/>
                  <a:pt x="550" y="1608"/>
                </a:cubicBezTo>
                <a:cubicBezTo>
                  <a:pt x="553" y="1602"/>
                  <a:pt x="557" y="1597"/>
                  <a:pt x="560" y="1592"/>
                </a:cubicBezTo>
                <a:cubicBezTo>
                  <a:pt x="563" y="1587"/>
                  <a:pt x="565" y="1581"/>
                  <a:pt x="568" y="1575"/>
                </a:cubicBezTo>
                <a:cubicBezTo>
                  <a:pt x="568" y="1575"/>
                  <a:pt x="569" y="1576"/>
                  <a:pt x="569" y="1577"/>
                </a:cubicBezTo>
                <a:cubicBezTo>
                  <a:pt x="565" y="1588"/>
                  <a:pt x="561" y="1598"/>
                  <a:pt x="556" y="1609"/>
                </a:cubicBezTo>
                <a:cubicBezTo>
                  <a:pt x="557" y="1610"/>
                  <a:pt x="557" y="1611"/>
                  <a:pt x="558" y="1612"/>
                </a:cubicBezTo>
                <a:cubicBezTo>
                  <a:pt x="564" y="1601"/>
                  <a:pt x="570" y="1590"/>
                  <a:pt x="575" y="1579"/>
                </a:cubicBezTo>
                <a:cubicBezTo>
                  <a:pt x="576" y="1579"/>
                  <a:pt x="576" y="1579"/>
                  <a:pt x="577" y="1580"/>
                </a:cubicBezTo>
                <a:cubicBezTo>
                  <a:pt x="573" y="1591"/>
                  <a:pt x="570" y="1602"/>
                  <a:pt x="566" y="1612"/>
                </a:cubicBezTo>
                <a:cubicBezTo>
                  <a:pt x="567" y="1613"/>
                  <a:pt x="567" y="1614"/>
                  <a:pt x="567" y="1615"/>
                </a:cubicBezTo>
                <a:cubicBezTo>
                  <a:pt x="569" y="1612"/>
                  <a:pt x="572" y="1609"/>
                  <a:pt x="573" y="1605"/>
                </a:cubicBezTo>
                <a:cubicBezTo>
                  <a:pt x="576" y="1597"/>
                  <a:pt x="579" y="1588"/>
                  <a:pt x="581" y="1578"/>
                </a:cubicBezTo>
                <a:cubicBezTo>
                  <a:pt x="583" y="1571"/>
                  <a:pt x="585" y="1568"/>
                  <a:pt x="590" y="1568"/>
                </a:cubicBezTo>
                <a:cubicBezTo>
                  <a:pt x="609" y="1569"/>
                  <a:pt x="628" y="1569"/>
                  <a:pt x="647" y="1569"/>
                </a:cubicBezTo>
                <a:cubicBezTo>
                  <a:pt x="653" y="1569"/>
                  <a:pt x="655" y="1571"/>
                  <a:pt x="657" y="1581"/>
                </a:cubicBezTo>
                <a:cubicBezTo>
                  <a:pt x="659" y="1594"/>
                  <a:pt x="663" y="1606"/>
                  <a:pt x="669" y="1615"/>
                </a:cubicBezTo>
                <a:cubicBezTo>
                  <a:pt x="670" y="1615"/>
                  <a:pt x="670" y="1614"/>
                  <a:pt x="671" y="1614"/>
                </a:cubicBezTo>
                <a:cubicBezTo>
                  <a:pt x="668" y="1604"/>
                  <a:pt x="664" y="1594"/>
                  <a:pt x="661" y="1583"/>
                </a:cubicBezTo>
                <a:cubicBezTo>
                  <a:pt x="662" y="1583"/>
                  <a:pt x="662" y="1582"/>
                  <a:pt x="663" y="1582"/>
                </a:cubicBezTo>
                <a:cubicBezTo>
                  <a:pt x="666" y="1589"/>
                  <a:pt x="669" y="1595"/>
                  <a:pt x="673" y="1602"/>
                </a:cubicBezTo>
                <a:cubicBezTo>
                  <a:pt x="673" y="1602"/>
                  <a:pt x="673" y="1601"/>
                  <a:pt x="674" y="1601"/>
                </a:cubicBezTo>
                <a:cubicBezTo>
                  <a:pt x="672" y="1595"/>
                  <a:pt x="671" y="1590"/>
                  <a:pt x="669" y="1585"/>
                </a:cubicBezTo>
                <a:cubicBezTo>
                  <a:pt x="670" y="1584"/>
                  <a:pt x="671" y="1583"/>
                  <a:pt x="671" y="1582"/>
                </a:cubicBezTo>
                <a:cubicBezTo>
                  <a:pt x="674" y="1588"/>
                  <a:pt x="678" y="1595"/>
                  <a:pt x="681" y="1601"/>
                </a:cubicBezTo>
                <a:cubicBezTo>
                  <a:pt x="682" y="1600"/>
                  <a:pt x="682" y="1600"/>
                  <a:pt x="682" y="1600"/>
                </a:cubicBezTo>
                <a:cubicBezTo>
                  <a:pt x="680" y="1595"/>
                  <a:pt x="678" y="1589"/>
                  <a:pt x="676" y="1584"/>
                </a:cubicBezTo>
                <a:cubicBezTo>
                  <a:pt x="677" y="1583"/>
                  <a:pt x="677" y="1583"/>
                  <a:pt x="677" y="1583"/>
                </a:cubicBezTo>
                <a:cubicBezTo>
                  <a:pt x="682" y="1591"/>
                  <a:pt x="687" y="1599"/>
                  <a:pt x="692" y="1606"/>
                </a:cubicBezTo>
                <a:cubicBezTo>
                  <a:pt x="693" y="1606"/>
                  <a:pt x="693" y="1605"/>
                  <a:pt x="694" y="1604"/>
                </a:cubicBezTo>
                <a:cubicBezTo>
                  <a:pt x="672" y="1570"/>
                  <a:pt x="670" y="1529"/>
                  <a:pt x="677" y="1483"/>
                </a:cubicBezTo>
                <a:cubicBezTo>
                  <a:pt x="674" y="1493"/>
                  <a:pt x="672" y="1502"/>
                  <a:pt x="669" y="1511"/>
                </a:cubicBezTo>
                <a:cubicBezTo>
                  <a:pt x="668" y="1511"/>
                  <a:pt x="668" y="1511"/>
                  <a:pt x="667" y="1510"/>
                </a:cubicBezTo>
                <a:cubicBezTo>
                  <a:pt x="669" y="1502"/>
                  <a:pt x="670" y="1493"/>
                  <a:pt x="672" y="1484"/>
                </a:cubicBezTo>
                <a:cubicBezTo>
                  <a:pt x="671" y="1484"/>
                  <a:pt x="671" y="1484"/>
                  <a:pt x="670" y="1483"/>
                </a:cubicBezTo>
                <a:cubicBezTo>
                  <a:pt x="668" y="1492"/>
                  <a:pt x="666" y="1500"/>
                  <a:pt x="663" y="1508"/>
                </a:cubicBezTo>
                <a:cubicBezTo>
                  <a:pt x="663" y="1508"/>
                  <a:pt x="662" y="1508"/>
                  <a:pt x="662" y="1507"/>
                </a:cubicBezTo>
                <a:cubicBezTo>
                  <a:pt x="663" y="1499"/>
                  <a:pt x="664" y="1491"/>
                  <a:pt x="666" y="1483"/>
                </a:cubicBezTo>
                <a:cubicBezTo>
                  <a:pt x="665" y="1483"/>
                  <a:pt x="664" y="1483"/>
                  <a:pt x="664" y="1482"/>
                </a:cubicBezTo>
                <a:cubicBezTo>
                  <a:pt x="661" y="1494"/>
                  <a:pt x="658" y="1506"/>
                  <a:pt x="656" y="1518"/>
                </a:cubicBezTo>
                <a:cubicBezTo>
                  <a:pt x="655" y="1518"/>
                  <a:pt x="655" y="1518"/>
                  <a:pt x="654" y="1517"/>
                </a:cubicBezTo>
                <a:cubicBezTo>
                  <a:pt x="656" y="1505"/>
                  <a:pt x="658" y="1492"/>
                  <a:pt x="659" y="1479"/>
                </a:cubicBezTo>
                <a:cubicBezTo>
                  <a:pt x="658" y="1479"/>
                  <a:pt x="657" y="1478"/>
                  <a:pt x="657" y="1478"/>
                </a:cubicBezTo>
                <a:cubicBezTo>
                  <a:pt x="655" y="1494"/>
                  <a:pt x="653" y="1510"/>
                  <a:pt x="651" y="1526"/>
                </a:cubicBezTo>
                <a:cubicBezTo>
                  <a:pt x="650" y="1535"/>
                  <a:pt x="648" y="1541"/>
                  <a:pt x="642" y="1541"/>
                </a:cubicBezTo>
                <a:cubicBezTo>
                  <a:pt x="627" y="1540"/>
                  <a:pt x="611" y="1540"/>
                  <a:pt x="595" y="1541"/>
                </a:cubicBezTo>
                <a:cubicBezTo>
                  <a:pt x="591" y="1541"/>
                  <a:pt x="590" y="1537"/>
                  <a:pt x="589" y="1530"/>
                </a:cubicBezTo>
                <a:cubicBezTo>
                  <a:pt x="589" y="1519"/>
                  <a:pt x="588" y="1508"/>
                  <a:pt x="587" y="1498"/>
                </a:cubicBezTo>
                <a:cubicBezTo>
                  <a:pt x="586" y="1494"/>
                  <a:pt x="585" y="1490"/>
                  <a:pt x="584" y="1486"/>
                </a:cubicBezTo>
                <a:cubicBezTo>
                  <a:pt x="583" y="1487"/>
                  <a:pt x="583" y="1487"/>
                  <a:pt x="583" y="1487"/>
                </a:cubicBezTo>
                <a:cubicBezTo>
                  <a:pt x="583" y="1496"/>
                  <a:pt x="584" y="1504"/>
                  <a:pt x="584" y="1512"/>
                </a:cubicBezTo>
                <a:cubicBezTo>
                  <a:pt x="584" y="1513"/>
                  <a:pt x="583" y="1513"/>
                  <a:pt x="582" y="1513"/>
                </a:cubicBezTo>
                <a:cubicBezTo>
                  <a:pt x="581" y="1507"/>
                  <a:pt x="580" y="1501"/>
                  <a:pt x="579" y="1496"/>
                </a:cubicBezTo>
                <a:cubicBezTo>
                  <a:pt x="577" y="1491"/>
                  <a:pt x="576" y="1485"/>
                  <a:pt x="575" y="1480"/>
                </a:cubicBezTo>
                <a:cubicBezTo>
                  <a:pt x="574" y="1481"/>
                  <a:pt x="574" y="1481"/>
                  <a:pt x="573" y="1481"/>
                </a:cubicBezTo>
                <a:cubicBezTo>
                  <a:pt x="574" y="1491"/>
                  <a:pt x="575" y="1500"/>
                  <a:pt x="576" y="1510"/>
                </a:cubicBezTo>
                <a:cubicBezTo>
                  <a:pt x="576" y="1510"/>
                  <a:pt x="575" y="1510"/>
                  <a:pt x="575" y="1510"/>
                </a:cubicBezTo>
                <a:cubicBezTo>
                  <a:pt x="573" y="1502"/>
                  <a:pt x="571" y="1495"/>
                  <a:pt x="569" y="1487"/>
                </a:cubicBezTo>
                <a:cubicBezTo>
                  <a:pt x="568" y="1488"/>
                  <a:pt x="568" y="1488"/>
                  <a:pt x="567" y="1488"/>
                </a:cubicBezTo>
                <a:cubicBezTo>
                  <a:pt x="568" y="1499"/>
                  <a:pt x="569" y="1509"/>
                  <a:pt x="570" y="1520"/>
                </a:cubicBezTo>
                <a:cubicBezTo>
                  <a:pt x="570" y="1520"/>
                  <a:pt x="569" y="1520"/>
                  <a:pt x="569" y="1520"/>
                </a:cubicBezTo>
                <a:cubicBezTo>
                  <a:pt x="566" y="1510"/>
                  <a:pt x="563" y="1499"/>
                  <a:pt x="560" y="1488"/>
                </a:cubicBezTo>
                <a:close/>
                <a:moveTo>
                  <a:pt x="568" y="126"/>
                </a:moveTo>
                <a:cubicBezTo>
                  <a:pt x="569" y="126"/>
                  <a:pt x="569" y="126"/>
                  <a:pt x="570" y="127"/>
                </a:cubicBezTo>
                <a:cubicBezTo>
                  <a:pt x="572" y="118"/>
                  <a:pt x="574" y="109"/>
                  <a:pt x="575" y="100"/>
                </a:cubicBezTo>
                <a:cubicBezTo>
                  <a:pt x="577" y="91"/>
                  <a:pt x="579" y="89"/>
                  <a:pt x="584" y="89"/>
                </a:cubicBezTo>
                <a:cubicBezTo>
                  <a:pt x="604" y="91"/>
                  <a:pt x="623" y="92"/>
                  <a:pt x="642" y="93"/>
                </a:cubicBezTo>
                <a:cubicBezTo>
                  <a:pt x="647" y="93"/>
                  <a:pt x="649" y="97"/>
                  <a:pt x="651" y="104"/>
                </a:cubicBezTo>
                <a:cubicBezTo>
                  <a:pt x="652" y="114"/>
                  <a:pt x="654" y="123"/>
                  <a:pt x="656" y="132"/>
                </a:cubicBezTo>
                <a:cubicBezTo>
                  <a:pt x="657" y="132"/>
                  <a:pt x="657" y="131"/>
                  <a:pt x="658" y="131"/>
                </a:cubicBezTo>
                <a:cubicBezTo>
                  <a:pt x="657" y="125"/>
                  <a:pt x="656" y="119"/>
                  <a:pt x="655" y="112"/>
                </a:cubicBezTo>
                <a:cubicBezTo>
                  <a:pt x="655" y="112"/>
                  <a:pt x="655" y="112"/>
                  <a:pt x="656" y="112"/>
                </a:cubicBezTo>
                <a:cubicBezTo>
                  <a:pt x="659" y="118"/>
                  <a:pt x="661" y="124"/>
                  <a:pt x="664" y="130"/>
                </a:cubicBezTo>
                <a:cubicBezTo>
                  <a:pt x="665" y="130"/>
                  <a:pt x="665" y="129"/>
                  <a:pt x="666" y="129"/>
                </a:cubicBezTo>
                <a:cubicBezTo>
                  <a:pt x="657" y="103"/>
                  <a:pt x="661" y="79"/>
                  <a:pt x="668" y="53"/>
                </a:cubicBezTo>
                <a:cubicBezTo>
                  <a:pt x="629" y="64"/>
                  <a:pt x="592" y="65"/>
                  <a:pt x="553" y="49"/>
                </a:cubicBezTo>
                <a:cubicBezTo>
                  <a:pt x="568" y="75"/>
                  <a:pt x="565" y="102"/>
                  <a:pt x="560" y="130"/>
                </a:cubicBezTo>
                <a:cubicBezTo>
                  <a:pt x="560" y="130"/>
                  <a:pt x="561" y="130"/>
                  <a:pt x="562" y="131"/>
                </a:cubicBezTo>
                <a:cubicBezTo>
                  <a:pt x="564" y="121"/>
                  <a:pt x="567" y="112"/>
                  <a:pt x="569" y="102"/>
                </a:cubicBezTo>
                <a:cubicBezTo>
                  <a:pt x="570" y="103"/>
                  <a:pt x="570" y="103"/>
                  <a:pt x="571" y="103"/>
                </a:cubicBezTo>
                <a:cubicBezTo>
                  <a:pt x="570" y="111"/>
                  <a:pt x="569" y="118"/>
                  <a:pt x="568" y="126"/>
                </a:cubicBezTo>
                <a:close/>
                <a:moveTo>
                  <a:pt x="294" y="214"/>
                </a:moveTo>
                <a:cubicBezTo>
                  <a:pt x="290" y="198"/>
                  <a:pt x="288" y="186"/>
                  <a:pt x="285" y="174"/>
                </a:cubicBezTo>
                <a:cubicBezTo>
                  <a:pt x="284" y="175"/>
                  <a:pt x="284" y="175"/>
                  <a:pt x="283" y="176"/>
                </a:cubicBezTo>
                <a:cubicBezTo>
                  <a:pt x="285" y="189"/>
                  <a:pt x="287" y="202"/>
                  <a:pt x="290" y="215"/>
                </a:cubicBezTo>
                <a:cubicBezTo>
                  <a:pt x="289" y="215"/>
                  <a:pt x="289" y="215"/>
                  <a:pt x="288" y="215"/>
                </a:cubicBezTo>
                <a:cubicBezTo>
                  <a:pt x="286" y="204"/>
                  <a:pt x="283" y="193"/>
                  <a:pt x="281" y="182"/>
                </a:cubicBezTo>
                <a:cubicBezTo>
                  <a:pt x="280" y="182"/>
                  <a:pt x="280" y="183"/>
                  <a:pt x="279" y="183"/>
                </a:cubicBezTo>
                <a:cubicBezTo>
                  <a:pt x="280" y="193"/>
                  <a:pt x="282" y="203"/>
                  <a:pt x="284" y="213"/>
                </a:cubicBezTo>
                <a:cubicBezTo>
                  <a:pt x="283" y="213"/>
                  <a:pt x="283" y="213"/>
                  <a:pt x="283" y="213"/>
                </a:cubicBezTo>
                <a:cubicBezTo>
                  <a:pt x="280" y="203"/>
                  <a:pt x="278" y="193"/>
                  <a:pt x="275" y="180"/>
                </a:cubicBezTo>
                <a:cubicBezTo>
                  <a:pt x="274" y="186"/>
                  <a:pt x="274" y="189"/>
                  <a:pt x="273" y="191"/>
                </a:cubicBezTo>
                <a:cubicBezTo>
                  <a:pt x="272" y="189"/>
                  <a:pt x="271" y="188"/>
                  <a:pt x="269" y="186"/>
                </a:cubicBezTo>
                <a:cubicBezTo>
                  <a:pt x="269" y="189"/>
                  <a:pt x="269" y="190"/>
                  <a:pt x="269" y="193"/>
                </a:cubicBezTo>
                <a:cubicBezTo>
                  <a:pt x="268" y="191"/>
                  <a:pt x="267" y="190"/>
                  <a:pt x="267" y="189"/>
                </a:cubicBezTo>
                <a:cubicBezTo>
                  <a:pt x="266" y="189"/>
                  <a:pt x="265" y="188"/>
                  <a:pt x="264" y="187"/>
                </a:cubicBezTo>
                <a:cubicBezTo>
                  <a:pt x="266" y="202"/>
                  <a:pt x="276" y="219"/>
                  <a:pt x="283" y="221"/>
                </a:cubicBezTo>
                <a:cubicBezTo>
                  <a:pt x="290" y="223"/>
                  <a:pt x="299" y="214"/>
                  <a:pt x="302" y="203"/>
                </a:cubicBezTo>
                <a:cubicBezTo>
                  <a:pt x="306" y="192"/>
                  <a:pt x="304" y="173"/>
                  <a:pt x="298" y="164"/>
                </a:cubicBezTo>
                <a:cubicBezTo>
                  <a:pt x="299" y="173"/>
                  <a:pt x="300" y="180"/>
                  <a:pt x="301" y="188"/>
                </a:cubicBezTo>
                <a:cubicBezTo>
                  <a:pt x="300" y="188"/>
                  <a:pt x="300" y="188"/>
                  <a:pt x="300" y="188"/>
                </a:cubicBezTo>
                <a:cubicBezTo>
                  <a:pt x="298" y="180"/>
                  <a:pt x="296" y="173"/>
                  <a:pt x="293" y="165"/>
                </a:cubicBezTo>
                <a:cubicBezTo>
                  <a:pt x="293" y="165"/>
                  <a:pt x="292" y="166"/>
                  <a:pt x="291" y="166"/>
                </a:cubicBezTo>
                <a:cubicBezTo>
                  <a:pt x="285" y="182"/>
                  <a:pt x="295" y="195"/>
                  <a:pt x="294" y="214"/>
                </a:cubicBezTo>
                <a:close/>
                <a:moveTo>
                  <a:pt x="1078" y="86"/>
                </a:moveTo>
                <a:cubicBezTo>
                  <a:pt x="1079" y="86"/>
                  <a:pt x="1079" y="86"/>
                  <a:pt x="1080" y="86"/>
                </a:cubicBezTo>
                <a:cubicBezTo>
                  <a:pt x="1083" y="98"/>
                  <a:pt x="1086" y="111"/>
                  <a:pt x="1089" y="125"/>
                </a:cubicBezTo>
                <a:cubicBezTo>
                  <a:pt x="1094" y="121"/>
                  <a:pt x="1098" y="117"/>
                  <a:pt x="1103" y="114"/>
                </a:cubicBezTo>
                <a:cubicBezTo>
                  <a:pt x="1101" y="108"/>
                  <a:pt x="1097" y="102"/>
                  <a:pt x="1098" y="100"/>
                </a:cubicBezTo>
                <a:cubicBezTo>
                  <a:pt x="1101" y="92"/>
                  <a:pt x="1097" y="88"/>
                  <a:pt x="1096" y="83"/>
                </a:cubicBezTo>
                <a:cubicBezTo>
                  <a:pt x="1095" y="78"/>
                  <a:pt x="1094" y="74"/>
                  <a:pt x="1093" y="70"/>
                </a:cubicBezTo>
                <a:cubicBezTo>
                  <a:pt x="1093" y="69"/>
                  <a:pt x="1093" y="68"/>
                  <a:pt x="1094" y="67"/>
                </a:cubicBezTo>
                <a:cubicBezTo>
                  <a:pt x="1099" y="70"/>
                  <a:pt x="1105" y="72"/>
                  <a:pt x="1111" y="74"/>
                </a:cubicBezTo>
                <a:cubicBezTo>
                  <a:pt x="1102" y="62"/>
                  <a:pt x="1094" y="60"/>
                  <a:pt x="1086" y="67"/>
                </a:cubicBezTo>
                <a:cubicBezTo>
                  <a:pt x="1079" y="74"/>
                  <a:pt x="1075" y="86"/>
                  <a:pt x="1076" y="103"/>
                </a:cubicBezTo>
                <a:cubicBezTo>
                  <a:pt x="1077" y="96"/>
                  <a:pt x="1078" y="91"/>
                  <a:pt x="1078" y="86"/>
                </a:cubicBezTo>
                <a:close/>
                <a:moveTo>
                  <a:pt x="1181" y="721"/>
                </a:moveTo>
                <a:cubicBezTo>
                  <a:pt x="1181" y="727"/>
                  <a:pt x="1181" y="733"/>
                  <a:pt x="1182" y="738"/>
                </a:cubicBezTo>
                <a:cubicBezTo>
                  <a:pt x="1182" y="740"/>
                  <a:pt x="1184" y="744"/>
                  <a:pt x="1185" y="744"/>
                </a:cubicBezTo>
                <a:cubicBezTo>
                  <a:pt x="1194" y="742"/>
                  <a:pt x="1203" y="739"/>
                  <a:pt x="1213" y="736"/>
                </a:cubicBezTo>
                <a:cubicBezTo>
                  <a:pt x="1212" y="735"/>
                  <a:pt x="1212" y="734"/>
                  <a:pt x="1212" y="733"/>
                </a:cubicBezTo>
                <a:cubicBezTo>
                  <a:pt x="1206" y="735"/>
                  <a:pt x="1200" y="736"/>
                  <a:pt x="1194" y="738"/>
                </a:cubicBezTo>
                <a:cubicBezTo>
                  <a:pt x="1194" y="737"/>
                  <a:pt x="1194" y="736"/>
                  <a:pt x="1194" y="736"/>
                </a:cubicBezTo>
                <a:cubicBezTo>
                  <a:pt x="1198" y="733"/>
                  <a:pt x="1203" y="731"/>
                  <a:pt x="1208" y="729"/>
                </a:cubicBezTo>
                <a:cubicBezTo>
                  <a:pt x="1208" y="729"/>
                  <a:pt x="1208" y="728"/>
                  <a:pt x="1208" y="727"/>
                </a:cubicBezTo>
                <a:cubicBezTo>
                  <a:pt x="1200" y="728"/>
                  <a:pt x="1193" y="729"/>
                  <a:pt x="1186" y="730"/>
                </a:cubicBezTo>
                <a:cubicBezTo>
                  <a:pt x="1186" y="729"/>
                  <a:pt x="1186" y="727"/>
                  <a:pt x="1186" y="726"/>
                </a:cubicBezTo>
                <a:cubicBezTo>
                  <a:pt x="1189" y="725"/>
                  <a:pt x="1193" y="724"/>
                  <a:pt x="1197" y="723"/>
                </a:cubicBezTo>
                <a:cubicBezTo>
                  <a:pt x="1197" y="722"/>
                  <a:pt x="1197" y="722"/>
                  <a:pt x="1197" y="721"/>
                </a:cubicBezTo>
                <a:cubicBezTo>
                  <a:pt x="1192" y="721"/>
                  <a:pt x="1187" y="721"/>
                  <a:pt x="1181" y="721"/>
                </a:cubicBezTo>
                <a:close/>
                <a:moveTo>
                  <a:pt x="952" y="164"/>
                </a:moveTo>
                <a:cubicBezTo>
                  <a:pt x="953" y="164"/>
                  <a:pt x="953" y="164"/>
                  <a:pt x="954" y="164"/>
                </a:cubicBezTo>
                <a:cubicBezTo>
                  <a:pt x="954" y="168"/>
                  <a:pt x="954" y="172"/>
                  <a:pt x="955" y="176"/>
                </a:cubicBezTo>
                <a:cubicBezTo>
                  <a:pt x="956" y="176"/>
                  <a:pt x="956" y="176"/>
                  <a:pt x="956" y="176"/>
                </a:cubicBezTo>
                <a:cubicBezTo>
                  <a:pt x="956" y="172"/>
                  <a:pt x="957" y="168"/>
                  <a:pt x="958" y="161"/>
                </a:cubicBezTo>
                <a:cubicBezTo>
                  <a:pt x="952" y="158"/>
                  <a:pt x="946" y="153"/>
                  <a:pt x="940" y="153"/>
                </a:cubicBezTo>
                <a:cubicBezTo>
                  <a:pt x="938" y="153"/>
                  <a:pt x="937" y="167"/>
                  <a:pt x="935" y="176"/>
                </a:cubicBezTo>
                <a:cubicBezTo>
                  <a:pt x="936" y="176"/>
                  <a:pt x="936" y="176"/>
                  <a:pt x="937" y="177"/>
                </a:cubicBezTo>
                <a:cubicBezTo>
                  <a:pt x="939" y="170"/>
                  <a:pt x="940" y="162"/>
                  <a:pt x="942" y="155"/>
                </a:cubicBezTo>
                <a:cubicBezTo>
                  <a:pt x="943" y="156"/>
                  <a:pt x="943" y="156"/>
                  <a:pt x="944" y="156"/>
                </a:cubicBezTo>
                <a:cubicBezTo>
                  <a:pt x="943" y="164"/>
                  <a:pt x="942" y="172"/>
                  <a:pt x="941" y="181"/>
                </a:cubicBezTo>
                <a:cubicBezTo>
                  <a:pt x="942" y="181"/>
                  <a:pt x="942" y="181"/>
                  <a:pt x="942" y="181"/>
                </a:cubicBezTo>
                <a:cubicBezTo>
                  <a:pt x="944" y="175"/>
                  <a:pt x="945" y="169"/>
                  <a:pt x="947" y="163"/>
                </a:cubicBezTo>
                <a:cubicBezTo>
                  <a:pt x="948" y="167"/>
                  <a:pt x="947" y="170"/>
                  <a:pt x="947" y="174"/>
                </a:cubicBezTo>
                <a:cubicBezTo>
                  <a:pt x="947" y="177"/>
                  <a:pt x="946" y="180"/>
                  <a:pt x="946" y="183"/>
                </a:cubicBezTo>
                <a:cubicBezTo>
                  <a:pt x="947" y="183"/>
                  <a:pt x="947" y="183"/>
                  <a:pt x="948" y="183"/>
                </a:cubicBezTo>
                <a:cubicBezTo>
                  <a:pt x="949" y="177"/>
                  <a:pt x="951" y="170"/>
                  <a:pt x="952" y="164"/>
                </a:cubicBezTo>
                <a:close/>
                <a:moveTo>
                  <a:pt x="937" y="149"/>
                </a:moveTo>
                <a:cubicBezTo>
                  <a:pt x="937" y="148"/>
                  <a:pt x="936" y="148"/>
                  <a:pt x="936" y="147"/>
                </a:cubicBezTo>
                <a:cubicBezTo>
                  <a:pt x="934" y="152"/>
                  <a:pt x="932" y="158"/>
                  <a:pt x="930" y="163"/>
                </a:cubicBezTo>
                <a:cubicBezTo>
                  <a:pt x="929" y="163"/>
                  <a:pt x="929" y="163"/>
                  <a:pt x="929" y="163"/>
                </a:cubicBezTo>
                <a:cubicBezTo>
                  <a:pt x="930" y="157"/>
                  <a:pt x="930" y="152"/>
                  <a:pt x="931" y="145"/>
                </a:cubicBezTo>
                <a:cubicBezTo>
                  <a:pt x="924" y="159"/>
                  <a:pt x="924" y="164"/>
                  <a:pt x="932" y="171"/>
                </a:cubicBezTo>
                <a:cubicBezTo>
                  <a:pt x="934" y="164"/>
                  <a:pt x="936" y="156"/>
                  <a:pt x="937" y="149"/>
                </a:cubicBezTo>
                <a:close/>
                <a:moveTo>
                  <a:pt x="1215" y="701"/>
                </a:moveTo>
                <a:cubicBezTo>
                  <a:pt x="1207" y="693"/>
                  <a:pt x="1199" y="691"/>
                  <a:pt x="1192" y="694"/>
                </a:cubicBezTo>
                <a:cubicBezTo>
                  <a:pt x="1199" y="697"/>
                  <a:pt x="1206" y="699"/>
                  <a:pt x="1215" y="701"/>
                </a:cubicBezTo>
                <a:close/>
              </a:path>
            </a:pathLst>
          </a:custGeom>
          <a:solidFill>
            <a:srgbClr val="E10714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2" name="Google Shape;1372;p24"/>
          <p:cNvSpPr txBox="1">
            <a:spLocks noGrp="1"/>
          </p:cNvSpPr>
          <p:nvPr>
            <p:ph type="body" idx="1"/>
          </p:nvPr>
        </p:nvSpPr>
        <p:spPr>
          <a:xfrm>
            <a:off x="792203" y="600247"/>
            <a:ext cx="10544391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0" marR="0" lvl="0" indent="-508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endParaRPr sz="2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73" name="Google Shape;1373;p24"/>
          <p:cNvSpPr/>
          <p:nvPr/>
        </p:nvSpPr>
        <p:spPr>
          <a:xfrm rot="-5400000">
            <a:off x="2770175" y="-473275"/>
            <a:ext cx="1363367" cy="5913120"/>
          </a:xfrm>
          <a:prstGeom prst="round2SameRect">
            <a:avLst>
              <a:gd name="adj1" fmla="val 12834"/>
              <a:gd name="adj2" fmla="val 0"/>
            </a:avLst>
          </a:prstGeom>
          <a:solidFill>
            <a:srgbClr val="FFC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1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74" name="Google Shape;1374;p24"/>
          <p:cNvSpPr/>
          <p:nvPr/>
        </p:nvSpPr>
        <p:spPr>
          <a:xfrm>
            <a:off x="724878" y="3352348"/>
            <a:ext cx="430886" cy="430886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75" name="Google Shape;1375;p24"/>
          <p:cNvSpPr txBox="1"/>
          <p:nvPr/>
        </p:nvSpPr>
        <p:spPr>
          <a:xfrm>
            <a:off x="1200033" y="3336962"/>
            <a:ext cx="4474962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Example Text : Get a modern PowerPoint  Presentation that is beautifully designed. I believe that this Template will your Time.</a:t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76" name="Google Shape;1376;p24"/>
          <p:cNvSpPr txBox="1"/>
          <p:nvPr/>
        </p:nvSpPr>
        <p:spPr>
          <a:xfrm>
            <a:off x="840447" y="3460068"/>
            <a:ext cx="199749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/>
          </a:p>
        </p:txBody>
      </p:sp>
      <p:sp>
        <p:nvSpPr>
          <p:cNvPr id="1377" name="Google Shape;1377;p24"/>
          <p:cNvSpPr/>
          <p:nvPr/>
        </p:nvSpPr>
        <p:spPr>
          <a:xfrm>
            <a:off x="724878" y="4130240"/>
            <a:ext cx="430886" cy="430886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78" name="Google Shape;1378;p24"/>
          <p:cNvSpPr txBox="1"/>
          <p:nvPr/>
        </p:nvSpPr>
        <p:spPr>
          <a:xfrm>
            <a:off x="1200033" y="4114853"/>
            <a:ext cx="4474962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Example Text : Get a modern PowerPoint  Presentation that is beautifully designed. I believe that this Template will your Time.</a:t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79" name="Google Shape;1379;p24"/>
          <p:cNvSpPr txBox="1"/>
          <p:nvPr/>
        </p:nvSpPr>
        <p:spPr>
          <a:xfrm>
            <a:off x="840447" y="4237960"/>
            <a:ext cx="199749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/>
          </a:p>
        </p:txBody>
      </p:sp>
      <p:sp>
        <p:nvSpPr>
          <p:cNvPr id="1380" name="Google Shape;1380;p24"/>
          <p:cNvSpPr/>
          <p:nvPr/>
        </p:nvSpPr>
        <p:spPr>
          <a:xfrm>
            <a:off x="724878" y="4908132"/>
            <a:ext cx="430886" cy="430886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81" name="Google Shape;1381;p24"/>
          <p:cNvSpPr txBox="1"/>
          <p:nvPr/>
        </p:nvSpPr>
        <p:spPr>
          <a:xfrm>
            <a:off x="1200033" y="4892746"/>
            <a:ext cx="4474962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Example Text : Get a modern PowerPoint  Presentation that is beautifully designed. I believe that this Template will your Time.</a:t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82" name="Google Shape;1382;p24"/>
          <p:cNvSpPr txBox="1"/>
          <p:nvPr/>
        </p:nvSpPr>
        <p:spPr>
          <a:xfrm>
            <a:off x="840447" y="5015852"/>
            <a:ext cx="199749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/>
          </a:p>
        </p:txBody>
      </p:sp>
      <p:sp>
        <p:nvSpPr>
          <p:cNvPr id="1383" name="Google Shape;1383;p24"/>
          <p:cNvSpPr/>
          <p:nvPr/>
        </p:nvSpPr>
        <p:spPr>
          <a:xfrm>
            <a:off x="724878" y="5686023"/>
            <a:ext cx="430886" cy="430886"/>
          </a:xfrm>
          <a:prstGeom prst="ellipse">
            <a:avLst/>
          </a:prstGeom>
          <a:solidFill>
            <a:srgbClr val="E3061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84" name="Google Shape;1384;p24"/>
          <p:cNvSpPr txBox="1"/>
          <p:nvPr/>
        </p:nvSpPr>
        <p:spPr>
          <a:xfrm>
            <a:off x="1200033" y="5670636"/>
            <a:ext cx="4474962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Example Text : Get a modern PowerPoint  Presentation that is beautifully designed. I believe that this Template will your Time.</a:t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85" name="Google Shape;1385;p24"/>
          <p:cNvSpPr txBox="1"/>
          <p:nvPr/>
        </p:nvSpPr>
        <p:spPr>
          <a:xfrm>
            <a:off x="840447" y="5793744"/>
            <a:ext cx="199749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  <a:endParaRPr/>
          </a:p>
        </p:txBody>
      </p:sp>
      <p:sp>
        <p:nvSpPr>
          <p:cNvPr id="1386" name="Google Shape;1386;p24"/>
          <p:cNvSpPr txBox="1"/>
          <p:nvPr/>
        </p:nvSpPr>
        <p:spPr>
          <a:xfrm>
            <a:off x="724879" y="1993146"/>
            <a:ext cx="3816645" cy="10331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Independence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Presentation</a:t>
            </a:r>
            <a:endParaRPr sz="40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87" name="Google Shape;1387;p2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421485" y="3306935"/>
            <a:ext cx="3529287" cy="18620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2" name="Google Shape;1392;p25"/>
          <p:cNvSpPr txBox="1">
            <a:spLocks noGrp="1"/>
          </p:cNvSpPr>
          <p:nvPr>
            <p:ph type="body" idx="1"/>
          </p:nvPr>
        </p:nvSpPr>
        <p:spPr>
          <a:xfrm>
            <a:off x="792203" y="600247"/>
            <a:ext cx="10544391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0" marR="0" lvl="0" indent="-508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endParaRPr sz="2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93" name="Google Shape;1393;p25"/>
          <p:cNvSpPr/>
          <p:nvPr/>
        </p:nvSpPr>
        <p:spPr>
          <a:xfrm rot="-5400000">
            <a:off x="2770175" y="-473275"/>
            <a:ext cx="1363367" cy="5913120"/>
          </a:xfrm>
          <a:prstGeom prst="round2SameRect">
            <a:avLst>
              <a:gd name="adj1" fmla="val 12834"/>
              <a:gd name="adj2" fmla="val 0"/>
            </a:avLst>
          </a:prstGeom>
          <a:solidFill>
            <a:srgbClr val="FF0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1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94" name="Google Shape;1394;p25"/>
          <p:cNvSpPr/>
          <p:nvPr/>
        </p:nvSpPr>
        <p:spPr>
          <a:xfrm>
            <a:off x="724878" y="3352348"/>
            <a:ext cx="430886" cy="430886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95" name="Google Shape;1395;p25"/>
          <p:cNvSpPr txBox="1"/>
          <p:nvPr/>
        </p:nvSpPr>
        <p:spPr>
          <a:xfrm>
            <a:off x="1200033" y="3336962"/>
            <a:ext cx="4474962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Example Text : Get a modern PowerPoint  Presentation that is beautifully designed. I believe that this Template will your Time.</a:t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96" name="Google Shape;1396;p25"/>
          <p:cNvSpPr txBox="1"/>
          <p:nvPr/>
        </p:nvSpPr>
        <p:spPr>
          <a:xfrm>
            <a:off x="840447" y="3460068"/>
            <a:ext cx="199749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/>
          </a:p>
        </p:txBody>
      </p:sp>
      <p:sp>
        <p:nvSpPr>
          <p:cNvPr id="1397" name="Google Shape;1397;p25"/>
          <p:cNvSpPr/>
          <p:nvPr/>
        </p:nvSpPr>
        <p:spPr>
          <a:xfrm>
            <a:off x="724878" y="4130240"/>
            <a:ext cx="430886" cy="430886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98" name="Google Shape;1398;p25"/>
          <p:cNvSpPr txBox="1"/>
          <p:nvPr/>
        </p:nvSpPr>
        <p:spPr>
          <a:xfrm>
            <a:off x="1200033" y="4114853"/>
            <a:ext cx="4474962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Example Text : Get a modern PowerPoint  Presentation that is beautifully designed. I believe that this Template will your Time.</a:t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99" name="Google Shape;1399;p25"/>
          <p:cNvSpPr txBox="1"/>
          <p:nvPr/>
        </p:nvSpPr>
        <p:spPr>
          <a:xfrm>
            <a:off x="840447" y="4237960"/>
            <a:ext cx="199749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/>
          </a:p>
        </p:txBody>
      </p:sp>
      <p:sp>
        <p:nvSpPr>
          <p:cNvPr id="1400" name="Google Shape;1400;p25"/>
          <p:cNvSpPr/>
          <p:nvPr/>
        </p:nvSpPr>
        <p:spPr>
          <a:xfrm>
            <a:off x="724878" y="4908132"/>
            <a:ext cx="430886" cy="430886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01" name="Google Shape;1401;p25"/>
          <p:cNvSpPr txBox="1"/>
          <p:nvPr/>
        </p:nvSpPr>
        <p:spPr>
          <a:xfrm>
            <a:off x="1200033" y="4892746"/>
            <a:ext cx="4474962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Example Text : Get a modern PowerPoint  Presentation that is beautifully designed. I believe that this Template will your Time.</a:t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02" name="Google Shape;1402;p25"/>
          <p:cNvSpPr txBox="1"/>
          <p:nvPr/>
        </p:nvSpPr>
        <p:spPr>
          <a:xfrm>
            <a:off x="840447" y="5015852"/>
            <a:ext cx="199749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/>
          </a:p>
        </p:txBody>
      </p:sp>
      <p:sp>
        <p:nvSpPr>
          <p:cNvPr id="1403" name="Google Shape;1403;p25"/>
          <p:cNvSpPr/>
          <p:nvPr/>
        </p:nvSpPr>
        <p:spPr>
          <a:xfrm>
            <a:off x="724878" y="5686023"/>
            <a:ext cx="430886" cy="430886"/>
          </a:xfrm>
          <a:prstGeom prst="ellipse">
            <a:avLst/>
          </a:prstGeom>
          <a:solidFill>
            <a:srgbClr val="E3061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04" name="Google Shape;1404;p25"/>
          <p:cNvSpPr txBox="1"/>
          <p:nvPr/>
        </p:nvSpPr>
        <p:spPr>
          <a:xfrm>
            <a:off x="1200033" y="5670636"/>
            <a:ext cx="4474962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Example Text : Get a modern PowerPoint  Presentation that is beautifully designed. I believe that this Template will your Time.</a:t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05" name="Google Shape;1405;p25"/>
          <p:cNvSpPr txBox="1"/>
          <p:nvPr/>
        </p:nvSpPr>
        <p:spPr>
          <a:xfrm>
            <a:off x="840447" y="5793744"/>
            <a:ext cx="199749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  <a:endParaRPr/>
          </a:p>
        </p:txBody>
      </p:sp>
      <p:sp>
        <p:nvSpPr>
          <p:cNvPr id="1406" name="Google Shape;1406;p25"/>
          <p:cNvSpPr txBox="1"/>
          <p:nvPr/>
        </p:nvSpPr>
        <p:spPr>
          <a:xfrm>
            <a:off x="724879" y="1993146"/>
            <a:ext cx="3816645" cy="10331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Independence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Presentation</a:t>
            </a:r>
            <a:endParaRPr sz="40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07" name="Google Shape;1407;p2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-244020">
            <a:off x="7378963" y="1999183"/>
            <a:ext cx="3724465" cy="398517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2" name="Google Shape;1412;p26"/>
          <p:cNvSpPr txBox="1">
            <a:spLocks noGrp="1"/>
          </p:cNvSpPr>
          <p:nvPr>
            <p:ph type="body" idx="1"/>
          </p:nvPr>
        </p:nvSpPr>
        <p:spPr>
          <a:xfrm>
            <a:off x="880350" y="398051"/>
            <a:ext cx="10544391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8662"/>
              </a:buClr>
              <a:buSzPts val="4000"/>
              <a:buNone/>
            </a:pPr>
            <a:endParaRPr/>
          </a:p>
        </p:txBody>
      </p:sp>
      <p:grpSp>
        <p:nvGrpSpPr>
          <p:cNvPr id="1413" name="Google Shape;1413;p26"/>
          <p:cNvGrpSpPr/>
          <p:nvPr/>
        </p:nvGrpSpPr>
        <p:grpSpPr>
          <a:xfrm>
            <a:off x="6697106" y="1846120"/>
            <a:ext cx="1457816" cy="1104162"/>
            <a:chOff x="6582401" y="2034947"/>
            <a:chExt cx="1457816" cy="1104162"/>
          </a:xfrm>
        </p:grpSpPr>
        <p:grpSp>
          <p:nvGrpSpPr>
            <p:cNvPr id="1414" name="Google Shape;1414;p26"/>
            <p:cNvGrpSpPr/>
            <p:nvPr/>
          </p:nvGrpSpPr>
          <p:grpSpPr>
            <a:xfrm>
              <a:off x="6582401" y="2034947"/>
              <a:ext cx="1457816" cy="276999"/>
              <a:chOff x="5119488" y="2096796"/>
              <a:chExt cx="1457816" cy="276999"/>
            </a:xfrm>
          </p:grpSpPr>
          <p:sp>
            <p:nvSpPr>
              <p:cNvPr id="1415" name="Google Shape;1415;p26"/>
              <p:cNvSpPr/>
              <p:nvPr/>
            </p:nvSpPr>
            <p:spPr>
              <a:xfrm>
                <a:off x="5119488" y="2167214"/>
                <a:ext cx="180000" cy="18000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16" name="Google Shape;1416;p26"/>
              <p:cNvSpPr txBox="1"/>
              <p:nvPr/>
            </p:nvSpPr>
            <p:spPr>
              <a:xfrm>
                <a:off x="5267955" y="2096796"/>
                <a:ext cx="1309349" cy="27699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sp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200">
                    <a:solidFill>
                      <a:srgbClr val="3F3F3F"/>
                    </a:solidFill>
                    <a:latin typeface="Arial"/>
                    <a:ea typeface="Arial"/>
                    <a:cs typeface="Arial"/>
                    <a:sym typeface="Arial"/>
                  </a:rPr>
                  <a:t>Contents _ Type </a:t>
                </a:r>
                <a:endParaRPr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417" name="Google Shape;1417;p26"/>
            <p:cNvGrpSpPr/>
            <p:nvPr/>
          </p:nvGrpSpPr>
          <p:grpSpPr>
            <a:xfrm>
              <a:off x="6582401" y="2241738"/>
              <a:ext cx="1457816" cy="276999"/>
              <a:chOff x="5119488" y="2096796"/>
              <a:chExt cx="1457816" cy="276999"/>
            </a:xfrm>
          </p:grpSpPr>
          <p:sp>
            <p:nvSpPr>
              <p:cNvPr id="1418" name="Google Shape;1418;p26"/>
              <p:cNvSpPr/>
              <p:nvPr/>
            </p:nvSpPr>
            <p:spPr>
              <a:xfrm>
                <a:off x="5119488" y="2167214"/>
                <a:ext cx="180000" cy="180000"/>
              </a:xfrm>
              <a:prstGeom prst="rect">
                <a:avLst/>
              </a:prstGeom>
              <a:solidFill>
                <a:srgbClr val="34419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19" name="Google Shape;1419;p26"/>
              <p:cNvSpPr txBox="1"/>
              <p:nvPr/>
            </p:nvSpPr>
            <p:spPr>
              <a:xfrm>
                <a:off x="5267955" y="2096796"/>
                <a:ext cx="1309349" cy="27699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sp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200">
                    <a:solidFill>
                      <a:srgbClr val="3F3F3F"/>
                    </a:solidFill>
                    <a:latin typeface="Arial"/>
                    <a:ea typeface="Arial"/>
                    <a:cs typeface="Arial"/>
                    <a:sym typeface="Arial"/>
                  </a:rPr>
                  <a:t>Contents _ Type </a:t>
                </a:r>
                <a:endParaRPr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420" name="Google Shape;1420;p26"/>
            <p:cNvGrpSpPr/>
            <p:nvPr/>
          </p:nvGrpSpPr>
          <p:grpSpPr>
            <a:xfrm>
              <a:off x="6582401" y="2448529"/>
              <a:ext cx="1457816" cy="276999"/>
              <a:chOff x="5119488" y="2096796"/>
              <a:chExt cx="1457816" cy="276999"/>
            </a:xfrm>
          </p:grpSpPr>
          <p:sp>
            <p:nvSpPr>
              <p:cNvPr id="1421" name="Google Shape;1421;p26"/>
              <p:cNvSpPr/>
              <p:nvPr/>
            </p:nvSpPr>
            <p:spPr>
              <a:xfrm>
                <a:off x="5119488" y="2167214"/>
                <a:ext cx="180000" cy="180000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22" name="Google Shape;1422;p26"/>
              <p:cNvSpPr txBox="1"/>
              <p:nvPr/>
            </p:nvSpPr>
            <p:spPr>
              <a:xfrm>
                <a:off x="5267955" y="2096796"/>
                <a:ext cx="1309349" cy="27699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sp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200">
                    <a:solidFill>
                      <a:srgbClr val="3F3F3F"/>
                    </a:solidFill>
                    <a:latin typeface="Arial"/>
                    <a:ea typeface="Arial"/>
                    <a:cs typeface="Arial"/>
                    <a:sym typeface="Arial"/>
                  </a:rPr>
                  <a:t>Contents _ Type </a:t>
                </a:r>
                <a:endParaRPr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423" name="Google Shape;1423;p26"/>
            <p:cNvGrpSpPr/>
            <p:nvPr/>
          </p:nvGrpSpPr>
          <p:grpSpPr>
            <a:xfrm>
              <a:off x="6582401" y="2655320"/>
              <a:ext cx="1457816" cy="276999"/>
              <a:chOff x="5119488" y="2096796"/>
              <a:chExt cx="1457816" cy="276999"/>
            </a:xfrm>
          </p:grpSpPr>
          <p:sp>
            <p:nvSpPr>
              <p:cNvPr id="1424" name="Google Shape;1424;p26"/>
              <p:cNvSpPr/>
              <p:nvPr/>
            </p:nvSpPr>
            <p:spPr>
              <a:xfrm>
                <a:off x="5119488" y="2167214"/>
                <a:ext cx="180000" cy="180000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25" name="Google Shape;1425;p26"/>
              <p:cNvSpPr txBox="1"/>
              <p:nvPr/>
            </p:nvSpPr>
            <p:spPr>
              <a:xfrm>
                <a:off x="5267955" y="2096796"/>
                <a:ext cx="1309349" cy="27699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sp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200">
                    <a:solidFill>
                      <a:srgbClr val="3F3F3F"/>
                    </a:solidFill>
                    <a:latin typeface="Arial"/>
                    <a:ea typeface="Arial"/>
                    <a:cs typeface="Arial"/>
                    <a:sym typeface="Arial"/>
                  </a:rPr>
                  <a:t>Contents _ Type </a:t>
                </a:r>
                <a:endParaRPr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426" name="Google Shape;1426;p26"/>
            <p:cNvGrpSpPr/>
            <p:nvPr/>
          </p:nvGrpSpPr>
          <p:grpSpPr>
            <a:xfrm>
              <a:off x="6582401" y="2862110"/>
              <a:ext cx="1457816" cy="276999"/>
              <a:chOff x="5119488" y="2096796"/>
              <a:chExt cx="1457816" cy="276999"/>
            </a:xfrm>
          </p:grpSpPr>
          <p:sp>
            <p:nvSpPr>
              <p:cNvPr id="1427" name="Google Shape;1427;p26"/>
              <p:cNvSpPr/>
              <p:nvPr/>
            </p:nvSpPr>
            <p:spPr>
              <a:xfrm>
                <a:off x="5119488" y="2167214"/>
                <a:ext cx="180000" cy="180000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28" name="Google Shape;1428;p26"/>
              <p:cNvSpPr txBox="1"/>
              <p:nvPr/>
            </p:nvSpPr>
            <p:spPr>
              <a:xfrm>
                <a:off x="5267955" y="2096796"/>
                <a:ext cx="1309349" cy="27699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sp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200">
                    <a:solidFill>
                      <a:srgbClr val="3F3F3F"/>
                    </a:solidFill>
                    <a:latin typeface="Arial"/>
                    <a:ea typeface="Arial"/>
                    <a:cs typeface="Arial"/>
                    <a:sym typeface="Arial"/>
                  </a:rPr>
                  <a:t>Contents _ Type </a:t>
                </a:r>
                <a:endParaRPr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1429" name="Google Shape;1429;p26"/>
          <p:cNvGrpSpPr/>
          <p:nvPr/>
        </p:nvGrpSpPr>
        <p:grpSpPr>
          <a:xfrm>
            <a:off x="647391" y="4619506"/>
            <a:ext cx="5020197" cy="646331"/>
            <a:chOff x="959011" y="2597626"/>
            <a:chExt cx="5020197" cy="646331"/>
          </a:xfrm>
        </p:grpSpPr>
        <p:sp>
          <p:nvSpPr>
            <p:cNvPr id="1430" name="Google Shape;1430;p26"/>
            <p:cNvSpPr txBox="1"/>
            <p:nvPr/>
          </p:nvSpPr>
          <p:spPr>
            <a:xfrm>
              <a:off x="959011" y="2691895"/>
              <a:ext cx="1513664" cy="28125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chemeClr val="accent4"/>
                  </a:solidFill>
                  <a:latin typeface="Arial"/>
                  <a:ea typeface="Arial"/>
                  <a:cs typeface="Arial"/>
                  <a:sym typeface="Arial"/>
                </a:rPr>
                <a:t>POWERPOINT</a:t>
              </a:r>
              <a:endParaRPr sz="1200" b="1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31" name="Google Shape;1431;p26"/>
            <p:cNvSpPr txBox="1"/>
            <p:nvPr/>
          </p:nvSpPr>
          <p:spPr>
            <a:xfrm>
              <a:off x="2968085" y="2597626"/>
              <a:ext cx="3011123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</a:t>
              </a:r>
              <a:endParaRPr/>
            </a:p>
          </p:txBody>
        </p:sp>
        <p:sp>
          <p:nvSpPr>
            <p:cNvPr id="1432" name="Google Shape;1432;p26"/>
            <p:cNvSpPr/>
            <p:nvPr/>
          </p:nvSpPr>
          <p:spPr>
            <a:xfrm>
              <a:off x="2601327" y="2732031"/>
              <a:ext cx="194565" cy="200987"/>
            </a:xfrm>
            <a:prstGeom prst="chevron">
              <a:avLst>
                <a:gd name="adj" fmla="val 54864"/>
              </a:avLst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433" name="Google Shape;1433;p26"/>
          <p:cNvGrpSpPr/>
          <p:nvPr/>
        </p:nvGrpSpPr>
        <p:grpSpPr>
          <a:xfrm>
            <a:off x="647391" y="3679655"/>
            <a:ext cx="5020197" cy="646331"/>
            <a:chOff x="959011" y="3630156"/>
            <a:chExt cx="5020197" cy="646331"/>
          </a:xfrm>
        </p:grpSpPr>
        <p:sp>
          <p:nvSpPr>
            <p:cNvPr id="1434" name="Google Shape;1434;p26"/>
            <p:cNvSpPr txBox="1"/>
            <p:nvPr/>
          </p:nvSpPr>
          <p:spPr>
            <a:xfrm>
              <a:off x="959011" y="3725844"/>
              <a:ext cx="1513664" cy="28125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chemeClr val="accent3"/>
                  </a:solidFill>
                  <a:latin typeface="Arial"/>
                  <a:ea typeface="Arial"/>
                  <a:cs typeface="Arial"/>
                  <a:sym typeface="Arial"/>
                </a:rPr>
                <a:t>CONTENTS</a:t>
              </a:r>
              <a:endParaRPr sz="1200" b="1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35" name="Google Shape;1435;p26"/>
            <p:cNvSpPr txBox="1"/>
            <p:nvPr/>
          </p:nvSpPr>
          <p:spPr>
            <a:xfrm>
              <a:off x="2968085" y="3630156"/>
              <a:ext cx="3011123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</a:t>
              </a:r>
              <a:endParaRPr/>
            </a:p>
          </p:txBody>
        </p:sp>
        <p:sp>
          <p:nvSpPr>
            <p:cNvPr id="1436" name="Google Shape;1436;p26"/>
            <p:cNvSpPr/>
            <p:nvPr/>
          </p:nvSpPr>
          <p:spPr>
            <a:xfrm>
              <a:off x="2601327" y="3764561"/>
              <a:ext cx="194565" cy="200987"/>
            </a:xfrm>
            <a:prstGeom prst="chevron">
              <a:avLst>
                <a:gd name="adj" fmla="val 54864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437" name="Google Shape;1437;p26"/>
          <p:cNvGrpSpPr/>
          <p:nvPr/>
        </p:nvGrpSpPr>
        <p:grpSpPr>
          <a:xfrm>
            <a:off x="647391" y="2739804"/>
            <a:ext cx="5020197" cy="646331"/>
            <a:chOff x="959011" y="4662686"/>
            <a:chExt cx="5020197" cy="646331"/>
          </a:xfrm>
        </p:grpSpPr>
        <p:sp>
          <p:nvSpPr>
            <p:cNvPr id="1438" name="Google Shape;1438;p26"/>
            <p:cNvSpPr txBox="1"/>
            <p:nvPr/>
          </p:nvSpPr>
          <p:spPr>
            <a:xfrm>
              <a:off x="959011" y="4759793"/>
              <a:ext cx="1513664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344193"/>
                  </a:solidFill>
                  <a:latin typeface="Arial"/>
                  <a:ea typeface="Arial"/>
                  <a:cs typeface="Arial"/>
                  <a:sym typeface="Arial"/>
                </a:rPr>
                <a:t>PRESENTATION</a:t>
              </a:r>
              <a:endParaRPr sz="1200" b="1">
                <a:solidFill>
                  <a:srgbClr val="344193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39" name="Google Shape;1439;p26"/>
            <p:cNvSpPr txBox="1"/>
            <p:nvPr/>
          </p:nvSpPr>
          <p:spPr>
            <a:xfrm>
              <a:off x="2968085" y="4662686"/>
              <a:ext cx="3011123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</a:t>
              </a:r>
              <a:endParaRPr/>
            </a:p>
          </p:txBody>
        </p:sp>
        <p:sp>
          <p:nvSpPr>
            <p:cNvPr id="1440" name="Google Shape;1440;p26"/>
            <p:cNvSpPr/>
            <p:nvPr/>
          </p:nvSpPr>
          <p:spPr>
            <a:xfrm>
              <a:off x="2601327" y="4797091"/>
              <a:ext cx="194565" cy="200987"/>
            </a:xfrm>
            <a:prstGeom prst="chevron">
              <a:avLst>
                <a:gd name="adj" fmla="val 54864"/>
              </a:avLst>
            </a:prstGeom>
            <a:solidFill>
              <a:srgbClr val="34419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441" name="Google Shape;1441;p26"/>
          <p:cNvGrpSpPr/>
          <p:nvPr/>
        </p:nvGrpSpPr>
        <p:grpSpPr>
          <a:xfrm>
            <a:off x="647391" y="1799953"/>
            <a:ext cx="5020197" cy="646331"/>
            <a:chOff x="959011" y="5695216"/>
            <a:chExt cx="5020197" cy="646331"/>
          </a:xfrm>
        </p:grpSpPr>
        <p:sp>
          <p:nvSpPr>
            <p:cNvPr id="1442" name="Google Shape;1442;p26"/>
            <p:cNvSpPr txBox="1"/>
            <p:nvPr/>
          </p:nvSpPr>
          <p:spPr>
            <a:xfrm>
              <a:off x="959011" y="5789485"/>
              <a:ext cx="1513664" cy="28125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chemeClr val="accent1"/>
                  </a:solidFill>
                  <a:latin typeface="Arial"/>
                  <a:ea typeface="Arial"/>
                  <a:cs typeface="Arial"/>
                  <a:sym typeface="Arial"/>
                </a:rPr>
                <a:t>TEXT</a:t>
              </a:r>
              <a:endParaRPr sz="1200" b="1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43" name="Google Shape;1443;p26"/>
            <p:cNvSpPr txBox="1"/>
            <p:nvPr/>
          </p:nvSpPr>
          <p:spPr>
            <a:xfrm>
              <a:off x="2968085" y="5695216"/>
              <a:ext cx="3011123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</a:t>
              </a:r>
              <a:endParaRPr/>
            </a:p>
          </p:txBody>
        </p:sp>
        <p:sp>
          <p:nvSpPr>
            <p:cNvPr id="1444" name="Google Shape;1444;p26"/>
            <p:cNvSpPr/>
            <p:nvPr/>
          </p:nvSpPr>
          <p:spPr>
            <a:xfrm>
              <a:off x="2601327" y="5829621"/>
              <a:ext cx="194565" cy="200987"/>
            </a:xfrm>
            <a:prstGeom prst="chevron">
              <a:avLst>
                <a:gd name="adj" fmla="val 54864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445" name="Google Shape;1445;p26"/>
          <p:cNvGrpSpPr/>
          <p:nvPr/>
        </p:nvGrpSpPr>
        <p:grpSpPr>
          <a:xfrm>
            <a:off x="647391" y="5559355"/>
            <a:ext cx="5020197" cy="646331"/>
            <a:chOff x="959011" y="4662686"/>
            <a:chExt cx="5020197" cy="646331"/>
          </a:xfrm>
        </p:grpSpPr>
        <p:sp>
          <p:nvSpPr>
            <p:cNvPr id="1446" name="Google Shape;1446;p26"/>
            <p:cNvSpPr txBox="1"/>
            <p:nvPr/>
          </p:nvSpPr>
          <p:spPr>
            <a:xfrm>
              <a:off x="959011" y="4759793"/>
              <a:ext cx="1513664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chemeClr val="accent5"/>
                  </a:solidFill>
                  <a:latin typeface="Arial"/>
                  <a:ea typeface="Arial"/>
                  <a:cs typeface="Arial"/>
                  <a:sym typeface="Arial"/>
                </a:rPr>
                <a:t>PRESENTATION</a:t>
              </a:r>
              <a:endParaRPr sz="1200" b="1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47" name="Google Shape;1447;p26"/>
            <p:cNvSpPr txBox="1"/>
            <p:nvPr/>
          </p:nvSpPr>
          <p:spPr>
            <a:xfrm>
              <a:off x="2968085" y="4662686"/>
              <a:ext cx="3011123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</a:t>
              </a:r>
              <a:endParaRPr/>
            </a:p>
          </p:txBody>
        </p:sp>
        <p:sp>
          <p:nvSpPr>
            <p:cNvPr id="1448" name="Google Shape;1448;p26"/>
            <p:cNvSpPr/>
            <p:nvPr/>
          </p:nvSpPr>
          <p:spPr>
            <a:xfrm>
              <a:off x="2601327" y="4797091"/>
              <a:ext cx="194565" cy="200987"/>
            </a:xfrm>
            <a:prstGeom prst="chevron">
              <a:avLst>
                <a:gd name="adj" fmla="val 54864"/>
              </a:avLst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449" name="Google Shape;1449;p26"/>
          <p:cNvGrpSpPr/>
          <p:nvPr/>
        </p:nvGrpSpPr>
        <p:grpSpPr>
          <a:xfrm>
            <a:off x="7301593" y="2546789"/>
            <a:ext cx="3725636" cy="3764853"/>
            <a:chOff x="2076450" y="2716213"/>
            <a:chExt cx="603250" cy="609600"/>
          </a:xfrm>
        </p:grpSpPr>
        <p:sp>
          <p:nvSpPr>
            <p:cNvPr id="1450" name="Google Shape;1450;p26"/>
            <p:cNvSpPr/>
            <p:nvPr/>
          </p:nvSpPr>
          <p:spPr>
            <a:xfrm>
              <a:off x="2076450" y="2716213"/>
              <a:ext cx="584200" cy="609600"/>
            </a:xfrm>
            <a:custGeom>
              <a:avLst/>
              <a:gdLst/>
              <a:ahLst/>
              <a:cxnLst/>
              <a:rect l="l" t="t" r="r" b="b"/>
              <a:pathLst>
                <a:path w="1026" h="1071" extrusionOk="0">
                  <a:moveTo>
                    <a:pt x="689" y="67"/>
                  </a:moveTo>
                  <a:cubicBezTo>
                    <a:pt x="636" y="221"/>
                    <a:pt x="583" y="374"/>
                    <a:pt x="529" y="530"/>
                  </a:cubicBezTo>
                  <a:cubicBezTo>
                    <a:pt x="694" y="530"/>
                    <a:pt x="856" y="530"/>
                    <a:pt x="1018" y="530"/>
                  </a:cubicBezTo>
                  <a:cubicBezTo>
                    <a:pt x="1026" y="675"/>
                    <a:pt x="942" y="877"/>
                    <a:pt x="743" y="973"/>
                  </a:cubicBezTo>
                  <a:cubicBezTo>
                    <a:pt x="537" y="1071"/>
                    <a:pt x="292" y="1017"/>
                    <a:pt x="151" y="844"/>
                  </a:cubicBezTo>
                  <a:cubicBezTo>
                    <a:pt x="7" y="669"/>
                    <a:pt x="0" y="420"/>
                    <a:pt x="133" y="239"/>
                  </a:cubicBezTo>
                  <a:cubicBezTo>
                    <a:pt x="270" y="53"/>
                    <a:pt x="504" y="0"/>
                    <a:pt x="689" y="67"/>
                  </a:cubicBez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51" name="Google Shape;1451;p26"/>
            <p:cNvSpPr/>
            <p:nvPr/>
          </p:nvSpPr>
          <p:spPr>
            <a:xfrm>
              <a:off x="2435225" y="2747963"/>
              <a:ext cx="244475" cy="227013"/>
            </a:xfrm>
            <a:custGeom>
              <a:avLst/>
              <a:gdLst/>
              <a:ahLst/>
              <a:cxnLst/>
              <a:rect l="l" t="t" r="r" b="b"/>
              <a:pathLst>
                <a:path w="430" h="399" extrusionOk="0">
                  <a:moveTo>
                    <a:pt x="0" y="399"/>
                  </a:moveTo>
                  <a:cubicBezTo>
                    <a:pt x="46" y="264"/>
                    <a:pt x="92" y="132"/>
                    <a:pt x="137" y="0"/>
                  </a:cubicBezTo>
                  <a:cubicBezTo>
                    <a:pt x="299" y="46"/>
                    <a:pt x="430" y="223"/>
                    <a:pt x="423" y="399"/>
                  </a:cubicBezTo>
                  <a:cubicBezTo>
                    <a:pt x="283" y="399"/>
                    <a:pt x="143" y="399"/>
                    <a:pt x="0" y="399"/>
                  </a:cubicBez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1452" name="Google Shape;1452;p2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27024" y="463530"/>
            <a:ext cx="908149" cy="87976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7" name="Google Shape;1457;p27"/>
          <p:cNvSpPr txBox="1">
            <a:spLocks noGrp="1"/>
          </p:cNvSpPr>
          <p:nvPr>
            <p:ph type="body" idx="1"/>
          </p:nvPr>
        </p:nvSpPr>
        <p:spPr>
          <a:xfrm>
            <a:off x="568899" y="481811"/>
            <a:ext cx="10544391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C000"/>
              </a:buClr>
              <a:buSzPts val="4000"/>
              <a:buNone/>
            </a:pPr>
            <a:r>
              <a:rPr lang="en-US">
                <a:solidFill>
                  <a:srgbClr val="FFC000"/>
                </a:solidFill>
              </a:rPr>
              <a:t>Simple portafolio presentación</a:t>
            </a:r>
            <a:endParaRPr>
              <a:solidFill>
                <a:srgbClr val="FFC000"/>
              </a:solidFill>
            </a:endParaRPr>
          </a:p>
        </p:txBody>
      </p:sp>
      <p:sp>
        <p:nvSpPr>
          <p:cNvPr id="1458" name="Google Shape;1458;p27"/>
          <p:cNvSpPr/>
          <p:nvPr/>
        </p:nvSpPr>
        <p:spPr>
          <a:xfrm>
            <a:off x="679457" y="1635285"/>
            <a:ext cx="3668512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 </a:t>
            </a:r>
            <a:endParaRPr/>
          </a:p>
        </p:txBody>
      </p:sp>
      <p:sp>
        <p:nvSpPr>
          <p:cNvPr id="1459" name="Google Shape;1459;p27"/>
          <p:cNvSpPr/>
          <p:nvPr/>
        </p:nvSpPr>
        <p:spPr>
          <a:xfrm>
            <a:off x="679456" y="2096950"/>
            <a:ext cx="383703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Easy to change colors, photos and Text. </a:t>
            </a:r>
            <a:endParaRPr sz="1200">
              <a:solidFill>
                <a:srgbClr val="26262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60" name="Google Shape;1460;p27"/>
          <p:cNvSpPr txBox="1"/>
          <p:nvPr/>
        </p:nvSpPr>
        <p:spPr>
          <a:xfrm>
            <a:off x="9836484" y="4522097"/>
            <a:ext cx="885866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60%</a:t>
            </a:r>
            <a:endParaRPr sz="2400" b="1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461" name="Google Shape;1461;p27"/>
          <p:cNvGrpSpPr/>
          <p:nvPr/>
        </p:nvGrpSpPr>
        <p:grpSpPr>
          <a:xfrm>
            <a:off x="9836486" y="4941462"/>
            <a:ext cx="2531918" cy="945505"/>
            <a:chOff x="6565696" y="2005884"/>
            <a:chExt cx="2055605" cy="945505"/>
          </a:xfrm>
        </p:grpSpPr>
        <p:sp>
          <p:nvSpPr>
            <p:cNvPr id="1462" name="Google Shape;1462;p27"/>
            <p:cNvSpPr txBox="1"/>
            <p:nvPr/>
          </p:nvSpPr>
          <p:spPr>
            <a:xfrm>
              <a:off x="6565696" y="2305058"/>
              <a:ext cx="1626213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appeal.  </a:t>
              </a:r>
              <a:endParaRPr/>
            </a:p>
          </p:txBody>
        </p:sp>
        <p:sp>
          <p:nvSpPr>
            <p:cNvPr id="1463" name="Google Shape;1463;p27"/>
            <p:cNvSpPr txBox="1"/>
            <p:nvPr/>
          </p:nvSpPr>
          <p:spPr>
            <a:xfrm>
              <a:off x="6583306" y="2005884"/>
              <a:ext cx="2037995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sz="12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464" name="Google Shape;1464;p27"/>
          <p:cNvSpPr txBox="1"/>
          <p:nvPr/>
        </p:nvSpPr>
        <p:spPr>
          <a:xfrm>
            <a:off x="6960045" y="4525680"/>
            <a:ext cx="885866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>
                <a:solidFill>
                  <a:srgbClr val="FFC000"/>
                </a:solidFill>
                <a:latin typeface="Arial"/>
                <a:ea typeface="Arial"/>
                <a:cs typeface="Arial"/>
                <a:sym typeface="Arial"/>
              </a:rPr>
              <a:t>45%</a:t>
            </a:r>
            <a:endParaRPr sz="2400" b="1">
              <a:solidFill>
                <a:srgbClr val="FFC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465" name="Google Shape;1465;p27"/>
          <p:cNvGrpSpPr/>
          <p:nvPr/>
        </p:nvGrpSpPr>
        <p:grpSpPr>
          <a:xfrm>
            <a:off x="6960047" y="4945046"/>
            <a:ext cx="2531918" cy="945505"/>
            <a:chOff x="6565696" y="2005884"/>
            <a:chExt cx="2055605" cy="945505"/>
          </a:xfrm>
        </p:grpSpPr>
        <p:sp>
          <p:nvSpPr>
            <p:cNvPr id="1466" name="Google Shape;1466;p27"/>
            <p:cNvSpPr txBox="1"/>
            <p:nvPr/>
          </p:nvSpPr>
          <p:spPr>
            <a:xfrm>
              <a:off x="6565696" y="2305058"/>
              <a:ext cx="1626213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zing.  </a:t>
              </a:r>
              <a:endParaRPr/>
            </a:p>
          </p:txBody>
        </p:sp>
        <p:sp>
          <p:nvSpPr>
            <p:cNvPr id="1467" name="Google Shape;1467;p27"/>
            <p:cNvSpPr txBox="1"/>
            <p:nvPr/>
          </p:nvSpPr>
          <p:spPr>
            <a:xfrm>
              <a:off x="6583306" y="2005884"/>
              <a:ext cx="2037995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sz="12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1468" name="Google Shape;1468;p2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85612" y="2984814"/>
            <a:ext cx="5923799" cy="353623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69" name="Google Shape;1469;p27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27024" y="463530"/>
            <a:ext cx="908149" cy="87976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4" name="Google Shape;1474;p28"/>
          <p:cNvSpPr txBox="1">
            <a:spLocks noGrp="1"/>
          </p:cNvSpPr>
          <p:nvPr>
            <p:ph type="body" idx="1"/>
          </p:nvPr>
        </p:nvSpPr>
        <p:spPr>
          <a:xfrm>
            <a:off x="789839" y="513701"/>
            <a:ext cx="10544391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8662"/>
              </a:buClr>
              <a:buSzPts val="4000"/>
              <a:buNone/>
            </a:pPr>
            <a:endParaRPr/>
          </a:p>
        </p:txBody>
      </p:sp>
      <p:sp>
        <p:nvSpPr>
          <p:cNvPr id="1475" name="Google Shape;1475;p28"/>
          <p:cNvSpPr/>
          <p:nvPr/>
        </p:nvSpPr>
        <p:spPr>
          <a:xfrm rot="5400000">
            <a:off x="8637836" y="2123828"/>
            <a:ext cx="847466" cy="1305699"/>
          </a:xfrm>
          <a:custGeom>
            <a:avLst/>
            <a:gdLst/>
            <a:ahLst/>
            <a:cxnLst/>
            <a:rect l="l" t="t" r="r" b="b"/>
            <a:pathLst>
              <a:path w="847466" h="1474812" extrusionOk="0">
                <a:moveTo>
                  <a:pt x="836512" y="0"/>
                </a:moveTo>
                <a:lnTo>
                  <a:pt x="778399" y="158777"/>
                </a:lnTo>
                <a:cubicBezTo>
                  <a:pt x="723418" y="335547"/>
                  <a:pt x="693799" y="523491"/>
                  <a:pt x="693799" y="718353"/>
                </a:cubicBezTo>
                <a:cubicBezTo>
                  <a:pt x="693799" y="978169"/>
                  <a:pt x="746455" y="1225687"/>
                  <a:pt x="841677" y="1450817"/>
                </a:cubicBezTo>
                <a:lnTo>
                  <a:pt x="847466" y="1462835"/>
                </a:lnTo>
                <a:lnTo>
                  <a:pt x="803187" y="1413877"/>
                </a:lnTo>
                <a:cubicBezTo>
                  <a:pt x="642731" y="1268431"/>
                  <a:pt x="404678" y="1224568"/>
                  <a:pt x="195858" y="1321421"/>
                </a:cubicBezTo>
                <a:cubicBezTo>
                  <a:pt x="126251" y="1353706"/>
                  <a:pt x="66482" y="1398569"/>
                  <a:pt x="18000" y="1452054"/>
                </a:cubicBezTo>
                <a:lnTo>
                  <a:pt x="1082" y="1474812"/>
                </a:lnTo>
                <a:lnTo>
                  <a:pt x="0" y="1474812"/>
                </a:lnTo>
                <a:lnTo>
                  <a:pt x="11560" y="1450817"/>
                </a:lnTo>
                <a:cubicBezTo>
                  <a:pt x="106781" y="1225687"/>
                  <a:pt x="159437" y="978169"/>
                  <a:pt x="159437" y="718353"/>
                </a:cubicBezTo>
                <a:cubicBezTo>
                  <a:pt x="159437" y="523491"/>
                  <a:pt x="129818" y="335547"/>
                  <a:pt x="74837" y="158777"/>
                </a:cubicBezTo>
                <a:lnTo>
                  <a:pt x="18424" y="4645"/>
                </a:lnTo>
                <a:lnTo>
                  <a:pt x="50161" y="39674"/>
                </a:lnTo>
                <a:cubicBezTo>
                  <a:pt x="210617" y="184865"/>
                  <a:pt x="448670" y="228650"/>
                  <a:pt x="657490" y="131966"/>
                </a:cubicBezTo>
                <a:cubicBezTo>
                  <a:pt x="727097" y="99739"/>
                  <a:pt x="786866" y="54955"/>
                  <a:pt x="835348" y="1563"/>
                </a:cubicBezTo>
                <a:close/>
              </a:path>
            </a:pathLst>
          </a:custGeom>
          <a:solidFill>
            <a:srgbClr val="C5252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6" name="Google Shape;1476;p28"/>
          <p:cNvSpPr/>
          <p:nvPr/>
        </p:nvSpPr>
        <p:spPr>
          <a:xfrm rot="-5400000">
            <a:off x="2713771" y="2122882"/>
            <a:ext cx="847466" cy="1307592"/>
          </a:xfrm>
          <a:custGeom>
            <a:avLst/>
            <a:gdLst/>
            <a:ahLst/>
            <a:cxnLst/>
            <a:rect l="l" t="t" r="r" b="b"/>
            <a:pathLst>
              <a:path w="847466" h="1474812" extrusionOk="0">
                <a:moveTo>
                  <a:pt x="836512" y="0"/>
                </a:moveTo>
                <a:lnTo>
                  <a:pt x="778399" y="158777"/>
                </a:lnTo>
                <a:cubicBezTo>
                  <a:pt x="723418" y="335547"/>
                  <a:pt x="693799" y="523491"/>
                  <a:pt x="693799" y="718353"/>
                </a:cubicBezTo>
                <a:cubicBezTo>
                  <a:pt x="693799" y="978169"/>
                  <a:pt x="746455" y="1225687"/>
                  <a:pt x="841677" y="1450817"/>
                </a:cubicBezTo>
                <a:lnTo>
                  <a:pt x="847466" y="1462835"/>
                </a:lnTo>
                <a:lnTo>
                  <a:pt x="803187" y="1413877"/>
                </a:lnTo>
                <a:cubicBezTo>
                  <a:pt x="642731" y="1268431"/>
                  <a:pt x="404678" y="1224568"/>
                  <a:pt x="195858" y="1321421"/>
                </a:cubicBezTo>
                <a:cubicBezTo>
                  <a:pt x="126251" y="1353706"/>
                  <a:pt x="66482" y="1398569"/>
                  <a:pt x="18000" y="1452054"/>
                </a:cubicBezTo>
                <a:lnTo>
                  <a:pt x="1082" y="1474812"/>
                </a:lnTo>
                <a:lnTo>
                  <a:pt x="0" y="1474812"/>
                </a:lnTo>
                <a:lnTo>
                  <a:pt x="11560" y="1450817"/>
                </a:lnTo>
                <a:cubicBezTo>
                  <a:pt x="106781" y="1225687"/>
                  <a:pt x="159437" y="978169"/>
                  <a:pt x="159437" y="718353"/>
                </a:cubicBezTo>
                <a:cubicBezTo>
                  <a:pt x="159437" y="523491"/>
                  <a:pt x="129818" y="335547"/>
                  <a:pt x="74837" y="158777"/>
                </a:cubicBezTo>
                <a:lnTo>
                  <a:pt x="18424" y="4645"/>
                </a:lnTo>
                <a:lnTo>
                  <a:pt x="50161" y="39674"/>
                </a:lnTo>
                <a:cubicBezTo>
                  <a:pt x="210617" y="184865"/>
                  <a:pt x="448670" y="228650"/>
                  <a:pt x="657490" y="131966"/>
                </a:cubicBezTo>
                <a:cubicBezTo>
                  <a:pt x="727097" y="99739"/>
                  <a:pt x="786866" y="54955"/>
                  <a:pt x="835348" y="1563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7" name="Google Shape;1477;p28"/>
          <p:cNvSpPr/>
          <p:nvPr/>
        </p:nvSpPr>
        <p:spPr>
          <a:xfrm rot="5400000">
            <a:off x="4688775" y="2122881"/>
            <a:ext cx="847466" cy="1307592"/>
          </a:xfrm>
          <a:custGeom>
            <a:avLst/>
            <a:gdLst/>
            <a:ahLst/>
            <a:cxnLst/>
            <a:rect l="l" t="t" r="r" b="b"/>
            <a:pathLst>
              <a:path w="847466" h="1474812" extrusionOk="0">
                <a:moveTo>
                  <a:pt x="836512" y="0"/>
                </a:moveTo>
                <a:lnTo>
                  <a:pt x="778399" y="158777"/>
                </a:lnTo>
                <a:cubicBezTo>
                  <a:pt x="723418" y="335547"/>
                  <a:pt x="693799" y="523491"/>
                  <a:pt x="693799" y="718353"/>
                </a:cubicBezTo>
                <a:cubicBezTo>
                  <a:pt x="693799" y="978169"/>
                  <a:pt x="746455" y="1225687"/>
                  <a:pt x="841677" y="1450817"/>
                </a:cubicBezTo>
                <a:lnTo>
                  <a:pt x="847466" y="1462835"/>
                </a:lnTo>
                <a:lnTo>
                  <a:pt x="803187" y="1413877"/>
                </a:lnTo>
                <a:cubicBezTo>
                  <a:pt x="642731" y="1268431"/>
                  <a:pt x="404678" y="1224568"/>
                  <a:pt x="195858" y="1321421"/>
                </a:cubicBezTo>
                <a:cubicBezTo>
                  <a:pt x="126251" y="1353706"/>
                  <a:pt x="66482" y="1398569"/>
                  <a:pt x="18000" y="1452054"/>
                </a:cubicBezTo>
                <a:lnTo>
                  <a:pt x="1082" y="1474812"/>
                </a:lnTo>
                <a:lnTo>
                  <a:pt x="0" y="1474812"/>
                </a:lnTo>
                <a:lnTo>
                  <a:pt x="11560" y="1450817"/>
                </a:lnTo>
                <a:cubicBezTo>
                  <a:pt x="106781" y="1225687"/>
                  <a:pt x="159437" y="978169"/>
                  <a:pt x="159437" y="718353"/>
                </a:cubicBezTo>
                <a:cubicBezTo>
                  <a:pt x="159437" y="523491"/>
                  <a:pt x="129818" y="335547"/>
                  <a:pt x="74837" y="158777"/>
                </a:cubicBezTo>
                <a:lnTo>
                  <a:pt x="18424" y="4645"/>
                </a:lnTo>
                <a:lnTo>
                  <a:pt x="50161" y="39674"/>
                </a:lnTo>
                <a:cubicBezTo>
                  <a:pt x="210617" y="184865"/>
                  <a:pt x="448670" y="228650"/>
                  <a:pt x="657490" y="131966"/>
                </a:cubicBezTo>
                <a:cubicBezTo>
                  <a:pt x="727097" y="99739"/>
                  <a:pt x="786866" y="54955"/>
                  <a:pt x="835348" y="1563"/>
                </a:cubicBezTo>
                <a:close/>
              </a:path>
            </a:pathLst>
          </a:custGeom>
          <a:solidFill>
            <a:srgbClr val="E1211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8" name="Google Shape;1478;p28"/>
          <p:cNvSpPr/>
          <p:nvPr/>
        </p:nvSpPr>
        <p:spPr>
          <a:xfrm>
            <a:off x="1617623" y="2264244"/>
            <a:ext cx="1024866" cy="1024866"/>
          </a:xfrm>
          <a:prstGeom prst="ellipse">
            <a:avLst/>
          </a:prstGeom>
          <a:solidFill>
            <a:schemeClr val="lt1"/>
          </a:solidFill>
          <a:ln w="88900" cap="flat" cmpd="sng">
            <a:solidFill>
              <a:srgbClr val="FFC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9" name="Google Shape;1479;p28"/>
          <p:cNvSpPr/>
          <p:nvPr/>
        </p:nvSpPr>
        <p:spPr>
          <a:xfrm>
            <a:off x="3602689" y="2264244"/>
            <a:ext cx="1024866" cy="1024866"/>
          </a:xfrm>
          <a:prstGeom prst="ellipse">
            <a:avLst/>
          </a:prstGeom>
          <a:solidFill>
            <a:schemeClr val="lt1"/>
          </a:solidFill>
          <a:ln w="88900" cap="flat" cmpd="sng">
            <a:solidFill>
              <a:srgbClr val="E1211D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0" name="Google Shape;1480;p28"/>
          <p:cNvSpPr/>
          <p:nvPr/>
        </p:nvSpPr>
        <p:spPr>
          <a:xfrm>
            <a:off x="5587755" y="2264244"/>
            <a:ext cx="1024866" cy="1024866"/>
          </a:xfrm>
          <a:prstGeom prst="ellipse">
            <a:avLst/>
          </a:prstGeom>
          <a:solidFill>
            <a:schemeClr val="lt1"/>
          </a:solidFill>
          <a:ln w="88900" cap="flat" cmpd="sng">
            <a:solidFill>
              <a:srgbClr val="FFC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1" name="Google Shape;1481;p28"/>
          <p:cNvSpPr/>
          <p:nvPr/>
        </p:nvSpPr>
        <p:spPr>
          <a:xfrm>
            <a:off x="7572821" y="2264244"/>
            <a:ext cx="1024866" cy="1024866"/>
          </a:xfrm>
          <a:prstGeom prst="ellipse">
            <a:avLst/>
          </a:prstGeom>
          <a:solidFill>
            <a:schemeClr val="lt1"/>
          </a:solidFill>
          <a:ln w="88900" cap="flat" cmpd="sng">
            <a:solidFill>
              <a:srgbClr val="C52527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2" name="Google Shape;1482;p28"/>
          <p:cNvSpPr/>
          <p:nvPr/>
        </p:nvSpPr>
        <p:spPr>
          <a:xfrm>
            <a:off x="9557887" y="2264244"/>
            <a:ext cx="1024866" cy="1024866"/>
          </a:xfrm>
          <a:prstGeom prst="ellipse">
            <a:avLst/>
          </a:prstGeom>
          <a:solidFill>
            <a:schemeClr val="lt1"/>
          </a:solidFill>
          <a:ln w="88900" cap="flat" cmpd="sng">
            <a:solidFill>
              <a:srgbClr val="FFC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3" name="Google Shape;1483;p28"/>
          <p:cNvSpPr/>
          <p:nvPr/>
        </p:nvSpPr>
        <p:spPr>
          <a:xfrm rot="-5400000">
            <a:off x="6663779" y="2122882"/>
            <a:ext cx="847466" cy="1307592"/>
          </a:xfrm>
          <a:custGeom>
            <a:avLst/>
            <a:gdLst/>
            <a:ahLst/>
            <a:cxnLst/>
            <a:rect l="l" t="t" r="r" b="b"/>
            <a:pathLst>
              <a:path w="847466" h="1474812" extrusionOk="0">
                <a:moveTo>
                  <a:pt x="836512" y="0"/>
                </a:moveTo>
                <a:lnTo>
                  <a:pt x="778399" y="158777"/>
                </a:lnTo>
                <a:cubicBezTo>
                  <a:pt x="723418" y="335547"/>
                  <a:pt x="693799" y="523491"/>
                  <a:pt x="693799" y="718353"/>
                </a:cubicBezTo>
                <a:cubicBezTo>
                  <a:pt x="693799" y="978169"/>
                  <a:pt x="746455" y="1225687"/>
                  <a:pt x="841677" y="1450817"/>
                </a:cubicBezTo>
                <a:lnTo>
                  <a:pt x="847466" y="1462835"/>
                </a:lnTo>
                <a:lnTo>
                  <a:pt x="803187" y="1413877"/>
                </a:lnTo>
                <a:cubicBezTo>
                  <a:pt x="642731" y="1268431"/>
                  <a:pt x="404678" y="1224568"/>
                  <a:pt x="195858" y="1321421"/>
                </a:cubicBezTo>
                <a:cubicBezTo>
                  <a:pt x="126251" y="1353706"/>
                  <a:pt x="66482" y="1398569"/>
                  <a:pt x="18000" y="1452054"/>
                </a:cubicBezTo>
                <a:lnTo>
                  <a:pt x="1082" y="1474812"/>
                </a:lnTo>
                <a:lnTo>
                  <a:pt x="0" y="1474812"/>
                </a:lnTo>
                <a:lnTo>
                  <a:pt x="11560" y="1450817"/>
                </a:lnTo>
                <a:cubicBezTo>
                  <a:pt x="106781" y="1225687"/>
                  <a:pt x="159437" y="978169"/>
                  <a:pt x="159437" y="718353"/>
                </a:cubicBezTo>
                <a:cubicBezTo>
                  <a:pt x="159437" y="523491"/>
                  <a:pt x="129818" y="335547"/>
                  <a:pt x="74837" y="158777"/>
                </a:cubicBezTo>
                <a:lnTo>
                  <a:pt x="18424" y="4645"/>
                </a:lnTo>
                <a:lnTo>
                  <a:pt x="50161" y="39674"/>
                </a:lnTo>
                <a:cubicBezTo>
                  <a:pt x="210617" y="184865"/>
                  <a:pt x="448670" y="228650"/>
                  <a:pt x="657490" y="131966"/>
                </a:cubicBezTo>
                <a:cubicBezTo>
                  <a:pt x="727097" y="99739"/>
                  <a:pt x="786866" y="54955"/>
                  <a:pt x="835348" y="1563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4" name="Google Shape;1484;p28"/>
          <p:cNvSpPr/>
          <p:nvPr/>
        </p:nvSpPr>
        <p:spPr>
          <a:xfrm rot="9900000">
            <a:off x="5942230" y="2599932"/>
            <a:ext cx="438895" cy="372757"/>
          </a:xfrm>
          <a:custGeom>
            <a:avLst/>
            <a:gdLst/>
            <a:ahLst/>
            <a:cxnLst/>
            <a:rect l="l" t="t" r="r" b="b"/>
            <a:pathLst>
              <a:path w="2911009" h="2472345" extrusionOk="0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5" name="Google Shape;1485;p28"/>
          <p:cNvSpPr/>
          <p:nvPr/>
        </p:nvSpPr>
        <p:spPr>
          <a:xfrm>
            <a:off x="3933223" y="2578488"/>
            <a:ext cx="390324" cy="336845"/>
          </a:xfrm>
          <a:custGeom>
            <a:avLst/>
            <a:gdLst/>
            <a:ahLst/>
            <a:cxnLst/>
            <a:rect l="l" t="t" r="r" b="b"/>
            <a:pathLst>
              <a:path w="3240006" h="2796091" extrusionOk="0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6" name="Google Shape;1486;p28"/>
          <p:cNvSpPr/>
          <p:nvPr/>
        </p:nvSpPr>
        <p:spPr>
          <a:xfrm>
            <a:off x="1968803" y="2549485"/>
            <a:ext cx="314518" cy="454385"/>
          </a:xfrm>
          <a:custGeom>
            <a:avLst/>
            <a:gdLst/>
            <a:ahLst/>
            <a:cxnLst/>
            <a:rect l="l" t="t" r="r" b="b"/>
            <a:pathLst>
              <a:path w="2215656" h="3200962" extrusionOk="0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7" name="Google Shape;1487;p28"/>
          <p:cNvSpPr/>
          <p:nvPr/>
        </p:nvSpPr>
        <p:spPr>
          <a:xfrm>
            <a:off x="9892106" y="2578488"/>
            <a:ext cx="393095" cy="396378"/>
          </a:xfrm>
          <a:custGeom>
            <a:avLst/>
            <a:gdLst/>
            <a:ahLst/>
            <a:cxnLst/>
            <a:rect l="l" t="t" r="r" b="b"/>
            <a:pathLst>
              <a:path w="1652142" h="1665940" extrusionOk="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8" name="Google Shape;1488;p28"/>
          <p:cNvSpPr/>
          <p:nvPr/>
        </p:nvSpPr>
        <p:spPr>
          <a:xfrm>
            <a:off x="7899828" y="2559195"/>
            <a:ext cx="424247" cy="434964"/>
          </a:xfrm>
          <a:custGeom>
            <a:avLst/>
            <a:gdLst/>
            <a:ahLst/>
            <a:cxnLst/>
            <a:rect l="l" t="t" r="r" b="b"/>
            <a:pathLst>
              <a:path w="2296594" h="2354614" extrusionOk="0">
                <a:moveTo>
                  <a:pt x="2279828" y="1747911"/>
                </a:moveTo>
                <a:lnTo>
                  <a:pt x="1827734" y="1826397"/>
                </a:lnTo>
                <a:cubicBezTo>
                  <a:pt x="1873911" y="1907728"/>
                  <a:pt x="1985925" y="2047581"/>
                  <a:pt x="1955292" y="2095993"/>
                </a:cubicBezTo>
                <a:cubicBezTo>
                  <a:pt x="1897354" y="2139325"/>
                  <a:pt x="1773581" y="2007092"/>
                  <a:pt x="1682725" y="1962642"/>
                </a:cubicBezTo>
                <a:lnTo>
                  <a:pt x="1528801" y="2354614"/>
                </a:lnTo>
                <a:lnTo>
                  <a:pt x="1380670" y="2120909"/>
                </a:lnTo>
                <a:lnTo>
                  <a:pt x="1495730" y="1788220"/>
                </a:lnTo>
                <a:lnTo>
                  <a:pt x="856016" y="1302141"/>
                </a:lnTo>
                <a:lnTo>
                  <a:pt x="415139" y="2322305"/>
                </a:lnTo>
                <a:lnTo>
                  <a:pt x="293372" y="2052938"/>
                </a:lnTo>
                <a:cubicBezTo>
                  <a:pt x="369114" y="1624466"/>
                  <a:pt x="437192" y="1303314"/>
                  <a:pt x="512934" y="874842"/>
                </a:cubicBezTo>
                <a:cubicBezTo>
                  <a:pt x="317583" y="650129"/>
                  <a:pt x="-71270" y="102295"/>
                  <a:pt x="11355" y="5598"/>
                </a:cubicBezTo>
                <a:cubicBezTo>
                  <a:pt x="111253" y="-52136"/>
                  <a:pt x="623957" y="350637"/>
                  <a:pt x="840899" y="570880"/>
                </a:cubicBezTo>
                <a:lnTo>
                  <a:pt x="2041628" y="514690"/>
                </a:lnTo>
                <a:lnTo>
                  <a:pt x="2296594" y="662822"/>
                </a:lnTo>
                <a:lnTo>
                  <a:pt x="1209417" y="996610"/>
                </a:lnTo>
                <a:lnTo>
                  <a:pt x="1676705" y="1608616"/>
                </a:lnTo>
                <a:cubicBezTo>
                  <a:pt x="1795450" y="1589109"/>
                  <a:pt x="2095119" y="1557409"/>
                  <a:pt x="2095119" y="1557409"/>
                </a:cubicBezTo>
              </a:path>
            </a:pathLst>
          </a:custGeom>
          <a:solidFill>
            <a:srgbClr val="C5252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489" name="Google Shape;1489;p28"/>
          <p:cNvGrpSpPr/>
          <p:nvPr/>
        </p:nvGrpSpPr>
        <p:grpSpPr>
          <a:xfrm>
            <a:off x="1002027" y="3730024"/>
            <a:ext cx="2248070" cy="1271137"/>
            <a:chOff x="2676933" y="3348115"/>
            <a:chExt cx="1550267" cy="1271137"/>
          </a:xfrm>
        </p:grpSpPr>
        <p:sp>
          <p:nvSpPr>
            <p:cNvPr id="1490" name="Google Shape;1490;p28"/>
            <p:cNvSpPr txBox="1"/>
            <p:nvPr/>
          </p:nvSpPr>
          <p:spPr>
            <a:xfrm>
              <a:off x="2676933" y="3348115"/>
              <a:ext cx="1550267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sz="14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91" name="Google Shape;1491;p28"/>
            <p:cNvSpPr txBox="1"/>
            <p:nvPr/>
          </p:nvSpPr>
          <p:spPr>
            <a:xfrm>
              <a:off x="2676933" y="3603589"/>
              <a:ext cx="1550267" cy="101566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Easy to change colors, photos and Text.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492" name="Google Shape;1492;p28"/>
          <p:cNvGrpSpPr/>
          <p:nvPr/>
        </p:nvGrpSpPr>
        <p:grpSpPr>
          <a:xfrm>
            <a:off x="2988091" y="4745687"/>
            <a:ext cx="2248070" cy="1271137"/>
            <a:chOff x="2676933" y="3348115"/>
            <a:chExt cx="1550267" cy="1271137"/>
          </a:xfrm>
        </p:grpSpPr>
        <p:sp>
          <p:nvSpPr>
            <p:cNvPr id="1493" name="Google Shape;1493;p28"/>
            <p:cNvSpPr txBox="1"/>
            <p:nvPr/>
          </p:nvSpPr>
          <p:spPr>
            <a:xfrm>
              <a:off x="2676933" y="3348115"/>
              <a:ext cx="1550267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sz="14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94" name="Google Shape;1494;p28"/>
            <p:cNvSpPr txBox="1"/>
            <p:nvPr/>
          </p:nvSpPr>
          <p:spPr>
            <a:xfrm>
              <a:off x="2676933" y="3603589"/>
              <a:ext cx="1550267" cy="101566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Easy to change colors, photos and Text.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495" name="Google Shape;1495;p28"/>
          <p:cNvGrpSpPr/>
          <p:nvPr/>
        </p:nvGrpSpPr>
        <p:grpSpPr>
          <a:xfrm>
            <a:off x="4974155" y="3730024"/>
            <a:ext cx="2248070" cy="1271137"/>
            <a:chOff x="2676933" y="3348115"/>
            <a:chExt cx="1550267" cy="1271137"/>
          </a:xfrm>
        </p:grpSpPr>
        <p:sp>
          <p:nvSpPr>
            <p:cNvPr id="1496" name="Google Shape;1496;p28"/>
            <p:cNvSpPr txBox="1"/>
            <p:nvPr/>
          </p:nvSpPr>
          <p:spPr>
            <a:xfrm>
              <a:off x="2676933" y="3348115"/>
              <a:ext cx="1550267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sz="14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97" name="Google Shape;1497;p28"/>
            <p:cNvSpPr txBox="1"/>
            <p:nvPr/>
          </p:nvSpPr>
          <p:spPr>
            <a:xfrm>
              <a:off x="2676933" y="3603589"/>
              <a:ext cx="1550267" cy="101566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Easy to change colors, photos and Text.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498" name="Google Shape;1498;p28"/>
          <p:cNvGrpSpPr/>
          <p:nvPr/>
        </p:nvGrpSpPr>
        <p:grpSpPr>
          <a:xfrm>
            <a:off x="6960219" y="4745687"/>
            <a:ext cx="2248070" cy="1271137"/>
            <a:chOff x="2676933" y="3348115"/>
            <a:chExt cx="1550267" cy="1271137"/>
          </a:xfrm>
        </p:grpSpPr>
        <p:sp>
          <p:nvSpPr>
            <p:cNvPr id="1499" name="Google Shape;1499;p28"/>
            <p:cNvSpPr txBox="1"/>
            <p:nvPr/>
          </p:nvSpPr>
          <p:spPr>
            <a:xfrm>
              <a:off x="2676933" y="3348115"/>
              <a:ext cx="1550267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sz="14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00" name="Google Shape;1500;p28"/>
            <p:cNvSpPr txBox="1"/>
            <p:nvPr/>
          </p:nvSpPr>
          <p:spPr>
            <a:xfrm>
              <a:off x="2676933" y="3603589"/>
              <a:ext cx="1550267" cy="101566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Easy to change colors, photos and Text.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501" name="Google Shape;1501;p28"/>
          <p:cNvGrpSpPr/>
          <p:nvPr/>
        </p:nvGrpSpPr>
        <p:grpSpPr>
          <a:xfrm>
            <a:off x="8946285" y="3730024"/>
            <a:ext cx="2248070" cy="1271137"/>
            <a:chOff x="2676933" y="3348115"/>
            <a:chExt cx="1550267" cy="1271137"/>
          </a:xfrm>
        </p:grpSpPr>
        <p:sp>
          <p:nvSpPr>
            <p:cNvPr id="1502" name="Google Shape;1502;p28"/>
            <p:cNvSpPr txBox="1"/>
            <p:nvPr/>
          </p:nvSpPr>
          <p:spPr>
            <a:xfrm>
              <a:off x="2676933" y="3348115"/>
              <a:ext cx="1550267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sz="14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03" name="Google Shape;1503;p28"/>
            <p:cNvSpPr txBox="1"/>
            <p:nvPr/>
          </p:nvSpPr>
          <p:spPr>
            <a:xfrm>
              <a:off x="2676933" y="3603589"/>
              <a:ext cx="1550267" cy="101566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Easy to change colors, photos and Text.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1504" name="Google Shape;1504;p2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47952" y="358179"/>
            <a:ext cx="908149" cy="87976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9" name="Google Shape;1509;p29"/>
          <p:cNvSpPr txBox="1">
            <a:spLocks noGrp="1"/>
          </p:cNvSpPr>
          <p:nvPr>
            <p:ph type="body" idx="1"/>
          </p:nvPr>
        </p:nvSpPr>
        <p:spPr>
          <a:xfrm>
            <a:off x="789839" y="513701"/>
            <a:ext cx="10544391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8662"/>
              </a:buClr>
              <a:buSzPts val="4000"/>
              <a:buNone/>
            </a:pPr>
            <a:endParaRPr/>
          </a:p>
        </p:txBody>
      </p:sp>
      <p:sp>
        <p:nvSpPr>
          <p:cNvPr id="1510" name="Google Shape;1510;p29"/>
          <p:cNvSpPr/>
          <p:nvPr/>
        </p:nvSpPr>
        <p:spPr>
          <a:xfrm>
            <a:off x="0" y="1840465"/>
            <a:ext cx="4396383" cy="695785"/>
          </a:xfrm>
          <a:prstGeom prst="rect">
            <a:avLst/>
          </a:prstGeom>
          <a:solidFill>
            <a:srgbClr val="C8151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11" name="Google Shape;1511;p29"/>
          <p:cNvSpPr/>
          <p:nvPr/>
        </p:nvSpPr>
        <p:spPr>
          <a:xfrm>
            <a:off x="0" y="2732046"/>
            <a:ext cx="4396383" cy="695785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12" name="Google Shape;1512;p29"/>
          <p:cNvSpPr/>
          <p:nvPr/>
        </p:nvSpPr>
        <p:spPr>
          <a:xfrm>
            <a:off x="0" y="3623627"/>
            <a:ext cx="4396383" cy="695785"/>
          </a:xfrm>
          <a:prstGeom prst="rect">
            <a:avLst/>
          </a:prstGeom>
          <a:solidFill>
            <a:srgbClr val="E1071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13" name="Google Shape;1513;p29"/>
          <p:cNvSpPr/>
          <p:nvPr/>
        </p:nvSpPr>
        <p:spPr>
          <a:xfrm>
            <a:off x="0" y="4515208"/>
            <a:ext cx="4396383" cy="695785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14" name="Google Shape;1514;p29"/>
          <p:cNvSpPr/>
          <p:nvPr/>
        </p:nvSpPr>
        <p:spPr>
          <a:xfrm>
            <a:off x="0" y="5406788"/>
            <a:ext cx="4396383" cy="695785"/>
          </a:xfrm>
          <a:prstGeom prst="rect">
            <a:avLst/>
          </a:prstGeom>
          <a:solidFill>
            <a:srgbClr val="E1071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15" name="Google Shape;1515;p29"/>
          <p:cNvSpPr/>
          <p:nvPr/>
        </p:nvSpPr>
        <p:spPr>
          <a:xfrm>
            <a:off x="4034951" y="1860756"/>
            <a:ext cx="655200" cy="655200"/>
          </a:xfrm>
          <a:prstGeom prst="ellipse">
            <a:avLst/>
          </a:prstGeom>
          <a:solidFill>
            <a:schemeClr val="lt1"/>
          </a:solidFill>
          <a:ln w="38100" cap="flat" cmpd="sng">
            <a:solidFill>
              <a:schemeClr val="accent5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16" name="Google Shape;1516;p29"/>
          <p:cNvSpPr/>
          <p:nvPr/>
        </p:nvSpPr>
        <p:spPr>
          <a:xfrm>
            <a:off x="4034951" y="2752337"/>
            <a:ext cx="655200" cy="655200"/>
          </a:xfrm>
          <a:prstGeom prst="ellipse">
            <a:avLst/>
          </a:prstGeom>
          <a:solidFill>
            <a:schemeClr val="lt1"/>
          </a:solidFill>
          <a:ln w="38100" cap="flat" cmpd="sng">
            <a:solidFill>
              <a:schemeClr val="accent4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17" name="Google Shape;1517;p29"/>
          <p:cNvSpPr/>
          <p:nvPr/>
        </p:nvSpPr>
        <p:spPr>
          <a:xfrm>
            <a:off x="4034951" y="3643918"/>
            <a:ext cx="655200" cy="655200"/>
          </a:xfrm>
          <a:prstGeom prst="ellipse">
            <a:avLst/>
          </a:prstGeom>
          <a:solidFill>
            <a:schemeClr val="lt1"/>
          </a:solidFill>
          <a:ln w="38100" cap="flat" cmpd="sng">
            <a:solidFill>
              <a:srgbClr val="1D3E86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18" name="Google Shape;1518;p29"/>
          <p:cNvSpPr/>
          <p:nvPr/>
        </p:nvSpPr>
        <p:spPr>
          <a:xfrm>
            <a:off x="4034951" y="4535499"/>
            <a:ext cx="655200" cy="655200"/>
          </a:xfrm>
          <a:prstGeom prst="ellipse">
            <a:avLst/>
          </a:prstGeom>
          <a:solidFill>
            <a:schemeClr val="lt1"/>
          </a:solidFill>
          <a:ln w="38100" cap="flat" cmpd="sng">
            <a:solidFill>
              <a:srgbClr val="A5A5A5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19" name="Google Shape;1519;p29"/>
          <p:cNvSpPr/>
          <p:nvPr/>
        </p:nvSpPr>
        <p:spPr>
          <a:xfrm>
            <a:off x="4043743" y="5427080"/>
            <a:ext cx="655200" cy="655200"/>
          </a:xfrm>
          <a:prstGeom prst="ellipse">
            <a:avLst/>
          </a:prstGeom>
          <a:solidFill>
            <a:schemeClr val="lt1"/>
          </a:solidFill>
          <a:ln w="38100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0" name="Google Shape;1520;p29"/>
          <p:cNvSpPr txBox="1"/>
          <p:nvPr/>
        </p:nvSpPr>
        <p:spPr>
          <a:xfrm>
            <a:off x="1028699" y="1957356"/>
            <a:ext cx="2880000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</a:t>
            </a: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1" name="Google Shape;1521;p29"/>
          <p:cNvSpPr txBox="1"/>
          <p:nvPr/>
        </p:nvSpPr>
        <p:spPr>
          <a:xfrm>
            <a:off x="1028699" y="2840187"/>
            <a:ext cx="2880000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</a:t>
            </a: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2" name="Google Shape;1522;p29"/>
          <p:cNvSpPr txBox="1"/>
          <p:nvPr/>
        </p:nvSpPr>
        <p:spPr>
          <a:xfrm>
            <a:off x="1028699" y="3723018"/>
            <a:ext cx="2880000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</a:t>
            </a: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3" name="Google Shape;1523;p29"/>
          <p:cNvSpPr txBox="1"/>
          <p:nvPr/>
        </p:nvSpPr>
        <p:spPr>
          <a:xfrm>
            <a:off x="1028699" y="4605849"/>
            <a:ext cx="2880000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</a:t>
            </a: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4" name="Google Shape;1524;p29"/>
          <p:cNvSpPr txBox="1"/>
          <p:nvPr/>
        </p:nvSpPr>
        <p:spPr>
          <a:xfrm>
            <a:off x="1028699" y="5523848"/>
            <a:ext cx="2880000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</a:t>
            </a: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525" name="Google Shape;1525;p29"/>
          <p:cNvGrpSpPr/>
          <p:nvPr/>
        </p:nvGrpSpPr>
        <p:grpSpPr>
          <a:xfrm>
            <a:off x="4910404" y="1820498"/>
            <a:ext cx="2808000" cy="664784"/>
            <a:chOff x="6210996" y="1433695"/>
            <a:chExt cx="1712589" cy="472943"/>
          </a:xfrm>
        </p:grpSpPr>
        <p:sp>
          <p:nvSpPr>
            <p:cNvPr id="1526" name="Google Shape;1526;p29"/>
            <p:cNvSpPr txBox="1"/>
            <p:nvPr/>
          </p:nvSpPr>
          <p:spPr>
            <a:xfrm>
              <a:off x="6210999" y="1433695"/>
              <a:ext cx="1712586" cy="19706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sz="12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27" name="Google Shape;1527;p29"/>
            <p:cNvSpPr txBox="1"/>
            <p:nvPr/>
          </p:nvSpPr>
          <p:spPr>
            <a:xfrm>
              <a:off x="6210996" y="1578199"/>
              <a:ext cx="1712587" cy="32843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zing.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528" name="Google Shape;1528;p29"/>
          <p:cNvGrpSpPr/>
          <p:nvPr/>
        </p:nvGrpSpPr>
        <p:grpSpPr>
          <a:xfrm>
            <a:off x="4910404" y="2709906"/>
            <a:ext cx="2808000" cy="664784"/>
            <a:chOff x="6210996" y="1433695"/>
            <a:chExt cx="1712589" cy="472943"/>
          </a:xfrm>
        </p:grpSpPr>
        <p:sp>
          <p:nvSpPr>
            <p:cNvPr id="1529" name="Google Shape;1529;p29"/>
            <p:cNvSpPr txBox="1"/>
            <p:nvPr/>
          </p:nvSpPr>
          <p:spPr>
            <a:xfrm>
              <a:off x="6210999" y="1433695"/>
              <a:ext cx="1712586" cy="19706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sz="12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30" name="Google Shape;1530;p29"/>
            <p:cNvSpPr txBox="1"/>
            <p:nvPr/>
          </p:nvSpPr>
          <p:spPr>
            <a:xfrm>
              <a:off x="6210996" y="1578199"/>
              <a:ext cx="1712587" cy="32843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zing.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531" name="Google Shape;1531;p29"/>
          <p:cNvGrpSpPr/>
          <p:nvPr/>
        </p:nvGrpSpPr>
        <p:grpSpPr>
          <a:xfrm>
            <a:off x="4910404" y="3599314"/>
            <a:ext cx="2808000" cy="664784"/>
            <a:chOff x="6210996" y="1433695"/>
            <a:chExt cx="1712589" cy="472943"/>
          </a:xfrm>
        </p:grpSpPr>
        <p:sp>
          <p:nvSpPr>
            <p:cNvPr id="1532" name="Google Shape;1532;p29"/>
            <p:cNvSpPr txBox="1"/>
            <p:nvPr/>
          </p:nvSpPr>
          <p:spPr>
            <a:xfrm>
              <a:off x="6210999" y="1433695"/>
              <a:ext cx="1712586" cy="19706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sz="12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33" name="Google Shape;1533;p29"/>
            <p:cNvSpPr txBox="1"/>
            <p:nvPr/>
          </p:nvSpPr>
          <p:spPr>
            <a:xfrm>
              <a:off x="6210996" y="1578199"/>
              <a:ext cx="1712587" cy="32843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zing.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534" name="Google Shape;1534;p29"/>
          <p:cNvGrpSpPr/>
          <p:nvPr/>
        </p:nvGrpSpPr>
        <p:grpSpPr>
          <a:xfrm>
            <a:off x="4910404" y="4488722"/>
            <a:ext cx="2808000" cy="664784"/>
            <a:chOff x="6210996" y="1433695"/>
            <a:chExt cx="1712589" cy="472943"/>
          </a:xfrm>
        </p:grpSpPr>
        <p:sp>
          <p:nvSpPr>
            <p:cNvPr id="1535" name="Google Shape;1535;p29"/>
            <p:cNvSpPr txBox="1"/>
            <p:nvPr/>
          </p:nvSpPr>
          <p:spPr>
            <a:xfrm>
              <a:off x="6210999" y="1433695"/>
              <a:ext cx="1712586" cy="19706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sz="12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36" name="Google Shape;1536;p29"/>
            <p:cNvSpPr txBox="1"/>
            <p:nvPr/>
          </p:nvSpPr>
          <p:spPr>
            <a:xfrm>
              <a:off x="6210996" y="1578199"/>
              <a:ext cx="1712587" cy="32843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zing.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537" name="Google Shape;1537;p29"/>
          <p:cNvGrpSpPr/>
          <p:nvPr/>
        </p:nvGrpSpPr>
        <p:grpSpPr>
          <a:xfrm>
            <a:off x="4910404" y="5378130"/>
            <a:ext cx="2808000" cy="664784"/>
            <a:chOff x="6210996" y="1433695"/>
            <a:chExt cx="1712589" cy="472943"/>
          </a:xfrm>
        </p:grpSpPr>
        <p:sp>
          <p:nvSpPr>
            <p:cNvPr id="1538" name="Google Shape;1538;p29"/>
            <p:cNvSpPr txBox="1"/>
            <p:nvPr/>
          </p:nvSpPr>
          <p:spPr>
            <a:xfrm>
              <a:off x="6210999" y="1433695"/>
              <a:ext cx="1712586" cy="19706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sz="12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39" name="Google Shape;1539;p29"/>
            <p:cNvSpPr txBox="1"/>
            <p:nvPr/>
          </p:nvSpPr>
          <p:spPr>
            <a:xfrm>
              <a:off x="6210996" y="1578199"/>
              <a:ext cx="1712587" cy="32843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zing.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540" name="Google Shape;1540;p29"/>
          <p:cNvSpPr/>
          <p:nvPr/>
        </p:nvSpPr>
        <p:spPr>
          <a:xfrm>
            <a:off x="8056646" y="1589212"/>
            <a:ext cx="3300484" cy="4729276"/>
          </a:xfrm>
          <a:custGeom>
            <a:avLst/>
            <a:gdLst/>
            <a:ahLst/>
            <a:cxnLst/>
            <a:rect l="l" t="t" r="r" b="b"/>
            <a:pathLst>
              <a:path w="2407" h="3449" extrusionOk="0">
                <a:moveTo>
                  <a:pt x="1489" y="3376"/>
                </a:moveTo>
                <a:lnTo>
                  <a:pt x="1539" y="3376"/>
                </a:lnTo>
                <a:lnTo>
                  <a:pt x="1541" y="3379"/>
                </a:lnTo>
                <a:lnTo>
                  <a:pt x="1541" y="3383"/>
                </a:lnTo>
                <a:lnTo>
                  <a:pt x="1543" y="3388"/>
                </a:lnTo>
                <a:lnTo>
                  <a:pt x="1543" y="3395"/>
                </a:lnTo>
                <a:lnTo>
                  <a:pt x="1536" y="3397"/>
                </a:lnTo>
                <a:lnTo>
                  <a:pt x="1527" y="3399"/>
                </a:lnTo>
                <a:lnTo>
                  <a:pt x="1517" y="3399"/>
                </a:lnTo>
                <a:lnTo>
                  <a:pt x="1511" y="3397"/>
                </a:lnTo>
                <a:lnTo>
                  <a:pt x="1506" y="3395"/>
                </a:lnTo>
                <a:lnTo>
                  <a:pt x="1501" y="3395"/>
                </a:lnTo>
                <a:lnTo>
                  <a:pt x="1492" y="3395"/>
                </a:lnTo>
                <a:lnTo>
                  <a:pt x="1489" y="3376"/>
                </a:lnTo>
                <a:close/>
                <a:moveTo>
                  <a:pt x="1271" y="3275"/>
                </a:moveTo>
                <a:lnTo>
                  <a:pt x="1279" y="3282"/>
                </a:lnTo>
                <a:lnTo>
                  <a:pt x="1290" y="3283"/>
                </a:lnTo>
                <a:lnTo>
                  <a:pt x="1300" y="3287"/>
                </a:lnTo>
                <a:lnTo>
                  <a:pt x="1307" y="3296"/>
                </a:lnTo>
                <a:lnTo>
                  <a:pt x="1312" y="3308"/>
                </a:lnTo>
                <a:lnTo>
                  <a:pt x="1319" y="3318"/>
                </a:lnTo>
                <a:lnTo>
                  <a:pt x="1353" y="3337"/>
                </a:lnTo>
                <a:lnTo>
                  <a:pt x="1393" y="3355"/>
                </a:lnTo>
                <a:lnTo>
                  <a:pt x="1436" y="3369"/>
                </a:lnTo>
                <a:lnTo>
                  <a:pt x="1482" y="3379"/>
                </a:lnTo>
                <a:lnTo>
                  <a:pt x="1482" y="3395"/>
                </a:lnTo>
                <a:lnTo>
                  <a:pt x="1473" y="3395"/>
                </a:lnTo>
                <a:lnTo>
                  <a:pt x="1459" y="3400"/>
                </a:lnTo>
                <a:lnTo>
                  <a:pt x="1445" y="3400"/>
                </a:lnTo>
                <a:lnTo>
                  <a:pt x="1431" y="3400"/>
                </a:lnTo>
                <a:lnTo>
                  <a:pt x="1421" y="3402"/>
                </a:lnTo>
                <a:lnTo>
                  <a:pt x="1415" y="3406"/>
                </a:lnTo>
                <a:lnTo>
                  <a:pt x="1412" y="3407"/>
                </a:lnTo>
                <a:lnTo>
                  <a:pt x="1408" y="3411"/>
                </a:lnTo>
                <a:lnTo>
                  <a:pt x="1401" y="3413"/>
                </a:lnTo>
                <a:lnTo>
                  <a:pt x="1389" y="3414"/>
                </a:lnTo>
                <a:lnTo>
                  <a:pt x="1389" y="3433"/>
                </a:lnTo>
                <a:lnTo>
                  <a:pt x="1393" y="3433"/>
                </a:lnTo>
                <a:lnTo>
                  <a:pt x="1396" y="3428"/>
                </a:lnTo>
                <a:lnTo>
                  <a:pt x="1398" y="3425"/>
                </a:lnTo>
                <a:lnTo>
                  <a:pt x="1400" y="3423"/>
                </a:lnTo>
                <a:lnTo>
                  <a:pt x="1403" y="3423"/>
                </a:lnTo>
                <a:lnTo>
                  <a:pt x="1408" y="3421"/>
                </a:lnTo>
                <a:lnTo>
                  <a:pt x="1415" y="3421"/>
                </a:lnTo>
                <a:lnTo>
                  <a:pt x="1415" y="3430"/>
                </a:lnTo>
                <a:lnTo>
                  <a:pt x="1419" y="3433"/>
                </a:lnTo>
                <a:lnTo>
                  <a:pt x="1419" y="3437"/>
                </a:lnTo>
                <a:lnTo>
                  <a:pt x="1419" y="3442"/>
                </a:lnTo>
                <a:lnTo>
                  <a:pt x="1421" y="3449"/>
                </a:lnTo>
                <a:lnTo>
                  <a:pt x="1401" y="3446"/>
                </a:lnTo>
                <a:lnTo>
                  <a:pt x="1387" y="3439"/>
                </a:lnTo>
                <a:lnTo>
                  <a:pt x="1375" y="3432"/>
                </a:lnTo>
                <a:lnTo>
                  <a:pt x="1363" y="3425"/>
                </a:lnTo>
                <a:lnTo>
                  <a:pt x="1354" y="3425"/>
                </a:lnTo>
                <a:lnTo>
                  <a:pt x="1342" y="3427"/>
                </a:lnTo>
                <a:lnTo>
                  <a:pt x="1330" y="3428"/>
                </a:lnTo>
                <a:lnTo>
                  <a:pt x="1318" y="3430"/>
                </a:lnTo>
                <a:lnTo>
                  <a:pt x="1309" y="3430"/>
                </a:lnTo>
                <a:lnTo>
                  <a:pt x="1304" y="3427"/>
                </a:lnTo>
                <a:lnTo>
                  <a:pt x="1300" y="3423"/>
                </a:lnTo>
                <a:lnTo>
                  <a:pt x="1295" y="3418"/>
                </a:lnTo>
                <a:lnTo>
                  <a:pt x="1290" y="3413"/>
                </a:lnTo>
                <a:lnTo>
                  <a:pt x="1286" y="3409"/>
                </a:lnTo>
                <a:lnTo>
                  <a:pt x="1281" y="3406"/>
                </a:lnTo>
                <a:lnTo>
                  <a:pt x="1279" y="3406"/>
                </a:lnTo>
                <a:lnTo>
                  <a:pt x="1277" y="3406"/>
                </a:lnTo>
                <a:lnTo>
                  <a:pt x="1277" y="3407"/>
                </a:lnTo>
                <a:lnTo>
                  <a:pt x="1277" y="3409"/>
                </a:lnTo>
                <a:lnTo>
                  <a:pt x="1277" y="3411"/>
                </a:lnTo>
                <a:lnTo>
                  <a:pt x="1277" y="3413"/>
                </a:lnTo>
                <a:lnTo>
                  <a:pt x="1277" y="3414"/>
                </a:lnTo>
                <a:lnTo>
                  <a:pt x="1262" y="3414"/>
                </a:lnTo>
                <a:lnTo>
                  <a:pt x="1246" y="3409"/>
                </a:lnTo>
                <a:lnTo>
                  <a:pt x="1236" y="3402"/>
                </a:lnTo>
                <a:lnTo>
                  <a:pt x="1232" y="3402"/>
                </a:lnTo>
                <a:lnTo>
                  <a:pt x="1232" y="3392"/>
                </a:lnTo>
                <a:lnTo>
                  <a:pt x="1251" y="3392"/>
                </a:lnTo>
                <a:lnTo>
                  <a:pt x="1251" y="3388"/>
                </a:lnTo>
                <a:lnTo>
                  <a:pt x="1253" y="3386"/>
                </a:lnTo>
                <a:lnTo>
                  <a:pt x="1253" y="3386"/>
                </a:lnTo>
                <a:lnTo>
                  <a:pt x="1253" y="3385"/>
                </a:lnTo>
                <a:lnTo>
                  <a:pt x="1255" y="3383"/>
                </a:lnTo>
                <a:lnTo>
                  <a:pt x="1250" y="3371"/>
                </a:lnTo>
                <a:lnTo>
                  <a:pt x="1243" y="3358"/>
                </a:lnTo>
                <a:lnTo>
                  <a:pt x="1236" y="3346"/>
                </a:lnTo>
                <a:lnTo>
                  <a:pt x="1230" y="3332"/>
                </a:lnTo>
                <a:lnTo>
                  <a:pt x="1232" y="3322"/>
                </a:lnTo>
                <a:lnTo>
                  <a:pt x="1236" y="3310"/>
                </a:lnTo>
                <a:lnTo>
                  <a:pt x="1241" y="3297"/>
                </a:lnTo>
                <a:lnTo>
                  <a:pt x="1246" y="3287"/>
                </a:lnTo>
                <a:lnTo>
                  <a:pt x="1257" y="3278"/>
                </a:lnTo>
                <a:lnTo>
                  <a:pt x="1271" y="3275"/>
                </a:lnTo>
                <a:close/>
                <a:moveTo>
                  <a:pt x="1642" y="3222"/>
                </a:moveTo>
                <a:lnTo>
                  <a:pt x="1641" y="3238"/>
                </a:lnTo>
                <a:lnTo>
                  <a:pt x="1634" y="3254"/>
                </a:lnTo>
                <a:lnTo>
                  <a:pt x="1623" y="3264"/>
                </a:lnTo>
                <a:lnTo>
                  <a:pt x="1621" y="3266"/>
                </a:lnTo>
                <a:lnTo>
                  <a:pt x="1618" y="3269"/>
                </a:lnTo>
                <a:lnTo>
                  <a:pt x="1616" y="3271"/>
                </a:lnTo>
                <a:lnTo>
                  <a:pt x="1581" y="3264"/>
                </a:lnTo>
                <a:lnTo>
                  <a:pt x="1578" y="3238"/>
                </a:lnTo>
                <a:lnTo>
                  <a:pt x="1593" y="3233"/>
                </a:lnTo>
                <a:lnTo>
                  <a:pt x="1606" y="3228"/>
                </a:lnTo>
                <a:lnTo>
                  <a:pt x="1621" y="3224"/>
                </a:lnTo>
                <a:lnTo>
                  <a:pt x="1642" y="3222"/>
                </a:lnTo>
                <a:close/>
                <a:moveTo>
                  <a:pt x="1689" y="3217"/>
                </a:moveTo>
                <a:lnTo>
                  <a:pt x="1728" y="3217"/>
                </a:lnTo>
                <a:lnTo>
                  <a:pt x="1730" y="3228"/>
                </a:lnTo>
                <a:lnTo>
                  <a:pt x="1733" y="3236"/>
                </a:lnTo>
                <a:lnTo>
                  <a:pt x="1735" y="3248"/>
                </a:lnTo>
                <a:lnTo>
                  <a:pt x="1716" y="3254"/>
                </a:lnTo>
                <a:lnTo>
                  <a:pt x="1702" y="3261"/>
                </a:lnTo>
                <a:lnTo>
                  <a:pt x="1688" y="3268"/>
                </a:lnTo>
                <a:lnTo>
                  <a:pt x="1670" y="3273"/>
                </a:lnTo>
                <a:lnTo>
                  <a:pt x="1651" y="3275"/>
                </a:lnTo>
                <a:lnTo>
                  <a:pt x="1649" y="3271"/>
                </a:lnTo>
                <a:lnTo>
                  <a:pt x="1648" y="3269"/>
                </a:lnTo>
                <a:lnTo>
                  <a:pt x="1648" y="3266"/>
                </a:lnTo>
                <a:lnTo>
                  <a:pt x="1646" y="3261"/>
                </a:lnTo>
                <a:lnTo>
                  <a:pt x="1651" y="3255"/>
                </a:lnTo>
                <a:lnTo>
                  <a:pt x="1655" y="3250"/>
                </a:lnTo>
                <a:lnTo>
                  <a:pt x="1656" y="3245"/>
                </a:lnTo>
                <a:lnTo>
                  <a:pt x="1658" y="3240"/>
                </a:lnTo>
                <a:lnTo>
                  <a:pt x="1661" y="3233"/>
                </a:lnTo>
                <a:lnTo>
                  <a:pt x="1665" y="3229"/>
                </a:lnTo>
                <a:lnTo>
                  <a:pt x="1670" y="3228"/>
                </a:lnTo>
                <a:lnTo>
                  <a:pt x="1675" y="3226"/>
                </a:lnTo>
                <a:lnTo>
                  <a:pt x="1681" y="3222"/>
                </a:lnTo>
                <a:lnTo>
                  <a:pt x="1684" y="3221"/>
                </a:lnTo>
                <a:lnTo>
                  <a:pt x="1689" y="3217"/>
                </a:lnTo>
                <a:close/>
                <a:moveTo>
                  <a:pt x="1248" y="2761"/>
                </a:moveTo>
                <a:lnTo>
                  <a:pt x="1267" y="2761"/>
                </a:lnTo>
                <a:lnTo>
                  <a:pt x="1271" y="2772"/>
                </a:lnTo>
                <a:lnTo>
                  <a:pt x="1276" y="2782"/>
                </a:lnTo>
                <a:lnTo>
                  <a:pt x="1277" y="2795"/>
                </a:lnTo>
                <a:lnTo>
                  <a:pt x="1277" y="2810"/>
                </a:lnTo>
                <a:lnTo>
                  <a:pt x="1255" y="2814"/>
                </a:lnTo>
                <a:lnTo>
                  <a:pt x="1251" y="2800"/>
                </a:lnTo>
                <a:lnTo>
                  <a:pt x="1250" y="2788"/>
                </a:lnTo>
                <a:lnTo>
                  <a:pt x="1246" y="2775"/>
                </a:lnTo>
                <a:lnTo>
                  <a:pt x="1248" y="2761"/>
                </a:lnTo>
                <a:close/>
                <a:moveTo>
                  <a:pt x="1635" y="622"/>
                </a:moveTo>
                <a:lnTo>
                  <a:pt x="1635" y="634"/>
                </a:lnTo>
                <a:lnTo>
                  <a:pt x="1665" y="643"/>
                </a:lnTo>
                <a:lnTo>
                  <a:pt x="1696" y="653"/>
                </a:lnTo>
                <a:lnTo>
                  <a:pt x="1696" y="676"/>
                </a:lnTo>
                <a:lnTo>
                  <a:pt x="1688" y="688"/>
                </a:lnTo>
                <a:lnTo>
                  <a:pt x="1682" y="700"/>
                </a:lnTo>
                <a:lnTo>
                  <a:pt x="1674" y="711"/>
                </a:lnTo>
                <a:lnTo>
                  <a:pt x="1661" y="718"/>
                </a:lnTo>
                <a:lnTo>
                  <a:pt x="1649" y="721"/>
                </a:lnTo>
                <a:lnTo>
                  <a:pt x="1634" y="719"/>
                </a:lnTo>
                <a:lnTo>
                  <a:pt x="1618" y="716"/>
                </a:lnTo>
                <a:lnTo>
                  <a:pt x="1602" y="711"/>
                </a:lnTo>
                <a:lnTo>
                  <a:pt x="1588" y="707"/>
                </a:lnTo>
                <a:lnTo>
                  <a:pt x="1588" y="679"/>
                </a:lnTo>
                <a:lnTo>
                  <a:pt x="1586" y="672"/>
                </a:lnTo>
                <a:lnTo>
                  <a:pt x="1585" y="660"/>
                </a:lnTo>
                <a:lnTo>
                  <a:pt x="1585" y="649"/>
                </a:lnTo>
                <a:lnTo>
                  <a:pt x="1604" y="649"/>
                </a:lnTo>
                <a:lnTo>
                  <a:pt x="1607" y="637"/>
                </a:lnTo>
                <a:lnTo>
                  <a:pt x="1613" y="630"/>
                </a:lnTo>
                <a:lnTo>
                  <a:pt x="1621" y="625"/>
                </a:lnTo>
                <a:lnTo>
                  <a:pt x="1635" y="622"/>
                </a:lnTo>
                <a:close/>
                <a:moveTo>
                  <a:pt x="1075" y="89"/>
                </a:moveTo>
                <a:lnTo>
                  <a:pt x="1073" y="100"/>
                </a:lnTo>
                <a:lnTo>
                  <a:pt x="1070" y="114"/>
                </a:lnTo>
                <a:lnTo>
                  <a:pt x="1066" y="124"/>
                </a:lnTo>
                <a:lnTo>
                  <a:pt x="1059" y="131"/>
                </a:lnTo>
                <a:lnTo>
                  <a:pt x="1051" y="128"/>
                </a:lnTo>
                <a:lnTo>
                  <a:pt x="1040" y="126"/>
                </a:lnTo>
                <a:lnTo>
                  <a:pt x="1028" y="126"/>
                </a:lnTo>
                <a:lnTo>
                  <a:pt x="1024" y="119"/>
                </a:lnTo>
                <a:lnTo>
                  <a:pt x="1047" y="119"/>
                </a:lnTo>
                <a:lnTo>
                  <a:pt x="1047" y="112"/>
                </a:lnTo>
                <a:lnTo>
                  <a:pt x="1047" y="107"/>
                </a:lnTo>
                <a:lnTo>
                  <a:pt x="1045" y="101"/>
                </a:lnTo>
                <a:lnTo>
                  <a:pt x="1045" y="98"/>
                </a:lnTo>
                <a:lnTo>
                  <a:pt x="1044" y="93"/>
                </a:lnTo>
                <a:lnTo>
                  <a:pt x="1075" y="89"/>
                </a:lnTo>
                <a:close/>
                <a:moveTo>
                  <a:pt x="925" y="68"/>
                </a:moveTo>
                <a:lnTo>
                  <a:pt x="925" y="89"/>
                </a:lnTo>
                <a:lnTo>
                  <a:pt x="897" y="89"/>
                </a:lnTo>
                <a:lnTo>
                  <a:pt x="897" y="80"/>
                </a:lnTo>
                <a:lnTo>
                  <a:pt x="904" y="77"/>
                </a:lnTo>
                <a:lnTo>
                  <a:pt x="909" y="73"/>
                </a:lnTo>
                <a:lnTo>
                  <a:pt x="916" y="72"/>
                </a:lnTo>
                <a:lnTo>
                  <a:pt x="925" y="68"/>
                </a:lnTo>
                <a:close/>
                <a:moveTo>
                  <a:pt x="527" y="0"/>
                </a:moveTo>
                <a:lnTo>
                  <a:pt x="543" y="2"/>
                </a:lnTo>
                <a:lnTo>
                  <a:pt x="557" y="4"/>
                </a:lnTo>
                <a:lnTo>
                  <a:pt x="557" y="12"/>
                </a:lnTo>
                <a:lnTo>
                  <a:pt x="558" y="16"/>
                </a:lnTo>
                <a:lnTo>
                  <a:pt x="558" y="19"/>
                </a:lnTo>
                <a:lnTo>
                  <a:pt x="560" y="25"/>
                </a:lnTo>
                <a:lnTo>
                  <a:pt x="560" y="32"/>
                </a:lnTo>
                <a:lnTo>
                  <a:pt x="539" y="37"/>
                </a:lnTo>
                <a:lnTo>
                  <a:pt x="509" y="39"/>
                </a:lnTo>
                <a:lnTo>
                  <a:pt x="515" y="54"/>
                </a:lnTo>
                <a:lnTo>
                  <a:pt x="520" y="72"/>
                </a:lnTo>
                <a:lnTo>
                  <a:pt x="523" y="89"/>
                </a:lnTo>
                <a:lnTo>
                  <a:pt x="522" y="107"/>
                </a:lnTo>
                <a:lnTo>
                  <a:pt x="516" y="117"/>
                </a:lnTo>
                <a:lnTo>
                  <a:pt x="509" y="124"/>
                </a:lnTo>
                <a:lnTo>
                  <a:pt x="503" y="131"/>
                </a:lnTo>
                <a:lnTo>
                  <a:pt x="499" y="142"/>
                </a:lnTo>
                <a:lnTo>
                  <a:pt x="503" y="147"/>
                </a:lnTo>
                <a:lnTo>
                  <a:pt x="506" y="150"/>
                </a:lnTo>
                <a:lnTo>
                  <a:pt x="509" y="156"/>
                </a:lnTo>
                <a:lnTo>
                  <a:pt x="511" y="159"/>
                </a:lnTo>
                <a:lnTo>
                  <a:pt x="515" y="163"/>
                </a:lnTo>
                <a:lnTo>
                  <a:pt x="520" y="166"/>
                </a:lnTo>
                <a:lnTo>
                  <a:pt x="525" y="169"/>
                </a:lnTo>
                <a:lnTo>
                  <a:pt x="527" y="169"/>
                </a:lnTo>
                <a:lnTo>
                  <a:pt x="527" y="169"/>
                </a:lnTo>
                <a:lnTo>
                  <a:pt x="527" y="171"/>
                </a:lnTo>
                <a:lnTo>
                  <a:pt x="529" y="169"/>
                </a:lnTo>
                <a:lnTo>
                  <a:pt x="529" y="169"/>
                </a:lnTo>
                <a:lnTo>
                  <a:pt x="536" y="164"/>
                </a:lnTo>
                <a:lnTo>
                  <a:pt x="539" y="157"/>
                </a:lnTo>
                <a:lnTo>
                  <a:pt x="543" y="152"/>
                </a:lnTo>
                <a:lnTo>
                  <a:pt x="548" y="147"/>
                </a:lnTo>
                <a:lnTo>
                  <a:pt x="546" y="133"/>
                </a:lnTo>
                <a:lnTo>
                  <a:pt x="541" y="117"/>
                </a:lnTo>
                <a:lnTo>
                  <a:pt x="536" y="101"/>
                </a:lnTo>
                <a:lnTo>
                  <a:pt x="534" y="87"/>
                </a:lnTo>
                <a:lnTo>
                  <a:pt x="537" y="77"/>
                </a:lnTo>
                <a:lnTo>
                  <a:pt x="550" y="68"/>
                </a:lnTo>
                <a:lnTo>
                  <a:pt x="567" y="63"/>
                </a:lnTo>
                <a:lnTo>
                  <a:pt x="585" y="60"/>
                </a:lnTo>
                <a:lnTo>
                  <a:pt x="600" y="54"/>
                </a:lnTo>
                <a:lnTo>
                  <a:pt x="614" y="46"/>
                </a:lnTo>
                <a:lnTo>
                  <a:pt x="607" y="44"/>
                </a:lnTo>
                <a:lnTo>
                  <a:pt x="604" y="42"/>
                </a:lnTo>
                <a:lnTo>
                  <a:pt x="600" y="40"/>
                </a:lnTo>
                <a:lnTo>
                  <a:pt x="599" y="37"/>
                </a:lnTo>
                <a:lnTo>
                  <a:pt x="597" y="33"/>
                </a:lnTo>
                <a:lnTo>
                  <a:pt x="595" y="26"/>
                </a:lnTo>
                <a:lnTo>
                  <a:pt x="595" y="19"/>
                </a:lnTo>
                <a:lnTo>
                  <a:pt x="597" y="18"/>
                </a:lnTo>
                <a:lnTo>
                  <a:pt x="599" y="16"/>
                </a:lnTo>
                <a:lnTo>
                  <a:pt x="600" y="14"/>
                </a:lnTo>
                <a:lnTo>
                  <a:pt x="602" y="12"/>
                </a:lnTo>
                <a:lnTo>
                  <a:pt x="621" y="16"/>
                </a:lnTo>
                <a:lnTo>
                  <a:pt x="625" y="46"/>
                </a:lnTo>
                <a:lnTo>
                  <a:pt x="649" y="47"/>
                </a:lnTo>
                <a:lnTo>
                  <a:pt x="672" y="51"/>
                </a:lnTo>
                <a:lnTo>
                  <a:pt x="691" y="58"/>
                </a:lnTo>
                <a:lnTo>
                  <a:pt x="696" y="75"/>
                </a:lnTo>
                <a:lnTo>
                  <a:pt x="700" y="87"/>
                </a:lnTo>
                <a:lnTo>
                  <a:pt x="707" y="96"/>
                </a:lnTo>
                <a:lnTo>
                  <a:pt x="715" y="100"/>
                </a:lnTo>
                <a:lnTo>
                  <a:pt x="731" y="101"/>
                </a:lnTo>
                <a:lnTo>
                  <a:pt x="756" y="100"/>
                </a:lnTo>
                <a:lnTo>
                  <a:pt x="770" y="93"/>
                </a:lnTo>
                <a:lnTo>
                  <a:pt x="784" y="93"/>
                </a:lnTo>
                <a:lnTo>
                  <a:pt x="801" y="98"/>
                </a:lnTo>
                <a:lnTo>
                  <a:pt x="818" y="107"/>
                </a:lnTo>
                <a:lnTo>
                  <a:pt x="836" y="115"/>
                </a:lnTo>
                <a:lnTo>
                  <a:pt x="852" y="122"/>
                </a:lnTo>
                <a:lnTo>
                  <a:pt x="867" y="126"/>
                </a:lnTo>
                <a:lnTo>
                  <a:pt x="893" y="108"/>
                </a:lnTo>
                <a:lnTo>
                  <a:pt x="925" y="98"/>
                </a:lnTo>
                <a:lnTo>
                  <a:pt x="963" y="93"/>
                </a:lnTo>
                <a:lnTo>
                  <a:pt x="1009" y="93"/>
                </a:lnTo>
                <a:lnTo>
                  <a:pt x="1009" y="100"/>
                </a:lnTo>
                <a:lnTo>
                  <a:pt x="996" y="100"/>
                </a:lnTo>
                <a:lnTo>
                  <a:pt x="986" y="101"/>
                </a:lnTo>
                <a:lnTo>
                  <a:pt x="979" y="107"/>
                </a:lnTo>
                <a:lnTo>
                  <a:pt x="986" y="114"/>
                </a:lnTo>
                <a:lnTo>
                  <a:pt x="991" y="121"/>
                </a:lnTo>
                <a:lnTo>
                  <a:pt x="996" y="128"/>
                </a:lnTo>
                <a:lnTo>
                  <a:pt x="1003" y="131"/>
                </a:lnTo>
                <a:lnTo>
                  <a:pt x="1017" y="135"/>
                </a:lnTo>
                <a:lnTo>
                  <a:pt x="1026" y="142"/>
                </a:lnTo>
                <a:lnTo>
                  <a:pt x="1037" y="142"/>
                </a:lnTo>
                <a:lnTo>
                  <a:pt x="1049" y="142"/>
                </a:lnTo>
                <a:lnTo>
                  <a:pt x="1063" y="147"/>
                </a:lnTo>
                <a:lnTo>
                  <a:pt x="1066" y="149"/>
                </a:lnTo>
                <a:lnTo>
                  <a:pt x="1070" y="154"/>
                </a:lnTo>
                <a:lnTo>
                  <a:pt x="1073" y="157"/>
                </a:lnTo>
                <a:lnTo>
                  <a:pt x="1079" y="161"/>
                </a:lnTo>
                <a:lnTo>
                  <a:pt x="1079" y="166"/>
                </a:lnTo>
                <a:lnTo>
                  <a:pt x="1075" y="166"/>
                </a:lnTo>
                <a:lnTo>
                  <a:pt x="1065" y="182"/>
                </a:lnTo>
                <a:lnTo>
                  <a:pt x="1052" y="196"/>
                </a:lnTo>
                <a:lnTo>
                  <a:pt x="1040" y="211"/>
                </a:lnTo>
                <a:lnTo>
                  <a:pt x="1051" y="211"/>
                </a:lnTo>
                <a:lnTo>
                  <a:pt x="1068" y="203"/>
                </a:lnTo>
                <a:lnTo>
                  <a:pt x="1087" y="199"/>
                </a:lnTo>
                <a:lnTo>
                  <a:pt x="1106" y="201"/>
                </a:lnTo>
                <a:lnTo>
                  <a:pt x="1127" y="206"/>
                </a:lnTo>
                <a:lnTo>
                  <a:pt x="1148" y="215"/>
                </a:lnTo>
                <a:lnTo>
                  <a:pt x="1166" y="225"/>
                </a:lnTo>
                <a:lnTo>
                  <a:pt x="1178" y="238"/>
                </a:lnTo>
                <a:lnTo>
                  <a:pt x="1185" y="250"/>
                </a:lnTo>
                <a:lnTo>
                  <a:pt x="1192" y="264"/>
                </a:lnTo>
                <a:lnTo>
                  <a:pt x="1190" y="278"/>
                </a:lnTo>
                <a:lnTo>
                  <a:pt x="1185" y="292"/>
                </a:lnTo>
                <a:lnTo>
                  <a:pt x="1199" y="292"/>
                </a:lnTo>
                <a:lnTo>
                  <a:pt x="1213" y="292"/>
                </a:lnTo>
                <a:lnTo>
                  <a:pt x="1223" y="293"/>
                </a:lnTo>
                <a:lnTo>
                  <a:pt x="1232" y="300"/>
                </a:lnTo>
                <a:lnTo>
                  <a:pt x="1234" y="302"/>
                </a:lnTo>
                <a:lnTo>
                  <a:pt x="1234" y="304"/>
                </a:lnTo>
                <a:lnTo>
                  <a:pt x="1234" y="306"/>
                </a:lnTo>
                <a:lnTo>
                  <a:pt x="1236" y="307"/>
                </a:lnTo>
                <a:lnTo>
                  <a:pt x="1236" y="311"/>
                </a:lnTo>
                <a:lnTo>
                  <a:pt x="1251" y="311"/>
                </a:lnTo>
                <a:lnTo>
                  <a:pt x="1251" y="321"/>
                </a:lnTo>
                <a:lnTo>
                  <a:pt x="1251" y="332"/>
                </a:lnTo>
                <a:lnTo>
                  <a:pt x="1255" y="342"/>
                </a:lnTo>
                <a:lnTo>
                  <a:pt x="1264" y="334"/>
                </a:lnTo>
                <a:lnTo>
                  <a:pt x="1274" y="332"/>
                </a:lnTo>
                <a:lnTo>
                  <a:pt x="1284" y="335"/>
                </a:lnTo>
                <a:lnTo>
                  <a:pt x="1297" y="337"/>
                </a:lnTo>
                <a:lnTo>
                  <a:pt x="1312" y="337"/>
                </a:lnTo>
                <a:lnTo>
                  <a:pt x="1333" y="335"/>
                </a:lnTo>
                <a:lnTo>
                  <a:pt x="1360" y="334"/>
                </a:lnTo>
                <a:lnTo>
                  <a:pt x="1386" y="332"/>
                </a:lnTo>
                <a:lnTo>
                  <a:pt x="1412" y="334"/>
                </a:lnTo>
                <a:lnTo>
                  <a:pt x="1435" y="337"/>
                </a:lnTo>
                <a:lnTo>
                  <a:pt x="1454" y="346"/>
                </a:lnTo>
                <a:lnTo>
                  <a:pt x="1469" y="356"/>
                </a:lnTo>
                <a:lnTo>
                  <a:pt x="1483" y="367"/>
                </a:lnTo>
                <a:lnTo>
                  <a:pt x="1499" y="377"/>
                </a:lnTo>
                <a:lnTo>
                  <a:pt x="1517" y="384"/>
                </a:lnTo>
                <a:lnTo>
                  <a:pt x="1517" y="395"/>
                </a:lnTo>
                <a:lnTo>
                  <a:pt x="1531" y="395"/>
                </a:lnTo>
                <a:lnTo>
                  <a:pt x="1532" y="407"/>
                </a:lnTo>
                <a:lnTo>
                  <a:pt x="1534" y="416"/>
                </a:lnTo>
                <a:lnTo>
                  <a:pt x="1531" y="426"/>
                </a:lnTo>
                <a:lnTo>
                  <a:pt x="1536" y="426"/>
                </a:lnTo>
                <a:lnTo>
                  <a:pt x="1538" y="424"/>
                </a:lnTo>
                <a:lnTo>
                  <a:pt x="1539" y="423"/>
                </a:lnTo>
                <a:lnTo>
                  <a:pt x="1539" y="423"/>
                </a:lnTo>
                <a:lnTo>
                  <a:pt x="1539" y="423"/>
                </a:lnTo>
                <a:lnTo>
                  <a:pt x="1541" y="423"/>
                </a:lnTo>
                <a:lnTo>
                  <a:pt x="1543" y="423"/>
                </a:lnTo>
                <a:lnTo>
                  <a:pt x="1553" y="437"/>
                </a:lnTo>
                <a:lnTo>
                  <a:pt x="1559" y="454"/>
                </a:lnTo>
                <a:lnTo>
                  <a:pt x="1562" y="475"/>
                </a:lnTo>
                <a:lnTo>
                  <a:pt x="1565" y="494"/>
                </a:lnTo>
                <a:lnTo>
                  <a:pt x="1571" y="513"/>
                </a:lnTo>
                <a:lnTo>
                  <a:pt x="1581" y="526"/>
                </a:lnTo>
                <a:lnTo>
                  <a:pt x="1583" y="527"/>
                </a:lnTo>
                <a:lnTo>
                  <a:pt x="1585" y="527"/>
                </a:lnTo>
                <a:lnTo>
                  <a:pt x="1585" y="527"/>
                </a:lnTo>
                <a:lnTo>
                  <a:pt x="1586" y="527"/>
                </a:lnTo>
                <a:lnTo>
                  <a:pt x="1588" y="527"/>
                </a:lnTo>
                <a:lnTo>
                  <a:pt x="1593" y="526"/>
                </a:lnTo>
                <a:lnTo>
                  <a:pt x="1593" y="533"/>
                </a:lnTo>
                <a:lnTo>
                  <a:pt x="1593" y="536"/>
                </a:lnTo>
                <a:lnTo>
                  <a:pt x="1595" y="540"/>
                </a:lnTo>
                <a:lnTo>
                  <a:pt x="1597" y="541"/>
                </a:lnTo>
                <a:lnTo>
                  <a:pt x="1600" y="543"/>
                </a:lnTo>
                <a:lnTo>
                  <a:pt x="1604" y="545"/>
                </a:lnTo>
                <a:lnTo>
                  <a:pt x="1606" y="547"/>
                </a:lnTo>
                <a:lnTo>
                  <a:pt x="1607" y="548"/>
                </a:lnTo>
                <a:lnTo>
                  <a:pt x="1609" y="548"/>
                </a:lnTo>
                <a:lnTo>
                  <a:pt x="1613" y="548"/>
                </a:lnTo>
                <a:lnTo>
                  <a:pt x="1616" y="550"/>
                </a:lnTo>
                <a:lnTo>
                  <a:pt x="1618" y="571"/>
                </a:lnTo>
                <a:lnTo>
                  <a:pt x="1614" y="588"/>
                </a:lnTo>
                <a:lnTo>
                  <a:pt x="1607" y="608"/>
                </a:lnTo>
                <a:lnTo>
                  <a:pt x="1604" y="606"/>
                </a:lnTo>
                <a:lnTo>
                  <a:pt x="1602" y="604"/>
                </a:lnTo>
                <a:lnTo>
                  <a:pt x="1599" y="604"/>
                </a:lnTo>
                <a:lnTo>
                  <a:pt x="1593" y="602"/>
                </a:lnTo>
                <a:lnTo>
                  <a:pt x="1576" y="623"/>
                </a:lnTo>
                <a:lnTo>
                  <a:pt x="1560" y="644"/>
                </a:lnTo>
                <a:lnTo>
                  <a:pt x="1546" y="669"/>
                </a:lnTo>
                <a:lnTo>
                  <a:pt x="1553" y="670"/>
                </a:lnTo>
                <a:lnTo>
                  <a:pt x="1559" y="670"/>
                </a:lnTo>
                <a:lnTo>
                  <a:pt x="1564" y="674"/>
                </a:lnTo>
                <a:lnTo>
                  <a:pt x="1567" y="677"/>
                </a:lnTo>
                <a:lnTo>
                  <a:pt x="1569" y="684"/>
                </a:lnTo>
                <a:lnTo>
                  <a:pt x="1572" y="693"/>
                </a:lnTo>
                <a:lnTo>
                  <a:pt x="1574" y="702"/>
                </a:lnTo>
                <a:lnTo>
                  <a:pt x="1576" y="711"/>
                </a:lnTo>
                <a:lnTo>
                  <a:pt x="1581" y="718"/>
                </a:lnTo>
                <a:lnTo>
                  <a:pt x="1602" y="730"/>
                </a:lnTo>
                <a:lnTo>
                  <a:pt x="1628" y="735"/>
                </a:lnTo>
                <a:lnTo>
                  <a:pt x="1658" y="737"/>
                </a:lnTo>
                <a:lnTo>
                  <a:pt x="1663" y="733"/>
                </a:lnTo>
                <a:lnTo>
                  <a:pt x="1668" y="732"/>
                </a:lnTo>
                <a:lnTo>
                  <a:pt x="1675" y="730"/>
                </a:lnTo>
                <a:lnTo>
                  <a:pt x="1681" y="726"/>
                </a:lnTo>
                <a:lnTo>
                  <a:pt x="1691" y="716"/>
                </a:lnTo>
                <a:lnTo>
                  <a:pt x="1698" y="704"/>
                </a:lnTo>
                <a:lnTo>
                  <a:pt x="1705" y="693"/>
                </a:lnTo>
                <a:lnTo>
                  <a:pt x="1716" y="684"/>
                </a:lnTo>
                <a:lnTo>
                  <a:pt x="1730" y="677"/>
                </a:lnTo>
                <a:lnTo>
                  <a:pt x="1749" y="677"/>
                </a:lnTo>
                <a:lnTo>
                  <a:pt x="1773" y="681"/>
                </a:lnTo>
                <a:lnTo>
                  <a:pt x="1798" y="686"/>
                </a:lnTo>
                <a:lnTo>
                  <a:pt x="1824" y="695"/>
                </a:lnTo>
                <a:lnTo>
                  <a:pt x="1847" y="705"/>
                </a:lnTo>
                <a:lnTo>
                  <a:pt x="1869" y="714"/>
                </a:lnTo>
                <a:lnTo>
                  <a:pt x="1885" y="725"/>
                </a:lnTo>
                <a:lnTo>
                  <a:pt x="1895" y="733"/>
                </a:lnTo>
                <a:lnTo>
                  <a:pt x="1908" y="765"/>
                </a:lnTo>
                <a:lnTo>
                  <a:pt x="1920" y="761"/>
                </a:lnTo>
                <a:lnTo>
                  <a:pt x="1920" y="768"/>
                </a:lnTo>
                <a:lnTo>
                  <a:pt x="1923" y="772"/>
                </a:lnTo>
                <a:lnTo>
                  <a:pt x="1958" y="761"/>
                </a:lnTo>
                <a:lnTo>
                  <a:pt x="1974" y="766"/>
                </a:lnTo>
                <a:lnTo>
                  <a:pt x="1991" y="777"/>
                </a:lnTo>
                <a:lnTo>
                  <a:pt x="2007" y="784"/>
                </a:lnTo>
                <a:lnTo>
                  <a:pt x="2045" y="779"/>
                </a:lnTo>
                <a:lnTo>
                  <a:pt x="2058" y="787"/>
                </a:lnTo>
                <a:lnTo>
                  <a:pt x="2080" y="789"/>
                </a:lnTo>
                <a:lnTo>
                  <a:pt x="2103" y="786"/>
                </a:lnTo>
                <a:lnTo>
                  <a:pt x="2124" y="784"/>
                </a:lnTo>
                <a:lnTo>
                  <a:pt x="2145" y="787"/>
                </a:lnTo>
                <a:lnTo>
                  <a:pt x="2173" y="801"/>
                </a:lnTo>
                <a:lnTo>
                  <a:pt x="2197" y="821"/>
                </a:lnTo>
                <a:lnTo>
                  <a:pt x="2220" y="840"/>
                </a:lnTo>
                <a:lnTo>
                  <a:pt x="2243" y="859"/>
                </a:lnTo>
                <a:lnTo>
                  <a:pt x="2269" y="876"/>
                </a:lnTo>
                <a:lnTo>
                  <a:pt x="2283" y="880"/>
                </a:lnTo>
                <a:lnTo>
                  <a:pt x="2302" y="883"/>
                </a:lnTo>
                <a:lnTo>
                  <a:pt x="2327" y="887"/>
                </a:lnTo>
                <a:lnTo>
                  <a:pt x="2349" y="892"/>
                </a:lnTo>
                <a:lnTo>
                  <a:pt x="2367" y="897"/>
                </a:lnTo>
                <a:lnTo>
                  <a:pt x="2375" y="903"/>
                </a:lnTo>
                <a:lnTo>
                  <a:pt x="2382" y="918"/>
                </a:lnTo>
                <a:lnTo>
                  <a:pt x="2386" y="936"/>
                </a:lnTo>
                <a:lnTo>
                  <a:pt x="2391" y="953"/>
                </a:lnTo>
                <a:lnTo>
                  <a:pt x="2403" y="988"/>
                </a:lnTo>
                <a:lnTo>
                  <a:pt x="2407" y="1021"/>
                </a:lnTo>
                <a:lnTo>
                  <a:pt x="2405" y="1051"/>
                </a:lnTo>
                <a:lnTo>
                  <a:pt x="2396" y="1079"/>
                </a:lnTo>
                <a:lnTo>
                  <a:pt x="2384" y="1105"/>
                </a:lnTo>
                <a:lnTo>
                  <a:pt x="2368" y="1129"/>
                </a:lnTo>
                <a:lnTo>
                  <a:pt x="2349" y="1156"/>
                </a:lnTo>
                <a:lnTo>
                  <a:pt x="2292" y="1194"/>
                </a:lnTo>
                <a:lnTo>
                  <a:pt x="2281" y="1215"/>
                </a:lnTo>
                <a:lnTo>
                  <a:pt x="2272" y="1236"/>
                </a:lnTo>
                <a:lnTo>
                  <a:pt x="2265" y="1259"/>
                </a:lnTo>
                <a:lnTo>
                  <a:pt x="2257" y="1273"/>
                </a:lnTo>
                <a:lnTo>
                  <a:pt x="2246" y="1285"/>
                </a:lnTo>
                <a:lnTo>
                  <a:pt x="2237" y="1299"/>
                </a:lnTo>
                <a:lnTo>
                  <a:pt x="2218" y="1302"/>
                </a:lnTo>
                <a:lnTo>
                  <a:pt x="2215" y="1283"/>
                </a:lnTo>
                <a:lnTo>
                  <a:pt x="2208" y="1283"/>
                </a:lnTo>
                <a:lnTo>
                  <a:pt x="2208" y="1321"/>
                </a:lnTo>
                <a:lnTo>
                  <a:pt x="2199" y="1339"/>
                </a:lnTo>
                <a:lnTo>
                  <a:pt x="2197" y="1360"/>
                </a:lnTo>
                <a:lnTo>
                  <a:pt x="2201" y="1383"/>
                </a:lnTo>
                <a:lnTo>
                  <a:pt x="2204" y="1404"/>
                </a:lnTo>
                <a:lnTo>
                  <a:pt x="2211" y="1424"/>
                </a:lnTo>
                <a:lnTo>
                  <a:pt x="2215" y="1440"/>
                </a:lnTo>
                <a:lnTo>
                  <a:pt x="2215" y="1454"/>
                </a:lnTo>
                <a:lnTo>
                  <a:pt x="2211" y="1466"/>
                </a:lnTo>
                <a:lnTo>
                  <a:pt x="2206" y="1477"/>
                </a:lnTo>
                <a:lnTo>
                  <a:pt x="2203" y="1486"/>
                </a:lnTo>
                <a:lnTo>
                  <a:pt x="2208" y="1552"/>
                </a:lnTo>
                <a:lnTo>
                  <a:pt x="2196" y="1557"/>
                </a:lnTo>
                <a:lnTo>
                  <a:pt x="2187" y="1564"/>
                </a:lnTo>
                <a:lnTo>
                  <a:pt x="2182" y="1573"/>
                </a:lnTo>
                <a:lnTo>
                  <a:pt x="2180" y="1590"/>
                </a:lnTo>
                <a:lnTo>
                  <a:pt x="2189" y="1606"/>
                </a:lnTo>
                <a:lnTo>
                  <a:pt x="2192" y="1625"/>
                </a:lnTo>
                <a:lnTo>
                  <a:pt x="2180" y="1637"/>
                </a:lnTo>
                <a:lnTo>
                  <a:pt x="2176" y="1650"/>
                </a:lnTo>
                <a:lnTo>
                  <a:pt x="2171" y="1662"/>
                </a:lnTo>
                <a:lnTo>
                  <a:pt x="2164" y="1678"/>
                </a:lnTo>
                <a:lnTo>
                  <a:pt x="2157" y="1688"/>
                </a:lnTo>
                <a:lnTo>
                  <a:pt x="2152" y="1695"/>
                </a:lnTo>
                <a:lnTo>
                  <a:pt x="2145" y="1700"/>
                </a:lnTo>
                <a:lnTo>
                  <a:pt x="2141" y="1704"/>
                </a:lnTo>
                <a:lnTo>
                  <a:pt x="2138" y="1709"/>
                </a:lnTo>
                <a:lnTo>
                  <a:pt x="2136" y="1719"/>
                </a:lnTo>
                <a:lnTo>
                  <a:pt x="2136" y="1733"/>
                </a:lnTo>
                <a:lnTo>
                  <a:pt x="2138" y="1754"/>
                </a:lnTo>
                <a:lnTo>
                  <a:pt x="2112" y="1768"/>
                </a:lnTo>
                <a:lnTo>
                  <a:pt x="2087" y="1782"/>
                </a:lnTo>
                <a:lnTo>
                  <a:pt x="2091" y="1786"/>
                </a:lnTo>
                <a:lnTo>
                  <a:pt x="2093" y="1789"/>
                </a:lnTo>
                <a:lnTo>
                  <a:pt x="2093" y="1791"/>
                </a:lnTo>
                <a:lnTo>
                  <a:pt x="2093" y="1795"/>
                </a:lnTo>
                <a:lnTo>
                  <a:pt x="2093" y="1796"/>
                </a:lnTo>
                <a:lnTo>
                  <a:pt x="2075" y="1805"/>
                </a:lnTo>
                <a:lnTo>
                  <a:pt x="2058" y="1803"/>
                </a:lnTo>
                <a:lnTo>
                  <a:pt x="2040" y="1800"/>
                </a:lnTo>
                <a:lnTo>
                  <a:pt x="2026" y="1793"/>
                </a:lnTo>
                <a:lnTo>
                  <a:pt x="2018" y="1800"/>
                </a:lnTo>
                <a:lnTo>
                  <a:pt x="2004" y="1803"/>
                </a:lnTo>
                <a:lnTo>
                  <a:pt x="1988" y="1805"/>
                </a:lnTo>
                <a:lnTo>
                  <a:pt x="1972" y="1807"/>
                </a:lnTo>
                <a:lnTo>
                  <a:pt x="1958" y="1808"/>
                </a:lnTo>
                <a:lnTo>
                  <a:pt x="1955" y="1815"/>
                </a:lnTo>
                <a:lnTo>
                  <a:pt x="1948" y="1824"/>
                </a:lnTo>
                <a:lnTo>
                  <a:pt x="1939" y="1835"/>
                </a:lnTo>
                <a:lnTo>
                  <a:pt x="1930" y="1842"/>
                </a:lnTo>
                <a:lnTo>
                  <a:pt x="1923" y="1847"/>
                </a:lnTo>
                <a:lnTo>
                  <a:pt x="1892" y="1843"/>
                </a:lnTo>
                <a:lnTo>
                  <a:pt x="1881" y="1849"/>
                </a:lnTo>
                <a:lnTo>
                  <a:pt x="1867" y="1857"/>
                </a:lnTo>
                <a:lnTo>
                  <a:pt x="1850" y="1870"/>
                </a:lnTo>
                <a:lnTo>
                  <a:pt x="1833" y="1882"/>
                </a:lnTo>
                <a:lnTo>
                  <a:pt x="1820" y="1892"/>
                </a:lnTo>
                <a:lnTo>
                  <a:pt x="1812" y="1901"/>
                </a:lnTo>
                <a:lnTo>
                  <a:pt x="1808" y="1901"/>
                </a:lnTo>
                <a:lnTo>
                  <a:pt x="1805" y="1924"/>
                </a:lnTo>
                <a:lnTo>
                  <a:pt x="1801" y="1925"/>
                </a:lnTo>
                <a:lnTo>
                  <a:pt x="1798" y="1927"/>
                </a:lnTo>
                <a:lnTo>
                  <a:pt x="1796" y="1925"/>
                </a:lnTo>
                <a:lnTo>
                  <a:pt x="1794" y="1925"/>
                </a:lnTo>
                <a:lnTo>
                  <a:pt x="1792" y="1924"/>
                </a:lnTo>
                <a:lnTo>
                  <a:pt x="1789" y="1924"/>
                </a:lnTo>
                <a:lnTo>
                  <a:pt x="1787" y="1924"/>
                </a:lnTo>
                <a:lnTo>
                  <a:pt x="1784" y="1927"/>
                </a:lnTo>
                <a:lnTo>
                  <a:pt x="1780" y="1931"/>
                </a:lnTo>
                <a:lnTo>
                  <a:pt x="1785" y="1946"/>
                </a:lnTo>
                <a:lnTo>
                  <a:pt x="1784" y="1964"/>
                </a:lnTo>
                <a:lnTo>
                  <a:pt x="1780" y="1980"/>
                </a:lnTo>
                <a:lnTo>
                  <a:pt x="1780" y="1997"/>
                </a:lnTo>
                <a:lnTo>
                  <a:pt x="1784" y="2000"/>
                </a:lnTo>
                <a:lnTo>
                  <a:pt x="1787" y="2006"/>
                </a:lnTo>
                <a:lnTo>
                  <a:pt x="1791" y="2009"/>
                </a:lnTo>
                <a:lnTo>
                  <a:pt x="1794" y="2013"/>
                </a:lnTo>
                <a:lnTo>
                  <a:pt x="1798" y="2016"/>
                </a:lnTo>
                <a:lnTo>
                  <a:pt x="1799" y="2020"/>
                </a:lnTo>
                <a:lnTo>
                  <a:pt x="1792" y="2089"/>
                </a:lnTo>
                <a:lnTo>
                  <a:pt x="1773" y="2105"/>
                </a:lnTo>
                <a:lnTo>
                  <a:pt x="1757" y="2124"/>
                </a:lnTo>
                <a:lnTo>
                  <a:pt x="1747" y="2147"/>
                </a:lnTo>
                <a:lnTo>
                  <a:pt x="1738" y="2172"/>
                </a:lnTo>
                <a:lnTo>
                  <a:pt x="1728" y="2196"/>
                </a:lnTo>
                <a:lnTo>
                  <a:pt x="1716" y="2220"/>
                </a:lnTo>
                <a:lnTo>
                  <a:pt x="1707" y="2231"/>
                </a:lnTo>
                <a:lnTo>
                  <a:pt x="1695" y="2240"/>
                </a:lnTo>
                <a:lnTo>
                  <a:pt x="1684" y="2250"/>
                </a:lnTo>
                <a:lnTo>
                  <a:pt x="1681" y="2250"/>
                </a:lnTo>
                <a:lnTo>
                  <a:pt x="1681" y="2240"/>
                </a:lnTo>
                <a:lnTo>
                  <a:pt x="1698" y="2222"/>
                </a:lnTo>
                <a:lnTo>
                  <a:pt x="1712" y="2199"/>
                </a:lnTo>
                <a:lnTo>
                  <a:pt x="1719" y="2173"/>
                </a:lnTo>
                <a:lnTo>
                  <a:pt x="1716" y="2173"/>
                </a:lnTo>
                <a:lnTo>
                  <a:pt x="1716" y="2170"/>
                </a:lnTo>
                <a:lnTo>
                  <a:pt x="1709" y="2172"/>
                </a:lnTo>
                <a:lnTo>
                  <a:pt x="1700" y="2173"/>
                </a:lnTo>
                <a:lnTo>
                  <a:pt x="1689" y="2173"/>
                </a:lnTo>
                <a:lnTo>
                  <a:pt x="1688" y="2194"/>
                </a:lnTo>
                <a:lnTo>
                  <a:pt x="1682" y="2206"/>
                </a:lnTo>
                <a:lnTo>
                  <a:pt x="1677" y="2213"/>
                </a:lnTo>
                <a:lnTo>
                  <a:pt x="1670" y="2219"/>
                </a:lnTo>
                <a:lnTo>
                  <a:pt x="1663" y="2222"/>
                </a:lnTo>
                <a:lnTo>
                  <a:pt x="1658" y="2231"/>
                </a:lnTo>
                <a:lnTo>
                  <a:pt x="1655" y="2245"/>
                </a:lnTo>
                <a:lnTo>
                  <a:pt x="1655" y="2262"/>
                </a:lnTo>
                <a:lnTo>
                  <a:pt x="1658" y="2280"/>
                </a:lnTo>
                <a:lnTo>
                  <a:pt x="1658" y="2295"/>
                </a:lnTo>
                <a:lnTo>
                  <a:pt x="1655" y="2308"/>
                </a:lnTo>
                <a:lnTo>
                  <a:pt x="1649" y="2322"/>
                </a:lnTo>
                <a:lnTo>
                  <a:pt x="1642" y="2329"/>
                </a:lnTo>
                <a:lnTo>
                  <a:pt x="1635" y="2332"/>
                </a:lnTo>
                <a:lnTo>
                  <a:pt x="1628" y="2336"/>
                </a:lnTo>
                <a:lnTo>
                  <a:pt x="1620" y="2343"/>
                </a:lnTo>
                <a:lnTo>
                  <a:pt x="1620" y="2343"/>
                </a:lnTo>
                <a:lnTo>
                  <a:pt x="1621" y="2346"/>
                </a:lnTo>
                <a:lnTo>
                  <a:pt x="1623" y="2351"/>
                </a:lnTo>
                <a:lnTo>
                  <a:pt x="1623" y="2357"/>
                </a:lnTo>
                <a:lnTo>
                  <a:pt x="1623" y="2362"/>
                </a:lnTo>
                <a:lnTo>
                  <a:pt x="1625" y="2365"/>
                </a:lnTo>
                <a:lnTo>
                  <a:pt x="1623" y="2369"/>
                </a:lnTo>
                <a:lnTo>
                  <a:pt x="1621" y="2374"/>
                </a:lnTo>
                <a:lnTo>
                  <a:pt x="1618" y="2379"/>
                </a:lnTo>
                <a:lnTo>
                  <a:pt x="1614" y="2384"/>
                </a:lnTo>
                <a:lnTo>
                  <a:pt x="1609" y="2390"/>
                </a:lnTo>
                <a:lnTo>
                  <a:pt x="1606" y="2393"/>
                </a:lnTo>
                <a:lnTo>
                  <a:pt x="1600" y="2397"/>
                </a:lnTo>
                <a:lnTo>
                  <a:pt x="1579" y="2409"/>
                </a:lnTo>
                <a:lnTo>
                  <a:pt x="1555" y="2414"/>
                </a:lnTo>
                <a:lnTo>
                  <a:pt x="1529" y="2414"/>
                </a:lnTo>
                <a:lnTo>
                  <a:pt x="1501" y="2409"/>
                </a:lnTo>
                <a:lnTo>
                  <a:pt x="1471" y="2402"/>
                </a:lnTo>
                <a:lnTo>
                  <a:pt x="1442" y="2393"/>
                </a:lnTo>
                <a:lnTo>
                  <a:pt x="1415" y="2386"/>
                </a:lnTo>
                <a:lnTo>
                  <a:pt x="1389" y="2381"/>
                </a:lnTo>
                <a:lnTo>
                  <a:pt x="1389" y="2384"/>
                </a:lnTo>
                <a:lnTo>
                  <a:pt x="1393" y="2384"/>
                </a:lnTo>
                <a:lnTo>
                  <a:pt x="1393" y="2388"/>
                </a:lnTo>
                <a:lnTo>
                  <a:pt x="1410" y="2393"/>
                </a:lnTo>
                <a:lnTo>
                  <a:pt x="1426" y="2400"/>
                </a:lnTo>
                <a:lnTo>
                  <a:pt x="1442" y="2407"/>
                </a:lnTo>
                <a:lnTo>
                  <a:pt x="1454" y="2418"/>
                </a:lnTo>
                <a:lnTo>
                  <a:pt x="1463" y="2432"/>
                </a:lnTo>
                <a:lnTo>
                  <a:pt x="1464" y="2435"/>
                </a:lnTo>
                <a:lnTo>
                  <a:pt x="1464" y="2440"/>
                </a:lnTo>
                <a:lnTo>
                  <a:pt x="1464" y="2444"/>
                </a:lnTo>
                <a:lnTo>
                  <a:pt x="1463" y="2451"/>
                </a:lnTo>
                <a:lnTo>
                  <a:pt x="1463" y="2458"/>
                </a:lnTo>
                <a:lnTo>
                  <a:pt x="1475" y="2463"/>
                </a:lnTo>
                <a:lnTo>
                  <a:pt x="1489" y="2472"/>
                </a:lnTo>
                <a:lnTo>
                  <a:pt x="1501" y="2482"/>
                </a:lnTo>
                <a:lnTo>
                  <a:pt x="1508" y="2493"/>
                </a:lnTo>
                <a:lnTo>
                  <a:pt x="1503" y="2510"/>
                </a:lnTo>
                <a:lnTo>
                  <a:pt x="1496" y="2533"/>
                </a:lnTo>
                <a:lnTo>
                  <a:pt x="1489" y="2556"/>
                </a:lnTo>
                <a:lnTo>
                  <a:pt x="1478" y="2576"/>
                </a:lnTo>
                <a:lnTo>
                  <a:pt x="1461" y="2589"/>
                </a:lnTo>
                <a:lnTo>
                  <a:pt x="1436" y="2599"/>
                </a:lnTo>
                <a:lnTo>
                  <a:pt x="1407" y="2608"/>
                </a:lnTo>
                <a:lnTo>
                  <a:pt x="1373" y="2613"/>
                </a:lnTo>
                <a:lnTo>
                  <a:pt x="1339" y="2615"/>
                </a:lnTo>
                <a:lnTo>
                  <a:pt x="1305" y="2615"/>
                </a:lnTo>
                <a:lnTo>
                  <a:pt x="1274" y="2611"/>
                </a:lnTo>
                <a:lnTo>
                  <a:pt x="1274" y="2618"/>
                </a:lnTo>
                <a:lnTo>
                  <a:pt x="1279" y="2622"/>
                </a:lnTo>
                <a:lnTo>
                  <a:pt x="1284" y="2624"/>
                </a:lnTo>
                <a:lnTo>
                  <a:pt x="1288" y="2625"/>
                </a:lnTo>
                <a:lnTo>
                  <a:pt x="1290" y="2629"/>
                </a:lnTo>
                <a:lnTo>
                  <a:pt x="1291" y="2634"/>
                </a:lnTo>
                <a:lnTo>
                  <a:pt x="1293" y="2643"/>
                </a:lnTo>
                <a:lnTo>
                  <a:pt x="1295" y="2650"/>
                </a:lnTo>
                <a:lnTo>
                  <a:pt x="1293" y="2657"/>
                </a:lnTo>
                <a:lnTo>
                  <a:pt x="1290" y="2664"/>
                </a:lnTo>
                <a:lnTo>
                  <a:pt x="1288" y="2671"/>
                </a:lnTo>
                <a:lnTo>
                  <a:pt x="1290" y="2679"/>
                </a:lnTo>
                <a:lnTo>
                  <a:pt x="1293" y="2686"/>
                </a:lnTo>
                <a:lnTo>
                  <a:pt x="1298" y="2692"/>
                </a:lnTo>
                <a:lnTo>
                  <a:pt x="1302" y="2699"/>
                </a:lnTo>
                <a:lnTo>
                  <a:pt x="1305" y="2711"/>
                </a:lnTo>
                <a:lnTo>
                  <a:pt x="1288" y="2718"/>
                </a:lnTo>
                <a:lnTo>
                  <a:pt x="1271" y="2723"/>
                </a:lnTo>
                <a:lnTo>
                  <a:pt x="1250" y="2727"/>
                </a:lnTo>
                <a:lnTo>
                  <a:pt x="1223" y="2727"/>
                </a:lnTo>
                <a:lnTo>
                  <a:pt x="1215" y="2720"/>
                </a:lnTo>
                <a:lnTo>
                  <a:pt x="1202" y="2714"/>
                </a:lnTo>
                <a:lnTo>
                  <a:pt x="1187" y="2711"/>
                </a:lnTo>
                <a:lnTo>
                  <a:pt x="1175" y="2707"/>
                </a:lnTo>
                <a:lnTo>
                  <a:pt x="1175" y="2714"/>
                </a:lnTo>
                <a:lnTo>
                  <a:pt x="1187" y="2730"/>
                </a:lnTo>
                <a:lnTo>
                  <a:pt x="1197" y="2749"/>
                </a:lnTo>
                <a:lnTo>
                  <a:pt x="1197" y="2765"/>
                </a:lnTo>
                <a:lnTo>
                  <a:pt x="1201" y="2768"/>
                </a:lnTo>
                <a:lnTo>
                  <a:pt x="1204" y="2770"/>
                </a:lnTo>
                <a:lnTo>
                  <a:pt x="1208" y="2772"/>
                </a:lnTo>
                <a:lnTo>
                  <a:pt x="1211" y="2772"/>
                </a:lnTo>
                <a:lnTo>
                  <a:pt x="1213" y="2772"/>
                </a:lnTo>
                <a:lnTo>
                  <a:pt x="1216" y="2772"/>
                </a:lnTo>
                <a:lnTo>
                  <a:pt x="1218" y="2774"/>
                </a:lnTo>
                <a:lnTo>
                  <a:pt x="1220" y="2777"/>
                </a:lnTo>
                <a:lnTo>
                  <a:pt x="1223" y="2781"/>
                </a:lnTo>
                <a:lnTo>
                  <a:pt x="1223" y="2788"/>
                </a:lnTo>
                <a:lnTo>
                  <a:pt x="1222" y="2791"/>
                </a:lnTo>
                <a:lnTo>
                  <a:pt x="1222" y="2793"/>
                </a:lnTo>
                <a:lnTo>
                  <a:pt x="1222" y="2795"/>
                </a:lnTo>
                <a:lnTo>
                  <a:pt x="1222" y="2796"/>
                </a:lnTo>
                <a:lnTo>
                  <a:pt x="1223" y="2800"/>
                </a:lnTo>
                <a:lnTo>
                  <a:pt x="1223" y="2803"/>
                </a:lnTo>
                <a:lnTo>
                  <a:pt x="1236" y="2803"/>
                </a:lnTo>
                <a:lnTo>
                  <a:pt x="1234" y="2817"/>
                </a:lnTo>
                <a:lnTo>
                  <a:pt x="1229" y="2826"/>
                </a:lnTo>
                <a:lnTo>
                  <a:pt x="1223" y="2833"/>
                </a:lnTo>
                <a:lnTo>
                  <a:pt x="1220" y="2842"/>
                </a:lnTo>
                <a:lnTo>
                  <a:pt x="1222" y="2849"/>
                </a:lnTo>
                <a:lnTo>
                  <a:pt x="1227" y="2857"/>
                </a:lnTo>
                <a:lnTo>
                  <a:pt x="1232" y="2864"/>
                </a:lnTo>
                <a:lnTo>
                  <a:pt x="1236" y="2871"/>
                </a:lnTo>
                <a:lnTo>
                  <a:pt x="1236" y="2878"/>
                </a:lnTo>
                <a:lnTo>
                  <a:pt x="1236" y="2882"/>
                </a:lnTo>
                <a:lnTo>
                  <a:pt x="1234" y="2885"/>
                </a:lnTo>
                <a:lnTo>
                  <a:pt x="1232" y="2889"/>
                </a:lnTo>
                <a:lnTo>
                  <a:pt x="1230" y="2891"/>
                </a:lnTo>
                <a:lnTo>
                  <a:pt x="1229" y="2894"/>
                </a:lnTo>
                <a:lnTo>
                  <a:pt x="1229" y="2896"/>
                </a:lnTo>
                <a:lnTo>
                  <a:pt x="1229" y="2899"/>
                </a:lnTo>
                <a:lnTo>
                  <a:pt x="1229" y="2901"/>
                </a:lnTo>
                <a:lnTo>
                  <a:pt x="1230" y="2905"/>
                </a:lnTo>
                <a:lnTo>
                  <a:pt x="1232" y="2906"/>
                </a:lnTo>
                <a:lnTo>
                  <a:pt x="1234" y="2910"/>
                </a:lnTo>
                <a:lnTo>
                  <a:pt x="1236" y="2915"/>
                </a:lnTo>
                <a:lnTo>
                  <a:pt x="1202" y="2924"/>
                </a:lnTo>
                <a:lnTo>
                  <a:pt x="1175" y="2938"/>
                </a:lnTo>
                <a:lnTo>
                  <a:pt x="1173" y="2943"/>
                </a:lnTo>
                <a:lnTo>
                  <a:pt x="1171" y="2947"/>
                </a:lnTo>
                <a:lnTo>
                  <a:pt x="1169" y="2952"/>
                </a:lnTo>
                <a:lnTo>
                  <a:pt x="1168" y="2955"/>
                </a:lnTo>
                <a:lnTo>
                  <a:pt x="1166" y="2959"/>
                </a:lnTo>
                <a:lnTo>
                  <a:pt x="1166" y="2960"/>
                </a:lnTo>
                <a:lnTo>
                  <a:pt x="1176" y="2978"/>
                </a:lnTo>
                <a:lnTo>
                  <a:pt x="1190" y="2990"/>
                </a:lnTo>
                <a:lnTo>
                  <a:pt x="1209" y="2999"/>
                </a:lnTo>
                <a:lnTo>
                  <a:pt x="1232" y="3006"/>
                </a:lnTo>
                <a:lnTo>
                  <a:pt x="1255" y="3011"/>
                </a:lnTo>
                <a:lnTo>
                  <a:pt x="1277" y="3015"/>
                </a:lnTo>
                <a:lnTo>
                  <a:pt x="1286" y="3069"/>
                </a:lnTo>
                <a:lnTo>
                  <a:pt x="1271" y="3077"/>
                </a:lnTo>
                <a:lnTo>
                  <a:pt x="1255" y="3091"/>
                </a:lnTo>
                <a:lnTo>
                  <a:pt x="1243" y="3107"/>
                </a:lnTo>
                <a:lnTo>
                  <a:pt x="1236" y="3126"/>
                </a:lnTo>
                <a:lnTo>
                  <a:pt x="1241" y="3137"/>
                </a:lnTo>
                <a:lnTo>
                  <a:pt x="1243" y="3151"/>
                </a:lnTo>
                <a:lnTo>
                  <a:pt x="1243" y="3168"/>
                </a:lnTo>
                <a:lnTo>
                  <a:pt x="1229" y="3172"/>
                </a:lnTo>
                <a:lnTo>
                  <a:pt x="1218" y="3175"/>
                </a:lnTo>
                <a:lnTo>
                  <a:pt x="1204" y="3180"/>
                </a:lnTo>
                <a:lnTo>
                  <a:pt x="1204" y="3194"/>
                </a:lnTo>
                <a:lnTo>
                  <a:pt x="1213" y="3201"/>
                </a:lnTo>
                <a:lnTo>
                  <a:pt x="1223" y="3212"/>
                </a:lnTo>
                <a:lnTo>
                  <a:pt x="1234" y="3226"/>
                </a:lnTo>
                <a:lnTo>
                  <a:pt x="1246" y="3240"/>
                </a:lnTo>
                <a:lnTo>
                  <a:pt x="1255" y="3252"/>
                </a:lnTo>
                <a:lnTo>
                  <a:pt x="1258" y="3261"/>
                </a:lnTo>
                <a:lnTo>
                  <a:pt x="1253" y="3262"/>
                </a:lnTo>
                <a:lnTo>
                  <a:pt x="1250" y="3262"/>
                </a:lnTo>
                <a:lnTo>
                  <a:pt x="1243" y="3264"/>
                </a:lnTo>
                <a:lnTo>
                  <a:pt x="1236" y="3264"/>
                </a:lnTo>
                <a:lnTo>
                  <a:pt x="1234" y="3275"/>
                </a:lnTo>
                <a:lnTo>
                  <a:pt x="1230" y="3285"/>
                </a:lnTo>
                <a:lnTo>
                  <a:pt x="1229" y="3296"/>
                </a:lnTo>
                <a:lnTo>
                  <a:pt x="1222" y="3297"/>
                </a:lnTo>
                <a:lnTo>
                  <a:pt x="1215" y="3303"/>
                </a:lnTo>
                <a:lnTo>
                  <a:pt x="1209" y="3306"/>
                </a:lnTo>
                <a:lnTo>
                  <a:pt x="1204" y="3304"/>
                </a:lnTo>
                <a:lnTo>
                  <a:pt x="1201" y="3303"/>
                </a:lnTo>
                <a:lnTo>
                  <a:pt x="1199" y="3299"/>
                </a:lnTo>
                <a:lnTo>
                  <a:pt x="1197" y="3297"/>
                </a:lnTo>
                <a:lnTo>
                  <a:pt x="1194" y="3296"/>
                </a:lnTo>
                <a:lnTo>
                  <a:pt x="1194" y="3315"/>
                </a:lnTo>
                <a:lnTo>
                  <a:pt x="1202" y="3325"/>
                </a:lnTo>
                <a:lnTo>
                  <a:pt x="1208" y="3341"/>
                </a:lnTo>
                <a:lnTo>
                  <a:pt x="1209" y="3360"/>
                </a:lnTo>
                <a:lnTo>
                  <a:pt x="1188" y="3365"/>
                </a:lnTo>
                <a:lnTo>
                  <a:pt x="1171" y="3371"/>
                </a:lnTo>
                <a:lnTo>
                  <a:pt x="1152" y="3376"/>
                </a:lnTo>
                <a:lnTo>
                  <a:pt x="1152" y="3367"/>
                </a:lnTo>
                <a:lnTo>
                  <a:pt x="1150" y="3365"/>
                </a:lnTo>
                <a:lnTo>
                  <a:pt x="1148" y="3364"/>
                </a:lnTo>
                <a:lnTo>
                  <a:pt x="1148" y="3362"/>
                </a:lnTo>
                <a:lnTo>
                  <a:pt x="1148" y="3360"/>
                </a:lnTo>
                <a:lnTo>
                  <a:pt x="1147" y="3357"/>
                </a:lnTo>
                <a:lnTo>
                  <a:pt x="1134" y="3357"/>
                </a:lnTo>
                <a:lnTo>
                  <a:pt x="1126" y="3355"/>
                </a:lnTo>
                <a:lnTo>
                  <a:pt x="1117" y="3357"/>
                </a:lnTo>
                <a:lnTo>
                  <a:pt x="1105" y="3357"/>
                </a:lnTo>
                <a:lnTo>
                  <a:pt x="1099" y="3341"/>
                </a:lnTo>
                <a:lnTo>
                  <a:pt x="1091" y="3331"/>
                </a:lnTo>
                <a:lnTo>
                  <a:pt x="1080" y="3322"/>
                </a:lnTo>
                <a:lnTo>
                  <a:pt x="1063" y="3318"/>
                </a:lnTo>
                <a:lnTo>
                  <a:pt x="1063" y="3311"/>
                </a:lnTo>
                <a:lnTo>
                  <a:pt x="1063" y="3308"/>
                </a:lnTo>
                <a:lnTo>
                  <a:pt x="1065" y="3304"/>
                </a:lnTo>
                <a:lnTo>
                  <a:pt x="1065" y="3301"/>
                </a:lnTo>
                <a:lnTo>
                  <a:pt x="1063" y="3299"/>
                </a:lnTo>
                <a:lnTo>
                  <a:pt x="1058" y="3296"/>
                </a:lnTo>
                <a:lnTo>
                  <a:pt x="1052" y="3296"/>
                </a:lnTo>
                <a:lnTo>
                  <a:pt x="1049" y="3294"/>
                </a:lnTo>
                <a:lnTo>
                  <a:pt x="1044" y="3294"/>
                </a:lnTo>
                <a:lnTo>
                  <a:pt x="1040" y="3290"/>
                </a:lnTo>
                <a:lnTo>
                  <a:pt x="1037" y="3287"/>
                </a:lnTo>
                <a:lnTo>
                  <a:pt x="1033" y="3283"/>
                </a:lnTo>
                <a:lnTo>
                  <a:pt x="1033" y="3280"/>
                </a:lnTo>
                <a:lnTo>
                  <a:pt x="1033" y="3278"/>
                </a:lnTo>
                <a:lnTo>
                  <a:pt x="1033" y="3275"/>
                </a:lnTo>
                <a:lnTo>
                  <a:pt x="1033" y="3273"/>
                </a:lnTo>
                <a:lnTo>
                  <a:pt x="1033" y="3271"/>
                </a:lnTo>
                <a:lnTo>
                  <a:pt x="1031" y="3269"/>
                </a:lnTo>
                <a:lnTo>
                  <a:pt x="1028" y="3268"/>
                </a:lnTo>
                <a:lnTo>
                  <a:pt x="1024" y="3269"/>
                </a:lnTo>
                <a:lnTo>
                  <a:pt x="1019" y="3269"/>
                </a:lnTo>
                <a:lnTo>
                  <a:pt x="1016" y="3269"/>
                </a:lnTo>
                <a:lnTo>
                  <a:pt x="1012" y="3268"/>
                </a:lnTo>
                <a:lnTo>
                  <a:pt x="1007" y="3266"/>
                </a:lnTo>
                <a:lnTo>
                  <a:pt x="1002" y="3264"/>
                </a:lnTo>
                <a:lnTo>
                  <a:pt x="1002" y="3252"/>
                </a:lnTo>
                <a:lnTo>
                  <a:pt x="989" y="3252"/>
                </a:lnTo>
                <a:lnTo>
                  <a:pt x="991" y="3240"/>
                </a:lnTo>
                <a:lnTo>
                  <a:pt x="995" y="3233"/>
                </a:lnTo>
                <a:lnTo>
                  <a:pt x="1000" y="3226"/>
                </a:lnTo>
                <a:lnTo>
                  <a:pt x="1005" y="3217"/>
                </a:lnTo>
                <a:lnTo>
                  <a:pt x="986" y="3217"/>
                </a:lnTo>
                <a:lnTo>
                  <a:pt x="986" y="3214"/>
                </a:lnTo>
                <a:lnTo>
                  <a:pt x="983" y="3214"/>
                </a:lnTo>
                <a:lnTo>
                  <a:pt x="983" y="3219"/>
                </a:lnTo>
                <a:lnTo>
                  <a:pt x="981" y="3222"/>
                </a:lnTo>
                <a:lnTo>
                  <a:pt x="981" y="3224"/>
                </a:lnTo>
                <a:lnTo>
                  <a:pt x="981" y="3226"/>
                </a:lnTo>
                <a:lnTo>
                  <a:pt x="979" y="3226"/>
                </a:lnTo>
                <a:lnTo>
                  <a:pt x="977" y="3228"/>
                </a:lnTo>
                <a:lnTo>
                  <a:pt x="974" y="3229"/>
                </a:lnTo>
                <a:lnTo>
                  <a:pt x="962" y="3236"/>
                </a:lnTo>
                <a:lnTo>
                  <a:pt x="944" y="3241"/>
                </a:lnTo>
                <a:lnTo>
                  <a:pt x="948" y="3207"/>
                </a:lnTo>
                <a:lnTo>
                  <a:pt x="944" y="3198"/>
                </a:lnTo>
                <a:lnTo>
                  <a:pt x="941" y="3194"/>
                </a:lnTo>
                <a:lnTo>
                  <a:pt x="939" y="3193"/>
                </a:lnTo>
                <a:lnTo>
                  <a:pt x="939" y="3189"/>
                </a:lnTo>
                <a:lnTo>
                  <a:pt x="941" y="3184"/>
                </a:lnTo>
                <a:lnTo>
                  <a:pt x="944" y="3172"/>
                </a:lnTo>
                <a:lnTo>
                  <a:pt x="937" y="3168"/>
                </a:lnTo>
                <a:lnTo>
                  <a:pt x="932" y="3165"/>
                </a:lnTo>
                <a:lnTo>
                  <a:pt x="927" y="3159"/>
                </a:lnTo>
                <a:lnTo>
                  <a:pt x="921" y="3156"/>
                </a:lnTo>
                <a:lnTo>
                  <a:pt x="916" y="3152"/>
                </a:lnTo>
                <a:lnTo>
                  <a:pt x="883" y="3149"/>
                </a:lnTo>
                <a:lnTo>
                  <a:pt x="883" y="3140"/>
                </a:lnTo>
                <a:lnTo>
                  <a:pt x="878" y="3132"/>
                </a:lnTo>
                <a:lnTo>
                  <a:pt x="876" y="3123"/>
                </a:lnTo>
                <a:lnTo>
                  <a:pt x="880" y="3114"/>
                </a:lnTo>
                <a:lnTo>
                  <a:pt x="883" y="3105"/>
                </a:lnTo>
                <a:lnTo>
                  <a:pt x="887" y="3095"/>
                </a:lnTo>
                <a:lnTo>
                  <a:pt x="855" y="3098"/>
                </a:lnTo>
                <a:lnTo>
                  <a:pt x="852" y="3088"/>
                </a:lnTo>
                <a:lnTo>
                  <a:pt x="845" y="3072"/>
                </a:lnTo>
                <a:lnTo>
                  <a:pt x="845" y="3055"/>
                </a:lnTo>
                <a:lnTo>
                  <a:pt x="848" y="3037"/>
                </a:lnTo>
                <a:lnTo>
                  <a:pt x="853" y="3039"/>
                </a:lnTo>
                <a:lnTo>
                  <a:pt x="859" y="3039"/>
                </a:lnTo>
                <a:lnTo>
                  <a:pt x="862" y="3041"/>
                </a:lnTo>
                <a:lnTo>
                  <a:pt x="866" y="3043"/>
                </a:lnTo>
                <a:lnTo>
                  <a:pt x="871" y="3046"/>
                </a:lnTo>
                <a:lnTo>
                  <a:pt x="871" y="3022"/>
                </a:lnTo>
                <a:lnTo>
                  <a:pt x="867" y="3020"/>
                </a:lnTo>
                <a:lnTo>
                  <a:pt x="866" y="3016"/>
                </a:lnTo>
                <a:lnTo>
                  <a:pt x="862" y="3015"/>
                </a:lnTo>
                <a:lnTo>
                  <a:pt x="860" y="3013"/>
                </a:lnTo>
                <a:lnTo>
                  <a:pt x="855" y="3011"/>
                </a:lnTo>
                <a:lnTo>
                  <a:pt x="850" y="3008"/>
                </a:lnTo>
                <a:lnTo>
                  <a:pt x="843" y="3004"/>
                </a:lnTo>
                <a:lnTo>
                  <a:pt x="836" y="3002"/>
                </a:lnTo>
                <a:lnTo>
                  <a:pt x="829" y="2999"/>
                </a:lnTo>
                <a:lnTo>
                  <a:pt x="824" y="3008"/>
                </a:lnTo>
                <a:lnTo>
                  <a:pt x="817" y="3009"/>
                </a:lnTo>
                <a:lnTo>
                  <a:pt x="810" y="3009"/>
                </a:lnTo>
                <a:lnTo>
                  <a:pt x="797" y="3006"/>
                </a:lnTo>
                <a:lnTo>
                  <a:pt x="797" y="2983"/>
                </a:lnTo>
                <a:lnTo>
                  <a:pt x="803" y="2981"/>
                </a:lnTo>
                <a:lnTo>
                  <a:pt x="808" y="2978"/>
                </a:lnTo>
                <a:lnTo>
                  <a:pt x="811" y="2974"/>
                </a:lnTo>
                <a:lnTo>
                  <a:pt x="815" y="2971"/>
                </a:lnTo>
                <a:lnTo>
                  <a:pt x="817" y="2964"/>
                </a:lnTo>
                <a:lnTo>
                  <a:pt x="813" y="2953"/>
                </a:lnTo>
                <a:lnTo>
                  <a:pt x="815" y="2941"/>
                </a:lnTo>
                <a:lnTo>
                  <a:pt x="818" y="2926"/>
                </a:lnTo>
                <a:lnTo>
                  <a:pt x="820" y="2906"/>
                </a:lnTo>
                <a:lnTo>
                  <a:pt x="815" y="2906"/>
                </a:lnTo>
                <a:lnTo>
                  <a:pt x="808" y="2905"/>
                </a:lnTo>
                <a:lnTo>
                  <a:pt x="804" y="2903"/>
                </a:lnTo>
                <a:lnTo>
                  <a:pt x="801" y="2899"/>
                </a:lnTo>
                <a:lnTo>
                  <a:pt x="797" y="2896"/>
                </a:lnTo>
                <a:lnTo>
                  <a:pt x="796" y="2891"/>
                </a:lnTo>
                <a:lnTo>
                  <a:pt x="794" y="2884"/>
                </a:lnTo>
                <a:lnTo>
                  <a:pt x="797" y="2882"/>
                </a:lnTo>
                <a:lnTo>
                  <a:pt x="801" y="2880"/>
                </a:lnTo>
                <a:lnTo>
                  <a:pt x="803" y="2880"/>
                </a:lnTo>
                <a:lnTo>
                  <a:pt x="804" y="2878"/>
                </a:lnTo>
                <a:lnTo>
                  <a:pt x="808" y="2877"/>
                </a:lnTo>
                <a:lnTo>
                  <a:pt x="813" y="2877"/>
                </a:lnTo>
                <a:lnTo>
                  <a:pt x="813" y="2861"/>
                </a:lnTo>
                <a:lnTo>
                  <a:pt x="832" y="2861"/>
                </a:lnTo>
                <a:lnTo>
                  <a:pt x="832" y="2864"/>
                </a:lnTo>
                <a:lnTo>
                  <a:pt x="836" y="2864"/>
                </a:lnTo>
                <a:lnTo>
                  <a:pt x="836" y="2870"/>
                </a:lnTo>
                <a:lnTo>
                  <a:pt x="836" y="2873"/>
                </a:lnTo>
                <a:lnTo>
                  <a:pt x="836" y="2875"/>
                </a:lnTo>
                <a:lnTo>
                  <a:pt x="834" y="2877"/>
                </a:lnTo>
                <a:lnTo>
                  <a:pt x="836" y="2878"/>
                </a:lnTo>
                <a:lnTo>
                  <a:pt x="836" y="2880"/>
                </a:lnTo>
                <a:lnTo>
                  <a:pt x="839" y="2884"/>
                </a:lnTo>
                <a:lnTo>
                  <a:pt x="843" y="2885"/>
                </a:lnTo>
                <a:lnTo>
                  <a:pt x="846" y="2885"/>
                </a:lnTo>
                <a:lnTo>
                  <a:pt x="850" y="2887"/>
                </a:lnTo>
                <a:lnTo>
                  <a:pt x="855" y="2887"/>
                </a:lnTo>
                <a:lnTo>
                  <a:pt x="855" y="2880"/>
                </a:lnTo>
                <a:lnTo>
                  <a:pt x="855" y="2871"/>
                </a:lnTo>
                <a:lnTo>
                  <a:pt x="852" y="2856"/>
                </a:lnTo>
                <a:lnTo>
                  <a:pt x="846" y="2837"/>
                </a:lnTo>
                <a:lnTo>
                  <a:pt x="839" y="2816"/>
                </a:lnTo>
                <a:lnTo>
                  <a:pt x="832" y="2795"/>
                </a:lnTo>
                <a:lnTo>
                  <a:pt x="825" y="2774"/>
                </a:lnTo>
                <a:lnTo>
                  <a:pt x="818" y="2760"/>
                </a:lnTo>
                <a:lnTo>
                  <a:pt x="813" y="2749"/>
                </a:lnTo>
                <a:lnTo>
                  <a:pt x="813" y="2756"/>
                </a:lnTo>
                <a:lnTo>
                  <a:pt x="808" y="2763"/>
                </a:lnTo>
                <a:lnTo>
                  <a:pt x="803" y="2774"/>
                </a:lnTo>
                <a:lnTo>
                  <a:pt x="801" y="2782"/>
                </a:lnTo>
                <a:lnTo>
                  <a:pt x="801" y="2788"/>
                </a:lnTo>
                <a:lnTo>
                  <a:pt x="810" y="2796"/>
                </a:lnTo>
                <a:lnTo>
                  <a:pt x="815" y="2803"/>
                </a:lnTo>
                <a:lnTo>
                  <a:pt x="820" y="2814"/>
                </a:lnTo>
                <a:lnTo>
                  <a:pt x="820" y="2830"/>
                </a:lnTo>
                <a:lnTo>
                  <a:pt x="813" y="2830"/>
                </a:lnTo>
                <a:lnTo>
                  <a:pt x="804" y="2833"/>
                </a:lnTo>
                <a:lnTo>
                  <a:pt x="794" y="2835"/>
                </a:lnTo>
                <a:lnTo>
                  <a:pt x="782" y="2835"/>
                </a:lnTo>
                <a:lnTo>
                  <a:pt x="780" y="2824"/>
                </a:lnTo>
                <a:lnTo>
                  <a:pt x="778" y="2816"/>
                </a:lnTo>
                <a:lnTo>
                  <a:pt x="775" y="2803"/>
                </a:lnTo>
                <a:lnTo>
                  <a:pt x="773" y="2800"/>
                </a:lnTo>
                <a:lnTo>
                  <a:pt x="770" y="2796"/>
                </a:lnTo>
                <a:lnTo>
                  <a:pt x="764" y="2791"/>
                </a:lnTo>
                <a:lnTo>
                  <a:pt x="761" y="2788"/>
                </a:lnTo>
                <a:lnTo>
                  <a:pt x="759" y="2784"/>
                </a:lnTo>
                <a:lnTo>
                  <a:pt x="761" y="2774"/>
                </a:lnTo>
                <a:lnTo>
                  <a:pt x="764" y="2763"/>
                </a:lnTo>
                <a:lnTo>
                  <a:pt x="763" y="2749"/>
                </a:lnTo>
                <a:lnTo>
                  <a:pt x="761" y="2746"/>
                </a:lnTo>
                <a:lnTo>
                  <a:pt x="757" y="2742"/>
                </a:lnTo>
                <a:lnTo>
                  <a:pt x="754" y="2741"/>
                </a:lnTo>
                <a:lnTo>
                  <a:pt x="750" y="2739"/>
                </a:lnTo>
                <a:lnTo>
                  <a:pt x="747" y="2737"/>
                </a:lnTo>
                <a:lnTo>
                  <a:pt x="743" y="2734"/>
                </a:lnTo>
                <a:lnTo>
                  <a:pt x="743" y="2692"/>
                </a:lnTo>
                <a:lnTo>
                  <a:pt x="736" y="2688"/>
                </a:lnTo>
                <a:lnTo>
                  <a:pt x="740" y="2634"/>
                </a:lnTo>
                <a:lnTo>
                  <a:pt x="738" y="2629"/>
                </a:lnTo>
                <a:lnTo>
                  <a:pt x="733" y="2624"/>
                </a:lnTo>
                <a:lnTo>
                  <a:pt x="729" y="2620"/>
                </a:lnTo>
                <a:lnTo>
                  <a:pt x="724" y="2615"/>
                </a:lnTo>
                <a:lnTo>
                  <a:pt x="721" y="2611"/>
                </a:lnTo>
                <a:lnTo>
                  <a:pt x="708" y="2592"/>
                </a:lnTo>
                <a:lnTo>
                  <a:pt x="698" y="2568"/>
                </a:lnTo>
                <a:lnTo>
                  <a:pt x="689" y="2542"/>
                </a:lnTo>
                <a:lnTo>
                  <a:pt x="686" y="2515"/>
                </a:lnTo>
                <a:lnTo>
                  <a:pt x="701" y="2515"/>
                </a:lnTo>
                <a:lnTo>
                  <a:pt x="705" y="2498"/>
                </a:lnTo>
                <a:lnTo>
                  <a:pt x="707" y="2475"/>
                </a:lnTo>
                <a:lnTo>
                  <a:pt x="707" y="2453"/>
                </a:lnTo>
                <a:lnTo>
                  <a:pt x="705" y="2432"/>
                </a:lnTo>
                <a:lnTo>
                  <a:pt x="714" y="2414"/>
                </a:lnTo>
                <a:lnTo>
                  <a:pt x="717" y="2395"/>
                </a:lnTo>
                <a:lnTo>
                  <a:pt x="717" y="2374"/>
                </a:lnTo>
                <a:lnTo>
                  <a:pt x="715" y="2353"/>
                </a:lnTo>
                <a:lnTo>
                  <a:pt x="714" y="2332"/>
                </a:lnTo>
                <a:lnTo>
                  <a:pt x="714" y="2316"/>
                </a:lnTo>
                <a:lnTo>
                  <a:pt x="715" y="2306"/>
                </a:lnTo>
                <a:lnTo>
                  <a:pt x="719" y="2295"/>
                </a:lnTo>
                <a:lnTo>
                  <a:pt x="717" y="2285"/>
                </a:lnTo>
                <a:lnTo>
                  <a:pt x="703" y="2254"/>
                </a:lnTo>
                <a:lnTo>
                  <a:pt x="688" y="2222"/>
                </a:lnTo>
                <a:lnTo>
                  <a:pt x="675" y="2189"/>
                </a:lnTo>
                <a:lnTo>
                  <a:pt x="674" y="2175"/>
                </a:lnTo>
                <a:lnTo>
                  <a:pt x="677" y="2166"/>
                </a:lnTo>
                <a:lnTo>
                  <a:pt x="682" y="2158"/>
                </a:lnTo>
                <a:lnTo>
                  <a:pt x="684" y="2147"/>
                </a:lnTo>
                <a:lnTo>
                  <a:pt x="682" y="2135"/>
                </a:lnTo>
                <a:lnTo>
                  <a:pt x="679" y="2128"/>
                </a:lnTo>
                <a:lnTo>
                  <a:pt x="672" y="2123"/>
                </a:lnTo>
                <a:lnTo>
                  <a:pt x="667" y="2116"/>
                </a:lnTo>
                <a:lnTo>
                  <a:pt x="663" y="2109"/>
                </a:lnTo>
                <a:lnTo>
                  <a:pt x="663" y="2096"/>
                </a:lnTo>
                <a:lnTo>
                  <a:pt x="665" y="2095"/>
                </a:lnTo>
                <a:lnTo>
                  <a:pt x="667" y="2091"/>
                </a:lnTo>
                <a:lnTo>
                  <a:pt x="668" y="2089"/>
                </a:lnTo>
                <a:lnTo>
                  <a:pt x="672" y="2086"/>
                </a:lnTo>
                <a:lnTo>
                  <a:pt x="674" y="2083"/>
                </a:lnTo>
                <a:lnTo>
                  <a:pt x="675" y="2081"/>
                </a:lnTo>
                <a:lnTo>
                  <a:pt x="679" y="1959"/>
                </a:lnTo>
                <a:lnTo>
                  <a:pt x="675" y="1950"/>
                </a:lnTo>
                <a:lnTo>
                  <a:pt x="670" y="1939"/>
                </a:lnTo>
                <a:lnTo>
                  <a:pt x="672" y="1924"/>
                </a:lnTo>
                <a:lnTo>
                  <a:pt x="672" y="1922"/>
                </a:lnTo>
                <a:lnTo>
                  <a:pt x="674" y="1920"/>
                </a:lnTo>
                <a:lnTo>
                  <a:pt x="675" y="1920"/>
                </a:lnTo>
                <a:lnTo>
                  <a:pt x="677" y="1918"/>
                </a:lnTo>
                <a:lnTo>
                  <a:pt x="679" y="1917"/>
                </a:lnTo>
                <a:lnTo>
                  <a:pt x="679" y="1913"/>
                </a:lnTo>
                <a:lnTo>
                  <a:pt x="679" y="1908"/>
                </a:lnTo>
                <a:lnTo>
                  <a:pt x="677" y="1906"/>
                </a:lnTo>
                <a:lnTo>
                  <a:pt x="675" y="1904"/>
                </a:lnTo>
                <a:lnTo>
                  <a:pt x="674" y="1901"/>
                </a:lnTo>
                <a:lnTo>
                  <a:pt x="670" y="1897"/>
                </a:lnTo>
                <a:lnTo>
                  <a:pt x="668" y="1896"/>
                </a:lnTo>
                <a:lnTo>
                  <a:pt x="667" y="1894"/>
                </a:lnTo>
                <a:lnTo>
                  <a:pt x="667" y="1836"/>
                </a:lnTo>
                <a:lnTo>
                  <a:pt x="661" y="1828"/>
                </a:lnTo>
                <a:lnTo>
                  <a:pt x="656" y="1819"/>
                </a:lnTo>
                <a:lnTo>
                  <a:pt x="653" y="1805"/>
                </a:lnTo>
                <a:lnTo>
                  <a:pt x="661" y="1796"/>
                </a:lnTo>
                <a:lnTo>
                  <a:pt x="667" y="1784"/>
                </a:lnTo>
                <a:lnTo>
                  <a:pt x="668" y="1768"/>
                </a:lnTo>
                <a:lnTo>
                  <a:pt x="668" y="1751"/>
                </a:lnTo>
                <a:lnTo>
                  <a:pt x="668" y="1733"/>
                </a:lnTo>
                <a:lnTo>
                  <a:pt x="667" y="1716"/>
                </a:lnTo>
                <a:lnTo>
                  <a:pt x="663" y="1709"/>
                </a:lnTo>
                <a:lnTo>
                  <a:pt x="660" y="1692"/>
                </a:lnTo>
                <a:lnTo>
                  <a:pt x="654" y="1671"/>
                </a:lnTo>
                <a:lnTo>
                  <a:pt x="647" y="1644"/>
                </a:lnTo>
                <a:lnTo>
                  <a:pt x="642" y="1620"/>
                </a:lnTo>
                <a:lnTo>
                  <a:pt x="639" y="1597"/>
                </a:lnTo>
                <a:lnTo>
                  <a:pt x="635" y="1578"/>
                </a:lnTo>
                <a:lnTo>
                  <a:pt x="633" y="1568"/>
                </a:lnTo>
                <a:lnTo>
                  <a:pt x="611" y="1555"/>
                </a:lnTo>
                <a:lnTo>
                  <a:pt x="592" y="1540"/>
                </a:lnTo>
                <a:lnTo>
                  <a:pt x="576" y="1526"/>
                </a:lnTo>
                <a:lnTo>
                  <a:pt x="558" y="1510"/>
                </a:lnTo>
                <a:lnTo>
                  <a:pt x="541" y="1498"/>
                </a:lnTo>
                <a:lnTo>
                  <a:pt x="516" y="1487"/>
                </a:lnTo>
                <a:lnTo>
                  <a:pt x="490" y="1480"/>
                </a:lnTo>
                <a:lnTo>
                  <a:pt x="462" y="1473"/>
                </a:lnTo>
                <a:lnTo>
                  <a:pt x="441" y="1463"/>
                </a:lnTo>
                <a:lnTo>
                  <a:pt x="436" y="1459"/>
                </a:lnTo>
                <a:lnTo>
                  <a:pt x="433" y="1454"/>
                </a:lnTo>
                <a:lnTo>
                  <a:pt x="427" y="1449"/>
                </a:lnTo>
                <a:lnTo>
                  <a:pt x="422" y="1444"/>
                </a:lnTo>
                <a:lnTo>
                  <a:pt x="417" y="1440"/>
                </a:lnTo>
                <a:lnTo>
                  <a:pt x="405" y="1435"/>
                </a:lnTo>
                <a:lnTo>
                  <a:pt x="393" y="1433"/>
                </a:lnTo>
                <a:lnTo>
                  <a:pt x="379" y="1430"/>
                </a:lnTo>
                <a:lnTo>
                  <a:pt x="368" y="1424"/>
                </a:lnTo>
                <a:lnTo>
                  <a:pt x="365" y="1409"/>
                </a:lnTo>
                <a:lnTo>
                  <a:pt x="349" y="1397"/>
                </a:lnTo>
                <a:lnTo>
                  <a:pt x="333" y="1383"/>
                </a:lnTo>
                <a:lnTo>
                  <a:pt x="302" y="1356"/>
                </a:lnTo>
                <a:lnTo>
                  <a:pt x="298" y="1309"/>
                </a:lnTo>
                <a:lnTo>
                  <a:pt x="290" y="1295"/>
                </a:lnTo>
                <a:lnTo>
                  <a:pt x="277" y="1283"/>
                </a:lnTo>
                <a:lnTo>
                  <a:pt x="263" y="1271"/>
                </a:lnTo>
                <a:lnTo>
                  <a:pt x="253" y="1259"/>
                </a:lnTo>
                <a:lnTo>
                  <a:pt x="249" y="1250"/>
                </a:lnTo>
                <a:lnTo>
                  <a:pt x="248" y="1239"/>
                </a:lnTo>
                <a:lnTo>
                  <a:pt x="244" y="1229"/>
                </a:lnTo>
                <a:lnTo>
                  <a:pt x="242" y="1225"/>
                </a:lnTo>
                <a:lnTo>
                  <a:pt x="239" y="1222"/>
                </a:lnTo>
                <a:lnTo>
                  <a:pt x="234" y="1220"/>
                </a:lnTo>
                <a:lnTo>
                  <a:pt x="228" y="1219"/>
                </a:lnTo>
                <a:lnTo>
                  <a:pt x="225" y="1217"/>
                </a:lnTo>
                <a:lnTo>
                  <a:pt x="221" y="1213"/>
                </a:lnTo>
                <a:lnTo>
                  <a:pt x="218" y="1208"/>
                </a:lnTo>
                <a:lnTo>
                  <a:pt x="216" y="1203"/>
                </a:lnTo>
                <a:lnTo>
                  <a:pt x="215" y="1198"/>
                </a:lnTo>
                <a:lnTo>
                  <a:pt x="213" y="1192"/>
                </a:lnTo>
                <a:lnTo>
                  <a:pt x="211" y="1187"/>
                </a:lnTo>
                <a:lnTo>
                  <a:pt x="199" y="1182"/>
                </a:lnTo>
                <a:lnTo>
                  <a:pt x="195" y="1159"/>
                </a:lnTo>
                <a:lnTo>
                  <a:pt x="185" y="1142"/>
                </a:lnTo>
                <a:lnTo>
                  <a:pt x="171" y="1124"/>
                </a:lnTo>
                <a:lnTo>
                  <a:pt x="160" y="1107"/>
                </a:lnTo>
                <a:lnTo>
                  <a:pt x="157" y="1095"/>
                </a:lnTo>
                <a:lnTo>
                  <a:pt x="157" y="1086"/>
                </a:lnTo>
                <a:lnTo>
                  <a:pt x="153" y="1075"/>
                </a:lnTo>
                <a:lnTo>
                  <a:pt x="139" y="1060"/>
                </a:lnTo>
                <a:lnTo>
                  <a:pt x="124" y="1047"/>
                </a:lnTo>
                <a:lnTo>
                  <a:pt x="110" y="1033"/>
                </a:lnTo>
                <a:lnTo>
                  <a:pt x="101" y="1018"/>
                </a:lnTo>
                <a:lnTo>
                  <a:pt x="92" y="1000"/>
                </a:lnTo>
                <a:lnTo>
                  <a:pt x="80" y="983"/>
                </a:lnTo>
                <a:lnTo>
                  <a:pt x="68" y="972"/>
                </a:lnTo>
                <a:lnTo>
                  <a:pt x="56" y="965"/>
                </a:lnTo>
                <a:lnTo>
                  <a:pt x="45" y="962"/>
                </a:lnTo>
                <a:lnTo>
                  <a:pt x="35" y="958"/>
                </a:lnTo>
                <a:lnTo>
                  <a:pt x="26" y="951"/>
                </a:lnTo>
                <a:lnTo>
                  <a:pt x="19" y="943"/>
                </a:lnTo>
                <a:lnTo>
                  <a:pt x="14" y="929"/>
                </a:lnTo>
                <a:lnTo>
                  <a:pt x="19" y="918"/>
                </a:lnTo>
                <a:lnTo>
                  <a:pt x="16" y="908"/>
                </a:lnTo>
                <a:lnTo>
                  <a:pt x="9" y="896"/>
                </a:lnTo>
                <a:lnTo>
                  <a:pt x="2" y="882"/>
                </a:lnTo>
                <a:lnTo>
                  <a:pt x="0" y="868"/>
                </a:lnTo>
                <a:lnTo>
                  <a:pt x="3" y="852"/>
                </a:lnTo>
                <a:lnTo>
                  <a:pt x="14" y="833"/>
                </a:lnTo>
                <a:lnTo>
                  <a:pt x="29" y="815"/>
                </a:lnTo>
                <a:lnTo>
                  <a:pt x="50" y="801"/>
                </a:lnTo>
                <a:lnTo>
                  <a:pt x="71" y="791"/>
                </a:lnTo>
                <a:lnTo>
                  <a:pt x="77" y="772"/>
                </a:lnTo>
                <a:lnTo>
                  <a:pt x="64" y="772"/>
                </a:lnTo>
                <a:lnTo>
                  <a:pt x="52" y="777"/>
                </a:lnTo>
                <a:lnTo>
                  <a:pt x="42" y="775"/>
                </a:lnTo>
                <a:lnTo>
                  <a:pt x="31" y="770"/>
                </a:lnTo>
                <a:lnTo>
                  <a:pt x="21" y="765"/>
                </a:lnTo>
                <a:lnTo>
                  <a:pt x="10" y="761"/>
                </a:lnTo>
                <a:lnTo>
                  <a:pt x="10" y="733"/>
                </a:lnTo>
                <a:lnTo>
                  <a:pt x="16" y="733"/>
                </a:lnTo>
                <a:lnTo>
                  <a:pt x="17" y="732"/>
                </a:lnTo>
                <a:lnTo>
                  <a:pt x="19" y="732"/>
                </a:lnTo>
                <a:lnTo>
                  <a:pt x="19" y="732"/>
                </a:lnTo>
                <a:lnTo>
                  <a:pt x="19" y="732"/>
                </a:lnTo>
                <a:lnTo>
                  <a:pt x="21" y="730"/>
                </a:lnTo>
                <a:lnTo>
                  <a:pt x="23" y="726"/>
                </a:lnTo>
                <a:lnTo>
                  <a:pt x="17" y="714"/>
                </a:lnTo>
                <a:lnTo>
                  <a:pt x="14" y="698"/>
                </a:lnTo>
                <a:lnTo>
                  <a:pt x="14" y="679"/>
                </a:lnTo>
                <a:lnTo>
                  <a:pt x="21" y="674"/>
                </a:lnTo>
                <a:lnTo>
                  <a:pt x="29" y="663"/>
                </a:lnTo>
                <a:lnTo>
                  <a:pt x="40" y="651"/>
                </a:lnTo>
                <a:lnTo>
                  <a:pt x="49" y="637"/>
                </a:lnTo>
                <a:lnTo>
                  <a:pt x="57" y="625"/>
                </a:lnTo>
                <a:lnTo>
                  <a:pt x="61" y="618"/>
                </a:lnTo>
                <a:lnTo>
                  <a:pt x="63" y="604"/>
                </a:lnTo>
                <a:lnTo>
                  <a:pt x="64" y="594"/>
                </a:lnTo>
                <a:lnTo>
                  <a:pt x="68" y="583"/>
                </a:lnTo>
                <a:lnTo>
                  <a:pt x="80" y="578"/>
                </a:lnTo>
                <a:lnTo>
                  <a:pt x="92" y="574"/>
                </a:lnTo>
                <a:lnTo>
                  <a:pt x="106" y="571"/>
                </a:lnTo>
                <a:lnTo>
                  <a:pt x="119" y="564"/>
                </a:lnTo>
                <a:lnTo>
                  <a:pt x="124" y="555"/>
                </a:lnTo>
                <a:lnTo>
                  <a:pt x="131" y="543"/>
                </a:lnTo>
                <a:lnTo>
                  <a:pt x="139" y="529"/>
                </a:lnTo>
                <a:lnTo>
                  <a:pt x="146" y="517"/>
                </a:lnTo>
                <a:lnTo>
                  <a:pt x="153" y="510"/>
                </a:lnTo>
                <a:lnTo>
                  <a:pt x="167" y="505"/>
                </a:lnTo>
                <a:lnTo>
                  <a:pt x="187" y="503"/>
                </a:lnTo>
                <a:lnTo>
                  <a:pt x="195" y="482"/>
                </a:lnTo>
                <a:lnTo>
                  <a:pt x="206" y="463"/>
                </a:lnTo>
                <a:lnTo>
                  <a:pt x="218" y="445"/>
                </a:lnTo>
                <a:lnTo>
                  <a:pt x="211" y="433"/>
                </a:lnTo>
                <a:lnTo>
                  <a:pt x="208" y="414"/>
                </a:lnTo>
                <a:lnTo>
                  <a:pt x="206" y="391"/>
                </a:lnTo>
                <a:lnTo>
                  <a:pt x="206" y="367"/>
                </a:lnTo>
                <a:lnTo>
                  <a:pt x="206" y="346"/>
                </a:lnTo>
                <a:lnTo>
                  <a:pt x="211" y="346"/>
                </a:lnTo>
                <a:lnTo>
                  <a:pt x="213" y="344"/>
                </a:lnTo>
                <a:lnTo>
                  <a:pt x="215" y="344"/>
                </a:lnTo>
                <a:lnTo>
                  <a:pt x="216" y="342"/>
                </a:lnTo>
                <a:lnTo>
                  <a:pt x="218" y="342"/>
                </a:lnTo>
                <a:lnTo>
                  <a:pt x="209" y="332"/>
                </a:lnTo>
                <a:lnTo>
                  <a:pt x="208" y="323"/>
                </a:lnTo>
                <a:lnTo>
                  <a:pt x="211" y="318"/>
                </a:lnTo>
                <a:lnTo>
                  <a:pt x="213" y="313"/>
                </a:lnTo>
                <a:lnTo>
                  <a:pt x="215" y="307"/>
                </a:lnTo>
                <a:lnTo>
                  <a:pt x="209" y="297"/>
                </a:lnTo>
                <a:lnTo>
                  <a:pt x="202" y="288"/>
                </a:lnTo>
                <a:lnTo>
                  <a:pt x="195" y="278"/>
                </a:lnTo>
                <a:lnTo>
                  <a:pt x="192" y="265"/>
                </a:lnTo>
                <a:lnTo>
                  <a:pt x="213" y="248"/>
                </a:lnTo>
                <a:lnTo>
                  <a:pt x="230" y="227"/>
                </a:lnTo>
                <a:lnTo>
                  <a:pt x="225" y="225"/>
                </a:lnTo>
                <a:lnTo>
                  <a:pt x="223" y="224"/>
                </a:lnTo>
                <a:lnTo>
                  <a:pt x="221" y="224"/>
                </a:lnTo>
                <a:lnTo>
                  <a:pt x="220" y="222"/>
                </a:lnTo>
                <a:lnTo>
                  <a:pt x="220" y="220"/>
                </a:lnTo>
                <a:lnTo>
                  <a:pt x="220" y="217"/>
                </a:lnTo>
                <a:lnTo>
                  <a:pt x="218" y="211"/>
                </a:lnTo>
                <a:lnTo>
                  <a:pt x="220" y="208"/>
                </a:lnTo>
                <a:lnTo>
                  <a:pt x="223" y="203"/>
                </a:lnTo>
                <a:lnTo>
                  <a:pt x="225" y="199"/>
                </a:lnTo>
                <a:lnTo>
                  <a:pt x="228" y="199"/>
                </a:lnTo>
                <a:lnTo>
                  <a:pt x="228" y="197"/>
                </a:lnTo>
                <a:lnTo>
                  <a:pt x="230" y="197"/>
                </a:lnTo>
                <a:lnTo>
                  <a:pt x="234" y="197"/>
                </a:lnTo>
                <a:lnTo>
                  <a:pt x="237" y="196"/>
                </a:lnTo>
                <a:lnTo>
                  <a:pt x="239" y="201"/>
                </a:lnTo>
                <a:lnTo>
                  <a:pt x="241" y="204"/>
                </a:lnTo>
                <a:lnTo>
                  <a:pt x="242" y="210"/>
                </a:lnTo>
                <a:lnTo>
                  <a:pt x="244" y="215"/>
                </a:lnTo>
                <a:lnTo>
                  <a:pt x="249" y="215"/>
                </a:lnTo>
                <a:lnTo>
                  <a:pt x="244" y="196"/>
                </a:lnTo>
                <a:lnTo>
                  <a:pt x="256" y="196"/>
                </a:lnTo>
                <a:lnTo>
                  <a:pt x="256" y="183"/>
                </a:lnTo>
                <a:lnTo>
                  <a:pt x="272" y="183"/>
                </a:lnTo>
                <a:lnTo>
                  <a:pt x="277" y="171"/>
                </a:lnTo>
                <a:lnTo>
                  <a:pt x="286" y="163"/>
                </a:lnTo>
                <a:lnTo>
                  <a:pt x="295" y="154"/>
                </a:lnTo>
                <a:lnTo>
                  <a:pt x="311" y="154"/>
                </a:lnTo>
                <a:lnTo>
                  <a:pt x="312" y="138"/>
                </a:lnTo>
                <a:lnTo>
                  <a:pt x="314" y="126"/>
                </a:lnTo>
                <a:lnTo>
                  <a:pt x="316" y="115"/>
                </a:lnTo>
                <a:lnTo>
                  <a:pt x="317" y="100"/>
                </a:lnTo>
                <a:lnTo>
                  <a:pt x="328" y="91"/>
                </a:lnTo>
                <a:lnTo>
                  <a:pt x="337" y="82"/>
                </a:lnTo>
                <a:lnTo>
                  <a:pt x="347" y="75"/>
                </a:lnTo>
                <a:lnTo>
                  <a:pt x="359" y="72"/>
                </a:lnTo>
                <a:lnTo>
                  <a:pt x="379" y="68"/>
                </a:lnTo>
                <a:lnTo>
                  <a:pt x="380" y="73"/>
                </a:lnTo>
                <a:lnTo>
                  <a:pt x="380" y="75"/>
                </a:lnTo>
                <a:lnTo>
                  <a:pt x="380" y="77"/>
                </a:lnTo>
                <a:lnTo>
                  <a:pt x="382" y="79"/>
                </a:lnTo>
                <a:lnTo>
                  <a:pt x="384" y="80"/>
                </a:lnTo>
                <a:lnTo>
                  <a:pt x="384" y="77"/>
                </a:lnTo>
                <a:lnTo>
                  <a:pt x="389" y="68"/>
                </a:lnTo>
                <a:lnTo>
                  <a:pt x="393" y="61"/>
                </a:lnTo>
                <a:lnTo>
                  <a:pt x="396" y="58"/>
                </a:lnTo>
                <a:lnTo>
                  <a:pt x="403" y="54"/>
                </a:lnTo>
                <a:lnTo>
                  <a:pt x="417" y="54"/>
                </a:lnTo>
                <a:lnTo>
                  <a:pt x="426" y="54"/>
                </a:lnTo>
                <a:lnTo>
                  <a:pt x="440" y="51"/>
                </a:lnTo>
                <a:lnTo>
                  <a:pt x="455" y="46"/>
                </a:lnTo>
                <a:lnTo>
                  <a:pt x="471" y="39"/>
                </a:lnTo>
                <a:lnTo>
                  <a:pt x="483" y="32"/>
                </a:lnTo>
                <a:lnTo>
                  <a:pt x="490" y="26"/>
                </a:lnTo>
                <a:lnTo>
                  <a:pt x="492" y="23"/>
                </a:lnTo>
                <a:lnTo>
                  <a:pt x="494" y="19"/>
                </a:lnTo>
                <a:lnTo>
                  <a:pt x="494" y="14"/>
                </a:lnTo>
                <a:lnTo>
                  <a:pt x="496" y="11"/>
                </a:lnTo>
                <a:lnTo>
                  <a:pt x="499" y="7"/>
                </a:lnTo>
                <a:lnTo>
                  <a:pt x="511" y="2"/>
                </a:lnTo>
                <a:lnTo>
                  <a:pt x="527" y="0"/>
                </a:ln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41" name="Google Shape;1541;p29"/>
          <p:cNvSpPr/>
          <p:nvPr/>
        </p:nvSpPr>
        <p:spPr>
          <a:xfrm>
            <a:off x="8459926" y="1589212"/>
            <a:ext cx="768503" cy="768503"/>
          </a:xfrm>
          <a:prstGeom prst="ellipse">
            <a:avLst/>
          </a:prstGeom>
          <a:solidFill>
            <a:srgbClr val="008662">
              <a:alpha val="49803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42" name="Google Shape;1542;p29"/>
          <p:cNvSpPr/>
          <p:nvPr/>
        </p:nvSpPr>
        <p:spPr>
          <a:xfrm>
            <a:off x="9846465" y="2604418"/>
            <a:ext cx="1454866" cy="1454866"/>
          </a:xfrm>
          <a:prstGeom prst="ellipse">
            <a:avLst/>
          </a:prstGeom>
          <a:solidFill>
            <a:srgbClr val="A5A5A5">
              <a:alpha val="49803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43" name="Google Shape;1543;p29"/>
          <p:cNvSpPr/>
          <p:nvPr/>
        </p:nvSpPr>
        <p:spPr>
          <a:xfrm>
            <a:off x="8780209" y="3514585"/>
            <a:ext cx="1020914" cy="1020914"/>
          </a:xfrm>
          <a:prstGeom prst="ellipse">
            <a:avLst/>
          </a:prstGeom>
          <a:solidFill>
            <a:schemeClr val="accent3">
              <a:alpha val="49803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44" name="Google Shape;1544;p29"/>
          <p:cNvSpPr/>
          <p:nvPr/>
        </p:nvSpPr>
        <p:spPr>
          <a:xfrm>
            <a:off x="8938283" y="4605849"/>
            <a:ext cx="1345469" cy="1345469"/>
          </a:xfrm>
          <a:prstGeom prst="ellipse">
            <a:avLst/>
          </a:prstGeom>
          <a:solidFill>
            <a:schemeClr val="accent1">
              <a:alpha val="49803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45" name="Google Shape;1545;p29"/>
          <p:cNvSpPr/>
          <p:nvPr/>
        </p:nvSpPr>
        <p:spPr>
          <a:xfrm>
            <a:off x="8119375" y="2634324"/>
            <a:ext cx="623918" cy="623918"/>
          </a:xfrm>
          <a:prstGeom prst="ellipse">
            <a:avLst/>
          </a:prstGeom>
          <a:solidFill>
            <a:srgbClr val="E10714">
              <a:alpha val="49803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46" name="Google Shape;1546;p29"/>
          <p:cNvSpPr/>
          <p:nvPr/>
        </p:nvSpPr>
        <p:spPr>
          <a:xfrm rot="2700000">
            <a:off x="4250452" y="4634409"/>
            <a:ext cx="246189" cy="441371"/>
          </a:xfrm>
          <a:custGeom>
            <a:avLst/>
            <a:gdLst/>
            <a:ahLst/>
            <a:cxnLst/>
            <a:rect l="l" t="t" r="r" b="b"/>
            <a:pathLst>
              <a:path w="2232248" h="4001999" extrusionOk="0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rgbClr val="A5A5A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47" name="Google Shape;1547;p29"/>
          <p:cNvSpPr/>
          <p:nvPr/>
        </p:nvSpPr>
        <p:spPr>
          <a:xfrm>
            <a:off x="4215945" y="5586538"/>
            <a:ext cx="332759" cy="311492"/>
          </a:xfrm>
          <a:custGeom>
            <a:avLst/>
            <a:gdLst/>
            <a:ahLst/>
            <a:cxnLst/>
            <a:rect l="l" t="t" r="r" b="b"/>
            <a:pathLst>
              <a:path w="3239999" h="3032924" extrusionOk="0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48" name="Google Shape;1548;p29"/>
          <p:cNvSpPr/>
          <p:nvPr/>
        </p:nvSpPr>
        <p:spPr>
          <a:xfrm>
            <a:off x="4183813" y="3791856"/>
            <a:ext cx="364891" cy="364891"/>
          </a:xfrm>
          <a:custGeom>
            <a:avLst/>
            <a:gdLst/>
            <a:ahLst/>
            <a:cxnLst/>
            <a:rect l="l" t="t" r="r" b="b"/>
            <a:pathLst>
              <a:path w="3240000" h="3240000" extrusionOk="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rgbClr val="1D3E8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49" name="Google Shape;1549;p29"/>
          <p:cNvSpPr/>
          <p:nvPr/>
        </p:nvSpPr>
        <p:spPr>
          <a:xfrm>
            <a:off x="4210396" y="2934251"/>
            <a:ext cx="349863" cy="268742"/>
          </a:xfrm>
          <a:custGeom>
            <a:avLst/>
            <a:gdLst/>
            <a:ahLst/>
            <a:cxnLst/>
            <a:rect l="l" t="t" r="r" b="b"/>
            <a:pathLst>
              <a:path w="3186824" h="2447912" extrusionOk="0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50" name="Google Shape;1550;p29"/>
          <p:cNvSpPr/>
          <p:nvPr/>
        </p:nvSpPr>
        <p:spPr>
          <a:xfrm>
            <a:off x="4171911" y="2059426"/>
            <a:ext cx="435826" cy="295205"/>
          </a:xfrm>
          <a:custGeom>
            <a:avLst/>
            <a:gdLst/>
            <a:ahLst/>
            <a:cxnLst/>
            <a:rect l="l" t="t" r="r" b="b"/>
            <a:pathLst>
              <a:path w="3219104" h="2180445" extrusionOk="0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51" name="Google Shape;1551;p29"/>
          <p:cNvSpPr/>
          <p:nvPr/>
        </p:nvSpPr>
        <p:spPr>
          <a:xfrm>
            <a:off x="9444637" y="5153506"/>
            <a:ext cx="332759" cy="311492"/>
          </a:xfrm>
          <a:custGeom>
            <a:avLst/>
            <a:gdLst/>
            <a:ahLst/>
            <a:cxnLst/>
            <a:rect l="l" t="t" r="r" b="b"/>
            <a:pathLst>
              <a:path w="3239999" h="3032924" extrusionOk="0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52" name="Google Shape;1552;p29"/>
          <p:cNvSpPr/>
          <p:nvPr/>
        </p:nvSpPr>
        <p:spPr>
          <a:xfrm>
            <a:off x="9108220" y="3842596"/>
            <a:ext cx="364891" cy="364891"/>
          </a:xfrm>
          <a:custGeom>
            <a:avLst/>
            <a:gdLst/>
            <a:ahLst/>
            <a:cxnLst/>
            <a:rect l="l" t="t" r="r" b="b"/>
            <a:pathLst>
              <a:path w="3240000" h="3240000" extrusionOk="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53" name="Google Shape;1553;p29"/>
          <p:cNvSpPr/>
          <p:nvPr/>
        </p:nvSpPr>
        <p:spPr>
          <a:xfrm>
            <a:off x="8285873" y="2801779"/>
            <a:ext cx="349863" cy="268742"/>
          </a:xfrm>
          <a:custGeom>
            <a:avLst/>
            <a:gdLst/>
            <a:ahLst/>
            <a:cxnLst/>
            <a:rect l="l" t="t" r="r" b="b"/>
            <a:pathLst>
              <a:path w="3186824" h="2447912" extrusionOk="0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54" name="Google Shape;1554;p29"/>
          <p:cNvSpPr/>
          <p:nvPr/>
        </p:nvSpPr>
        <p:spPr>
          <a:xfrm>
            <a:off x="8635736" y="1840465"/>
            <a:ext cx="435826" cy="295205"/>
          </a:xfrm>
          <a:custGeom>
            <a:avLst/>
            <a:gdLst/>
            <a:ahLst/>
            <a:cxnLst/>
            <a:rect l="l" t="t" r="r" b="b"/>
            <a:pathLst>
              <a:path w="3219104" h="2180445" extrusionOk="0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55" name="Google Shape;1555;p29"/>
          <p:cNvSpPr/>
          <p:nvPr/>
        </p:nvSpPr>
        <p:spPr>
          <a:xfrm rot="2700000">
            <a:off x="10538111" y="3091026"/>
            <a:ext cx="246189" cy="441371"/>
          </a:xfrm>
          <a:custGeom>
            <a:avLst/>
            <a:gdLst/>
            <a:ahLst/>
            <a:cxnLst/>
            <a:rect l="l" t="t" r="r" b="b"/>
            <a:pathLst>
              <a:path w="2232248" h="4001999" extrusionOk="0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56" name="Google Shape;1556;p2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74624" y="311130"/>
            <a:ext cx="908149" cy="87976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" name="Google Shape;460;p3"/>
          <p:cNvSpPr txBox="1"/>
          <p:nvPr/>
        </p:nvSpPr>
        <p:spPr>
          <a:xfrm>
            <a:off x="880350" y="2295387"/>
            <a:ext cx="4857222" cy="33239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Easy to change colors, photos and Text. You can simply impress your audience and add a unique zing and appeal to your Presentations. Get a modern PowerPoint  Presentation that is beautifully designed. 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5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Easy to change colors, photos and Text.</a:t>
            </a:r>
            <a:endParaRPr/>
          </a:p>
        </p:txBody>
      </p:sp>
      <p:sp>
        <p:nvSpPr>
          <p:cNvPr id="461" name="Google Shape;461;p3"/>
          <p:cNvSpPr txBox="1">
            <a:spLocks noGrp="1"/>
          </p:cNvSpPr>
          <p:nvPr>
            <p:ph type="body" idx="1"/>
          </p:nvPr>
        </p:nvSpPr>
        <p:spPr>
          <a:xfrm>
            <a:off x="880350" y="398051"/>
            <a:ext cx="10544391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60B1E"/>
              </a:buClr>
              <a:buSzPts val="4000"/>
              <a:buNone/>
            </a:pPr>
            <a:endParaRPr/>
          </a:p>
        </p:txBody>
      </p:sp>
      <p:pic>
        <p:nvPicPr>
          <p:cNvPr id="462" name="Google Shape;462;p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293741" y="2114857"/>
            <a:ext cx="3571482" cy="3504517"/>
          </a:xfrm>
          <a:prstGeom prst="rect">
            <a:avLst/>
          </a:prstGeom>
          <a:noFill/>
          <a:ln>
            <a:noFill/>
          </a:ln>
        </p:spPr>
      </p:pic>
      <p:sp>
        <p:nvSpPr>
          <p:cNvPr id="463" name="Google Shape;463;p3"/>
          <p:cNvSpPr/>
          <p:nvPr/>
        </p:nvSpPr>
        <p:spPr>
          <a:xfrm>
            <a:off x="0" y="6643468"/>
            <a:ext cx="12192000" cy="228600"/>
          </a:xfrm>
          <a:prstGeom prst="rect">
            <a:avLst/>
          </a:prstGeom>
          <a:solidFill>
            <a:srgbClr val="C60B1E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4" name="Google Shape;464;p3"/>
          <p:cNvSpPr/>
          <p:nvPr/>
        </p:nvSpPr>
        <p:spPr>
          <a:xfrm>
            <a:off x="0" y="6414868"/>
            <a:ext cx="12192000" cy="2286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65" name="Google Shape;465;p3"/>
          <p:cNvGrpSpPr/>
          <p:nvPr/>
        </p:nvGrpSpPr>
        <p:grpSpPr>
          <a:xfrm>
            <a:off x="262770" y="279411"/>
            <a:ext cx="1003936" cy="724247"/>
            <a:chOff x="3805238" y="3384551"/>
            <a:chExt cx="1624012" cy="1171574"/>
          </a:xfrm>
        </p:grpSpPr>
        <p:sp>
          <p:nvSpPr>
            <p:cNvPr id="466" name="Google Shape;466;p3"/>
            <p:cNvSpPr/>
            <p:nvPr/>
          </p:nvSpPr>
          <p:spPr>
            <a:xfrm>
              <a:off x="3805238" y="3741738"/>
              <a:ext cx="773113" cy="193675"/>
            </a:xfrm>
            <a:custGeom>
              <a:avLst/>
              <a:gdLst/>
              <a:ahLst/>
              <a:cxnLst/>
              <a:rect l="l" t="t" r="r" b="b"/>
              <a:pathLst>
                <a:path w="89" h="22" extrusionOk="0">
                  <a:moveTo>
                    <a:pt x="88" y="22"/>
                  </a:moveTo>
                  <a:cubicBezTo>
                    <a:pt x="80" y="19"/>
                    <a:pt x="72" y="16"/>
                    <a:pt x="63" y="14"/>
                  </a:cubicBezTo>
                  <a:cubicBezTo>
                    <a:pt x="48" y="10"/>
                    <a:pt x="32" y="10"/>
                    <a:pt x="16" y="10"/>
                  </a:cubicBezTo>
                  <a:cubicBezTo>
                    <a:pt x="13" y="11"/>
                    <a:pt x="9" y="11"/>
                    <a:pt x="6" y="11"/>
                  </a:cubicBezTo>
                  <a:cubicBezTo>
                    <a:pt x="4" y="10"/>
                    <a:pt x="0" y="12"/>
                    <a:pt x="0" y="9"/>
                  </a:cubicBezTo>
                  <a:cubicBezTo>
                    <a:pt x="0" y="6"/>
                    <a:pt x="3" y="6"/>
                    <a:pt x="5" y="5"/>
                  </a:cubicBezTo>
                  <a:cubicBezTo>
                    <a:pt x="19" y="0"/>
                    <a:pt x="33" y="1"/>
                    <a:pt x="47" y="4"/>
                  </a:cubicBezTo>
                  <a:cubicBezTo>
                    <a:pt x="62" y="7"/>
                    <a:pt x="76" y="12"/>
                    <a:pt x="89" y="21"/>
                  </a:cubicBezTo>
                  <a:cubicBezTo>
                    <a:pt x="89" y="21"/>
                    <a:pt x="88" y="22"/>
                    <a:pt x="88" y="22"/>
                  </a:cubicBezTo>
                  <a:close/>
                </a:path>
              </a:pathLst>
            </a:custGeom>
            <a:solidFill>
              <a:srgbClr val="C60B1E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7" name="Google Shape;467;p3"/>
            <p:cNvSpPr/>
            <p:nvPr/>
          </p:nvSpPr>
          <p:spPr>
            <a:xfrm>
              <a:off x="3883025" y="3960813"/>
              <a:ext cx="703263" cy="384175"/>
            </a:xfrm>
            <a:custGeom>
              <a:avLst/>
              <a:gdLst/>
              <a:ahLst/>
              <a:cxnLst/>
              <a:rect l="l" t="t" r="r" b="b"/>
              <a:pathLst>
                <a:path w="81" h="44" extrusionOk="0">
                  <a:moveTo>
                    <a:pt x="81" y="0"/>
                  </a:moveTo>
                  <a:cubicBezTo>
                    <a:pt x="77" y="4"/>
                    <a:pt x="73" y="5"/>
                    <a:pt x="69" y="6"/>
                  </a:cubicBezTo>
                  <a:cubicBezTo>
                    <a:pt x="50" y="12"/>
                    <a:pt x="33" y="22"/>
                    <a:pt x="18" y="34"/>
                  </a:cubicBezTo>
                  <a:cubicBezTo>
                    <a:pt x="14" y="37"/>
                    <a:pt x="10" y="40"/>
                    <a:pt x="6" y="42"/>
                  </a:cubicBezTo>
                  <a:cubicBezTo>
                    <a:pt x="4" y="43"/>
                    <a:pt x="3" y="44"/>
                    <a:pt x="2" y="43"/>
                  </a:cubicBezTo>
                  <a:cubicBezTo>
                    <a:pt x="0" y="41"/>
                    <a:pt x="1" y="40"/>
                    <a:pt x="2" y="39"/>
                  </a:cubicBezTo>
                  <a:cubicBezTo>
                    <a:pt x="5" y="34"/>
                    <a:pt x="8" y="31"/>
                    <a:pt x="12" y="28"/>
                  </a:cubicBezTo>
                  <a:cubicBezTo>
                    <a:pt x="32" y="13"/>
                    <a:pt x="54" y="4"/>
                    <a:pt x="81" y="0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8" name="Google Shape;468;p3"/>
            <p:cNvSpPr/>
            <p:nvPr/>
          </p:nvSpPr>
          <p:spPr>
            <a:xfrm>
              <a:off x="4681538" y="3978275"/>
              <a:ext cx="565150" cy="577850"/>
            </a:xfrm>
            <a:custGeom>
              <a:avLst/>
              <a:gdLst/>
              <a:ahLst/>
              <a:cxnLst/>
              <a:rect l="l" t="t" r="r" b="b"/>
              <a:pathLst>
                <a:path w="65" h="66" extrusionOk="0">
                  <a:moveTo>
                    <a:pt x="3" y="6"/>
                  </a:moveTo>
                  <a:cubicBezTo>
                    <a:pt x="3" y="4"/>
                    <a:pt x="0" y="4"/>
                    <a:pt x="0" y="1"/>
                  </a:cubicBezTo>
                  <a:cubicBezTo>
                    <a:pt x="2" y="0"/>
                    <a:pt x="3" y="2"/>
                    <a:pt x="4" y="2"/>
                  </a:cubicBezTo>
                  <a:cubicBezTo>
                    <a:pt x="27" y="15"/>
                    <a:pt x="46" y="31"/>
                    <a:pt x="59" y="54"/>
                  </a:cubicBezTo>
                  <a:cubicBezTo>
                    <a:pt x="61" y="57"/>
                    <a:pt x="65" y="62"/>
                    <a:pt x="61" y="64"/>
                  </a:cubicBezTo>
                  <a:cubicBezTo>
                    <a:pt x="58" y="66"/>
                    <a:pt x="55" y="61"/>
                    <a:pt x="53" y="57"/>
                  </a:cubicBezTo>
                  <a:cubicBezTo>
                    <a:pt x="40" y="39"/>
                    <a:pt x="25" y="21"/>
                    <a:pt x="7" y="8"/>
                  </a:cubicBezTo>
                  <a:cubicBezTo>
                    <a:pt x="6" y="7"/>
                    <a:pt x="5" y="5"/>
                    <a:pt x="3" y="6"/>
                  </a:cubicBezTo>
                  <a:close/>
                </a:path>
              </a:pathLst>
            </a:custGeom>
            <a:solidFill>
              <a:srgbClr val="C60B1E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9" name="Google Shape;469;p3"/>
            <p:cNvSpPr/>
            <p:nvPr/>
          </p:nvSpPr>
          <p:spPr>
            <a:xfrm>
              <a:off x="4681538" y="3900488"/>
              <a:ext cx="738188" cy="192087"/>
            </a:xfrm>
            <a:custGeom>
              <a:avLst/>
              <a:gdLst/>
              <a:ahLst/>
              <a:cxnLst/>
              <a:rect l="l" t="t" r="r" b="b"/>
              <a:pathLst>
                <a:path w="85" h="22" extrusionOk="0">
                  <a:moveTo>
                    <a:pt x="0" y="6"/>
                  </a:moveTo>
                  <a:cubicBezTo>
                    <a:pt x="6" y="2"/>
                    <a:pt x="11" y="2"/>
                    <a:pt x="16" y="2"/>
                  </a:cubicBezTo>
                  <a:cubicBezTo>
                    <a:pt x="34" y="0"/>
                    <a:pt x="53" y="0"/>
                    <a:pt x="70" y="8"/>
                  </a:cubicBezTo>
                  <a:cubicBezTo>
                    <a:pt x="74" y="10"/>
                    <a:pt x="78" y="12"/>
                    <a:pt x="82" y="16"/>
                  </a:cubicBezTo>
                  <a:cubicBezTo>
                    <a:pt x="83" y="17"/>
                    <a:pt x="85" y="18"/>
                    <a:pt x="84" y="20"/>
                  </a:cubicBezTo>
                  <a:cubicBezTo>
                    <a:pt x="83" y="22"/>
                    <a:pt x="81" y="21"/>
                    <a:pt x="79" y="21"/>
                  </a:cubicBezTo>
                  <a:cubicBezTo>
                    <a:pt x="70" y="17"/>
                    <a:pt x="62" y="14"/>
                    <a:pt x="53" y="11"/>
                  </a:cubicBezTo>
                  <a:cubicBezTo>
                    <a:pt x="38" y="7"/>
                    <a:pt x="23" y="5"/>
                    <a:pt x="8" y="6"/>
                  </a:cubicBezTo>
                  <a:cubicBezTo>
                    <a:pt x="6" y="6"/>
                    <a:pt x="4" y="6"/>
                    <a:pt x="0" y="6"/>
                  </a:cubicBezTo>
                  <a:close/>
                </a:path>
              </a:pathLst>
            </a:custGeom>
            <a:solidFill>
              <a:srgbClr val="C60B1E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0" name="Google Shape;470;p3"/>
            <p:cNvSpPr/>
            <p:nvPr/>
          </p:nvSpPr>
          <p:spPr>
            <a:xfrm>
              <a:off x="4491038" y="3987800"/>
              <a:ext cx="155575" cy="550862"/>
            </a:xfrm>
            <a:custGeom>
              <a:avLst/>
              <a:gdLst/>
              <a:ahLst/>
              <a:cxnLst/>
              <a:rect l="l" t="t" r="r" b="b"/>
              <a:pathLst>
                <a:path w="18" h="63" extrusionOk="0">
                  <a:moveTo>
                    <a:pt x="16" y="0"/>
                  </a:moveTo>
                  <a:cubicBezTo>
                    <a:pt x="18" y="8"/>
                    <a:pt x="15" y="15"/>
                    <a:pt x="14" y="21"/>
                  </a:cubicBezTo>
                  <a:cubicBezTo>
                    <a:pt x="12" y="33"/>
                    <a:pt x="11" y="45"/>
                    <a:pt x="9" y="57"/>
                  </a:cubicBezTo>
                  <a:cubicBezTo>
                    <a:pt x="9" y="59"/>
                    <a:pt x="8" y="63"/>
                    <a:pt x="6" y="63"/>
                  </a:cubicBezTo>
                  <a:cubicBezTo>
                    <a:pt x="2" y="63"/>
                    <a:pt x="2" y="59"/>
                    <a:pt x="1" y="56"/>
                  </a:cubicBezTo>
                  <a:cubicBezTo>
                    <a:pt x="0" y="42"/>
                    <a:pt x="4" y="29"/>
                    <a:pt x="8" y="16"/>
                  </a:cubicBezTo>
                  <a:cubicBezTo>
                    <a:pt x="9" y="11"/>
                    <a:pt x="11" y="5"/>
                    <a:pt x="16" y="0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1" name="Google Shape;471;p3"/>
            <p:cNvSpPr/>
            <p:nvPr/>
          </p:nvSpPr>
          <p:spPr>
            <a:xfrm>
              <a:off x="4630738" y="3384551"/>
              <a:ext cx="147638" cy="533400"/>
            </a:xfrm>
            <a:custGeom>
              <a:avLst/>
              <a:gdLst/>
              <a:ahLst/>
              <a:cxnLst/>
              <a:rect l="l" t="t" r="r" b="b"/>
              <a:pathLst>
                <a:path w="17" h="61" extrusionOk="0">
                  <a:moveTo>
                    <a:pt x="0" y="60"/>
                  </a:moveTo>
                  <a:cubicBezTo>
                    <a:pt x="2" y="53"/>
                    <a:pt x="3" y="46"/>
                    <a:pt x="4" y="39"/>
                  </a:cubicBezTo>
                  <a:cubicBezTo>
                    <a:pt x="7" y="28"/>
                    <a:pt x="7" y="17"/>
                    <a:pt x="8" y="6"/>
                  </a:cubicBezTo>
                  <a:cubicBezTo>
                    <a:pt x="8" y="4"/>
                    <a:pt x="7" y="0"/>
                    <a:pt x="11" y="0"/>
                  </a:cubicBezTo>
                  <a:cubicBezTo>
                    <a:pt x="15" y="0"/>
                    <a:pt x="16" y="3"/>
                    <a:pt x="17" y="7"/>
                  </a:cubicBezTo>
                  <a:cubicBezTo>
                    <a:pt x="17" y="13"/>
                    <a:pt x="17" y="20"/>
                    <a:pt x="15" y="27"/>
                  </a:cubicBezTo>
                  <a:cubicBezTo>
                    <a:pt x="12" y="37"/>
                    <a:pt x="8" y="48"/>
                    <a:pt x="4" y="58"/>
                  </a:cubicBezTo>
                  <a:cubicBezTo>
                    <a:pt x="3" y="59"/>
                    <a:pt x="2" y="60"/>
                    <a:pt x="2" y="61"/>
                  </a:cubicBezTo>
                  <a:cubicBezTo>
                    <a:pt x="1" y="60"/>
                    <a:pt x="1" y="60"/>
                    <a:pt x="0" y="60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2" name="Google Shape;472;p3"/>
            <p:cNvSpPr/>
            <p:nvPr/>
          </p:nvSpPr>
          <p:spPr>
            <a:xfrm>
              <a:off x="4743450" y="3663950"/>
              <a:ext cx="511175" cy="227012"/>
            </a:xfrm>
            <a:custGeom>
              <a:avLst/>
              <a:gdLst/>
              <a:ahLst/>
              <a:cxnLst/>
              <a:rect l="l" t="t" r="r" b="b"/>
              <a:pathLst>
                <a:path w="59" h="26" extrusionOk="0">
                  <a:moveTo>
                    <a:pt x="0" y="24"/>
                  </a:moveTo>
                  <a:cubicBezTo>
                    <a:pt x="16" y="13"/>
                    <a:pt x="33" y="3"/>
                    <a:pt x="52" y="0"/>
                  </a:cubicBezTo>
                  <a:cubicBezTo>
                    <a:pt x="53" y="0"/>
                    <a:pt x="54" y="0"/>
                    <a:pt x="55" y="0"/>
                  </a:cubicBezTo>
                  <a:cubicBezTo>
                    <a:pt x="56" y="1"/>
                    <a:pt x="59" y="1"/>
                    <a:pt x="59" y="2"/>
                  </a:cubicBezTo>
                  <a:cubicBezTo>
                    <a:pt x="59" y="4"/>
                    <a:pt x="57" y="5"/>
                    <a:pt x="56" y="5"/>
                  </a:cubicBezTo>
                  <a:cubicBezTo>
                    <a:pt x="44" y="9"/>
                    <a:pt x="33" y="13"/>
                    <a:pt x="22" y="17"/>
                  </a:cubicBezTo>
                  <a:cubicBezTo>
                    <a:pt x="15" y="19"/>
                    <a:pt x="8" y="23"/>
                    <a:pt x="1" y="26"/>
                  </a:cubicBezTo>
                  <a:cubicBezTo>
                    <a:pt x="0" y="25"/>
                    <a:pt x="0" y="25"/>
                    <a:pt x="0" y="24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3" name="Google Shape;473;p3"/>
            <p:cNvSpPr/>
            <p:nvPr/>
          </p:nvSpPr>
          <p:spPr>
            <a:xfrm>
              <a:off x="3952875" y="3935413"/>
              <a:ext cx="546100" cy="192087"/>
            </a:xfrm>
            <a:custGeom>
              <a:avLst/>
              <a:gdLst/>
              <a:ahLst/>
              <a:cxnLst/>
              <a:rect l="l" t="t" r="r" b="b"/>
              <a:pathLst>
                <a:path w="63" h="22" extrusionOk="0">
                  <a:moveTo>
                    <a:pt x="63" y="1"/>
                  </a:moveTo>
                  <a:cubicBezTo>
                    <a:pt x="60" y="5"/>
                    <a:pt x="56" y="3"/>
                    <a:pt x="54" y="4"/>
                  </a:cubicBezTo>
                  <a:cubicBezTo>
                    <a:pt x="39" y="7"/>
                    <a:pt x="24" y="11"/>
                    <a:pt x="11" y="18"/>
                  </a:cubicBezTo>
                  <a:cubicBezTo>
                    <a:pt x="8" y="19"/>
                    <a:pt x="4" y="22"/>
                    <a:pt x="2" y="19"/>
                  </a:cubicBezTo>
                  <a:cubicBezTo>
                    <a:pt x="0" y="15"/>
                    <a:pt x="5" y="13"/>
                    <a:pt x="8" y="12"/>
                  </a:cubicBezTo>
                  <a:cubicBezTo>
                    <a:pt x="25" y="3"/>
                    <a:pt x="43" y="0"/>
                    <a:pt x="63" y="1"/>
                  </a:cubicBezTo>
                  <a:close/>
                </a:path>
              </a:pathLst>
            </a:custGeom>
            <a:solidFill>
              <a:srgbClr val="C60B1E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4" name="Google Shape;474;p3"/>
            <p:cNvSpPr/>
            <p:nvPr/>
          </p:nvSpPr>
          <p:spPr>
            <a:xfrm>
              <a:off x="4117975" y="3489325"/>
              <a:ext cx="433388" cy="366712"/>
            </a:xfrm>
            <a:custGeom>
              <a:avLst/>
              <a:gdLst/>
              <a:ahLst/>
              <a:cxnLst/>
              <a:rect l="l" t="t" r="r" b="b"/>
              <a:pathLst>
                <a:path w="50" h="42" extrusionOk="0">
                  <a:moveTo>
                    <a:pt x="50" y="42"/>
                  </a:moveTo>
                  <a:cubicBezTo>
                    <a:pt x="43" y="38"/>
                    <a:pt x="38" y="32"/>
                    <a:pt x="32" y="27"/>
                  </a:cubicBezTo>
                  <a:cubicBezTo>
                    <a:pt x="23" y="20"/>
                    <a:pt x="14" y="14"/>
                    <a:pt x="4" y="7"/>
                  </a:cubicBezTo>
                  <a:cubicBezTo>
                    <a:pt x="3" y="6"/>
                    <a:pt x="0" y="4"/>
                    <a:pt x="1" y="2"/>
                  </a:cubicBezTo>
                  <a:cubicBezTo>
                    <a:pt x="2" y="0"/>
                    <a:pt x="5" y="1"/>
                    <a:pt x="7" y="2"/>
                  </a:cubicBezTo>
                  <a:cubicBezTo>
                    <a:pt x="13" y="4"/>
                    <a:pt x="18" y="8"/>
                    <a:pt x="23" y="12"/>
                  </a:cubicBezTo>
                  <a:cubicBezTo>
                    <a:pt x="33" y="20"/>
                    <a:pt x="43" y="30"/>
                    <a:pt x="50" y="42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5" name="Google Shape;475;p3"/>
            <p:cNvSpPr/>
            <p:nvPr/>
          </p:nvSpPr>
          <p:spPr>
            <a:xfrm>
              <a:off x="4829175" y="4005263"/>
              <a:ext cx="600075" cy="339725"/>
            </a:xfrm>
            <a:custGeom>
              <a:avLst/>
              <a:gdLst/>
              <a:ahLst/>
              <a:cxnLst/>
              <a:rect l="l" t="t" r="r" b="b"/>
              <a:pathLst>
                <a:path w="69" h="39" extrusionOk="0">
                  <a:moveTo>
                    <a:pt x="0" y="0"/>
                  </a:moveTo>
                  <a:cubicBezTo>
                    <a:pt x="26" y="7"/>
                    <a:pt x="51" y="17"/>
                    <a:pt x="69" y="39"/>
                  </a:cubicBezTo>
                  <a:cubicBezTo>
                    <a:pt x="47" y="24"/>
                    <a:pt x="25" y="9"/>
                    <a:pt x="0" y="0"/>
                  </a:cubicBezTo>
                  <a:close/>
                </a:path>
              </a:pathLst>
            </a:custGeom>
            <a:solidFill>
              <a:srgbClr val="C60B1E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6" name="Google Shape;476;p3"/>
            <p:cNvSpPr/>
            <p:nvPr/>
          </p:nvSpPr>
          <p:spPr>
            <a:xfrm>
              <a:off x="4681538" y="4030663"/>
              <a:ext cx="209550" cy="438150"/>
            </a:xfrm>
            <a:custGeom>
              <a:avLst/>
              <a:gdLst/>
              <a:ahLst/>
              <a:cxnLst/>
              <a:rect l="l" t="t" r="r" b="b"/>
              <a:pathLst>
                <a:path w="24" h="50" extrusionOk="0">
                  <a:moveTo>
                    <a:pt x="3" y="0"/>
                  </a:moveTo>
                  <a:cubicBezTo>
                    <a:pt x="11" y="12"/>
                    <a:pt x="18" y="24"/>
                    <a:pt x="21" y="38"/>
                  </a:cubicBezTo>
                  <a:cubicBezTo>
                    <a:pt x="22" y="41"/>
                    <a:pt x="24" y="47"/>
                    <a:pt x="21" y="48"/>
                  </a:cubicBezTo>
                  <a:cubicBezTo>
                    <a:pt x="18" y="50"/>
                    <a:pt x="17" y="43"/>
                    <a:pt x="16" y="40"/>
                  </a:cubicBezTo>
                  <a:cubicBezTo>
                    <a:pt x="13" y="28"/>
                    <a:pt x="8" y="15"/>
                    <a:pt x="2" y="4"/>
                  </a:cubicBezTo>
                  <a:cubicBezTo>
                    <a:pt x="2" y="3"/>
                    <a:pt x="0" y="1"/>
                    <a:pt x="3" y="0"/>
                  </a:cubicBezTo>
                  <a:cubicBezTo>
                    <a:pt x="3" y="0"/>
                    <a:pt x="3" y="0"/>
                    <a:pt x="3" y="0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7" name="Google Shape;477;p3"/>
            <p:cNvSpPr/>
            <p:nvPr/>
          </p:nvSpPr>
          <p:spPr>
            <a:xfrm>
              <a:off x="4238625" y="4048125"/>
              <a:ext cx="287338" cy="358775"/>
            </a:xfrm>
            <a:custGeom>
              <a:avLst/>
              <a:gdLst/>
              <a:ahLst/>
              <a:cxnLst/>
              <a:rect l="l" t="t" r="r" b="b"/>
              <a:pathLst>
                <a:path w="33" h="41" extrusionOk="0">
                  <a:moveTo>
                    <a:pt x="33" y="0"/>
                  </a:moveTo>
                  <a:cubicBezTo>
                    <a:pt x="25" y="11"/>
                    <a:pt x="16" y="21"/>
                    <a:pt x="9" y="33"/>
                  </a:cubicBezTo>
                  <a:cubicBezTo>
                    <a:pt x="7" y="35"/>
                    <a:pt x="6" y="37"/>
                    <a:pt x="4" y="39"/>
                  </a:cubicBezTo>
                  <a:cubicBezTo>
                    <a:pt x="4" y="40"/>
                    <a:pt x="2" y="41"/>
                    <a:pt x="1" y="40"/>
                  </a:cubicBezTo>
                  <a:cubicBezTo>
                    <a:pt x="0" y="40"/>
                    <a:pt x="1" y="38"/>
                    <a:pt x="1" y="37"/>
                  </a:cubicBezTo>
                  <a:cubicBezTo>
                    <a:pt x="4" y="27"/>
                    <a:pt x="11" y="20"/>
                    <a:pt x="18" y="12"/>
                  </a:cubicBezTo>
                  <a:cubicBezTo>
                    <a:pt x="22" y="7"/>
                    <a:pt x="27" y="3"/>
                    <a:pt x="33" y="0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8" name="Google Shape;478;p3"/>
            <p:cNvSpPr/>
            <p:nvPr/>
          </p:nvSpPr>
          <p:spPr>
            <a:xfrm>
              <a:off x="4135438" y="4057650"/>
              <a:ext cx="312738" cy="269875"/>
            </a:xfrm>
            <a:custGeom>
              <a:avLst/>
              <a:gdLst/>
              <a:ahLst/>
              <a:cxnLst/>
              <a:rect l="l" t="t" r="r" b="b"/>
              <a:pathLst>
                <a:path w="36" h="31" extrusionOk="0">
                  <a:moveTo>
                    <a:pt x="36" y="2"/>
                  </a:moveTo>
                  <a:cubicBezTo>
                    <a:pt x="23" y="7"/>
                    <a:pt x="14" y="17"/>
                    <a:pt x="6" y="28"/>
                  </a:cubicBezTo>
                  <a:cubicBezTo>
                    <a:pt x="5" y="29"/>
                    <a:pt x="4" y="31"/>
                    <a:pt x="2" y="29"/>
                  </a:cubicBezTo>
                  <a:cubicBezTo>
                    <a:pt x="0" y="28"/>
                    <a:pt x="1" y="26"/>
                    <a:pt x="2" y="24"/>
                  </a:cubicBezTo>
                  <a:cubicBezTo>
                    <a:pt x="7" y="13"/>
                    <a:pt x="26" y="0"/>
                    <a:pt x="36" y="2"/>
                  </a:cubicBezTo>
                  <a:close/>
                </a:path>
              </a:pathLst>
            </a:custGeom>
            <a:solidFill>
              <a:srgbClr val="C60B1E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9" name="Google Shape;479;p3"/>
            <p:cNvSpPr/>
            <p:nvPr/>
          </p:nvSpPr>
          <p:spPr>
            <a:xfrm>
              <a:off x="4716463" y="3584575"/>
              <a:ext cx="269875" cy="271462"/>
            </a:xfrm>
            <a:custGeom>
              <a:avLst/>
              <a:gdLst/>
              <a:ahLst/>
              <a:cxnLst/>
              <a:rect l="l" t="t" r="r" b="b"/>
              <a:pathLst>
                <a:path w="31" h="31" extrusionOk="0">
                  <a:moveTo>
                    <a:pt x="0" y="30"/>
                  </a:moveTo>
                  <a:cubicBezTo>
                    <a:pt x="0" y="19"/>
                    <a:pt x="13" y="3"/>
                    <a:pt x="23" y="1"/>
                  </a:cubicBezTo>
                  <a:cubicBezTo>
                    <a:pt x="25" y="0"/>
                    <a:pt x="26" y="0"/>
                    <a:pt x="28" y="0"/>
                  </a:cubicBezTo>
                  <a:cubicBezTo>
                    <a:pt x="29" y="0"/>
                    <a:pt x="30" y="0"/>
                    <a:pt x="30" y="1"/>
                  </a:cubicBezTo>
                  <a:cubicBezTo>
                    <a:pt x="31" y="3"/>
                    <a:pt x="30" y="3"/>
                    <a:pt x="29" y="4"/>
                  </a:cubicBezTo>
                  <a:cubicBezTo>
                    <a:pt x="28" y="5"/>
                    <a:pt x="27" y="5"/>
                    <a:pt x="26" y="6"/>
                  </a:cubicBezTo>
                  <a:cubicBezTo>
                    <a:pt x="15" y="10"/>
                    <a:pt x="8" y="18"/>
                    <a:pt x="2" y="29"/>
                  </a:cubicBezTo>
                  <a:cubicBezTo>
                    <a:pt x="2" y="30"/>
                    <a:pt x="2" y="31"/>
                    <a:pt x="0" y="30"/>
                  </a:cubicBez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0" name="Google Shape;480;p3"/>
            <p:cNvSpPr/>
            <p:nvPr/>
          </p:nvSpPr>
          <p:spPr>
            <a:xfrm>
              <a:off x="4456113" y="3506788"/>
              <a:ext cx="165100" cy="314325"/>
            </a:xfrm>
            <a:custGeom>
              <a:avLst/>
              <a:gdLst/>
              <a:ahLst/>
              <a:cxnLst/>
              <a:rect l="l" t="t" r="r" b="b"/>
              <a:pathLst>
                <a:path w="19" h="36" extrusionOk="0">
                  <a:moveTo>
                    <a:pt x="17" y="36"/>
                  </a:moveTo>
                  <a:cubicBezTo>
                    <a:pt x="14" y="32"/>
                    <a:pt x="14" y="29"/>
                    <a:pt x="13" y="25"/>
                  </a:cubicBezTo>
                  <a:cubicBezTo>
                    <a:pt x="10" y="19"/>
                    <a:pt x="7" y="13"/>
                    <a:pt x="3" y="7"/>
                  </a:cubicBezTo>
                  <a:cubicBezTo>
                    <a:pt x="2" y="5"/>
                    <a:pt x="0" y="3"/>
                    <a:pt x="2" y="1"/>
                  </a:cubicBezTo>
                  <a:cubicBezTo>
                    <a:pt x="4" y="0"/>
                    <a:pt x="6" y="2"/>
                    <a:pt x="7" y="3"/>
                  </a:cubicBezTo>
                  <a:cubicBezTo>
                    <a:pt x="14" y="9"/>
                    <a:pt x="19" y="26"/>
                    <a:pt x="17" y="36"/>
                  </a:cubicBez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1" name="Google Shape;481;p3"/>
            <p:cNvSpPr/>
            <p:nvPr/>
          </p:nvSpPr>
          <p:spPr>
            <a:xfrm>
              <a:off x="3943350" y="3873500"/>
              <a:ext cx="477838" cy="61912"/>
            </a:xfrm>
            <a:custGeom>
              <a:avLst/>
              <a:gdLst/>
              <a:ahLst/>
              <a:cxnLst/>
              <a:rect l="l" t="t" r="r" b="b"/>
              <a:pathLst>
                <a:path w="55" h="7" extrusionOk="0">
                  <a:moveTo>
                    <a:pt x="0" y="7"/>
                  </a:moveTo>
                  <a:cubicBezTo>
                    <a:pt x="18" y="0"/>
                    <a:pt x="36" y="1"/>
                    <a:pt x="55" y="5"/>
                  </a:cubicBezTo>
                  <a:cubicBezTo>
                    <a:pt x="36" y="3"/>
                    <a:pt x="18" y="5"/>
                    <a:pt x="0" y="7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2" name="Google Shape;482;p3"/>
            <p:cNvSpPr/>
            <p:nvPr/>
          </p:nvSpPr>
          <p:spPr>
            <a:xfrm>
              <a:off x="4656138" y="4040188"/>
              <a:ext cx="112713" cy="393700"/>
            </a:xfrm>
            <a:custGeom>
              <a:avLst/>
              <a:gdLst/>
              <a:ahLst/>
              <a:cxnLst/>
              <a:rect l="l" t="t" r="r" b="b"/>
              <a:pathLst>
                <a:path w="13" h="45" extrusionOk="0">
                  <a:moveTo>
                    <a:pt x="0" y="0"/>
                  </a:moveTo>
                  <a:cubicBezTo>
                    <a:pt x="6" y="14"/>
                    <a:pt x="13" y="29"/>
                    <a:pt x="6" y="45"/>
                  </a:cubicBezTo>
                  <a:cubicBezTo>
                    <a:pt x="6" y="30"/>
                    <a:pt x="5" y="15"/>
                    <a:pt x="0" y="0"/>
                  </a:cubicBezTo>
                  <a:close/>
                </a:path>
              </a:pathLst>
            </a:custGeom>
            <a:solidFill>
              <a:srgbClr val="C60B1E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3" name="Google Shape;483;p3"/>
            <p:cNvSpPr/>
            <p:nvPr/>
          </p:nvSpPr>
          <p:spPr>
            <a:xfrm>
              <a:off x="4378325" y="4092575"/>
              <a:ext cx="173038" cy="287337"/>
            </a:xfrm>
            <a:custGeom>
              <a:avLst/>
              <a:gdLst/>
              <a:ahLst/>
              <a:cxnLst/>
              <a:rect l="l" t="t" r="r" b="b"/>
              <a:pathLst>
                <a:path w="20" h="33" extrusionOk="0">
                  <a:moveTo>
                    <a:pt x="3" y="33"/>
                  </a:moveTo>
                  <a:cubicBezTo>
                    <a:pt x="0" y="23"/>
                    <a:pt x="10" y="4"/>
                    <a:pt x="20" y="0"/>
                  </a:cubicBezTo>
                  <a:cubicBezTo>
                    <a:pt x="9" y="10"/>
                    <a:pt x="8" y="22"/>
                    <a:pt x="3" y="33"/>
                  </a:cubicBezTo>
                  <a:close/>
                </a:path>
              </a:pathLst>
            </a:custGeom>
            <a:solidFill>
              <a:srgbClr val="C60B1E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4" name="Google Shape;484;p3"/>
            <p:cNvSpPr/>
            <p:nvPr/>
          </p:nvSpPr>
          <p:spPr>
            <a:xfrm>
              <a:off x="5064125" y="4197350"/>
              <a:ext cx="217488" cy="182562"/>
            </a:xfrm>
            <a:custGeom>
              <a:avLst/>
              <a:gdLst/>
              <a:ahLst/>
              <a:cxnLst/>
              <a:rect l="l" t="t" r="r" b="b"/>
              <a:pathLst>
                <a:path w="25" h="21" extrusionOk="0">
                  <a:moveTo>
                    <a:pt x="0" y="0"/>
                  </a:moveTo>
                  <a:cubicBezTo>
                    <a:pt x="9" y="4"/>
                    <a:pt x="18" y="9"/>
                    <a:pt x="24" y="17"/>
                  </a:cubicBezTo>
                  <a:cubicBezTo>
                    <a:pt x="24" y="18"/>
                    <a:pt x="25" y="19"/>
                    <a:pt x="24" y="20"/>
                  </a:cubicBezTo>
                  <a:cubicBezTo>
                    <a:pt x="23" y="21"/>
                    <a:pt x="22" y="20"/>
                    <a:pt x="21" y="20"/>
                  </a:cubicBezTo>
                  <a:cubicBezTo>
                    <a:pt x="19" y="17"/>
                    <a:pt x="16" y="15"/>
                    <a:pt x="13" y="13"/>
                  </a:cubicBezTo>
                  <a:cubicBezTo>
                    <a:pt x="9" y="9"/>
                    <a:pt x="5" y="4"/>
                    <a:pt x="0" y="0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5" name="Google Shape;485;p3"/>
            <p:cNvSpPr/>
            <p:nvPr/>
          </p:nvSpPr>
          <p:spPr>
            <a:xfrm>
              <a:off x="5073650" y="4022725"/>
              <a:ext cx="260350" cy="139700"/>
            </a:xfrm>
            <a:custGeom>
              <a:avLst/>
              <a:gdLst/>
              <a:ahLst/>
              <a:cxnLst/>
              <a:rect l="l" t="t" r="r" b="b"/>
              <a:pathLst>
                <a:path w="30" h="16" extrusionOk="0">
                  <a:moveTo>
                    <a:pt x="0" y="0"/>
                  </a:moveTo>
                  <a:cubicBezTo>
                    <a:pt x="10" y="1"/>
                    <a:pt x="19" y="5"/>
                    <a:pt x="27" y="11"/>
                  </a:cubicBezTo>
                  <a:cubicBezTo>
                    <a:pt x="28" y="11"/>
                    <a:pt x="30" y="12"/>
                    <a:pt x="29" y="14"/>
                  </a:cubicBezTo>
                  <a:cubicBezTo>
                    <a:pt x="28" y="16"/>
                    <a:pt x="26" y="15"/>
                    <a:pt x="24" y="14"/>
                  </a:cubicBezTo>
                  <a:cubicBezTo>
                    <a:pt x="16" y="9"/>
                    <a:pt x="8" y="5"/>
                    <a:pt x="0" y="0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6" name="Google Shape;486;p3"/>
            <p:cNvSpPr/>
            <p:nvPr/>
          </p:nvSpPr>
          <p:spPr>
            <a:xfrm>
              <a:off x="4056063" y="4344988"/>
              <a:ext cx="69850" cy="71437"/>
            </a:xfrm>
            <a:custGeom>
              <a:avLst/>
              <a:gdLst/>
              <a:ahLst/>
              <a:cxnLst/>
              <a:rect l="l" t="t" r="r" b="b"/>
              <a:pathLst>
                <a:path w="8" h="8" extrusionOk="0">
                  <a:moveTo>
                    <a:pt x="7" y="5"/>
                  </a:moveTo>
                  <a:cubicBezTo>
                    <a:pt x="7" y="8"/>
                    <a:pt x="4" y="6"/>
                    <a:pt x="3" y="8"/>
                  </a:cubicBezTo>
                  <a:cubicBezTo>
                    <a:pt x="2" y="7"/>
                    <a:pt x="0" y="6"/>
                    <a:pt x="0" y="4"/>
                  </a:cubicBezTo>
                  <a:cubicBezTo>
                    <a:pt x="2" y="4"/>
                    <a:pt x="0" y="0"/>
                    <a:pt x="3" y="0"/>
                  </a:cubicBezTo>
                  <a:cubicBezTo>
                    <a:pt x="7" y="1"/>
                    <a:pt x="8" y="2"/>
                    <a:pt x="7" y="5"/>
                  </a:cubicBezTo>
                  <a:close/>
                </a:path>
              </a:pathLst>
            </a:custGeom>
            <a:solidFill>
              <a:srgbClr val="C60B1E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7" name="Google Shape;487;p3"/>
            <p:cNvSpPr/>
            <p:nvPr/>
          </p:nvSpPr>
          <p:spPr>
            <a:xfrm>
              <a:off x="4681538" y="4476750"/>
              <a:ext cx="69850" cy="79375"/>
            </a:xfrm>
            <a:custGeom>
              <a:avLst/>
              <a:gdLst/>
              <a:ahLst/>
              <a:cxnLst/>
              <a:rect l="l" t="t" r="r" b="b"/>
              <a:pathLst>
                <a:path w="8" h="9" extrusionOk="0">
                  <a:moveTo>
                    <a:pt x="3" y="9"/>
                  </a:moveTo>
                  <a:cubicBezTo>
                    <a:pt x="2" y="7"/>
                    <a:pt x="1" y="6"/>
                    <a:pt x="0" y="4"/>
                  </a:cubicBezTo>
                  <a:cubicBezTo>
                    <a:pt x="1" y="4"/>
                    <a:pt x="0" y="0"/>
                    <a:pt x="3" y="0"/>
                  </a:cubicBezTo>
                  <a:cubicBezTo>
                    <a:pt x="5" y="1"/>
                    <a:pt x="7" y="0"/>
                    <a:pt x="7" y="4"/>
                  </a:cubicBezTo>
                  <a:cubicBezTo>
                    <a:pt x="8" y="8"/>
                    <a:pt x="4" y="6"/>
                    <a:pt x="3" y="9"/>
                  </a:cubicBezTo>
                  <a:close/>
                </a:path>
              </a:pathLst>
            </a:custGeom>
            <a:solidFill>
              <a:srgbClr val="C60B1E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8" name="Google Shape;488;p3"/>
            <p:cNvSpPr/>
            <p:nvPr/>
          </p:nvSpPr>
          <p:spPr>
            <a:xfrm>
              <a:off x="4351338" y="4424363"/>
              <a:ext cx="87313" cy="69850"/>
            </a:xfrm>
            <a:custGeom>
              <a:avLst/>
              <a:gdLst/>
              <a:ahLst/>
              <a:cxnLst/>
              <a:rect l="l" t="t" r="r" b="b"/>
              <a:pathLst>
                <a:path w="10" h="8" extrusionOk="0">
                  <a:moveTo>
                    <a:pt x="8" y="3"/>
                  </a:moveTo>
                  <a:cubicBezTo>
                    <a:pt x="9" y="8"/>
                    <a:pt x="5" y="6"/>
                    <a:pt x="4" y="8"/>
                  </a:cubicBezTo>
                  <a:cubicBezTo>
                    <a:pt x="3" y="7"/>
                    <a:pt x="2" y="6"/>
                    <a:pt x="0" y="4"/>
                  </a:cubicBezTo>
                  <a:cubicBezTo>
                    <a:pt x="3" y="4"/>
                    <a:pt x="1" y="0"/>
                    <a:pt x="4" y="1"/>
                  </a:cubicBezTo>
                  <a:cubicBezTo>
                    <a:pt x="6" y="1"/>
                    <a:pt x="10" y="0"/>
                    <a:pt x="8" y="3"/>
                  </a:cubicBezTo>
                  <a:close/>
                </a:path>
              </a:pathLst>
            </a:custGeom>
            <a:solidFill>
              <a:srgbClr val="C60B1E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9" name="Google Shape;489;p3"/>
            <p:cNvSpPr/>
            <p:nvPr/>
          </p:nvSpPr>
          <p:spPr>
            <a:xfrm>
              <a:off x="4403725" y="3402013"/>
              <a:ext cx="79375" cy="77787"/>
            </a:xfrm>
            <a:custGeom>
              <a:avLst/>
              <a:gdLst/>
              <a:ahLst/>
              <a:cxnLst/>
              <a:rect l="l" t="t" r="r" b="b"/>
              <a:pathLst>
                <a:path w="9" h="9" extrusionOk="0">
                  <a:moveTo>
                    <a:pt x="4" y="1"/>
                  </a:moveTo>
                  <a:cubicBezTo>
                    <a:pt x="9" y="0"/>
                    <a:pt x="8" y="4"/>
                    <a:pt x="8" y="5"/>
                  </a:cubicBezTo>
                  <a:cubicBezTo>
                    <a:pt x="9" y="8"/>
                    <a:pt x="5" y="7"/>
                    <a:pt x="4" y="9"/>
                  </a:cubicBezTo>
                  <a:cubicBezTo>
                    <a:pt x="3" y="8"/>
                    <a:pt x="2" y="6"/>
                    <a:pt x="0" y="5"/>
                  </a:cubicBezTo>
                  <a:cubicBezTo>
                    <a:pt x="2" y="4"/>
                    <a:pt x="2" y="1"/>
                    <a:pt x="4" y="1"/>
                  </a:cubicBezTo>
                  <a:close/>
                </a:path>
              </a:pathLst>
            </a:custGeom>
            <a:solidFill>
              <a:srgbClr val="C60B1E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0" name="Google Shape;490;p3"/>
            <p:cNvSpPr/>
            <p:nvPr/>
          </p:nvSpPr>
          <p:spPr>
            <a:xfrm>
              <a:off x="3840163" y="3917950"/>
              <a:ext cx="68263" cy="69850"/>
            </a:xfrm>
            <a:custGeom>
              <a:avLst/>
              <a:gdLst/>
              <a:ahLst/>
              <a:cxnLst/>
              <a:rect l="l" t="t" r="r" b="b"/>
              <a:pathLst>
                <a:path w="8" h="8" extrusionOk="0">
                  <a:moveTo>
                    <a:pt x="5" y="1"/>
                  </a:moveTo>
                  <a:cubicBezTo>
                    <a:pt x="8" y="0"/>
                    <a:pt x="7" y="4"/>
                    <a:pt x="7" y="5"/>
                  </a:cubicBezTo>
                  <a:cubicBezTo>
                    <a:pt x="8" y="8"/>
                    <a:pt x="4" y="6"/>
                    <a:pt x="4" y="8"/>
                  </a:cubicBezTo>
                  <a:cubicBezTo>
                    <a:pt x="2" y="7"/>
                    <a:pt x="1" y="6"/>
                    <a:pt x="0" y="4"/>
                  </a:cubicBezTo>
                  <a:cubicBezTo>
                    <a:pt x="2" y="4"/>
                    <a:pt x="1" y="0"/>
                    <a:pt x="5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1" name="Google Shape;491;p3"/>
            <p:cNvSpPr/>
            <p:nvPr/>
          </p:nvSpPr>
          <p:spPr>
            <a:xfrm>
              <a:off x="4994275" y="3524250"/>
              <a:ext cx="61913" cy="60325"/>
            </a:xfrm>
            <a:custGeom>
              <a:avLst/>
              <a:gdLst/>
              <a:ahLst/>
              <a:cxnLst/>
              <a:rect l="l" t="t" r="r" b="b"/>
              <a:pathLst>
                <a:path w="7" h="7" extrusionOk="0">
                  <a:moveTo>
                    <a:pt x="5" y="4"/>
                  </a:moveTo>
                  <a:cubicBezTo>
                    <a:pt x="7" y="7"/>
                    <a:pt x="4" y="6"/>
                    <a:pt x="3" y="7"/>
                  </a:cubicBezTo>
                  <a:cubicBezTo>
                    <a:pt x="1" y="7"/>
                    <a:pt x="1" y="5"/>
                    <a:pt x="0" y="4"/>
                  </a:cubicBezTo>
                  <a:cubicBezTo>
                    <a:pt x="1" y="4"/>
                    <a:pt x="0" y="0"/>
                    <a:pt x="3" y="1"/>
                  </a:cubicBezTo>
                  <a:cubicBezTo>
                    <a:pt x="4" y="1"/>
                    <a:pt x="7" y="1"/>
                    <a:pt x="5" y="4"/>
                  </a:cubicBezTo>
                  <a:close/>
                </a:path>
              </a:pathLst>
            </a:custGeom>
            <a:solidFill>
              <a:srgbClr val="C60B1E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2" name="Google Shape;492;p3"/>
            <p:cNvSpPr/>
            <p:nvPr/>
          </p:nvSpPr>
          <p:spPr>
            <a:xfrm>
              <a:off x="5368925" y="4170363"/>
              <a:ext cx="60325" cy="61912"/>
            </a:xfrm>
            <a:custGeom>
              <a:avLst/>
              <a:gdLst/>
              <a:ahLst/>
              <a:cxnLst/>
              <a:rect l="l" t="t" r="r" b="b"/>
              <a:pathLst>
                <a:path w="7" h="7" extrusionOk="0">
                  <a:moveTo>
                    <a:pt x="3" y="7"/>
                  </a:moveTo>
                  <a:cubicBezTo>
                    <a:pt x="2" y="6"/>
                    <a:pt x="1" y="5"/>
                    <a:pt x="0" y="4"/>
                  </a:cubicBezTo>
                  <a:cubicBezTo>
                    <a:pt x="1" y="3"/>
                    <a:pt x="0" y="0"/>
                    <a:pt x="3" y="0"/>
                  </a:cubicBezTo>
                  <a:cubicBezTo>
                    <a:pt x="5" y="0"/>
                    <a:pt x="6" y="1"/>
                    <a:pt x="6" y="3"/>
                  </a:cubicBezTo>
                  <a:cubicBezTo>
                    <a:pt x="7" y="6"/>
                    <a:pt x="4" y="5"/>
                    <a:pt x="3" y="7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93" name="Google Shape;493;p3"/>
          <p:cNvGrpSpPr/>
          <p:nvPr/>
        </p:nvGrpSpPr>
        <p:grpSpPr>
          <a:xfrm flipH="1">
            <a:off x="10901927" y="274649"/>
            <a:ext cx="976458" cy="724247"/>
            <a:chOff x="3805238" y="3384551"/>
            <a:chExt cx="1624012" cy="1171574"/>
          </a:xfrm>
        </p:grpSpPr>
        <p:sp>
          <p:nvSpPr>
            <p:cNvPr id="494" name="Google Shape;494;p3"/>
            <p:cNvSpPr/>
            <p:nvPr/>
          </p:nvSpPr>
          <p:spPr>
            <a:xfrm>
              <a:off x="3805238" y="3741738"/>
              <a:ext cx="773113" cy="193675"/>
            </a:xfrm>
            <a:custGeom>
              <a:avLst/>
              <a:gdLst/>
              <a:ahLst/>
              <a:cxnLst/>
              <a:rect l="l" t="t" r="r" b="b"/>
              <a:pathLst>
                <a:path w="89" h="22" extrusionOk="0">
                  <a:moveTo>
                    <a:pt x="88" y="22"/>
                  </a:moveTo>
                  <a:cubicBezTo>
                    <a:pt x="80" y="19"/>
                    <a:pt x="72" y="16"/>
                    <a:pt x="63" y="14"/>
                  </a:cubicBezTo>
                  <a:cubicBezTo>
                    <a:pt x="48" y="10"/>
                    <a:pt x="32" y="10"/>
                    <a:pt x="16" y="10"/>
                  </a:cubicBezTo>
                  <a:cubicBezTo>
                    <a:pt x="13" y="11"/>
                    <a:pt x="9" y="11"/>
                    <a:pt x="6" y="11"/>
                  </a:cubicBezTo>
                  <a:cubicBezTo>
                    <a:pt x="4" y="10"/>
                    <a:pt x="0" y="12"/>
                    <a:pt x="0" y="9"/>
                  </a:cubicBezTo>
                  <a:cubicBezTo>
                    <a:pt x="0" y="6"/>
                    <a:pt x="3" y="6"/>
                    <a:pt x="5" y="5"/>
                  </a:cubicBezTo>
                  <a:cubicBezTo>
                    <a:pt x="19" y="0"/>
                    <a:pt x="33" y="1"/>
                    <a:pt x="47" y="4"/>
                  </a:cubicBezTo>
                  <a:cubicBezTo>
                    <a:pt x="62" y="7"/>
                    <a:pt x="76" y="12"/>
                    <a:pt x="89" y="21"/>
                  </a:cubicBezTo>
                  <a:cubicBezTo>
                    <a:pt x="89" y="21"/>
                    <a:pt x="88" y="22"/>
                    <a:pt x="88" y="22"/>
                  </a:cubicBezTo>
                  <a:close/>
                </a:path>
              </a:pathLst>
            </a:custGeom>
            <a:solidFill>
              <a:srgbClr val="C60B1E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5" name="Google Shape;495;p3"/>
            <p:cNvSpPr/>
            <p:nvPr/>
          </p:nvSpPr>
          <p:spPr>
            <a:xfrm>
              <a:off x="3883025" y="3960813"/>
              <a:ext cx="703263" cy="384175"/>
            </a:xfrm>
            <a:custGeom>
              <a:avLst/>
              <a:gdLst/>
              <a:ahLst/>
              <a:cxnLst/>
              <a:rect l="l" t="t" r="r" b="b"/>
              <a:pathLst>
                <a:path w="81" h="44" extrusionOk="0">
                  <a:moveTo>
                    <a:pt x="81" y="0"/>
                  </a:moveTo>
                  <a:cubicBezTo>
                    <a:pt x="77" y="4"/>
                    <a:pt x="73" y="5"/>
                    <a:pt x="69" y="6"/>
                  </a:cubicBezTo>
                  <a:cubicBezTo>
                    <a:pt x="50" y="12"/>
                    <a:pt x="33" y="22"/>
                    <a:pt x="18" y="34"/>
                  </a:cubicBezTo>
                  <a:cubicBezTo>
                    <a:pt x="14" y="37"/>
                    <a:pt x="10" y="40"/>
                    <a:pt x="6" y="42"/>
                  </a:cubicBezTo>
                  <a:cubicBezTo>
                    <a:pt x="4" y="43"/>
                    <a:pt x="3" y="44"/>
                    <a:pt x="2" y="43"/>
                  </a:cubicBezTo>
                  <a:cubicBezTo>
                    <a:pt x="0" y="41"/>
                    <a:pt x="1" y="40"/>
                    <a:pt x="2" y="39"/>
                  </a:cubicBezTo>
                  <a:cubicBezTo>
                    <a:pt x="5" y="34"/>
                    <a:pt x="8" y="31"/>
                    <a:pt x="12" y="28"/>
                  </a:cubicBezTo>
                  <a:cubicBezTo>
                    <a:pt x="32" y="13"/>
                    <a:pt x="54" y="4"/>
                    <a:pt x="81" y="0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6" name="Google Shape;496;p3"/>
            <p:cNvSpPr/>
            <p:nvPr/>
          </p:nvSpPr>
          <p:spPr>
            <a:xfrm>
              <a:off x="4681538" y="3978275"/>
              <a:ext cx="565150" cy="577850"/>
            </a:xfrm>
            <a:custGeom>
              <a:avLst/>
              <a:gdLst/>
              <a:ahLst/>
              <a:cxnLst/>
              <a:rect l="l" t="t" r="r" b="b"/>
              <a:pathLst>
                <a:path w="65" h="66" extrusionOk="0">
                  <a:moveTo>
                    <a:pt x="3" y="6"/>
                  </a:moveTo>
                  <a:cubicBezTo>
                    <a:pt x="3" y="4"/>
                    <a:pt x="0" y="4"/>
                    <a:pt x="0" y="1"/>
                  </a:cubicBezTo>
                  <a:cubicBezTo>
                    <a:pt x="2" y="0"/>
                    <a:pt x="3" y="2"/>
                    <a:pt x="4" y="2"/>
                  </a:cubicBezTo>
                  <a:cubicBezTo>
                    <a:pt x="27" y="15"/>
                    <a:pt x="46" y="31"/>
                    <a:pt x="59" y="54"/>
                  </a:cubicBezTo>
                  <a:cubicBezTo>
                    <a:pt x="61" y="57"/>
                    <a:pt x="65" y="62"/>
                    <a:pt x="61" y="64"/>
                  </a:cubicBezTo>
                  <a:cubicBezTo>
                    <a:pt x="58" y="66"/>
                    <a:pt x="55" y="61"/>
                    <a:pt x="53" y="57"/>
                  </a:cubicBezTo>
                  <a:cubicBezTo>
                    <a:pt x="40" y="39"/>
                    <a:pt x="25" y="21"/>
                    <a:pt x="7" y="8"/>
                  </a:cubicBezTo>
                  <a:cubicBezTo>
                    <a:pt x="6" y="7"/>
                    <a:pt x="5" y="5"/>
                    <a:pt x="3" y="6"/>
                  </a:cubicBezTo>
                  <a:close/>
                </a:path>
              </a:pathLst>
            </a:custGeom>
            <a:solidFill>
              <a:srgbClr val="C60B1E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7" name="Google Shape;497;p3"/>
            <p:cNvSpPr/>
            <p:nvPr/>
          </p:nvSpPr>
          <p:spPr>
            <a:xfrm>
              <a:off x="4681538" y="3900488"/>
              <a:ext cx="738188" cy="192087"/>
            </a:xfrm>
            <a:custGeom>
              <a:avLst/>
              <a:gdLst/>
              <a:ahLst/>
              <a:cxnLst/>
              <a:rect l="l" t="t" r="r" b="b"/>
              <a:pathLst>
                <a:path w="85" h="22" extrusionOk="0">
                  <a:moveTo>
                    <a:pt x="0" y="6"/>
                  </a:moveTo>
                  <a:cubicBezTo>
                    <a:pt x="6" y="2"/>
                    <a:pt x="11" y="2"/>
                    <a:pt x="16" y="2"/>
                  </a:cubicBezTo>
                  <a:cubicBezTo>
                    <a:pt x="34" y="0"/>
                    <a:pt x="53" y="0"/>
                    <a:pt x="70" y="8"/>
                  </a:cubicBezTo>
                  <a:cubicBezTo>
                    <a:pt x="74" y="10"/>
                    <a:pt x="78" y="12"/>
                    <a:pt x="82" y="16"/>
                  </a:cubicBezTo>
                  <a:cubicBezTo>
                    <a:pt x="83" y="17"/>
                    <a:pt x="85" y="18"/>
                    <a:pt x="84" y="20"/>
                  </a:cubicBezTo>
                  <a:cubicBezTo>
                    <a:pt x="83" y="22"/>
                    <a:pt x="81" y="21"/>
                    <a:pt x="79" y="21"/>
                  </a:cubicBezTo>
                  <a:cubicBezTo>
                    <a:pt x="70" y="17"/>
                    <a:pt x="62" y="14"/>
                    <a:pt x="53" y="11"/>
                  </a:cubicBezTo>
                  <a:cubicBezTo>
                    <a:pt x="38" y="7"/>
                    <a:pt x="23" y="5"/>
                    <a:pt x="8" y="6"/>
                  </a:cubicBezTo>
                  <a:cubicBezTo>
                    <a:pt x="6" y="6"/>
                    <a:pt x="4" y="6"/>
                    <a:pt x="0" y="6"/>
                  </a:cubicBezTo>
                  <a:close/>
                </a:path>
              </a:pathLst>
            </a:custGeom>
            <a:solidFill>
              <a:srgbClr val="C60B1E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8" name="Google Shape;498;p3"/>
            <p:cNvSpPr/>
            <p:nvPr/>
          </p:nvSpPr>
          <p:spPr>
            <a:xfrm>
              <a:off x="4491038" y="3987800"/>
              <a:ext cx="155575" cy="550862"/>
            </a:xfrm>
            <a:custGeom>
              <a:avLst/>
              <a:gdLst/>
              <a:ahLst/>
              <a:cxnLst/>
              <a:rect l="l" t="t" r="r" b="b"/>
              <a:pathLst>
                <a:path w="18" h="63" extrusionOk="0">
                  <a:moveTo>
                    <a:pt x="16" y="0"/>
                  </a:moveTo>
                  <a:cubicBezTo>
                    <a:pt x="18" y="8"/>
                    <a:pt x="15" y="15"/>
                    <a:pt x="14" y="21"/>
                  </a:cubicBezTo>
                  <a:cubicBezTo>
                    <a:pt x="12" y="33"/>
                    <a:pt x="11" y="45"/>
                    <a:pt x="9" y="57"/>
                  </a:cubicBezTo>
                  <a:cubicBezTo>
                    <a:pt x="9" y="59"/>
                    <a:pt x="8" y="63"/>
                    <a:pt x="6" y="63"/>
                  </a:cubicBezTo>
                  <a:cubicBezTo>
                    <a:pt x="2" y="63"/>
                    <a:pt x="2" y="59"/>
                    <a:pt x="1" y="56"/>
                  </a:cubicBezTo>
                  <a:cubicBezTo>
                    <a:pt x="0" y="42"/>
                    <a:pt x="4" y="29"/>
                    <a:pt x="8" y="16"/>
                  </a:cubicBezTo>
                  <a:cubicBezTo>
                    <a:pt x="9" y="11"/>
                    <a:pt x="11" y="5"/>
                    <a:pt x="16" y="0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9" name="Google Shape;499;p3"/>
            <p:cNvSpPr/>
            <p:nvPr/>
          </p:nvSpPr>
          <p:spPr>
            <a:xfrm>
              <a:off x="4630738" y="3384551"/>
              <a:ext cx="147638" cy="533400"/>
            </a:xfrm>
            <a:custGeom>
              <a:avLst/>
              <a:gdLst/>
              <a:ahLst/>
              <a:cxnLst/>
              <a:rect l="l" t="t" r="r" b="b"/>
              <a:pathLst>
                <a:path w="17" h="61" extrusionOk="0">
                  <a:moveTo>
                    <a:pt x="0" y="60"/>
                  </a:moveTo>
                  <a:cubicBezTo>
                    <a:pt x="2" y="53"/>
                    <a:pt x="3" y="46"/>
                    <a:pt x="4" y="39"/>
                  </a:cubicBezTo>
                  <a:cubicBezTo>
                    <a:pt x="7" y="28"/>
                    <a:pt x="7" y="17"/>
                    <a:pt x="8" y="6"/>
                  </a:cubicBezTo>
                  <a:cubicBezTo>
                    <a:pt x="8" y="4"/>
                    <a:pt x="7" y="0"/>
                    <a:pt x="11" y="0"/>
                  </a:cubicBezTo>
                  <a:cubicBezTo>
                    <a:pt x="15" y="0"/>
                    <a:pt x="16" y="3"/>
                    <a:pt x="17" y="7"/>
                  </a:cubicBezTo>
                  <a:cubicBezTo>
                    <a:pt x="17" y="13"/>
                    <a:pt x="17" y="20"/>
                    <a:pt x="15" y="27"/>
                  </a:cubicBezTo>
                  <a:cubicBezTo>
                    <a:pt x="12" y="37"/>
                    <a:pt x="8" y="48"/>
                    <a:pt x="4" y="58"/>
                  </a:cubicBezTo>
                  <a:cubicBezTo>
                    <a:pt x="3" y="59"/>
                    <a:pt x="2" y="60"/>
                    <a:pt x="2" y="61"/>
                  </a:cubicBezTo>
                  <a:cubicBezTo>
                    <a:pt x="1" y="60"/>
                    <a:pt x="1" y="60"/>
                    <a:pt x="0" y="60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0" name="Google Shape;500;p3"/>
            <p:cNvSpPr/>
            <p:nvPr/>
          </p:nvSpPr>
          <p:spPr>
            <a:xfrm>
              <a:off x="4743450" y="3663950"/>
              <a:ext cx="511175" cy="227012"/>
            </a:xfrm>
            <a:custGeom>
              <a:avLst/>
              <a:gdLst/>
              <a:ahLst/>
              <a:cxnLst/>
              <a:rect l="l" t="t" r="r" b="b"/>
              <a:pathLst>
                <a:path w="59" h="26" extrusionOk="0">
                  <a:moveTo>
                    <a:pt x="0" y="24"/>
                  </a:moveTo>
                  <a:cubicBezTo>
                    <a:pt x="16" y="13"/>
                    <a:pt x="33" y="3"/>
                    <a:pt x="52" y="0"/>
                  </a:cubicBezTo>
                  <a:cubicBezTo>
                    <a:pt x="53" y="0"/>
                    <a:pt x="54" y="0"/>
                    <a:pt x="55" y="0"/>
                  </a:cubicBezTo>
                  <a:cubicBezTo>
                    <a:pt x="56" y="1"/>
                    <a:pt x="59" y="1"/>
                    <a:pt x="59" y="2"/>
                  </a:cubicBezTo>
                  <a:cubicBezTo>
                    <a:pt x="59" y="4"/>
                    <a:pt x="57" y="5"/>
                    <a:pt x="56" y="5"/>
                  </a:cubicBezTo>
                  <a:cubicBezTo>
                    <a:pt x="44" y="9"/>
                    <a:pt x="33" y="13"/>
                    <a:pt x="22" y="17"/>
                  </a:cubicBezTo>
                  <a:cubicBezTo>
                    <a:pt x="15" y="19"/>
                    <a:pt x="8" y="23"/>
                    <a:pt x="1" y="26"/>
                  </a:cubicBezTo>
                  <a:cubicBezTo>
                    <a:pt x="0" y="25"/>
                    <a:pt x="0" y="25"/>
                    <a:pt x="0" y="24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1" name="Google Shape;501;p3"/>
            <p:cNvSpPr/>
            <p:nvPr/>
          </p:nvSpPr>
          <p:spPr>
            <a:xfrm>
              <a:off x="3952875" y="3935413"/>
              <a:ext cx="546100" cy="192087"/>
            </a:xfrm>
            <a:custGeom>
              <a:avLst/>
              <a:gdLst/>
              <a:ahLst/>
              <a:cxnLst/>
              <a:rect l="l" t="t" r="r" b="b"/>
              <a:pathLst>
                <a:path w="63" h="22" extrusionOk="0">
                  <a:moveTo>
                    <a:pt x="63" y="1"/>
                  </a:moveTo>
                  <a:cubicBezTo>
                    <a:pt x="60" y="5"/>
                    <a:pt x="56" y="3"/>
                    <a:pt x="54" y="4"/>
                  </a:cubicBezTo>
                  <a:cubicBezTo>
                    <a:pt x="39" y="7"/>
                    <a:pt x="24" y="11"/>
                    <a:pt x="11" y="18"/>
                  </a:cubicBezTo>
                  <a:cubicBezTo>
                    <a:pt x="8" y="19"/>
                    <a:pt x="4" y="22"/>
                    <a:pt x="2" y="19"/>
                  </a:cubicBezTo>
                  <a:cubicBezTo>
                    <a:pt x="0" y="15"/>
                    <a:pt x="5" y="13"/>
                    <a:pt x="8" y="12"/>
                  </a:cubicBezTo>
                  <a:cubicBezTo>
                    <a:pt x="25" y="3"/>
                    <a:pt x="43" y="0"/>
                    <a:pt x="63" y="1"/>
                  </a:cubicBezTo>
                  <a:close/>
                </a:path>
              </a:pathLst>
            </a:custGeom>
            <a:solidFill>
              <a:srgbClr val="C60B1E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2" name="Google Shape;502;p3"/>
            <p:cNvSpPr/>
            <p:nvPr/>
          </p:nvSpPr>
          <p:spPr>
            <a:xfrm>
              <a:off x="4117975" y="3489325"/>
              <a:ext cx="433388" cy="366712"/>
            </a:xfrm>
            <a:custGeom>
              <a:avLst/>
              <a:gdLst/>
              <a:ahLst/>
              <a:cxnLst/>
              <a:rect l="l" t="t" r="r" b="b"/>
              <a:pathLst>
                <a:path w="50" h="42" extrusionOk="0">
                  <a:moveTo>
                    <a:pt x="50" y="42"/>
                  </a:moveTo>
                  <a:cubicBezTo>
                    <a:pt x="43" y="38"/>
                    <a:pt x="38" y="32"/>
                    <a:pt x="32" y="27"/>
                  </a:cubicBezTo>
                  <a:cubicBezTo>
                    <a:pt x="23" y="20"/>
                    <a:pt x="14" y="14"/>
                    <a:pt x="4" y="7"/>
                  </a:cubicBezTo>
                  <a:cubicBezTo>
                    <a:pt x="3" y="6"/>
                    <a:pt x="0" y="4"/>
                    <a:pt x="1" y="2"/>
                  </a:cubicBezTo>
                  <a:cubicBezTo>
                    <a:pt x="2" y="0"/>
                    <a:pt x="5" y="1"/>
                    <a:pt x="7" y="2"/>
                  </a:cubicBezTo>
                  <a:cubicBezTo>
                    <a:pt x="13" y="4"/>
                    <a:pt x="18" y="8"/>
                    <a:pt x="23" y="12"/>
                  </a:cubicBezTo>
                  <a:cubicBezTo>
                    <a:pt x="33" y="20"/>
                    <a:pt x="43" y="30"/>
                    <a:pt x="50" y="42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3" name="Google Shape;503;p3"/>
            <p:cNvSpPr/>
            <p:nvPr/>
          </p:nvSpPr>
          <p:spPr>
            <a:xfrm>
              <a:off x="4829175" y="4005263"/>
              <a:ext cx="600075" cy="339725"/>
            </a:xfrm>
            <a:custGeom>
              <a:avLst/>
              <a:gdLst/>
              <a:ahLst/>
              <a:cxnLst/>
              <a:rect l="l" t="t" r="r" b="b"/>
              <a:pathLst>
                <a:path w="69" h="39" extrusionOk="0">
                  <a:moveTo>
                    <a:pt x="0" y="0"/>
                  </a:moveTo>
                  <a:cubicBezTo>
                    <a:pt x="26" y="7"/>
                    <a:pt x="51" y="17"/>
                    <a:pt x="69" y="39"/>
                  </a:cubicBezTo>
                  <a:cubicBezTo>
                    <a:pt x="47" y="24"/>
                    <a:pt x="25" y="9"/>
                    <a:pt x="0" y="0"/>
                  </a:cubicBezTo>
                  <a:close/>
                </a:path>
              </a:pathLst>
            </a:custGeom>
            <a:solidFill>
              <a:srgbClr val="C60B1E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4" name="Google Shape;504;p3"/>
            <p:cNvSpPr/>
            <p:nvPr/>
          </p:nvSpPr>
          <p:spPr>
            <a:xfrm>
              <a:off x="4681538" y="4030663"/>
              <a:ext cx="209550" cy="438150"/>
            </a:xfrm>
            <a:custGeom>
              <a:avLst/>
              <a:gdLst/>
              <a:ahLst/>
              <a:cxnLst/>
              <a:rect l="l" t="t" r="r" b="b"/>
              <a:pathLst>
                <a:path w="24" h="50" extrusionOk="0">
                  <a:moveTo>
                    <a:pt x="3" y="0"/>
                  </a:moveTo>
                  <a:cubicBezTo>
                    <a:pt x="11" y="12"/>
                    <a:pt x="18" y="24"/>
                    <a:pt x="21" y="38"/>
                  </a:cubicBezTo>
                  <a:cubicBezTo>
                    <a:pt x="22" y="41"/>
                    <a:pt x="24" y="47"/>
                    <a:pt x="21" y="48"/>
                  </a:cubicBezTo>
                  <a:cubicBezTo>
                    <a:pt x="18" y="50"/>
                    <a:pt x="17" y="43"/>
                    <a:pt x="16" y="40"/>
                  </a:cubicBezTo>
                  <a:cubicBezTo>
                    <a:pt x="13" y="28"/>
                    <a:pt x="8" y="15"/>
                    <a:pt x="2" y="4"/>
                  </a:cubicBezTo>
                  <a:cubicBezTo>
                    <a:pt x="2" y="3"/>
                    <a:pt x="0" y="1"/>
                    <a:pt x="3" y="0"/>
                  </a:cubicBezTo>
                  <a:cubicBezTo>
                    <a:pt x="3" y="0"/>
                    <a:pt x="3" y="0"/>
                    <a:pt x="3" y="0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5" name="Google Shape;505;p3"/>
            <p:cNvSpPr/>
            <p:nvPr/>
          </p:nvSpPr>
          <p:spPr>
            <a:xfrm>
              <a:off x="4238625" y="4048125"/>
              <a:ext cx="287338" cy="358775"/>
            </a:xfrm>
            <a:custGeom>
              <a:avLst/>
              <a:gdLst/>
              <a:ahLst/>
              <a:cxnLst/>
              <a:rect l="l" t="t" r="r" b="b"/>
              <a:pathLst>
                <a:path w="33" h="41" extrusionOk="0">
                  <a:moveTo>
                    <a:pt x="33" y="0"/>
                  </a:moveTo>
                  <a:cubicBezTo>
                    <a:pt x="25" y="11"/>
                    <a:pt x="16" y="21"/>
                    <a:pt x="9" y="33"/>
                  </a:cubicBezTo>
                  <a:cubicBezTo>
                    <a:pt x="7" y="35"/>
                    <a:pt x="6" y="37"/>
                    <a:pt x="4" y="39"/>
                  </a:cubicBezTo>
                  <a:cubicBezTo>
                    <a:pt x="4" y="40"/>
                    <a:pt x="2" y="41"/>
                    <a:pt x="1" y="40"/>
                  </a:cubicBezTo>
                  <a:cubicBezTo>
                    <a:pt x="0" y="40"/>
                    <a:pt x="1" y="38"/>
                    <a:pt x="1" y="37"/>
                  </a:cubicBezTo>
                  <a:cubicBezTo>
                    <a:pt x="4" y="27"/>
                    <a:pt x="11" y="20"/>
                    <a:pt x="18" y="12"/>
                  </a:cubicBezTo>
                  <a:cubicBezTo>
                    <a:pt x="22" y="7"/>
                    <a:pt x="27" y="3"/>
                    <a:pt x="33" y="0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6" name="Google Shape;506;p3"/>
            <p:cNvSpPr/>
            <p:nvPr/>
          </p:nvSpPr>
          <p:spPr>
            <a:xfrm>
              <a:off x="4135438" y="4057650"/>
              <a:ext cx="312738" cy="269875"/>
            </a:xfrm>
            <a:custGeom>
              <a:avLst/>
              <a:gdLst/>
              <a:ahLst/>
              <a:cxnLst/>
              <a:rect l="l" t="t" r="r" b="b"/>
              <a:pathLst>
                <a:path w="36" h="31" extrusionOk="0">
                  <a:moveTo>
                    <a:pt x="36" y="2"/>
                  </a:moveTo>
                  <a:cubicBezTo>
                    <a:pt x="23" y="7"/>
                    <a:pt x="14" y="17"/>
                    <a:pt x="6" y="28"/>
                  </a:cubicBezTo>
                  <a:cubicBezTo>
                    <a:pt x="5" y="29"/>
                    <a:pt x="4" y="31"/>
                    <a:pt x="2" y="29"/>
                  </a:cubicBezTo>
                  <a:cubicBezTo>
                    <a:pt x="0" y="28"/>
                    <a:pt x="1" y="26"/>
                    <a:pt x="2" y="24"/>
                  </a:cubicBezTo>
                  <a:cubicBezTo>
                    <a:pt x="7" y="13"/>
                    <a:pt x="26" y="0"/>
                    <a:pt x="36" y="2"/>
                  </a:cubicBezTo>
                  <a:close/>
                </a:path>
              </a:pathLst>
            </a:custGeom>
            <a:solidFill>
              <a:srgbClr val="C60B1E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7" name="Google Shape;507;p3"/>
            <p:cNvSpPr/>
            <p:nvPr/>
          </p:nvSpPr>
          <p:spPr>
            <a:xfrm>
              <a:off x="4716463" y="3584575"/>
              <a:ext cx="269875" cy="271462"/>
            </a:xfrm>
            <a:custGeom>
              <a:avLst/>
              <a:gdLst/>
              <a:ahLst/>
              <a:cxnLst/>
              <a:rect l="l" t="t" r="r" b="b"/>
              <a:pathLst>
                <a:path w="31" h="31" extrusionOk="0">
                  <a:moveTo>
                    <a:pt x="0" y="30"/>
                  </a:moveTo>
                  <a:cubicBezTo>
                    <a:pt x="0" y="19"/>
                    <a:pt x="13" y="3"/>
                    <a:pt x="23" y="1"/>
                  </a:cubicBezTo>
                  <a:cubicBezTo>
                    <a:pt x="25" y="0"/>
                    <a:pt x="26" y="0"/>
                    <a:pt x="28" y="0"/>
                  </a:cubicBezTo>
                  <a:cubicBezTo>
                    <a:pt x="29" y="0"/>
                    <a:pt x="30" y="0"/>
                    <a:pt x="30" y="1"/>
                  </a:cubicBezTo>
                  <a:cubicBezTo>
                    <a:pt x="31" y="3"/>
                    <a:pt x="30" y="3"/>
                    <a:pt x="29" y="4"/>
                  </a:cubicBezTo>
                  <a:cubicBezTo>
                    <a:pt x="28" y="5"/>
                    <a:pt x="27" y="5"/>
                    <a:pt x="26" y="6"/>
                  </a:cubicBezTo>
                  <a:cubicBezTo>
                    <a:pt x="15" y="10"/>
                    <a:pt x="8" y="18"/>
                    <a:pt x="2" y="29"/>
                  </a:cubicBezTo>
                  <a:cubicBezTo>
                    <a:pt x="2" y="30"/>
                    <a:pt x="2" y="31"/>
                    <a:pt x="0" y="30"/>
                  </a:cubicBez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8" name="Google Shape;508;p3"/>
            <p:cNvSpPr/>
            <p:nvPr/>
          </p:nvSpPr>
          <p:spPr>
            <a:xfrm>
              <a:off x="4456113" y="3506788"/>
              <a:ext cx="165100" cy="314325"/>
            </a:xfrm>
            <a:custGeom>
              <a:avLst/>
              <a:gdLst/>
              <a:ahLst/>
              <a:cxnLst/>
              <a:rect l="l" t="t" r="r" b="b"/>
              <a:pathLst>
                <a:path w="19" h="36" extrusionOk="0">
                  <a:moveTo>
                    <a:pt x="17" y="36"/>
                  </a:moveTo>
                  <a:cubicBezTo>
                    <a:pt x="14" y="32"/>
                    <a:pt x="14" y="29"/>
                    <a:pt x="13" y="25"/>
                  </a:cubicBezTo>
                  <a:cubicBezTo>
                    <a:pt x="10" y="19"/>
                    <a:pt x="7" y="13"/>
                    <a:pt x="3" y="7"/>
                  </a:cubicBezTo>
                  <a:cubicBezTo>
                    <a:pt x="2" y="5"/>
                    <a:pt x="0" y="3"/>
                    <a:pt x="2" y="1"/>
                  </a:cubicBezTo>
                  <a:cubicBezTo>
                    <a:pt x="4" y="0"/>
                    <a:pt x="6" y="2"/>
                    <a:pt x="7" y="3"/>
                  </a:cubicBezTo>
                  <a:cubicBezTo>
                    <a:pt x="14" y="9"/>
                    <a:pt x="19" y="26"/>
                    <a:pt x="17" y="36"/>
                  </a:cubicBez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9" name="Google Shape;509;p3"/>
            <p:cNvSpPr/>
            <p:nvPr/>
          </p:nvSpPr>
          <p:spPr>
            <a:xfrm>
              <a:off x="3943350" y="3873500"/>
              <a:ext cx="477838" cy="61912"/>
            </a:xfrm>
            <a:custGeom>
              <a:avLst/>
              <a:gdLst/>
              <a:ahLst/>
              <a:cxnLst/>
              <a:rect l="l" t="t" r="r" b="b"/>
              <a:pathLst>
                <a:path w="55" h="7" extrusionOk="0">
                  <a:moveTo>
                    <a:pt x="0" y="7"/>
                  </a:moveTo>
                  <a:cubicBezTo>
                    <a:pt x="18" y="0"/>
                    <a:pt x="36" y="1"/>
                    <a:pt x="55" y="5"/>
                  </a:cubicBezTo>
                  <a:cubicBezTo>
                    <a:pt x="36" y="3"/>
                    <a:pt x="18" y="5"/>
                    <a:pt x="0" y="7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0" name="Google Shape;510;p3"/>
            <p:cNvSpPr/>
            <p:nvPr/>
          </p:nvSpPr>
          <p:spPr>
            <a:xfrm>
              <a:off x="4656138" y="4040188"/>
              <a:ext cx="112713" cy="393700"/>
            </a:xfrm>
            <a:custGeom>
              <a:avLst/>
              <a:gdLst/>
              <a:ahLst/>
              <a:cxnLst/>
              <a:rect l="l" t="t" r="r" b="b"/>
              <a:pathLst>
                <a:path w="13" h="45" extrusionOk="0">
                  <a:moveTo>
                    <a:pt x="0" y="0"/>
                  </a:moveTo>
                  <a:cubicBezTo>
                    <a:pt x="6" y="14"/>
                    <a:pt x="13" y="29"/>
                    <a:pt x="6" y="45"/>
                  </a:cubicBezTo>
                  <a:cubicBezTo>
                    <a:pt x="6" y="30"/>
                    <a:pt x="5" y="15"/>
                    <a:pt x="0" y="0"/>
                  </a:cubicBezTo>
                  <a:close/>
                </a:path>
              </a:pathLst>
            </a:custGeom>
            <a:solidFill>
              <a:srgbClr val="C60B1E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1" name="Google Shape;511;p3"/>
            <p:cNvSpPr/>
            <p:nvPr/>
          </p:nvSpPr>
          <p:spPr>
            <a:xfrm>
              <a:off x="4378325" y="4092575"/>
              <a:ext cx="173038" cy="287337"/>
            </a:xfrm>
            <a:custGeom>
              <a:avLst/>
              <a:gdLst/>
              <a:ahLst/>
              <a:cxnLst/>
              <a:rect l="l" t="t" r="r" b="b"/>
              <a:pathLst>
                <a:path w="20" h="33" extrusionOk="0">
                  <a:moveTo>
                    <a:pt x="3" y="33"/>
                  </a:moveTo>
                  <a:cubicBezTo>
                    <a:pt x="0" y="23"/>
                    <a:pt x="10" y="4"/>
                    <a:pt x="20" y="0"/>
                  </a:cubicBezTo>
                  <a:cubicBezTo>
                    <a:pt x="9" y="10"/>
                    <a:pt x="8" y="22"/>
                    <a:pt x="3" y="33"/>
                  </a:cubicBezTo>
                  <a:close/>
                </a:path>
              </a:pathLst>
            </a:custGeom>
            <a:solidFill>
              <a:srgbClr val="C60B1E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2" name="Google Shape;512;p3"/>
            <p:cNvSpPr/>
            <p:nvPr/>
          </p:nvSpPr>
          <p:spPr>
            <a:xfrm>
              <a:off x="5064125" y="4197350"/>
              <a:ext cx="217488" cy="182562"/>
            </a:xfrm>
            <a:custGeom>
              <a:avLst/>
              <a:gdLst/>
              <a:ahLst/>
              <a:cxnLst/>
              <a:rect l="l" t="t" r="r" b="b"/>
              <a:pathLst>
                <a:path w="25" h="21" extrusionOk="0">
                  <a:moveTo>
                    <a:pt x="0" y="0"/>
                  </a:moveTo>
                  <a:cubicBezTo>
                    <a:pt x="9" y="4"/>
                    <a:pt x="18" y="9"/>
                    <a:pt x="24" y="17"/>
                  </a:cubicBezTo>
                  <a:cubicBezTo>
                    <a:pt x="24" y="18"/>
                    <a:pt x="25" y="19"/>
                    <a:pt x="24" y="20"/>
                  </a:cubicBezTo>
                  <a:cubicBezTo>
                    <a:pt x="23" y="21"/>
                    <a:pt x="22" y="20"/>
                    <a:pt x="21" y="20"/>
                  </a:cubicBezTo>
                  <a:cubicBezTo>
                    <a:pt x="19" y="17"/>
                    <a:pt x="16" y="15"/>
                    <a:pt x="13" y="13"/>
                  </a:cubicBezTo>
                  <a:cubicBezTo>
                    <a:pt x="9" y="9"/>
                    <a:pt x="5" y="4"/>
                    <a:pt x="0" y="0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3" name="Google Shape;513;p3"/>
            <p:cNvSpPr/>
            <p:nvPr/>
          </p:nvSpPr>
          <p:spPr>
            <a:xfrm>
              <a:off x="5073650" y="4022725"/>
              <a:ext cx="260350" cy="139700"/>
            </a:xfrm>
            <a:custGeom>
              <a:avLst/>
              <a:gdLst/>
              <a:ahLst/>
              <a:cxnLst/>
              <a:rect l="l" t="t" r="r" b="b"/>
              <a:pathLst>
                <a:path w="30" h="16" extrusionOk="0">
                  <a:moveTo>
                    <a:pt x="0" y="0"/>
                  </a:moveTo>
                  <a:cubicBezTo>
                    <a:pt x="10" y="1"/>
                    <a:pt x="19" y="5"/>
                    <a:pt x="27" y="11"/>
                  </a:cubicBezTo>
                  <a:cubicBezTo>
                    <a:pt x="28" y="11"/>
                    <a:pt x="30" y="12"/>
                    <a:pt x="29" y="14"/>
                  </a:cubicBezTo>
                  <a:cubicBezTo>
                    <a:pt x="28" y="16"/>
                    <a:pt x="26" y="15"/>
                    <a:pt x="24" y="14"/>
                  </a:cubicBezTo>
                  <a:cubicBezTo>
                    <a:pt x="16" y="9"/>
                    <a:pt x="8" y="5"/>
                    <a:pt x="0" y="0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4" name="Google Shape;514;p3"/>
            <p:cNvSpPr/>
            <p:nvPr/>
          </p:nvSpPr>
          <p:spPr>
            <a:xfrm>
              <a:off x="4056063" y="4344988"/>
              <a:ext cx="69850" cy="71437"/>
            </a:xfrm>
            <a:custGeom>
              <a:avLst/>
              <a:gdLst/>
              <a:ahLst/>
              <a:cxnLst/>
              <a:rect l="l" t="t" r="r" b="b"/>
              <a:pathLst>
                <a:path w="8" h="8" extrusionOk="0">
                  <a:moveTo>
                    <a:pt x="7" y="5"/>
                  </a:moveTo>
                  <a:cubicBezTo>
                    <a:pt x="7" y="8"/>
                    <a:pt x="4" y="6"/>
                    <a:pt x="3" y="8"/>
                  </a:cubicBezTo>
                  <a:cubicBezTo>
                    <a:pt x="2" y="7"/>
                    <a:pt x="0" y="6"/>
                    <a:pt x="0" y="4"/>
                  </a:cubicBezTo>
                  <a:cubicBezTo>
                    <a:pt x="2" y="4"/>
                    <a:pt x="0" y="0"/>
                    <a:pt x="3" y="0"/>
                  </a:cubicBezTo>
                  <a:cubicBezTo>
                    <a:pt x="7" y="1"/>
                    <a:pt x="8" y="2"/>
                    <a:pt x="7" y="5"/>
                  </a:cubicBezTo>
                  <a:close/>
                </a:path>
              </a:pathLst>
            </a:custGeom>
            <a:solidFill>
              <a:srgbClr val="C60B1E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5" name="Google Shape;515;p3"/>
            <p:cNvSpPr/>
            <p:nvPr/>
          </p:nvSpPr>
          <p:spPr>
            <a:xfrm>
              <a:off x="4681538" y="4476750"/>
              <a:ext cx="69850" cy="79375"/>
            </a:xfrm>
            <a:custGeom>
              <a:avLst/>
              <a:gdLst/>
              <a:ahLst/>
              <a:cxnLst/>
              <a:rect l="l" t="t" r="r" b="b"/>
              <a:pathLst>
                <a:path w="8" h="9" extrusionOk="0">
                  <a:moveTo>
                    <a:pt x="3" y="9"/>
                  </a:moveTo>
                  <a:cubicBezTo>
                    <a:pt x="2" y="7"/>
                    <a:pt x="1" y="6"/>
                    <a:pt x="0" y="4"/>
                  </a:cubicBezTo>
                  <a:cubicBezTo>
                    <a:pt x="1" y="4"/>
                    <a:pt x="0" y="0"/>
                    <a:pt x="3" y="0"/>
                  </a:cubicBezTo>
                  <a:cubicBezTo>
                    <a:pt x="5" y="1"/>
                    <a:pt x="7" y="0"/>
                    <a:pt x="7" y="4"/>
                  </a:cubicBezTo>
                  <a:cubicBezTo>
                    <a:pt x="8" y="8"/>
                    <a:pt x="4" y="6"/>
                    <a:pt x="3" y="9"/>
                  </a:cubicBezTo>
                  <a:close/>
                </a:path>
              </a:pathLst>
            </a:custGeom>
            <a:solidFill>
              <a:srgbClr val="C60B1E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6" name="Google Shape;516;p3"/>
            <p:cNvSpPr/>
            <p:nvPr/>
          </p:nvSpPr>
          <p:spPr>
            <a:xfrm>
              <a:off x="4351338" y="4424363"/>
              <a:ext cx="87313" cy="69850"/>
            </a:xfrm>
            <a:custGeom>
              <a:avLst/>
              <a:gdLst/>
              <a:ahLst/>
              <a:cxnLst/>
              <a:rect l="l" t="t" r="r" b="b"/>
              <a:pathLst>
                <a:path w="10" h="8" extrusionOk="0">
                  <a:moveTo>
                    <a:pt x="8" y="3"/>
                  </a:moveTo>
                  <a:cubicBezTo>
                    <a:pt x="9" y="8"/>
                    <a:pt x="5" y="6"/>
                    <a:pt x="4" y="8"/>
                  </a:cubicBezTo>
                  <a:cubicBezTo>
                    <a:pt x="3" y="7"/>
                    <a:pt x="2" y="6"/>
                    <a:pt x="0" y="4"/>
                  </a:cubicBezTo>
                  <a:cubicBezTo>
                    <a:pt x="3" y="4"/>
                    <a:pt x="1" y="0"/>
                    <a:pt x="4" y="1"/>
                  </a:cubicBezTo>
                  <a:cubicBezTo>
                    <a:pt x="6" y="1"/>
                    <a:pt x="10" y="0"/>
                    <a:pt x="8" y="3"/>
                  </a:cubicBezTo>
                  <a:close/>
                </a:path>
              </a:pathLst>
            </a:custGeom>
            <a:solidFill>
              <a:srgbClr val="C60B1E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7" name="Google Shape;517;p3"/>
            <p:cNvSpPr/>
            <p:nvPr/>
          </p:nvSpPr>
          <p:spPr>
            <a:xfrm>
              <a:off x="4403725" y="3402013"/>
              <a:ext cx="79375" cy="77787"/>
            </a:xfrm>
            <a:custGeom>
              <a:avLst/>
              <a:gdLst/>
              <a:ahLst/>
              <a:cxnLst/>
              <a:rect l="l" t="t" r="r" b="b"/>
              <a:pathLst>
                <a:path w="9" h="9" extrusionOk="0">
                  <a:moveTo>
                    <a:pt x="4" y="1"/>
                  </a:moveTo>
                  <a:cubicBezTo>
                    <a:pt x="9" y="0"/>
                    <a:pt x="8" y="4"/>
                    <a:pt x="8" y="5"/>
                  </a:cubicBezTo>
                  <a:cubicBezTo>
                    <a:pt x="9" y="8"/>
                    <a:pt x="5" y="7"/>
                    <a:pt x="4" y="9"/>
                  </a:cubicBezTo>
                  <a:cubicBezTo>
                    <a:pt x="3" y="8"/>
                    <a:pt x="2" y="6"/>
                    <a:pt x="0" y="5"/>
                  </a:cubicBezTo>
                  <a:cubicBezTo>
                    <a:pt x="2" y="4"/>
                    <a:pt x="2" y="1"/>
                    <a:pt x="4" y="1"/>
                  </a:cubicBezTo>
                  <a:close/>
                </a:path>
              </a:pathLst>
            </a:custGeom>
            <a:solidFill>
              <a:srgbClr val="C60B1E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8" name="Google Shape;518;p3"/>
            <p:cNvSpPr/>
            <p:nvPr/>
          </p:nvSpPr>
          <p:spPr>
            <a:xfrm>
              <a:off x="3840163" y="3917950"/>
              <a:ext cx="68263" cy="69850"/>
            </a:xfrm>
            <a:custGeom>
              <a:avLst/>
              <a:gdLst/>
              <a:ahLst/>
              <a:cxnLst/>
              <a:rect l="l" t="t" r="r" b="b"/>
              <a:pathLst>
                <a:path w="8" h="8" extrusionOk="0">
                  <a:moveTo>
                    <a:pt x="5" y="1"/>
                  </a:moveTo>
                  <a:cubicBezTo>
                    <a:pt x="8" y="0"/>
                    <a:pt x="7" y="4"/>
                    <a:pt x="7" y="5"/>
                  </a:cubicBezTo>
                  <a:cubicBezTo>
                    <a:pt x="8" y="8"/>
                    <a:pt x="4" y="6"/>
                    <a:pt x="4" y="8"/>
                  </a:cubicBezTo>
                  <a:cubicBezTo>
                    <a:pt x="2" y="7"/>
                    <a:pt x="1" y="6"/>
                    <a:pt x="0" y="4"/>
                  </a:cubicBezTo>
                  <a:cubicBezTo>
                    <a:pt x="2" y="4"/>
                    <a:pt x="1" y="0"/>
                    <a:pt x="5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9" name="Google Shape;519;p3"/>
            <p:cNvSpPr/>
            <p:nvPr/>
          </p:nvSpPr>
          <p:spPr>
            <a:xfrm>
              <a:off x="4994275" y="3524250"/>
              <a:ext cx="61913" cy="60325"/>
            </a:xfrm>
            <a:custGeom>
              <a:avLst/>
              <a:gdLst/>
              <a:ahLst/>
              <a:cxnLst/>
              <a:rect l="l" t="t" r="r" b="b"/>
              <a:pathLst>
                <a:path w="7" h="7" extrusionOk="0">
                  <a:moveTo>
                    <a:pt x="5" y="4"/>
                  </a:moveTo>
                  <a:cubicBezTo>
                    <a:pt x="7" y="7"/>
                    <a:pt x="4" y="6"/>
                    <a:pt x="3" y="7"/>
                  </a:cubicBezTo>
                  <a:cubicBezTo>
                    <a:pt x="1" y="7"/>
                    <a:pt x="1" y="5"/>
                    <a:pt x="0" y="4"/>
                  </a:cubicBezTo>
                  <a:cubicBezTo>
                    <a:pt x="1" y="4"/>
                    <a:pt x="0" y="0"/>
                    <a:pt x="3" y="1"/>
                  </a:cubicBezTo>
                  <a:cubicBezTo>
                    <a:pt x="4" y="1"/>
                    <a:pt x="7" y="1"/>
                    <a:pt x="5" y="4"/>
                  </a:cubicBezTo>
                  <a:close/>
                </a:path>
              </a:pathLst>
            </a:custGeom>
            <a:solidFill>
              <a:srgbClr val="C60B1E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0" name="Google Shape;520;p3"/>
            <p:cNvSpPr/>
            <p:nvPr/>
          </p:nvSpPr>
          <p:spPr>
            <a:xfrm>
              <a:off x="5368925" y="4170363"/>
              <a:ext cx="60325" cy="61912"/>
            </a:xfrm>
            <a:custGeom>
              <a:avLst/>
              <a:gdLst/>
              <a:ahLst/>
              <a:cxnLst/>
              <a:rect l="l" t="t" r="r" b="b"/>
              <a:pathLst>
                <a:path w="7" h="7" extrusionOk="0">
                  <a:moveTo>
                    <a:pt x="3" y="7"/>
                  </a:moveTo>
                  <a:cubicBezTo>
                    <a:pt x="2" y="6"/>
                    <a:pt x="1" y="5"/>
                    <a:pt x="0" y="4"/>
                  </a:cubicBezTo>
                  <a:cubicBezTo>
                    <a:pt x="1" y="3"/>
                    <a:pt x="0" y="0"/>
                    <a:pt x="3" y="0"/>
                  </a:cubicBezTo>
                  <a:cubicBezTo>
                    <a:pt x="5" y="0"/>
                    <a:pt x="6" y="1"/>
                    <a:pt x="6" y="3"/>
                  </a:cubicBezTo>
                  <a:cubicBezTo>
                    <a:pt x="7" y="6"/>
                    <a:pt x="4" y="5"/>
                    <a:pt x="3" y="7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1" name="Google Shape;1561;p30"/>
          <p:cNvSpPr txBox="1">
            <a:spLocks noGrp="1"/>
          </p:cNvSpPr>
          <p:nvPr>
            <p:ph type="body" idx="1"/>
          </p:nvPr>
        </p:nvSpPr>
        <p:spPr>
          <a:xfrm>
            <a:off x="745919" y="493568"/>
            <a:ext cx="10544391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8662"/>
              </a:buClr>
              <a:buSzPts val="4000"/>
              <a:buNone/>
            </a:pPr>
            <a:r>
              <a:rPr lang="en-US"/>
              <a:t>Infographic Style</a:t>
            </a:r>
            <a:endParaRPr/>
          </a:p>
        </p:txBody>
      </p:sp>
      <p:sp>
        <p:nvSpPr>
          <p:cNvPr id="1562" name="Google Shape;1562;p30"/>
          <p:cNvSpPr txBox="1"/>
          <p:nvPr/>
        </p:nvSpPr>
        <p:spPr>
          <a:xfrm>
            <a:off x="6018115" y="2408920"/>
            <a:ext cx="5516789" cy="13849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 I hope and I believe that this Template will your Time, Money and Reputation. Easy to change colors, photos and Text. You can simply impress your audience and add a unique zing and appeal to your Presentations. 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rgbClr val="262626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Easy to change colors, photos and Text.</a:t>
            </a:r>
            <a:endParaRPr/>
          </a:p>
        </p:txBody>
      </p:sp>
      <p:grpSp>
        <p:nvGrpSpPr>
          <p:cNvPr id="1563" name="Google Shape;1563;p30"/>
          <p:cNvGrpSpPr/>
          <p:nvPr/>
        </p:nvGrpSpPr>
        <p:grpSpPr>
          <a:xfrm>
            <a:off x="6206612" y="4772771"/>
            <a:ext cx="1387252" cy="1320245"/>
            <a:chOff x="1730330" y="5175558"/>
            <a:chExt cx="1742087" cy="1320245"/>
          </a:xfrm>
        </p:grpSpPr>
        <p:sp>
          <p:nvSpPr>
            <p:cNvPr id="1564" name="Google Shape;1564;p30"/>
            <p:cNvSpPr txBox="1"/>
            <p:nvPr/>
          </p:nvSpPr>
          <p:spPr>
            <a:xfrm>
              <a:off x="1730331" y="5387807"/>
              <a:ext cx="1733335" cy="110799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262626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</a:t>
              </a:r>
              <a:endParaRPr/>
            </a:p>
          </p:txBody>
        </p:sp>
        <p:sp>
          <p:nvSpPr>
            <p:cNvPr id="1565" name="Google Shape;1565;p30"/>
            <p:cNvSpPr txBox="1"/>
            <p:nvPr/>
          </p:nvSpPr>
          <p:spPr>
            <a:xfrm>
              <a:off x="1730330" y="5175558"/>
              <a:ext cx="1742087" cy="18466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262626"/>
                  </a:solidFill>
                  <a:latin typeface="Arial"/>
                  <a:ea typeface="Arial"/>
                  <a:cs typeface="Arial"/>
                  <a:sym typeface="Arial"/>
                </a:rPr>
                <a:t>VALUE</a:t>
              </a:r>
              <a:endParaRPr/>
            </a:p>
          </p:txBody>
        </p:sp>
      </p:grpSp>
      <p:grpSp>
        <p:nvGrpSpPr>
          <p:cNvPr id="1566" name="Google Shape;1566;p30"/>
          <p:cNvGrpSpPr/>
          <p:nvPr/>
        </p:nvGrpSpPr>
        <p:grpSpPr>
          <a:xfrm>
            <a:off x="8177132" y="4772771"/>
            <a:ext cx="1387252" cy="1320245"/>
            <a:chOff x="1730330" y="5175558"/>
            <a:chExt cx="1742087" cy="1320245"/>
          </a:xfrm>
        </p:grpSpPr>
        <p:sp>
          <p:nvSpPr>
            <p:cNvPr id="1567" name="Google Shape;1567;p30"/>
            <p:cNvSpPr txBox="1"/>
            <p:nvPr/>
          </p:nvSpPr>
          <p:spPr>
            <a:xfrm>
              <a:off x="1730331" y="5387807"/>
              <a:ext cx="1733335" cy="110799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262626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</a:t>
              </a:r>
              <a:endParaRPr/>
            </a:p>
          </p:txBody>
        </p:sp>
        <p:sp>
          <p:nvSpPr>
            <p:cNvPr id="1568" name="Google Shape;1568;p30"/>
            <p:cNvSpPr txBox="1"/>
            <p:nvPr/>
          </p:nvSpPr>
          <p:spPr>
            <a:xfrm>
              <a:off x="1730330" y="5175558"/>
              <a:ext cx="1742087" cy="18466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262626"/>
                  </a:solidFill>
                  <a:latin typeface="Arial"/>
                  <a:ea typeface="Arial"/>
                  <a:cs typeface="Arial"/>
                  <a:sym typeface="Arial"/>
                </a:rPr>
                <a:t>VALUE</a:t>
              </a:r>
              <a:endParaRPr/>
            </a:p>
          </p:txBody>
        </p:sp>
      </p:grpSp>
      <p:grpSp>
        <p:nvGrpSpPr>
          <p:cNvPr id="1569" name="Google Shape;1569;p30"/>
          <p:cNvGrpSpPr/>
          <p:nvPr/>
        </p:nvGrpSpPr>
        <p:grpSpPr>
          <a:xfrm>
            <a:off x="10147652" y="4772771"/>
            <a:ext cx="1387252" cy="1320245"/>
            <a:chOff x="1730330" y="5175558"/>
            <a:chExt cx="1742087" cy="1320245"/>
          </a:xfrm>
        </p:grpSpPr>
        <p:sp>
          <p:nvSpPr>
            <p:cNvPr id="1570" name="Google Shape;1570;p30"/>
            <p:cNvSpPr txBox="1"/>
            <p:nvPr/>
          </p:nvSpPr>
          <p:spPr>
            <a:xfrm>
              <a:off x="1730331" y="5387807"/>
              <a:ext cx="1733335" cy="110799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262626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</a:t>
              </a:r>
              <a:endParaRPr/>
            </a:p>
          </p:txBody>
        </p:sp>
        <p:sp>
          <p:nvSpPr>
            <p:cNvPr id="1571" name="Google Shape;1571;p30"/>
            <p:cNvSpPr txBox="1"/>
            <p:nvPr/>
          </p:nvSpPr>
          <p:spPr>
            <a:xfrm>
              <a:off x="1730330" y="5175558"/>
              <a:ext cx="1742087" cy="18466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262626"/>
                  </a:solidFill>
                  <a:latin typeface="Arial"/>
                  <a:ea typeface="Arial"/>
                  <a:cs typeface="Arial"/>
                  <a:sym typeface="Arial"/>
                </a:rPr>
                <a:t>VALUE</a:t>
              </a:r>
              <a:endParaRPr/>
            </a:p>
          </p:txBody>
        </p:sp>
      </p:grpSp>
      <p:sp>
        <p:nvSpPr>
          <p:cNvPr id="1572" name="Google Shape;1572;p30"/>
          <p:cNvSpPr txBox="1"/>
          <p:nvPr/>
        </p:nvSpPr>
        <p:spPr>
          <a:xfrm>
            <a:off x="6018115" y="1503639"/>
            <a:ext cx="5516789" cy="8244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7142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800"/>
              <a:buFont typeface="Arial"/>
              <a:buNone/>
            </a:pPr>
            <a:r>
              <a:rPr lang="en-US" sz="280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We Create Quality Professional </a:t>
            </a:r>
            <a:endParaRPr sz="2800">
              <a:solidFill>
                <a:srgbClr val="C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7142"/>
              </a:lnSpc>
              <a:spcBef>
                <a:spcPts val="560"/>
              </a:spcBef>
              <a:spcAft>
                <a:spcPts val="0"/>
              </a:spcAft>
              <a:buClr>
                <a:srgbClr val="C00000"/>
              </a:buClr>
              <a:buSzPts val="2800"/>
              <a:buFont typeface="Arial"/>
              <a:buNone/>
            </a:pPr>
            <a:r>
              <a:rPr lang="en-US" sz="280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PPT Presentation </a:t>
            </a:r>
            <a:endParaRPr/>
          </a:p>
        </p:txBody>
      </p:sp>
      <p:pic>
        <p:nvPicPr>
          <p:cNvPr id="1573" name="Google Shape;1573;p3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640884" y="1382248"/>
            <a:ext cx="3432561" cy="5475752"/>
          </a:xfrm>
          <a:prstGeom prst="rect">
            <a:avLst/>
          </a:prstGeom>
          <a:noFill/>
          <a:ln>
            <a:noFill/>
          </a:ln>
        </p:spPr>
      </p:pic>
      <p:pic>
        <p:nvPicPr>
          <p:cNvPr id="1574" name="Google Shape;1574;p3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36788" y="338046"/>
            <a:ext cx="908149" cy="87976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9" name="Google Shape;1579;p31"/>
          <p:cNvSpPr txBox="1">
            <a:spLocks noGrp="1"/>
          </p:cNvSpPr>
          <p:nvPr>
            <p:ph type="body" idx="1"/>
          </p:nvPr>
        </p:nvSpPr>
        <p:spPr>
          <a:xfrm>
            <a:off x="789839" y="513701"/>
            <a:ext cx="10544391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8662"/>
              </a:buClr>
              <a:buSzPts val="4000"/>
              <a:buNone/>
            </a:pPr>
            <a:endParaRPr>
              <a:solidFill>
                <a:srgbClr val="FFC000"/>
              </a:solidFill>
            </a:endParaRPr>
          </a:p>
        </p:txBody>
      </p:sp>
      <p:sp>
        <p:nvSpPr>
          <p:cNvPr id="1580" name="Google Shape;1580;p31"/>
          <p:cNvSpPr/>
          <p:nvPr/>
        </p:nvSpPr>
        <p:spPr>
          <a:xfrm>
            <a:off x="4093027" y="1767843"/>
            <a:ext cx="4267200" cy="4267200"/>
          </a:xfrm>
          <a:prstGeom prst="blockArc">
            <a:avLst>
              <a:gd name="adj1" fmla="val 28244"/>
              <a:gd name="adj2" fmla="val 16246200"/>
              <a:gd name="adj3" fmla="val 12037"/>
            </a:avLst>
          </a:prstGeom>
          <a:solidFill>
            <a:srgbClr val="FFC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81" name="Google Shape;1581;p31"/>
          <p:cNvSpPr/>
          <p:nvPr/>
        </p:nvSpPr>
        <p:spPr>
          <a:xfrm rot="5400000">
            <a:off x="6024938" y="1715464"/>
            <a:ext cx="1030398" cy="888274"/>
          </a:xfrm>
          <a:prstGeom prst="triangle">
            <a:avLst>
              <a:gd name="adj" fmla="val 50000"/>
            </a:avLst>
          </a:prstGeom>
          <a:solidFill>
            <a:srgbClr val="FFC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582" name="Google Shape;1582;p31"/>
          <p:cNvGrpSpPr/>
          <p:nvPr/>
        </p:nvGrpSpPr>
        <p:grpSpPr>
          <a:xfrm>
            <a:off x="4912893" y="2411359"/>
            <a:ext cx="2627469" cy="2881534"/>
            <a:chOff x="3985343" y="1571406"/>
            <a:chExt cx="4267200" cy="4679821"/>
          </a:xfrm>
        </p:grpSpPr>
        <p:sp>
          <p:nvSpPr>
            <p:cNvPr id="1583" name="Google Shape;1583;p31"/>
            <p:cNvSpPr/>
            <p:nvPr/>
          </p:nvSpPr>
          <p:spPr>
            <a:xfrm flipH="1">
              <a:off x="3985343" y="1984026"/>
              <a:ext cx="4267200" cy="4267201"/>
            </a:xfrm>
            <a:prstGeom prst="blockArc">
              <a:avLst>
                <a:gd name="adj1" fmla="val 21333366"/>
                <a:gd name="adj2" fmla="val 16220260"/>
                <a:gd name="adj3" fmla="val 19663"/>
              </a:avLst>
            </a:prstGeom>
            <a:solidFill>
              <a:srgbClr val="C5252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84" name="Google Shape;1584;p31"/>
            <p:cNvSpPr/>
            <p:nvPr/>
          </p:nvSpPr>
          <p:spPr>
            <a:xfrm rot="-5400000" flipH="1">
              <a:off x="4598040" y="1686816"/>
              <a:ext cx="1673438" cy="1442618"/>
            </a:xfrm>
            <a:prstGeom prst="triangle">
              <a:avLst>
                <a:gd name="adj" fmla="val 50000"/>
              </a:avLst>
            </a:prstGeom>
            <a:solidFill>
              <a:srgbClr val="C5252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585" name="Google Shape;1585;p31"/>
          <p:cNvGrpSpPr/>
          <p:nvPr/>
        </p:nvGrpSpPr>
        <p:grpSpPr>
          <a:xfrm>
            <a:off x="714101" y="4919970"/>
            <a:ext cx="3231676" cy="1298399"/>
            <a:chOff x="1576251" y="1665296"/>
            <a:chExt cx="3231676" cy="1298399"/>
          </a:xfrm>
        </p:grpSpPr>
        <p:sp>
          <p:nvSpPr>
            <p:cNvPr id="1586" name="Google Shape;1586;p31"/>
            <p:cNvSpPr txBox="1"/>
            <p:nvPr/>
          </p:nvSpPr>
          <p:spPr>
            <a:xfrm>
              <a:off x="3333750" y="1665296"/>
              <a:ext cx="1474177" cy="307777"/>
            </a:xfrm>
            <a:prstGeom prst="rect">
              <a:avLst/>
            </a:prstGeom>
            <a:solidFill>
              <a:srgbClr val="C52527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sz="14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87" name="Google Shape;1587;p31"/>
            <p:cNvSpPr txBox="1"/>
            <p:nvPr/>
          </p:nvSpPr>
          <p:spPr>
            <a:xfrm>
              <a:off x="1576251" y="1948032"/>
              <a:ext cx="3231676" cy="101566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262626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Easy to change colors, photos and Text. Get a modern PowerPoint  Presentation that is beautifully designed.  </a:t>
              </a:r>
              <a:endParaRPr sz="12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588" name="Google Shape;1588;p31"/>
          <p:cNvGrpSpPr/>
          <p:nvPr/>
        </p:nvGrpSpPr>
        <p:grpSpPr>
          <a:xfrm>
            <a:off x="8507477" y="1762158"/>
            <a:ext cx="3346858" cy="1298399"/>
            <a:chOff x="7355977" y="4860819"/>
            <a:chExt cx="3346858" cy="1298399"/>
          </a:xfrm>
        </p:grpSpPr>
        <p:sp>
          <p:nvSpPr>
            <p:cNvPr id="1589" name="Google Shape;1589;p31"/>
            <p:cNvSpPr txBox="1"/>
            <p:nvPr/>
          </p:nvSpPr>
          <p:spPr>
            <a:xfrm>
              <a:off x="7355978" y="4860819"/>
              <a:ext cx="1492747" cy="307777"/>
            </a:xfrm>
            <a:prstGeom prst="rect">
              <a:avLst/>
            </a:prstGeom>
            <a:solidFill>
              <a:srgbClr val="C52527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sz="14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90" name="Google Shape;1590;p31"/>
            <p:cNvSpPr txBox="1"/>
            <p:nvPr/>
          </p:nvSpPr>
          <p:spPr>
            <a:xfrm>
              <a:off x="7355977" y="5143555"/>
              <a:ext cx="3346858" cy="101566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262626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Easy to change colors, photos and Text. Get a modern PowerPoint  Presentation that is beautifully designed. </a:t>
              </a:r>
              <a:endParaRPr sz="12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591" name="Google Shape;1591;p31"/>
          <p:cNvGrpSpPr/>
          <p:nvPr/>
        </p:nvGrpSpPr>
        <p:grpSpPr>
          <a:xfrm>
            <a:off x="8914678" y="3396778"/>
            <a:ext cx="2939657" cy="2537429"/>
            <a:chOff x="905977" y="2456312"/>
            <a:chExt cx="3407949" cy="2537429"/>
          </a:xfrm>
        </p:grpSpPr>
        <p:sp>
          <p:nvSpPr>
            <p:cNvPr id="1592" name="Google Shape;1592;p31"/>
            <p:cNvSpPr txBox="1"/>
            <p:nvPr/>
          </p:nvSpPr>
          <p:spPr>
            <a:xfrm>
              <a:off x="1030374" y="2456312"/>
              <a:ext cx="3283552" cy="28931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l" rtl="0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600">
                  <a:solidFill>
                    <a:srgbClr val="1D3E86"/>
                  </a:solidFill>
                  <a:latin typeface="Arial"/>
                  <a:ea typeface="Arial"/>
                  <a:cs typeface="Arial"/>
                  <a:sym typeface="Arial"/>
                </a:rPr>
                <a:t>Simple Portfolio Presentation</a:t>
              </a:r>
              <a:endParaRPr/>
            </a:p>
          </p:txBody>
        </p:sp>
        <p:sp>
          <p:nvSpPr>
            <p:cNvPr id="1593" name="Google Shape;1593;p31"/>
            <p:cNvSpPr txBox="1"/>
            <p:nvPr/>
          </p:nvSpPr>
          <p:spPr>
            <a:xfrm>
              <a:off x="1030374" y="2777472"/>
              <a:ext cx="3283552" cy="28931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l" rtl="0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600">
                  <a:solidFill>
                    <a:srgbClr val="1D3E86"/>
                  </a:solidFill>
                  <a:latin typeface="Arial"/>
                  <a:ea typeface="Arial"/>
                  <a:cs typeface="Arial"/>
                  <a:sym typeface="Arial"/>
                </a:rPr>
                <a:t>Presentation</a:t>
              </a:r>
              <a:endParaRPr/>
            </a:p>
          </p:txBody>
        </p:sp>
        <p:sp>
          <p:nvSpPr>
            <p:cNvPr id="1594" name="Google Shape;1594;p31"/>
            <p:cNvSpPr txBox="1"/>
            <p:nvPr/>
          </p:nvSpPr>
          <p:spPr>
            <a:xfrm>
              <a:off x="1030374" y="3740952"/>
              <a:ext cx="3283552" cy="28931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l" rtl="0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600">
                  <a:solidFill>
                    <a:srgbClr val="1D3E86"/>
                  </a:solidFill>
                  <a:latin typeface="Arial"/>
                  <a:ea typeface="Arial"/>
                  <a:cs typeface="Arial"/>
                  <a:sym typeface="Arial"/>
                </a:rPr>
                <a:t>Portfolio Presentation</a:t>
              </a:r>
              <a:endParaRPr/>
            </a:p>
          </p:txBody>
        </p:sp>
        <p:sp>
          <p:nvSpPr>
            <p:cNvPr id="1595" name="Google Shape;1595;p31"/>
            <p:cNvSpPr txBox="1"/>
            <p:nvPr/>
          </p:nvSpPr>
          <p:spPr>
            <a:xfrm>
              <a:off x="1030374" y="3419792"/>
              <a:ext cx="3283552" cy="28931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l" rtl="0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600">
                  <a:solidFill>
                    <a:srgbClr val="1D3E86"/>
                  </a:solidFill>
                  <a:latin typeface="Arial"/>
                  <a:ea typeface="Arial"/>
                  <a:cs typeface="Arial"/>
                  <a:sym typeface="Arial"/>
                </a:rPr>
                <a:t>Simple Portfolio</a:t>
              </a:r>
              <a:endParaRPr/>
            </a:p>
          </p:txBody>
        </p:sp>
        <p:sp>
          <p:nvSpPr>
            <p:cNvPr id="1596" name="Google Shape;1596;p31"/>
            <p:cNvSpPr txBox="1"/>
            <p:nvPr/>
          </p:nvSpPr>
          <p:spPr>
            <a:xfrm>
              <a:off x="1030374" y="3098632"/>
              <a:ext cx="3283552" cy="28931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l" rtl="0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600">
                  <a:solidFill>
                    <a:srgbClr val="1D3E86"/>
                  </a:solidFill>
                  <a:latin typeface="Arial"/>
                  <a:ea typeface="Arial"/>
                  <a:cs typeface="Arial"/>
                  <a:sym typeface="Arial"/>
                </a:rPr>
                <a:t>Portfolio</a:t>
              </a:r>
              <a:endParaRPr/>
            </a:p>
          </p:txBody>
        </p:sp>
        <p:sp>
          <p:nvSpPr>
            <p:cNvPr id="1597" name="Google Shape;1597;p31"/>
            <p:cNvSpPr txBox="1"/>
            <p:nvPr/>
          </p:nvSpPr>
          <p:spPr>
            <a:xfrm>
              <a:off x="1030374" y="4062112"/>
              <a:ext cx="3283552" cy="28931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l" rtl="0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600">
                  <a:solidFill>
                    <a:srgbClr val="1D3E86"/>
                  </a:solidFill>
                  <a:latin typeface="Arial"/>
                  <a:ea typeface="Arial"/>
                  <a:cs typeface="Arial"/>
                  <a:sym typeface="Arial"/>
                </a:rPr>
                <a:t>Presentation</a:t>
              </a:r>
              <a:endParaRPr/>
            </a:p>
          </p:txBody>
        </p:sp>
        <p:sp>
          <p:nvSpPr>
            <p:cNvPr id="1598" name="Google Shape;1598;p31"/>
            <p:cNvSpPr txBox="1"/>
            <p:nvPr/>
          </p:nvSpPr>
          <p:spPr>
            <a:xfrm>
              <a:off x="1030374" y="4704431"/>
              <a:ext cx="3283552" cy="28931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l" rtl="0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600">
                  <a:solidFill>
                    <a:srgbClr val="1D3E86"/>
                  </a:solidFill>
                  <a:latin typeface="Arial"/>
                  <a:ea typeface="Arial"/>
                  <a:cs typeface="Arial"/>
                  <a:sym typeface="Arial"/>
                </a:rPr>
                <a:t>Simple Portfolio</a:t>
              </a:r>
              <a:endParaRPr/>
            </a:p>
          </p:txBody>
        </p:sp>
        <p:sp>
          <p:nvSpPr>
            <p:cNvPr id="1599" name="Google Shape;1599;p31"/>
            <p:cNvSpPr txBox="1"/>
            <p:nvPr/>
          </p:nvSpPr>
          <p:spPr>
            <a:xfrm>
              <a:off x="1030374" y="4383272"/>
              <a:ext cx="3283552" cy="28931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l" rtl="0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600">
                  <a:solidFill>
                    <a:srgbClr val="1D3E86"/>
                  </a:solidFill>
                  <a:latin typeface="Arial"/>
                  <a:ea typeface="Arial"/>
                  <a:cs typeface="Arial"/>
                  <a:sym typeface="Arial"/>
                </a:rPr>
                <a:t>Portfolio Presentation</a:t>
              </a:r>
              <a:endParaRPr/>
            </a:p>
          </p:txBody>
        </p:sp>
        <p:grpSp>
          <p:nvGrpSpPr>
            <p:cNvPr id="1600" name="Google Shape;1600;p31"/>
            <p:cNvGrpSpPr/>
            <p:nvPr/>
          </p:nvGrpSpPr>
          <p:grpSpPr>
            <a:xfrm>
              <a:off x="905977" y="2543817"/>
              <a:ext cx="114300" cy="2362419"/>
              <a:chOff x="905977" y="2332809"/>
              <a:chExt cx="114300" cy="2362419"/>
            </a:xfrm>
          </p:grpSpPr>
          <p:sp>
            <p:nvSpPr>
              <p:cNvPr id="1601" name="Google Shape;1601;p31"/>
              <p:cNvSpPr/>
              <p:nvPr/>
            </p:nvSpPr>
            <p:spPr>
              <a:xfrm>
                <a:off x="905977" y="2332809"/>
                <a:ext cx="114300" cy="1143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1D3E86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02" name="Google Shape;1602;p31"/>
              <p:cNvSpPr/>
              <p:nvPr/>
            </p:nvSpPr>
            <p:spPr>
              <a:xfrm>
                <a:off x="905977" y="2653969"/>
                <a:ext cx="114300" cy="1143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1D3E86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03" name="Google Shape;1603;p31"/>
              <p:cNvSpPr/>
              <p:nvPr/>
            </p:nvSpPr>
            <p:spPr>
              <a:xfrm>
                <a:off x="905977" y="2975129"/>
                <a:ext cx="114300" cy="1143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1D3E86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04" name="Google Shape;1604;p31"/>
              <p:cNvSpPr/>
              <p:nvPr/>
            </p:nvSpPr>
            <p:spPr>
              <a:xfrm>
                <a:off x="905977" y="3296289"/>
                <a:ext cx="114300" cy="1143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1D3E86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05" name="Google Shape;1605;p31"/>
              <p:cNvSpPr/>
              <p:nvPr/>
            </p:nvSpPr>
            <p:spPr>
              <a:xfrm>
                <a:off x="905977" y="3617449"/>
                <a:ext cx="114300" cy="1143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1D3E86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06" name="Google Shape;1606;p31"/>
              <p:cNvSpPr/>
              <p:nvPr/>
            </p:nvSpPr>
            <p:spPr>
              <a:xfrm>
                <a:off x="905977" y="3938609"/>
                <a:ext cx="114300" cy="1143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1D3E86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07" name="Google Shape;1607;p31"/>
              <p:cNvSpPr/>
              <p:nvPr/>
            </p:nvSpPr>
            <p:spPr>
              <a:xfrm>
                <a:off x="905977" y="4259769"/>
                <a:ext cx="114300" cy="1143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1D3E86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08" name="Google Shape;1608;p31"/>
              <p:cNvSpPr/>
              <p:nvPr/>
            </p:nvSpPr>
            <p:spPr>
              <a:xfrm>
                <a:off x="905977" y="4580928"/>
                <a:ext cx="114300" cy="1143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1D3E86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1609" name="Google Shape;1609;p31"/>
          <p:cNvGrpSpPr/>
          <p:nvPr/>
        </p:nvGrpSpPr>
        <p:grpSpPr>
          <a:xfrm>
            <a:off x="704523" y="2091198"/>
            <a:ext cx="2944368" cy="2537429"/>
            <a:chOff x="7878074" y="2456312"/>
            <a:chExt cx="3407949" cy="2537429"/>
          </a:xfrm>
        </p:grpSpPr>
        <p:sp>
          <p:nvSpPr>
            <p:cNvPr id="1610" name="Google Shape;1610;p31"/>
            <p:cNvSpPr txBox="1"/>
            <p:nvPr/>
          </p:nvSpPr>
          <p:spPr>
            <a:xfrm flipH="1">
              <a:off x="7878074" y="2456312"/>
              <a:ext cx="3283552" cy="28931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r" rtl="0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600">
                  <a:solidFill>
                    <a:srgbClr val="1D3E86"/>
                  </a:solidFill>
                  <a:latin typeface="Arial"/>
                  <a:ea typeface="Arial"/>
                  <a:cs typeface="Arial"/>
                  <a:sym typeface="Arial"/>
                </a:rPr>
                <a:t>Simple Portfolio Presentation</a:t>
              </a:r>
              <a:endParaRPr/>
            </a:p>
          </p:txBody>
        </p:sp>
        <p:sp>
          <p:nvSpPr>
            <p:cNvPr id="1611" name="Google Shape;1611;p31"/>
            <p:cNvSpPr txBox="1"/>
            <p:nvPr/>
          </p:nvSpPr>
          <p:spPr>
            <a:xfrm flipH="1">
              <a:off x="7878074" y="2777472"/>
              <a:ext cx="3283552" cy="28931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r" rtl="0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600">
                  <a:solidFill>
                    <a:srgbClr val="1D3E86"/>
                  </a:solidFill>
                  <a:latin typeface="Arial"/>
                  <a:ea typeface="Arial"/>
                  <a:cs typeface="Arial"/>
                  <a:sym typeface="Arial"/>
                </a:rPr>
                <a:t>Presentation</a:t>
              </a:r>
              <a:endParaRPr/>
            </a:p>
          </p:txBody>
        </p:sp>
        <p:sp>
          <p:nvSpPr>
            <p:cNvPr id="1612" name="Google Shape;1612;p31"/>
            <p:cNvSpPr txBox="1"/>
            <p:nvPr/>
          </p:nvSpPr>
          <p:spPr>
            <a:xfrm flipH="1">
              <a:off x="7878074" y="3740952"/>
              <a:ext cx="3283552" cy="28931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r" rtl="0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600">
                  <a:solidFill>
                    <a:srgbClr val="1D3E86"/>
                  </a:solidFill>
                  <a:latin typeface="Arial"/>
                  <a:ea typeface="Arial"/>
                  <a:cs typeface="Arial"/>
                  <a:sym typeface="Arial"/>
                </a:rPr>
                <a:t>Portfolio Presentation</a:t>
              </a:r>
              <a:endParaRPr/>
            </a:p>
          </p:txBody>
        </p:sp>
        <p:sp>
          <p:nvSpPr>
            <p:cNvPr id="1613" name="Google Shape;1613;p31"/>
            <p:cNvSpPr txBox="1"/>
            <p:nvPr/>
          </p:nvSpPr>
          <p:spPr>
            <a:xfrm flipH="1">
              <a:off x="7878074" y="3419792"/>
              <a:ext cx="3283552" cy="28931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r" rtl="0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600">
                  <a:solidFill>
                    <a:srgbClr val="1D3E86"/>
                  </a:solidFill>
                  <a:latin typeface="Arial"/>
                  <a:ea typeface="Arial"/>
                  <a:cs typeface="Arial"/>
                  <a:sym typeface="Arial"/>
                </a:rPr>
                <a:t>Simple Portfolio</a:t>
              </a:r>
              <a:endParaRPr/>
            </a:p>
          </p:txBody>
        </p:sp>
        <p:sp>
          <p:nvSpPr>
            <p:cNvPr id="1614" name="Google Shape;1614;p31"/>
            <p:cNvSpPr txBox="1"/>
            <p:nvPr/>
          </p:nvSpPr>
          <p:spPr>
            <a:xfrm flipH="1">
              <a:off x="7878074" y="3098632"/>
              <a:ext cx="3283552" cy="28931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r" rtl="0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600">
                  <a:solidFill>
                    <a:srgbClr val="1D3E86"/>
                  </a:solidFill>
                  <a:latin typeface="Arial"/>
                  <a:ea typeface="Arial"/>
                  <a:cs typeface="Arial"/>
                  <a:sym typeface="Arial"/>
                </a:rPr>
                <a:t>Portfolio</a:t>
              </a:r>
              <a:endParaRPr/>
            </a:p>
          </p:txBody>
        </p:sp>
        <p:sp>
          <p:nvSpPr>
            <p:cNvPr id="1615" name="Google Shape;1615;p31"/>
            <p:cNvSpPr txBox="1"/>
            <p:nvPr/>
          </p:nvSpPr>
          <p:spPr>
            <a:xfrm flipH="1">
              <a:off x="7878074" y="4062112"/>
              <a:ext cx="3283552" cy="28931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r" rtl="0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600">
                  <a:solidFill>
                    <a:srgbClr val="1D3E86"/>
                  </a:solidFill>
                  <a:latin typeface="Arial"/>
                  <a:ea typeface="Arial"/>
                  <a:cs typeface="Arial"/>
                  <a:sym typeface="Arial"/>
                </a:rPr>
                <a:t>Presentation</a:t>
              </a:r>
              <a:endParaRPr/>
            </a:p>
          </p:txBody>
        </p:sp>
        <p:sp>
          <p:nvSpPr>
            <p:cNvPr id="1616" name="Google Shape;1616;p31"/>
            <p:cNvSpPr txBox="1"/>
            <p:nvPr/>
          </p:nvSpPr>
          <p:spPr>
            <a:xfrm flipH="1">
              <a:off x="7878074" y="4704431"/>
              <a:ext cx="3283552" cy="28931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r" rtl="0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600">
                  <a:solidFill>
                    <a:srgbClr val="1D3E86"/>
                  </a:solidFill>
                  <a:latin typeface="Arial"/>
                  <a:ea typeface="Arial"/>
                  <a:cs typeface="Arial"/>
                  <a:sym typeface="Arial"/>
                </a:rPr>
                <a:t>Simple Portfolio</a:t>
              </a:r>
              <a:endParaRPr/>
            </a:p>
          </p:txBody>
        </p:sp>
        <p:sp>
          <p:nvSpPr>
            <p:cNvPr id="1617" name="Google Shape;1617;p31"/>
            <p:cNvSpPr txBox="1"/>
            <p:nvPr/>
          </p:nvSpPr>
          <p:spPr>
            <a:xfrm flipH="1">
              <a:off x="7878074" y="4383272"/>
              <a:ext cx="3283552" cy="28931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r" rtl="0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600">
                  <a:solidFill>
                    <a:srgbClr val="1D3E86"/>
                  </a:solidFill>
                  <a:latin typeface="Arial"/>
                  <a:ea typeface="Arial"/>
                  <a:cs typeface="Arial"/>
                  <a:sym typeface="Arial"/>
                </a:rPr>
                <a:t>Portfolio Presentation</a:t>
              </a:r>
              <a:endParaRPr/>
            </a:p>
          </p:txBody>
        </p:sp>
        <p:grpSp>
          <p:nvGrpSpPr>
            <p:cNvPr id="1618" name="Google Shape;1618;p31"/>
            <p:cNvGrpSpPr/>
            <p:nvPr/>
          </p:nvGrpSpPr>
          <p:grpSpPr>
            <a:xfrm>
              <a:off x="11171723" y="2543817"/>
              <a:ext cx="114300" cy="2362419"/>
              <a:chOff x="11171723" y="2332809"/>
              <a:chExt cx="114300" cy="2362419"/>
            </a:xfrm>
          </p:grpSpPr>
          <p:sp>
            <p:nvSpPr>
              <p:cNvPr id="1619" name="Google Shape;1619;p31"/>
              <p:cNvSpPr/>
              <p:nvPr/>
            </p:nvSpPr>
            <p:spPr>
              <a:xfrm flipH="1">
                <a:off x="11171723" y="2332809"/>
                <a:ext cx="114300" cy="114300"/>
              </a:xfrm>
              <a:prstGeom prst="ellipse">
                <a:avLst/>
              </a:prstGeom>
              <a:solidFill>
                <a:srgbClr val="C52527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1D3E86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20" name="Google Shape;1620;p31"/>
              <p:cNvSpPr/>
              <p:nvPr/>
            </p:nvSpPr>
            <p:spPr>
              <a:xfrm flipH="1">
                <a:off x="11171723" y="2653969"/>
                <a:ext cx="114300" cy="114300"/>
              </a:xfrm>
              <a:prstGeom prst="ellipse">
                <a:avLst/>
              </a:prstGeom>
              <a:solidFill>
                <a:srgbClr val="C52527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1D3E86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21" name="Google Shape;1621;p31"/>
              <p:cNvSpPr/>
              <p:nvPr/>
            </p:nvSpPr>
            <p:spPr>
              <a:xfrm flipH="1">
                <a:off x="11171723" y="2975129"/>
                <a:ext cx="114300" cy="114300"/>
              </a:xfrm>
              <a:prstGeom prst="ellipse">
                <a:avLst/>
              </a:prstGeom>
              <a:solidFill>
                <a:srgbClr val="C52527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1D3E86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22" name="Google Shape;1622;p31"/>
              <p:cNvSpPr/>
              <p:nvPr/>
            </p:nvSpPr>
            <p:spPr>
              <a:xfrm flipH="1">
                <a:off x="11171723" y="3296289"/>
                <a:ext cx="114300" cy="114300"/>
              </a:xfrm>
              <a:prstGeom prst="ellipse">
                <a:avLst/>
              </a:prstGeom>
              <a:solidFill>
                <a:srgbClr val="C52527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1D3E86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23" name="Google Shape;1623;p31"/>
              <p:cNvSpPr/>
              <p:nvPr/>
            </p:nvSpPr>
            <p:spPr>
              <a:xfrm flipH="1">
                <a:off x="11171723" y="3617449"/>
                <a:ext cx="114300" cy="114300"/>
              </a:xfrm>
              <a:prstGeom prst="ellipse">
                <a:avLst/>
              </a:prstGeom>
              <a:solidFill>
                <a:srgbClr val="C52527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1D3E86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24" name="Google Shape;1624;p31"/>
              <p:cNvSpPr/>
              <p:nvPr/>
            </p:nvSpPr>
            <p:spPr>
              <a:xfrm flipH="1">
                <a:off x="11171723" y="3938609"/>
                <a:ext cx="114300" cy="114300"/>
              </a:xfrm>
              <a:prstGeom prst="ellipse">
                <a:avLst/>
              </a:prstGeom>
              <a:solidFill>
                <a:srgbClr val="C52527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1D3E86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25" name="Google Shape;1625;p31"/>
              <p:cNvSpPr/>
              <p:nvPr/>
            </p:nvSpPr>
            <p:spPr>
              <a:xfrm flipH="1">
                <a:off x="11171723" y="4259769"/>
                <a:ext cx="114300" cy="114300"/>
              </a:xfrm>
              <a:prstGeom prst="ellipse">
                <a:avLst/>
              </a:prstGeom>
              <a:solidFill>
                <a:srgbClr val="C52527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1D3E86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26" name="Google Shape;1626;p31"/>
              <p:cNvSpPr/>
              <p:nvPr/>
            </p:nvSpPr>
            <p:spPr>
              <a:xfrm flipH="1">
                <a:off x="11171723" y="4580928"/>
                <a:ext cx="114300" cy="114300"/>
              </a:xfrm>
              <a:prstGeom prst="ellipse">
                <a:avLst/>
              </a:prstGeom>
              <a:solidFill>
                <a:srgbClr val="C52527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1D3E86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1" name="Google Shape;1631;p32"/>
          <p:cNvSpPr txBox="1">
            <a:spLocks noGrp="1"/>
          </p:cNvSpPr>
          <p:nvPr>
            <p:ph type="body" idx="1"/>
          </p:nvPr>
        </p:nvSpPr>
        <p:spPr>
          <a:xfrm>
            <a:off x="823798" y="753837"/>
            <a:ext cx="10544391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8662"/>
              </a:buClr>
              <a:buSzPts val="4000"/>
              <a:buNone/>
            </a:pPr>
            <a:r>
              <a:rPr lang="en-US"/>
              <a:t>Infographic Style</a:t>
            </a:r>
            <a:endParaRPr/>
          </a:p>
        </p:txBody>
      </p:sp>
      <p:grpSp>
        <p:nvGrpSpPr>
          <p:cNvPr id="1632" name="Google Shape;1632;p32"/>
          <p:cNvGrpSpPr/>
          <p:nvPr/>
        </p:nvGrpSpPr>
        <p:grpSpPr>
          <a:xfrm>
            <a:off x="1805059" y="3041721"/>
            <a:ext cx="3933092" cy="869319"/>
            <a:chOff x="1985513" y="4307149"/>
            <a:chExt cx="2380861" cy="869319"/>
          </a:xfrm>
        </p:grpSpPr>
        <p:sp>
          <p:nvSpPr>
            <p:cNvPr id="1633" name="Google Shape;1633;p32"/>
            <p:cNvSpPr txBox="1"/>
            <p:nvPr/>
          </p:nvSpPr>
          <p:spPr>
            <a:xfrm>
              <a:off x="2004348" y="4714803"/>
              <a:ext cx="2346637" cy="4616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</a:t>
              </a:r>
              <a:endParaRPr/>
            </a:p>
          </p:txBody>
        </p:sp>
        <p:sp>
          <p:nvSpPr>
            <p:cNvPr id="1634" name="Google Shape;1634;p32"/>
            <p:cNvSpPr txBox="1"/>
            <p:nvPr/>
          </p:nvSpPr>
          <p:spPr>
            <a:xfrm>
              <a:off x="1985513" y="4307149"/>
              <a:ext cx="2380861" cy="33855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600">
                  <a:solidFill>
                    <a:srgbClr val="1D3E86"/>
                  </a:solidFill>
                  <a:latin typeface="Arial"/>
                  <a:ea typeface="Arial"/>
                  <a:cs typeface="Arial"/>
                  <a:sym typeface="Arial"/>
                </a:rPr>
                <a:t>EASY TO CHANGE COLORS, PHOTOS.  </a:t>
              </a:r>
              <a:endParaRPr sz="1600">
                <a:solidFill>
                  <a:srgbClr val="1D3E8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635" name="Google Shape;1635;p32"/>
          <p:cNvGrpSpPr/>
          <p:nvPr/>
        </p:nvGrpSpPr>
        <p:grpSpPr>
          <a:xfrm>
            <a:off x="1539889" y="4099668"/>
            <a:ext cx="3933092" cy="869319"/>
            <a:chOff x="1985513" y="4307149"/>
            <a:chExt cx="2380861" cy="869319"/>
          </a:xfrm>
        </p:grpSpPr>
        <p:sp>
          <p:nvSpPr>
            <p:cNvPr id="1636" name="Google Shape;1636;p32"/>
            <p:cNvSpPr txBox="1"/>
            <p:nvPr/>
          </p:nvSpPr>
          <p:spPr>
            <a:xfrm>
              <a:off x="2004348" y="4714803"/>
              <a:ext cx="2346637" cy="4616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</a:t>
              </a:r>
              <a:endParaRPr/>
            </a:p>
          </p:txBody>
        </p:sp>
        <p:sp>
          <p:nvSpPr>
            <p:cNvPr id="1637" name="Google Shape;1637;p32"/>
            <p:cNvSpPr txBox="1"/>
            <p:nvPr/>
          </p:nvSpPr>
          <p:spPr>
            <a:xfrm>
              <a:off x="1985513" y="4307149"/>
              <a:ext cx="2380861" cy="33855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600">
                  <a:solidFill>
                    <a:srgbClr val="C52527"/>
                  </a:solidFill>
                  <a:latin typeface="Arial"/>
                  <a:ea typeface="Arial"/>
                  <a:cs typeface="Arial"/>
                  <a:sym typeface="Arial"/>
                </a:rPr>
                <a:t>EASY TO CHANGE COLORS, PHOTOS.  </a:t>
              </a:r>
              <a:endParaRPr sz="1600">
                <a:solidFill>
                  <a:srgbClr val="C52527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638" name="Google Shape;1638;p32"/>
          <p:cNvGrpSpPr/>
          <p:nvPr/>
        </p:nvGrpSpPr>
        <p:grpSpPr>
          <a:xfrm>
            <a:off x="1805059" y="5157615"/>
            <a:ext cx="3933092" cy="869319"/>
            <a:chOff x="1985513" y="4307149"/>
            <a:chExt cx="2380861" cy="869319"/>
          </a:xfrm>
        </p:grpSpPr>
        <p:sp>
          <p:nvSpPr>
            <p:cNvPr id="1639" name="Google Shape;1639;p32"/>
            <p:cNvSpPr txBox="1"/>
            <p:nvPr/>
          </p:nvSpPr>
          <p:spPr>
            <a:xfrm>
              <a:off x="2004348" y="4714803"/>
              <a:ext cx="2346637" cy="4616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</a:t>
              </a:r>
              <a:endParaRPr/>
            </a:p>
          </p:txBody>
        </p:sp>
        <p:sp>
          <p:nvSpPr>
            <p:cNvPr id="1640" name="Google Shape;1640;p32"/>
            <p:cNvSpPr txBox="1"/>
            <p:nvPr/>
          </p:nvSpPr>
          <p:spPr>
            <a:xfrm>
              <a:off x="1985513" y="4307149"/>
              <a:ext cx="2380861" cy="33855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600">
                  <a:solidFill>
                    <a:schemeClr val="accent4"/>
                  </a:solidFill>
                  <a:latin typeface="Arial"/>
                  <a:ea typeface="Arial"/>
                  <a:cs typeface="Arial"/>
                  <a:sym typeface="Arial"/>
                </a:rPr>
                <a:t>EASY TO CHANGE COLORS, PHOTOS.  </a:t>
              </a:r>
              <a:endParaRPr sz="1600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641" name="Google Shape;1641;p32"/>
          <p:cNvSpPr/>
          <p:nvPr/>
        </p:nvSpPr>
        <p:spPr>
          <a:xfrm>
            <a:off x="713823" y="2130778"/>
            <a:ext cx="540339" cy="456890"/>
          </a:xfrm>
          <a:custGeom>
            <a:avLst/>
            <a:gdLst/>
            <a:ahLst/>
            <a:cxnLst/>
            <a:rect l="l" t="t" r="r" b="b"/>
            <a:pathLst>
              <a:path w="2736304" h="2313707" extrusionOk="0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42" name="Google Shape;1642;p32"/>
          <p:cNvSpPr/>
          <p:nvPr/>
        </p:nvSpPr>
        <p:spPr>
          <a:xfrm>
            <a:off x="6026053" y="5346435"/>
            <a:ext cx="284112" cy="491678"/>
          </a:xfrm>
          <a:custGeom>
            <a:avLst/>
            <a:gdLst/>
            <a:ahLst/>
            <a:cxnLst/>
            <a:rect l="l" t="t" r="r" b="b"/>
            <a:pathLst>
              <a:path w="1872208" h="3240000" extrusionOk="0">
                <a:moveTo>
                  <a:pt x="936104" y="2852499"/>
                </a:moveTo>
                <a:cubicBezTo>
                  <a:pt x="861605" y="2852499"/>
                  <a:pt x="801211" y="2912893"/>
                  <a:pt x="801211" y="2987392"/>
                </a:cubicBezTo>
                <a:cubicBezTo>
                  <a:pt x="801211" y="3061891"/>
                  <a:pt x="861605" y="3122285"/>
                  <a:pt x="936104" y="3122285"/>
                </a:cubicBezTo>
                <a:cubicBezTo>
                  <a:pt x="1010603" y="3122285"/>
                  <a:pt x="1070997" y="3061891"/>
                  <a:pt x="1070997" y="2987392"/>
                </a:cubicBezTo>
                <a:cubicBezTo>
                  <a:pt x="1070997" y="2912893"/>
                  <a:pt x="1010603" y="2852499"/>
                  <a:pt x="936104" y="2852499"/>
                </a:cubicBezTo>
                <a:close/>
                <a:moveTo>
                  <a:pt x="144016" y="323096"/>
                </a:moveTo>
                <a:lnTo>
                  <a:pt x="144016" y="2699360"/>
                </a:lnTo>
                <a:lnTo>
                  <a:pt x="1728192" y="2699360"/>
                </a:lnTo>
                <a:lnTo>
                  <a:pt x="1728192" y="323096"/>
                </a:lnTo>
                <a:close/>
                <a:moveTo>
                  <a:pt x="720104" y="107072"/>
                </a:moveTo>
                <a:cubicBezTo>
                  <a:pt x="690281" y="107072"/>
                  <a:pt x="666104" y="131249"/>
                  <a:pt x="666104" y="161072"/>
                </a:cubicBezTo>
                <a:cubicBezTo>
                  <a:pt x="666104" y="190895"/>
                  <a:pt x="690281" y="215072"/>
                  <a:pt x="720104" y="215072"/>
                </a:cubicBezTo>
                <a:lnTo>
                  <a:pt x="1152104" y="215072"/>
                </a:lnTo>
                <a:cubicBezTo>
                  <a:pt x="1181927" y="215072"/>
                  <a:pt x="1206104" y="190895"/>
                  <a:pt x="1206104" y="161072"/>
                </a:cubicBezTo>
                <a:cubicBezTo>
                  <a:pt x="1206104" y="131249"/>
                  <a:pt x="1181927" y="107072"/>
                  <a:pt x="1152104" y="107072"/>
                </a:cubicBezTo>
                <a:close/>
                <a:moveTo>
                  <a:pt x="312041" y="0"/>
                </a:moveTo>
                <a:lnTo>
                  <a:pt x="1560167" y="0"/>
                </a:lnTo>
                <a:cubicBezTo>
                  <a:pt x="1732502" y="0"/>
                  <a:pt x="1872208" y="139706"/>
                  <a:pt x="1872208" y="312041"/>
                </a:cubicBezTo>
                <a:lnTo>
                  <a:pt x="1872208" y="2927959"/>
                </a:lnTo>
                <a:cubicBezTo>
                  <a:pt x="1872208" y="3100294"/>
                  <a:pt x="1732502" y="3240000"/>
                  <a:pt x="1560167" y="3240000"/>
                </a:cubicBezTo>
                <a:lnTo>
                  <a:pt x="312041" y="3240000"/>
                </a:lnTo>
                <a:cubicBezTo>
                  <a:pt x="139706" y="3240000"/>
                  <a:pt x="0" y="3100294"/>
                  <a:pt x="0" y="2927959"/>
                </a:cubicBezTo>
                <a:lnTo>
                  <a:pt x="0" y="312041"/>
                </a:lnTo>
                <a:cubicBezTo>
                  <a:pt x="0" y="139706"/>
                  <a:pt x="139706" y="0"/>
                  <a:pt x="3120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43" name="Google Shape;1643;p32"/>
          <p:cNvSpPr/>
          <p:nvPr/>
        </p:nvSpPr>
        <p:spPr>
          <a:xfrm>
            <a:off x="5910982" y="3272087"/>
            <a:ext cx="514255" cy="408586"/>
          </a:xfrm>
          <a:custGeom>
            <a:avLst/>
            <a:gdLst/>
            <a:ahLst/>
            <a:cxnLst/>
            <a:rect l="l" t="t" r="r" b="b"/>
            <a:pathLst>
              <a:path w="3240000" h="2574247" extrusionOk="0">
                <a:moveTo>
                  <a:pt x="2393400" y="1814089"/>
                </a:moveTo>
                <a:cubicBezTo>
                  <a:pt x="2363577" y="1814089"/>
                  <a:pt x="2339400" y="1838266"/>
                  <a:pt x="2339400" y="1868089"/>
                </a:cubicBezTo>
                <a:cubicBezTo>
                  <a:pt x="2339400" y="1897912"/>
                  <a:pt x="2363577" y="1922089"/>
                  <a:pt x="2393400" y="1922089"/>
                </a:cubicBezTo>
                <a:lnTo>
                  <a:pt x="2573400" y="1922089"/>
                </a:lnTo>
                <a:cubicBezTo>
                  <a:pt x="2603223" y="1922089"/>
                  <a:pt x="2627400" y="1897912"/>
                  <a:pt x="2627400" y="1868089"/>
                </a:cubicBezTo>
                <a:cubicBezTo>
                  <a:pt x="2627400" y="1838266"/>
                  <a:pt x="2603223" y="1814089"/>
                  <a:pt x="2573400" y="1814089"/>
                </a:cubicBezTo>
                <a:close/>
                <a:moveTo>
                  <a:pt x="173344" y="1814089"/>
                </a:moveTo>
                <a:cubicBezTo>
                  <a:pt x="143521" y="1814089"/>
                  <a:pt x="119344" y="1838266"/>
                  <a:pt x="119344" y="1868089"/>
                </a:cubicBezTo>
                <a:cubicBezTo>
                  <a:pt x="119344" y="1897912"/>
                  <a:pt x="143521" y="1922089"/>
                  <a:pt x="173344" y="1922089"/>
                </a:cubicBezTo>
                <a:lnTo>
                  <a:pt x="353344" y="1922089"/>
                </a:lnTo>
                <a:cubicBezTo>
                  <a:pt x="383167" y="1922089"/>
                  <a:pt x="407344" y="1897912"/>
                  <a:pt x="407344" y="1868089"/>
                </a:cubicBezTo>
                <a:cubicBezTo>
                  <a:pt x="407344" y="1838266"/>
                  <a:pt x="383167" y="1814089"/>
                  <a:pt x="353344" y="1814089"/>
                </a:cubicBezTo>
                <a:close/>
                <a:moveTo>
                  <a:pt x="2933496" y="1796081"/>
                </a:moveTo>
                <a:cubicBezTo>
                  <a:pt x="2893727" y="1796081"/>
                  <a:pt x="2861488" y="1828320"/>
                  <a:pt x="2861488" y="1868089"/>
                </a:cubicBezTo>
                <a:cubicBezTo>
                  <a:pt x="2861488" y="1907858"/>
                  <a:pt x="2893727" y="1940097"/>
                  <a:pt x="2933496" y="1940097"/>
                </a:cubicBezTo>
                <a:cubicBezTo>
                  <a:pt x="2973265" y="1940097"/>
                  <a:pt x="3005504" y="1907858"/>
                  <a:pt x="3005504" y="1868089"/>
                </a:cubicBezTo>
                <a:cubicBezTo>
                  <a:pt x="3005504" y="1828320"/>
                  <a:pt x="2973265" y="1796081"/>
                  <a:pt x="2933496" y="1796081"/>
                </a:cubicBezTo>
                <a:close/>
                <a:moveTo>
                  <a:pt x="119344" y="122856"/>
                </a:moveTo>
                <a:lnTo>
                  <a:pt x="119344" y="1728192"/>
                </a:lnTo>
                <a:lnTo>
                  <a:pt x="3120656" y="1728192"/>
                </a:lnTo>
                <a:lnTo>
                  <a:pt x="3120656" y="122856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2016224"/>
                </a:lnTo>
                <a:lnTo>
                  <a:pt x="1812079" y="2016224"/>
                </a:lnTo>
                <a:lnTo>
                  <a:pt x="1857107" y="2320159"/>
                </a:lnTo>
                <a:lnTo>
                  <a:pt x="2357140" y="2320159"/>
                </a:lnTo>
                <a:cubicBezTo>
                  <a:pt x="2427304" y="2320159"/>
                  <a:pt x="2484184" y="2377039"/>
                  <a:pt x="2484184" y="2447203"/>
                </a:cubicBezTo>
                <a:lnTo>
                  <a:pt x="2484184" y="2574247"/>
                </a:lnTo>
                <a:lnTo>
                  <a:pt x="755992" y="2574247"/>
                </a:lnTo>
                <a:lnTo>
                  <a:pt x="755992" y="2447203"/>
                </a:lnTo>
                <a:cubicBezTo>
                  <a:pt x="755992" y="2377039"/>
                  <a:pt x="812872" y="2320159"/>
                  <a:pt x="883036" y="2320159"/>
                </a:cubicBezTo>
                <a:lnTo>
                  <a:pt x="1382894" y="2320159"/>
                </a:lnTo>
                <a:lnTo>
                  <a:pt x="1427922" y="2016224"/>
                </a:lnTo>
                <a:lnTo>
                  <a:pt x="0" y="2016224"/>
                </a:lnTo>
                <a:close/>
              </a:path>
            </a:pathLst>
          </a:custGeom>
          <a:solidFill>
            <a:srgbClr val="1D3E8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44" name="Google Shape;1644;p32"/>
          <p:cNvSpPr/>
          <p:nvPr/>
        </p:nvSpPr>
        <p:spPr>
          <a:xfrm>
            <a:off x="827415" y="4314166"/>
            <a:ext cx="313154" cy="440323"/>
          </a:xfrm>
          <a:custGeom>
            <a:avLst/>
            <a:gdLst/>
            <a:ahLst/>
            <a:cxnLst/>
            <a:rect l="l" t="t" r="r" b="b"/>
            <a:pathLst>
              <a:path w="2304256" h="3240000" extrusionOk="0">
                <a:moveTo>
                  <a:pt x="954128" y="3024336"/>
                </a:moveTo>
                <a:cubicBezTo>
                  <a:pt x="924305" y="3024336"/>
                  <a:pt x="900128" y="3048513"/>
                  <a:pt x="900128" y="3078336"/>
                </a:cubicBezTo>
                <a:cubicBezTo>
                  <a:pt x="900128" y="3108159"/>
                  <a:pt x="924305" y="3132336"/>
                  <a:pt x="954128" y="3132336"/>
                </a:cubicBezTo>
                <a:lnTo>
                  <a:pt x="1350128" y="3132336"/>
                </a:lnTo>
                <a:cubicBezTo>
                  <a:pt x="1379951" y="3132336"/>
                  <a:pt x="1404128" y="3108159"/>
                  <a:pt x="1404128" y="3078336"/>
                </a:cubicBezTo>
                <a:cubicBezTo>
                  <a:pt x="1404128" y="3048513"/>
                  <a:pt x="1379951" y="3024336"/>
                  <a:pt x="1350128" y="3024336"/>
                </a:cubicBezTo>
                <a:close/>
                <a:moveTo>
                  <a:pt x="131531" y="224650"/>
                </a:moveTo>
                <a:lnTo>
                  <a:pt x="131531" y="2888946"/>
                </a:lnTo>
                <a:lnTo>
                  <a:pt x="2172725" y="2888946"/>
                </a:lnTo>
                <a:lnTo>
                  <a:pt x="2172725" y="224650"/>
                </a:lnTo>
                <a:close/>
                <a:moveTo>
                  <a:pt x="936128" y="73520"/>
                </a:moveTo>
                <a:cubicBezTo>
                  <a:pt x="916246" y="73520"/>
                  <a:pt x="900128" y="89638"/>
                  <a:pt x="900128" y="109520"/>
                </a:cubicBezTo>
                <a:cubicBezTo>
                  <a:pt x="900128" y="129402"/>
                  <a:pt x="916246" y="145520"/>
                  <a:pt x="936128" y="145520"/>
                </a:cubicBezTo>
                <a:lnTo>
                  <a:pt x="1368128" y="145520"/>
                </a:lnTo>
                <a:cubicBezTo>
                  <a:pt x="1388010" y="145520"/>
                  <a:pt x="1404128" y="129402"/>
                  <a:pt x="1404128" y="109520"/>
                </a:cubicBezTo>
                <a:cubicBezTo>
                  <a:pt x="1404128" y="89638"/>
                  <a:pt x="1388010" y="73520"/>
                  <a:pt x="1368128" y="73520"/>
                </a:cubicBezTo>
                <a:close/>
                <a:moveTo>
                  <a:pt x="155330" y="0"/>
                </a:moveTo>
                <a:lnTo>
                  <a:pt x="2148926" y="0"/>
                </a:lnTo>
                <a:cubicBezTo>
                  <a:pt x="2234712" y="0"/>
                  <a:pt x="2304256" y="69544"/>
                  <a:pt x="2304256" y="155330"/>
                </a:cubicBezTo>
                <a:lnTo>
                  <a:pt x="2304256" y="3084670"/>
                </a:lnTo>
                <a:cubicBezTo>
                  <a:pt x="2304256" y="3170456"/>
                  <a:pt x="2234712" y="3240000"/>
                  <a:pt x="2148926" y="3240000"/>
                </a:cubicBezTo>
                <a:lnTo>
                  <a:pt x="155330" y="3240000"/>
                </a:lnTo>
                <a:cubicBezTo>
                  <a:pt x="69544" y="3240000"/>
                  <a:pt x="0" y="3170456"/>
                  <a:pt x="0" y="3084670"/>
                </a:cubicBezTo>
                <a:lnTo>
                  <a:pt x="0" y="155330"/>
                </a:lnTo>
                <a:cubicBezTo>
                  <a:pt x="0" y="69544"/>
                  <a:pt x="69544" y="0"/>
                  <a:pt x="155330" y="0"/>
                </a:cubicBezTo>
                <a:close/>
              </a:path>
            </a:pathLst>
          </a:custGeom>
          <a:solidFill>
            <a:srgbClr val="C5252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645" name="Google Shape;1645;p32"/>
          <p:cNvGrpSpPr/>
          <p:nvPr/>
        </p:nvGrpSpPr>
        <p:grpSpPr>
          <a:xfrm>
            <a:off x="1539889" y="1983774"/>
            <a:ext cx="3933092" cy="869319"/>
            <a:chOff x="1985513" y="4307149"/>
            <a:chExt cx="2380861" cy="869319"/>
          </a:xfrm>
        </p:grpSpPr>
        <p:sp>
          <p:nvSpPr>
            <p:cNvPr id="1646" name="Google Shape;1646;p32"/>
            <p:cNvSpPr txBox="1"/>
            <p:nvPr/>
          </p:nvSpPr>
          <p:spPr>
            <a:xfrm>
              <a:off x="2004348" y="4714803"/>
              <a:ext cx="2346637" cy="4616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</a:t>
              </a:r>
              <a:endParaRPr/>
            </a:p>
          </p:txBody>
        </p:sp>
        <p:sp>
          <p:nvSpPr>
            <p:cNvPr id="1647" name="Google Shape;1647;p32"/>
            <p:cNvSpPr txBox="1"/>
            <p:nvPr/>
          </p:nvSpPr>
          <p:spPr>
            <a:xfrm>
              <a:off x="1985513" y="4307149"/>
              <a:ext cx="2380861" cy="33855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600">
                  <a:solidFill>
                    <a:schemeClr val="accent1"/>
                  </a:solidFill>
                  <a:latin typeface="Arial"/>
                  <a:ea typeface="Arial"/>
                  <a:cs typeface="Arial"/>
                  <a:sym typeface="Arial"/>
                </a:rPr>
                <a:t>EASY TO CHANGE COLORS, PHOTOS.  </a:t>
              </a:r>
              <a:endParaRPr sz="16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648" name="Google Shape;1648;p32"/>
          <p:cNvSpPr txBox="1"/>
          <p:nvPr/>
        </p:nvSpPr>
        <p:spPr>
          <a:xfrm>
            <a:off x="7170463" y="1233630"/>
            <a:ext cx="4635847" cy="7386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0" rIns="36000" bIns="0" anchor="ctr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E99202"/>
                </a:solidFill>
                <a:latin typeface="Arial"/>
                <a:ea typeface="Arial"/>
                <a:cs typeface="Arial"/>
                <a:sym typeface="Arial"/>
              </a:rPr>
              <a:t>We Create Quality </a:t>
            </a:r>
            <a:endParaRPr/>
          </a:p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E99202"/>
                </a:solidFill>
                <a:latin typeface="Arial"/>
                <a:ea typeface="Arial"/>
                <a:cs typeface="Arial"/>
                <a:sym typeface="Arial"/>
              </a:rPr>
              <a:t>Professional PPT Presentation</a:t>
            </a:r>
            <a:endParaRPr sz="2400">
              <a:solidFill>
                <a:srgbClr val="E9920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49" name="Google Shape;1649;p32"/>
          <p:cNvSpPr txBox="1"/>
          <p:nvPr/>
        </p:nvSpPr>
        <p:spPr>
          <a:xfrm>
            <a:off x="7170465" y="2036887"/>
            <a:ext cx="4635846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I hope and I believe that this Template will your Time, Money and Reputation. </a:t>
            </a:r>
            <a:endParaRPr/>
          </a:p>
        </p:txBody>
      </p:sp>
      <p:pic>
        <p:nvPicPr>
          <p:cNvPr id="1650" name="Google Shape;1650;p3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682308" y="3160033"/>
            <a:ext cx="3385494" cy="2694577"/>
          </a:xfrm>
          <a:prstGeom prst="rect">
            <a:avLst/>
          </a:prstGeom>
          <a:noFill/>
          <a:ln>
            <a:noFill/>
          </a:ln>
        </p:spPr>
      </p:pic>
      <p:pic>
        <p:nvPicPr>
          <p:cNvPr id="1651" name="Google Shape;1651;p3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67268" y="484778"/>
            <a:ext cx="908149" cy="87976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6" name="Google Shape;1656;p33"/>
          <p:cNvSpPr txBox="1"/>
          <p:nvPr/>
        </p:nvSpPr>
        <p:spPr>
          <a:xfrm>
            <a:off x="6322001" y="4309196"/>
            <a:ext cx="4953533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dirty="0" smtClean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THEME PPT </a:t>
            </a:r>
            <a:r>
              <a:rPr lang="en-US" sz="2000" b="1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Layout</a:t>
            </a:r>
            <a:endParaRPr dirty="0"/>
          </a:p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Clean Text Slide for your Presentation</a:t>
            </a:r>
            <a:endParaRPr sz="2000" b="1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57" name="Google Shape;1657;p33"/>
          <p:cNvSpPr txBox="1"/>
          <p:nvPr/>
        </p:nvSpPr>
        <p:spPr>
          <a:xfrm>
            <a:off x="6322001" y="5293194"/>
            <a:ext cx="4953533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Get a modern PowerPoint  Presentation that is beautifully designed. I hope and I believe that this Template will your Time, Money and Reputation. </a:t>
            </a:r>
            <a:endParaRPr/>
          </a:p>
        </p:txBody>
      </p:sp>
      <p:sp>
        <p:nvSpPr>
          <p:cNvPr id="1658" name="Google Shape;1658;p33"/>
          <p:cNvSpPr txBox="1"/>
          <p:nvPr/>
        </p:nvSpPr>
        <p:spPr>
          <a:xfrm>
            <a:off x="8799344" y="801112"/>
            <a:ext cx="2476190" cy="30469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dirty="0" smtClean="0">
                <a:solidFill>
                  <a:srgbClr val="C81517"/>
                </a:solidFill>
                <a:latin typeface="Arial"/>
                <a:ea typeface="Arial"/>
                <a:cs typeface="Arial"/>
                <a:sym typeface="Arial"/>
              </a:rPr>
              <a:t>THEME PPT </a:t>
            </a:r>
            <a:r>
              <a:rPr lang="en-US" sz="3200" dirty="0">
                <a:solidFill>
                  <a:srgbClr val="C81517"/>
                </a:solidFill>
                <a:latin typeface="Arial"/>
                <a:ea typeface="Arial"/>
                <a:cs typeface="Arial"/>
                <a:sym typeface="Arial"/>
              </a:rPr>
              <a:t>Layout</a:t>
            </a:r>
            <a:endParaRPr dirty="0"/>
          </a:p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dirty="0">
                <a:solidFill>
                  <a:srgbClr val="C81517"/>
                </a:solidFill>
                <a:latin typeface="Arial"/>
                <a:ea typeface="Arial"/>
                <a:cs typeface="Arial"/>
                <a:sym typeface="Arial"/>
              </a:rPr>
              <a:t>Clean Text Slide for your Presentation</a:t>
            </a:r>
            <a:endParaRPr sz="3200" dirty="0">
              <a:solidFill>
                <a:srgbClr val="C81517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59" name="Google Shape;1659;p33"/>
          <p:cNvSpPr txBox="1"/>
          <p:nvPr/>
        </p:nvSpPr>
        <p:spPr>
          <a:xfrm>
            <a:off x="944524" y="1294701"/>
            <a:ext cx="6163615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 I hope and I believe that this Template will your Time.</a:t>
            </a: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660" name="Google Shape;1660;p33"/>
          <p:cNvGrpSpPr/>
          <p:nvPr/>
        </p:nvGrpSpPr>
        <p:grpSpPr>
          <a:xfrm>
            <a:off x="944523" y="2640713"/>
            <a:ext cx="5151476" cy="3373546"/>
            <a:chOff x="3499540" y="2974931"/>
            <a:chExt cx="2486580" cy="1628386"/>
          </a:xfrm>
        </p:grpSpPr>
        <p:sp>
          <p:nvSpPr>
            <p:cNvPr id="1661" name="Google Shape;1661;p33"/>
            <p:cNvSpPr/>
            <p:nvPr/>
          </p:nvSpPr>
          <p:spPr>
            <a:xfrm>
              <a:off x="4478772" y="3095962"/>
              <a:ext cx="1386323" cy="935222"/>
            </a:xfrm>
            <a:custGeom>
              <a:avLst/>
              <a:gdLst/>
              <a:ahLst/>
              <a:cxnLst/>
              <a:rect l="l" t="t" r="r" b="b"/>
              <a:pathLst>
                <a:path w="350" h="238" extrusionOk="0">
                  <a:moveTo>
                    <a:pt x="0" y="198"/>
                  </a:moveTo>
                  <a:cubicBezTo>
                    <a:pt x="25" y="194"/>
                    <a:pt x="49" y="191"/>
                    <a:pt x="72" y="187"/>
                  </a:cubicBezTo>
                  <a:cubicBezTo>
                    <a:pt x="73" y="184"/>
                    <a:pt x="73" y="182"/>
                    <a:pt x="73" y="179"/>
                  </a:cubicBezTo>
                  <a:cubicBezTo>
                    <a:pt x="78" y="178"/>
                    <a:pt x="82" y="177"/>
                    <a:pt x="86" y="176"/>
                  </a:cubicBezTo>
                  <a:cubicBezTo>
                    <a:pt x="86" y="173"/>
                    <a:pt x="86" y="171"/>
                    <a:pt x="87" y="169"/>
                  </a:cubicBezTo>
                  <a:cubicBezTo>
                    <a:pt x="93" y="167"/>
                    <a:pt x="100" y="165"/>
                    <a:pt x="107" y="163"/>
                  </a:cubicBezTo>
                  <a:cubicBezTo>
                    <a:pt x="119" y="160"/>
                    <a:pt x="127" y="153"/>
                    <a:pt x="135" y="144"/>
                  </a:cubicBezTo>
                  <a:cubicBezTo>
                    <a:pt x="140" y="139"/>
                    <a:pt x="138" y="132"/>
                    <a:pt x="135" y="126"/>
                  </a:cubicBezTo>
                  <a:cubicBezTo>
                    <a:pt x="131" y="120"/>
                    <a:pt x="126" y="118"/>
                    <a:pt x="119" y="119"/>
                  </a:cubicBezTo>
                  <a:cubicBezTo>
                    <a:pt x="115" y="120"/>
                    <a:pt x="111" y="122"/>
                    <a:pt x="106" y="124"/>
                  </a:cubicBezTo>
                  <a:cubicBezTo>
                    <a:pt x="99" y="127"/>
                    <a:pt x="97" y="125"/>
                    <a:pt x="97" y="118"/>
                  </a:cubicBezTo>
                  <a:cubicBezTo>
                    <a:pt x="97" y="109"/>
                    <a:pt x="89" y="104"/>
                    <a:pt x="81" y="110"/>
                  </a:cubicBezTo>
                  <a:cubicBezTo>
                    <a:pt x="75" y="114"/>
                    <a:pt x="70" y="121"/>
                    <a:pt x="64" y="126"/>
                  </a:cubicBezTo>
                  <a:cubicBezTo>
                    <a:pt x="61" y="129"/>
                    <a:pt x="58" y="133"/>
                    <a:pt x="54" y="134"/>
                  </a:cubicBezTo>
                  <a:cubicBezTo>
                    <a:pt x="37" y="138"/>
                    <a:pt x="19" y="141"/>
                    <a:pt x="1" y="144"/>
                  </a:cubicBezTo>
                  <a:cubicBezTo>
                    <a:pt x="1" y="141"/>
                    <a:pt x="0" y="139"/>
                    <a:pt x="0" y="137"/>
                  </a:cubicBezTo>
                  <a:cubicBezTo>
                    <a:pt x="0" y="100"/>
                    <a:pt x="0" y="64"/>
                    <a:pt x="0" y="27"/>
                  </a:cubicBezTo>
                  <a:cubicBezTo>
                    <a:pt x="0" y="10"/>
                    <a:pt x="10" y="0"/>
                    <a:pt x="27" y="0"/>
                  </a:cubicBezTo>
                  <a:cubicBezTo>
                    <a:pt x="126" y="0"/>
                    <a:pt x="225" y="0"/>
                    <a:pt x="323" y="0"/>
                  </a:cubicBezTo>
                  <a:cubicBezTo>
                    <a:pt x="340" y="0"/>
                    <a:pt x="350" y="10"/>
                    <a:pt x="350" y="27"/>
                  </a:cubicBezTo>
                  <a:cubicBezTo>
                    <a:pt x="350" y="88"/>
                    <a:pt x="350" y="149"/>
                    <a:pt x="350" y="210"/>
                  </a:cubicBezTo>
                  <a:cubicBezTo>
                    <a:pt x="350" y="227"/>
                    <a:pt x="340" y="237"/>
                    <a:pt x="323" y="238"/>
                  </a:cubicBezTo>
                  <a:cubicBezTo>
                    <a:pt x="225" y="238"/>
                    <a:pt x="126" y="238"/>
                    <a:pt x="27" y="238"/>
                  </a:cubicBezTo>
                  <a:cubicBezTo>
                    <a:pt x="10" y="238"/>
                    <a:pt x="0" y="227"/>
                    <a:pt x="0" y="210"/>
                  </a:cubicBezTo>
                  <a:cubicBezTo>
                    <a:pt x="0" y="206"/>
                    <a:pt x="0" y="202"/>
                    <a:pt x="0" y="198"/>
                  </a:cubicBezTo>
                  <a:close/>
                  <a:moveTo>
                    <a:pt x="296" y="221"/>
                  </a:moveTo>
                  <a:cubicBezTo>
                    <a:pt x="296" y="171"/>
                    <a:pt x="296" y="122"/>
                    <a:pt x="296" y="72"/>
                  </a:cubicBezTo>
                  <a:cubicBezTo>
                    <a:pt x="288" y="72"/>
                    <a:pt x="279" y="72"/>
                    <a:pt x="271" y="72"/>
                  </a:cubicBezTo>
                  <a:cubicBezTo>
                    <a:pt x="271" y="122"/>
                    <a:pt x="271" y="171"/>
                    <a:pt x="271" y="221"/>
                  </a:cubicBezTo>
                  <a:cubicBezTo>
                    <a:pt x="279" y="221"/>
                    <a:pt x="287" y="221"/>
                    <a:pt x="296" y="221"/>
                  </a:cubicBezTo>
                  <a:close/>
                  <a:moveTo>
                    <a:pt x="257" y="106"/>
                  </a:moveTo>
                  <a:cubicBezTo>
                    <a:pt x="250" y="106"/>
                    <a:pt x="245" y="106"/>
                    <a:pt x="239" y="105"/>
                  </a:cubicBezTo>
                  <a:cubicBezTo>
                    <a:pt x="233" y="105"/>
                    <a:pt x="230" y="107"/>
                    <a:pt x="231" y="114"/>
                  </a:cubicBezTo>
                  <a:cubicBezTo>
                    <a:pt x="231" y="147"/>
                    <a:pt x="231" y="180"/>
                    <a:pt x="231" y="214"/>
                  </a:cubicBezTo>
                  <a:cubicBezTo>
                    <a:pt x="231" y="216"/>
                    <a:pt x="231" y="219"/>
                    <a:pt x="231" y="221"/>
                  </a:cubicBezTo>
                  <a:cubicBezTo>
                    <a:pt x="240" y="221"/>
                    <a:pt x="248" y="221"/>
                    <a:pt x="257" y="221"/>
                  </a:cubicBezTo>
                  <a:cubicBezTo>
                    <a:pt x="257" y="182"/>
                    <a:pt x="257" y="145"/>
                    <a:pt x="257" y="106"/>
                  </a:cubicBezTo>
                  <a:close/>
                  <a:moveTo>
                    <a:pt x="217" y="221"/>
                  </a:moveTo>
                  <a:cubicBezTo>
                    <a:pt x="217" y="190"/>
                    <a:pt x="217" y="160"/>
                    <a:pt x="217" y="129"/>
                  </a:cubicBezTo>
                  <a:cubicBezTo>
                    <a:pt x="208" y="129"/>
                    <a:pt x="200" y="129"/>
                    <a:pt x="191" y="129"/>
                  </a:cubicBezTo>
                  <a:cubicBezTo>
                    <a:pt x="191" y="160"/>
                    <a:pt x="191" y="191"/>
                    <a:pt x="191" y="221"/>
                  </a:cubicBezTo>
                  <a:cubicBezTo>
                    <a:pt x="200" y="221"/>
                    <a:pt x="208" y="221"/>
                    <a:pt x="217" y="221"/>
                  </a:cubicBezTo>
                  <a:close/>
                  <a:moveTo>
                    <a:pt x="285" y="17"/>
                  </a:moveTo>
                  <a:cubicBezTo>
                    <a:pt x="277" y="20"/>
                    <a:pt x="270" y="22"/>
                    <a:pt x="263" y="25"/>
                  </a:cubicBezTo>
                  <a:cubicBezTo>
                    <a:pt x="262" y="26"/>
                    <a:pt x="262" y="26"/>
                    <a:pt x="262" y="27"/>
                  </a:cubicBezTo>
                  <a:cubicBezTo>
                    <a:pt x="265" y="29"/>
                    <a:pt x="268" y="30"/>
                    <a:pt x="271" y="32"/>
                  </a:cubicBezTo>
                  <a:cubicBezTo>
                    <a:pt x="251" y="57"/>
                    <a:pt x="229" y="74"/>
                    <a:pt x="197" y="74"/>
                  </a:cubicBezTo>
                  <a:cubicBezTo>
                    <a:pt x="200" y="78"/>
                    <a:pt x="203" y="82"/>
                    <a:pt x="205" y="85"/>
                  </a:cubicBezTo>
                  <a:cubicBezTo>
                    <a:pt x="199" y="91"/>
                    <a:pt x="194" y="96"/>
                    <a:pt x="187" y="103"/>
                  </a:cubicBezTo>
                  <a:cubicBezTo>
                    <a:pt x="208" y="103"/>
                    <a:pt x="226" y="97"/>
                    <a:pt x="242" y="85"/>
                  </a:cubicBezTo>
                  <a:cubicBezTo>
                    <a:pt x="258" y="74"/>
                    <a:pt x="269" y="58"/>
                    <a:pt x="277" y="40"/>
                  </a:cubicBezTo>
                  <a:cubicBezTo>
                    <a:pt x="280" y="44"/>
                    <a:pt x="282" y="46"/>
                    <a:pt x="285" y="50"/>
                  </a:cubicBezTo>
                  <a:cubicBezTo>
                    <a:pt x="285" y="38"/>
                    <a:pt x="285" y="28"/>
                    <a:pt x="285" y="17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62" name="Google Shape;1662;p33"/>
            <p:cNvSpPr/>
            <p:nvPr/>
          </p:nvSpPr>
          <p:spPr>
            <a:xfrm>
              <a:off x="3499540" y="3095962"/>
              <a:ext cx="1496349" cy="1507355"/>
            </a:xfrm>
            <a:custGeom>
              <a:avLst/>
              <a:gdLst/>
              <a:ahLst/>
              <a:cxnLst/>
              <a:rect l="l" t="t" r="r" b="b"/>
              <a:pathLst>
                <a:path w="381" h="383" extrusionOk="0">
                  <a:moveTo>
                    <a:pt x="122" y="107"/>
                  </a:moveTo>
                  <a:cubicBezTo>
                    <a:pt x="128" y="110"/>
                    <a:pt x="128" y="116"/>
                    <a:pt x="127" y="123"/>
                  </a:cubicBezTo>
                  <a:cubicBezTo>
                    <a:pt x="125" y="128"/>
                    <a:pt x="127" y="134"/>
                    <a:pt x="128" y="139"/>
                  </a:cubicBezTo>
                  <a:cubicBezTo>
                    <a:pt x="139" y="179"/>
                    <a:pt x="141" y="220"/>
                    <a:pt x="137" y="261"/>
                  </a:cubicBezTo>
                  <a:cubicBezTo>
                    <a:pt x="137" y="267"/>
                    <a:pt x="134" y="272"/>
                    <a:pt x="132" y="279"/>
                  </a:cubicBezTo>
                  <a:cubicBezTo>
                    <a:pt x="129" y="278"/>
                    <a:pt x="127" y="277"/>
                    <a:pt x="125" y="276"/>
                  </a:cubicBezTo>
                  <a:cubicBezTo>
                    <a:pt x="125" y="279"/>
                    <a:pt x="125" y="280"/>
                    <a:pt x="125" y="282"/>
                  </a:cubicBezTo>
                  <a:cubicBezTo>
                    <a:pt x="125" y="283"/>
                    <a:pt x="125" y="284"/>
                    <a:pt x="125" y="287"/>
                  </a:cubicBezTo>
                  <a:cubicBezTo>
                    <a:pt x="135" y="286"/>
                    <a:pt x="143" y="285"/>
                    <a:pt x="152" y="284"/>
                  </a:cubicBezTo>
                  <a:cubicBezTo>
                    <a:pt x="154" y="283"/>
                    <a:pt x="155" y="280"/>
                    <a:pt x="155" y="278"/>
                  </a:cubicBezTo>
                  <a:cubicBezTo>
                    <a:pt x="156" y="277"/>
                    <a:pt x="155" y="276"/>
                    <a:pt x="155" y="275"/>
                  </a:cubicBezTo>
                  <a:cubicBezTo>
                    <a:pt x="157" y="251"/>
                    <a:pt x="155" y="227"/>
                    <a:pt x="150" y="203"/>
                  </a:cubicBezTo>
                  <a:cubicBezTo>
                    <a:pt x="149" y="201"/>
                    <a:pt x="149" y="199"/>
                    <a:pt x="149" y="196"/>
                  </a:cubicBezTo>
                  <a:cubicBezTo>
                    <a:pt x="150" y="178"/>
                    <a:pt x="146" y="161"/>
                    <a:pt x="137" y="144"/>
                  </a:cubicBezTo>
                  <a:cubicBezTo>
                    <a:pt x="130" y="130"/>
                    <a:pt x="129" y="115"/>
                    <a:pt x="129" y="99"/>
                  </a:cubicBezTo>
                  <a:cubicBezTo>
                    <a:pt x="140" y="102"/>
                    <a:pt x="150" y="104"/>
                    <a:pt x="159" y="108"/>
                  </a:cubicBezTo>
                  <a:cubicBezTo>
                    <a:pt x="164" y="111"/>
                    <a:pt x="169" y="117"/>
                    <a:pt x="173" y="122"/>
                  </a:cubicBezTo>
                  <a:cubicBezTo>
                    <a:pt x="178" y="127"/>
                    <a:pt x="182" y="132"/>
                    <a:pt x="187" y="138"/>
                  </a:cubicBezTo>
                  <a:cubicBezTo>
                    <a:pt x="188" y="139"/>
                    <a:pt x="190" y="140"/>
                    <a:pt x="191" y="139"/>
                  </a:cubicBezTo>
                  <a:cubicBezTo>
                    <a:pt x="198" y="137"/>
                    <a:pt x="202" y="142"/>
                    <a:pt x="207" y="145"/>
                  </a:cubicBezTo>
                  <a:cubicBezTo>
                    <a:pt x="211" y="147"/>
                    <a:pt x="216" y="149"/>
                    <a:pt x="220" y="149"/>
                  </a:cubicBezTo>
                  <a:cubicBezTo>
                    <a:pt x="249" y="151"/>
                    <a:pt x="277" y="147"/>
                    <a:pt x="306" y="142"/>
                  </a:cubicBezTo>
                  <a:cubicBezTo>
                    <a:pt x="314" y="141"/>
                    <a:pt x="321" y="137"/>
                    <a:pt x="325" y="129"/>
                  </a:cubicBezTo>
                  <a:cubicBezTo>
                    <a:pt x="327" y="124"/>
                    <a:pt x="332" y="121"/>
                    <a:pt x="335" y="118"/>
                  </a:cubicBezTo>
                  <a:cubicBezTo>
                    <a:pt x="337" y="116"/>
                    <a:pt x="339" y="116"/>
                    <a:pt x="341" y="116"/>
                  </a:cubicBezTo>
                  <a:cubicBezTo>
                    <a:pt x="341" y="118"/>
                    <a:pt x="341" y="120"/>
                    <a:pt x="340" y="122"/>
                  </a:cubicBezTo>
                  <a:cubicBezTo>
                    <a:pt x="339" y="124"/>
                    <a:pt x="338" y="126"/>
                    <a:pt x="335" y="130"/>
                  </a:cubicBezTo>
                  <a:cubicBezTo>
                    <a:pt x="343" y="130"/>
                    <a:pt x="349" y="130"/>
                    <a:pt x="354" y="129"/>
                  </a:cubicBezTo>
                  <a:cubicBezTo>
                    <a:pt x="359" y="128"/>
                    <a:pt x="364" y="127"/>
                    <a:pt x="368" y="125"/>
                  </a:cubicBezTo>
                  <a:cubicBezTo>
                    <a:pt x="374" y="123"/>
                    <a:pt x="376" y="126"/>
                    <a:pt x="378" y="130"/>
                  </a:cubicBezTo>
                  <a:cubicBezTo>
                    <a:pt x="381" y="134"/>
                    <a:pt x="379" y="137"/>
                    <a:pt x="376" y="141"/>
                  </a:cubicBezTo>
                  <a:cubicBezTo>
                    <a:pt x="363" y="155"/>
                    <a:pt x="346" y="159"/>
                    <a:pt x="327" y="160"/>
                  </a:cubicBezTo>
                  <a:cubicBezTo>
                    <a:pt x="327" y="164"/>
                    <a:pt x="328" y="167"/>
                    <a:pt x="328" y="170"/>
                  </a:cubicBezTo>
                  <a:cubicBezTo>
                    <a:pt x="326" y="171"/>
                    <a:pt x="324" y="171"/>
                    <a:pt x="321" y="172"/>
                  </a:cubicBezTo>
                  <a:cubicBezTo>
                    <a:pt x="320" y="172"/>
                    <a:pt x="318" y="173"/>
                    <a:pt x="318" y="174"/>
                  </a:cubicBezTo>
                  <a:cubicBezTo>
                    <a:pt x="317" y="181"/>
                    <a:pt x="311" y="180"/>
                    <a:pt x="307" y="180"/>
                  </a:cubicBezTo>
                  <a:cubicBezTo>
                    <a:pt x="281" y="184"/>
                    <a:pt x="255" y="189"/>
                    <a:pt x="229" y="191"/>
                  </a:cubicBezTo>
                  <a:cubicBezTo>
                    <a:pt x="213" y="192"/>
                    <a:pt x="198" y="189"/>
                    <a:pt x="182" y="187"/>
                  </a:cubicBezTo>
                  <a:cubicBezTo>
                    <a:pt x="180" y="241"/>
                    <a:pt x="186" y="295"/>
                    <a:pt x="192" y="350"/>
                  </a:cubicBezTo>
                  <a:cubicBezTo>
                    <a:pt x="192" y="350"/>
                    <a:pt x="191" y="350"/>
                    <a:pt x="190" y="351"/>
                  </a:cubicBezTo>
                  <a:cubicBezTo>
                    <a:pt x="187" y="348"/>
                    <a:pt x="184" y="347"/>
                    <a:pt x="181" y="344"/>
                  </a:cubicBezTo>
                  <a:cubicBezTo>
                    <a:pt x="176" y="336"/>
                    <a:pt x="170" y="328"/>
                    <a:pt x="165" y="321"/>
                  </a:cubicBezTo>
                  <a:cubicBezTo>
                    <a:pt x="163" y="319"/>
                    <a:pt x="161" y="318"/>
                    <a:pt x="159" y="316"/>
                  </a:cubicBezTo>
                  <a:cubicBezTo>
                    <a:pt x="157" y="318"/>
                    <a:pt x="155" y="320"/>
                    <a:pt x="155" y="323"/>
                  </a:cubicBezTo>
                  <a:cubicBezTo>
                    <a:pt x="152" y="341"/>
                    <a:pt x="150" y="359"/>
                    <a:pt x="148" y="377"/>
                  </a:cubicBezTo>
                  <a:cubicBezTo>
                    <a:pt x="147" y="381"/>
                    <a:pt x="145" y="383"/>
                    <a:pt x="140" y="383"/>
                  </a:cubicBezTo>
                  <a:cubicBezTo>
                    <a:pt x="106" y="382"/>
                    <a:pt x="73" y="383"/>
                    <a:pt x="39" y="382"/>
                  </a:cubicBezTo>
                  <a:cubicBezTo>
                    <a:pt x="29" y="382"/>
                    <a:pt x="19" y="373"/>
                    <a:pt x="16" y="361"/>
                  </a:cubicBezTo>
                  <a:cubicBezTo>
                    <a:pt x="15" y="356"/>
                    <a:pt x="15" y="351"/>
                    <a:pt x="14" y="345"/>
                  </a:cubicBezTo>
                  <a:cubicBezTo>
                    <a:pt x="12" y="345"/>
                    <a:pt x="10" y="344"/>
                    <a:pt x="7" y="344"/>
                  </a:cubicBezTo>
                  <a:cubicBezTo>
                    <a:pt x="6" y="336"/>
                    <a:pt x="5" y="328"/>
                    <a:pt x="5" y="321"/>
                  </a:cubicBezTo>
                  <a:cubicBezTo>
                    <a:pt x="3" y="295"/>
                    <a:pt x="0" y="268"/>
                    <a:pt x="0" y="242"/>
                  </a:cubicBezTo>
                  <a:cubicBezTo>
                    <a:pt x="0" y="226"/>
                    <a:pt x="4" y="209"/>
                    <a:pt x="6" y="192"/>
                  </a:cubicBezTo>
                  <a:cubicBezTo>
                    <a:pt x="7" y="184"/>
                    <a:pt x="7" y="176"/>
                    <a:pt x="8" y="168"/>
                  </a:cubicBezTo>
                  <a:cubicBezTo>
                    <a:pt x="8" y="163"/>
                    <a:pt x="11" y="158"/>
                    <a:pt x="12" y="153"/>
                  </a:cubicBezTo>
                  <a:cubicBezTo>
                    <a:pt x="14" y="144"/>
                    <a:pt x="17" y="134"/>
                    <a:pt x="18" y="125"/>
                  </a:cubicBezTo>
                  <a:cubicBezTo>
                    <a:pt x="18" y="115"/>
                    <a:pt x="23" y="110"/>
                    <a:pt x="31" y="107"/>
                  </a:cubicBezTo>
                  <a:cubicBezTo>
                    <a:pt x="35" y="106"/>
                    <a:pt x="38" y="106"/>
                    <a:pt x="42" y="105"/>
                  </a:cubicBezTo>
                  <a:cubicBezTo>
                    <a:pt x="57" y="101"/>
                    <a:pt x="73" y="99"/>
                    <a:pt x="83" y="82"/>
                  </a:cubicBezTo>
                  <a:cubicBezTo>
                    <a:pt x="94" y="112"/>
                    <a:pt x="104" y="140"/>
                    <a:pt x="114" y="167"/>
                  </a:cubicBezTo>
                  <a:cubicBezTo>
                    <a:pt x="114" y="155"/>
                    <a:pt x="114" y="142"/>
                    <a:pt x="114" y="129"/>
                  </a:cubicBezTo>
                  <a:cubicBezTo>
                    <a:pt x="114" y="128"/>
                    <a:pt x="114" y="126"/>
                    <a:pt x="113" y="125"/>
                  </a:cubicBezTo>
                  <a:cubicBezTo>
                    <a:pt x="106" y="115"/>
                    <a:pt x="106" y="115"/>
                    <a:pt x="116" y="107"/>
                  </a:cubicBezTo>
                  <a:cubicBezTo>
                    <a:pt x="106" y="98"/>
                    <a:pt x="97" y="90"/>
                    <a:pt x="87" y="80"/>
                  </a:cubicBezTo>
                  <a:cubicBezTo>
                    <a:pt x="97" y="73"/>
                    <a:pt x="92" y="64"/>
                    <a:pt x="90" y="57"/>
                  </a:cubicBezTo>
                  <a:cubicBezTo>
                    <a:pt x="87" y="42"/>
                    <a:pt x="92" y="30"/>
                    <a:pt x="97" y="18"/>
                  </a:cubicBezTo>
                  <a:cubicBezTo>
                    <a:pt x="100" y="11"/>
                    <a:pt x="107" y="9"/>
                    <a:pt x="113" y="8"/>
                  </a:cubicBezTo>
                  <a:cubicBezTo>
                    <a:pt x="143" y="0"/>
                    <a:pt x="160" y="17"/>
                    <a:pt x="153" y="46"/>
                  </a:cubicBezTo>
                  <a:cubicBezTo>
                    <a:pt x="152" y="52"/>
                    <a:pt x="150" y="58"/>
                    <a:pt x="149" y="64"/>
                  </a:cubicBezTo>
                  <a:cubicBezTo>
                    <a:pt x="146" y="76"/>
                    <a:pt x="140" y="86"/>
                    <a:pt x="129" y="93"/>
                  </a:cubicBezTo>
                  <a:cubicBezTo>
                    <a:pt x="128" y="93"/>
                    <a:pt x="127" y="94"/>
                    <a:pt x="127" y="95"/>
                  </a:cubicBezTo>
                  <a:cubicBezTo>
                    <a:pt x="125" y="99"/>
                    <a:pt x="124" y="102"/>
                    <a:pt x="122" y="107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63" name="Google Shape;1663;p33"/>
            <p:cNvSpPr/>
            <p:nvPr/>
          </p:nvSpPr>
          <p:spPr>
            <a:xfrm>
              <a:off x="4357740" y="2974931"/>
              <a:ext cx="1628380" cy="1199283"/>
            </a:xfrm>
            <a:custGeom>
              <a:avLst/>
              <a:gdLst/>
              <a:ahLst/>
              <a:cxnLst/>
              <a:rect l="l" t="t" r="r" b="b"/>
              <a:pathLst>
                <a:path w="415" h="303" extrusionOk="0">
                  <a:moveTo>
                    <a:pt x="0" y="228"/>
                  </a:moveTo>
                  <a:cubicBezTo>
                    <a:pt x="8" y="228"/>
                    <a:pt x="15" y="228"/>
                    <a:pt x="23" y="228"/>
                  </a:cubicBezTo>
                  <a:cubicBezTo>
                    <a:pt x="23" y="234"/>
                    <a:pt x="23" y="239"/>
                    <a:pt x="23" y="244"/>
                  </a:cubicBezTo>
                  <a:cubicBezTo>
                    <a:pt x="23" y="265"/>
                    <a:pt x="34" y="276"/>
                    <a:pt x="55" y="276"/>
                  </a:cubicBezTo>
                  <a:cubicBezTo>
                    <a:pt x="157" y="276"/>
                    <a:pt x="260" y="276"/>
                    <a:pt x="362" y="276"/>
                  </a:cubicBezTo>
                  <a:cubicBezTo>
                    <a:pt x="383" y="276"/>
                    <a:pt x="393" y="265"/>
                    <a:pt x="393" y="245"/>
                  </a:cubicBezTo>
                  <a:cubicBezTo>
                    <a:pt x="393" y="180"/>
                    <a:pt x="393" y="116"/>
                    <a:pt x="393" y="52"/>
                  </a:cubicBezTo>
                  <a:cubicBezTo>
                    <a:pt x="393" y="30"/>
                    <a:pt x="383" y="20"/>
                    <a:pt x="361" y="20"/>
                  </a:cubicBezTo>
                  <a:cubicBezTo>
                    <a:pt x="258" y="20"/>
                    <a:pt x="156" y="20"/>
                    <a:pt x="54" y="20"/>
                  </a:cubicBezTo>
                  <a:cubicBezTo>
                    <a:pt x="34" y="20"/>
                    <a:pt x="23" y="31"/>
                    <a:pt x="23" y="50"/>
                  </a:cubicBezTo>
                  <a:cubicBezTo>
                    <a:pt x="23" y="87"/>
                    <a:pt x="23" y="124"/>
                    <a:pt x="23" y="161"/>
                  </a:cubicBezTo>
                  <a:cubicBezTo>
                    <a:pt x="23" y="165"/>
                    <a:pt x="23" y="169"/>
                    <a:pt x="23" y="173"/>
                  </a:cubicBezTo>
                  <a:cubicBezTo>
                    <a:pt x="15" y="173"/>
                    <a:pt x="8" y="173"/>
                    <a:pt x="0" y="173"/>
                  </a:cubicBezTo>
                  <a:cubicBezTo>
                    <a:pt x="0" y="170"/>
                    <a:pt x="0" y="167"/>
                    <a:pt x="0" y="165"/>
                  </a:cubicBezTo>
                  <a:cubicBezTo>
                    <a:pt x="0" y="121"/>
                    <a:pt x="0" y="77"/>
                    <a:pt x="0" y="33"/>
                  </a:cubicBezTo>
                  <a:cubicBezTo>
                    <a:pt x="0" y="13"/>
                    <a:pt x="12" y="0"/>
                    <a:pt x="32" y="0"/>
                  </a:cubicBezTo>
                  <a:cubicBezTo>
                    <a:pt x="149" y="0"/>
                    <a:pt x="267" y="0"/>
                    <a:pt x="384" y="0"/>
                  </a:cubicBezTo>
                  <a:cubicBezTo>
                    <a:pt x="402" y="0"/>
                    <a:pt x="415" y="13"/>
                    <a:pt x="415" y="32"/>
                  </a:cubicBezTo>
                  <a:cubicBezTo>
                    <a:pt x="415" y="112"/>
                    <a:pt x="415" y="192"/>
                    <a:pt x="415" y="272"/>
                  </a:cubicBezTo>
                  <a:cubicBezTo>
                    <a:pt x="415" y="289"/>
                    <a:pt x="403" y="302"/>
                    <a:pt x="385" y="303"/>
                  </a:cubicBezTo>
                  <a:cubicBezTo>
                    <a:pt x="382" y="303"/>
                    <a:pt x="378" y="303"/>
                    <a:pt x="375" y="303"/>
                  </a:cubicBezTo>
                  <a:cubicBezTo>
                    <a:pt x="262" y="303"/>
                    <a:pt x="148" y="303"/>
                    <a:pt x="34" y="303"/>
                  </a:cubicBezTo>
                  <a:cubicBezTo>
                    <a:pt x="12" y="303"/>
                    <a:pt x="0" y="291"/>
                    <a:pt x="0" y="268"/>
                  </a:cubicBezTo>
                  <a:cubicBezTo>
                    <a:pt x="0" y="255"/>
                    <a:pt x="0" y="242"/>
                    <a:pt x="0" y="228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664" name="Google Shape;1664;p33"/>
          <p:cNvSpPr txBox="1">
            <a:spLocks noGrp="1"/>
          </p:cNvSpPr>
          <p:nvPr>
            <p:ph type="body" idx="1"/>
          </p:nvPr>
        </p:nvSpPr>
        <p:spPr>
          <a:xfrm>
            <a:off x="880350" y="398051"/>
            <a:ext cx="10544391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None/>
            </a:pPr>
            <a:endParaRPr/>
          </a:p>
        </p:txBody>
      </p:sp>
      <p:grpSp>
        <p:nvGrpSpPr>
          <p:cNvPr id="1665" name="Google Shape;1665;p33"/>
          <p:cNvGrpSpPr/>
          <p:nvPr/>
        </p:nvGrpSpPr>
        <p:grpSpPr>
          <a:xfrm>
            <a:off x="8112413" y="1251650"/>
            <a:ext cx="2895600" cy="2778125"/>
            <a:chOff x="-3359151" y="0"/>
            <a:chExt cx="2895600" cy="2778125"/>
          </a:xfrm>
        </p:grpSpPr>
        <p:sp>
          <p:nvSpPr>
            <p:cNvPr id="1666" name="Google Shape;1666;p33"/>
            <p:cNvSpPr/>
            <p:nvPr/>
          </p:nvSpPr>
          <p:spPr>
            <a:xfrm>
              <a:off x="-3359151" y="527050"/>
              <a:ext cx="2895600" cy="1731963"/>
            </a:xfrm>
            <a:custGeom>
              <a:avLst/>
              <a:gdLst/>
              <a:ahLst/>
              <a:cxnLst/>
              <a:rect l="l" t="t" r="r" b="b"/>
              <a:pathLst>
                <a:path w="769" h="460" extrusionOk="0">
                  <a:moveTo>
                    <a:pt x="452" y="0"/>
                  </a:moveTo>
                  <a:cubicBezTo>
                    <a:pt x="469" y="22"/>
                    <a:pt x="479" y="48"/>
                    <a:pt x="491" y="73"/>
                  </a:cubicBezTo>
                  <a:cubicBezTo>
                    <a:pt x="500" y="94"/>
                    <a:pt x="513" y="105"/>
                    <a:pt x="534" y="108"/>
                  </a:cubicBezTo>
                  <a:cubicBezTo>
                    <a:pt x="602" y="118"/>
                    <a:pt x="671" y="127"/>
                    <a:pt x="739" y="136"/>
                  </a:cubicBezTo>
                  <a:cubicBezTo>
                    <a:pt x="742" y="137"/>
                    <a:pt x="746" y="137"/>
                    <a:pt x="749" y="138"/>
                  </a:cubicBezTo>
                  <a:cubicBezTo>
                    <a:pt x="755" y="139"/>
                    <a:pt x="763" y="139"/>
                    <a:pt x="766" y="146"/>
                  </a:cubicBezTo>
                  <a:cubicBezTo>
                    <a:pt x="769" y="154"/>
                    <a:pt x="761" y="158"/>
                    <a:pt x="756" y="162"/>
                  </a:cubicBezTo>
                  <a:cubicBezTo>
                    <a:pt x="702" y="215"/>
                    <a:pt x="647" y="268"/>
                    <a:pt x="592" y="321"/>
                  </a:cubicBezTo>
                  <a:cubicBezTo>
                    <a:pt x="582" y="331"/>
                    <a:pt x="581" y="342"/>
                    <a:pt x="583" y="355"/>
                  </a:cubicBezTo>
                  <a:cubicBezTo>
                    <a:pt x="588" y="390"/>
                    <a:pt x="599" y="424"/>
                    <a:pt x="599" y="459"/>
                  </a:cubicBezTo>
                  <a:cubicBezTo>
                    <a:pt x="456" y="459"/>
                    <a:pt x="313" y="459"/>
                    <a:pt x="169" y="460"/>
                  </a:cubicBezTo>
                  <a:cubicBezTo>
                    <a:pt x="170" y="426"/>
                    <a:pt x="179" y="393"/>
                    <a:pt x="186" y="360"/>
                  </a:cubicBezTo>
                  <a:cubicBezTo>
                    <a:pt x="189" y="341"/>
                    <a:pt x="186" y="329"/>
                    <a:pt x="172" y="316"/>
                  </a:cubicBezTo>
                  <a:cubicBezTo>
                    <a:pt x="118" y="265"/>
                    <a:pt x="66" y="213"/>
                    <a:pt x="13" y="162"/>
                  </a:cubicBezTo>
                  <a:cubicBezTo>
                    <a:pt x="9" y="158"/>
                    <a:pt x="0" y="154"/>
                    <a:pt x="3" y="146"/>
                  </a:cubicBezTo>
                  <a:cubicBezTo>
                    <a:pt x="6" y="140"/>
                    <a:pt x="13" y="138"/>
                    <a:pt x="20" y="137"/>
                  </a:cubicBezTo>
                  <a:cubicBezTo>
                    <a:pt x="60" y="132"/>
                    <a:pt x="101" y="127"/>
                    <a:pt x="141" y="121"/>
                  </a:cubicBezTo>
                  <a:cubicBezTo>
                    <a:pt x="179" y="115"/>
                    <a:pt x="217" y="109"/>
                    <a:pt x="255" y="103"/>
                  </a:cubicBezTo>
                  <a:cubicBezTo>
                    <a:pt x="263" y="101"/>
                    <a:pt x="266" y="97"/>
                    <a:pt x="270" y="90"/>
                  </a:cubicBezTo>
                  <a:cubicBezTo>
                    <a:pt x="286" y="60"/>
                    <a:pt x="297" y="28"/>
                    <a:pt x="317" y="0"/>
                  </a:cubicBezTo>
                  <a:cubicBezTo>
                    <a:pt x="362" y="0"/>
                    <a:pt x="407" y="0"/>
                    <a:pt x="452" y="0"/>
                  </a:cubicBezTo>
                  <a:close/>
                </a:path>
              </a:pathLst>
            </a:custGeom>
            <a:solidFill>
              <a:srgbClr val="FCC415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67" name="Google Shape;1667;p33"/>
            <p:cNvSpPr/>
            <p:nvPr/>
          </p:nvSpPr>
          <p:spPr>
            <a:xfrm>
              <a:off x="-2813051" y="2254250"/>
              <a:ext cx="1806575" cy="523875"/>
            </a:xfrm>
            <a:custGeom>
              <a:avLst/>
              <a:gdLst/>
              <a:ahLst/>
              <a:cxnLst/>
              <a:rect l="l" t="t" r="r" b="b"/>
              <a:pathLst>
                <a:path w="480" h="139" extrusionOk="0">
                  <a:moveTo>
                    <a:pt x="24" y="1"/>
                  </a:moveTo>
                  <a:cubicBezTo>
                    <a:pt x="168" y="0"/>
                    <a:pt x="311" y="0"/>
                    <a:pt x="454" y="0"/>
                  </a:cubicBezTo>
                  <a:cubicBezTo>
                    <a:pt x="462" y="45"/>
                    <a:pt x="470" y="90"/>
                    <a:pt x="480" y="139"/>
                  </a:cubicBezTo>
                  <a:cubicBezTo>
                    <a:pt x="435" y="116"/>
                    <a:pt x="396" y="96"/>
                    <a:pt x="357" y="75"/>
                  </a:cubicBezTo>
                  <a:cubicBezTo>
                    <a:pt x="325" y="59"/>
                    <a:pt x="292" y="43"/>
                    <a:pt x="262" y="25"/>
                  </a:cubicBezTo>
                  <a:cubicBezTo>
                    <a:pt x="245" y="15"/>
                    <a:pt x="232" y="17"/>
                    <a:pt x="216" y="26"/>
                  </a:cubicBezTo>
                  <a:cubicBezTo>
                    <a:pt x="153" y="60"/>
                    <a:pt x="89" y="93"/>
                    <a:pt x="25" y="126"/>
                  </a:cubicBezTo>
                  <a:cubicBezTo>
                    <a:pt x="19" y="130"/>
                    <a:pt x="11" y="133"/>
                    <a:pt x="0" y="139"/>
                  </a:cubicBezTo>
                  <a:cubicBezTo>
                    <a:pt x="8" y="90"/>
                    <a:pt x="16" y="45"/>
                    <a:pt x="24" y="1"/>
                  </a:cubicBezTo>
                  <a:close/>
                </a:path>
              </a:pathLst>
            </a:custGeom>
            <a:solidFill>
              <a:srgbClr val="D02C2D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68" name="Google Shape;1668;p33"/>
            <p:cNvSpPr/>
            <p:nvPr/>
          </p:nvSpPr>
          <p:spPr>
            <a:xfrm>
              <a:off x="-2165351" y="0"/>
              <a:ext cx="508000" cy="527050"/>
            </a:xfrm>
            <a:custGeom>
              <a:avLst/>
              <a:gdLst/>
              <a:ahLst/>
              <a:cxnLst/>
              <a:rect l="l" t="t" r="r" b="b"/>
              <a:pathLst>
                <a:path w="135" h="140" extrusionOk="0">
                  <a:moveTo>
                    <a:pt x="135" y="140"/>
                  </a:moveTo>
                  <a:cubicBezTo>
                    <a:pt x="90" y="140"/>
                    <a:pt x="45" y="140"/>
                    <a:pt x="0" y="140"/>
                  </a:cubicBezTo>
                  <a:cubicBezTo>
                    <a:pt x="22" y="95"/>
                    <a:pt x="43" y="50"/>
                    <a:pt x="67" y="0"/>
                  </a:cubicBezTo>
                  <a:cubicBezTo>
                    <a:pt x="92" y="50"/>
                    <a:pt x="113" y="95"/>
                    <a:pt x="135" y="140"/>
                  </a:cubicBezTo>
                  <a:close/>
                </a:path>
              </a:pathLst>
            </a:custGeom>
            <a:solidFill>
              <a:srgbClr val="D02C2D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3" name="Google Shape;1673;p34"/>
          <p:cNvSpPr txBox="1">
            <a:spLocks noGrp="1"/>
          </p:cNvSpPr>
          <p:nvPr>
            <p:ph type="body" idx="1"/>
          </p:nvPr>
        </p:nvSpPr>
        <p:spPr>
          <a:xfrm>
            <a:off x="789839" y="513701"/>
            <a:ext cx="10544391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8662"/>
              </a:buClr>
              <a:buSzPts val="4000"/>
              <a:buNone/>
            </a:pPr>
            <a:r>
              <a:rPr lang="en-US"/>
              <a:t>Infographic Style</a:t>
            </a:r>
            <a:endParaRPr/>
          </a:p>
        </p:txBody>
      </p:sp>
      <p:grpSp>
        <p:nvGrpSpPr>
          <p:cNvPr id="1674" name="Google Shape;1674;p34"/>
          <p:cNvGrpSpPr/>
          <p:nvPr/>
        </p:nvGrpSpPr>
        <p:grpSpPr>
          <a:xfrm>
            <a:off x="4307932" y="2394762"/>
            <a:ext cx="3576136" cy="2954198"/>
            <a:chOff x="2699792" y="2276872"/>
            <a:chExt cx="3312368" cy="2736303"/>
          </a:xfrm>
        </p:grpSpPr>
        <p:sp>
          <p:nvSpPr>
            <p:cNvPr id="1675" name="Google Shape;1675;p34"/>
            <p:cNvSpPr/>
            <p:nvPr/>
          </p:nvSpPr>
          <p:spPr>
            <a:xfrm>
              <a:off x="3419872" y="2536470"/>
              <a:ext cx="1872208" cy="2211045"/>
            </a:xfrm>
            <a:custGeom>
              <a:avLst/>
              <a:gdLst/>
              <a:ahLst/>
              <a:cxnLst/>
              <a:rect l="l" t="t" r="r" b="b"/>
              <a:pathLst>
                <a:path w="1872208" h="2211045" extrusionOk="0">
                  <a:moveTo>
                    <a:pt x="0" y="0"/>
                  </a:moveTo>
                  <a:lnTo>
                    <a:pt x="9128" y="10788"/>
                  </a:lnTo>
                  <a:lnTo>
                    <a:pt x="1872208" y="1456894"/>
                  </a:lnTo>
                  <a:lnTo>
                    <a:pt x="1872208" y="2211045"/>
                  </a:lnTo>
                  <a:lnTo>
                    <a:pt x="1870585" y="2209702"/>
                  </a:lnTo>
                  <a:lnTo>
                    <a:pt x="0" y="772546"/>
                  </a:lnTo>
                  <a:close/>
                </a:path>
              </a:pathLst>
            </a:custGeom>
            <a:gradFill>
              <a:gsLst>
                <a:gs pos="0">
                  <a:srgbClr val="786700"/>
                </a:gs>
                <a:gs pos="100000">
                  <a:srgbClr val="741416"/>
                </a:gs>
              </a:gsLst>
              <a:lin ang="1080000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76" name="Google Shape;1676;p34"/>
            <p:cNvSpPr/>
            <p:nvPr/>
          </p:nvSpPr>
          <p:spPr>
            <a:xfrm>
              <a:off x="3419872" y="2276872"/>
              <a:ext cx="2592288" cy="1296144"/>
            </a:xfrm>
            <a:prstGeom prst="rightArrow">
              <a:avLst>
                <a:gd name="adj1" fmla="val 58399"/>
                <a:gd name="adj2" fmla="val 50000"/>
              </a:avLst>
            </a:pr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77" name="Google Shape;1677;p34"/>
            <p:cNvSpPr/>
            <p:nvPr/>
          </p:nvSpPr>
          <p:spPr>
            <a:xfrm rot="10800000">
              <a:off x="2699792" y="3717031"/>
              <a:ext cx="2592288" cy="1296144"/>
            </a:xfrm>
            <a:prstGeom prst="rightArrow">
              <a:avLst>
                <a:gd name="adj1" fmla="val 58399"/>
                <a:gd name="adj2" fmla="val 50000"/>
              </a:avLst>
            </a:prstGeom>
            <a:solidFill>
              <a:srgbClr val="E1071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678" name="Google Shape;1678;p34"/>
          <p:cNvGrpSpPr/>
          <p:nvPr/>
        </p:nvGrpSpPr>
        <p:grpSpPr>
          <a:xfrm>
            <a:off x="8044775" y="4082552"/>
            <a:ext cx="3259940" cy="1857269"/>
            <a:chOff x="86714" y="4417056"/>
            <a:chExt cx="2455964" cy="1857269"/>
          </a:xfrm>
        </p:grpSpPr>
        <p:sp>
          <p:nvSpPr>
            <p:cNvPr id="1679" name="Google Shape;1679;p34"/>
            <p:cNvSpPr txBox="1"/>
            <p:nvPr/>
          </p:nvSpPr>
          <p:spPr>
            <a:xfrm>
              <a:off x="86714" y="4417056"/>
              <a:ext cx="2455964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45700" rIns="91425" bIns="45700" anchor="ctr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sz="12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80" name="Google Shape;1680;p34"/>
            <p:cNvSpPr txBox="1"/>
            <p:nvPr/>
          </p:nvSpPr>
          <p:spPr>
            <a:xfrm>
              <a:off x="86714" y="4704665"/>
              <a:ext cx="2455964" cy="156966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I hope and I believe that this Template will your Time.</a:t>
              </a:r>
              <a:endParaRPr/>
            </a:p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rPr>
                <a:t>I hope and I believe that this Template will your Time, Money and Reputation. </a:t>
              </a:r>
              <a:endParaRPr/>
            </a:p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</a:t>
              </a:r>
              <a:endParaRPr sz="12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681" name="Google Shape;1681;p34"/>
          <p:cNvSpPr txBox="1"/>
          <p:nvPr/>
        </p:nvSpPr>
        <p:spPr>
          <a:xfrm>
            <a:off x="5246663" y="2930684"/>
            <a:ext cx="1575235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ctr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Content  Here</a:t>
            </a:r>
            <a:endParaRPr sz="14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82" name="Google Shape;1682;p34"/>
          <p:cNvSpPr txBox="1"/>
          <p:nvPr/>
        </p:nvSpPr>
        <p:spPr>
          <a:xfrm>
            <a:off x="5388775" y="4488630"/>
            <a:ext cx="1575235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Content  Here</a:t>
            </a:r>
            <a:endParaRPr sz="14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683" name="Google Shape;1683;p34"/>
          <p:cNvGrpSpPr/>
          <p:nvPr/>
        </p:nvGrpSpPr>
        <p:grpSpPr>
          <a:xfrm>
            <a:off x="8673852" y="2054292"/>
            <a:ext cx="2001789" cy="1964418"/>
            <a:chOff x="189883" y="1833131"/>
            <a:chExt cx="1800200" cy="1634048"/>
          </a:xfrm>
        </p:grpSpPr>
        <p:graphicFrame>
          <p:nvGraphicFramePr>
            <p:cNvPr id="1684" name="Google Shape;1684;p34"/>
            <p:cNvGraphicFramePr/>
            <p:nvPr/>
          </p:nvGraphicFramePr>
          <p:xfrm>
            <a:off x="189883" y="1833131"/>
            <a:ext cx="1800200" cy="1634048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sp>
          <p:nvSpPr>
            <p:cNvPr id="1685" name="Google Shape;1685;p34"/>
            <p:cNvSpPr txBox="1"/>
            <p:nvPr/>
          </p:nvSpPr>
          <p:spPr>
            <a:xfrm>
              <a:off x="578387" y="2416468"/>
              <a:ext cx="1028686" cy="48642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200" b="1">
                  <a:solidFill>
                    <a:schemeClr val="accent1"/>
                  </a:solidFill>
                  <a:latin typeface="Arial"/>
                  <a:ea typeface="Arial"/>
                  <a:cs typeface="Arial"/>
                  <a:sym typeface="Arial"/>
                </a:rPr>
                <a:t>55%</a:t>
              </a:r>
              <a:endParaRPr sz="3200" b="1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686" name="Google Shape;1686;p34"/>
          <p:cNvSpPr txBox="1"/>
          <p:nvPr/>
        </p:nvSpPr>
        <p:spPr>
          <a:xfrm>
            <a:off x="8446763" y="1705873"/>
            <a:ext cx="2455964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$563,000</a:t>
            </a:r>
            <a:endParaRPr sz="2400" b="1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687" name="Google Shape;1687;p34"/>
          <p:cNvGrpSpPr/>
          <p:nvPr/>
        </p:nvGrpSpPr>
        <p:grpSpPr>
          <a:xfrm>
            <a:off x="958413" y="4063096"/>
            <a:ext cx="3259940" cy="1857269"/>
            <a:chOff x="86714" y="4417056"/>
            <a:chExt cx="2455964" cy="1857269"/>
          </a:xfrm>
        </p:grpSpPr>
        <p:sp>
          <p:nvSpPr>
            <p:cNvPr id="1688" name="Google Shape;1688;p34"/>
            <p:cNvSpPr txBox="1"/>
            <p:nvPr/>
          </p:nvSpPr>
          <p:spPr>
            <a:xfrm>
              <a:off x="86714" y="4417056"/>
              <a:ext cx="2455964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45700" rIns="91425" bIns="45700" anchor="ctr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sz="12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89" name="Google Shape;1689;p34"/>
            <p:cNvSpPr txBox="1"/>
            <p:nvPr/>
          </p:nvSpPr>
          <p:spPr>
            <a:xfrm>
              <a:off x="86714" y="4704665"/>
              <a:ext cx="2455964" cy="156966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I hope and I believe that this Template will your Time.</a:t>
              </a:r>
              <a:endParaRPr/>
            </a:p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rPr>
                <a:t>I hope and I believe that this Template will your Time, Money and Reputation. </a:t>
              </a:r>
              <a:endParaRPr/>
            </a:p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</a:t>
              </a:r>
              <a:endParaRPr sz="12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690" name="Google Shape;1690;p34"/>
          <p:cNvSpPr txBox="1"/>
          <p:nvPr/>
        </p:nvSpPr>
        <p:spPr>
          <a:xfrm>
            <a:off x="1360401" y="1705873"/>
            <a:ext cx="2455964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>
                <a:solidFill>
                  <a:srgbClr val="E10714"/>
                </a:solidFill>
                <a:latin typeface="Arial"/>
                <a:ea typeface="Arial"/>
                <a:cs typeface="Arial"/>
                <a:sym typeface="Arial"/>
              </a:rPr>
              <a:t>$373,000</a:t>
            </a:r>
            <a:endParaRPr sz="2400" b="1">
              <a:solidFill>
                <a:srgbClr val="E10714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691" name="Google Shape;1691;p34"/>
          <p:cNvGrpSpPr/>
          <p:nvPr/>
        </p:nvGrpSpPr>
        <p:grpSpPr>
          <a:xfrm>
            <a:off x="1587490" y="2054292"/>
            <a:ext cx="2001789" cy="1964418"/>
            <a:chOff x="189883" y="1833131"/>
            <a:chExt cx="1800200" cy="1634048"/>
          </a:xfrm>
        </p:grpSpPr>
        <p:graphicFrame>
          <p:nvGraphicFramePr>
            <p:cNvPr id="1692" name="Google Shape;1692;p34"/>
            <p:cNvGraphicFramePr/>
            <p:nvPr/>
          </p:nvGraphicFramePr>
          <p:xfrm>
            <a:off x="189883" y="1833131"/>
            <a:ext cx="1800200" cy="1634048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4"/>
            </a:graphicData>
          </a:graphic>
        </p:graphicFrame>
        <p:sp>
          <p:nvSpPr>
            <p:cNvPr id="1693" name="Google Shape;1693;p34"/>
            <p:cNvSpPr txBox="1"/>
            <p:nvPr/>
          </p:nvSpPr>
          <p:spPr>
            <a:xfrm>
              <a:off x="578387" y="2416468"/>
              <a:ext cx="1028686" cy="48642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200" b="1">
                  <a:solidFill>
                    <a:srgbClr val="018248"/>
                  </a:solidFill>
                  <a:latin typeface="Arial"/>
                  <a:ea typeface="Arial"/>
                  <a:cs typeface="Arial"/>
                  <a:sym typeface="Arial"/>
                </a:rPr>
                <a:t>25%</a:t>
              </a:r>
              <a:endParaRPr sz="3200" b="1">
                <a:solidFill>
                  <a:srgbClr val="018248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694" name="Google Shape;1694;p34"/>
          <p:cNvSpPr/>
          <p:nvPr/>
        </p:nvSpPr>
        <p:spPr>
          <a:xfrm>
            <a:off x="6964010" y="2894309"/>
            <a:ext cx="361277" cy="361277"/>
          </a:xfrm>
          <a:custGeom>
            <a:avLst/>
            <a:gdLst/>
            <a:ahLst/>
            <a:cxnLst/>
            <a:rect l="l" t="t" r="r" b="b"/>
            <a:pathLst>
              <a:path w="3240000" h="3240000" extrusionOk="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95" name="Google Shape;1695;p34"/>
          <p:cNvSpPr/>
          <p:nvPr/>
        </p:nvSpPr>
        <p:spPr>
          <a:xfrm>
            <a:off x="4881544" y="4445474"/>
            <a:ext cx="407618" cy="407618"/>
          </a:xfrm>
          <a:custGeom>
            <a:avLst/>
            <a:gdLst/>
            <a:ahLst/>
            <a:cxnLst/>
            <a:rect l="l" t="t" r="r" b="b"/>
            <a:pathLst>
              <a:path w="3240000" h="3240000" extrusionOk="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696" name="Google Shape;1696;p3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727024" y="463530"/>
            <a:ext cx="908149" cy="87976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1" name="Google Shape;1701;p35"/>
          <p:cNvSpPr txBox="1">
            <a:spLocks noGrp="1"/>
          </p:cNvSpPr>
          <p:nvPr>
            <p:ph type="body" idx="1"/>
          </p:nvPr>
        </p:nvSpPr>
        <p:spPr>
          <a:xfrm>
            <a:off x="726811" y="366416"/>
            <a:ext cx="10544391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C000"/>
              </a:buClr>
              <a:buSzPts val="4000"/>
              <a:buNone/>
            </a:pPr>
            <a:r>
              <a:rPr lang="en-US">
                <a:solidFill>
                  <a:srgbClr val="FFC000"/>
                </a:solidFill>
              </a:rPr>
              <a:t>Infographic Style</a:t>
            </a:r>
            <a:endParaRPr/>
          </a:p>
        </p:txBody>
      </p:sp>
      <p:sp>
        <p:nvSpPr>
          <p:cNvPr id="1702" name="Google Shape;1702;p35"/>
          <p:cNvSpPr/>
          <p:nvPr/>
        </p:nvSpPr>
        <p:spPr>
          <a:xfrm>
            <a:off x="4608134" y="1916400"/>
            <a:ext cx="3044834" cy="2737486"/>
          </a:xfrm>
          <a:prstGeom prst="roundRect">
            <a:avLst>
              <a:gd name="adj" fmla="val 16667"/>
            </a:avLst>
          </a:prstGeom>
          <a:solidFill>
            <a:srgbClr val="F2F2F2"/>
          </a:solidFill>
          <a:ln w="952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63500" sx="102000" sy="102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03" name="Google Shape;1703;p35"/>
          <p:cNvSpPr txBox="1"/>
          <p:nvPr/>
        </p:nvSpPr>
        <p:spPr>
          <a:xfrm>
            <a:off x="5187124" y="1348891"/>
            <a:ext cx="1914491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>
                <a:solidFill>
                  <a:srgbClr val="FFC000"/>
                </a:solidFill>
                <a:latin typeface="Arial"/>
                <a:ea typeface="Arial"/>
                <a:cs typeface="Arial"/>
                <a:sym typeface="Arial"/>
              </a:rPr>
              <a:t>STRENGTHS</a:t>
            </a:r>
            <a:endParaRPr sz="1600" b="1">
              <a:solidFill>
                <a:srgbClr val="FFC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04" name="Google Shape;1704;p35"/>
          <p:cNvSpPr txBox="1"/>
          <p:nvPr/>
        </p:nvSpPr>
        <p:spPr>
          <a:xfrm>
            <a:off x="7756179" y="3137603"/>
            <a:ext cx="1914491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OPPORTUNITIES</a:t>
            </a:r>
            <a:endParaRPr sz="1600" b="1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05" name="Google Shape;1705;p35"/>
          <p:cNvSpPr txBox="1"/>
          <p:nvPr/>
        </p:nvSpPr>
        <p:spPr>
          <a:xfrm>
            <a:off x="2859635" y="3137603"/>
            <a:ext cx="1914491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>
                <a:solidFill>
                  <a:srgbClr val="C81517"/>
                </a:solidFill>
                <a:latin typeface="Arial"/>
                <a:ea typeface="Arial"/>
                <a:cs typeface="Arial"/>
                <a:sym typeface="Arial"/>
              </a:rPr>
              <a:t>WEAKNESS</a:t>
            </a:r>
            <a:endParaRPr sz="1600" b="1">
              <a:solidFill>
                <a:srgbClr val="C81517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06" name="Google Shape;1706;p35"/>
          <p:cNvSpPr txBox="1"/>
          <p:nvPr/>
        </p:nvSpPr>
        <p:spPr>
          <a:xfrm>
            <a:off x="5187124" y="4809217"/>
            <a:ext cx="1914491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>
                <a:solidFill>
                  <a:srgbClr val="FFC000"/>
                </a:solidFill>
                <a:latin typeface="Arial"/>
                <a:ea typeface="Arial"/>
                <a:cs typeface="Arial"/>
                <a:sym typeface="Arial"/>
              </a:rPr>
              <a:t>THREATS</a:t>
            </a:r>
            <a:endParaRPr sz="1600" b="1">
              <a:solidFill>
                <a:srgbClr val="FFC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707" name="Google Shape;1707;p35"/>
          <p:cNvGrpSpPr/>
          <p:nvPr/>
        </p:nvGrpSpPr>
        <p:grpSpPr>
          <a:xfrm>
            <a:off x="3970980" y="1350726"/>
            <a:ext cx="1418150" cy="1419242"/>
            <a:chOff x="1574372" y="2420888"/>
            <a:chExt cx="1557468" cy="1549192"/>
          </a:xfrm>
        </p:grpSpPr>
        <p:sp>
          <p:nvSpPr>
            <p:cNvPr id="1708" name="Google Shape;1708;p35"/>
            <p:cNvSpPr/>
            <p:nvPr/>
          </p:nvSpPr>
          <p:spPr>
            <a:xfrm>
              <a:off x="1574372" y="2420888"/>
              <a:ext cx="1386744" cy="1386744"/>
            </a:xfrm>
            <a:prstGeom prst="blockArc">
              <a:avLst>
                <a:gd name="adj1" fmla="val 10800000"/>
                <a:gd name="adj2" fmla="val 16338761"/>
                <a:gd name="adj3" fmla="val 31227"/>
              </a:avLst>
            </a:prstGeom>
            <a:solidFill>
              <a:srgbClr val="C81517"/>
            </a:solidFill>
            <a:ln>
              <a:noFill/>
            </a:ln>
            <a:effectLst>
              <a:outerShdw blurRad="63500" sx="102000" sy="102000" algn="ctr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09" name="Google Shape;1709;p35"/>
            <p:cNvSpPr/>
            <p:nvPr/>
          </p:nvSpPr>
          <p:spPr>
            <a:xfrm>
              <a:off x="2267744" y="2420888"/>
              <a:ext cx="864096" cy="432000"/>
            </a:xfrm>
            <a:prstGeom prst="rect">
              <a:avLst/>
            </a:prstGeom>
            <a:solidFill>
              <a:srgbClr val="C81517"/>
            </a:solidFill>
            <a:ln>
              <a:noFill/>
            </a:ln>
            <a:effectLst>
              <a:outerShdw blurRad="63500" sx="102000" sy="102000" algn="ctr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10" name="Google Shape;1710;p35"/>
            <p:cNvSpPr/>
            <p:nvPr/>
          </p:nvSpPr>
          <p:spPr>
            <a:xfrm rot="5400000">
              <a:off x="1358324" y="3322032"/>
              <a:ext cx="864096" cy="432000"/>
            </a:xfrm>
            <a:prstGeom prst="rect">
              <a:avLst/>
            </a:prstGeom>
            <a:solidFill>
              <a:srgbClr val="C81517"/>
            </a:solidFill>
            <a:ln>
              <a:noFill/>
            </a:ln>
            <a:effectLst>
              <a:outerShdw blurRad="63500" sx="102000" sy="102000" algn="ctr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711" name="Google Shape;1711;p35"/>
          <p:cNvGrpSpPr/>
          <p:nvPr/>
        </p:nvGrpSpPr>
        <p:grpSpPr>
          <a:xfrm flipH="1">
            <a:off x="6862356" y="1350726"/>
            <a:ext cx="1418150" cy="1419242"/>
            <a:chOff x="1480223" y="2420888"/>
            <a:chExt cx="1557468" cy="1549192"/>
          </a:xfrm>
        </p:grpSpPr>
        <p:sp>
          <p:nvSpPr>
            <p:cNvPr id="1712" name="Google Shape;1712;p35"/>
            <p:cNvSpPr/>
            <p:nvPr/>
          </p:nvSpPr>
          <p:spPr>
            <a:xfrm>
              <a:off x="1480223" y="2420888"/>
              <a:ext cx="1386746" cy="1386745"/>
            </a:xfrm>
            <a:prstGeom prst="blockArc">
              <a:avLst>
                <a:gd name="adj1" fmla="val 10800000"/>
                <a:gd name="adj2" fmla="val 16338761"/>
                <a:gd name="adj3" fmla="val 31227"/>
              </a:avLst>
            </a:prstGeom>
            <a:solidFill>
              <a:srgbClr val="FFC000"/>
            </a:solidFill>
            <a:ln>
              <a:noFill/>
            </a:ln>
            <a:effectLst>
              <a:outerShdw blurRad="63500" sx="102000" sy="102000" algn="ctr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13" name="Google Shape;1713;p35"/>
            <p:cNvSpPr/>
            <p:nvPr/>
          </p:nvSpPr>
          <p:spPr>
            <a:xfrm>
              <a:off x="2173595" y="2420888"/>
              <a:ext cx="864096" cy="432000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  <a:effectLst>
              <a:outerShdw blurRad="63500" sx="102000" sy="102000" algn="ctr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14" name="Google Shape;1714;p35"/>
            <p:cNvSpPr/>
            <p:nvPr/>
          </p:nvSpPr>
          <p:spPr>
            <a:xfrm rot="5400000">
              <a:off x="1264182" y="3322032"/>
              <a:ext cx="864097" cy="432000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  <a:effectLst>
              <a:outerShdw blurRad="63500" sx="102000" sy="102000" algn="ctr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715" name="Google Shape;1715;p35"/>
          <p:cNvGrpSpPr/>
          <p:nvPr/>
        </p:nvGrpSpPr>
        <p:grpSpPr>
          <a:xfrm rot="-5400000">
            <a:off x="3971526" y="3758076"/>
            <a:ext cx="1418150" cy="1419242"/>
            <a:chOff x="1574372" y="2420888"/>
            <a:chExt cx="1557468" cy="1549192"/>
          </a:xfrm>
        </p:grpSpPr>
        <p:sp>
          <p:nvSpPr>
            <p:cNvPr id="1716" name="Google Shape;1716;p35"/>
            <p:cNvSpPr/>
            <p:nvPr/>
          </p:nvSpPr>
          <p:spPr>
            <a:xfrm>
              <a:off x="1574372" y="2420888"/>
              <a:ext cx="1386744" cy="1386744"/>
            </a:xfrm>
            <a:prstGeom prst="blockArc">
              <a:avLst>
                <a:gd name="adj1" fmla="val 10800000"/>
                <a:gd name="adj2" fmla="val 16338761"/>
                <a:gd name="adj3" fmla="val 31227"/>
              </a:avLst>
            </a:prstGeom>
            <a:solidFill>
              <a:srgbClr val="FFC000"/>
            </a:solidFill>
            <a:ln>
              <a:noFill/>
            </a:ln>
            <a:effectLst>
              <a:outerShdw blurRad="63500" sx="102000" sy="102000" algn="ctr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17" name="Google Shape;1717;p35"/>
            <p:cNvSpPr/>
            <p:nvPr/>
          </p:nvSpPr>
          <p:spPr>
            <a:xfrm>
              <a:off x="2267744" y="2420888"/>
              <a:ext cx="864096" cy="432000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  <a:effectLst>
              <a:outerShdw blurRad="63500" sx="102000" sy="102000" algn="ctr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18" name="Google Shape;1718;p35"/>
            <p:cNvSpPr/>
            <p:nvPr/>
          </p:nvSpPr>
          <p:spPr>
            <a:xfrm rot="5400000">
              <a:off x="1358324" y="3322032"/>
              <a:ext cx="864096" cy="432000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  <a:effectLst>
              <a:outerShdw blurRad="63500" sx="102000" sy="102000" algn="ctr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719" name="Google Shape;1719;p35"/>
          <p:cNvGrpSpPr/>
          <p:nvPr/>
        </p:nvGrpSpPr>
        <p:grpSpPr>
          <a:xfrm rot="5400000" flipH="1">
            <a:off x="6864717" y="3762846"/>
            <a:ext cx="1418152" cy="1409719"/>
            <a:chOff x="1574370" y="2327313"/>
            <a:chExt cx="1557470" cy="1538797"/>
          </a:xfrm>
        </p:grpSpPr>
        <p:sp>
          <p:nvSpPr>
            <p:cNvPr id="1720" name="Google Shape;1720;p35"/>
            <p:cNvSpPr/>
            <p:nvPr/>
          </p:nvSpPr>
          <p:spPr>
            <a:xfrm>
              <a:off x="1574372" y="2327313"/>
              <a:ext cx="1386745" cy="1386744"/>
            </a:xfrm>
            <a:prstGeom prst="blockArc">
              <a:avLst>
                <a:gd name="adj1" fmla="val 10800000"/>
                <a:gd name="adj2" fmla="val 16338761"/>
                <a:gd name="adj3" fmla="val 31227"/>
              </a:avLst>
            </a:prstGeom>
            <a:solidFill>
              <a:srgbClr val="E1211D"/>
            </a:solidFill>
            <a:ln>
              <a:noFill/>
            </a:ln>
            <a:effectLst>
              <a:outerShdw blurRad="63500" sx="102000" sy="102000" algn="ctr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21" name="Google Shape;1721;p35"/>
            <p:cNvSpPr/>
            <p:nvPr/>
          </p:nvSpPr>
          <p:spPr>
            <a:xfrm>
              <a:off x="2267744" y="2327314"/>
              <a:ext cx="864096" cy="432000"/>
            </a:xfrm>
            <a:prstGeom prst="rect">
              <a:avLst/>
            </a:prstGeom>
            <a:solidFill>
              <a:srgbClr val="E1211D"/>
            </a:solidFill>
            <a:ln>
              <a:noFill/>
            </a:ln>
            <a:effectLst>
              <a:outerShdw blurRad="63500" sx="102000" sy="102000" algn="ctr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22" name="Google Shape;1722;p35"/>
            <p:cNvSpPr/>
            <p:nvPr/>
          </p:nvSpPr>
          <p:spPr>
            <a:xfrm rot="5400000">
              <a:off x="1358321" y="3218061"/>
              <a:ext cx="864098" cy="432000"/>
            </a:xfrm>
            <a:prstGeom prst="rect">
              <a:avLst/>
            </a:prstGeom>
            <a:solidFill>
              <a:srgbClr val="E1211D"/>
            </a:solidFill>
            <a:ln>
              <a:noFill/>
            </a:ln>
            <a:effectLst>
              <a:outerShdw blurRad="63500" sx="102000" sy="102000" algn="ctr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1723" name="Google Shape;1723;p35" descr="E:\002-KIMS BUSINESS\007-04-1-FIVERR\01-PPT-TEMPLATE\COVER-PSD\05-cut-01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-5400000">
            <a:off x="5088388" y="1471850"/>
            <a:ext cx="618945" cy="174581"/>
          </a:xfrm>
          <a:prstGeom prst="rect">
            <a:avLst/>
          </a:prstGeom>
          <a:noFill/>
          <a:ln>
            <a:noFill/>
          </a:ln>
        </p:spPr>
      </p:pic>
      <p:pic>
        <p:nvPicPr>
          <p:cNvPr id="1724" name="Google Shape;1724;p35" descr="E:\002-KIMS BUSINESS\007-04-1-FIVERR\01-PPT-TEMPLATE\COVER-PSD\05-cut-01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858186" y="2685589"/>
            <a:ext cx="618946" cy="174581"/>
          </a:xfrm>
          <a:prstGeom prst="rect">
            <a:avLst/>
          </a:prstGeom>
          <a:noFill/>
          <a:ln>
            <a:noFill/>
          </a:ln>
        </p:spPr>
      </p:pic>
      <p:pic>
        <p:nvPicPr>
          <p:cNvPr id="1725" name="Google Shape;1725;p35" descr="E:\002-KIMS BUSINESS\007-04-1-FIVERR\01-PPT-TEMPLATE\COVER-PSD\05-cut-01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10800000">
            <a:off x="3850230" y="3671334"/>
            <a:ext cx="618946" cy="174581"/>
          </a:xfrm>
          <a:prstGeom prst="rect">
            <a:avLst/>
          </a:prstGeom>
          <a:noFill/>
          <a:ln>
            <a:noFill/>
          </a:ln>
        </p:spPr>
      </p:pic>
      <p:pic>
        <p:nvPicPr>
          <p:cNvPr id="1726" name="Google Shape;1726;p35" descr="E:\002-KIMS BUSINESS\007-04-1-FIVERR\01-PPT-TEMPLATE\COVER-PSD\05-cut-01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5400000">
            <a:off x="6549931" y="4892805"/>
            <a:ext cx="618945" cy="174581"/>
          </a:xfrm>
          <a:prstGeom prst="rect">
            <a:avLst/>
          </a:prstGeom>
          <a:noFill/>
          <a:ln>
            <a:noFill/>
          </a:ln>
        </p:spPr>
      </p:pic>
      <p:pic>
        <p:nvPicPr>
          <p:cNvPr id="1727" name="Google Shape;1727;p35" descr="E:\002-KIMS BUSINESS\007-04-1-FIVERR\01-PPT-TEMPLATE\COVER-PSD\05-cut-01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-5400000">
            <a:off x="5088388" y="4916511"/>
            <a:ext cx="618945" cy="174581"/>
          </a:xfrm>
          <a:prstGeom prst="rect">
            <a:avLst/>
          </a:prstGeom>
          <a:noFill/>
          <a:ln>
            <a:noFill/>
          </a:ln>
        </p:spPr>
      </p:pic>
      <p:pic>
        <p:nvPicPr>
          <p:cNvPr id="1728" name="Google Shape;1728;p35" descr="E:\002-KIMS BUSINESS\007-04-1-FIVERR\01-PPT-TEMPLATE\COVER-PSD\05-cut-01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5400000">
            <a:off x="6549931" y="1435898"/>
            <a:ext cx="618945" cy="174581"/>
          </a:xfrm>
          <a:prstGeom prst="rect">
            <a:avLst/>
          </a:prstGeom>
          <a:noFill/>
          <a:ln>
            <a:noFill/>
          </a:ln>
        </p:spPr>
      </p:pic>
      <p:pic>
        <p:nvPicPr>
          <p:cNvPr id="1729" name="Google Shape;1729;p35" descr="E:\002-KIMS BUSINESS\007-04-1-FIVERR\01-PPT-TEMPLATE\COVER-PSD\05-cut-01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769298" y="2700017"/>
            <a:ext cx="618945" cy="174581"/>
          </a:xfrm>
          <a:prstGeom prst="rect">
            <a:avLst/>
          </a:prstGeom>
          <a:noFill/>
          <a:ln>
            <a:noFill/>
          </a:ln>
        </p:spPr>
      </p:pic>
      <p:pic>
        <p:nvPicPr>
          <p:cNvPr id="1730" name="Google Shape;1730;p35" descr="E:\002-KIMS BUSINESS\007-04-1-FIVERR\01-PPT-TEMPLATE\COVER-PSD\05-cut-01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10800000">
            <a:off x="7761341" y="3685762"/>
            <a:ext cx="618945" cy="174581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731" name="Google Shape;1731;p35"/>
          <p:cNvGrpSpPr/>
          <p:nvPr/>
        </p:nvGrpSpPr>
        <p:grpSpPr>
          <a:xfrm>
            <a:off x="5239784" y="2913808"/>
            <a:ext cx="1781534" cy="728994"/>
            <a:chOff x="3681233" y="2551862"/>
            <a:chExt cx="1781534" cy="728994"/>
          </a:xfrm>
        </p:grpSpPr>
        <p:sp>
          <p:nvSpPr>
            <p:cNvPr id="1732" name="Google Shape;1732;p35"/>
            <p:cNvSpPr txBox="1"/>
            <p:nvPr/>
          </p:nvSpPr>
          <p:spPr>
            <a:xfrm>
              <a:off x="3681233" y="2593194"/>
              <a:ext cx="1781534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600" b="1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rPr>
                <a:t>SWOT</a:t>
              </a:r>
              <a:endParaRPr sz="3600" b="1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33" name="Google Shape;1733;p35"/>
            <p:cNvSpPr/>
            <p:nvPr/>
          </p:nvSpPr>
          <p:spPr>
            <a:xfrm>
              <a:off x="3762000" y="2551862"/>
              <a:ext cx="1620000" cy="72008"/>
            </a:xfrm>
            <a:prstGeom prst="rect">
              <a:avLst/>
            </a:prstGeom>
            <a:solidFill>
              <a:srgbClr val="59595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34" name="Google Shape;1734;p35"/>
            <p:cNvSpPr/>
            <p:nvPr/>
          </p:nvSpPr>
          <p:spPr>
            <a:xfrm>
              <a:off x="3762000" y="3208848"/>
              <a:ext cx="1620000" cy="72008"/>
            </a:xfrm>
            <a:prstGeom prst="rect">
              <a:avLst/>
            </a:prstGeom>
            <a:solidFill>
              <a:srgbClr val="59595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735" name="Google Shape;1735;p35"/>
          <p:cNvSpPr txBox="1"/>
          <p:nvPr/>
        </p:nvSpPr>
        <p:spPr>
          <a:xfrm>
            <a:off x="4936414" y="2006850"/>
            <a:ext cx="2388277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</a:t>
            </a:r>
            <a:endParaRPr/>
          </a:p>
        </p:txBody>
      </p:sp>
      <p:sp>
        <p:nvSpPr>
          <p:cNvPr id="1736" name="Google Shape;1736;p35"/>
          <p:cNvSpPr txBox="1"/>
          <p:nvPr/>
        </p:nvSpPr>
        <p:spPr>
          <a:xfrm>
            <a:off x="4936414" y="3718764"/>
            <a:ext cx="2388277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</a:t>
            </a:r>
            <a:endParaRPr/>
          </a:p>
        </p:txBody>
      </p:sp>
      <p:grpSp>
        <p:nvGrpSpPr>
          <p:cNvPr id="1737" name="Google Shape;1737;p35"/>
          <p:cNvGrpSpPr/>
          <p:nvPr/>
        </p:nvGrpSpPr>
        <p:grpSpPr>
          <a:xfrm>
            <a:off x="877429" y="4925494"/>
            <a:ext cx="2752932" cy="1107996"/>
            <a:chOff x="6210996" y="1433695"/>
            <a:chExt cx="1712589" cy="788254"/>
          </a:xfrm>
        </p:grpSpPr>
        <p:sp>
          <p:nvSpPr>
            <p:cNvPr id="1738" name="Google Shape;1738;p35"/>
            <p:cNvSpPr txBox="1"/>
            <p:nvPr/>
          </p:nvSpPr>
          <p:spPr>
            <a:xfrm>
              <a:off x="6210999" y="1433695"/>
              <a:ext cx="1712586" cy="19706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sz="12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39" name="Google Shape;1739;p35"/>
            <p:cNvSpPr txBox="1"/>
            <p:nvPr/>
          </p:nvSpPr>
          <p:spPr>
            <a:xfrm>
              <a:off x="6210996" y="1630759"/>
              <a:ext cx="1712587" cy="59119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Easy to change colors, photos and Text.  </a:t>
              </a:r>
              <a:endParaRPr/>
            </a:p>
          </p:txBody>
        </p:sp>
      </p:grpSp>
      <p:grpSp>
        <p:nvGrpSpPr>
          <p:cNvPr id="1740" name="Google Shape;1740;p35"/>
          <p:cNvGrpSpPr/>
          <p:nvPr/>
        </p:nvGrpSpPr>
        <p:grpSpPr>
          <a:xfrm>
            <a:off x="877429" y="1829190"/>
            <a:ext cx="2752932" cy="1107996"/>
            <a:chOff x="6210996" y="1433695"/>
            <a:chExt cx="1712589" cy="788254"/>
          </a:xfrm>
        </p:grpSpPr>
        <p:sp>
          <p:nvSpPr>
            <p:cNvPr id="1741" name="Google Shape;1741;p35"/>
            <p:cNvSpPr txBox="1"/>
            <p:nvPr/>
          </p:nvSpPr>
          <p:spPr>
            <a:xfrm>
              <a:off x="6210999" y="1433695"/>
              <a:ext cx="1712586" cy="19706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sz="12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42" name="Google Shape;1742;p35"/>
            <p:cNvSpPr txBox="1"/>
            <p:nvPr/>
          </p:nvSpPr>
          <p:spPr>
            <a:xfrm>
              <a:off x="6210996" y="1630759"/>
              <a:ext cx="1712587" cy="59119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Easy to change colors, photos and Text.  </a:t>
              </a:r>
              <a:endParaRPr/>
            </a:p>
          </p:txBody>
        </p:sp>
      </p:grpSp>
      <p:grpSp>
        <p:nvGrpSpPr>
          <p:cNvPr id="1743" name="Google Shape;1743;p35"/>
          <p:cNvGrpSpPr/>
          <p:nvPr/>
        </p:nvGrpSpPr>
        <p:grpSpPr>
          <a:xfrm>
            <a:off x="8537249" y="4925494"/>
            <a:ext cx="2733956" cy="1107996"/>
            <a:chOff x="6210996" y="1433695"/>
            <a:chExt cx="1712589" cy="788254"/>
          </a:xfrm>
        </p:grpSpPr>
        <p:sp>
          <p:nvSpPr>
            <p:cNvPr id="1744" name="Google Shape;1744;p35"/>
            <p:cNvSpPr txBox="1"/>
            <p:nvPr/>
          </p:nvSpPr>
          <p:spPr>
            <a:xfrm>
              <a:off x="6210999" y="1433695"/>
              <a:ext cx="1712586" cy="19706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sz="12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45" name="Google Shape;1745;p35"/>
            <p:cNvSpPr txBox="1"/>
            <p:nvPr/>
          </p:nvSpPr>
          <p:spPr>
            <a:xfrm>
              <a:off x="6210996" y="1630759"/>
              <a:ext cx="1712587" cy="59119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Easy to change colors, photos and Text.   </a:t>
              </a:r>
              <a:endParaRPr/>
            </a:p>
          </p:txBody>
        </p:sp>
      </p:grpSp>
      <p:grpSp>
        <p:nvGrpSpPr>
          <p:cNvPr id="1746" name="Google Shape;1746;p35"/>
          <p:cNvGrpSpPr/>
          <p:nvPr/>
        </p:nvGrpSpPr>
        <p:grpSpPr>
          <a:xfrm>
            <a:off x="8537249" y="1829190"/>
            <a:ext cx="2733956" cy="1107996"/>
            <a:chOff x="6210996" y="1433695"/>
            <a:chExt cx="1712589" cy="788254"/>
          </a:xfrm>
        </p:grpSpPr>
        <p:sp>
          <p:nvSpPr>
            <p:cNvPr id="1747" name="Google Shape;1747;p35"/>
            <p:cNvSpPr txBox="1"/>
            <p:nvPr/>
          </p:nvSpPr>
          <p:spPr>
            <a:xfrm>
              <a:off x="6210999" y="1433695"/>
              <a:ext cx="1712586" cy="19706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sz="12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48" name="Google Shape;1748;p35"/>
            <p:cNvSpPr txBox="1"/>
            <p:nvPr/>
          </p:nvSpPr>
          <p:spPr>
            <a:xfrm>
              <a:off x="6210996" y="1630759"/>
              <a:ext cx="1712587" cy="59119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Easy to change colors, photos and Text.     </a:t>
              </a:r>
              <a:endParaRPr/>
            </a:p>
          </p:txBody>
        </p:sp>
      </p:grpSp>
      <p:pic>
        <p:nvPicPr>
          <p:cNvPr id="1749" name="Google Shape;1749;p3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27024" y="463530"/>
            <a:ext cx="908149" cy="87976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4" name="Google Shape;1754;p36"/>
          <p:cNvSpPr/>
          <p:nvPr/>
        </p:nvSpPr>
        <p:spPr>
          <a:xfrm rot="10800000">
            <a:off x="10622790" y="5866707"/>
            <a:ext cx="510850" cy="552167"/>
          </a:xfrm>
          <a:prstGeom prst="upArrow">
            <a:avLst>
              <a:gd name="adj1" fmla="val 50000"/>
              <a:gd name="adj2" fmla="val 5000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rgbClr val="C81517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55" name="Google Shape;1755;p36"/>
          <p:cNvSpPr txBox="1">
            <a:spLocks noGrp="1"/>
          </p:cNvSpPr>
          <p:nvPr>
            <p:ph type="body" idx="1"/>
          </p:nvPr>
        </p:nvSpPr>
        <p:spPr>
          <a:xfrm>
            <a:off x="429118" y="399480"/>
            <a:ext cx="6332004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C000"/>
              </a:buClr>
              <a:buSzPts val="4400"/>
              <a:buFont typeface="Arial"/>
              <a:buNone/>
            </a:pPr>
            <a:r>
              <a:rPr lang="en-US" sz="4400">
                <a:solidFill>
                  <a:srgbClr val="FFC000"/>
                </a:solidFill>
                <a:latin typeface="Arial"/>
                <a:ea typeface="Arial"/>
                <a:cs typeface="Arial"/>
                <a:sym typeface="Arial"/>
              </a:rPr>
              <a:t>Infographic Style</a:t>
            </a:r>
            <a:endParaRPr/>
          </a:p>
        </p:txBody>
      </p:sp>
      <p:sp>
        <p:nvSpPr>
          <p:cNvPr id="1756" name="Google Shape;1756;p36"/>
          <p:cNvSpPr txBox="1"/>
          <p:nvPr/>
        </p:nvSpPr>
        <p:spPr>
          <a:xfrm>
            <a:off x="621494" y="5541929"/>
            <a:ext cx="1130984" cy="7386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 b="1">
                <a:solidFill>
                  <a:srgbClr val="FFC000"/>
                </a:solidFill>
                <a:latin typeface="Arial"/>
                <a:ea typeface="Arial"/>
                <a:cs typeface="Arial"/>
                <a:sym typeface="Arial"/>
              </a:rPr>
              <a:t>UP</a:t>
            </a:r>
            <a:endParaRPr sz="4800" b="1">
              <a:solidFill>
                <a:srgbClr val="FFC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57" name="Google Shape;1757;p36"/>
          <p:cNvSpPr txBox="1"/>
          <p:nvPr/>
        </p:nvSpPr>
        <p:spPr>
          <a:xfrm>
            <a:off x="3114719" y="5033879"/>
            <a:ext cx="7292807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 I hope and I believe that this Template will your Time, Money and Reputation. Easy to change colors, photos and Text. You can simply impress your audience.</a:t>
            </a:r>
            <a:endParaRPr/>
          </a:p>
        </p:txBody>
      </p:sp>
      <p:sp>
        <p:nvSpPr>
          <p:cNvPr id="1758" name="Google Shape;1758;p36"/>
          <p:cNvSpPr txBox="1"/>
          <p:nvPr/>
        </p:nvSpPr>
        <p:spPr>
          <a:xfrm>
            <a:off x="9752981" y="5940923"/>
            <a:ext cx="2592502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>
                <a:solidFill>
                  <a:srgbClr val="FFC000"/>
                </a:solidFill>
                <a:latin typeface="Arial"/>
                <a:ea typeface="Arial"/>
                <a:cs typeface="Arial"/>
                <a:sym typeface="Arial"/>
              </a:rPr>
              <a:t>DOWN</a:t>
            </a:r>
            <a:endParaRPr sz="2000" b="1">
              <a:solidFill>
                <a:srgbClr val="FFC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59" name="Google Shape;1759;p36"/>
          <p:cNvSpPr txBox="1"/>
          <p:nvPr/>
        </p:nvSpPr>
        <p:spPr>
          <a:xfrm>
            <a:off x="1784474" y="5911261"/>
            <a:ext cx="8495601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 I hope and I believe that this Template will your Time, Money and Reputation. Easy to change colors, photos and Text. You can simply impress your audience.</a:t>
            </a:r>
            <a:endParaRPr/>
          </a:p>
        </p:txBody>
      </p:sp>
      <p:sp>
        <p:nvSpPr>
          <p:cNvPr id="1760" name="Google Shape;1760;p36"/>
          <p:cNvSpPr>
            <a:spLocks noGrp="1"/>
          </p:cNvSpPr>
          <p:nvPr>
            <p:ph type="pic" idx="3"/>
          </p:nvPr>
        </p:nvSpPr>
        <p:spPr>
          <a:xfrm>
            <a:off x="528638" y="1354778"/>
            <a:ext cx="4429125" cy="344805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1761" name="Google Shape;1761;p36"/>
          <p:cNvSpPr>
            <a:spLocks noGrp="1"/>
          </p:cNvSpPr>
          <p:nvPr>
            <p:ph type="pic" idx="2"/>
          </p:nvPr>
        </p:nvSpPr>
        <p:spPr>
          <a:xfrm>
            <a:off x="3022283" y="1354778"/>
            <a:ext cx="6150293" cy="344805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1762" name="Google Shape;1762;p36"/>
          <p:cNvSpPr>
            <a:spLocks noGrp="1"/>
          </p:cNvSpPr>
          <p:nvPr>
            <p:ph type="pic" idx="4"/>
          </p:nvPr>
        </p:nvSpPr>
        <p:spPr>
          <a:xfrm>
            <a:off x="7236142" y="1354778"/>
            <a:ext cx="4426268" cy="344805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1763" name="Google Shape;1763;p36"/>
          <p:cNvSpPr/>
          <p:nvPr/>
        </p:nvSpPr>
        <p:spPr>
          <a:xfrm>
            <a:off x="-10476" y="0"/>
            <a:ext cx="754380" cy="6812736"/>
          </a:xfrm>
          <a:prstGeom prst="halfFrame">
            <a:avLst>
              <a:gd name="adj1" fmla="val 33333"/>
              <a:gd name="adj2" fmla="val 33333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64" name="Google Shape;1764;p36"/>
          <p:cNvSpPr/>
          <p:nvPr/>
        </p:nvSpPr>
        <p:spPr>
          <a:xfrm flipH="1">
            <a:off x="11476355" y="-53366"/>
            <a:ext cx="727808" cy="7021997"/>
          </a:xfrm>
          <a:prstGeom prst="halfFrame">
            <a:avLst>
              <a:gd name="adj1" fmla="val 33333"/>
              <a:gd name="adj2" fmla="val 33333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765" name="Google Shape;1765;p3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55824" y="5594276"/>
            <a:ext cx="1862324" cy="109703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66" name="Google Shape;1766;p3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0323118" y="5706811"/>
            <a:ext cx="1572067" cy="942686"/>
          </a:xfrm>
          <a:prstGeom prst="rect">
            <a:avLst/>
          </a:prstGeom>
          <a:noFill/>
          <a:ln>
            <a:noFill/>
          </a:ln>
        </p:spPr>
      </p:pic>
      <p:pic>
        <p:nvPicPr>
          <p:cNvPr id="1767" name="Google Shape;1767;p36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0655076" y="303656"/>
            <a:ext cx="908149" cy="87976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2" name="Google Shape;1772;p37"/>
          <p:cNvSpPr txBox="1">
            <a:spLocks noGrp="1"/>
          </p:cNvSpPr>
          <p:nvPr>
            <p:ph type="body" idx="1"/>
          </p:nvPr>
        </p:nvSpPr>
        <p:spPr>
          <a:xfrm>
            <a:off x="789839" y="513701"/>
            <a:ext cx="10544391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8662"/>
              </a:buClr>
              <a:buSzPts val="4000"/>
              <a:buNone/>
            </a:pPr>
            <a:r>
              <a:rPr lang="en-US"/>
              <a:t>Infographic Style</a:t>
            </a:r>
            <a:endParaRPr/>
          </a:p>
        </p:txBody>
      </p:sp>
      <p:sp>
        <p:nvSpPr>
          <p:cNvPr id="1773" name="Google Shape;1773;p37"/>
          <p:cNvSpPr txBox="1"/>
          <p:nvPr/>
        </p:nvSpPr>
        <p:spPr>
          <a:xfrm>
            <a:off x="1328146" y="1741686"/>
            <a:ext cx="2266752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171459" marR="0" lvl="0" indent="-171459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Noto Sans Symbols"/>
              <a:buChar char="●"/>
            </a:pPr>
            <a:r>
              <a:rPr lang="en-US" sz="1400" b="1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rPr>
              <a:t>Your Text Here</a:t>
            </a:r>
            <a:endParaRPr sz="1400" b="1">
              <a:solidFill>
                <a:schemeClr val="accent4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774" name="Google Shape;1774;p37"/>
          <p:cNvGrpSpPr/>
          <p:nvPr/>
        </p:nvGrpSpPr>
        <p:grpSpPr>
          <a:xfrm>
            <a:off x="1199122" y="4980764"/>
            <a:ext cx="2514086" cy="1099865"/>
            <a:chOff x="707015" y="4726611"/>
            <a:chExt cx="2514086" cy="1099865"/>
          </a:xfrm>
        </p:grpSpPr>
        <p:sp>
          <p:nvSpPr>
            <p:cNvPr id="1775" name="Google Shape;1775;p37"/>
            <p:cNvSpPr txBox="1"/>
            <p:nvPr/>
          </p:nvSpPr>
          <p:spPr>
            <a:xfrm>
              <a:off x="707015" y="4995479"/>
              <a:ext cx="2514086" cy="83099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171459" marR="0" lvl="0" indent="-171459" algn="l" rtl="0">
                <a:spcBef>
                  <a:spcPts val="0"/>
                </a:spcBef>
                <a:spcAft>
                  <a:spcPts val="0"/>
                </a:spcAft>
                <a:buClr>
                  <a:srgbClr val="3F3F3F"/>
                </a:buClr>
                <a:buSzPts val="1200"/>
                <a:buFont typeface="Noto Sans Symbols"/>
                <a:buChar char="❖"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</a:t>
              </a:r>
              <a:endParaRPr/>
            </a:p>
            <a:p>
              <a:pPr marL="171459" marR="0" lvl="0" indent="-171459" algn="l" rtl="0">
                <a:spcBef>
                  <a:spcPts val="0"/>
                </a:spcBef>
                <a:spcAft>
                  <a:spcPts val="0"/>
                </a:spcAft>
                <a:buClr>
                  <a:srgbClr val="3F3F3F"/>
                </a:buClr>
                <a:buSzPts val="1200"/>
                <a:buFont typeface="Noto Sans Symbols"/>
                <a:buChar char="❖"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</a:t>
              </a:r>
              <a:endParaRPr/>
            </a:p>
            <a:p>
              <a:pPr marL="171459" marR="0" lvl="0" indent="-171459" algn="l" rtl="0">
                <a:spcBef>
                  <a:spcPts val="0"/>
                </a:spcBef>
                <a:spcAft>
                  <a:spcPts val="0"/>
                </a:spcAft>
                <a:buClr>
                  <a:srgbClr val="3F3F3F"/>
                </a:buClr>
                <a:buSzPts val="1200"/>
                <a:buFont typeface="Noto Sans Symbols"/>
                <a:buChar char="❖"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</a:t>
              </a:r>
              <a:endParaRPr/>
            </a:p>
            <a:p>
              <a:pPr marL="171459" marR="0" lvl="0" indent="-171459" algn="l" rtl="0">
                <a:spcBef>
                  <a:spcPts val="0"/>
                </a:spcBef>
                <a:spcAft>
                  <a:spcPts val="0"/>
                </a:spcAft>
                <a:buClr>
                  <a:srgbClr val="3F3F3F"/>
                </a:buClr>
                <a:buSzPts val="1200"/>
                <a:buFont typeface="Noto Sans Symbols"/>
                <a:buChar char="❖"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</a:t>
              </a:r>
              <a:endParaRPr/>
            </a:p>
          </p:txBody>
        </p:sp>
        <p:sp>
          <p:nvSpPr>
            <p:cNvPr id="1776" name="Google Shape;1776;p37"/>
            <p:cNvSpPr txBox="1"/>
            <p:nvPr/>
          </p:nvSpPr>
          <p:spPr>
            <a:xfrm>
              <a:off x="707015" y="4726611"/>
              <a:ext cx="2514086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Add Contents Title</a:t>
              </a:r>
              <a:endParaRPr sz="12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777" name="Google Shape;1777;p37"/>
          <p:cNvGrpSpPr/>
          <p:nvPr/>
        </p:nvGrpSpPr>
        <p:grpSpPr>
          <a:xfrm>
            <a:off x="4836278" y="4980764"/>
            <a:ext cx="2514086" cy="1099865"/>
            <a:chOff x="707015" y="4726611"/>
            <a:chExt cx="2514086" cy="1099865"/>
          </a:xfrm>
        </p:grpSpPr>
        <p:sp>
          <p:nvSpPr>
            <p:cNvPr id="1778" name="Google Shape;1778;p37"/>
            <p:cNvSpPr txBox="1"/>
            <p:nvPr/>
          </p:nvSpPr>
          <p:spPr>
            <a:xfrm>
              <a:off x="707015" y="4995479"/>
              <a:ext cx="2514086" cy="83099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171459" marR="0" lvl="0" indent="-171459" algn="l" rtl="0">
                <a:spcBef>
                  <a:spcPts val="0"/>
                </a:spcBef>
                <a:spcAft>
                  <a:spcPts val="0"/>
                </a:spcAft>
                <a:buClr>
                  <a:srgbClr val="3F3F3F"/>
                </a:buClr>
                <a:buSzPts val="1200"/>
                <a:buFont typeface="Noto Sans Symbols"/>
                <a:buChar char="❖"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</a:t>
              </a:r>
              <a:endParaRPr/>
            </a:p>
            <a:p>
              <a:pPr marL="171459" marR="0" lvl="0" indent="-171459" algn="l" rtl="0">
                <a:spcBef>
                  <a:spcPts val="0"/>
                </a:spcBef>
                <a:spcAft>
                  <a:spcPts val="0"/>
                </a:spcAft>
                <a:buClr>
                  <a:srgbClr val="3F3F3F"/>
                </a:buClr>
                <a:buSzPts val="1200"/>
                <a:buFont typeface="Noto Sans Symbols"/>
                <a:buChar char="❖"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</a:t>
              </a:r>
              <a:endParaRPr/>
            </a:p>
            <a:p>
              <a:pPr marL="171459" marR="0" lvl="0" indent="-171459" algn="l" rtl="0">
                <a:spcBef>
                  <a:spcPts val="0"/>
                </a:spcBef>
                <a:spcAft>
                  <a:spcPts val="0"/>
                </a:spcAft>
                <a:buClr>
                  <a:srgbClr val="3F3F3F"/>
                </a:buClr>
                <a:buSzPts val="1200"/>
                <a:buFont typeface="Noto Sans Symbols"/>
                <a:buChar char="❖"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</a:t>
              </a:r>
              <a:endParaRPr/>
            </a:p>
            <a:p>
              <a:pPr marL="171459" marR="0" lvl="0" indent="-171459" algn="l" rtl="0">
                <a:spcBef>
                  <a:spcPts val="0"/>
                </a:spcBef>
                <a:spcAft>
                  <a:spcPts val="0"/>
                </a:spcAft>
                <a:buClr>
                  <a:srgbClr val="3F3F3F"/>
                </a:buClr>
                <a:buSzPts val="1200"/>
                <a:buFont typeface="Noto Sans Symbols"/>
                <a:buChar char="❖"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</a:t>
              </a:r>
              <a:endParaRPr/>
            </a:p>
          </p:txBody>
        </p:sp>
        <p:sp>
          <p:nvSpPr>
            <p:cNvPr id="1779" name="Google Shape;1779;p37"/>
            <p:cNvSpPr txBox="1"/>
            <p:nvPr/>
          </p:nvSpPr>
          <p:spPr>
            <a:xfrm>
              <a:off x="707015" y="4726611"/>
              <a:ext cx="2514086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Add Contents Title</a:t>
              </a:r>
              <a:endParaRPr sz="12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780" name="Google Shape;1780;p37"/>
          <p:cNvGrpSpPr/>
          <p:nvPr/>
        </p:nvGrpSpPr>
        <p:grpSpPr>
          <a:xfrm>
            <a:off x="8473436" y="4980764"/>
            <a:ext cx="2514086" cy="1099865"/>
            <a:chOff x="707015" y="4726611"/>
            <a:chExt cx="2514086" cy="1099865"/>
          </a:xfrm>
        </p:grpSpPr>
        <p:sp>
          <p:nvSpPr>
            <p:cNvPr id="1781" name="Google Shape;1781;p37"/>
            <p:cNvSpPr txBox="1"/>
            <p:nvPr/>
          </p:nvSpPr>
          <p:spPr>
            <a:xfrm>
              <a:off x="707015" y="4995479"/>
              <a:ext cx="2514086" cy="83099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171459" marR="0" lvl="0" indent="-171459" algn="l" rtl="0">
                <a:spcBef>
                  <a:spcPts val="0"/>
                </a:spcBef>
                <a:spcAft>
                  <a:spcPts val="0"/>
                </a:spcAft>
                <a:buClr>
                  <a:srgbClr val="3F3F3F"/>
                </a:buClr>
                <a:buSzPts val="1200"/>
                <a:buFont typeface="Noto Sans Symbols"/>
                <a:buChar char="❖"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</a:t>
              </a:r>
              <a:endParaRPr/>
            </a:p>
            <a:p>
              <a:pPr marL="171459" marR="0" lvl="0" indent="-171459" algn="l" rtl="0">
                <a:spcBef>
                  <a:spcPts val="0"/>
                </a:spcBef>
                <a:spcAft>
                  <a:spcPts val="0"/>
                </a:spcAft>
                <a:buClr>
                  <a:srgbClr val="3F3F3F"/>
                </a:buClr>
                <a:buSzPts val="1200"/>
                <a:buFont typeface="Noto Sans Symbols"/>
                <a:buChar char="❖"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</a:t>
              </a:r>
              <a:endParaRPr/>
            </a:p>
            <a:p>
              <a:pPr marL="171459" marR="0" lvl="0" indent="-171459" algn="l" rtl="0">
                <a:spcBef>
                  <a:spcPts val="0"/>
                </a:spcBef>
                <a:spcAft>
                  <a:spcPts val="0"/>
                </a:spcAft>
                <a:buClr>
                  <a:srgbClr val="3F3F3F"/>
                </a:buClr>
                <a:buSzPts val="1200"/>
                <a:buFont typeface="Noto Sans Symbols"/>
                <a:buChar char="❖"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</a:t>
              </a:r>
              <a:endParaRPr/>
            </a:p>
            <a:p>
              <a:pPr marL="171459" marR="0" lvl="0" indent="-171459" algn="l" rtl="0">
                <a:spcBef>
                  <a:spcPts val="0"/>
                </a:spcBef>
                <a:spcAft>
                  <a:spcPts val="0"/>
                </a:spcAft>
                <a:buClr>
                  <a:srgbClr val="3F3F3F"/>
                </a:buClr>
                <a:buSzPts val="1200"/>
                <a:buFont typeface="Noto Sans Symbols"/>
                <a:buChar char="❖"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</a:t>
              </a:r>
              <a:endParaRPr/>
            </a:p>
          </p:txBody>
        </p:sp>
        <p:sp>
          <p:nvSpPr>
            <p:cNvPr id="1782" name="Google Shape;1782;p37"/>
            <p:cNvSpPr txBox="1"/>
            <p:nvPr/>
          </p:nvSpPr>
          <p:spPr>
            <a:xfrm>
              <a:off x="707015" y="4726611"/>
              <a:ext cx="2514086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Add Contents Title</a:t>
              </a:r>
              <a:endParaRPr sz="12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aphicFrame>
        <p:nvGraphicFramePr>
          <p:cNvPr id="1783" name="Google Shape;1783;p37"/>
          <p:cNvGraphicFramePr/>
          <p:nvPr/>
        </p:nvGraphicFramePr>
        <p:xfrm>
          <a:off x="906032" y="2087818"/>
          <a:ext cx="3000000" cy="3000000"/>
        </p:xfrm>
        <a:graphic>
          <a:graphicData uri="http://schemas.openxmlformats.org/drawingml/2006/table">
            <a:tbl>
              <a:tblPr firstRow="1" bandRow="1">
                <a:noFill/>
                <a:tableStyleId>{2520CF55-5B51-412C-9F99-D98858AA4BD7}</a:tableStyleId>
              </a:tblPr>
              <a:tblGrid>
                <a:gridCol w="19320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682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274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b="1" u="none" strike="noStrike" cap="non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Content  Here</a:t>
                      </a:r>
                      <a:endParaRPr sz="1200" b="1" u="none" strike="noStrike" cap="non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Text</a:t>
                      </a:r>
                      <a:endParaRPr sz="1200" b="0" u="none" strike="noStrike" cap="none">
                        <a:solidFill>
                          <a:srgbClr val="595959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46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b="0" u="none" strike="noStrike" cap="non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Content  Here</a:t>
                      </a:r>
                      <a:endParaRPr sz="1200" b="0" u="none" strike="noStrike" cap="non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u="none" strike="noStrike" cap="non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</a:t>
                      </a:r>
                      <a:endParaRPr sz="1200" b="0" u="none" strike="noStrike" cap="non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946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u="none" strike="noStrike" cap="non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 Here</a:t>
                      </a:r>
                      <a:endParaRPr sz="1200" b="0" u="none" strike="noStrike" cap="non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u="none" strike="noStrike" cap="non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</a:t>
                      </a:r>
                      <a:endParaRPr sz="1200" b="0" u="none" strike="noStrike" cap="non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946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b="0" u="none" strike="noStrike" cap="non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Content  Here</a:t>
                      </a:r>
                      <a:endParaRPr sz="1200" b="0" u="none" strike="noStrike" cap="non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u="none" strike="noStrike" cap="non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</a:t>
                      </a:r>
                      <a:endParaRPr sz="1200" b="0" u="none" strike="noStrike" cap="non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946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u="none" strike="noStrike" cap="non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 Here</a:t>
                      </a:r>
                      <a:endParaRPr sz="1200" b="0" u="none" strike="noStrike" cap="non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u="none" strike="noStrike" cap="non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</a:t>
                      </a:r>
                      <a:endParaRPr sz="1200" b="0" u="none" strike="noStrike" cap="non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946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b="0" u="none" strike="noStrike" cap="non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Content  Here</a:t>
                      </a:r>
                      <a:endParaRPr sz="1200" b="0" u="none" strike="noStrike" cap="non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u="none" strike="noStrike" cap="non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</a:t>
                      </a:r>
                      <a:endParaRPr sz="1200" b="0" u="none" strike="noStrike" cap="non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946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u="none" strike="noStrike" cap="non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 Here</a:t>
                      </a:r>
                      <a:endParaRPr sz="1200" b="0" u="none" strike="noStrike" cap="non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u="none" strike="noStrike" cap="non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</a:t>
                      </a:r>
                      <a:endParaRPr sz="1200" b="0" u="none" strike="noStrike" cap="non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1784" name="Google Shape;1784;p37"/>
          <p:cNvSpPr txBox="1"/>
          <p:nvPr/>
        </p:nvSpPr>
        <p:spPr>
          <a:xfrm>
            <a:off x="4965303" y="1741686"/>
            <a:ext cx="2266752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171459" marR="0" lvl="0" indent="-171459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Noto Sans Symbols"/>
              <a:buChar char="●"/>
            </a:pPr>
            <a:r>
              <a:rPr lang="en-US" sz="1400" b="1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Your Text Here</a:t>
            </a:r>
            <a:endParaRPr sz="1400" b="1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85" name="Google Shape;1785;p37"/>
          <p:cNvSpPr txBox="1"/>
          <p:nvPr/>
        </p:nvSpPr>
        <p:spPr>
          <a:xfrm>
            <a:off x="8597103" y="1741686"/>
            <a:ext cx="2266752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171459" marR="0" lvl="0" indent="-171459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Noto Sans Symbols"/>
              <a:buChar char="●"/>
            </a:pPr>
            <a:r>
              <a:rPr lang="en-US" sz="1400" b="1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rPr>
              <a:t>Your Text Here</a:t>
            </a:r>
            <a:endParaRPr sz="1400" b="1">
              <a:solidFill>
                <a:schemeClr val="accent3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1786" name="Google Shape;1786;p37"/>
          <p:cNvGraphicFramePr/>
          <p:nvPr/>
        </p:nvGraphicFramePr>
        <p:xfrm>
          <a:off x="4543188" y="2087818"/>
          <a:ext cx="3000000" cy="3000000"/>
        </p:xfrm>
        <a:graphic>
          <a:graphicData uri="http://schemas.openxmlformats.org/drawingml/2006/table">
            <a:tbl>
              <a:tblPr firstRow="1" bandRow="1">
                <a:noFill/>
                <a:tableStyleId>{D8BB1220-5ECB-4634-BA38-158FAE75A2D0}</a:tableStyleId>
              </a:tblPr>
              <a:tblGrid>
                <a:gridCol w="19320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682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274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b="1" u="none" strike="noStrike" cap="non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Content  Here</a:t>
                      </a:r>
                      <a:endParaRPr sz="1200" b="1" u="none" strike="noStrike" cap="non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Text</a:t>
                      </a:r>
                      <a:endParaRPr sz="1200" b="0" u="none" strike="noStrike" cap="none">
                        <a:solidFill>
                          <a:srgbClr val="595959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46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b="0" u="none" strike="noStrike" cap="non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Content  Here</a:t>
                      </a:r>
                      <a:endParaRPr sz="1200" b="0" u="none" strike="noStrike" cap="non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u="none" strike="noStrike" cap="non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</a:t>
                      </a:r>
                      <a:endParaRPr sz="1200" b="0" u="none" strike="noStrike" cap="non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946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u="none" strike="noStrike" cap="non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 Here</a:t>
                      </a:r>
                      <a:endParaRPr sz="1200" b="0" u="none" strike="noStrike" cap="non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u="none" strike="noStrike" cap="non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</a:t>
                      </a:r>
                      <a:endParaRPr sz="1200" b="0" u="none" strike="noStrike" cap="non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946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b="0" u="none" strike="noStrike" cap="non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Content  Here</a:t>
                      </a:r>
                      <a:endParaRPr sz="1200" b="0" u="none" strike="noStrike" cap="non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u="none" strike="noStrike" cap="non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</a:t>
                      </a:r>
                      <a:endParaRPr sz="1200" b="0" u="none" strike="noStrike" cap="non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946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u="none" strike="noStrike" cap="non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 Here</a:t>
                      </a:r>
                      <a:endParaRPr sz="1200" b="0" u="none" strike="noStrike" cap="non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u="none" strike="noStrike" cap="non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</a:t>
                      </a:r>
                      <a:endParaRPr sz="1200" b="0" u="none" strike="noStrike" cap="non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946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b="0" u="none" strike="noStrike" cap="non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Content  Here</a:t>
                      </a:r>
                      <a:endParaRPr sz="1200" b="0" u="none" strike="noStrike" cap="non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u="none" strike="noStrike" cap="non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</a:t>
                      </a:r>
                      <a:endParaRPr sz="1200" b="0" u="none" strike="noStrike" cap="non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946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u="none" strike="noStrike" cap="non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 Here</a:t>
                      </a:r>
                      <a:endParaRPr sz="1200" b="0" u="none" strike="noStrike" cap="non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u="none" strike="noStrike" cap="non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</a:t>
                      </a:r>
                      <a:endParaRPr sz="1200" b="0" u="none" strike="noStrike" cap="non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graphicFrame>
        <p:nvGraphicFramePr>
          <p:cNvPr id="1787" name="Google Shape;1787;p37"/>
          <p:cNvGraphicFramePr/>
          <p:nvPr/>
        </p:nvGraphicFramePr>
        <p:xfrm>
          <a:off x="8180346" y="2087818"/>
          <a:ext cx="3000000" cy="3000000"/>
        </p:xfrm>
        <a:graphic>
          <a:graphicData uri="http://schemas.openxmlformats.org/drawingml/2006/table">
            <a:tbl>
              <a:tblPr firstRow="1" bandRow="1">
                <a:noFill/>
                <a:tableStyleId>{2520CF55-5B51-412C-9F99-D98858AA4BD7}</a:tableStyleId>
              </a:tblPr>
              <a:tblGrid>
                <a:gridCol w="19320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682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274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b="1" u="none" strike="noStrike" cap="non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Content  Here</a:t>
                      </a:r>
                      <a:endParaRPr sz="1200" b="1" u="none" strike="noStrike" cap="non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Text</a:t>
                      </a:r>
                      <a:endParaRPr sz="1200" b="0" u="none" strike="noStrike" cap="none">
                        <a:solidFill>
                          <a:srgbClr val="595959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46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b="0" u="none" strike="noStrike" cap="non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Content  Here</a:t>
                      </a:r>
                      <a:endParaRPr sz="1200" b="0" u="none" strike="noStrike" cap="non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u="none" strike="noStrike" cap="non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</a:t>
                      </a:r>
                      <a:endParaRPr sz="1200" b="0" u="none" strike="noStrike" cap="non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946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u="none" strike="noStrike" cap="non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 Here</a:t>
                      </a:r>
                      <a:endParaRPr sz="1200" b="0" u="none" strike="noStrike" cap="non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u="none" strike="noStrike" cap="non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</a:t>
                      </a:r>
                      <a:endParaRPr sz="1200" b="0" u="none" strike="noStrike" cap="non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946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b="0" u="none" strike="noStrike" cap="non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Content  Here</a:t>
                      </a:r>
                      <a:endParaRPr sz="1200" b="0" u="none" strike="noStrike" cap="non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u="none" strike="noStrike" cap="non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</a:t>
                      </a:r>
                      <a:endParaRPr sz="1200" b="0" u="none" strike="noStrike" cap="non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946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u="none" strike="noStrike" cap="non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 Here</a:t>
                      </a:r>
                      <a:endParaRPr sz="1200" b="0" u="none" strike="noStrike" cap="non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u="none" strike="noStrike" cap="non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</a:t>
                      </a:r>
                      <a:endParaRPr sz="1200" b="0" u="none" strike="noStrike" cap="non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946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b="0" u="none" strike="noStrike" cap="non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Content  Here</a:t>
                      </a:r>
                      <a:endParaRPr sz="1200" b="0" u="none" strike="noStrike" cap="non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u="none" strike="noStrike" cap="non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</a:t>
                      </a:r>
                      <a:endParaRPr sz="1200" b="0" u="none" strike="noStrike" cap="non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946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u="none" strike="noStrike" cap="non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 Here</a:t>
                      </a:r>
                      <a:endParaRPr sz="1200" b="0" u="none" strike="noStrike" cap="non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u="none" strike="noStrike" cap="non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</a:t>
                      </a:r>
                      <a:endParaRPr sz="1200" b="0" u="none" strike="noStrike" cap="non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pic>
        <p:nvPicPr>
          <p:cNvPr id="1788" name="Google Shape;1788;p3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27024" y="463530"/>
            <a:ext cx="908149" cy="87976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3" name="Google Shape;1793;p38"/>
          <p:cNvSpPr txBox="1">
            <a:spLocks noGrp="1"/>
          </p:cNvSpPr>
          <p:nvPr>
            <p:ph type="body" idx="1"/>
          </p:nvPr>
        </p:nvSpPr>
        <p:spPr>
          <a:xfrm>
            <a:off x="789839" y="513701"/>
            <a:ext cx="10544391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8662"/>
              </a:buClr>
              <a:buSzPts val="4000"/>
              <a:buNone/>
            </a:pPr>
            <a:endParaRPr/>
          </a:p>
        </p:txBody>
      </p:sp>
      <p:sp>
        <p:nvSpPr>
          <p:cNvPr id="1794" name="Google Shape;1794;p38"/>
          <p:cNvSpPr/>
          <p:nvPr/>
        </p:nvSpPr>
        <p:spPr>
          <a:xfrm>
            <a:off x="5094641" y="2981110"/>
            <a:ext cx="1980000" cy="1980000"/>
          </a:xfrm>
          <a:prstGeom prst="ellipse">
            <a:avLst/>
          </a:prstGeom>
          <a:solidFill>
            <a:schemeClr val="accent6">
              <a:alpha val="49803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795" name="Google Shape;1795;p38"/>
          <p:cNvGrpSpPr/>
          <p:nvPr/>
        </p:nvGrpSpPr>
        <p:grpSpPr>
          <a:xfrm>
            <a:off x="4166964" y="2053636"/>
            <a:ext cx="3835354" cy="3834950"/>
            <a:chOff x="2500173" y="1715866"/>
            <a:chExt cx="3835354" cy="3834950"/>
          </a:xfrm>
        </p:grpSpPr>
        <p:sp>
          <p:nvSpPr>
            <p:cNvPr id="1796" name="Google Shape;1796;p38"/>
            <p:cNvSpPr/>
            <p:nvPr/>
          </p:nvSpPr>
          <p:spPr>
            <a:xfrm>
              <a:off x="3903660" y="1715866"/>
              <a:ext cx="1028380" cy="3834950"/>
            </a:xfrm>
            <a:prstGeom prst="upDownArrow">
              <a:avLst>
                <a:gd name="adj1" fmla="val 50000"/>
                <a:gd name="adj2" fmla="val 50000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97" name="Google Shape;1797;p38"/>
            <p:cNvSpPr/>
            <p:nvPr/>
          </p:nvSpPr>
          <p:spPr>
            <a:xfrm rot="3600000">
              <a:off x="3903660" y="1715866"/>
              <a:ext cx="1028380" cy="3834950"/>
            </a:xfrm>
            <a:prstGeom prst="upDownArrow">
              <a:avLst>
                <a:gd name="adj1" fmla="val 50000"/>
                <a:gd name="adj2" fmla="val 50000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98" name="Google Shape;1798;p38"/>
            <p:cNvSpPr/>
            <p:nvPr/>
          </p:nvSpPr>
          <p:spPr>
            <a:xfrm rot="7200000">
              <a:off x="3903660" y="1715866"/>
              <a:ext cx="1028380" cy="3834950"/>
            </a:xfrm>
            <a:prstGeom prst="upDownArrow">
              <a:avLst>
                <a:gd name="adj1" fmla="val 50000"/>
                <a:gd name="adj2" fmla="val 50000"/>
              </a:avLst>
            </a:pr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799" name="Google Shape;1799;p38"/>
          <p:cNvSpPr/>
          <p:nvPr/>
        </p:nvSpPr>
        <p:spPr>
          <a:xfrm>
            <a:off x="5292641" y="3179110"/>
            <a:ext cx="1584000" cy="1584000"/>
          </a:xfrm>
          <a:prstGeom prst="ellipse">
            <a:avLst/>
          </a:prstGeom>
          <a:solidFill>
            <a:srgbClr val="C5252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800" name="Google Shape;1800;p38"/>
          <p:cNvGrpSpPr/>
          <p:nvPr/>
        </p:nvGrpSpPr>
        <p:grpSpPr>
          <a:xfrm>
            <a:off x="5528814" y="3539455"/>
            <a:ext cx="1111657" cy="863315"/>
            <a:chOff x="3233964" y="1954419"/>
            <a:chExt cx="1410044" cy="863315"/>
          </a:xfrm>
        </p:grpSpPr>
        <p:sp>
          <p:nvSpPr>
            <p:cNvPr id="1801" name="Google Shape;1801;p38"/>
            <p:cNvSpPr txBox="1"/>
            <p:nvPr/>
          </p:nvSpPr>
          <p:spPr>
            <a:xfrm>
              <a:off x="3233964" y="1954419"/>
              <a:ext cx="1400519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Add Text</a:t>
              </a:r>
              <a:endParaRPr sz="12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02" name="Google Shape;1802;p38"/>
            <p:cNvSpPr txBox="1"/>
            <p:nvPr/>
          </p:nvSpPr>
          <p:spPr>
            <a:xfrm>
              <a:off x="3243489" y="2171403"/>
              <a:ext cx="1400519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Simple PowerPoint Presentation </a:t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803" name="Google Shape;1803;p38"/>
          <p:cNvGrpSpPr/>
          <p:nvPr/>
        </p:nvGrpSpPr>
        <p:grpSpPr>
          <a:xfrm>
            <a:off x="6993217" y="5182068"/>
            <a:ext cx="3276000" cy="923330"/>
            <a:chOff x="2551706" y="4283314"/>
            <a:chExt cx="1416829" cy="923330"/>
          </a:xfrm>
        </p:grpSpPr>
        <p:sp>
          <p:nvSpPr>
            <p:cNvPr id="1804" name="Google Shape;1804;p38"/>
            <p:cNvSpPr txBox="1"/>
            <p:nvPr/>
          </p:nvSpPr>
          <p:spPr>
            <a:xfrm>
              <a:off x="2551706" y="4560313"/>
              <a:ext cx="1416829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05" name="Google Shape;1805;p38"/>
            <p:cNvSpPr txBox="1"/>
            <p:nvPr/>
          </p:nvSpPr>
          <p:spPr>
            <a:xfrm>
              <a:off x="2551706" y="4283314"/>
              <a:ext cx="1404784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sz="12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806" name="Google Shape;1806;p38"/>
          <p:cNvGrpSpPr/>
          <p:nvPr/>
        </p:nvGrpSpPr>
        <p:grpSpPr>
          <a:xfrm>
            <a:off x="8213477" y="3789564"/>
            <a:ext cx="3276000" cy="923330"/>
            <a:chOff x="2551706" y="4283314"/>
            <a:chExt cx="1416829" cy="923330"/>
          </a:xfrm>
        </p:grpSpPr>
        <p:sp>
          <p:nvSpPr>
            <p:cNvPr id="1807" name="Google Shape;1807;p38"/>
            <p:cNvSpPr txBox="1"/>
            <p:nvPr/>
          </p:nvSpPr>
          <p:spPr>
            <a:xfrm>
              <a:off x="2551706" y="4560313"/>
              <a:ext cx="1416829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08" name="Google Shape;1808;p38"/>
            <p:cNvSpPr txBox="1"/>
            <p:nvPr/>
          </p:nvSpPr>
          <p:spPr>
            <a:xfrm>
              <a:off x="2551706" y="4283314"/>
              <a:ext cx="1404784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sz="12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809" name="Google Shape;1809;p38"/>
          <p:cNvGrpSpPr/>
          <p:nvPr/>
        </p:nvGrpSpPr>
        <p:grpSpPr>
          <a:xfrm>
            <a:off x="8213477" y="2397060"/>
            <a:ext cx="3276000" cy="923330"/>
            <a:chOff x="2551706" y="4283314"/>
            <a:chExt cx="1416829" cy="923330"/>
          </a:xfrm>
        </p:grpSpPr>
        <p:sp>
          <p:nvSpPr>
            <p:cNvPr id="1810" name="Google Shape;1810;p38"/>
            <p:cNvSpPr txBox="1"/>
            <p:nvPr/>
          </p:nvSpPr>
          <p:spPr>
            <a:xfrm>
              <a:off x="2551706" y="4560313"/>
              <a:ext cx="1416829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 </a:t>
              </a:r>
              <a:endParaRPr/>
            </a:p>
          </p:txBody>
        </p:sp>
        <p:sp>
          <p:nvSpPr>
            <p:cNvPr id="1811" name="Google Shape;1811;p38"/>
            <p:cNvSpPr txBox="1"/>
            <p:nvPr/>
          </p:nvSpPr>
          <p:spPr>
            <a:xfrm>
              <a:off x="2551706" y="4283314"/>
              <a:ext cx="1404784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sz="12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812" name="Google Shape;1812;p38"/>
          <p:cNvGrpSpPr/>
          <p:nvPr/>
        </p:nvGrpSpPr>
        <p:grpSpPr>
          <a:xfrm>
            <a:off x="729762" y="4485816"/>
            <a:ext cx="3276000" cy="923330"/>
            <a:chOff x="2551706" y="4283314"/>
            <a:chExt cx="1416829" cy="923330"/>
          </a:xfrm>
        </p:grpSpPr>
        <p:sp>
          <p:nvSpPr>
            <p:cNvPr id="1813" name="Google Shape;1813;p38"/>
            <p:cNvSpPr txBox="1"/>
            <p:nvPr/>
          </p:nvSpPr>
          <p:spPr>
            <a:xfrm>
              <a:off x="2551706" y="4560313"/>
              <a:ext cx="1416829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14" name="Google Shape;1814;p38"/>
            <p:cNvSpPr txBox="1"/>
            <p:nvPr/>
          </p:nvSpPr>
          <p:spPr>
            <a:xfrm>
              <a:off x="2551706" y="4283314"/>
              <a:ext cx="1404784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sz="12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815" name="Google Shape;1815;p38"/>
          <p:cNvGrpSpPr/>
          <p:nvPr/>
        </p:nvGrpSpPr>
        <p:grpSpPr>
          <a:xfrm>
            <a:off x="729762" y="3093312"/>
            <a:ext cx="3276000" cy="923330"/>
            <a:chOff x="2551706" y="4283314"/>
            <a:chExt cx="1416829" cy="923330"/>
          </a:xfrm>
        </p:grpSpPr>
        <p:sp>
          <p:nvSpPr>
            <p:cNvPr id="1816" name="Google Shape;1816;p38"/>
            <p:cNvSpPr txBox="1"/>
            <p:nvPr/>
          </p:nvSpPr>
          <p:spPr>
            <a:xfrm>
              <a:off x="2551706" y="4560313"/>
              <a:ext cx="1416829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17" name="Google Shape;1817;p38"/>
            <p:cNvSpPr txBox="1"/>
            <p:nvPr/>
          </p:nvSpPr>
          <p:spPr>
            <a:xfrm>
              <a:off x="2551706" y="4283314"/>
              <a:ext cx="1404784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sz="12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818" name="Google Shape;1818;p38"/>
          <p:cNvGrpSpPr/>
          <p:nvPr/>
        </p:nvGrpSpPr>
        <p:grpSpPr>
          <a:xfrm>
            <a:off x="1948058" y="1700808"/>
            <a:ext cx="3276000" cy="923330"/>
            <a:chOff x="2551706" y="4283314"/>
            <a:chExt cx="1416829" cy="923330"/>
          </a:xfrm>
        </p:grpSpPr>
        <p:sp>
          <p:nvSpPr>
            <p:cNvPr id="1819" name="Google Shape;1819;p38"/>
            <p:cNvSpPr txBox="1"/>
            <p:nvPr/>
          </p:nvSpPr>
          <p:spPr>
            <a:xfrm>
              <a:off x="2551706" y="4560313"/>
              <a:ext cx="1416829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20" name="Google Shape;1820;p38"/>
            <p:cNvSpPr txBox="1"/>
            <p:nvPr/>
          </p:nvSpPr>
          <p:spPr>
            <a:xfrm>
              <a:off x="2551706" y="4283314"/>
              <a:ext cx="1404784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sz="12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1821" name="Google Shape;1821;p3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27024" y="463530"/>
            <a:ext cx="908149" cy="87976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26" name="Google Shape;1826;p3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69428" y="1506602"/>
            <a:ext cx="6351363" cy="3808577"/>
          </a:xfrm>
          <a:prstGeom prst="rect">
            <a:avLst/>
          </a:prstGeom>
          <a:noFill/>
          <a:ln>
            <a:noFill/>
          </a:ln>
        </p:spPr>
      </p:pic>
      <p:sp>
        <p:nvSpPr>
          <p:cNvPr id="1827" name="Google Shape;1827;p39"/>
          <p:cNvSpPr txBox="1">
            <a:spLocks noGrp="1"/>
          </p:cNvSpPr>
          <p:nvPr>
            <p:ph type="body" idx="1"/>
          </p:nvPr>
        </p:nvSpPr>
        <p:spPr>
          <a:xfrm>
            <a:off x="896394" y="314229"/>
            <a:ext cx="10544391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8662"/>
              </a:buClr>
              <a:buSzPts val="4000"/>
              <a:buNone/>
            </a:pPr>
            <a:r>
              <a:rPr lang="en-US"/>
              <a:t>Infographic Style</a:t>
            </a:r>
            <a:endParaRPr/>
          </a:p>
        </p:txBody>
      </p:sp>
      <p:cxnSp>
        <p:nvCxnSpPr>
          <p:cNvPr id="1828" name="Google Shape;1828;p39"/>
          <p:cNvCxnSpPr>
            <a:stCxn id="1829" idx="0"/>
            <a:endCxn id="1830" idx="3"/>
          </p:cNvCxnSpPr>
          <p:nvPr/>
        </p:nvCxnSpPr>
        <p:spPr>
          <a:xfrm rot="10800000" flipH="1">
            <a:off x="4022487" y="2901333"/>
            <a:ext cx="2334600" cy="1005600"/>
          </a:xfrm>
          <a:prstGeom prst="straightConnector1">
            <a:avLst/>
          </a:prstGeom>
          <a:noFill/>
          <a:ln w="38100" cap="flat" cmpd="sng">
            <a:solidFill>
              <a:srgbClr val="018248"/>
            </a:solidFill>
            <a:prstDash val="dot"/>
            <a:miter lim="800000"/>
            <a:headEnd type="none" w="sm" len="sm"/>
            <a:tailEnd type="none" w="sm" len="sm"/>
          </a:ln>
        </p:spPr>
      </p:cxnSp>
      <p:cxnSp>
        <p:nvCxnSpPr>
          <p:cNvPr id="1831" name="Google Shape;1831;p39"/>
          <p:cNvCxnSpPr>
            <a:stCxn id="1832" idx="3"/>
            <a:endCxn id="1829" idx="0"/>
          </p:cNvCxnSpPr>
          <p:nvPr/>
        </p:nvCxnSpPr>
        <p:spPr>
          <a:xfrm flipH="1">
            <a:off x="4022618" y="3192736"/>
            <a:ext cx="4568100" cy="714300"/>
          </a:xfrm>
          <a:prstGeom prst="straightConnector1">
            <a:avLst/>
          </a:prstGeom>
          <a:noFill/>
          <a:ln w="38100" cap="flat" cmpd="sng">
            <a:solidFill>
              <a:srgbClr val="018248"/>
            </a:solidFill>
            <a:prstDash val="dot"/>
            <a:miter lim="800000"/>
            <a:headEnd type="none" w="sm" len="sm"/>
            <a:tailEnd type="none" w="sm" len="sm"/>
          </a:ln>
        </p:spPr>
      </p:cxnSp>
      <p:cxnSp>
        <p:nvCxnSpPr>
          <p:cNvPr id="1833" name="Google Shape;1833;p39"/>
          <p:cNvCxnSpPr>
            <a:stCxn id="1834" idx="2"/>
            <a:endCxn id="1829" idx="0"/>
          </p:cNvCxnSpPr>
          <p:nvPr/>
        </p:nvCxnSpPr>
        <p:spPr>
          <a:xfrm rot="10800000">
            <a:off x="4022373" y="3906814"/>
            <a:ext cx="5361300" cy="470100"/>
          </a:xfrm>
          <a:prstGeom prst="straightConnector1">
            <a:avLst/>
          </a:prstGeom>
          <a:noFill/>
          <a:ln w="38100" cap="flat" cmpd="sng">
            <a:solidFill>
              <a:srgbClr val="018248"/>
            </a:solidFill>
            <a:prstDash val="dot"/>
            <a:miter lim="800000"/>
            <a:headEnd type="none" w="sm" len="sm"/>
            <a:tailEnd type="none" w="sm" len="sm"/>
          </a:ln>
        </p:spPr>
      </p:cxnSp>
      <p:cxnSp>
        <p:nvCxnSpPr>
          <p:cNvPr id="1835" name="Google Shape;1835;p39"/>
          <p:cNvCxnSpPr>
            <a:stCxn id="1836" idx="2"/>
            <a:endCxn id="1829" idx="0"/>
          </p:cNvCxnSpPr>
          <p:nvPr/>
        </p:nvCxnSpPr>
        <p:spPr>
          <a:xfrm rot="10800000">
            <a:off x="4022545" y="3907079"/>
            <a:ext cx="2793900" cy="1309500"/>
          </a:xfrm>
          <a:prstGeom prst="straightConnector1">
            <a:avLst/>
          </a:prstGeom>
          <a:noFill/>
          <a:ln w="38100" cap="flat" cmpd="sng">
            <a:solidFill>
              <a:srgbClr val="018248"/>
            </a:solidFill>
            <a:prstDash val="dot"/>
            <a:miter lim="800000"/>
            <a:headEnd type="none" w="sm" len="sm"/>
            <a:tailEnd type="none" w="sm" len="sm"/>
          </a:ln>
        </p:spPr>
      </p:cxnSp>
      <p:sp>
        <p:nvSpPr>
          <p:cNvPr id="1837" name="Google Shape;1837;p39"/>
          <p:cNvSpPr/>
          <p:nvPr/>
        </p:nvSpPr>
        <p:spPr>
          <a:xfrm>
            <a:off x="2606222" y="2519536"/>
            <a:ext cx="2851573" cy="2851573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38" name="Google Shape;1838;p39"/>
          <p:cNvSpPr/>
          <p:nvPr/>
        </p:nvSpPr>
        <p:spPr>
          <a:xfrm>
            <a:off x="979288" y="2910662"/>
            <a:ext cx="2069316" cy="2069316"/>
          </a:xfrm>
          <a:prstGeom prst="ellipse">
            <a:avLst/>
          </a:prstGeom>
          <a:solidFill>
            <a:srgbClr val="C81517"/>
          </a:solidFill>
          <a:ln w="1270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839" name="Google Shape;1839;p39"/>
          <p:cNvGrpSpPr/>
          <p:nvPr/>
        </p:nvGrpSpPr>
        <p:grpSpPr>
          <a:xfrm>
            <a:off x="1121837" y="3911042"/>
            <a:ext cx="1727068" cy="678649"/>
            <a:chOff x="3233964" y="1954419"/>
            <a:chExt cx="1410044" cy="678649"/>
          </a:xfrm>
        </p:grpSpPr>
        <p:sp>
          <p:nvSpPr>
            <p:cNvPr id="1840" name="Google Shape;1840;p39"/>
            <p:cNvSpPr txBox="1"/>
            <p:nvPr/>
          </p:nvSpPr>
          <p:spPr>
            <a:xfrm>
              <a:off x="3233964" y="1954419"/>
              <a:ext cx="1400519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Add Text</a:t>
              </a:r>
              <a:endParaRPr sz="12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41" name="Google Shape;1841;p39"/>
            <p:cNvSpPr txBox="1"/>
            <p:nvPr/>
          </p:nvSpPr>
          <p:spPr>
            <a:xfrm>
              <a:off x="3243489" y="2171403"/>
              <a:ext cx="1400519" cy="4616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Simple PowerPoint Presentation</a:t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836" name="Google Shape;1836;p39"/>
          <p:cNvSpPr/>
          <p:nvPr/>
        </p:nvSpPr>
        <p:spPr>
          <a:xfrm>
            <a:off x="6816445" y="4388579"/>
            <a:ext cx="1656000" cy="1656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32" name="Google Shape;1832;p39"/>
          <p:cNvSpPr/>
          <p:nvPr/>
        </p:nvSpPr>
        <p:spPr>
          <a:xfrm>
            <a:off x="8373698" y="1927848"/>
            <a:ext cx="1481908" cy="1481908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rgbClr val="344193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30" name="Google Shape;1830;p39"/>
          <p:cNvSpPr/>
          <p:nvPr/>
        </p:nvSpPr>
        <p:spPr>
          <a:xfrm>
            <a:off x="6168590" y="1802634"/>
            <a:ext cx="1287121" cy="1287121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34" name="Google Shape;1834;p39"/>
          <p:cNvSpPr/>
          <p:nvPr/>
        </p:nvSpPr>
        <p:spPr>
          <a:xfrm>
            <a:off x="9383673" y="3428874"/>
            <a:ext cx="1896080" cy="189608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rgbClr val="344193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842" name="Google Shape;1842;p39"/>
          <p:cNvGrpSpPr/>
          <p:nvPr/>
        </p:nvGrpSpPr>
        <p:grpSpPr>
          <a:xfrm>
            <a:off x="3034937" y="3906933"/>
            <a:ext cx="1975099" cy="1041157"/>
            <a:chOff x="-475010" y="1129566"/>
            <a:chExt cx="3859356" cy="1041157"/>
          </a:xfrm>
        </p:grpSpPr>
        <p:sp>
          <p:nvSpPr>
            <p:cNvPr id="1829" name="Google Shape;1829;p39"/>
            <p:cNvSpPr txBox="1"/>
            <p:nvPr/>
          </p:nvSpPr>
          <p:spPr>
            <a:xfrm>
              <a:off x="-475010" y="1129566"/>
              <a:ext cx="3859356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sz="12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43" name="Google Shape;1843;p39"/>
            <p:cNvSpPr txBox="1"/>
            <p:nvPr/>
          </p:nvSpPr>
          <p:spPr>
            <a:xfrm>
              <a:off x="-460976" y="1339726"/>
              <a:ext cx="3845322" cy="83099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 . </a:t>
              </a:r>
              <a:endParaRPr/>
            </a:p>
          </p:txBody>
        </p:sp>
      </p:grpSp>
      <p:grpSp>
        <p:nvGrpSpPr>
          <p:cNvPr id="1844" name="Google Shape;1844;p39"/>
          <p:cNvGrpSpPr/>
          <p:nvPr/>
        </p:nvGrpSpPr>
        <p:grpSpPr>
          <a:xfrm>
            <a:off x="6780910" y="5082730"/>
            <a:ext cx="1727068" cy="678649"/>
            <a:chOff x="3233964" y="1954419"/>
            <a:chExt cx="1410044" cy="678649"/>
          </a:xfrm>
        </p:grpSpPr>
        <p:sp>
          <p:nvSpPr>
            <p:cNvPr id="1845" name="Google Shape;1845;p39"/>
            <p:cNvSpPr txBox="1"/>
            <p:nvPr/>
          </p:nvSpPr>
          <p:spPr>
            <a:xfrm>
              <a:off x="3233964" y="1954419"/>
              <a:ext cx="1400519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344193"/>
                  </a:solidFill>
                  <a:latin typeface="Arial"/>
                  <a:ea typeface="Arial"/>
                  <a:cs typeface="Arial"/>
                  <a:sym typeface="Arial"/>
                </a:rPr>
                <a:t>Add Text</a:t>
              </a:r>
              <a:endParaRPr sz="1200" b="1">
                <a:solidFill>
                  <a:srgbClr val="344193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46" name="Google Shape;1846;p39"/>
            <p:cNvSpPr txBox="1"/>
            <p:nvPr/>
          </p:nvSpPr>
          <p:spPr>
            <a:xfrm>
              <a:off x="3243489" y="2171403"/>
              <a:ext cx="1400519" cy="4616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44193"/>
                  </a:solidFill>
                  <a:latin typeface="Arial"/>
                  <a:ea typeface="Arial"/>
                  <a:cs typeface="Arial"/>
                  <a:sym typeface="Arial"/>
                </a:rPr>
                <a:t>Simple PowerPoint Presentation</a:t>
              </a:r>
              <a:endParaRPr sz="1200">
                <a:solidFill>
                  <a:srgbClr val="344193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847" name="Google Shape;1847;p39"/>
          <p:cNvGrpSpPr/>
          <p:nvPr/>
        </p:nvGrpSpPr>
        <p:grpSpPr>
          <a:xfrm>
            <a:off x="8479206" y="2576772"/>
            <a:ext cx="1296000" cy="658923"/>
            <a:chOff x="3233964" y="1954419"/>
            <a:chExt cx="1410044" cy="724815"/>
          </a:xfrm>
        </p:grpSpPr>
        <p:sp>
          <p:nvSpPr>
            <p:cNvPr id="1848" name="Google Shape;1848;p39"/>
            <p:cNvSpPr txBox="1"/>
            <p:nvPr/>
          </p:nvSpPr>
          <p:spPr>
            <a:xfrm>
              <a:off x="3233964" y="1954419"/>
              <a:ext cx="1400519" cy="3046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344193"/>
                  </a:solidFill>
                  <a:latin typeface="Arial"/>
                  <a:ea typeface="Arial"/>
                  <a:cs typeface="Arial"/>
                  <a:sym typeface="Arial"/>
                </a:rPr>
                <a:t>Add Text</a:t>
              </a:r>
              <a:endParaRPr sz="1200" b="1">
                <a:solidFill>
                  <a:srgbClr val="344193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49" name="Google Shape;1849;p39"/>
            <p:cNvSpPr txBox="1"/>
            <p:nvPr/>
          </p:nvSpPr>
          <p:spPr>
            <a:xfrm>
              <a:off x="3243489" y="2171403"/>
              <a:ext cx="1400519" cy="5078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44193"/>
                  </a:solidFill>
                  <a:latin typeface="Arial"/>
                  <a:ea typeface="Arial"/>
                  <a:cs typeface="Arial"/>
                  <a:sym typeface="Arial"/>
                </a:rPr>
                <a:t>Simple PowerPoint </a:t>
              </a:r>
              <a:endParaRPr sz="1200">
                <a:solidFill>
                  <a:srgbClr val="344193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850" name="Google Shape;1850;p39"/>
          <p:cNvGrpSpPr/>
          <p:nvPr/>
        </p:nvGrpSpPr>
        <p:grpSpPr>
          <a:xfrm>
            <a:off x="6228284" y="2268872"/>
            <a:ext cx="1182052" cy="658923"/>
            <a:chOff x="3233964" y="1954419"/>
            <a:chExt cx="1410044" cy="724815"/>
          </a:xfrm>
        </p:grpSpPr>
        <p:sp>
          <p:nvSpPr>
            <p:cNvPr id="1851" name="Google Shape;1851;p39"/>
            <p:cNvSpPr txBox="1"/>
            <p:nvPr/>
          </p:nvSpPr>
          <p:spPr>
            <a:xfrm>
              <a:off x="3233964" y="1954419"/>
              <a:ext cx="1400519" cy="3046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344193"/>
                  </a:solidFill>
                  <a:latin typeface="Arial"/>
                  <a:ea typeface="Arial"/>
                  <a:cs typeface="Arial"/>
                  <a:sym typeface="Arial"/>
                </a:rPr>
                <a:t>Add Text</a:t>
              </a:r>
              <a:endParaRPr sz="1200" b="1">
                <a:solidFill>
                  <a:srgbClr val="344193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52" name="Google Shape;1852;p39"/>
            <p:cNvSpPr txBox="1"/>
            <p:nvPr/>
          </p:nvSpPr>
          <p:spPr>
            <a:xfrm>
              <a:off x="3243489" y="2171403"/>
              <a:ext cx="1400519" cy="5078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44193"/>
                  </a:solidFill>
                  <a:latin typeface="Arial"/>
                  <a:ea typeface="Arial"/>
                  <a:cs typeface="Arial"/>
                  <a:sym typeface="Arial"/>
                </a:rPr>
                <a:t>Simple PowerPoint </a:t>
              </a:r>
              <a:endParaRPr sz="1200">
                <a:solidFill>
                  <a:srgbClr val="344193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853" name="Google Shape;1853;p39"/>
          <p:cNvGrpSpPr/>
          <p:nvPr/>
        </p:nvGrpSpPr>
        <p:grpSpPr>
          <a:xfrm>
            <a:off x="9468179" y="4343930"/>
            <a:ext cx="1727068" cy="678649"/>
            <a:chOff x="3233964" y="1954419"/>
            <a:chExt cx="1410044" cy="678649"/>
          </a:xfrm>
        </p:grpSpPr>
        <p:sp>
          <p:nvSpPr>
            <p:cNvPr id="1854" name="Google Shape;1854;p39"/>
            <p:cNvSpPr txBox="1"/>
            <p:nvPr/>
          </p:nvSpPr>
          <p:spPr>
            <a:xfrm>
              <a:off x="3233964" y="1954419"/>
              <a:ext cx="1400519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344193"/>
                  </a:solidFill>
                  <a:latin typeface="Arial"/>
                  <a:ea typeface="Arial"/>
                  <a:cs typeface="Arial"/>
                  <a:sym typeface="Arial"/>
                </a:rPr>
                <a:t>Add Text</a:t>
              </a:r>
              <a:endParaRPr sz="1200" b="1">
                <a:solidFill>
                  <a:srgbClr val="344193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55" name="Google Shape;1855;p39"/>
            <p:cNvSpPr txBox="1"/>
            <p:nvPr/>
          </p:nvSpPr>
          <p:spPr>
            <a:xfrm>
              <a:off x="3243489" y="2171403"/>
              <a:ext cx="1400519" cy="4616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44193"/>
                  </a:solidFill>
                  <a:latin typeface="Arial"/>
                  <a:ea typeface="Arial"/>
                  <a:cs typeface="Arial"/>
                  <a:sym typeface="Arial"/>
                </a:rPr>
                <a:t>Simple PowerPoint Presentation</a:t>
              </a:r>
              <a:endParaRPr sz="1200">
                <a:solidFill>
                  <a:srgbClr val="344193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1856" name="Google Shape;1856;p39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27024" y="463530"/>
            <a:ext cx="908149" cy="87976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5" name="Google Shape;525;p4"/>
          <p:cNvSpPr txBox="1">
            <a:spLocks noGrp="1"/>
          </p:cNvSpPr>
          <p:nvPr>
            <p:ph type="body" idx="1"/>
          </p:nvPr>
        </p:nvSpPr>
        <p:spPr>
          <a:xfrm>
            <a:off x="727950" y="245651"/>
            <a:ext cx="10544391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60B1E"/>
              </a:buClr>
              <a:buSzPts val="4000"/>
              <a:buNone/>
            </a:pPr>
            <a:endParaRPr/>
          </a:p>
        </p:txBody>
      </p:sp>
      <p:sp>
        <p:nvSpPr>
          <p:cNvPr id="526" name="Google Shape;526;p4"/>
          <p:cNvSpPr/>
          <p:nvPr/>
        </p:nvSpPr>
        <p:spPr>
          <a:xfrm>
            <a:off x="1341552" y="2726027"/>
            <a:ext cx="4496874" cy="24684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7" name="Google Shape;527;p4"/>
          <p:cNvSpPr txBox="1"/>
          <p:nvPr/>
        </p:nvSpPr>
        <p:spPr>
          <a:xfrm>
            <a:off x="981204" y="2134022"/>
            <a:ext cx="4857222" cy="33239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Easy to change colors, photos and Text. You can simply impress your audience and add a unique zing and appeal to your Presentations. Get a modern PowerPoint  Presentation that is beautifully designed. 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5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Easy to change colors, photos and Text.</a:t>
            </a:r>
            <a:endParaRPr/>
          </a:p>
        </p:txBody>
      </p:sp>
      <p:pic>
        <p:nvPicPr>
          <p:cNvPr id="528" name="Google Shape;528;p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631724">
            <a:off x="7903387" y="1959800"/>
            <a:ext cx="3093306" cy="497008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2" name="Google Shape;1862;p40"/>
          <p:cNvSpPr txBox="1">
            <a:spLocks noGrp="1"/>
          </p:cNvSpPr>
          <p:nvPr>
            <p:ph type="body" idx="1"/>
          </p:nvPr>
        </p:nvSpPr>
        <p:spPr>
          <a:xfrm>
            <a:off x="880350" y="398051"/>
            <a:ext cx="10544391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None/>
            </a:pPr>
            <a:endParaRPr/>
          </a:p>
        </p:txBody>
      </p:sp>
      <p:grpSp>
        <p:nvGrpSpPr>
          <p:cNvPr id="1863" name="Google Shape;1863;p40"/>
          <p:cNvGrpSpPr/>
          <p:nvPr/>
        </p:nvGrpSpPr>
        <p:grpSpPr>
          <a:xfrm>
            <a:off x="7456408" y="1776679"/>
            <a:ext cx="3473449" cy="4453191"/>
            <a:chOff x="6302166" y="1503122"/>
            <a:chExt cx="3473449" cy="4453191"/>
          </a:xfrm>
        </p:grpSpPr>
        <p:grpSp>
          <p:nvGrpSpPr>
            <p:cNvPr id="1864" name="Google Shape;1864;p40"/>
            <p:cNvGrpSpPr/>
            <p:nvPr/>
          </p:nvGrpSpPr>
          <p:grpSpPr>
            <a:xfrm>
              <a:off x="6302166" y="1533705"/>
              <a:ext cx="244648" cy="244648"/>
              <a:chOff x="2411760" y="3708613"/>
              <a:chExt cx="206152" cy="206152"/>
            </a:xfrm>
          </p:grpSpPr>
          <p:sp>
            <p:nvSpPr>
              <p:cNvPr id="1865" name="Google Shape;1865;p40"/>
              <p:cNvSpPr/>
              <p:nvPr/>
            </p:nvSpPr>
            <p:spPr>
              <a:xfrm>
                <a:off x="2411760" y="3708613"/>
                <a:ext cx="206152" cy="206152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700">
                  <a:solidFill>
                    <a:srgbClr val="EF4A4A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66" name="Google Shape;1866;p40"/>
              <p:cNvSpPr/>
              <p:nvPr/>
            </p:nvSpPr>
            <p:spPr>
              <a:xfrm>
                <a:off x="2478836" y="3755880"/>
                <a:ext cx="72000" cy="108000"/>
              </a:xfrm>
              <a:prstGeom prst="chevron">
                <a:avLst>
                  <a:gd name="adj" fmla="val 65228"/>
                </a:avLst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700">
                  <a:solidFill>
                    <a:srgbClr val="EF4A4A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867" name="Google Shape;1867;p40"/>
            <p:cNvGrpSpPr/>
            <p:nvPr/>
          </p:nvGrpSpPr>
          <p:grpSpPr>
            <a:xfrm>
              <a:off x="6650587" y="1503122"/>
              <a:ext cx="2941653" cy="759173"/>
              <a:chOff x="5739558" y="1945506"/>
              <a:chExt cx="2027333" cy="924232"/>
            </a:xfrm>
          </p:grpSpPr>
          <p:sp>
            <p:nvSpPr>
              <p:cNvPr id="1868" name="Google Shape;1868;p40"/>
              <p:cNvSpPr txBox="1"/>
              <p:nvPr/>
            </p:nvSpPr>
            <p:spPr>
              <a:xfrm>
                <a:off x="5739558" y="1945506"/>
                <a:ext cx="2027333" cy="27699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sp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200" b="1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rPr>
                  <a:t>Content here</a:t>
                </a:r>
                <a:endParaRPr sz="12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69" name="Google Shape;1869;p40"/>
              <p:cNvSpPr txBox="1"/>
              <p:nvPr/>
            </p:nvSpPr>
            <p:spPr>
              <a:xfrm>
                <a:off x="5739912" y="2223407"/>
                <a:ext cx="2026979" cy="64633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2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rPr>
                  <a:t>You can simply impress your audience and add a unique zing and appeal to your Presentations. Easy to change colors, photos and Text.</a:t>
                </a:r>
                <a:endParaRPr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870" name="Google Shape;1870;p40"/>
            <p:cNvGrpSpPr/>
            <p:nvPr/>
          </p:nvGrpSpPr>
          <p:grpSpPr>
            <a:xfrm>
              <a:off x="6381768" y="2746598"/>
              <a:ext cx="244648" cy="244648"/>
              <a:chOff x="2411760" y="3708613"/>
              <a:chExt cx="206152" cy="206152"/>
            </a:xfrm>
          </p:grpSpPr>
          <p:sp>
            <p:nvSpPr>
              <p:cNvPr id="1871" name="Google Shape;1871;p40"/>
              <p:cNvSpPr/>
              <p:nvPr/>
            </p:nvSpPr>
            <p:spPr>
              <a:xfrm>
                <a:off x="2411760" y="3708613"/>
                <a:ext cx="206152" cy="206152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700">
                  <a:solidFill>
                    <a:srgbClr val="EF4A4A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72" name="Google Shape;1872;p40"/>
              <p:cNvSpPr/>
              <p:nvPr/>
            </p:nvSpPr>
            <p:spPr>
              <a:xfrm>
                <a:off x="2478836" y="3755880"/>
                <a:ext cx="72000" cy="108000"/>
              </a:xfrm>
              <a:prstGeom prst="chevron">
                <a:avLst>
                  <a:gd name="adj" fmla="val 65228"/>
                </a:avLst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700">
                  <a:solidFill>
                    <a:srgbClr val="EF4A4A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873" name="Google Shape;1873;p40"/>
            <p:cNvGrpSpPr/>
            <p:nvPr/>
          </p:nvGrpSpPr>
          <p:grpSpPr>
            <a:xfrm>
              <a:off x="6730190" y="2716015"/>
              <a:ext cx="2941653" cy="759173"/>
              <a:chOff x="6477225" y="3017501"/>
              <a:chExt cx="2027333" cy="924232"/>
            </a:xfrm>
          </p:grpSpPr>
          <p:sp>
            <p:nvSpPr>
              <p:cNvPr id="1874" name="Google Shape;1874;p40"/>
              <p:cNvSpPr txBox="1"/>
              <p:nvPr/>
            </p:nvSpPr>
            <p:spPr>
              <a:xfrm>
                <a:off x="6477225" y="3017501"/>
                <a:ext cx="2027333" cy="27699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sp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200" b="1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rPr>
                  <a:t>Content here</a:t>
                </a:r>
                <a:endParaRPr sz="12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75" name="Google Shape;1875;p40"/>
              <p:cNvSpPr txBox="1"/>
              <p:nvPr/>
            </p:nvSpPr>
            <p:spPr>
              <a:xfrm>
                <a:off x="6477579" y="3295402"/>
                <a:ext cx="2026979" cy="64633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2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rPr>
                  <a:t>You can simply impress your audience and add a unique zing and appeal to your Presentations. Easy to change colors, photos and Text.</a:t>
                </a:r>
                <a:endParaRPr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876" name="Google Shape;1876;p40"/>
            <p:cNvGrpSpPr/>
            <p:nvPr/>
          </p:nvGrpSpPr>
          <p:grpSpPr>
            <a:xfrm>
              <a:off x="6413194" y="3991600"/>
              <a:ext cx="244648" cy="244648"/>
              <a:chOff x="2411760" y="3708613"/>
              <a:chExt cx="206152" cy="206152"/>
            </a:xfrm>
          </p:grpSpPr>
          <p:sp>
            <p:nvSpPr>
              <p:cNvPr id="1877" name="Google Shape;1877;p40"/>
              <p:cNvSpPr/>
              <p:nvPr/>
            </p:nvSpPr>
            <p:spPr>
              <a:xfrm>
                <a:off x="2411760" y="3708613"/>
                <a:ext cx="206152" cy="206152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700">
                  <a:solidFill>
                    <a:srgbClr val="EF4A4A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78" name="Google Shape;1878;p40"/>
              <p:cNvSpPr/>
              <p:nvPr/>
            </p:nvSpPr>
            <p:spPr>
              <a:xfrm>
                <a:off x="2478836" y="3755880"/>
                <a:ext cx="72000" cy="108000"/>
              </a:xfrm>
              <a:prstGeom prst="chevron">
                <a:avLst>
                  <a:gd name="adj" fmla="val 65228"/>
                </a:avLst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700">
                  <a:solidFill>
                    <a:srgbClr val="EF4A4A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879" name="Google Shape;1879;p40"/>
            <p:cNvGrpSpPr/>
            <p:nvPr/>
          </p:nvGrpSpPr>
          <p:grpSpPr>
            <a:xfrm>
              <a:off x="6761615" y="3961016"/>
              <a:ext cx="2941653" cy="759173"/>
              <a:chOff x="5748390" y="4097621"/>
              <a:chExt cx="2027333" cy="924232"/>
            </a:xfrm>
          </p:grpSpPr>
          <p:sp>
            <p:nvSpPr>
              <p:cNvPr id="1880" name="Google Shape;1880;p40"/>
              <p:cNvSpPr txBox="1"/>
              <p:nvPr/>
            </p:nvSpPr>
            <p:spPr>
              <a:xfrm>
                <a:off x="5748390" y="4097621"/>
                <a:ext cx="2027333" cy="27699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sp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200" b="1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rPr>
                  <a:t>Content here</a:t>
                </a:r>
                <a:endParaRPr sz="12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81" name="Google Shape;1881;p40"/>
              <p:cNvSpPr txBox="1"/>
              <p:nvPr/>
            </p:nvSpPr>
            <p:spPr>
              <a:xfrm>
                <a:off x="5748744" y="4375522"/>
                <a:ext cx="2026979" cy="64633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2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rPr>
                  <a:t>You can simply impress your audience and add a unique zing and appeal to your Presentations. Easy to change colors, photos and Text.</a:t>
                </a:r>
                <a:endParaRPr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882" name="Google Shape;1882;p40"/>
            <p:cNvGrpSpPr/>
            <p:nvPr/>
          </p:nvGrpSpPr>
          <p:grpSpPr>
            <a:xfrm>
              <a:off x="6485541" y="5227723"/>
              <a:ext cx="244648" cy="244648"/>
              <a:chOff x="2411760" y="3708613"/>
              <a:chExt cx="206152" cy="206152"/>
            </a:xfrm>
          </p:grpSpPr>
          <p:sp>
            <p:nvSpPr>
              <p:cNvPr id="1883" name="Google Shape;1883;p40"/>
              <p:cNvSpPr/>
              <p:nvPr/>
            </p:nvSpPr>
            <p:spPr>
              <a:xfrm>
                <a:off x="2411760" y="3708613"/>
                <a:ext cx="206152" cy="206152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700">
                  <a:solidFill>
                    <a:srgbClr val="EF4A4A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84" name="Google Shape;1884;p40"/>
              <p:cNvSpPr/>
              <p:nvPr/>
            </p:nvSpPr>
            <p:spPr>
              <a:xfrm>
                <a:off x="2478836" y="3755880"/>
                <a:ext cx="72000" cy="108000"/>
              </a:xfrm>
              <a:prstGeom prst="chevron">
                <a:avLst>
                  <a:gd name="adj" fmla="val 65228"/>
                </a:avLst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700">
                  <a:solidFill>
                    <a:srgbClr val="EF4A4A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885" name="Google Shape;1885;p40"/>
            <p:cNvGrpSpPr/>
            <p:nvPr/>
          </p:nvGrpSpPr>
          <p:grpSpPr>
            <a:xfrm>
              <a:off x="6833963" y="5197140"/>
              <a:ext cx="2941653" cy="759173"/>
              <a:chOff x="6486057" y="5169616"/>
              <a:chExt cx="2027333" cy="924232"/>
            </a:xfrm>
          </p:grpSpPr>
          <p:sp>
            <p:nvSpPr>
              <p:cNvPr id="1886" name="Google Shape;1886;p40"/>
              <p:cNvSpPr txBox="1"/>
              <p:nvPr/>
            </p:nvSpPr>
            <p:spPr>
              <a:xfrm>
                <a:off x="6486057" y="5169616"/>
                <a:ext cx="2027333" cy="27699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sp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200" b="1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rPr>
                  <a:t>Content here</a:t>
                </a:r>
                <a:endParaRPr sz="12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87" name="Google Shape;1887;p40"/>
              <p:cNvSpPr txBox="1"/>
              <p:nvPr/>
            </p:nvSpPr>
            <p:spPr>
              <a:xfrm>
                <a:off x="6486411" y="5447517"/>
                <a:ext cx="2026979" cy="64633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2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rPr>
                  <a:t>You can simply impress your audience and add a unique zing and appeal to your Presentations. Easy to change colors, photos and Text.</a:t>
                </a:r>
                <a:endParaRPr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1888" name="Google Shape;1888;p40"/>
          <p:cNvGrpSpPr/>
          <p:nvPr/>
        </p:nvGrpSpPr>
        <p:grpSpPr>
          <a:xfrm>
            <a:off x="1199538" y="1122298"/>
            <a:ext cx="5501884" cy="5521561"/>
            <a:chOff x="2262390" y="2155694"/>
            <a:chExt cx="3515214" cy="3527786"/>
          </a:xfrm>
        </p:grpSpPr>
        <p:grpSp>
          <p:nvGrpSpPr>
            <p:cNvPr id="1889" name="Google Shape;1889;p40"/>
            <p:cNvGrpSpPr/>
            <p:nvPr/>
          </p:nvGrpSpPr>
          <p:grpSpPr>
            <a:xfrm>
              <a:off x="2791650" y="2697525"/>
              <a:ext cx="2442749" cy="2419754"/>
              <a:chOff x="1115616" y="1926357"/>
              <a:chExt cx="3181047" cy="3151101"/>
            </a:xfrm>
          </p:grpSpPr>
          <p:sp>
            <p:nvSpPr>
              <p:cNvPr id="1890" name="Google Shape;1890;p40"/>
              <p:cNvSpPr/>
              <p:nvPr/>
            </p:nvSpPr>
            <p:spPr>
              <a:xfrm>
                <a:off x="1403648" y="2214388"/>
                <a:ext cx="2592288" cy="2592288"/>
              </a:xfrm>
              <a:prstGeom prst="ellipse">
                <a:avLst/>
              </a:prstGeom>
              <a:solidFill>
                <a:srgbClr val="E10714"/>
              </a:solidFill>
              <a:ln w="254000" cap="flat" cmpd="sng">
                <a:solidFill>
                  <a:schemeClr val="lt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91" name="Google Shape;1891;p40"/>
              <p:cNvSpPr/>
              <p:nvPr/>
            </p:nvSpPr>
            <p:spPr>
              <a:xfrm rot="-5400000">
                <a:off x="1114240" y="1927733"/>
                <a:ext cx="1413384" cy="1410632"/>
              </a:xfrm>
              <a:custGeom>
                <a:avLst/>
                <a:gdLst/>
                <a:ahLst/>
                <a:cxnLst/>
                <a:rect l="l" t="t" r="r" b="b"/>
                <a:pathLst>
                  <a:path w="19905" h="19873" fill="none" extrusionOk="0">
                    <a:moveTo>
                      <a:pt x="8462" y="-1"/>
                    </a:moveTo>
                    <a:cubicBezTo>
                      <a:pt x="13623" y="2197"/>
                      <a:pt x="17727" y="6316"/>
                      <a:pt x="19905" y="11485"/>
                    </a:cubicBezTo>
                  </a:path>
                  <a:path w="19905" h="19873" extrusionOk="0">
                    <a:moveTo>
                      <a:pt x="8462" y="-1"/>
                    </a:moveTo>
                    <a:cubicBezTo>
                      <a:pt x="13623" y="2197"/>
                      <a:pt x="17727" y="6316"/>
                      <a:pt x="19905" y="11485"/>
                    </a:cubicBezTo>
                    <a:lnTo>
                      <a:pt x="0" y="19873"/>
                    </a:lnTo>
                    <a:close/>
                  </a:path>
                </a:pathLst>
              </a:custGeom>
              <a:noFill/>
              <a:ln w="63500" cap="sq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92" name="Google Shape;1892;p40"/>
              <p:cNvSpPr/>
              <p:nvPr/>
            </p:nvSpPr>
            <p:spPr>
              <a:xfrm rot="5400000">
                <a:off x="2851957" y="3665450"/>
                <a:ext cx="1413384" cy="1410632"/>
              </a:xfrm>
              <a:custGeom>
                <a:avLst/>
                <a:gdLst/>
                <a:ahLst/>
                <a:cxnLst/>
                <a:rect l="l" t="t" r="r" b="b"/>
                <a:pathLst>
                  <a:path w="19905" h="19873" fill="none" extrusionOk="0">
                    <a:moveTo>
                      <a:pt x="8462" y="-1"/>
                    </a:moveTo>
                    <a:cubicBezTo>
                      <a:pt x="13623" y="2197"/>
                      <a:pt x="17727" y="6316"/>
                      <a:pt x="19905" y="11485"/>
                    </a:cubicBezTo>
                  </a:path>
                  <a:path w="19905" h="19873" extrusionOk="0">
                    <a:moveTo>
                      <a:pt x="8462" y="-1"/>
                    </a:moveTo>
                    <a:cubicBezTo>
                      <a:pt x="13623" y="2197"/>
                      <a:pt x="17727" y="6316"/>
                      <a:pt x="19905" y="11485"/>
                    </a:cubicBezTo>
                    <a:lnTo>
                      <a:pt x="0" y="19873"/>
                    </a:lnTo>
                    <a:close/>
                  </a:path>
                </a:pathLst>
              </a:custGeom>
              <a:noFill/>
              <a:ln w="63500" cap="sq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93" name="Google Shape;1893;p40"/>
              <p:cNvSpPr/>
              <p:nvPr/>
            </p:nvSpPr>
            <p:spPr>
              <a:xfrm>
                <a:off x="2883279" y="1965909"/>
                <a:ext cx="1413384" cy="1410632"/>
              </a:xfrm>
              <a:custGeom>
                <a:avLst/>
                <a:gdLst/>
                <a:ahLst/>
                <a:cxnLst/>
                <a:rect l="l" t="t" r="r" b="b"/>
                <a:pathLst>
                  <a:path w="19905" h="19873" fill="none" extrusionOk="0">
                    <a:moveTo>
                      <a:pt x="8462" y="-1"/>
                    </a:moveTo>
                    <a:cubicBezTo>
                      <a:pt x="13623" y="2197"/>
                      <a:pt x="17727" y="6316"/>
                      <a:pt x="19905" y="11485"/>
                    </a:cubicBezTo>
                  </a:path>
                  <a:path w="19905" h="19873" extrusionOk="0">
                    <a:moveTo>
                      <a:pt x="8462" y="-1"/>
                    </a:moveTo>
                    <a:cubicBezTo>
                      <a:pt x="13623" y="2197"/>
                      <a:pt x="17727" y="6316"/>
                      <a:pt x="19905" y="11485"/>
                    </a:cubicBezTo>
                    <a:lnTo>
                      <a:pt x="0" y="19873"/>
                    </a:lnTo>
                    <a:close/>
                  </a:path>
                </a:pathLst>
              </a:custGeom>
              <a:noFill/>
              <a:ln w="63500" cap="sq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94" name="Google Shape;1894;p40"/>
              <p:cNvSpPr/>
              <p:nvPr/>
            </p:nvSpPr>
            <p:spPr>
              <a:xfrm rot="10800000">
                <a:off x="1146040" y="3653735"/>
                <a:ext cx="1413384" cy="1410632"/>
              </a:xfrm>
              <a:custGeom>
                <a:avLst/>
                <a:gdLst/>
                <a:ahLst/>
                <a:cxnLst/>
                <a:rect l="l" t="t" r="r" b="b"/>
                <a:pathLst>
                  <a:path w="19905" h="19873" fill="none" extrusionOk="0">
                    <a:moveTo>
                      <a:pt x="8462" y="-1"/>
                    </a:moveTo>
                    <a:cubicBezTo>
                      <a:pt x="13623" y="2197"/>
                      <a:pt x="17727" y="6316"/>
                      <a:pt x="19905" y="11485"/>
                    </a:cubicBezTo>
                  </a:path>
                  <a:path w="19905" h="19873" extrusionOk="0">
                    <a:moveTo>
                      <a:pt x="8462" y="-1"/>
                    </a:moveTo>
                    <a:cubicBezTo>
                      <a:pt x="13623" y="2197"/>
                      <a:pt x="17727" y="6316"/>
                      <a:pt x="19905" y="11485"/>
                    </a:cubicBezTo>
                    <a:lnTo>
                      <a:pt x="0" y="19873"/>
                    </a:lnTo>
                    <a:close/>
                  </a:path>
                </a:pathLst>
              </a:custGeom>
              <a:noFill/>
              <a:ln w="63500" cap="sq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6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895" name="Google Shape;1895;p40"/>
            <p:cNvSpPr/>
            <p:nvPr/>
          </p:nvSpPr>
          <p:spPr>
            <a:xfrm>
              <a:off x="3621081" y="2155694"/>
              <a:ext cx="774137" cy="774137"/>
            </a:xfrm>
            <a:prstGeom prst="ellipse">
              <a:avLst/>
            </a:prstGeom>
            <a:solidFill>
              <a:srgbClr val="E1071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96" name="Google Shape;1896;p40"/>
            <p:cNvSpPr/>
            <p:nvPr/>
          </p:nvSpPr>
          <p:spPr>
            <a:xfrm>
              <a:off x="3606453" y="4909343"/>
              <a:ext cx="774137" cy="774137"/>
            </a:xfrm>
            <a:prstGeom prst="ellipse">
              <a:avLst/>
            </a:prstGeom>
            <a:solidFill>
              <a:srgbClr val="E1071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97" name="Google Shape;1897;p40"/>
            <p:cNvSpPr/>
            <p:nvPr/>
          </p:nvSpPr>
          <p:spPr>
            <a:xfrm>
              <a:off x="5003467" y="3526957"/>
              <a:ext cx="774137" cy="774137"/>
            </a:xfrm>
            <a:prstGeom prst="ellipse">
              <a:avLst/>
            </a:prstGeom>
            <a:solidFill>
              <a:srgbClr val="E1071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98" name="Google Shape;1898;p40"/>
            <p:cNvSpPr/>
            <p:nvPr/>
          </p:nvSpPr>
          <p:spPr>
            <a:xfrm>
              <a:off x="2262390" y="3526957"/>
              <a:ext cx="774137" cy="77413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899" name="Google Shape;1899;p40"/>
            <p:cNvGrpSpPr/>
            <p:nvPr/>
          </p:nvGrpSpPr>
          <p:grpSpPr>
            <a:xfrm>
              <a:off x="3178718" y="3480748"/>
              <a:ext cx="1658864" cy="800618"/>
              <a:chOff x="1619673" y="3352349"/>
              <a:chExt cx="2160240" cy="1042595"/>
            </a:xfrm>
          </p:grpSpPr>
          <p:sp>
            <p:nvSpPr>
              <p:cNvPr id="1900" name="Google Shape;1900;p40"/>
              <p:cNvSpPr txBox="1"/>
              <p:nvPr/>
            </p:nvSpPr>
            <p:spPr>
              <a:xfrm>
                <a:off x="1619673" y="3352349"/>
                <a:ext cx="2160240" cy="84167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sp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3600" b="1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rPr>
                  <a:t>TEXT</a:t>
                </a:r>
                <a:endParaRPr sz="36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01" name="Google Shape;1901;p40"/>
              <p:cNvSpPr txBox="1"/>
              <p:nvPr/>
            </p:nvSpPr>
            <p:spPr>
              <a:xfrm>
                <a:off x="1619673" y="4032803"/>
                <a:ext cx="2160240" cy="36214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sp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600" b="1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rPr>
                  <a:t>Add Your Text</a:t>
                </a:r>
                <a:endParaRPr sz="16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902" name="Google Shape;1902;p40"/>
            <p:cNvSpPr/>
            <p:nvPr/>
          </p:nvSpPr>
          <p:spPr>
            <a:xfrm rot="2700000">
              <a:off x="3912038" y="2362331"/>
              <a:ext cx="218429" cy="391603"/>
            </a:xfrm>
            <a:custGeom>
              <a:avLst/>
              <a:gdLst/>
              <a:ahLst/>
              <a:cxnLst/>
              <a:rect l="l" t="t" r="r" b="b"/>
              <a:pathLst>
                <a:path w="2232248" h="4001999" extrusionOk="0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03" name="Google Shape;1903;p40"/>
            <p:cNvSpPr/>
            <p:nvPr/>
          </p:nvSpPr>
          <p:spPr>
            <a:xfrm>
              <a:off x="5239048" y="3782874"/>
              <a:ext cx="319832" cy="267354"/>
            </a:xfrm>
            <a:custGeom>
              <a:avLst/>
              <a:gdLst/>
              <a:ahLst/>
              <a:cxnLst/>
              <a:rect l="l" t="t" r="r" b="b"/>
              <a:pathLst>
                <a:path w="3186824" h="2663936" extrusionOk="0">
                  <a:moveTo>
                    <a:pt x="2624444" y="2376100"/>
                  </a:moveTo>
                  <a:lnTo>
                    <a:pt x="2624444" y="2520100"/>
                  </a:lnTo>
                  <a:lnTo>
                    <a:pt x="2952463" y="2520100"/>
                  </a:lnTo>
                  <a:lnTo>
                    <a:pt x="2952463" y="2376100"/>
                  </a:lnTo>
                  <a:close/>
                  <a:moveTo>
                    <a:pt x="210911" y="2376100"/>
                  </a:moveTo>
                  <a:lnTo>
                    <a:pt x="210911" y="2520100"/>
                  </a:lnTo>
                  <a:lnTo>
                    <a:pt x="538930" y="2520100"/>
                  </a:lnTo>
                  <a:lnTo>
                    <a:pt x="538930" y="2376100"/>
                  </a:lnTo>
                  <a:close/>
                  <a:moveTo>
                    <a:pt x="2624444" y="2095269"/>
                  </a:moveTo>
                  <a:lnTo>
                    <a:pt x="2624444" y="2239269"/>
                  </a:lnTo>
                  <a:lnTo>
                    <a:pt x="2952463" y="2239269"/>
                  </a:lnTo>
                  <a:lnTo>
                    <a:pt x="2952463" y="2095269"/>
                  </a:lnTo>
                  <a:close/>
                  <a:moveTo>
                    <a:pt x="210911" y="2095269"/>
                  </a:moveTo>
                  <a:lnTo>
                    <a:pt x="210911" y="2239269"/>
                  </a:lnTo>
                  <a:lnTo>
                    <a:pt x="538930" y="2239269"/>
                  </a:lnTo>
                  <a:lnTo>
                    <a:pt x="538930" y="2095269"/>
                  </a:lnTo>
                  <a:close/>
                  <a:moveTo>
                    <a:pt x="2624444" y="1814436"/>
                  </a:moveTo>
                  <a:lnTo>
                    <a:pt x="2624444" y="1958436"/>
                  </a:lnTo>
                  <a:lnTo>
                    <a:pt x="2952463" y="1958436"/>
                  </a:lnTo>
                  <a:lnTo>
                    <a:pt x="2952463" y="1814436"/>
                  </a:lnTo>
                  <a:close/>
                  <a:moveTo>
                    <a:pt x="210911" y="1814436"/>
                  </a:moveTo>
                  <a:lnTo>
                    <a:pt x="210911" y="1958436"/>
                  </a:lnTo>
                  <a:lnTo>
                    <a:pt x="538930" y="1958436"/>
                  </a:lnTo>
                  <a:lnTo>
                    <a:pt x="538930" y="1814436"/>
                  </a:lnTo>
                  <a:close/>
                  <a:moveTo>
                    <a:pt x="2624444" y="1533603"/>
                  </a:moveTo>
                  <a:lnTo>
                    <a:pt x="2624444" y="1677603"/>
                  </a:lnTo>
                  <a:lnTo>
                    <a:pt x="2952463" y="1677603"/>
                  </a:lnTo>
                  <a:lnTo>
                    <a:pt x="2952463" y="1533603"/>
                  </a:lnTo>
                  <a:close/>
                  <a:moveTo>
                    <a:pt x="210911" y="1533603"/>
                  </a:moveTo>
                  <a:lnTo>
                    <a:pt x="210911" y="1677603"/>
                  </a:lnTo>
                  <a:lnTo>
                    <a:pt x="538930" y="1677603"/>
                  </a:lnTo>
                  <a:lnTo>
                    <a:pt x="538930" y="1533603"/>
                  </a:lnTo>
                  <a:close/>
                  <a:moveTo>
                    <a:pt x="2624444" y="1252770"/>
                  </a:moveTo>
                  <a:lnTo>
                    <a:pt x="2624444" y="1396770"/>
                  </a:lnTo>
                  <a:lnTo>
                    <a:pt x="2952463" y="1396770"/>
                  </a:lnTo>
                  <a:lnTo>
                    <a:pt x="2952463" y="1252770"/>
                  </a:lnTo>
                  <a:close/>
                  <a:moveTo>
                    <a:pt x="210911" y="1252770"/>
                  </a:moveTo>
                  <a:lnTo>
                    <a:pt x="210911" y="1396770"/>
                  </a:lnTo>
                  <a:lnTo>
                    <a:pt x="538930" y="1396770"/>
                  </a:lnTo>
                  <a:lnTo>
                    <a:pt x="538930" y="1252770"/>
                  </a:lnTo>
                  <a:close/>
                  <a:moveTo>
                    <a:pt x="2624444" y="971937"/>
                  </a:moveTo>
                  <a:lnTo>
                    <a:pt x="2624444" y="1115937"/>
                  </a:lnTo>
                  <a:lnTo>
                    <a:pt x="2952463" y="1115937"/>
                  </a:lnTo>
                  <a:lnTo>
                    <a:pt x="2952463" y="971937"/>
                  </a:lnTo>
                  <a:close/>
                  <a:moveTo>
                    <a:pt x="210911" y="971937"/>
                  </a:moveTo>
                  <a:lnTo>
                    <a:pt x="210911" y="1115937"/>
                  </a:lnTo>
                  <a:lnTo>
                    <a:pt x="538930" y="1115937"/>
                  </a:lnTo>
                  <a:lnTo>
                    <a:pt x="538930" y="971937"/>
                  </a:lnTo>
                  <a:close/>
                  <a:moveTo>
                    <a:pt x="2624444" y="691104"/>
                  </a:moveTo>
                  <a:lnTo>
                    <a:pt x="2624444" y="835104"/>
                  </a:lnTo>
                  <a:lnTo>
                    <a:pt x="2952463" y="835104"/>
                  </a:lnTo>
                  <a:lnTo>
                    <a:pt x="2952463" y="691104"/>
                  </a:lnTo>
                  <a:close/>
                  <a:moveTo>
                    <a:pt x="210911" y="691104"/>
                  </a:moveTo>
                  <a:lnTo>
                    <a:pt x="210911" y="835104"/>
                  </a:lnTo>
                  <a:lnTo>
                    <a:pt x="538930" y="835104"/>
                  </a:lnTo>
                  <a:lnTo>
                    <a:pt x="538930" y="691104"/>
                  </a:lnTo>
                  <a:close/>
                  <a:moveTo>
                    <a:pt x="988006" y="552354"/>
                  </a:moveTo>
                  <a:lnTo>
                    <a:pt x="988006" y="2111583"/>
                  </a:lnTo>
                  <a:lnTo>
                    <a:pt x="2332169" y="1331969"/>
                  </a:lnTo>
                  <a:close/>
                  <a:moveTo>
                    <a:pt x="2624444" y="410271"/>
                  </a:moveTo>
                  <a:lnTo>
                    <a:pt x="2624444" y="554271"/>
                  </a:lnTo>
                  <a:lnTo>
                    <a:pt x="2952463" y="554271"/>
                  </a:lnTo>
                  <a:lnTo>
                    <a:pt x="2952463" y="410271"/>
                  </a:lnTo>
                  <a:close/>
                  <a:moveTo>
                    <a:pt x="210911" y="410271"/>
                  </a:moveTo>
                  <a:lnTo>
                    <a:pt x="210911" y="554271"/>
                  </a:lnTo>
                  <a:lnTo>
                    <a:pt x="538930" y="554271"/>
                  </a:lnTo>
                  <a:lnTo>
                    <a:pt x="538930" y="410271"/>
                  </a:lnTo>
                  <a:close/>
                  <a:moveTo>
                    <a:pt x="2624444" y="129438"/>
                  </a:moveTo>
                  <a:lnTo>
                    <a:pt x="2624444" y="273438"/>
                  </a:lnTo>
                  <a:lnTo>
                    <a:pt x="2952463" y="273438"/>
                  </a:lnTo>
                  <a:lnTo>
                    <a:pt x="2952463" y="129438"/>
                  </a:lnTo>
                  <a:close/>
                  <a:moveTo>
                    <a:pt x="210911" y="129438"/>
                  </a:moveTo>
                  <a:lnTo>
                    <a:pt x="210911" y="273438"/>
                  </a:lnTo>
                  <a:lnTo>
                    <a:pt x="538930" y="273438"/>
                  </a:lnTo>
                  <a:lnTo>
                    <a:pt x="538930" y="129438"/>
                  </a:lnTo>
                  <a:close/>
                  <a:moveTo>
                    <a:pt x="0" y="0"/>
                  </a:moveTo>
                  <a:lnTo>
                    <a:pt x="3186824" y="0"/>
                  </a:lnTo>
                  <a:lnTo>
                    <a:pt x="3186824" y="2663936"/>
                  </a:lnTo>
                  <a:lnTo>
                    <a:pt x="0" y="2663936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04" name="Google Shape;1904;p40"/>
            <p:cNvSpPr/>
            <p:nvPr/>
          </p:nvSpPr>
          <p:spPr>
            <a:xfrm>
              <a:off x="3830881" y="5167826"/>
              <a:ext cx="325278" cy="257170"/>
            </a:xfrm>
            <a:custGeom>
              <a:avLst/>
              <a:gdLst/>
              <a:ahLst/>
              <a:cxnLst/>
              <a:rect l="l" t="t" r="r" b="b"/>
              <a:pathLst>
                <a:path w="3219104" h="2545072" extrusionOk="0">
                  <a:moveTo>
                    <a:pt x="2779672" y="457200"/>
                  </a:moveTo>
                  <a:lnTo>
                    <a:pt x="2975888" y="457200"/>
                  </a:lnTo>
                  <a:cubicBezTo>
                    <a:pt x="3110212" y="457200"/>
                    <a:pt x="3219104" y="566092"/>
                    <a:pt x="3219104" y="700416"/>
                  </a:cubicBezTo>
                  <a:lnTo>
                    <a:pt x="3219104" y="2301856"/>
                  </a:lnTo>
                  <a:cubicBezTo>
                    <a:pt x="3219104" y="2436180"/>
                    <a:pt x="3110212" y="2545072"/>
                    <a:pt x="2975888" y="2545072"/>
                  </a:cubicBezTo>
                  <a:lnTo>
                    <a:pt x="2779672" y="2545072"/>
                  </a:lnTo>
                  <a:close/>
                  <a:moveTo>
                    <a:pt x="243216" y="457200"/>
                  </a:moveTo>
                  <a:lnTo>
                    <a:pt x="439432" y="457200"/>
                  </a:lnTo>
                  <a:lnTo>
                    <a:pt x="439432" y="2545072"/>
                  </a:lnTo>
                  <a:lnTo>
                    <a:pt x="243216" y="2545072"/>
                  </a:lnTo>
                  <a:cubicBezTo>
                    <a:pt x="108892" y="2545072"/>
                    <a:pt x="0" y="2436180"/>
                    <a:pt x="0" y="2301856"/>
                  </a:cubicBezTo>
                  <a:lnTo>
                    <a:pt x="0" y="700416"/>
                  </a:lnTo>
                  <a:cubicBezTo>
                    <a:pt x="0" y="566092"/>
                    <a:pt x="108892" y="457200"/>
                    <a:pt x="243216" y="457200"/>
                  </a:cubicBezTo>
                  <a:close/>
                  <a:moveTo>
                    <a:pt x="1428476" y="174246"/>
                  </a:moveTo>
                  <a:cubicBezTo>
                    <a:pt x="1372210" y="174246"/>
                    <a:pt x="1326598" y="219858"/>
                    <a:pt x="1326598" y="276124"/>
                  </a:cubicBezTo>
                  <a:lnTo>
                    <a:pt x="1326598" y="457200"/>
                  </a:lnTo>
                  <a:lnTo>
                    <a:pt x="1892506" y="457200"/>
                  </a:lnTo>
                  <a:lnTo>
                    <a:pt x="1892506" y="276124"/>
                  </a:lnTo>
                  <a:cubicBezTo>
                    <a:pt x="1892506" y="219858"/>
                    <a:pt x="1846894" y="174246"/>
                    <a:pt x="1790628" y="174246"/>
                  </a:cubicBezTo>
                  <a:close/>
                  <a:moveTo>
                    <a:pt x="1285704" y="0"/>
                  </a:moveTo>
                  <a:lnTo>
                    <a:pt x="1933400" y="0"/>
                  </a:lnTo>
                  <a:cubicBezTo>
                    <a:pt x="2007048" y="0"/>
                    <a:pt x="2066752" y="59704"/>
                    <a:pt x="2066752" y="133352"/>
                  </a:cubicBezTo>
                  <a:lnTo>
                    <a:pt x="2066752" y="457200"/>
                  </a:lnTo>
                  <a:lnTo>
                    <a:pt x="2599672" y="457200"/>
                  </a:lnTo>
                  <a:lnTo>
                    <a:pt x="2599672" y="2545072"/>
                  </a:lnTo>
                  <a:lnTo>
                    <a:pt x="619432" y="2545072"/>
                  </a:lnTo>
                  <a:lnTo>
                    <a:pt x="619432" y="457200"/>
                  </a:lnTo>
                  <a:lnTo>
                    <a:pt x="1152352" y="457200"/>
                  </a:lnTo>
                  <a:lnTo>
                    <a:pt x="1152352" y="133352"/>
                  </a:lnTo>
                  <a:cubicBezTo>
                    <a:pt x="1152352" y="59704"/>
                    <a:pt x="1212056" y="0"/>
                    <a:pt x="128570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05" name="Google Shape;1905;p40"/>
            <p:cNvSpPr/>
            <p:nvPr/>
          </p:nvSpPr>
          <p:spPr>
            <a:xfrm>
              <a:off x="2482836" y="3776899"/>
              <a:ext cx="291334" cy="293767"/>
            </a:xfrm>
            <a:custGeom>
              <a:avLst/>
              <a:gdLst/>
              <a:ahLst/>
              <a:cxnLst/>
              <a:rect l="l" t="t" r="r" b="b"/>
              <a:pathLst>
                <a:path w="1652142" h="1665940" extrusionOk="0">
                  <a:moveTo>
                    <a:pt x="898689" y="548008"/>
                  </a:moveTo>
                  <a:cubicBezTo>
                    <a:pt x="737950" y="504938"/>
                    <a:pt x="572731" y="600328"/>
                    <a:pt x="529661" y="761066"/>
                  </a:cubicBezTo>
                  <a:cubicBezTo>
                    <a:pt x="486591" y="921805"/>
                    <a:pt x="581980" y="1087025"/>
                    <a:pt x="742719" y="1130094"/>
                  </a:cubicBezTo>
                  <a:cubicBezTo>
                    <a:pt x="903458" y="1173164"/>
                    <a:pt x="1068677" y="1077775"/>
                    <a:pt x="1111747" y="917036"/>
                  </a:cubicBezTo>
                  <a:cubicBezTo>
                    <a:pt x="1154817" y="756297"/>
                    <a:pt x="1059428" y="591077"/>
                    <a:pt x="898689" y="548008"/>
                  </a:cubicBezTo>
                  <a:close/>
                  <a:moveTo>
                    <a:pt x="952303" y="347916"/>
                  </a:moveTo>
                  <a:cubicBezTo>
                    <a:pt x="1223549" y="420596"/>
                    <a:pt x="1384519" y="699404"/>
                    <a:pt x="1311839" y="970650"/>
                  </a:cubicBezTo>
                  <a:cubicBezTo>
                    <a:pt x="1239159" y="1241896"/>
                    <a:pt x="960351" y="1402866"/>
                    <a:pt x="689105" y="1330186"/>
                  </a:cubicBezTo>
                  <a:cubicBezTo>
                    <a:pt x="417859" y="1257506"/>
                    <a:pt x="256889" y="978698"/>
                    <a:pt x="329569" y="707451"/>
                  </a:cubicBezTo>
                  <a:cubicBezTo>
                    <a:pt x="402249" y="436205"/>
                    <a:pt x="681057" y="275235"/>
                    <a:pt x="952303" y="347916"/>
                  </a:cubicBezTo>
                  <a:close/>
                  <a:moveTo>
                    <a:pt x="971799" y="275155"/>
                  </a:moveTo>
                  <a:cubicBezTo>
                    <a:pt x="660368" y="191707"/>
                    <a:pt x="340256" y="376524"/>
                    <a:pt x="256808" y="687955"/>
                  </a:cubicBezTo>
                  <a:cubicBezTo>
                    <a:pt x="173361" y="999387"/>
                    <a:pt x="358178" y="1319499"/>
                    <a:pt x="669609" y="1402947"/>
                  </a:cubicBezTo>
                  <a:cubicBezTo>
                    <a:pt x="981040" y="1486395"/>
                    <a:pt x="1301152" y="1301577"/>
                    <a:pt x="1384600" y="990146"/>
                  </a:cubicBezTo>
                  <a:cubicBezTo>
                    <a:pt x="1468047" y="678715"/>
                    <a:pt x="1283230" y="358603"/>
                    <a:pt x="971799" y="275155"/>
                  </a:cubicBezTo>
                  <a:close/>
                  <a:moveTo>
                    <a:pt x="1652142" y="394531"/>
                  </a:moveTo>
                  <a:lnTo>
                    <a:pt x="1649662" y="403784"/>
                  </a:lnTo>
                  <a:lnTo>
                    <a:pt x="1647140" y="399895"/>
                  </a:lnTo>
                  <a:close/>
                  <a:moveTo>
                    <a:pt x="1158157" y="65026"/>
                  </a:moveTo>
                  <a:lnTo>
                    <a:pt x="1154679" y="271718"/>
                  </a:lnTo>
                  <a:lnTo>
                    <a:pt x="1148331" y="270017"/>
                  </a:lnTo>
                  <a:cubicBezTo>
                    <a:pt x="1200055" y="299127"/>
                    <a:pt x="1246804" y="334821"/>
                    <a:pt x="1286346" y="377149"/>
                  </a:cubicBezTo>
                  <a:lnTo>
                    <a:pt x="1470353" y="331395"/>
                  </a:lnTo>
                  <a:lnTo>
                    <a:pt x="1588305" y="553229"/>
                  </a:lnTo>
                  <a:lnTo>
                    <a:pt x="1457194" y="671432"/>
                  </a:lnTo>
                  <a:cubicBezTo>
                    <a:pt x="1473630" y="731297"/>
                    <a:pt x="1481376" y="793983"/>
                    <a:pt x="1478595" y="857704"/>
                  </a:cubicBezTo>
                  <a:lnTo>
                    <a:pt x="1642362" y="948616"/>
                  </a:lnTo>
                  <a:lnTo>
                    <a:pt x="1577335" y="1191298"/>
                  </a:lnTo>
                  <a:lnTo>
                    <a:pt x="1378614" y="1187955"/>
                  </a:lnTo>
                  <a:cubicBezTo>
                    <a:pt x="1353489" y="1229936"/>
                    <a:pt x="1323048" y="1267799"/>
                    <a:pt x="1288939" y="1301599"/>
                  </a:cubicBezTo>
                  <a:lnTo>
                    <a:pt x="1354201" y="1471932"/>
                  </a:lnTo>
                  <a:lnTo>
                    <a:pt x="1148396" y="1616039"/>
                  </a:lnTo>
                  <a:lnTo>
                    <a:pt x="992294" y="1480516"/>
                  </a:lnTo>
                  <a:lnTo>
                    <a:pt x="1011291" y="1467215"/>
                  </a:lnTo>
                  <a:cubicBezTo>
                    <a:pt x="951500" y="1486565"/>
                    <a:pt x="888271" y="1495869"/>
                    <a:pt x="823805" y="1495510"/>
                  </a:cubicBezTo>
                  <a:lnTo>
                    <a:pt x="729193" y="1665940"/>
                  </a:lnTo>
                  <a:lnTo>
                    <a:pt x="486511" y="1600914"/>
                  </a:lnTo>
                  <a:lnTo>
                    <a:pt x="489790" y="1406012"/>
                  </a:lnTo>
                  <a:cubicBezTo>
                    <a:pt x="438364" y="1376702"/>
                    <a:pt x="391917" y="1340859"/>
                    <a:pt x="352658" y="1298452"/>
                  </a:cubicBezTo>
                  <a:lnTo>
                    <a:pt x="355803" y="1305197"/>
                  </a:lnTo>
                  <a:lnTo>
                    <a:pt x="152856" y="1344512"/>
                  </a:lnTo>
                  <a:lnTo>
                    <a:pt x="46675" y="1116809"/>
                  </a:lnTo>
                  <a:lnTo>
                    <a:pt x="183929" y="1005520"/>
                  </a:lnTo>
                  <a:cubicBezTo>
                    <a:pt x="169279" y="951824"/>
                    <a:pt x="161626" y="895865"/>
                    <a:pt x="161615" y="838915"/>
                  </a:cubicBezTo>
                  <a:lnTo>
                    <a:pt x="0" y="749197"/>
                  </a:lnTo>
                  <a:lnTo>
                    <a:pt x="65026" y="506515"/>
                  </a:lnTo>
                  <a:lnTo>
                    <a:pt x="250227" y="509630"/>
                  </a:lnTo>
                  <a:cubicBezTo>
                    <a:pt x="275353" y="465291"/>
                    <a:pt x="305693" y="424864"/>
                    <a:pt x="340015" y="388679"/>
                  </a:cubicBezTo>
                  <a:lnTo>
                    <a:pt x="277984" y="197357"/>
                  </a:lnTo>
                  <a:lnTo>
                    <a:pt x="491050" y="64219"/>
                  </a:lnTo>
                  <a:lnTo>
                    <a:pt x="639843" y="207726"/>
                  </a:lnTo>
                  <a:lnTo>
                    <a:pt x="638348" y="208660"/>
                  </a:lnTo>
                  <a:cubicBezTo>
                    <a:pt x="696840" y="190256"/>
                    <a:pt x="758594" y="181748"/>
                    <a:pt x="821488" y="182440"/>
                  </a:cubicBezTo>
                  <a:lnTo>
                    <a:pt x="815140" y="180739"/>
                  </a:lnTo>
                  <a:lnTo>
                    <a:pt x="91547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0" name="Google Shape;1910;p41"/>
          <p:cNvSpPr/>
          <p:nvPr/>
        </p:nvSpPr>
        <p:spPr>
          <a:xfrm>
            <a:off x="6888088" y="2282274"/>
            <a:ext cx="470268" cy="470268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11" name="Google Shape;1911;p41"/>
          <p:cNvSpPr/>
          <p:nvPr/>
        </p:nvSpPr>
        <p:spPr>
          <a:xfrm>
            <a:off x="6888088" y="3685219"/>
            <a:ext cx="470268" cy="47026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912" name="Google Shape;1912;p41"/>
          <p:cNvGrpSpPr/>
          <p:nvPr/>
        </p:nvGrpSpPr>
        <p:grpSpPr>
          <a:xfrm>
            <a:off x="7508226" y="2068728"/>
            <a:ext cx="4098318" cy="912756"/>
            <a:chOff x="4862377" y="4246032"/>
            <a:chExt cx="1656184" cy="912756"/>
          </a:xfrm>
        </p:grpSpPr>
        <p:sp>
          <p:nvSpPr>
            <p:cNvPr id="1913" name="Google Shape;1913;p41"/>
            <p:cNvSpPr txBox="1"/>
            <p:nvPr/>
          </p:nvSpPr>
          <p:spPr>
            <a:xfrm>
              <a:off x="4862377" y="4512457"/>
              <a:ext cx="1656184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I hope and I believe that this Template will your Time, Money and Reputation.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14" name="Google Shape;1914;p41"/>
            <p:cNvSpPr txBox="1"/>
            <p:nvPr/>
          </p:nvSpPr>
          <p:spPr>
            <a:xfrm>
              <a:off x="4862377" y="4246032"/>
              <a:ext cx="1656184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/>
            </a:p>
          </p:txBody>
        </p:sp>
      </p:grpSp>
      <p:grpSp>
        <p:nvGrpSpPr>
          <p:cNvPr id="1915" name="Google Shape;1915;p41"/>
          <p:cNvGrpSpPr/>
          <p:nvPr/>
        </p:nvGrpSpPr>
        <p:grpSpPr>
          <a:xfrm>
            <a:off x="7508226" y="3471673"/>
            <a:ext cx="4098318" cy="912756"/>
            <a:chOff x="4862377" y="4246032"/>
            <a:chExt cx="1656184" cy="912756"/>
          </a:xfrm>
        </p:grpSpPr>
        <p:sp>
          <p:nvSpPr>
            <p:cNvPr id="1916" name="Google Shape;1916;p41"/>
            <p:cNvSpPr txBox="1"/>
            <p:nvPr/>
          </p:nvSpPr>
          <p:spPr>
            <a:xfrm>
              <a:off x="4862377" y="4512457"/>
              <a:ext cx="1656184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I hope and I believe that this Template will your Time, Money and Reputation.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17" name="Google Shape;1917;p41"/>
            <p:cNvSpPr txBox="1"/>
            <p:nvPr/>
          </p:nvSpPr>
          <p:spPr>
            <a:xfrm>
              <a:off x="4862377" y="4246032"/>
              <a:ext cx="1656184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/>
            </a:p>
          </p:txBody>
        </p:sp>
      </p:grpSp>
      <p:sp>
        <p:nvSpPr>
          <p:cNvPr id="1918" name="Google Shape;1918;p41"/>
          <p:cNvSpPr/>
          <p:nvPr/>
        </p:nvSpPr>
        <p:spPr>
          <a:xfrm>
            <a:off x="6982304" y="3785446"/>
            <a:ext cx="281838" cy="216490"/>
          </a:xfrm>
          <a:custGeom>
            <a:avLst/>
            <a:gdLst/>
            <a:ahLst/>
            <a:cxnLst/>
            <a:rect l="l" t="t" r="r" b="b"/>
            <a:pathLst>
              <a:path w="3186824" h="2447912" extrusionOk="0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19" name="Google Shape;1919;p41"/>
          <p:cNvSpPr/>
          <p:nvPr/>
        </p:nvSpPr>
        <p:spPr>
          <a:xfrm>
            <a:off x="6982940" y="2361114"/>
            <a:ext cx="286541" cy="247282"/>
          </a:xfrm>
          <a:custGeom>
            <a:avLst/>
            <a:gdLst/>
            <a:ahLst/>
            <a:cxnLst/>
            <a:rect l="l" t="t" r="r" b="b"/>
            <a:pathLst>
              <a:path w="3240006" h="2796091" extrusionOk="0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20" name="Google Shape;1920;p41"/>
          <p:cNvSpPr txBox="1">
            <a:spLocks noGrp="1"/>
          </p:cNvSpPr>
          <p:nvPr>
            <p:ph type="body" idx="1"/>
          </p:nvPr>
        </p:nvSpPr>
        <p:spPr>
          <a:xfrm>
            <a:off x="789839" y="513701"/>
            <a:ext cx="10544391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8662"/>
              </a:buClr>
              <a:buSzPts val="4000"/>
              <a:buNone/>
            </a:pPr>
            <a:r>
              <a:rPr lang="en-US"/>
              <a:t>Infographic Style</a:t>
            </a:r>
            <a:endParaRPr/>
          </a:p>
        </p:txBody>
      </p:sp>
      <p:sp>
        <p:nvSpPr>
          <p:cNvPr id="1921" name="Google Shape;1921;p41"/>
          <p:cNvSpPr txBox="1"/>
          <p:nvPr/>
        </p:nvSpPr>
        <p:spPr>
          <a:xfrm>
            <a:off x="915815" y="5358513"/>
            <a:ext cx="5013448" cy="30777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Your Text Here</a:t>
            </a:r>
            <a:endParaRPr sz="14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22" name="Google Shape;1922;p41"/>
          <p:cNvSpPr txBox="1"/>
          <p:nvPr/>
        </p:nvSpPr>
        <p:spPr>
          <a:xfrm>
            <a:off x="915816" y="5657091"/>
            <a:ext cx="5013447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Easy to change colors, photos and Text. </a:t>
            </a:r>
            <a:endParaRPr/>
          </a:p>
        </p:txBody>
      </p:sp>
      <p:sp>
        <p:nvSpPr>
          <p:cNvPr id="1923" name="Google Shape;1923;p41"/>
          <p:cNvSpPr txBox="1"/>
          <p:nvPr/>
        </p:nvSpPr>
        <p:spPr>
          <a:xfrm>
            <a:off x="6268591" y="5349315"/>
            <a:ext cx="5013448" cy="307777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Your Text Here</a:t>
            </a:r>
            <a:endParaRPr sz="14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24" name="Google Shape;1924;p41"/>
          <p:cNvSpPr txBox="1"/>
          <p:nvPr/>
        </p:nvSpPr>
        <p:spPr>
          <a:xfrm>
            <a:off x="6268593" y="5647893"/>
            <a:ext cx="5013447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Easy to change colors, photos and Text. </a:t>
            </a:r>
            <a:endParaRPr/>
          </a:p>
        </p:txBody>
      </p:sp>
      <p:sp>
        <p:nvSpPr>
          <p:cNvPr id="1925" name="Google Shape;1925;p41"/>
          <p:cNvSpPr/>
          <p:nvPr/>
        </p:nvSpPr>
        <p:spPr>
          <a:xfrm>
            <a:off x="1210807" y="2282274"/>
            <a:ext cx="470268" cy="470268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26" name="Google Shape;1926;p41"/>
          <p:cNvSpPr/>
          <p:nvPr/>
        </p:nvSpPr>
        <p:spPr>
          <a:xfrm>
            <a:off x="1210807" y="3685219"/>
            <a:ext cx="470268" cy="47026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927" name="Google Shape;1927;p41"/>
          <p:cNvGrpSpPr/>
          <p:nvPr/>
        </p:nvGrpSpPr>
        <p:grpSpPr>
          <a:xfrm>
            <a:off x="1830945" y="2068728"/>
            <a:ext cx="4098318" cy="912756"/>
            <a:chOff x="4862377" y="4246032"/>
            <a:chExt cx="1656184" cy="912756"/>
          </a:xfrm>
        </p:grpSpPr>
        <p:sp>
          <p:nvSpPr>
            <p:cNvPr id="1928" name="Google Shape;1928;p41"/>
            <p:cNvSpPr txBox="1"/>
            <p:nvPr/>
          </p:nvSpPr>
          <p:spPr>
            <a:xfrm>
              <a:off x="4862377" y="4512457"/>
              <a:ext cx="1656184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I hope and I believe that this Template will your Time, Money and Reputation.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29" name="Google Shape;1929;p41"/>
            <p:cNvSpPr txBox="1"/>
            <p:nvPr/>
          </p:nvSpPr>
          <p:spPr>
            <a:xfrm>
              <a:off x="4862377" y="4246032"/>
              <a:ext cx="1656184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/>
            </a:p>
          </p:txBody>
        </p:sp>
      </p:grpSp>
      <p:grpSp>
        <p:nvGrpSpPr>
          <p:cNvPr id="1930" name="Google Shape;1930;p41"/>
          <p:cNvGrpSpPr/>
          <p:nvPr/>
        </p:nvGrpSpPr>
        <p:grpSpPr>
          <a:xfrm>
            <a:off x="1830945" y="3471673"/>
            <a:ext cx="4098318" cy="912756"/>
            <a:chOff x="4862377" y="4246032"/>
            <a:chExt cx="1656184" cy="912756"/>
          </a:xfrm>
        </p:grpSpPr>
        <p:sp>
          <p:nvSpPr>
            <p:cNvPr id="1931" name="Google Shape;1931;p41"/>
            <p:cNvSpPr txBox="1"/>
            <p:nvPr/>
          </p:nvSpPr>
          <p:spPr>
            <a:xfrm>
              <a:off x="4862377" y="4512457"/>
              <a:ext cx="1656184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I hope and I believe that this Template will your Time, Money and Reputation.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32" name="Google Shape;1932;p41"/>
            <p:cNvSpPr txBox="1"/>
            <p:nvPr/>
          </p:nvSpPr>
          <p:spPr>
            <a:xfrm>
              <a:off x="4862377" y="4246032"/>
              <a:ext cx="1656184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/>
            </a:p>
          </p:txBody>
        </p:sp>
      </p:grpSp>
      <p:sp>
        <p:nvSpPr>
          <p:cNvPr id="1933" name="Google Shape;1933;p41"/>
          <p:cNvSpPr/>
          <p:nvPr/>
        </p:nvSpPr>
        <p:spPr>
          <a:xfrm>
            <a:off x="1305023" y="3785446"/>
            <a:ext cx="281838" cy="216490"/>
          </a:xfrm>
          <a:custGeom>
            <a:avLst/>
            <a:gdLst/>
            <a:ahLst/>
            <a:cxnLst/>
            <a:rect l="l" t="t" r="r" b="b"/>
            <a:pathLst>
              <a:path w="3186824" h="2447912" extrusionOk="0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34" name="Google Shape;1934;p41"/>
          <p:cNvSpPr/>
          <p:nvPr/>
        </p:nvSpPr>
        <p:spPr>
          <a:xfrm>
            <a:off x="1305659" y="2361114"/>
            <a:ext cx="286541" cy="247282"/>
          </a:xfrm>
          <a:custGeom>
            <a:avLst/>
            <a:gdLst/>
            <a:ahLst/>
            <a:cxnLst/>
            <a:rect l="l" t="t" r="r" b="b"/>
            <a:pathLst>
              <a:path w="3240006" h="2796091" extrusionOk="0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935" name="Google Shape;1935;p4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27024" y="463530"/>
            <a:ext cx="908149" cy="87976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0" name="Google Shape;1940;p42"/>
          <p:cNvSpPr txBox="1">
            <a:spLocks noGrp="1"/>
          </p:cNvSpPr>
          <p:nvPr>
            <p:ph type="body" idx="1"/>
          </p:nvPr>
        </p:nvSpPr>
        <p:spPr>
          <a:xfrm>
            <a:off x="789839" y="513701"/>
            <a:ext cx="10544391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8662"/>
              </a:buClr>
              <a:buSzPts val="4000"/>
              <a:buNone/>
            </a:pPr>
            <a:r>
              <a:rPr lang="en-US"/>
              <a:t>Infographic Style</a:t>
            </a:r>
            <a:endParaRPr/>
          </a:p>
        </p:txBody>
      </p:sp>
      <p:sp>
        <p:nvSpPr>
          <p:cNvPr id="1941" name="Google Shape;1941;p42"/>
          <p:cNvSpPr/>
          <p:nvPr/>
        </p:nvSpPr>
        <p:spPr>
          <a:xfrm rot="-5400000">
            <a:off x="936469" y="4787410"/>
            <a:ext cx="1234284" cy="1234284"/>
          </a:xfrm>
          <a:prstGeom prst="blockArc">
            <a:avLst>
              <a:gd name="adj1" fmla="val 5367016"/>
              <a:gd name="adj2" fmla="val 206845"/>
              <a:gd name="adj3" fmla="val 17004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42" name="Google Shape;1942;p42"/>
          <p:cNvSpPr/>
          <p:nvPr/>
        </p:nvSpPr>
        <p:spPr>
          <a:xfrm rot="-5400000">
            <a:off x="936469" y="3315217"/>
            <a:ext cx="1234284" cy="1234284"/>
          </a:xfrm>
          <a:prstGeom prst="blockArc">
            <a:avLst>
              <a:gd name="adj1" fmla="val 5367016"/>
              <a:gd name="adj2" fmla="val 206845"/>
              <a:gd name="adj3" fmla="val 17004"/>
            </a:avLst>
          </a:prstGeom>
          <a:solidFill>
            <a:srgbClr val="C5252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43" name="Google Shape;1943;p42"/>
          <p:cNvSpPr/>
          <p:nvPr/>
        </p:nvSpPr>
        <p:spPr>
          <a:xfrm rot="-5400000">
            <a:off x="936469" y="1860608"/>
            <a:ext cx="1234284" cy="1234284"/>
          </a:xfrm>
          <a:prstGeom prst="blockArc">
            <a:avLst>
              <a:gd name="adj1" fmla="val 5367016"/>
              <a:gd name="adj2" fmla="val 206845"/>
              <a:gd name="adj3" fmla="val 17004"/>
            </a:avLst>
          </a:prstGeom>
          <a:solidFill>
            <a:srgbClr val="C5252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944" name="Google Shape;1944;p42"/>
          <p:cNvGrpSpPr/>
          <p:nvPr/>
        </p:nvGrpSpPr>
        <p:grpSpPr>
          <a:xfrm>
            <a:off x="2351061" y="2036743"/>
            <a:ext cx="3504617" cy="898635"/>
            <a:chOff x="1688705" y="2043404"/>
            <a:chExt cx="2587987" cy="811080"/>
          </a:xfrm>
        </p:grpSpPr>
        <p:sp>
          <p:nvSpPr>
            <p:cNvPr id="1945" name="Google Shape;1945;p42"/>
            <p:cNvSpPr txBox="1"/>
            <p:nvPr/>
          </p:nvSpPr>
          <p:spPr>
            <a:xfrm>
              <a:off x="1691680" y="2043404"/>
              <a:ext cx="2585012" cy="27779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sz="14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46" name="Google Shape;1946;p42"/>
            <p:cNvSpPr txBox="1"/>
            <p:nvPr/>
          </p:nvSpPr>
          <p:spPr>
            <a:xfrm>
              <a:off x="1688705" y="2271125"/>
              <a:ext cx="2587987" cy="58335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Easy to change colors, photos and Text. </a:t>
              </a:r>
              <a:endParaRPr/>
            </a:p>
          </p:txBody>
        </p:sp>
      </p:grpSp>
      <p:grpSp>
        <p:nvGrpSpPr>
          <p:cNvPr id="1947" name="Google Shape;1947;p42"/>
          <p:cNvGrpSpPr/>
          <p:nvPr/>
        </p:nvGrpSpPr>
        <p:grpSpPr>
          <a:xfrm>
            <a:off x="2351061" y="3491357"/>
            <a:ext cx="3504617" cy="898635"/>
            <a:chOff x="1688705" y="3410133"/>
            <a:chExt cx="2587987" cy="811080"/>
          </a:xfrm>
        </p:grpSpPr>
        <p:sp>
          <p:nvSpPr>
            <p:cNvPr id="1948" name="Google Shape;1948;p42"/>
            <p:cNvSpPr txBox="1"/>
            <p:nvPr/>
          </p:nvSpPr>
          <p:spPr>
            <a:xfrm>
              <a:off x="1691680" y="3410133"/>
              <a:ext cx="2585012" cy="27779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sz="14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49" name="Google Shape;1949;p42"/>
            <p:cNvSpPr txBox="1"/>
            <p:nvPr/>
          </p:nvSpPr>
          <p:spPr>
            <a:xfrm>
              <a:off x="1688705" y="3637854"/>
              <a:ext cx="2587987" cy="58335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Easy to change colors, photos and Text. </a:t>
              </a:r>
              <a:endParaRPr/>
            </a:p>
          </p:txBody>
        </p:sp>
      </p:grpSp>
      <p:grpSp>
        <p:nvGrpSpPr>
          <p:cNvPr id="1950" name="Google Shape;1950;p42"/>
          <p:cNvGrpSpPr/>
          <p:nvPr/>
        </p:nvGrpSpPr>
        <p:grpSpPr>
          <a:xfrm>
            <a:off x="2351061" y="4963550"/>
            <a:ext cx="3504617" cy="898635"/>
            <a:chOff x="1688705" y="4776862"/>
            <a:chExt cx="2587987" cy="811080"/>
          </a:xfrm>
        </p:grpSpPr>
        <p:sp>
          <p:nvSpPr>
            <p:cNvPr id="1951" name="Google Shape;1951;p42"/>
            <p:cNvSpPr txBox="1"/>
            <p:nvPr/>
          </p:nvSpPr>
          <p:spPr>
            <a:xfrm>
              <a:off x="1691680" y="4776862"/>
              <a:ext cx="2585012" cy="27779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sz="14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52" name="Google Shape;1952;p42"/>
            <p:cNvSpPr txBox="1"/>
            <p:nvPr/>
          </p:nvSpPr>
          <p:spPr>
            <a:xfrm>
              <a:off x="1688705" y="5004583"/>
              <a:ext cx="2587987" cy="58335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Easy to change colors, photos and Text. </a:t>
              </a:r>
              <a:endParaRPr/>
            </a:p>
          </p:txBody>
        </p:sp>
      </p:grpSp>
      <p:grpSp>
        <p:nvGrpSpPr>
          <p:cNvPr id="1953" name="Google Shape;1953;p42"/>
          <p:cNvGrpSpPr/>
          <p:nvPr/>
        </p:nvGrpSpPr>
        <p:grpSpPr>
          <a:xfrm>
            <a:off x="6456041" y="2070679"/>
            <a:ext cx="4874876" cy="1106575"/>
            <a:chOff x="4932040" y="2183693"/>
            <a:chExt cx="4032448" cy="1106575"/>
          </a:xfrm>
        </p:grpSpPr>
        <p:sp>
          <p:nvSpPr>
            <p:cNvPr id="1954" name="Google Shape;1954;p42"/>
            <p:cNvSpPr txBox="1"/>
            <p:nvPr/>
          </p:nvSpPr>
          <p:spPr>
            <a:xfrm>
              <a:off x="4932040" y="2183693"/>
              <a:ext cx="4001698" cy="523220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8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Content A</a:t>
              </a:r>
              <a:endParaRPr sz="28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55" name="Google Shape;1955;p42"/>
            <p:cNvSpPr txBox="1"/>
            <p:nvPr/>
          </p:nvSpPr>
          <p:spPr>
            <a:xfrm>
              <a:off x="4939819" y="2643937"/>
              <a:ext cx="4024669" cy="646331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hope and I believe that this Template will your Time, Money and Reputation. Easy to change colors, photos and Text. </a:t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956" name="Google Shape;1956;p42"/>
          <p:cNvGrpSpPr/>
          <p:nvPr/>
        </p:nvGrpSpPr>
        <p:grpSpPr>
          <a:xfrm>
            <a:off x="6471416" y="3366824"/>
            <a:ext cx="4856288" cy="1106575"/>
            <a:chOff x="4947415" y="3479837"/>
            <a:chExt cx="4017073" cy="1106575"/>
          </a:xfrm>
        </p:grpSpPr>
        <p:sp>
          <p:nvSpPr>
            <p:cNvPr id="1957" name="Google Shape;1957;p42"/>
            <p:cNvSpPr txBox="1"/>
            <p:nvPr/>
          </p:nvSpPr>
          <p:spPr>
            <a:xfrm>
              <a:off x="4947415" y="3479837"/>
              <a:ext cx="4001698" cy="523220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8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Content B</a:t>
              </a:r>
              <a:endParaRPr sz="28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58" name="Google Shape;1958;p42"/>
            <p:cNvSpPr txBox="1"/>
            <p:nvPr/>
          </p:nvSpPr>
          <p:spPr>
            <a:xfrm>
              <a:off x="4955194" y="3940081"/>
              <a:ext cx="4009294" cy="646331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hope and I believe that this Template will your Time, Money and Reputation. Easy to change colors, photos and Text. </a:t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959" name="Google Shape;1959;p42"/>
          <p:cNvGrpSpPr/>
          <p:nvPr/>
        </p:nvGrpSpPr>
        <p:grpSpPr>
          <a:xfrm>
            <a:off x="6486792" y="4590959"/>
            <a:ext cx="4837701" cy="1106575"/>
            <a:chOff x="4962790" y="4703973"/>
            <a:chExt cx="4001698" cy="1106575"/>
          </a:xfrm>
        </p:grpSpPr>
        <p:sp>
          <p:nvSpPr>
            <p:cNvPr id="1960" name="Google Shape;1960;p42"/>
            <p:cNvSpPr txBox="1"/>
            <p:nvPr/>
          </p:nvSpPr>
          <p:spPr>
            <a:xfrm>
              <a:off x="4962790" y="4703973"/>
              <a:ext cx="4001698" cy="523220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8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Content C</a:t>
              </a:r>
              <a:endParaRPr sz="28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61" name="Google Shape;1961;p42"/>
            <p:cNvSpPr txBox="1"/>
            <p:nvPr/>
          </p:nvSpPr>
          <p:spPr>
            <a:xfrm>
              <a:off x="4970569" y="5164217"/>
              <a:ext cx="3993919" cy="646331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hope and I believe that this Template will your Time, Money and Reputation. Easy to change colors, photos and Text. </a:t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962" name="Google Shape;1962;p42"/>
          <p:cNvSpPr/>
          <p:nvPr/>
        </p:nvSpPr>
        <p:spPr>
          <a:xfrm>
            <a:off x="1383374" y="5179266"/>
            <a:ext cx="341413" cy="408098"/>
          </a:xfrm>
          <a:custGeom>
            <a:avLst/>
            <a:gdLst/>
            <a:ahLst/>
            <a:cxnLst/>
            <a:rect l="l" t="t" r="r" b="b"/>
            <a:pathLst>
              <a:path w="2688046" h="3213079" extrusionOk="0">
                <a:moveTo>
                  <a:pt x="1056023" y="556744"/>
                </a:moveTo>
                <a:lnTo>
                  <a:pt x="1056023" y="906412"/>
                </a:lnTo>
                <a:cubicBezTo>
                  <a:pt x="641240" y="1029807"/>
                  <a:pt x="338989" y="1414134"/>
                  <a:pt x="338989" y="1869056"/>
                </a:cubicBezTo>
                <a:cubicBezTo>
                  <a:pt x="338989" y="2424121"/>
                  <a:pt x="788958" y="2874090"/>
                  <a:pt x="1344023" y="2874090"/>
                </a:cubicBezTo>
                <a:cubicBezTo>
                  <a:pt x="1899088" y="2874090"/>
                  <a:pt x="2349057" y="2424121"/>
                  <a:pt x="2349057" y="1869056"/>
                </a:cubicBezTo>
                <a:cubicBezTo>
                  <a:pt x="2349057" y="1414134"/>
                  <a:pt x="2046806" y="1029807"/>
                  <a:pt x="1632023" y="906412"/>
                </a:cubicBezTo>
                <a:lnTo>
                  <a:pt x="1632023" y="556744"/>
                </a:lnTo>
                <a:cubicBezTo>
                  <a:pt x="2235992" y="687900"/>
                  <a:pt x="2688046" y="1225687"/>
                  <a:pt x="2688046" y="1869056"/>
                </a:cubicBezTo>
                <a:cubicBezTo>
                  <a:pt x="2688046" y="2611339"/>
                  <a:pt x="2086306" y="3213079"/>
                  <a:pt x="1344023" y="3213079"/>
                </a:cubicBezTo>
                <a:cubicBezTo>
                  <a:pt x="601740" y="3213079"/>
                  <a:pt x="0" y="2611339"/>
                  <a:pt x="0" y="1869056"/>
                </a:cubicBezTo>
                <a:cubicBezTo>
                  <a:pt x="0" y="1225687"/>
                  <a:pt x="452054" y="687900"/>
                  <a:pt x="1056023" y="556744"/>
                </a:cubicBezTo>
                <a:close/>
                <a:moveTo>
                  <a:pt x="1344023" y="0"/>
                </a:moveTo>
                <a:cubicBezTo>
                  <a:pt x="1443445" y="0"/>
                  <a:pt x="1524043" y="80598"/>
                  <a:pt x="1524043" y="180020"/>
                </a:cubicBezTo>
                <a:lnTo>
                  <a:pt x="1524043" y="1413058"/>
                </a:lnTo>
                <a:cubicBezTo>
                  <a:pt x="1524043" y="1512480"/>
                  <a:pt x="1443445" y="1593078"/>
                  <a:pt x="1344023" y="1593078"/>
                </a:cubicBezTo>
                <a:cubicBezTo>
                  <a:pt x="1244601" y="1593078"/>
                  <a:pt x="1164003" y="1512480"/>
                  <a:pt x="1164003" y="1413058"/>
                </a:cubicBezTo>
                <a:lnTo>
                  <a:pt x="1164003" y="180020"/>
                </a:lnTo>
                <a:cubicBezTo>
                  <a:pt x="1164003" y="80598"/>
                  <a:pt x="1244601" y="0"/>
                  <a:pt x="134402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63" name="Google Shape;1963;p42"/>
          <p:cNvSpPr/>
          <p:nvPr/>
        </p:nvSpPr>
        <p:spPr>
          <a:xfrm>
            <a:off x="1399522" y="3743651"/>
            <a:ext cx="361277" cy="361277"/>
          </a:xfrm>
          <a:custGeom>
            <a:avLst/>
            <a:gdLst/>
            <a:ahLst/>
            <a:cxnLst/>
            <a:rect l="l" t="t" r="r" b="b"/>
            <a:pathLst>
              <a:path w="3240000" h="3240000" extrusionOk="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rgbClr val="C5252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64" name="Google Shape;1964;p42"/>
          <p:cNvSpPr/>
          <p:nvPr/>
        </p:nvSpPr>
        <p:spPr>
          <a:xfrm>
            <a:off x="1370110" y="2289042"/>
            <a:ext cx="354676" cy="357638"/>
          </a:xfrm>
          <a:custGeom>
            <a:avLst/>
            <a:gdLst/>
            <a:ahLst/>
            <a:cxnLst/>
            <a:rect l="l" t="t" r="r" b="b"/>
            <a:pathLst>
              <a:path w="1652142" h="1665940" extrusionOk="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rgbClr val="C5252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9" name="Google Shape;1969;p43"/>
          <p:cNvSpPr txBox="1">
            <a:spLocks noGrp="1"/>
          </p:cNvSpPr>
          <p:nvPr>
            <p:ph type="body" idx="1"/>
          </p:nvPr>
        </p:nvSpPr>
        <p:spPr>
          <a:xfrm>
            <a:off x="789839" y="513701"/>
            <a:ext cx="10544391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8662"/>
              </a:buClr>
              <a:buSzPts val="4000"/>
              <a:buNone/>
            </a:pPr>
            <a:r>
              <a:rPr lang="en-US"/>
              <a:t>Infographic Style</a:t>
            </a:r>
            <a:endParaRPr/>
          </a:p>
        </p:txBody>
      </p:sp>
      <p:sp>
        <p:nvSpPr>
          <p:cNvPr id="1970" name="Google Shape;1970;p43"/>
          <p:cNvSpPr/>
          <p:nvPr/>
        </p:nvSpPr>
        <p:spPr>
          <a:xfrm>
            <a:off x="7884283" y="3508545"/>
            <a:ext cx="914400" cy="914400"/>
          </a:xfrm>
          <a:prstGeom prst="ellipse">
            <a:avLst/>
          </a:prstGeom>
          <a:solidFill>
            <a:srgbClr val="E1071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71" name="Google Shape;1971;p43"/>
          <p:cNvSpPr/>
          <p:nvPr/>
        </p:nvSpPr>
        <p:spPr>
          <a:xfrm>
            <a:off x="7026797" y="1807130"/>
            <a:ext cx="914400" cy="914400"/>
          </a:xfrm>
          <a:prstGeom prst="ellipse">
            <a:avLst/>
          </a:prstGeom>
          <a:solidFill>
            <a:srgbClr val="E1071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72" name="Google Shape;1972;p43"/>
          <p:cNvSpPr txBox="1"/>
          <p:nvPr/>
        </p:nvSpPr>
        <p:spPr>
          <a:xfrm>
            <a:off x="7051952" y="2125832"/>
            <a:ext cx="864095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Option A</a:t>
            </a:r>
            <a:endParaRPr sz="12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73" name="Google Shape;1973;p43"/>
          <p:cNvSpPr txBox="1"/>
          <p:nvPr/>
        </p:nvSpPr>
        <p:spPr>
          <a:xfrm>
            <a:off x="7909437" y="3818653"/>
            <a:ext cx="864095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Option B</a:t>
            </a:r>
            <a:endParaRPr sz="12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74" name="Google Shape;1974;p43"/>
          <p:cNvSpPr/>
          <p:nvPr/>
        </p:nvSpPr>
        <p:spPr>
          <a:xfrm>
            <a:off x="4171281" y="1807130"/>
            <a:ext cx="914400" cy="9144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75" name="Google Shape;1975;p43"/>
          <p:cNvSpPr/>
          <p:nvPr/>
        </p:nvSpPr>
        <p:spPr>
          <a:xfrm>
            <a:off x="3451762" y="3496890"/>
            <a:ext cx="914400" cy="9144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76" name="Google Shape;1976;p43"/>
          <p:cNvSpPr/>
          <p:nvPr/>
        </p:nvSpPr>
        <p:spPr>
          <a:xfrm>
            <a:off x="4171281" y="5108489"/>
            <a:ext cx="914400" cy="9144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77" name="Google Shape;1977;p43"/>
          <p:cNvSpPr/>
          <p:nvPr/>
        </p:nvSpPr>
        <p:spPr>
          <a:xfrm>
            <a:off x="7026797" y="5108489"/>
            <a:ext cx="914400" cy="914400"/>
          </a:xfrm>
          <a:prstGeom prst="ellipse">
            <a:avLst/>
          </a:prstGeom>
          <a:solidFill>
            <a:srgbClr val="E1071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78" name="Google Shape;1978;p43"/>
          <p:cNvSpPr/>
          <p:nvPr/>
        </p:nvSpPr>
        <p:spPr>
          <a:xfrm rot="10800000">
            <a:off x="5774255" y="3241909"/>
            <a:ext cx="1430440" cy="1430440"/>
          </a:xfrm>
          <a:prstGeom prst="pie">
            <a:avLst>
              <a:gd name="adj1" fmla="val 0"/>
              <a:gd name="adj2" fmla="val 18048089"/>
            </a:avLst>
          </a:prstGeom>
          <a:solidFill>
            <a:srgbClr val="E1071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79" name="Google Shape;1979;p43"/>
          <p:cNvSpPr/>
          <p:nvPr/>
        </p:nvSpPr>
        <p:spPr>
          <a:xfrm>
            <a:off x="5059017" y="3241893"/>
            <a:ext cx="1430456" cy="1430521"/>
          </a:xfrm>
          <a:custGeom>
            <a:avLst/>
            <a:gdLst/>
            <a:ahLst/>
            <a:cxnLst/>
            <a:rect l="l" t="t" r="r" b="b"/>
            <a:pathLst>
              <a:path w="1430456" h="1430521" extrusionOk="0">
                <a:moveTo>
                  <a:pt x="1430456" y="715237"/>
                </a:moveTo>
                <a:cubicBezTo>
                  <a:pt x="1430456" y="1038633"/>
                  <a:pt x="1213448" y="1321793"/>
                  <a:pt x="901171" y="1405866"/>
                </a:cubicBezTo>
                <a:cubicBezTo>
                  <a:pt x="588894" y="1489939"/>
                  <a:pt x="259055" y="1354005"/>
                  <a:pt x="96691" y="1074322"/>
                </a:cubicBezTo>
                <a:cubicBezTo>
                  <a:pt x="-65674" y="794639"/>
                  <a:pt x="-20162" y="440802"/>
                  <a:pt x="207695" y="211311"/>
                </a:cubicBezTo>
                <a:cubicBezTo>
                  <a:pt x="435552" y="-18180"/>
                  <a:pt x="789055" y="-66220"/>
                  <a:pt x="1069891" y="94142"/>
                </a:cubicBezTo>
                <a:cubicBezTo>
                  <a:pt x="749268" y="310698"/>
                  <a:pt x="726297" y="584404"/>
                  <a:pt x="715236" y="715237"/>
                </a:cubicBezTo>
                <a:lnTo>
                  <a:pt x="1430456" y="715237"/>
                </a:ln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80" name="Google Shape;1980;p43"/>
          <p:cNvSpPr/>
          <p:nvPr/>
        </p:nvSpPr>
        <p:spPr>
          <a:xfrm>
            <a:off x="5539203" y="2619590"/>
            <a:ext cx="1170747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>
                <a:solidFill>
                  <a:srgbClr val="E10714"/>
                </a:solidFill>
                <a:latin typeface="Arial"/>
                <a:ea typeface="Arial"/>
                <a:cs typeface="Arial"/>
                <a:sym typeface="Arial"/>
              </a:rPr>
              <a:t>Text Here</a:t>
            </a:r>
            <a:endParaRPr sz="1600">
              <a:solidFill>
                <a:srgbClr val="E10714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81" name="Google Shape;1981;p43"/>
          <p:cNvSpPr/>
          <p:nvPr/>
        </p:nvSpPr>
        <p:spPr>
          <a:xfrm>
            <a:off x="5482052" y="4950692"/>
            <a:ext cx="1231768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rPr>
              <a:t>Text Here</a:t>
            </a:r>
            <a:endParaRPr sz="1800">
              <a:solidFill>
                <a:schemeClr val="accent3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82" name="Google Shape;1982;p43"/>
          <p:cNvSpPr txBox="1"/>
          <p:nvPr/>
        </p:nvSpPr>
        <p:spPr>
          <a:xfrm>
            <a:off x="7051952" y="5427191"/>
            <a:ext cx="864095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Option C</a:t>
            </a:r>
            <a:endParaRPr sz="12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83" name="Google Shape;1983;p43"/>
          <p:cNvSpPr txBox="1"/>
          <p:nvPr/>
        </p:nvSpPr>
        <p:spPr>
          <a:xfrm>
            <a:off x="4200849" y="5427191"/>
            <a:ext cx="864095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Option F</a:t>
            </a:r>
            <a:endParaRPr sz="12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84" name="Google Shape;1984;p43"/>
          <p:cNvSpPr txBox="1"/>
          <p:nvPr/>
        </p:nvSpPr>
        <p:spPr>
          <a:xfrm>
            <a:off x="3476916" y="3815593"/>
            <a:ext cx="864095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Option E</a:t>
            </a:r>
            <a:endParaRPr sz="12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85" name="Google Shape;1985;p43"/>
          <p:cNvSpPr txBox="1"/>
          <p:nvPr/>
        </p:nvSpPr>
        <p:spPr>
          <a:xfrm>
            <a:off x="4200849" y="2125832"/>
            <a:ext cx="864095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Option D</a:t>
            </a:r>
            <a:endParaRPr sz="12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986" name="Google Shape;1986;p43"/>
          <p:cNvCxnSpPr/>
          <p:nvPr/>
        </p:nvCxnSpPr>
        <p:spPr>
          <a:xfrm rot="10800000">
            <a:off x="5029783" y="2659135"/>
            <a:ext cx="405233" cy="648000"/>
          </a:xfrm>
          <a:prstGeom prst="straightConnector1">
            <a:avLst/>
          </a:prstGeom>
          <a:noFill/>
          <a:ln w="25400" cap="flat" cmpd="sng">
            <a:solidFill>
              <a:schemeClr val="accent4"/>
            </a:solidFill>
            <a:prstDash val="dot"/>
            <a:miter lim="800000"/>
            <a:headEnd type="none" w="sm" len="sm"/>
            <a:tailEnd type="oval" w="med" len="med"/>
          </a:ln>
        </p:spPr>
      </p:cxnSp>
      <p:cxnSp>
        <p:nvCxnSpPr>
          <p:cNvPr id="1987" name="Google Shape;1987;p43"/>
          <p:cNvCxnSpPr/>
          <p:nvPr/>
        </p:nvCxnSpPr>
        <p:spPr>
          <a:xfrm flipH="1">
            <a:off x="4409815" y="3954090"/>
            <a:ext cx="648000" cy="2"/>
          </a:xfrm>
          <a:prstGeom prst="straightConnector1">
            <a:avLst/>
          </a:prstGeom>
          <a:noFill/>
          <a:ln w="25400" cap="flat" cmpd="sng">
            <a:solidFill>
              <a:schemeClr val="accent4"/>
            </a:solidFill>
            <a:prstDash val="dot"/>
            <a:miter lim="800000"/>
            <a:headEnd type="none" w="sm" len="sm"/>
            <a:tailEnd type="oval" w="med" len="med"/>
          </a:ln>
        </p:spPr>
      </p:cxnSp>
      <p:cxnSp>
        <p:nvCxnSpPr>
          <p:cNvPr id="1988" name="Google Shape;1988;p43"/>
          <p:cNvCxnSpPr/>
          <p:nvPr/>
        </p:nvCxnSpPr>
        <p:spPr>
          <a:xfrm flipH="1">
            <a:off x="5054313" y="4600003"/>
            <a:ext cx="405235" cy="648000"/>
          </a:xfrm>
          <a:prstGeom prst="straightConnector1">
            <a:avLst/>
          </a:prstGeom>
          <a:noFill/>
          <a:ln w="25400" cap="flat" cmpd="sng">
            <a:solidFill>
              <a:schemeClr val="accent4"/>
            </a:solidFill>
            <a:prstDash val="dot"/>
            <a:miter lim="800000"/>
            <a:headEnd type="none" w="sm" len="sm"/>
            <a:tailEnd type="oval" w="med" len="med"/>
          </a:ln>
        </p:spPr>
      </p:cxnSp>
      <p:cxnSp>
        <p:nvCxnSpPr>
          <p:cNvPr id="1989" name="Google Shape;1989;p43"/>
          <p:cNvCxnSpPr/>
          <p:nvPr/>
        </p:nvCxnSpPr>
        <p:spPr>
          <a:xfrm rot="10800000" flipH="1">
            <a:off x="6819168" y="2657720"/>
            <a:ext cx="338080" cy="648000"/>
          </a:xfrm>
          <a:prstGeom prst="straightConnector1">
            <a:avLst/>
          </a:prstGeom>
          <a:noFill/>
          <a:ln w="25400" cap="flat" cmpd="sng">
            <a:solidFill>
              <a:schemeClr val="accent3"/>
            </a:solidFill>
            <a:prstDash val="dot"/>
            <a:miter lim="800000"/>
            <a:headEnd type="none" w="sm" len="sm"/>
            <a:tailEnd type="oval" w="med" len="med"/>
          </a:ln>
        </p:spPr>
      </p:cxnSp>
      <p:cxnSp>
        <p:nvCxnSpPr>
          <p:cNvPr id="1990" name="Google Shape;1990;p43"/>
          <p:cNvCxnSpPr/>
          <p:nvPr/>
        </p:nvCxnSpPr>
        <p:spPr>
          <a:xfrm>
            <a:off x="7184135" y="3956794"/>
            <a:ext cx="648000" cy="2"/>
          </a:xfrm>
          <a:prstGeom prst="straightConnector1">
            <a:avLst/>
          </a:prstGeom>
          <a:noFill/>
          <a:ln w="25400" cap="flat" cmpd="sng">
            <a:solidFill>
              <a:schemeClr val="accent3"/>
            </a:solidFill>
            <a:prstDash val="dot"/>
            <a:miter lim="800000"/>
            <a:headEnd type="none" w="sm" len="sm"/>
            <a:tailEnd type="oval" w="med" len="med"/>
          </a:ln>
        </p:spPr>
      </p:cxnSp>
      <p:cxnSp>
        <p:nvCxnSpPr>
          <p:cNvPr id="1991" name="Google Shape;1991;p43"/>
          <p:cNvCxnSpPr/>
          <p:nvPr/>
        </p:nvCxnSpPr>
        <p:spPr>
          <a:xfrm>
            <a:off x="6709950" y="4584153"/>
            <a:ext cx="360587" cy="648000"/>
          </a:xfrm>
          <a:prstGeom prst="straightConnector1">
            <a:avLst/>
          </a:prstGeom>
          <a:noFill/>
          <a:ln w="25400" cap="flat" cmpd="sng">
            <a:solidFill>
              <a:schemeClr val="accent3"/>
            </a:solidFill>
            <a:prstDash val="dot"/>
            <a:miter lim="800000"/>
            <a:headEnd type="none" w="sm" len="sm"/>
            <a:tailEnd type="oval" w="med" len="med"/>
          </a:ln>
        </p:spPr>
      </p:cxnSp>
      <p:grpSp>
        <p:nvGrpSpPr>
          <p:cNvPr id="1992" name="Google Shape;1992;p43"/>
          <p:cNvGrpSpPr/>
          <p:nvPr/>
        </p:nvGrpSpPr>
        <p:grpSpPr>
          <a:xfrm>
            <a:off x="8089743" y="1749511"/>
            <a:ext cx="2357003" cy="923330"/>
            <a:chOff x="2551705" y="4283314"/>
            <a:chExt cx="2357003" cy="923330"/>
          </a:xfrm>
        </p:grpSpPr>
        <p:sp>
          <p:nvSpPr>
            <p:cNvPr id="1993" name="Google Shape;1993;p43"/>
            <p:cNvSpPr txBox="1"/>
            <p:nvPr/>
          </p:nvSpPr>
          <p:spPr>
            <a:xfrm>
              <a:off x="2551706" y="4560313"/>
              <a:ext cx="2357002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I hope and I believe that this Template will your Time, Money and Reputation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94" name="Google Shape;1994;p43"/>
            <p:cNvSpPr txBox="1"/>
            <p:nvPr/>
          </p:nvSpPr>
          <p:spPr>
            <a:xfrm>
              <a:off x="2551705" y="4283314"/>
              <a:ext cx="2336966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sz="1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995" name="Google Shape;1995;p43"/>
          <p:cNvGrpSpPr/>
          <p:nvPr/>
        </p:nvGrpSpPr>
        <p:grpSpPr>
          <a:xfrm>
            <a:off x="8978814" y="3421218"/>
            <a:ext cx="2336966" cy="923330"/>
            <a:chOff x="2551705" y="4283314"/>
            <a:chExt cx="2357003" cy="923330"/>
          </a:xfrm>
        </p:grpSpPr>
        <p:sp>
          <p:nvSpPr>
            <p:cNvPr id="1996" name="Google Shape;1996;p43"/>
            <p:cNvSpPr txBox="1"/>
            <p:nvPr/>
          </p:nvSpPr>
          <p:spPr>
            <a:xfrm>
              <a:off x="2551707" y="4560313"/>
              <a:ext cx="2357001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I hope and I believe that this Template will your Time, Money and Reputation.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97" name="Google Shape;1997;p43"/>
            <p:cNvSpPr txBox="1"/>
            <p:nvPr/>
          </p:nvSpPr>
          <p:spPr>
            <a:xfrm>
              <a:off x="2551705" y="4283314"/>
              <a:ext cx="2336966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sz="1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998" name="Google Shape;1998;p43"/>
          <p:cNvGrpSpPr/>
          <p:nvPr/>
        </p:nvGrpSpPr>
        <p:grpSpPr>
          <a:xfrm>
            <a:off x="8089743" y="5050870"/>
            <a:ext cx="2357003" cy="923330"/>
            <a:chOff x="2551705" y="4283314"/>
            <a:chExt cx="2357003" cy="923330"/>
          </a:xfrm>
        </p:grpSpPr>
        <p:sp>
          <p:nvSpPr>
            <p:cNvPr id="1999" name="Google Shape;1999;p43"/>
            <p:cNvSpPr txBox="1"/>
            <p:nvPr/>
          </p:nvSpPr>
          <p:spPr>
            <a:xfrm>
              <a:off x="2551706" y="4560313"/>
              <a:ext cx="2357002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I hope and I believe that this Template will your Time, Money and Reputation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00" name="Google Shape;2000;p43"/>
            <p:cNvSpPr txBox="1"/>
            <p:nvPr/>
          </p:nvSpPr>
          <p:spPr>
            <a:xfrm>
              <a:off x="2551705" y="4283314"/>
              <a:ext cx="2336966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sz="1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001" name="Google Shape;2001;p43"/>
          <p:cNvGrpSpPr/>
          <p:nvPr/>
        </p:nvGrpSpPr>
        <p:grpSpPr>
          <a:xfrm>
            <a:off x="1670714" y="1749511"/>
            <a:ext cx="2357003" cy="923330"/>
            <a:chOff x="2551705" y="4283314"/>
            <a:chExt cx="2357003" cy="923330"/>
          </a:xfrm>
        </p:grpSpPr>
        <p:sp>
          <p:nvSpPr>
            <p:cNvPr id="2002" name="Google Shape;2002;p43"/>
            <p:cNvSpPr txBox="1"/>
            <p:nvPr/>
          </p:nvSpPr>
          <p:spPr>
            <a:xfrm>
              <a:off x="2551706" y="4560313"/>
              <a:ext cx="2357002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I hope and I believe that this Template will your Time, Money and Reputation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03" name="Google Shape;2003;p43"/>
            <p:cNvSpPr txBox="1"/>
            <p:nvPr/>
          </p:nvSpPr>
          <p:spPr>
            <a:xfrm>
              <a:off x="2551705" y="4283314"/>
              <a:ext cx="2336966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sz="1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004" name="Google Shape;2004;p43"/>
          <p:cNvGrpSpPr/>
          <p:nvPr/>
        </p:nvGrpSpPr>
        <p:grpSpPr>
          <a:xfrm>
            <a:off x="948838" y="3429845"/>
            <a:ext cx="2336966" cy="923330"/>
            <a:chOff x="2551705" y="4283314"/>
            <a:chExt cx="2357003" cy="923330"/>
          </a:xfrm>
        </p:grpSpPr>
        <p:sp>
          <p:nvSpPr>
            <p:cNvPr id="2005" name="Google Shape;2005;p43"/>
            <p:cNvSpPr txBox="1"/>
            <p:nvPr/>
          </p:nvSpPr>
          <p:spPr>
            <a:xfrm>
              <a:off x="2551707" y="4560313"/>
              <a:ext cx="2357001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I hope and I believe that this Template will your Time, Money and Reputation.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06" name="Google Shape;2006;p43"/>
            <p:cNvSpPr txBox="1"/>
            <p:nvPr/>
          </p:nvSpPr>
          <p:spPr>
            <a:xfrm>
              <a:off x="2551705" y="4283314"/>
              <a:ext cx="2336966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sz="1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007" name="Google Shape;2007;p43"/>
          <p:cNvGrpSpPr/>
          <p:nvPr/>
        </p:nvGrpSpPr>
        <p:grpSpPr>
          <a:xfrm>
            <a:off x="1670714" y="5050870"/>
            <a:ext cx="2357003" cy="923330"/>
            <a:chOff x="2551705" y="4283314"/>
            <a:chExt cx="2357003" cy="923330"/>
          </a:xfrm>
        </p:grpSpPr>
        <p:sp>
          <p:nvSpPr>
            <p:cNvPr id="2008" name="Google Shape;2008;p43"/>
            <p:cNvSpPr txBox="1"/>
            <p:nvPr/>
          </p:nvSpPr>
          <p:spPr>
            <a:xfrm>
              <a:off x="2551706" y="4560313"/>
              <a:ext cx="2357002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I hope and I believe that this Template will your Time, Money and Reputation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09" name="Google Shape;2009;p43"/>
            <p:cNvSpPr txBox="1"/>
            <p:nvPr/>
          </p:nvSpPr>
          <p:spPr>
            <a:xfrm>
              <a:off x="2551705" y="4283314"/>
              <a:ext cx="2336966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sz="1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010" name="Google Shape;2010;p43"/>
          <p:cNvSpPr/>
          <p:nvPr/>
        </p:nvSpPr>
        <p:spPr>
          <a:xfrm>
            <a:off x="5772135" y="4111250"/>
            <a:ext cx="329463" cy="308407"/>
          </a:xfrm>
          <a:custGeom>
            <a:avLst/>
            <a:gdLst/>
            <a:ahLst/>
            <a:cxnLst/>
            <a:rect l="l" t="t" r="r" b="b"/>
            <a:pathLst>
              <a:path w="3239999" h="3032924" extrusionOk="0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11" name="Google Shape;2011;p43"/>
          <p:cNvSpPr/>
          <p:nvPr/>
        </p:nvSpPr>
        <p:spPr>
          <a:xfrm flipH="1">
            <a:off x="6134092" y="3496890"/>
            <a:ext cx="391682" cy="323114"/>
          </a:xfrm>
          <a:custGeom>
            <a:avLst/>
            <a:gdLst/>
            <a:ahLst/>
            <a:cxnLst/>
            <a:rect l="l" t="t" r="r" b="b"/>
            <a:pathLst>
              <a:path w="3217557" h="2654282" extrusionOk="0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012" name="Google Shape;2012;p4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27024" y="463530"/>
            <a:ext cx="908149" cy="87976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7" name="Google Shape;2017;p44"/>
          <p:cNvSpPr/>
          <p:nvPr/>
        </p:nvSpPr>
        <p:spPr>
          <a:xfrm rot="10800000">
            <a:off x="10622790" y="5866707"/>
            <a:ext cx="510850" cy="552167"/>
          </a:xfrm>
          <a:prstGeom prst="upArrow">
            <a:avLst>
              <a:gd name="adj1" fmla="val 50000"/>
              <a:gd name="adj2" fmla="val 5000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rgbClr val="C81517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18" name="Google Shape;2018;p44"/>
          <p:cNvSpPr txBox="1">
            <a:spLocks noGrp="1"/>
          </p:cNvSpPr>
          <p:nvPr>
            <p:ph type="body" idx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marR="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en-US" sz="2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Infographic Style</a:t>
            </a:r>
            <a:endParaRPr/>
          </a:p>
        </p:txBody>
      </p:sp>
      <p:sp>
        <p:nvSpPr>
          <p:cNvPr id="2019" name="Google Shape;2019;p44"/>
          <p:cNvSpPr txBox="1"/>
          <p:nvPr/>
        </p:nvSpPr>
        <p:spPr>
          <a:xfrm>
            <a:off x="323529" y="5299950"/>
            <a:ext cx="1725892" cy="10156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600" b="1">
                <a:solidFill>
                  <a:srgbClr val="FFC000"/>
                </a:solidFill>
                <a:latin typeface="Arial"/>
                <a:ea typeface="Arial"/>
                <a:cs typeface="Arial"/>
                <a:sym typeface="Arial"/>
              </a:rPr>
              <a:t>UP</a:t>
            </a:r>
            <a:endParaRPr sz="6600" b="1">
              <a:solidFill>
                <a:srgbClr val="FFC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20" name="Google Shape;2020;p44"/>
          <p:cNvSpPr txBox="1"/>
          <p:nvPr/>
        </p:nvSpPr>
        <p:spPr>
          <a:xfrm>
            <a:off x="3114719" y="5033879"/>
            <a:ext cx="7292807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 I hope and I believe that this Template will your Time, Money and Reputation. Easy to change colors, photos and Text. You can simply impress your audience.</a:t>
            </a:r>
            <a:endParaRPr/>
          </a:p>
        </p:txBody>
      </p:sp>
      <p:sp>
        <p:nvSpPr>
          <p:cNvPr id="2021" name="Google Shape;2021;p44"/>
          <p:cNvSpPr txBox="1"/>
          <p:nvPr/>
        </p:nvSpPr>
        <p:spPr>
          <a:xfrm>
            <a:off x="8622436" y="5541929"/>
            <a:ext cx="3318616" cy="10156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600" b="1">
                <a:solidFill>
                  <a:srgbClr val="FFC000"/>
                </a:solidFill>
                <a:latin typeface="Arial"/>
                <a:ea typeface="Arial"/>
                <a:cs typeface="Arial"/>
                <a:sym typeface="Arial"/>
              </a:rPr>
              <a:t>DOWN</a:t>
            </a:r>
            <a:endParaRPr sz="6600" b="1">
              <a:solidFill>
                <a:srgbClr val="FFC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22" name="Google Shape;2022;p44"/>
          <p:cNvSpPr txBox="1"/>
          <p:nvPr/>
        </p:nvSpPr>
        <p:spPr>
          <a:xfrm>
            <a:off x="1784474" y="5911261"/>
            <a:ext cx="6077769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 I hope and I believe that this Template will your Time, Money and Reputation. Easy to change colors, photos and Text. You can simply impress your audience.</a:t>
            </a:r>
            <a:endParaRPr/>
          </a:p>
        </p:txBody>
      </p:sp>
      <p:sp>
        <p:nvSpPr>
          <p:cNvPr id="2023" name="Google Shape;2023;p44"/>
          <p:cNvSpPr>
            <a:spLocks noGrp="1"/>
          </p:cNvSpPr>
          <p:nvPr>
            <p:ph type="pic" idx="3"/>
          </p:nvPr>
        </p:nvSpPr>
        <p:spPr>
          <a:xfrm>
            <a:off x="528638" y="1354778"/>
            <a:ext cx="4429125" cy="344805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2024" name="Google Shape;2024;p44"/>
          <p:cNvSpPr>
            <a:spLocks noGrp="1"/>
          </p:cNvSpPr>
          <p:nvPr>
            <p:ph type="pic" idx="2"/>
          </p:nvPr>
        </p:nvSpPr>
        <p:spPr>
          <a:xfrm>
            <a:off x="3022283" y="1354778"/>
            <a:ext cx="6150293" cy="344805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2025" name="Google Shape;2025;p44"/>
          <p:cNvSpPr>
            <a:spLocks noGrp="1"/>
          </p:cNvSpPr>
          <p:nvPr>
            <p:ph type="pic" idx="4"/>
          </p:nvPr>
        </p:nvSpPr>
        <p:spPr>
          <a:xfrm>
            <a:off x="7236142" y="1354778"/>
            <a:ext cx="4426268" cy="344805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2026" name="Google Shape;2026;p44"/>
          <p:cNvSpPr/>
          <p:nvPr/>
        </p:nvSpPr>
        <p:spPr>
          <a:xfrm>
            <a:off x="-10476" y="0"/>
            <a:ext cx="754380" cy="6812736"/>
          </a:xfrm>
          <a:prstGeom prst="halfFrame">
            <a:avLst>
              <a:gd name="adj1" fmla="val 33333"/>
              <a:gd name="adj2" fmla="val 33333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27" name="Google Shape;2027;p44"/>
          <p:cNvSpPr/>
          <p:nvPr/>
        </p:nvSpPr>
        <p:spPr>
          <a:xfrm flipH="1">
            <a:off x="11450955" y="-53366"/>
            <a:ext cx="727808" cy="7021997"/>
          </a:xfrm>
          <a:prstGeom prst="halfFrame">
            <a:avLst>
              <a:gd name="adj1" fmla="val 33333"/>
              <a:gd name="adj2" fmla="val 33333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028" name="Google Shape;2028;p4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435485" y="2765590"/>
            <a:ext cx="1181964" cy="832526"/>
          </a:xfrm>
          <a:prstGeom prst="rect">
            <a:avLst/>
          </a:prstGeom>
          <a:noFill/>
          <a:ln>
            <a:noFill/>
          </a:ln>
        </p:spPr>
      </p:pic>
      <p:pic>
        <p:nvPicPr>
          <p:cNvPr id="2029" name="Google Shape;2029;p4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586560" y="2738730"/>
            <a:ext cx="1181964" cy="832526"/>
          </a:xfrm>
          <a:prstGeom prst="rect">
            <a:avLst/>
          </a:prstGeom>
          <a:noFill/>
          <a:ln>
            <a:noFill/>
          </a:ln>
        </p:spPr>
      </p:pic>
      <p:pic>
        <p:nvPicPr>
          <p:cNvPr id="2030" name="Google Shape;2030;p4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926828" y="2738730"/>
            <a:ext cx="1181964" cy="8325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5" name="Google Shape;2035;p45"/>
          <p:cNvSpPr txBox="1">
            <a:spLocks noGrp="1"/>
          </p:cNvSpPr>
          <p:nvPr>
            <p:ph type="body" idx="1"/>
          </p:nvPr>
        </p:nvSpPr>
        <p:spPr>
          <a:xfrm>
            <a:off x="880350" y="398051"/>
            <a:ext cx="10544391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None/>
            </a:pPr>
            <a:r>
              <a:rPr lang="en-US"/>
              <a:t>Infographic Style</a:t>
            </a:r>
            <a:endParaRPr/>
          </a:p>
        </p:txBody>
      </p:sp>
      <p:grpSp>
        <p:nvGrpSpPr>
          <p:cNvPr id="2036" name="Google Shape;2036;p45"/>
          <p:cNvGrpSpPr/>
          <p:nvPr/>
        </p:nvGrpSpPr>
        <p:grpSpPr>
          <a:xfrm>
            <a:off x="1929479" y="1728563"/>
            <a:ext cx="8237376" cy="1720210"/>
            <a:chOff x="439080" y="2036492"/>
            <a:chExt cx="8237376" cy="1720210"/>
          </a:xfrm>
        </p:grpSpPr>
        <p:sp>
          <p:nvSpPr>
            <p:cNvPr id="2037" name="Google Shape;2037;p45"/>
            <p:cNvSpPr/>
            <p:nvPr/>
          </p:nvSpPr>
          <p:spPr>
            <a:xfrm>
              <a:off x="439080" y="2036492"/>
              <a:ext cx="1718596" cy="1718597"/>
            </a:xfrm>
            <a:prstGeom prst="ellipse">
              <a:avLst/>
            </a:prstGeom>
            <a:solidFill>
              <a:srgbClr val="7F7F7F">
                <a:alpha val="78823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38" name="Google Shape;2038;p45"/>
            <p:cNvSpPr/>
            <p:nvPr/>
          </p:nvSpPr>
          <p:spPr>
            <a:xfrm>
              <a:off x="1742836" y="2038105"/>
              <a:ext cx="1718596" cy="1718597"/>
            </a:xfrm>
            <a:prstGeom prst="ellipse">
              <a:avLst/>
            </a:prstGeom>
            <a:solidFill>
              <a:schemeClr val="accent1">
                <a:alpha val="80000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39" name="Google Shape;2039;p45"/>
            <p:cNvSpPr/>
            <p:nvPr/>
          </p:nvSpPr>
          <p:spPr>
            <a:xfrm>
              <a:off x="3046592" y="2038105"/>
              <a:ext cx="1718596" cy="1718597"/>
            </a:xfrm>
            <a:prstGeom prst="ellipse">
              <a:avLst/>
            </a:prstGeom>
            <a:solidFill>
              <a:srgbClr val="344193">
                <a:alpha val="800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40" name="Google Shape;2040;p45"/>
            <p:cNvSpPr/>
            <p:nvPr/>
          </p:nvSpPr>
          <p:spPr>
            <a:xfrm>
              <a:off x="4350348" y="2038105"/>
              <a:ext cx="1718596" cy="1718597"/>
            </a:xfrm>
            <a:prstGeom prst="ellipse">
              <a:avLst/>
            </a:prstGeom>
            <a:solidFill>
              <a:schemeClr val="accent3">
                <a:alpha val="80000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41" name="Google Shape;2041;p45"/>
            <p:cNvSpPr/>
            <p:nvPr/>
          </p:nvSpPr>
          <p:spPr>
            <a:xfrm>
              <a:off x="5654104" y="2038105"/>
              <a:ext cx="1718596" cy="1718597"/>
            </a:xfrm>
            <a:prstGeom prst="ellipse">
              <a:avLst/>
            </a:prstGeom>
            <a:solidFill>
              <a:schemeClr val="accent4">
                <a:alpha val="80000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42" name="Google Shape;2042;p45"/>
            <p:cNvSpPr/>
            <p:nvPr/>
          </p:nvSpPr>
          <p:spPr>
            <a:xfrm>
              <a:off x="6957860" y="2038105"/>
              <a:ext cx="1718596" cy="1718597"/>
            </a:xfrm>
            <a:prstGeom prst="ellipse">
              <a:avLst/>
            </a:prstGeom>
            <a:solidFill>
              <a:schemeClr val="accent5">
                <a:alpha val="80000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043" name="Google Shape;2043;p45"/>
          <p:cNvGrpSpPr/>
          <p:nvPr/>
        </p:nvGrpSpPr>
        <p:grpSpPr>
          <a:xfrm>
            <a:off x="1623429" y="4005064"/>
            <a:ext cx="2551007" cy="866890"/>
            <a:chOff x="1113220" y="4149080"/>
            <a:chExt cx="1516195" cy="866890"/>
          </a:xfrm>
        </p:grpSpPr>
        <p:sp>
          <p:nvSpPr>
            <p:cNvPr id="2044" name="Google Shape;2044;p45"/>
            <p:cNvSpPr txBox="1"/>
            <p:nvPr/>
          </p:nvSpPr>
          <p:spPr>
            <a:xfrm>
              <a:off x="1113220" y="4149080"/>
              <a:ext cx="1516195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sz="12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45" name="Google Shape;2045;p45"/>
            <p:cNvSpPr txBox="1"/>
            <p:nvPr/>
          </p:nvSpPr>
          <p:spPr>
            <a:xfrm>
              <a:off x="1113220" y="4369639"/>
              <a:ext cx="1516195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046" name="Google Shape;2046;p45"/>
          <p:cNvGrpSpPr/>
          <p:nvPr/>
        </p:nvGrpSpPr>
        <p:grpSpPr>
          <a:xfrm>
            <a:off x="975794" y="4062776"/>
            <a:ext cx="566802" cy="566802"/>
            <a:chOff x="465585" y="4206791"/>
            <a:chExt cx="566802" cy="566802"/>
          </a:xfrm>
        </p:grpSpPr>
        <p:sp>
          <p:nvSpPr>
            <p:cNvPr id="2047" name="Google Shape;2047;p45"/>
            <p:cNvSpPr/>
            <p:nvPr/>
          </p:nvSpPr>
          <p:spPr>
            <a:xfrm>
              <a:off x="465585" y="4206791"/>
              <a:ext cx="566802" cy="566802"/>
            </a:xfrm>
            <a:prstGeom prst="ellipse">
              <a:avLst/>
            </a:prstGeom>
            <a:solidFill>
              <a:srgbClr val="7F7F7F">
                <a:alpha val="800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48" name="Google Shape;2048;p45"/>
            <p:cNvSpPr txBox="1"/>
            <p:nvPr/>
          </p:nvSpPr>
          <p:spPr>
            <a:xfrm>
              <a:off x="465585" y="4340806"/>
              <a:ext cx="566802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0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01</a:t>
              </a:r>
              <a:endParaRPr sz="20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049" name="Google Shape;2049;p45"/>
          <p:cNvGrpSpPr/>
          <p:nvPr/>
        </p:nvGrpSpPr>
        <p:grpSpPr>
          <a:xfrm>
            <a:off x="1625388" y="5062871"/>
            <a:ext cx="2551007" cy="866890"/>
            <a:chOff x="1113220" y="4149080"/>
            <a:chExt cx="1516195" cy="866890"/>
          </a:xfrm>
        </p:grpSpPr>
        <p:sp>
          <p:nvSpPr>
            <p:cNvPr id="2050" name="Google Shape;2050;p45"/>
            <p:cNvSpPr txBox="1"/>
            <p:nvPr/>
          </p:nvSpPr>
          <p:spPr>
            <a:xfrm>
              <a:off x="1113220" y="4149080"/>
              <a:ext cx="1516195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sz="12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51" name="Google Shape;2051;p45"/>
            <p:cNvSpPr txBox="1"/>
            <p:nvPr/>
          </p:nvSpPr>
          <p:spPr>
            <a:xfrm>
              <a:off x="1113220" y="4369639"/>
              <a:ext cx="1516195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052" name="Google Shape;2052;p45"/>
          <p:cNvGrpSpPr/>
          <p:nvPr/>
        </p:nvGrpSpPr>
        <p:grpSpPr>
          <a:xfrm>
            <a:off x="977752" y="5120582"/>
            <a:ext cx="566802" cy="566802"/>
            <a:chOff x="465585" y="4206791"/>
            <a:chExt cx="566802" cy="566802"/>
          </a:xfrm>
        </p:grpSpPr>
        <p:sp>
          <p:nvSpPr>
            <p:cNvPr id="2053" name="Google Shape;2053;p45"/>
            <p:cNvSpPr/>
            <p:nvPr/>
          </p:nvSpPr>
          <p:spPr>
            <a:xfrm>
              <a:off x="465585" y="4206791"/>
              <a:ext cx="566802" cy="566802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54" name="Google Shape;2054;p45"/>
            <p:cNvSpPr txBox="1"/>
            <p:nvPr/>
          </p:nvSpPr>
          <p:spPr>
            <a:xfrm>
              <a:off x="465585" y="4340806"/>
              <a:ext cx="566802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0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04</a:t>
              </a:r>
              <a:endParaRPr sz="20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055" name="Google Shape;2055;p45"/>
          <p:cNvGrpSpPr/>
          <p:nvPr/>
        </p:nvGrpSpPr>
        <p:grpSpPr>
          <a:xfrm>
            <a:off x="5257390" y="4005064"/>
            <a:ext cx="2551007" cy="866890"/>
            <a:chOff x="1113220" y="4149080"/>
            <a:chExt cx="1516195" cy="866890"/>
          </a:xfrm>
        </p:grpSpPr>
        <p:sp>
          <p:nvSpPr>
            <p:cNvPr id="2056" name="Google Shape;2056;p45"/>
            <p:cNvSpPr txBox="1"/>
            <p:nvPr/>
          </p:nvSpPr>
          <p:spPr>
            <a:xfrm>
              <a:off x="1113220" y="4149080"/>
              <a:ext cx="1516195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sz="12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57" name="Google Shape;2057;p45"/>
            <p:cNvSpPr txBox="1"/>
            <p:nvPr/>
          </p:nvSpPr>
          <p:spPr>
            <a:xfrm>
              <a:off x="1113220" y="4369639"/>
              <a:ext cx="1516195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058" name="Google Shape;2058;p45"/>
          <p:cNvGrpSpPr/>
          <p:nvPr/>
        </p:nvGrpSpPr>
        <p:grpSpPr>
          <a:xfrm>
            <a:off x="4609754" y="4062776"/>
            <a:ext cx="566802" cy="566802"/>
            <a:chOff x="465585" y="4206791"/>
            <a:chExt cx="566802" cy="566802"/>
          </a:xfrm>
        </p:grpSpPr>
        <p:sp>
          <p:nvSpPr>
            <p:cNvPr id="2059" name="Google Shape;2059;p45"/>
            <p:cNvSpPr/>
            <p:nvPr/>
          </p:nvSpPr>
          <p:spPr>
            <a:xfrm>
              <a:off x="465585" y="4206791"/>
              <a:ext cx="566802" cy="566802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60" name="Google Shape;2060;p45"/>
            <p:cNvSpPr txBox="1"/>
            <p:nvPr/>
          </p:nvSpPr>
          <p:spPr>
            <a:xfrm>
              <a:off x="465585" y="4340806"/>
              <a:ext cx="566802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0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02</a:t>
              </a:r>
              <a:endParaRPr sz="20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061" name="Google Shape;2061;p45"/>
          <p:cNvGrpSpPr/>
          <p:nvPr/>
        </p:nvGrpSpPr>
        <p:grpSpPr>
          <a:xfrm>
            <a:off x="5259349" y="5062871"/>
            <a:ext cx="2551007" cy="866890"/>
            <a:chOff x="1113220" y="4149080"/>
            <a:chExt cx="1516195" cy="866890"/>
          </a:xfrm>
        </p:grpSpPr>
        <p:sp>
          <p:nvSpPr>
            <p:cNvPr id="2062" name="Google Shape;2062;p45"/>
            <p:cNvSpPr txBox="1"/>
            <p:nvPr/>
          </p:nvSpPr>
          <p:spPr>
            <a:xfrm>
              <a:off x="1113220" y="4149080"/>
              <a:ext cx="1516195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sz="12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63" name="Google Shape;2063;p45"/>
            <p:cNvSpPr txBox="1"/>
            <p:nvPr/>
          </p:nvSpPr>
          <p:spPr>
            <a:xfrm>
              <a:off x="1113220" y="4369639"/>
              <a:ext cx="1516195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064" name="Google Shape;2064;p45"/>
          <p:cNvGrpSpPr/>
          <p:nvPr/>
        </p:nvGrpSpPr>
        <p:grpSpPr>
          <a:xfrm>
            <a:off x="4611714" y="5120582"/>
            <a:ext cx="566802" cy="566802"/>
            <a:chOff x="465585" y="4206791"/>
            <a:chExt cx="566802" cy="566802"/>
          </a:xfrm>
        </p:grpSpPr>
        <p:sp>
          <p:nvSpPr>
            <p:cNvPr id="2065" name="Google Shape;2065;p45"/>
            <p:cNvSpPr/>
            <p:nvPr/>
          </p:nvSpPr>
          <p:spPr>
            <a:xfrm>
              <a:off x="465585" y="4206791"/>
              <a:ext cx="566802" cy="566802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66" name="Google Shape;2066;p45"/>
            <p:cNvSpPr txBox="1"/>
            <p:nvPr/>
          </p:nvSpPr>
          <p:spPr>
            <a:xfrm>
              <a:off x="465585" y="4340806"/>
              <a:ext cx="566802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0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05</a:t>
              </a:r>
              <a:endParaRPr sz="20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067" name="Google Shape;2067;p45"/>
          <p:cNvGrpSpPr/>
          <p:nvPr/>
        </p:nvGrpSpPr>
        <p:grpSpPr>
          <a:xfrm>
            <a:off x="8891352" y="4005064"/>
            <a:ext cx="2551007" cy="866890"/>
            <a:chOff x="1113220" y="4149080"/>
            <a:chExt cx="1516195" cy="866890"/>
          </a:xfrm>
        </p:grpSpPr>
        <p:sp>
          <p:nvSpPr>
            <p:cNvPr id="2068" name="Google Shape;2068;p45"/>
            <p:cNvSpPr txBox="1"/>
            <p:nvPr/>
          </p:nvSpPr>
          <p:spPr>
            <a:xfrm>
              <a:off x="1113220" y="4149080"/>
              <a:ext cx="1516195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sz="12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69" name="Google Shape;2069;p45"/>
            <p:cNvSpPr txBox="1"/>
            <p:nvPr/>
          </p:nvSpPr>
          <p:spPr>
            <a:xfrm>
              <a:off x="1113220" y="4369639"/>
              <a:ext cx="1516195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070" name="Google Shape;2070;p45"/>
          <p:cNvGrpSpPr/>
          <p:nvPr/>
        </p:nvGrpSpPr>
        <p:grpSpPr>
          <a:xfrm>
            <a:off x="8243716" y="4062776"/>
            <a:ext cx="566802" cy="566802"/>
            <a:chOff x="465585" y="4206791"/>
            <a:chExt cx="566802" cy="566802"/>
          </a:xfrm>
        </p:grpSpPr>
        <p:sp>
          <p:nvSpPr>
            <p:cNvPr id="2071" name="Google Shape;2071;p45"/>
            <p:cNvSpPr/>
            <p:nvPr/>
          </p:nvSpPr>
          <p:spPr>
            <a:xfrm>
              <a:off x="465585" y="4206791"/>
              <a:ext cx="566802" cy="566802"/>
            </a:xfrm>
            <a:prstGeom prst="ellipse">
              <a:avLst/>
            </a:prstGeom>
            <a:solidFill>
              <a:srgbClr val="34419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72" name="Google Shape;2072;p45"/>
            <p:cNvSpPr txBox="1"/>
            <p:nvPr/>
          </p:nvSpPr>
          <p:spPr>
            <a:xfrm>
              <a:off x="465585" y="4340806"/>
              <a:ext cx="566802" cy="307777"/>
            </a:xfrm>
            <a:prstGeom prst="rect">
              <a:avLst/>
            </a:prstGeom>
            <a:solidFill>
              <a:srgbClr val="344193"/>
            </a:solidFill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0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03</a:t>
              </a:r>
              <a:endParaRPr sz="20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073" name="Google Shape;2073;p45"/>
          <p:cNvGrpSpPr/>
          <p:nvPr/>
        </p:nvGrpSpPr>
        <p:grpSpPr>
          <a:xfrm>
            <a:off x="8893311" y="5062871"/>
            <a:ext cx="2551007" cy="866890"/>
            <a:chOff x="1113220" y="4149080"/>
            <a:chExt cx="1516195" cy="866890"/>
          </a:xfrm>
        </p:grpSpPr>
        <p:sp>
          <p:nvSpPr>
            <p:cNvPr id="2074" name="Google Shape;2074;p45"/>
            <p:cNvSpPr txBox="1"/>
            <p:nvPr/>
          </p:nvSpPr>
          <p:spPr>
            <a:xfrm>
              <a:off x="1113220" y="4149080"/>
              <a:ext cx="1516195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sz="12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75" name="Google Shape;2075;p45"/>
            <p:cNvSpPr txBox="1"/>
            <p:nvPr/>
          </p:nvSpPr>
          <p:spPr>
            <a:xfrm>
              <a:off x="1113220" y="4369639"/>
              <a:ext cx="1516195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076" name="Google Shape;2076;p45"/>
          <p:cNvGrpSpPr/>
          <p:nvPr/>
        </p:nvGrpSpPr>
        <p:grpSpPr>
          <a:xfrm>
            <a:off x="8245676" y="5120582"/>
            <a:ext cx="566802" cy="566802"/>
            <a:chOff x="465585" y="4206791"/>
            <a:chExt cx="566802" cy="566802"/>
          </a:xfrm>
        </p:grpSpPr>
        <p:sp>
          <p:nvSpPr>
            <p:cNvPr id="2077" name="Google Shape;2077;p45"/>
            <p:cNvSpPr/>
            <p:nvPr/>
          </p:nvSpPr>
          <p:spPr>
            <a:xfrm>
              <a:off x="465585" y="4206791"/>
              <a:ext cx="566802" cy="566802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78" name="Google Shape;2078;p45"/>
            <p:cNvSpPr txBox="1"/>
            <p:nvPr/>
          </p:nvSpPr>
          <p:spPr>
            <a:xfrm>
              <a:off x="465585" y="4340806"/>
              <a:ext cx="566802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0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06</a:t>
              </a:r>
              <a:endParaRPr sz="20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079" name="Google Shape;2079;p45"/>
          <p:cNvSpPr/>
          <p:nvPr/>
        </p:nvSpPr>
        <p:spPr>
          <a:xfrm>
            <a:off x="2587128" y="2572690"/>
            <a:ext cx="436096" cy="319791"/>
          </a:xfrm>
          <a:custGeom>
            <a:avLst/>
            <a:gdLst/>
            <a:ahLst/>
            <a:cxnLst/>
            <a:rect l="l" t="t" r="r" b="b"/>
            <a:pathLst>
              <a:path w="3240001" h="2375905" extrusionOk="0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80" name="Google Shape;2080;p45"/>
          <p:cNvSpPr/>
          <p:nvPr/>
        </p:nvSpPr>
        <p:spPr>
          <a:xfrm>
            <a:off x="3963590" y="2515982"/>
            <a:ext cx="421690" cy="421690"/>
          </a:xfrm>
          <a:custGeom>
            <a:avLst/>
            <a:gdLst/>
            <a:ahLst/>
            <a:cxnLst/>
            <a:rect l="l" t="t" r="r" b="b"/>
            <a:pathLst>
              <a:path w="3240000" h="3240000" extrusionOk="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81" name="Google Shape;2081;p45"/>
          <p:cNvSpPr/>
          <p:nvPr/>
        </p:nvSpPr>
        <p:spPr>
          <a:xfrm>
            <a:off x="5229045" y="2515983"/>
            <a:ext cx="422471" cy="422471"/>
          </a:xfrm>
          <a:custGeom>
            <a:avLst/>
            <a:gdLst/>
            <a:ahLst/>
            <a:cxnLst/>
            <a:rect l="l" t="t" r="r" b="b"/>
            <a:pathLst>
              <a:path w="3240000" h="3240000" extrusionOk="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82" name="Google Shape;2082;p45"/>
          <p:cNvSpPr/>
          <p:nvPr/>
        </p:nvSpPr>
        <p:spPr>
          <a:xfrm>
            <a:off x="6549653" y="2579983"/>
            <a:ext cx="416968" cy="416968"/>
          </a:xfrm>
          <a:custGeom>
            <a:avLst/>
            <a:gdLst/>
            <a:ahLst/>
            <a:cxnLst/>
            <a:rect l="l" t="t" r="r" b="b"/>
            <a:pathLst>
              <a:path w="3240000" h="3240000" extrusionOk="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83" name="Google Shape;2083;p45"/>
          <p:cNvSpPr/>
          <p:nvPr/>
        </p:nvSpPr>
        <p:spPr>
          <a:xfrm>
            <a:off x="7874889" y="2564747"/>
            <a:ext cx="421556" cy="432205"/>
          </a:xfrm>
          <a:custGeom>
            <a:avLst/>
            <a:gdLst/>
            <a:ahLst/>
            <a:cxnLst/>
            <a:rect l="l" t="t" r="r" b="b"/>
            <a:pathLst>
              <a:path w="2296594" h="2354614" extrusionOk="0">
                <a:moveTo>
                  <a:pt x="2279828" y="1747911"/>
                </a:moveTo>
                <a:lnTo>
                  <a:pt x="1827734" y="1826397"/>
                </a:lnTo>
                <a:cubicBezTo>
                  <a:pt x="1873911" y="1907728"/>
                  <a:pt x="1985925" y="2047581"/>
                  <a:pt x="1955292" y="2095993"/>
                </a:cubicBezTo>
                <a:cubicBezTo>
                  <a:pt x="1897354" y="2139325"/>
                  <a:pt x="1773581" y="2007092"/>
                  <a:pt x="1682725" y="1962642"/>
                </a:cubicBezTo>
                <a:lnTo>
                  <a:pt x="1528801" y="2354614"/>
                </a:lnTo>
                <a:lnTo>
                  <a:pt x="1380670" y="2120909"/>
                </a:lnTo>
                <a:lnTo>
                  <a:pt x="1495730" y="1788220"/>
                </a:lnTo>
                <a:lnTo>
                  <a:pt x="856016" y="1302141"/>
                </a:lnTo>
                <a:lnTo>
                  <a:pt x="415139" y="2322305"/>
                </a:lnTo>
                <a:lnTo>
                  <a:pt x="293372" y="2052938"/>
                </a:lnTo>
                <a:cubicBezTo>
                  <a:pt x="369114" y="1624466"/>
                  <a:pt x="437192" y="1303314"/>
                  <a:pt x="512934" y="874842"/>
                </a:cubicBezTo>
                <a:cubicBezTo>
                  <a:pt x="317583" y="650129"/>
                  <a:pt x="-71270" y="102295"/>
                  <a:pt x="11355" y="5598"/>
                </a:cubicBezTo>
                <a:cubicBezTo>
                  <a:pt x="111253" y="-52136"/>
                  <a:pt x="623957" y="350637"/>
                  <a:pt x="840899" y="570880"/>
                </a:cubicBezTo>
                <a:lnTo>
                  <a:pt x="2041628" y="514690"/>
                </a:lnTo>
                <a:lnTo>
                  <a:pt x="2296594" y="662822"/>
                </a:lnTo>
                <a:lnTo>
                  <a:pt x="1209417" y="996610"/>
                </a:lnTo>
                <a:lnTo>
                  <a:pt x="1676705" y="1608616"/>
                </a:lnTo>
                <a:cubicBezTo>
                  <a:pt x="1795450" y="1589109"/>
                  <a:pt x="2095119" y="1557409"/>
                  <a:pt x="2095119" y="1557409"/>
                </a:cubicBezTo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84" name="Google Shape;2084;p45"/>
          <p:cNvSpPr/>
          <p:nvPr/>
        </p:nvSpPr>
        <p:spPr>
          <a:xfrm>
            <a:off x="9185362" y="2515983"/>
            <a:ext cx="435758" cy="457359"/>
          </a:xfrm>
          <a:custGeom>
            <a:avLst/>
            <a:gdLst/>
            <a:ahLst/>
            <a:cxnLst/>
            <a:rect l="l" t="t" r="r" b="b"/>
            <a:pathLst>
              <a:path w="2921968" h="3066808" extrusionOk="0">
                <a:moveTo>
                  <a:pt x="1460984" y="233294"/>
                </a:moveTo>
                <a:cubicBezTo>
                  <a:pt x="1383148" y="233294"/>
                  <a:pt x="1320049" y="296393"/>
                  <a:pt x="1320049" y="374229"/>
                </a:cubicBezTo>
                <a:cubicBezTo>
                  <a:pt x="1320049" y="452065"/>
                  <a:pt x="1383148" y="515164"/>
                  <a:pt x="1460984" y="515164"/>
                </a:cubicBezTo>
                <a:cubicBezTo>
                  <a:pt x="1538820" y="515164"/>
                  <a:pt x="1601919" y="452065"/>
                  <a:pt x="1601919" y="374229"/>
                </a:cubicBezTo>
                <a:cubicBezTo>
                  <a:pt x="1601919" y="296393"/>
                  <a:pt x="1538820" y="233294"/>
                  <a:pt x="1460984" y="233294"/>
                </a:cubicBezTo>
                <a:close/>
                <a:moveTo>
                  <a:pt x="1460984" y="0"/>
                </a:moveTo>
                <a:cubicBezTo>
                  <a:pt x="1667665" y="0"/>
                  <a:pt x="1835213" y="167548"/>
                  <a:pt x="1835213" y="374229"/>
                </a:cubicBezTo>
                <a:cubicBezTo>
                  <a:pt x="1835213" y="503404"/>
                  <a:pt x="1769765" y="617294"/>
                  <a:pt x="1670219" y="684545"/>
                </a:cubicBezTo>
                <a:lnTo>
                  <a:pt x="1626866" y="708077"/>
                </a:lnTo>
                <a:lnTo>
                  <a:pt x="1646248" y="873151"/>
                </a:lnTo>
                <a:lnTo>
                  <a:pt x="2235203" y="873151"/>
                </a:lnTo>
                <a:lnTo>
                  <a:pt x="2241832" y="851796"/>
                </a:lnTo>
                <a:cubicBezTo>
                  <a:pt x="2272966" y="778187"/>
                  <a:pt x="2345853" y="726537"/>
                  <a:pt x="2430803" y="726537"/>
                </a:cubicBezTo>
                <a:cubicBezTo>
                  <a:pt x="2544070" y="726537"/>
                  <a:pt x="2635891" y="818358"/>
                  <a:pt x="2635891" y="931625"/>
                </a:cubicBezTo>
                <a:cubicBezTo>
                  <a:pt x="2635891" y="1044892"/>
                  <a:pt x="2544070" y="1136713"/>
                  <a:pt x="2430803" y="1136713"/>
                </a:cubicBezTo>
                <a:cubicBezTo>
                  <a:pt x="2345853" y="1136713"/>
                  <a:pt x="2272966" y="1085064"/>
                  <a:pt x="2241832" y="1011455"/>
                </a:cubicBezTo>
                <a:lnTo>
                  <a:pt x="2233652" y="985105"/>
                </a:lnTo>
                <a:lnTo>
                  <a:pt x="1659393" y="985105"/>
                </a:lnTo>
                <a:lnTo>
                  <a:pt x="1835639" y="2486125"/>
                </a:lnTo>
                <a:cubicBezTo>
                  <a:pt x="2257126" y="2356235"/>
                  <a:pt x="2582425" y="2203368"/>
                  <a:pt x="2605322" y="1804902"/>
                </a:cubicBezTo>
                <a:cubicBezTo>
                  <a:pt x="2547615" y="1806965"/>
                  <a:pt x="2490707" y="1815307"/>
                  <a:pt x="2437231" y="1828663"/>
                </a:cubicBezTo>
                <a:cubicBezTo>
                  <a:pt x="2542844" y="1722240"/>
                  <a:pt x="2642253" y="1622871"/>
                  <a:pt x="2679599" y="1472350"/>
                </a:cubicBezTo>
                <a:cubicBezTo>
                  <a:pt x="2719016" y="1621107"/>
                  <a:pt x="2816355" y="1715183"/>
                  <a:pt x="2921968" y="1828663"/>
                </a:cubicBezTo>
                <a:cubicBezTo>
                  <a:pt x="2868630" y="1815688"/>
                  <a:pt x="2809977" y="1807008"/>
                  <a:pt x="2749252" y="1804848"/>
                </a:cubicBezTo>
                <a:cubicBezTo>
                  <a:pt x="2719427" y="2342499"/>
                  <a:pt x="2353693" y="2860207"/>
                  <a:pt x="1665272" y="2905483"/>
                </a:cubicBezTo>
                <a:cubicBezTo>
                  <a:pt x="1561523" y="2978866"/>
                  <a:pt x="1523475" y="3013033"/>
                  <a:pt x="1462434" y="3066808"/>
                </a:cubicBezTo>
                <a:cubicBezTo>
                  <a:pt x="1404574" y="3011016"/>
                  <a:pt x="1369708" y="2980430"/>
                  <a:pt x="1265857" y="2910631"/>
                </a:cubicBezTo>
                <a:cubicBezTo>
                  <a:pt x="648092" y="2849018"/>
                  <a:pt x="205460" y="2343748"/>
                  <a:pt x="175466" y="1804523"/>
                </a:cubicBezTo>
                <a:cubicBezTo>
                  <a:pt x="115256" y="1806261"/>
                  <a:pt x="55763" y="1814736"/>
                  <a:pt x="0" y="1828663"/>
                </a:cubicBezTo>
                <a:cubicBezTo>
                  <a:pt x="105615" y="1722240"/>
                  <a:pt x="205022" y="1622871"/>
                  <a:pt x="242369" y="1472350"/>
                </a:cubicBezTo>
                <a:cubicBezTo>
                  <a:pt x="281785" y="1621107"/>
                  <a:pt x="379124" y="1715183"/>
                  <a:pt x="484739" y="1828663"/>
                </a:cubicBezTo>
                <a:cubicBezTo>
                  <a:pt x="433473" y="1816193"/>
                  <a:pt x="377298" y="1807690"/>
                  <a:pt x="319066" y="1805271"/>
                </a:cubicBezTo>
                <a:cubicBezTo>
                  <a:pt x="342774" y="2204526"/>
                  <a:pt x="675270" y="2359301"/>
                  <a:pt x="1095798" y="2488933"/>
                </a:cubicBezTo>
                <a:lnTo>
                  <a:pt x="1266566" y="985105"/>
                </a:lnTo>
                <a:lnTo>
                  <a:pt x="728631" y="985105"/>
                </a:lnTo>
                <a:lnTo>
                  <a:pt x="727109" y="987221"/>
                </a:lnTo>
                <a:lnTo>
                  <a:pt x="719586" y="1011455"/>
                </a:lnTo>
                <a:cubicBezTo>
                  <a:pt x="688452" y="1085064"/>
                  <a:pt x="615566" y="1136713"/>
                  <a:pt x="530615" y="1136713"/>
                </a:cubicBezTo>
                <a:cubicBezTo>
                  <a:pt x="417348" y="1136713"/>
                  <a:pt x="325527" y="1044892"/>
                  <a:pt x="325527" y="931625"/>
                </a:cubicBezTo>
                <a:cubicBezTo>
                  <a:pt x="325527" y="818358"/>
                  <a:pt x="417348" y="726537"/>
                  <a:pt x="530615" y="726537"/>
                </a:cubicBezTo>
                <a:cubicBezTo>
                  <a:pt x="615566" y="726537"/>
                  <a:pt x="688452" y="778187"/>
                  <a:pt x="719586" y="851796"/>
                </a:cubicBezTo>
                <a:lnTo>
                  <a:pt x="724380" y="867240"/>
                </a:lnTo>
                <a:lnTo>
                  <a:pt x="728634" y="873151"/>
                </a:lnTo>
                <a:lnTo>
                  <a:pt x="1279279" y="873151"/>
                </a:lnTo>
                <a:lnTo>
                  <a:pt x="1297855" y="709571"/>
                </a:lnTo>
                <a:lnTo>
                  <a:pt x="1251749" y="684545"/>
                </a:lnTo>
                <a:cubicBezTo>
                  <a:pt x="1152204" y="617294"/>
                  <a:pt x="1086755" y="503404"/>
                  <a:pt x="1086755" y="374229"/>
                </a:cubicBezTo>
                <a:cubicBezTo>
                  <a:pt x="1086755" y="167548"/>
                  <a:pt x="1254303" y="0"/>
                  <a:pt x="1460984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9" name="Google Shape;2089;p46"/>
          <p:cNvSpPr txBox="1">
            <a:spLocks noGrp="1"/>
          </p:cNvSpPr>
          <p:nvPr>
            <p:ph type="body" idx="1"/>
          </p:nvPr>
        </p:nvSpPr>
        <p:spPr>
          <a:xfrm>
            <a:off x="880350" y="398051"/>
            <a:ext cx="10544391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8662"/>
              </a:buClr>
              <a:buSzPts val="4000"/>
              <a:buNone/>
            </a:pPr>
            <a:r>
              <a:rPr lang="en-US"/>
              <a:t>Infographic Style</a:t>
            </a:r>
            <a:endParaRPr/>
          </a:p>
        </p:txBody>
      </p:sp>
      <p:sp>
        <p:nvSpPr>
          <p:cNvPr id="2090" name="Google Shape;2090;p46"/>
          <p:cNvSpPr/>
          <p:nvPr/>
        </p:nvSpPr>
        <p:spPr>
          <a:xfrm>
            <a:off x="7348712" y="1880014"/>
            <a:ext cx="693414" cy="693414"/>
          </a:xfrm>
          <a:prstGeom prst="ellipse">
            <a:avLst/>
          </a:prstGeom>
          <a:solidFill>
            <a:schemeClr val="lt1"/>
          </a:solidFill>
          <a:ln w="25400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91" name="Google Shape;2091;p46"/>
          <p:cNvSpPr/>
          <p:nvPr/>
        </p:nvSpPr>
        <p:spPr>
          <a:xfrm>
            <a:off x="7348712" y="3021586"/>
            <a:ext cx="693414" cy="693414"/>
          </a:xfrm>
          <a:prstGeom prst="ellipse">
            <a:avLst/>
          </a:prstGeom>
          <a:solidFill>
            <a:schemeClr val="lt1"/>
          </a:solidFill>
          <a:ln w="25400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92" name="Google Shape;2092;p46"/>
          <p:cNvSpPr/>
          <p:nvPr/>
        </p:nvSpPr>
        <p:spPr>
          <a:xfrm>
            <a:off x="7348712" y="4163158"/>
            <a:ext cx="693414" cy="693414"/>
          </a:xfrm>
          <a:prstGeom prst="ellipse">
            <a:avLst/>
          </a:prstGeom>
          <a:solidFill>
            <a:schemeClr val="lt1"/>
          </a:solidFill>
          <a:ln w="25400" cap="flat" cmpd="sng">
            <a:solidFill>
              <a:schemeClr val="accent3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93" name="Google Shape;2093;p46"/>
          <p:cNvSpPr/>
          <p:nvPr/>
        </p:nvSpPr>
        <p:spPr>
          <a:xfrm>
            <a:off x="7348712" y="5304732"/>
            <a:ext cx="693414" cy="693414"/>
          </a:xfrm>
          <a:prstGeom prst="ellipse">
            <a:avLst/>
          </a:prstGeom>
          <a:solidFill>
            <a:schemeClr val="lt1"/>
          </a:solidFill>
          <a:ln w="25400" cap="flat" cmpd="sng">
            <a:solidFill>
              <a:schemeClr val="accent4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2094" name="Google Shape;2094;p46"/>
          <p:cNvGraphicFramePr/>
          <p:nvPr/>
        </p:nvGraphicFramePr>
        <p:xfrm>
          <a:off x="905347" y="1783533"/>
          <a:ext cx="3000000" cy="3000000"/>
        </p:xfrm>
        <a:graphic>
          <a:graphicData uri="http://schemas.openxmlformats.org/drawingml/2006/table">
            <a:tbl>
              <a:tblPr firstRow="1" bandRow="1">
                <a:noFill/>
                <a:tableStyleId>{D8BB1220-5ECB-4634-BA38-158FAE75A2D0}</a:tableStyleId>
              </a:tblPr>
              <a:tblGrid>
                <a:gridCol w="15592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752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752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3815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984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b="1" u="none" strike="noStrike" cap="non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 Here</a:t>
                      </a:r>
                      <a:endParaRPr sz="1400" u="none" strike="noStrike" cap="non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b="1" u="none" strike="noStrike" cap="non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 Here</a:t>
                      </a:r>
                      <a:endParaRPr sz="1400" u="none" strike="noStrike" cap="non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b="1" u="none" strike="noStrike" cap="non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 Here</a:t>
                      </a:r>
                      <a:endParaRPr sz="1400" u="none" strike="noStrike" cap="non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b="1" u="none" strike="noStrike" cap="non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 Here</a:t>
                      </a:r>
                      <a:endParaRPr sz="1400" u="none" strike="noStrike" cap="non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685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u="none" strike="noStrike" cap="non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  Here</a:t>
                      </a:r>
                      <a:endParaRPr/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7F7F7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u="none" strike="noStrike" cap="non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  Here</a:t>
                      </a:r>
                      <a:endParaRPr/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7F7F7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u="none" strike="noStrike" cap="non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  Here</a:t>
                      </a:r>
                      <a:endParaRPr/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7F7F7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u="none" strike="noStrike" cap="non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  Here</a:t>
                      </a:r>
                      <a:endParaRPr/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7F7F7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685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u="none" strike="noStrike" cap="non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Add Text</a:t>
                      </a:r>
                      <a:endParaRPr sz="1200" b="0" u="none" strike="noStrike" cap="non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7F7F7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7F7F7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u="none" strike="noStrike" cap="non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Add Text</a:t>
                      </a:r>
                      <a:endParaRPr sz="1200" b="0" u="none" strike="noStrike" cap="non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7F7F7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7F7F7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u="none" strike="noStrike" cap="non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Add Text</a:t>
                      </a:r>
                      <a:endParaRPr sz="1200" b="0" u="none" strike="noStrike" cap="non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7F7F7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7F7F7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u="none" strike="noStrike" cap="non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Add Text</a:t>
                      </a:r>
                      <a:endParaRPr sz="1200" b="0" u="none" strike="noStrike" cap="non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7F7F7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7F7F7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685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u="none" strike="noStrike" cap="non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  Here</a:t>
                      </a:r>
                      <a:endParaRPr/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7F7F7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7F7F7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u="none" strike="noStrike" cap="non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  Here</a:t>
                      </a:r>
                      <a:endParaRPr/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7F7F7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7F7F7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u="none" strike="noStrike" cap="non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  Here</a:t>
                      </a:r>
                      <a:endParaRPr/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7F7F7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7F7F7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u="none" strike="noStrike" cap="non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  Here</a:t>
                      </a:r>
                      <a:endParaRPr/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7F7F7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7F7F7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685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u="none" strike="noStrike" cap="non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Add Text</a:t>
                      </a:r>
                      <a:endParaRPr sz="1200" b="0" u="none" strike="noStrike" cap="non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7F7F7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7F7F7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u="none" strike="noStrike" cap="non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Add Text</a:t>
                      </a:r>
                      <a:endParaRPr sz="1200" b="0" u="none" strike="noStrike" cap="non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7F7F7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7F7F7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u="none" strike="noStrike" cap="non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Add Text</a:t>
                      </a:r>
                      <a:endParaRPr sz="1200" b="0" u="none" strike="noStrike" cap="non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7F7F7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7F7F7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u="none" strike="noStrike" cap="non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Add Text</a:t>
                      </a:r>
                      <a:endParaRPr sz="1200" b="0" u="none" strike="noStrike" cap="non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7F7F7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7F7F7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685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u="none" strike="noStrike" cap="non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  Here</a:t>
                      </a:r>
                      <a:endParaRPr/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7F7F7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7F7F7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u="none" strike="noStrike" cap="non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  Here</a:t>
                      </a:r>
                      <a:endParaRPr/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7F7F7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7F7F7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u="none" strike="noStrike" cap="non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  Here</a:t>
                      </a:r>
                      <a:endParaRPr/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7F7F7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7F7F7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u="none" strike="noStrike" cap="non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  Here</a:t>
                      </a:r>
                      <a:endParaRPr/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7F7F7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7F7F7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685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u="none" strike="noStrike" cap="non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Add Text</a:t>
                      </a:r>
                      <a:endParaRPr sz="1200" b="0" u="none" strike="noStrike" cap="non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7F7F7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7F7F7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u="none" strike="noStrike" cap="non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Add Text</a:t>
                      </a:r>
                      <a:endParaRPr sz="1200" b="0" u="none" strike="noStrike" cap="non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7F7F7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7F7F7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u="none" strike="noStrike" cap="non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Add Text</a:t>
                      </a:r>
                      <a:endParaRPr sz="1200" b="0" u="none" strike="noStrike" cap="non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7F7F7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7F7F7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u="none" strike="noStrike" cap="non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Add Text</a:t>
                      </a:r>
                      <a:endParaRPr sz="1200" b="0" u="none" strike="noStrike" cap="non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7F7F7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7F7F7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685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u="none" strike="noStrike" cap="non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  Here</a:t>
                      </a:r>
                      <a:endParaRPr/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7F7F7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7F7F7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u="none" strike="noStrike" cap="non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  Here</a:t>
                      </a:r>
                      <a:endParaRPr/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7F7F7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7F7F7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u="none" strike="noStrike" cap="non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  Here</a:t>
                      </a:r>
                      <a:endParaRPr/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7F7F7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7F7F7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u="none" strike="noStrike" cap="non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  Here</a:t>
                      </a:r>
                      <a:endParaRPr/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7F7F7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7F7F7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685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u="none" strike="noStrike" cap="non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Add Text</a:t>
                      </a:r>
                      <a:endParaRPr sz="1200" b="0" u="none" strike="noStrike" cap="non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7F7F7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7F7F7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u="none" strike="noStrike" cap="non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Add Text</a:t>
                      </a:r>
                      <a:endParaRPr sz="1200" b="0" u="none" strike="noStrike" cap="non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7F7F7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7F7F7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u="none" strike="noStrike" cap="non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Add Text</a:t>
                      </a:r>
                      <a:endParaRPr sz="1200" b="0" u="none" strike="noStrike" cap="non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7F7F7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7F7F7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u="none" strike="noStrike" cap="non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Add Text</a:t>
                      </a:r>
                      <a:endParaRPr sz="1200" b="0" u="none" strike="noStrike" cap="non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7F7F7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7F7F7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7685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u="none" strike="noStrike" cap="non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  Here</a:t>
                      </a:r>
                      <a:endParaRPr/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7F7F7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7F7F7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u="none" strike="noStrike" cap="non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  Here</a:t>
                      </a:r>
                      <a:endParaRPr/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7F7F7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7F7F7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u="none" strike="noStrike" cap="non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  Here</a:t>
                      </a:r>
                      <a:endParaRPr/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7F7F7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7F7F7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u="none" strike="noStrike" cap="non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  Here</a:t>
                      </a:r>
                      <a:endParaRPr/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7F7F7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7F7F7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7685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u="none" strike="noStrike" cap="non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Add Text</a:t>
                      </a:r>
                      <a:endParaRPr sz="1200" b="0" u="none" strike="noStrike" cap="non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7F7F7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u="none" strike="noStrike" cap="non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Add Text</a:t>
                      </a:r>
                      <a:endParaRPr sz="1200" b="0" u="none" strike="noStrike" cap="non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7F7F7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u="none" strike="noStrike" cap="non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Add Text</a:t>
                      </a:r>
                      <a:endParaRPr sz="1200" b="0" u="none" strike="noStrike" cap="non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7F7F7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u="none" strike="noStrike" cap="non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Add Text</a:t>
                      </a:r>
                      <a:endParaRPr sz="1200" b="0" u="none" strike="noStrike" cap="non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7F7F7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3F3F3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  <p:grpSp>
        <p:nvGrpSpPr>
          <p:cNvPr id="2095" name="Google Shape;2095;p46"/>
          <p:cNvGrpSpPr/>
          <p:nvPr/>
        </p:nvGrpSpPr>
        <p:grpSpPr>
          <a:xfrm>
            <a:off x="8237650" y="1774663"/>
            <a:ext cx="3124450" cy="904116"/>
            <a:chOff x="395534" y="3737445"/>
            <a:chExt cx="3972999" cy="904116"/>
          </a:xfrm>
        </p:grpSpPr>
        <p:sp>
          <p:nvSpPr>
            <p:cNvPr id="2096" name="Google Shape;2096;p46"/>
            <p:cNvSpPr txBox="1"/>
            <p:nvPr/>
          </p:nvSpPr>
          <p:spPr>
            <a:xfrm>
              <a:off x="395534" y="3737445"/>
              <a:ext cx="3972999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sz="1200" b="1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97" name="Google Shape;2097;p46"/>
            <p:cNvSpPr txBox="1"/>
            <p:nvPr/>
          </p:nvSpPr>
          <p:spPr>
            <a:xfrm>
              <a:off x="395537" y="3995230"/>
              <a:ext cx="3972996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Reports and Presentations.</a:t>
              </a:r>
              <a:endParaRPr sz="12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098" name="Google Shape;2098;p46"/>
          <p:cNvGrpSpPr/>
          <p:nvPr/>
        </p:nvGrpSpPr>
        <p:grpSpPr>
          <a:xfrm>
            <a:off x="8237650" y="2916235"/>
            <a:ext cx="3124450" cy="904116"/>
            <a:chOff x="395534" y="3737445"/>
            <a:chExt cx="3972999" cy="904116"/>
          </a:xfrm>
        </p:grpSpPr>
        <p:sp>
          <p:nvSpPr>
            <p:cNvPr id="2099" name="Google Shape;2099;p46"/>
            <p:cNvSpPr txBox="1"/>
            <p:nvPr/>
          </p:nvSpPr>
          <p:spPr>
            <a:xfrm>
              <a:off x="395534" y="3737445"/>
              <a:ext cx="3972999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sz="1200" b="1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00" name="Google Shape;2100;p46"/>
            <p:cNvSpPr txBox="1"/>
            <p:nvPr/>
          </p:nvSpPr>
          <p:spPr>
            <a:xfrm>
              <a:off x="395537" y="3995230"/>
              <a:ext cx="3972996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Reports and Presentations.</a:t>
              </a:r>
              <a:endParaRPr sz="12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101" name="Google Shape;2101;p46"/>
          <p:cNvGrpSpPr/>
          <p:nvPr/>
        </p:nvGrpSpPr>
        <p:grpSpPr>
          <a:xfrm>
            <a:off x="8237650" y="4057807"/>
            <a:ext cx="3124450" cy="904116"/>
            <a:chOff x="395534" y="3737445"/>
            <a:chExt cx="3972999" cy="904116"/>
          </a:xfrm>
        </p:grpSpPr>
        <p:sp>
          <p:nvSpPr>
            <p:cNvPr id="2102" name="Google Shape;2102;p46"/>
            <p:cNvSpPr txBox="1"/>
            <p:nvPr/>
          </p:nvSpPr>
          <p:spPr>
            <a:xfrm>
              <a:off x="395534" y="3737445"/>
              <a:ext cx="3972999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sz="1200" b="1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03" name="Google Shape;2103;p46"/>
            <p:cNvSpPr txBox="1"/>
            <p:nvPr/>
          </p:nvSpPr>
          <p:spPr>
            <a:xfrm>
              <a:off x="395537" y="3995230"/>
              <a:ext cx="3972996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Reports and Presentations.</a:t>
              </a:r>
              <a:endParaRPr sz="12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104" name="Google Shape;2104;p46"/>
          <p:cNvGrpSpPr/>
          <p:nvPr/>
        </p:nvGrpSpPr>
        <p:grpSpPr>
          <a:xfrm>
            <a:off x="8237650" y="5199380"/>
            <a:ext cx="3124450" cy="904116"/>
            <a:chOff x="395534" y="3737445"/>
            <a:chExt cx="3972999" cy="904116"/>
          </a:xfrm>
        </p:grpSpPr>
        <p:sp>
          <p:nvSpPr>
            <p:cNvPr id="2105" name="Google Shape;2105;p46"/>
            <p:cNvSpPr txBox="1"/>
            <p:nvPr/>
          </p:nvSpPr>
          <p:spPr>
            <a:xfrm>
              <a:off x="395534" y="3737445"/>
              <a:ext cx="3972999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sz="1200" b="1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06" name="Google Shape;2106;p46"/>
            <p:cNvSpPr txBox="1"/>
            <p:nvPr/>
          </p:nvSpPr>
          <p:spPr>
            <a:xfrm>
              <a:off x="395537" y="3995230"/>
              <a:ext cx="3972996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Reports and Presentations.</a:t>
              </a:r>
              <a:endParaRPr sz="12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107" name="Google Shape;2107;p46"/>
          <p:cNvSpPr/>
          <p:nvPr/>
        </p:nvSpPr>
        <p:spPr>
          <a:xfrm>
            <a:off x="7541666" y="2100395"/>
            <a:ext cx="333042" cy="244221"/>
          </a:xfrm>
          <a:custGeom>
            <a:avLst/>
            <a:gdLst/>
            <a:ahLst/>
            <a:cxnLst/>
            <a:rect l="l" t="t" r="r" b="b"/>
            <a:pathLst>
              <a:path w="3240001" h="2375905" extrusionOk="0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08" name="Google Shape;2108;p46"/>
          <p:cNvSpPr/>
          <p:nvPr/>
        </p:nvSpPr>
        <p:spPr>
          <a:xfrm>
            <a:off x="7576834" y="3217980"/>
            <a:ext cx="254160" cy="336352"/>
          </a:xfrm>
          <a:custGeom>
            <a:avLst/>
            <a:gdLst/>
            <a:ahLst/>
            <a:cxnLst/>
            <a:rect l="l" t="t" r="r" b="b"/>
            <a:pathLst>
              <a:path w="2448272" h="3240000" extrusionOk="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09" name="Google Shape;2109;p46"/>
          <p:cNvSpPr/>
          <p:nvPr/>
        </p:nvSpPr>
        <p:spPr>
          <a:xfrm>
            <a:off x="7524083" y="5471620"/>
            <a:ext cx="361277" cy="361277"/>
          </a:xfrm>
          <a:custGeom>
            <a:avLst/>
            <a:gdLst/>
            <a:ahLst/>
            <a:cxnLst/>
            <a:rect l="l" t="t" r="r" b="b"/>
            <a:pathLst>
              <a:path w="3240000" h="3240000" extrusionOk="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10" name="Google Shape;2110;p46"/>
          <p:cNvSpPr/>
          <p:nvPr/>
        </p:nvSpPr>
        <p:spPr>
          <a:xfrm>
            <a:off x="7497708" y="4361182"/>
            <a:ext cx="412168" cy="302054"/>
          </a:xfrm>
          <a:custGeom>
            <a:avLst/>
            <a:gdLst/>
            <a:ahLst/>
            <a:cxnLst/>
            <a:rect l="l" t="t" r="r" b="b"/>
            <a:pathLst>
              <a:path w="3248842" h="2380886" extrusionOk="0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111" name="Google Shape;2111;p4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833759" y="351372"/>
            <a:ext cx="1181964" cy="832526"/>
          </a:xfrm>
          <a:prstGeom prst="rect">
            <a:avLst/>
          </a:prstGeom>
          <a:noFill/>
          <a:ln>
            <a:noFill/>
          </a:ln>
        </p:spPr>
      </p:pic>
      <p:pic>
        <p:nvPicPr>
          <p:cNvPr id="2112" name="Google Shape;2112;p4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62247" y="289772"/>
            <a:ext cx="1181964" cy="8325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7" name="Google Shape;2117;p47"/>
          <p:cNvSpPr txBox="1"/>
          <p:nvPr/>
        </p:nvSpPr>
        <p:spPr>
          <a:xfrm>
            <a:off x="8271592" y="2912675"/>
            <a:ext cx="3312368" cy="2880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800"/>
              <a:buFont typeface="Arial"/>
              <a:buNone/>
            </a:pPr>
            <a:r>
              <a:rPr lang="en-US" sz="18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Get a modern PowerPoint</a:t>
            </a:r>
            <a:endParaRPr/>
          </a:p>
        </p:txBody>
      </p:sp>
      <p:sp>
        <p:nvSpPr>
          <p:cNvPr id="2118" name="Google Shape;2118;p47"/>
          <p:cNvSpPr txBox="1"/>
          <p:nvPr/>
        </p:nvSpPr>
        <p:spPr>
          <a:xfrm>
            <a:off x="7346598" y="3324891"/>
            <a:ext cx="4269414" cy="289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rgbClr val="018248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Easy to change colors, photos and Text. Get a modern PowerPoint  Presentation that is beautifully designed. I hope and I believe that this Template will your Time, Money and Reputation. You can simply impress your audience and add a unique zing and appeal to your Presentations. You can simply impress your audience and add a unique zing and appeal to your Presentations. I hope and I believe that this Template will your Time, Money and Reputation. Easy to change colors, photos and Text. </a:t>
            </a:r>
            <a:endParaRPr sz="1400">
              <a:solidFill>
                <a:srgbClr val="018248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19" name="Google Shape;2119;p47"/>
          <p:cNvSpPr txBox="1"/>
          <p:nvPr/>
        </p:nvSpPr>
        <p:spPr>
          <a:xfrm>
            <a:off x="6721348" y="949055"/>
            <a:ext cx="4894664" cy="14299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18248"/>
              </a:buClr>
              <a:buSzPts val="5400"/>
              <a:buFont typeface="Arial"/>
              <a:buNone/>
            </a:pPr>
            <a:r>
              <a:rPr lang="en-US" sz="5400" b="1">
                <a:solidFill>
                  <a:srgbClr val="018248"/>
                </a:solidFill>
                <a:latin typeface="Arial"/>
                <a:ea typeface="Arial"/>
                <a:cs typeface="Arial"/>
                <a:sym typeface="Arial"/>
              </a:rPr>
              <a:t>Portfolio</a:t>
            </a:r>
            <a:r>
              <a:rPr lang="en-US" sz="5400" b="1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5400" b="1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Presentation</a:t>
            </a:r>
            <a:endParaRPr/>
          </a:p>
        </p:txBody>
      </p:sp>
      <p:sp>
        <p:nvSpPr>
          <p:cNvPr id="2120" name="Google Shape;2120;p47"/>
          <p:cNvSpPr/>
          <p:nvPr/>
        </p:nvSpPr>
        <p:spPr>
          <a:xfrm>
            <a:off x="-37370" y="-26895"/>
            <a:ext cx="1032452" cy="6867323"/>
          </a:xfrm>
          <a:prstGeom prst="halfFrame">
            <a:avLst>
              <a:gd name="adj1" fmla="val 33333"/>
              <a:gd name="adj2" fmla="val 33333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21" name="Google Shape;2121;p47"/>
          <p:cNvSpPr>
            <a:spLocks noGrp="1"/>
          </p:cNvSpPr>
          <p:nvPr>
            <p:ph type="pic" idx="2"/>
          </p:nvPr>
        </p:nvSpPr>
        <p:spPr>
          <a:xfrm>
            <a:off x="1" y="1"/>
            <a:ext cx="7665395" cy="6867322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pic>
        <p:nvPicPr>
          <p:cNvPr id="2122" name="Google Shape;2122;p4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27024" y="463530"/>
            <a:ext cx="908149" cy="879769"/>
          </a:xfrm>
          <a:prstGeom prst="rect">
            <a:avLst/>
          </a:prstGeom>
          <a:noFill/>
          <a:ln>
            <a:noFill/>
          </a:ln>
        </p:spPr>
      </p:pic>
      <p:pic>
        <p:nvPicPr>
          <p:cNvPr id="2123" name="Google Shape;2123;p47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-37370" y="1526428"/>
            <a:ext cx="6986592" cy="457304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8" name="Google Shape;2128;p48"/>
          <p:cNvSpPr txBox="1">
            <a:spLocks noGrp="1"/>
          </p:cNvSpPr>
          <p:nvPr>
            <p:ph type="body" idx="1"/>
          </p:nvPr>
        </p:nvSpPr>
        <p:spPr>
          <a:xfrm>
            <a:off x="650219" y="199392"/>
            <a:ext cx="10544391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C000"/>
              </a:buClr>
              <a:buSzPts val="6600"/>
              <a:buNone/>
            </a:pPr>
            <a:r>
              <a:rPr lang="en-US" sz="6600">
                <a:solidFill>
                  <a:srgbClr val="FFC000"/>
                </a:solidFill>
              </a:rPr>
              <a:t>Infographic Style</a:t>
            </a:r>
            <a:endParaRPr/>
          </a:p>
        </p:txBody>
      </p:sp>
      <p:sp>
        <p:nvSpPr>
          <p:cNvPr id="2129" name="Google Shape;2129;p48"/>
          <p:cNvSpPr/>
          <p:nvPr/>
        </p:nvSpPr>
        <p:spPr>
          <a:xfrm>
            <a:off x="2270954" y="3724575"/>
            <a:ext cx="822960" cy="82296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30" name="Google Shape;2130;p48"/>
          <p:cNvSpPr/>
          <p:nvPr/>
        </p:nvSpPr>
        <p:spPr>
          <a:xfrm>
            <a:off x="4307758" y="3284370"/>
            <a:ext cx="822960" cy="82296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31" name="Google Shape;2131;p48"/>
          <p:cNvSpPr/>
          <p:nvPr/>
        </p:nvSpPr>
        <p:spPr>
          <a:xfrm>
            <a:off x="6344562" y="2844165"/>
            <a:ext cx="822960" cy="82296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32" name="Google Shape;2132;p48"/>
          <p:cNvSpPr/>
          <p:nvPr/>
        </p:nvSpPr>
        <p:spPr>
          <a:xfrm>
            <a:off x="8381366" y="2403960"/>
            <a:ext cx="822960" cy="822960"/>
          </a:xfrm>
          <a:prstGeom prst="ellipse">
            <a:avLst/>
          </a:prstGeom>
          <a:solidFill>
            <a:srgbClr val="C5252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33" name="Google Shape;2133;p48"/>
          <p:cNvSpPr/>
          <p:nvPr/>
        </p:nvSpPr>
        <p:spPr>
          <a:xfrm>
            <a:off x="10418170" y="1963755"/>
            <a:ext cx="822960" cy="82296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134" name="Google Shape;2134;p48"/>
          <p:cNvGrpSpPr/>
          <p:nvPr/>
        </p:nvGrpSpPr>
        <p:grpSpPr>
          <a:xfrm>
            <a:off x="8881938" y="2845810"/>
            <a:ext cx="2137686" cy="1516068"/>
            <a:chOff x="4893312" y="3620656"/>
            <a:chExt cx="2137686" cy="1516068"/>
          </a:xfrm>
        </p:grpSpPr>
        <p:sp>
          <p:nvSpPr>
            <p:cNvPr id="2135" name="Google Shape;2135;p48"/>
            <p:cNvSpPr/>
            <p:nvPr/>
          </p:nvSpPr>
          <p:spPr>
            <a:xfrm rot="10800000">
              <a:off x="4893312" y="4956723"/>
              <a:ext cx="1584000" cy="180000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36" name="Google Shape;2136;p48"/>
            <p:cNvSpPr/>
            <p:nvPr/>
          </p:nvSpPr>
          <p:spPr>
            <a:xfrm rot="5400000">
              <a:off x="6012160" y="4222324"/>
              <a:ext cx="914400" cy="914400"/>
            </a:xfrm>
            <a:prstGeom prst="blockArc">
              <a:avLst>
                <a:gd name="adj1" fmla="val 16170112"/>
                <a:gd name="adj2" fmla="val 49487"/>
                <a:gd name="adj3" fmla="val 19778"/>
              </a:avLst>
            </a:pr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37" name="Google Shape;2137;p48"/>
            <p:cNvSpPr/>
            <p:nvPr/>
          </p:nvSpPr>
          <p:spPr>
            <a:xfrm rot="-5400000">
              <a:off x="6476560" y="4231553"/>
              <a:ext cx="720000" cy="180000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38" name="Google Shape;2138;p48"/>
            <p:cNvSpPr/>
            <p:nvPr/>
          </p:nvSpPr>
          <p:spPr>
            <a:xfrm>
              <a:off x="6634762" y="3620656"/>
              <a:ext cx="396236" cy="341584"/>
            </a:xfrm>
            <a:prstGeom prst="triangle">
              <a:avLst>
                <a:gd name="adj" fmla="val 50000"/>
              </a:avLst>
            </a:pr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139" name="Google Shape;2139;p48"/>
          <p:cNvGrpSpPr/>
          <p:nvPr/>
        </p:nvGrpSpPr>
        <p:grpSpPr>
          <a:xfrm>
            <a:off x="6843362" y="3300618"/>
            <a:ext cx="2137686" cy="1516068"/>
            <a:chOff x="4893312" y="3620656"/>
            <a:chExt cx="2137686" cy="1516068"/>
          </a:xfrm>
        </p:grpSpPr>
        <p:sp>
          <p:nvSpPr>
            <p:cNvPr id="2140" name="Google Shape;2140;p48"/>
            <p:cNvSpPr/>
            <p:nvPr/>
          </p:nvSpPr>
          <p:spPr>
            <a:xfrm rot="10800000">
              <a:off x="4893312" y="4956723"/>
              <a:ext cx="1584000" cy="180000"/>
            </a:xfrm>
            <a:prstGeom prst="rect">
              <a:avLst/>
            </a:prstGeom>
            <a:solidFill>
              <a:srgbClr val="C5252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41" name="Google Shape;2141;p48"/>
            <p:cNvSpPr/>
            <p:nvPr/>
          </p:nvSpPr>
          <p:spPr>
            <a:xfrm rot="5400000">
              <a:off x="6012160" y="4222324"/>
              <a:ext cx="914400" cy="914400"/>
            </a:xfrm>
            <a:prstGeom prst="blockArc">
              <a:avLst>
                <a:gd name="adj1" fmla="val 16170112"/>
                <a:gd name="adj2" fmla="val 49487"/>
                <a:gd name="adj3" fmla="val 19778"/>
              </a:avLst>
            </a:prstGeom>
            <a:solidFill>
              <a:srgbClr val="C5252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42" name="Google Shape;2142;p48"/>
            <p:cNvSpPr/>
            <p:nvPr/>
          </p:nvSpPr>
          <p:spPr>
            <a:xfrm rot="-5400000">
              <a:off x="6476560" y="4231553"/>
              <a:ext cx="720000" cy="180000"/>
            </a:xfrm>
            <a:prstGeom prst="rect">
              <a:avLst/>
            </a:prstGeom>
            <a:solidFill>
              <a:srgbClr val="C5252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43" name="Google Shape;2143;p48"/>
            <p:cNvSpPr/>
            <p:nvPr/>
          </p:nvSpPr>
          <p:spPr>
            <a:xfrm>
              <a:off x="6634762" y="3620656"/>
              <a:ext cx="396236" cy="341584"/>
            </a:xfrm>
            <a:prstGeom prst="triangle">
              <a:avLst>
                <a:gd name="adj" fmla="val 50000"/>
              </a:avLst>
            </a:prstGeom>
            <a:solidFill>
              <a:srgbClr val="C5252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144" name="Google Shape;2144;p48"/>
          <p:cNvGrpSpPr/>
          <p:nvPr/>
        </p:nvGrpSpPr>
        <p:grpSpPr>
          <a:xfrm>
            <a:off x="4804786" y="3755426"/>
            <a:ext cx="2137686" cy="1516068"/>
            <a:chOff x="4893312" y="3620656"/>
            <a:chExt cx="2137686" cy="1516068"/>
          </a:xfrm>
        </p:grpSpPr>
        <p:sp>
          <p:nvSpPr>
            <p:cNvPr id="2145" name="Google Shape;2145;p48"/>
            <p:cNvSpPr/>
            <p:nvPr/>
          </p:nvSpPr>
          <p:spPr>
            <a:xfrm rot="10800000">
              <a:off x="4893312" y="4956723"/>
              <a:ext cx="1584000" cy="180000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46" name="Google Shape;2146;p48"/>
            <p:cNvSpPr/>
            <p:nvPr/>
          </p:nvSpPr>
          <p:spPr>
            <a:xfrm rot="5400000">
              <a:off x="6012160" y="4222324"/>
              <a:ext cx="914400" cy="914400"/>
            </a:xfrm>
            <a:prstGeom prst="blockArc">
              <a:avLst>
                <a:gd name="adj1" fmla="val 16170112"/>
                <a:gd name="adj2" fmla="val 49487"/>
                <a:gd name="adj3" fmla="val 19778"/>
              </a:avLst>
            </a:pr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47" name="Google Shape;2147;p48"/>
            <p:cNvSpPr/>
            <p:nvPr/>
          </p:nvSpPr>
          <p:spPr>
            <a:xfrm rot="-5400000">
              <a:off x="6476560" y="4231553"/>
              <a:ext cx="720000" cy="180000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48" name="Google Shape;2148;p48"/>
            <p:cNvSpPr/>
            <p:nvPr/>
          </p:nvSpPr>
          <p:spPr>
            <a:xfrm>
              <a:off x="6634762" y="3620656"/>
              <a:ext cx="396236" cy="341584"/>
            </a:xfrm>
            <a:prstGeom prst="triangle">
              <a:avLst>
                <a:gd name="adj" fmla="val 50000"/>
              </a:avLst>
            </a:pr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149" name="Google Shape;2149;p48"/>
          <p:cNvGrpSpPr/>
          <p:nvPr/>
        </p:nvGrpSpPr>
        <p:grpSpPr>
          <a:xfrm>
            <a:off x="2766212" y="4210234"/>
            <a:ext cx="2137686" cy="1516068"/>
            <a:chOff x="4893312" y="3620656"/>
            <a:chExt cx="2137686" cy="1516068"/>
          </a:xfrm>
        </p:grpSpPr>
        <p:sp>
          <p:nvSpPr>
            <p:cNvPr id="2150" name="Google Shape;2150;p48"/>
            <p:cNvSpPr/>
            <p:nvPr/>
          </p:nvSpPr>
          <p:spPr>
            <a:xfrm rot="10800000">
              <a:off x="4893312" y="4956723"/>
              <a:ext cx="1584000" cy="1800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51" name="Google Shape;2151;p48"/>
            <p:cNvSpPr/>
            <p:nvPr/>
          </p:nvSpPr>
          <p:spPr>
            <a:xfrm rot="5400000">
              <a:off x="6012160" y="4222324"/>
              <a:ext cx="914400" cy="914400"/>
            </a:xfrm>
            <a:prstGeom prst="blockArc">
              <a:avLst>
                <a:gd name="adj1" fmla="val 16170112"/>
                <a:gd name="adj2" fmla="val 49487"/>
                <a:gd name="adj3" fmla="val 19778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52" name="Google Shape;2152;p48"/>
            <p:cNvSpPr/>
            <p:nvPr/>
          </p:nvSpPr>
          <p:spPr>
            <a:xfrm rot="-5400000">
              <a:off x="6476560" y="4231553"/>
              <a:ext cx="720000" cy="1800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53" name="Google Shape;2153;p48"/>
            <p:cNvSpPr/>
            <p:nvPr/>
          </p:nvSpPr>
          <p:spPr>
            <a:xfrm>
              <a:off x="6634762" y="3620656"/>
              <a:ext cx="396236" cy="341584"/>
            </a:xfrm>
            <a:prstGeom prst="triangle">
              <a:avLst>
                <a:gd name="adj" fmla="val 50000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154" name="Google Shape;2154;p48"/>
          <p:cNvGrpSpPr/>
          <p:nvPr/>
        </p:nvGrpSpPr>
        <p:grpSpPr>
          <a:xfrm>
            <a:off x="2823669" y="4748798"/>
            <a:ext cx="1727068" cy="678649"/>
            <a:chOff x="3233964" y="1954419"/>
            <a:chExt cx="1410044" cy="678649"/>
          </a:xfrm>
        </p:grpSpPr>
        <p:sp>
          <p:nvSpPr>
            <p:cNvPr id="2155" name="Google Shape;2155;p48"/>
            <p:cNvSpPr txBox="1"/>
            <p:nvPr/>
          </p:nvSpPr>
          <p:spPr>
            <a:xfrm>
              <a:off x="3233964" y="1954419"/>
              <a:ext cx="1400519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rgbClr val="262626"/>
                  </a:solidFill>
                  <a:latin typeface="Arial"/>
                  <a:ea typeface="Arial"/>
                  <a:cs typeface="Arial"/>
                  <a:sym typeface="Arial"/>
                </a:rPr>
                <a:t>Add Text</a:t>
              </a:r>
              <a:endParaRPr sz="1400" b="1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56" name="Google Shape;2156;p48"/>
            <p:cNvSpPr txBox="1"/>
            <p:nvPr/>
          </p:nvSpPr>
          <p:spPr>
            <a:xfrm>
              <a:off x="3243489" y="2171403"/>
              <a:ext cx="1400519" cy="4616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262626"/>
                  </a:solidFill>
                  <a:latin typeface="Arial"/>
                  <a:ea typeface="Arial"/>
                  <a:cs typeface="Arial"/>
                  <a:sym typeface="Arial"/>
                </a:rPr>
                <a:t>Simple PowerPoint Presentation</a:t>
              </a:r>
              <a:endParaRPr sz="12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157" name="Google Shape;2157;p48"/>
          <p:cNvGrpSpPr/>
          <p:nvPr/>
        </p:nvGrpSpPr>
        <p:grpSpPr>
          <a:xfrm>
            <a:off x="4864940" y="4294210"/>
            <a:ext cx="1727068" cy="678649"/>
            <a:chOff x="3233964" y="1954419"/>
            <a:chExt cx="1410044" cy="678649"/>
          </a:xfrm>
        </p:grpSpPr>
        <p:sp>
          <p:nvSpPr>
            <p:cNvPr id="2158" name="Google Shape;2158;p48"/>
            <p:cNvSpPr txBox="1"/>
            <p:nvPr/>
          </p:nvSpPr>
          <p:spPr>
            <a:xfrm>
              <a:off x="3233964" y="1954419"/>
              <a:ext cx="1400519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rgbClr val="262626"/>
                  </a:solidFill>
                  <a:latin typeface="Arial"/>
                  <a:ea typeface="Arial"/>
                  <a:cs typeface="Arial"/>
                  <a:sym typeface="Arial"/>
                </a:rPr>
                <a:t>Add Text</a:t>
              </a:r>
              <a:endParaRPr sz="1400" b="1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59" name="Google Shape;2159;p48"/>
            <p:cNvSpPr txBox="1"/>
            <p:nvPr/>
          </p:nvSpPr>
          <p:spPr>
            <a:xfrm>
              <a:off x="3243489" y="2171403"/>
              <a:ext cx="1400519" cy="4616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262626"/>
                  </a:solidFill>
                  <a:latin typeface="Arial"/>
                  <a:ea typeface="Arial"/>
                  <a:cs typeface="Arial"/>
                  <a:sym typeface="Arial"/>
                </a:rPr>
                <a:t>Simple PowerPoint Presentation</a:t>
              </a:r>
              <a:endParaRPr sz="12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160" name="Google Shape;2160;p48"/>
          <p:cNvGrpSpPr/>
          <p:nvPr/>
        </p:nvGrpSpPr>
        <p:grpSpPr>
          <a:xfrm>
            <a:off x="6906211" y="3839624"/>
            <a:ext cx="1727068" cy="678649"/>
            <a:chOff x="3233964" y="1954419"/>
            <a:chExt cx="1410044" cy="678649"/>
          </a:xfrm>
        </p:grpSpPr>
        <p:sp>
          <p:nvSpPr>
            <p:cNvPr id="2161" name="Google Shape;2161;p48"/>
            <p:cNvSpPr txBox="1"/>
            <p:nvPr/>
          </p:nvSpPr>
          <p:spPr>
            <a:xfrm>
              <a:off x="3233964" y="1954419"/>
              <a:ext cx="1400519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rgbClr val="262626"/>
                  </a:solidFill>
                  <a:latin typeface="Arial"/>
                  <a:ea typeface="Arial"/>
                  <a:cs typeface="Arial"/>
                  <a:sym typeface="Arial"/>
                </a:rPr>
                <a:t>Add Text</a:t>
              </a:r>
              <a:endParaRPr sz="1400" b="1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62" name="Google Shape;2162;p48"/>
            <p:cNvSpPr txBox="1"/>
            <p:nvPr/>
          </p:nvSpPr>
          <p:spPr>
            <a:xfrm>
              <a:off x="3243489" y="2171403"/>
              <a:ext cx="1400519" cy="4616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262626"/>
                  </a:solidFill>
                  <a:latin typeface="Arial"/>
                  <a:ea typeface="Arial"/>
                  <a:cs typeface="Arial"/>
                  <a:sym typeface="Arial"/>
                </a:rPr>
                <a:t>Simple PowerPoint Presentation</a:t>
              </a:r>
              <a:endParaRPr sz="12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163" name="Google Shape;2163;p48"/>
          <p:cNvGrpSpPr/>
          <p:nvPr/>
        </p:nvGrpSpPr>
        <p:grpSpPr>
          <a:xfrm>
            <a:off x="8947482" y="3385038"/>
            <a:ext cx="1727068" cy="678649"/>
            <a:chOff x="3233964" y="1954419"/>
            <a:chExt cx="1410044" cy="678649"/>
          </a:xfrm>
        </p:grpSpPr>
        <p:sp>
          <p:nvSpPr>
            <p:cNvPr id="2164" name="Google Shape;2164;p48"/>
            <p:cNvSpPr txBox="1"/>
            <p:nvPr/>
          </p:nvSpPr>
          <p:spPr>
            <a:xfrm>
              <a:off x="3233964" y="1954419"/>
              <a:ext cx="1400519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rgbClr val="262626"/>
                  </a:solidFill>
                  <a:latin typeface="Arial"/>
                  <a:ea typeface="Arial"/>
                  <a:cs typeface="Arial"/>
                  <a:sym typeface="Arial"/>
                </a:rPr>
                <a:t>Add Text</a:t>
              </a:r>
              <a:endParaRPr sz="1400" b="1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65" name="Google Shape;2165;p48"/>
            <p:cNvSpPr txBox="1"/>
            <p:nvPr/>
          </p:nvSpPr>
          <p:spPr>
            <a:xfrm>
              <a:off x="3243489" y="2171403"/>
              <a:ext cx="1400519" cy="4616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262626"/>
                  </a:solidFill>
                  <a:latin typeface="Arial"/>
                  <a:ea typeface="Arial"/>
                  <a:cs typeface="Arial"/>
                  <a:sym typeface="Arial"/>
                </a:rPr>
                <a:t>Simple PowerPoint Presentation</a:t>
              </a:r>
              <a:endParaRPr sz="12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166" name="Google Shape;2166;p48"/>
          <p:cNvGrpSpPr/>
          <p:nvPr/>
        </p:nvGrpSpPr>
        <p:grpSpPr>
          <a:xfrm>
            <a:off x="608778" y="1680067"/>
            <a:ext cx="3451008" cy="871880"/>
            <a:chOff x="-740680" y="1114177"/>
            <a:chExt cx="4125026" cy="871880"/>
          </a:xfrm>
        </p:grpSpPr>
        <p:sp>
          <p:nvSpPr>
            <p:cNvPr id="2167" name="Google Shape;2167;p48"/>
            <p:cNvSpPr txBox="1"/>
            <p:nvPr/>
          </p:nvSpPr>
          <p:spPr>
            <a:xfrm>
              <a:off x="-740680" y="1114177"/>
              <a:ext cx="4125026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sz="14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68" name="Google Shape;2168;p48"/>
            <p:cNvSpPr txBox="1"/>
            <p:nvPr/>
          </p:nvSpPr>
          <p:spPr>
            <a:xfrm>
              <a:off x="-725681" y="1339726"/>
              <a:ext cx="4110027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Easy to change colors, photos and Text. </a:t>
              </a:r>
              <a:endParaRPr/>
            </a:p>
          </p:txBody>
        </p:sp>
      </p:grpSp>
      <p:grpSp>
        <p:nvGrpSpPr>
          <p:cNvPr id="2169" name="Google Shape;2169;p48"/>
          <p:cNvGrpSpPr/>
          <p:nvPr/>
        </p:nvGrpSpPr>
        <p:grpSpPr>
          <a:xfrm>
            <a:off x="930282" y="4644442"/>
            <a:ext cx="1957686" cy="1516068"/>
            <a:chOff x="5073312" y="3620656"/>
            <a:chExt cx="1957686" cy="1516068"/>
          </a:xfrm>
        </p:grpSpPr>
        <p:sp>
          <p:nvSpPr>
            <p:cNvPr id="2170" name="Google Shape;2170;p48"/>
            <p:cNvSpPr/>
            <p:nvPr/>
          </p:nvSpPr>
          <p:spPr>
            <a:xfrm rot="10800000">
              <a:off x="5073312" y="4956723"/>
              <a:ext cx="1404000" cy="180000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71" name="Google Shape;2171;p48"/>
            <p:cNvSpPr/>
            <p:nvPr/>
          </p:nvSpPr>
          <p:spPr>
            <a:xfrm rot="5400000">
              <a:off x="6012160" y="4222324"/>
              <a:ext cx="914400" cy="914400"/>
            </a:xfrm>
            <a:prstGeom prst="blockArc">
              <a:avLst>
                <a:gd name="adj1" fmla="val 16170112"/>
                <a:gd name="adj2" fmla="val 49487"/>
                <a:gd name="adj3" fmla="val 19778"/>
              </a:avLst>
            </a:pr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72" name="Google Shape;2172;p48"/>
            <p:cNvSpPr/>
            <p:nvPr/>
          </p:nvSpPr>
          <p:spPr>
            <a:xfrm rot="-5400000">
              <a:off x="6476560" y="4231553"/>
              <a:ext cx="720000" cy="180000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73" name="Google Shape;2173;p48"/>
            <p:cNvSpPr/>
            <p:nvPr/>
          </p:nvSpPr>
          <p:spPr>
            <a:xfrm>
              <a:off x="6634762" y="3620656"/>
              <a:ext cx="396236" cy="341584"/>
            </a:xfrm>
            <a:prstGeom prst="triangle">
              <a:avLst>
                <a:gd name="adj" fmla="val 50000"/>
              </a:avLst>
            </a:pr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174" name="Google Shape;2174;p48"/>
          <p:cNvSpPr/>
          <p:nvPr/>
        </p:nvSpPr>
        <p:spPr>
          <a:xfrm>
            <a:off x="2515913" y="3996450"/>
            <a:ext cx="333042" cy="244221"/>
          </a:xfrm>
          <a:custGeom>
            <a:avLst/>
            <a:gdLst/>
            <a:ahLst/>
            <a:cxnLst/>
            <a:rect l="l" t="t" r="r" b="b"/>
            <a:pathLst>
              <a:path w="3240001" h="2375905" extrusionOk="0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75" name="Google Shape;2175;p48"/>
          <p:cNvSpPr/>
          <p:nvPr/>
        </p:nvSpPr>
        <p:spPr>
          <a:xfrm>
            <a:off x="4546239" y="3521799"/>
            <a:ext cx="345998" cy="351772"/>
          </a:xfrm>
          <a:custGeom>
            <a:avLst/>
            <a:gdLst/>
            <a:ahLst/>
            <a:cxnLst/>
            <a:rect l="l" t="t" r="r" b="b"/>
            <a:pathLst>
              <a:path w="3186824" h="3060919" extrusionOk="0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76" name="Google Shape;2176;p48"/>
          <p:cNvSpPr/>
          <p:nvPr/>
        </p:nvSpPr>
        <p:spPr>
          <a:xfrm rot="-2794009">
            <a:off x="6567611" y="3069086"/>
            <a:ext cx="376862" cy="372930"/>
          </a:xfrm>
          <a:custGeom>
            <a:avLst/>
            <a:gdLst/>
            <a:ahLst/>
            <a:cxnLst/>
            <a:rect l="l" t="t" r="r" b="b"/>
            <a:pathLst>
              <a:path w="1807241" h="1788383" extrusionOk="0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77" name="Google Shape;2177;p48"/>
          <p:cNvSpPr/>
          <p:nvPr/>
        </p:nvSpPr>
        <p:spPr>
          <a:xfrm>
            <a:off x="8630026" y="2682082"/>
            <a:ext cx="346396" cy="266079"/>
          </a:xfrm>
          <a:custGeom>
            <a:avLst/>
            <a:gdLst/>
            <a:ahLst/>
            <a:cxnLst/>
            <a:rect l="l" t="t" r="r" b="b"/>
            <a:pathLst>
              <a:path w="3186824" h="2447912" extrusionOk="0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78" name="Google Shape;2178;p48"/>
          <p:cNvSpPr/>
          <p:nvPr/>
        </p:nvSpPr>
        <p:spPr>
          <a:xfrm>
            <a:off x="10674550" y="2193438"/>
            <a:ext cx="352176" cy="303924"/>
          </a:xfrm>
          <a:custGeom>
            <a:avLst/>
            <a:gdLst/>
            <a:ahLst/>
            <a:cxnLst/>
            <a:rect l="l" t="t" r="r" b="b"/>
            <a:pathLst>
              <a:path w="3240006" h="2796091" extrusionOk="0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179" name="Google Shape;2179;p48"/>
          <p:cNvGrpSpPr/>
          <p:nvPr/>
        </p:nvGrpSpPr>
        <p:grpSpPr>
          <a:xfrm>
            <a:off x="8451939" y="5181493"/>
            <a:ext cx="3451008" cy="871880"/>
            <a:chOff x="-740680" y="1114177"/>
            <a:chExt cx="4125026" cy="871880"/>
          </a:xfrm>
        </p:grpSpPr>
        <p:sp>
          <p:nvSpPr>
            <p:cNvPr id="2180" name="Google Shape;2180;p48"/>
            <p:cNvSpPr txBox="1"/>
            <p:nvPr/>
          </p:nvSpPr>
          <p:spPr>
            <a:xfrm>
              <a:off x="-740680" y="1114177"/>
              <a:ext cx="4125026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sz="14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81" name="Google Shape;2181;p48"/>
            <p:cNvSpPr txBox="1"/>
            <p:nvPr/>
          </p:nvSpPr>
          <p:spPr>
            <a:xfrm>
              <a:off x="-725681" y="1339726"/>
              <a:ext cx="4110027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Easy to change colors, photos and Text. </a:t>
              </a:r>
              <a:endParaRPr/>
            </a:p>
          </p:txBody>
        </p:sp>
      </p:grpSp>
      <p:grpSp>
        <p:nvGrpSpPr>
          <p:cNvPr id="2182" name="Google Shape;2182;p48"/>
          <p:cNvGrpSpPr/>
          <p:nvPr/>
        </p:nvGrpSpPr>
        <p:grpSpPr>
          <a:xfrm>
            <a:off x="820563" y="5149945"/>
            <a:ext cx="1727068" cy="678649"/>
            <a:chOff x="3233964" y="1954419"/>
            <a:chExt cx="1410044" cy="678649"/>
          </a:xfrm>
        </p:grpSpPr>
        <p:sp>
          <p:nvSpPr>
            <p:cNvPr id="2183" name="Google Shape;2183;p48"/>
            <p:cNvSpPr txBox="1"/>
            <p:nvPr/>
          </p:nvSpPr>
          <p:spPr>
            <a:xfrm>
              <a:off x="3233964" y="1954419"/>
              <a:ext cx="1400519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rgbClr val="262626"/>
                  </a:solidFill>
                  <a:latin typeface="Arial"/>
                  <a:ea typeface="Arial"/>
                  <a:cs typeface="Arial"/>
                  <a:sym typeface="Arial"/>
                </a:rPr>
                <a:t>Add Text</a:t>
              </a:r>
              <a:endParaRPr sz="1400" b="1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84" name="Google Shape;2184;p48"/>
            <p:cNvSpPr txBox="1"/>
            <p:nvPr/>
          </p:nvSpPr>
          <p:spPr>
            <a:xfrm>
              <a:off x="3243489" y="2171403"/>
              <a:ext cx="1400519" cy="4616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262626"/>
                  </a:solidFill>
                  <a:latin typeface="Arial"/>
                  <a:ea typeface="Arial"/>
                  <a:cs typeface="Arial"/>
                  <a:sym typeface="Arial"/>
                </a:rPr>
                <a:t>Simple PowerPoint Presentation</a:t>
              </a:r>
              <a:endParaRPr sz="12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2185" name="Google Shape;2185;p4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27024" y="463530"/>
            <a:ext cx="908149" cy="87976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0" name="Google Shape;2190;p49"/>
          <p:cNvSpPr txBox="1">
            <a:spLocks noGrp="1"/>
          </p:cNvSpPr>
          <p:nvPr>
            <p:ph type="body" idx="1"/>
          </p:nvPr>
        </p:nvSpPr>
        <p:spPr>
          <a:xfrm>
            <a:off x="880349" y="242558"/>
            <a:ext cx="10544391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8662"/>
              </a:buClr>
              <a:buSzPts val="5400"/>
              <a:buNone/>
            </a:pPr>
            <a:r>
              <a:rPr lang="en-US" sz="5400"/>
              <a:t>Infographic Style</a:t>
            </a:r>
            <a:endParaRPr/>
          </a:p>
        </p:txBody>
      </p:sp>
      <p:grpSp>
        <p:nvGrpSpPr>
          <p:cNvPr id="2191" name="Google Shape;2191;p49"/>
          <p:cNvGrpSpPr/>
          <p:nvPr/>
        </p:nvGrpSpPr>
        <p:grpSpPr>
          <a:xfrm>
            <a:off x="7362647" y="1324494"/>
            <a:ext cx="4109965" cy="671825"/>
            <a:chOff x="-475010" y="1129566"/>
            <a:chExt cx="4241713" cy="671825"/>
          </a:xfrm>
        </p:grpSpPr>
        <p:sp>
          <p:nvSpPr>
            <p:cNvPr id="2192" name="Google Shape;2192;p49"/>
            <p:cNvSpPr txBox="1"/>
            <p:nvPr/>
          </p:nvSpPr>
          <p:spPr>
            <a:xfrm>
              <a:off x="-475010" y="1129566"/>
              <a:ext cx="4241713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chemeClr val="accent1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sz="1200" b="1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93" name="Google Shape;2193;p49"/>
            <p:cNvSpPr txBox="1"/>
            <p:nvPr/>
          </p:nvSpPr>
          <p:spPr>
            <a:xfrm>
              <a:off x="-460977" y="1339726"/>
              <a:ext cx="4226290" cy="4616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Easy to change colors, photos and Text. </a:t>
              </a:r>
              <a:endParaRPr/>
            </a:p>
          </p:txBody>
        </p:sp>
      </p:grpSp>
      <p:grpSp>
        <p:nvGrpSpPr>
          <p:cNvPr id="2194" name="Google Shape;2194;p49"/>
          <p:cNvGrpSpPr/>
          <p:nvPr/>
        </p:nvGrpSpPr>
        <p:grpSpPr>
          <a:xfrm>
            <a:off x="7362647" y="2512084"/>
            <a:ext cx="4109965" cy="671825"/>
            <a:chOff x="-475010" y="1129566"/>
            <a:chExt cx="4241713" cy="671825"/>
          </a:xfrm>
        </p:grpSpPr>
        <p:sp>
          <p:nvSpPr>
            <p:cNvPr id="2195" name="Google Shape;2195;p49"/>
            <p:cNvSpPr txBox="1"/>
            <p:nvPr/>
          </p:nvSpPr>
          <p:spPr>
            <a:xfrm>
              <a:off x="-475010" y="1129566"/>
              <a:ext cx="4241713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chemeClr val="accent4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sz="1200" b="1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96" name="Google Shape;2196;p49"/>
            <p:cNvSpPr txBox="1"/>
            <p:nvPr/>
          </p:nvSpPr>
          <p:spPr>
            <a:xfrm>
              <a:off x="-460977" y="1339726"/>
              <a:ext cx="4226290" cy="4616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Easy to change colors, photos and Text. </a:t>
              </a:r>
              <a:endParaRPr/>
            </a:p>
          </p:txBody>
        </p:sp>
      </p:grpSp>
      <p:grpSp>
        <p:nvGrpSpPr>
          <p:cNvPr id="2197" name="Google Shape;2197;p49"/>
          <p:cNvGrpSpPr/>
          <p:nvPr/>
        </p:nvGrpSpPr>
        <p:grpSpPr>
          <a:xfrm>
            <a:off x="7362647" y="3699672"/>
            <a:ext cx="4109965" cy="671825"/>
            <a:chOff x="-475010" y="1129566"/>
            <a:chExt cx="4241713" cy="671825"/>
          </a:xfrm>
        </p:grpSpPr>
        <p:sp>
          <p:nvSpPr>
            <p:cNvPr id="2198" name="Google Shape;2198;p49"/>
            <p:cNvSpPr txBox="1"/>
            <p:nvPr/>
          </p:nvSpPr>
          <p:spPr>
            <a:xfrm>
              <a:off x="-475010" y="1129566"/>
              <a:ext cx="4241713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chemeClr val="accent3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sz="1200" b="1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99" name="Google Shape;2199;p49"/>
            <p:cNvSpPr txBox="1"/>
            <p:nvPr/>
          </p:nvSpPr>
          <p:spPr>
            <a:xfrm>
              <a:off x="-460977" y="1339726"/>
              <a:ext cx="4226290" cy="4616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Easy to change colors, photos and Text. </a:t>
              </a:r>
              <a:endParaRPr/>
            </a:p>
          </p:txBody>
        </p:sp>
      </p:grpSp>
      <p:grpSp>
        <p:nvGrpSpPr>
          <p:cNvPr id="2200" name="Google Shape;2200;p49"/>
          <p:cNvGrpSpPr/>
          <p:nvPr/>
        </p:nvGrpSpPr>
        <p:grpSpPr>
          <a:xfrm>
            <a:off x="7362647" y="4887262"/>
            <a:ext cx="4109965" cy="671825"/>
            <a:chOff x="-475010" y="1129566"/>
            <a:chExt cx="4241713" cy="671825"/>
          </a:xfrm>
        </p:grpSpPr>
        <p:sp>
          <p:nvSpPr>
            <p:cNvPr id="2201" name="Google Shape;2201;p49"/>
            <p:cNvSpPr txBox="1"/>
            <p:nvPr/>
          </p:nvSpPr>
          <p:spPr>
            <a:xfrm>
              <a:off x="-475010" y="1129566"/>
              <a:ext cx="4241713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chemeClr val="accent2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sz="1200" b="1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02" name="Google Shape;2202;p49"/>
            <p:cNvSpPr txBox="1"/>
            <p:nvPr/>
          </p:nvSpPr>
          <p:spPr>
            <a:xfrm>
              <a:off x="-460977" y="1339726"/>
              <a:ext cx="4226290" cy="4616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Easy to change colors, photos and Text. </a:t>
              </a:r>
              <a:endParaRPr/>
            </a:p>
          </p:txBody>
        </p:sp>
      </p:grpSp>
      <p:grpSp>
        <p:nvGrpSpPr>
          <p:cNvPr id="2203" name="Google Shape;2203;p49"/>
          <p:cNvGrpSpPr/>
          <p:nvPr/>
        </p:nvGrpSpPr>
        <p:grpSpPr>
          <a:xfrm>
            <a:off x="920684" y="1838729"/>
            <a:ext cx="4225786" cy="4228690"/>
            <a:chOff x="2752084" y="1774776"/>
            <a:chExt cx="3355082" cy="3357389"/>
          </a:xfrm>
        </p:grpSpPr>
        <p:grpSp>
          <p:nvGrpSpPr>
            <p:cNvPr id="2204" name="Google Shape;2204;p49"/>
            <p:cNvGrpSpPr/>
            <p:nvPr/>
          </p:nvGrpSpPr>
          <p:grpSpPr>
            <a:xfrm rot="-5400000">
              <a:off x="2757279" y="1770399"/>
              <a:ext cx="1811300" cy="1820053"/>
              <a:chOff x="2447108" y="1628799"/>
              <a:chExt cx="2028744" cy="2038547"/>
            </a:xfrm>
          </p:grpSpPr>
          <p:sp>
            <p:nvSpPr>
              <p:cNvPr id="2205" name="Google Shape;2205;p49"/>
              <p:cNvSpPr/>
              <p:nvPr/>
            </p:nvSpPr>
            <p:spPr>
              <a:xfrm rot="10800000">
                <a:off x="2447108" y="2933700"/>
                <a:ext cx="1164647" cy="423292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06" name="Google Shape;2206;p49"/>
              <p:cNvSpPr/>
              <p:nvPr/>
            </p:nvSpPr>
            <p:spPr>
              <a:xfrm>
                <a:off x="2747658" y="1628799"/>
                <a:ext cx="1728194" cy="1728192"/>
              </a:xfrm>
              <a:prstGeom prst="donut">
                <a:avLst>
                  <a:gd name="adj" fmla="val 25000"/>
                </a:avLst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7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07" name="Google Shape;2207;p49"/>
              <p:cNvSpPr/>
              <p:nvPr/>
            </p:nvSpPr>
            <p:spPr>
              <a:xfrm rot="-5400000">
                <a:off x="2372078" y="2868475"/>
                <a:ext cx="1174451" cy="423292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208" name="Google Shape;2208;p49"/>
            <p:cNvGrpSpPr/>
            <p:nvPr/>
          </p:nvGrpSpPr>
          <p:grpSpPr>
            <a:xfrm>
              <a:off x="4295866" y="1774778"/>
              <a:ext cx="1811300" cy="1805579"/>
              <a:chOff x="2447108" y="1645011"/>
              <a:chExt cx="2028744" cy="2022336"/>
            </a:xfrm>
          </p:grpSpPr>
          <p:sp>
            <p:nvSpPr>
              <p:cNvPr id="2209" name="Google Shape;2209;p49"/>
              <p:cNvSpPr/>
              <p:nvPr/>
            </p:nvSpPr>
            <p:spPr>
              <a:xfrm rot="10800000">
                <a:off x="2447108" y="2949911"/>
                <a:ext cx="1164647" cy="423292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10" name="Google Shape;2210;p49"/>
              <p:cNvSpPr/>
              <p:nvPr/>
            </p:nvSpPr>
            <p:spPr>
              <a:xfrm>
                <a:off x="2747658" y="1645011"/>
                <a:ext cx="1728194" cy="1728192"/>
              </a:xfrm>
              <a:prstGeom prst="donut">
                <a:avLst>
                  <a:gd name="adj" fmla="val 25000"/>
                </a:avLst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7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11" name="Google Shape;2211;p49"/>
              <p:cNvSpPr/>
              <p:nvPr/>
            </p:nvSpPr>
            <p:spPr>
              <a:xfrm rot="-5400000">
                <a:off x="2372078" y="2868475"/>
                <a:ext cx="1174451" cy="423292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212" name="Google Shape;2212;p49"/>
            <p:cNvGrpSpPr/>
            <p:nvPr/>
          </p:nvGrpSpPr>
          <p:grpSpPr>
            <a:xfrm rot="5400000">
              <a:off x="4290671" y="3316488"/>
              <a:ext cx="1811300" cy="1820052"/>
              <a:chOff x="2447108" y="1628800"/>
              <a:chExt cx="2028743" cy="2038546"/>
            </a:xfrm>
          </p:grpSpPr>
          <p:sp>
            <p:nvSpPr>
              <p:cNvPr id="2213" name="Google Shape;2213;p49"/>
              <p:cNvSpPr/>
              <p:nvPr/>
            </p:nvSpPr>
            <p:spPr>
              <a:xfrm rot="10800000">
                <a:off x="2447108" y="2933700"/>
                <a:ext cx="1164647" cy="423292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14" name="Google Shape;2214;p49"/>
              <p:cNvSpPr/>
              <p:nvPr/>
            </p:nvSpPr>
            <p:spPr>
              <a:xfrm>
                <a:off x="2747657" y="1628800"/>
                <a:ext cx="1728194" cy="1728192"/>
              </a:xfrm>
              <a:prstGeom prst="donut">
                <a:avLst>
                  <a:gd name="adj" fmla="val 25000"/>
                </a:avLst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7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15" name="Google Shape;2215;p49"/>
              <p:cNvSpPr/>
              <p:nvPr/>
            </p:nvSpPr>
            <p:spPr>
              <a:xfrm rot="-5400000">
                <a:off x="2372078" y="2868475"/>
                <a:ext cx="1174451" cy="423292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216" name="Google Shape;2216;p49"/>
            <p:cNvGrpSpPr/>
            <p:nvPr/>
          </p:nvGrpSpPr>
          <p:grpSpPr>
            <a:xfrm rot="10800000">
              <a:off x="2752084" y="3326583"/>
              <a:ext cx="1811300" cy="1805580"/>
              <a:chOff x="2447108" y="1645009"/>
              <a:chExt cx="2028744" cy="2022338"/>
            </a:xfrm>
          </p:grpSpPr>
          <p:sp>
            <p:nvSpPr>
              <p:cNvPr id="2217" name="Google Shape;2217;p49"/>
              <p:cNvSpPr/>
              <p:nvPr/>
            </p:nvSpPr>
            <p:spPr>
              <a:xfrm rot="10800000">
                <a:off x="2447108" y="2933700"/>
                <a:ext cx="1164647" cy="423292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18" name="Google Shape;2218;p49"/>
              <p:cNvSpPr/>
              <p:nvPr/>
            </p:nvSpPr>
            <p:spPr>
              <a:xfrm>
                <a:off x="2747658" y="1645009"/>
                <a:ext cx="1728194" cy="1728192"/>
              </a:xfrm>
              <a:prstGeom prst="donut">
                <a:avLst>
                  <a:gd name="adj" fmla="val 25000"/>
                </a:avLst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7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19" name="Google Shape;2219;p49"/>
              <p:cNvSpPr/>
              <p:nvPr/>
            </p:nvSpPr>
            <p:spPr>
              <a:xfrm rot="-5400000">
                <a:off x="2372078" y="2868475"/>
                <a:ext cx="1174451" cy="423292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sp>
        <p:nvSpPr>
          <p:cNvPr id="2220" name="Google Shape;2220;p49"/>
          <p:cNvSpPr txBox="1"/>
          <p:nvPr/>
        </p:nvSpPr>
        <p:spPr>
          <a:xfrm>
            <a:off x="1541616" y="2391689"/>
            <a:ext cx="701526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 b="1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S</a:t>
            </a:r>
            <a:endParaRPr sz="4800" b="1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21" name="Google Shape;2221;p49"/>
          <p:cNvSpPr txBox="1"/>
          <p:nvPr/>
        </p:nvSpPr>
        <p:spPr>
          <a:xfrm>
            <a:off x="1542646" y="4687410"/>
            <a:ext cx="701526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 b="1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rPr>
              <a:t>W</a:t>
            </a:r>
            <a:endParaRPr sz="4800" b="1">
              <a:solidFill>
                <a:schemeClr val="accent4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22" name="Google Shape;2222;p49"/>
          <p:cNvSpPr txBox="1"/>
          <p:nvPr/>
        </p:nvSpPr>
        <p:spPr>
          <a:xfrm>
            <a:off x="3824042" y="4667520"/>
            <a:ext cx="701526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 b="1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rPr>
              <a:t>O</a:t>
            </a:r>
            <a:endParaRPr sz="4800" b="1">
              <a:solidFill>
                <a:schemeClr val="accent3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23" name="Google Shape;2223;p49"/>
          <p:cNvSpPr txBox="1"/>
          <p:nvPr/>
        </p:nvSpPr>
        <p:spPr>
          <a:xfrm>
            <a:off x="3834322" y="2384614"/>
            <a:ext cx="701526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 b="1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T</a:t>
            </a:r>
            <a:endParaRPr sz="4800" b="1">
              <a:solidFill>
                <a:schemeClr val="accen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24" name="Google Shape;2224;p49"/>
          <p:cNvSpPr txBox="1"/>
          <p:nvPr/>
        </p:nvSpPr>
        <p:spPr>
          <a:xfrm>
            <a:off x="2881969" y="4208997"/>
            <a:ext cx="1828028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OPPORTUNITIES</a:t>
            </a:r>
            <a:endParaRPr sz="18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25" name="Google Shape;2225;p49"/>
          <p:cNvSpPr txBox="1"/>
          <p:nvPr/>
        </p:nvSpPr>
        <p:spPr>
          <a:xfrm>
            <a:off x="1766244" y="3387279"/>
            <a:ext cx="1460509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STRENGTHS</a:t>
            </a:r>
            <a:endParaRPr sz="18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26" name="Google Shape;2226;p49"/>
          <p:cNvSpPr txBox="1"/>
          <p:nvPr/>
        </p:nvSpPr>
        <p:spPr>
          <a:xfrm rot="5400000">
            <a:off x="1940808" y="4328049"/>
            <a:ext cx="1375826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WEAKNESS</a:t>
            </a:r>
            <a:endParaRPr sz="18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27" name="Google Shape;2227;p49"/>
          <p:cNvSpPr txBox="1"/>
          <p:nvPr/>
        </p:nvSpPr>
        <p:spPr>
          <a:xfrm rot="5400000">
            <a:off x="2825338" y="3267962"/>
            <a:ext cx="1207626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THREATS</a:t>
            </a:r>
            <a:endParaRPr sz="18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229" name="Google Shape;2229;p4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9367" y="242558"/>
            <a:ext cx="1181964" cy="8325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3" name="Google Shape;533;p5"/>
          <p:cNvSpPr txBox="1">
            <a:spLocks noGrp="1"/>
          </p:cNvSpPr>
          <p:nvPr>
            <p:ph type="body" idx="1"/>
          </p:nvPr>
        </p:nvSpPr>
        <p:spPr>
          <a:xfrm>
            <a:off x="792204" y="600247"/>
            <a:ext cx="6290420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60B1E"/>
              </a:buClr>
              <a:buSzPts val="4000"/>
              <a:buNone/>
            </a:pPr>
            <a:endParaRPr/>
          </a:p>
        </p:txBody>
      </p:sp>
      <p:sp>
        <p:nvSpPr>
          <p:cNvPr id="534" name="Google Shape;534;p5"/>
          <p:cNvSpPr/>
          <p:nvPr/>
        </p:nvSpPr>
        <p:spPr>
          <a:xfrm>
            <a:off x="1341552" y="2726027"/>
            <a:ext cx="4496874" cy="24684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5" name="Google Shape;535;p5"/>
          <p:cNvSpPr/>
          <p:nvPr/>
        </p:nvSpPr>
        <p:spPr>
          <a:xfrm>
            <a:off x="7146017" y="3299814"/>
            <a:ext cx="2035815" cy="11175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6" name="Google Shape;536;p5"/>
          <p:cNvSpPr txBox="1"/>
          <p:nvPr/>
        </p:nvSpPr>
        <p:spPr>
          <a:xfrm>
            <a:off x="1113608" y="2512077"/>
            <a:ext cx="4857222" cy="33239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Easy to change colors, photos and Text. You can simply impress your audience and add a unique zing and appeal to your Presentations. Get a modern PowerPoint  Presentation that is beautifully designed. 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5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Easy to change colors, photos and Text.</a:t>
            </a:r>
            <a:endParaRPr/>
          </a:p>
        </p:txBody>
      </p:sp>
      <p:pic>
        <p:nvPicPr>
          <p:cNvPr id="537" name="Google Shape;537;p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258082" y="1597750"/>
            <a:ext cx="3847500" cy="47250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4" name="Google Shape;2234;p50"/>
          <p:cNvSpPr txBox="1"/>
          <p:nvPr/>
        </p:nvSpPr>
        <p:spPr>
          <a:xfrm>
            <a:off x="1880665" y="978452"/>
            <a:ext cx="7975840" cy="14299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FFC000"/>
              </a:buClr>
              <a:buSzPts val="4800"/>
              <a:buFont typeface="Arial"/>
              <a:buNone/>
            </a:pPr>
            <a:r>
              <a:rPr lang="en-US" sz="4800" b="1">
                <a:solidFill>
                  <a:srgbClr val="FFC000"/>
                </a:solidFill>
                <a:latin typeface="Arial Black"/>
                <a:ea typeface="Arial Black"/>
                <a:cs typeface="Arial Black"/>
                <a:sym typeface="Arial Black"/>
              </a:rPr>
              <a:t>THANK YOU SO MUCH</a:t>
            </a:r>
            <a:endParaRPr/>
          </a:p>
        </p:txBody>
      </p:sp>
      <p:pic>
        <p:nvPicPr>
          <p:cNvPr id="2235" name="Google Shape;2235;p5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44" y="3844978"/>
            <a:ext cx="12190856" cy="2930011"/>
          </a:xfrm>
          <a:prstGeom prst="rect">
            <a:avLst/>
          </a:prstGeom>
          <a:noFill/>
          <a:ln>
            <a:noFill/>
          </a:ln>
        </p:spPr>
      </p:pic>
      <p:pic>
        <p:nvPicPr>
          <p:cNvPr id="2236" name="Google Shape;2236;p5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690851" y="2803114"/>
            <a:ext cx="4355468" cy="30730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237" name="Google Shape;2237;p50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 rot="-2518249">
            <a:off x="-179932" y="2653842"/>
            <a:ext cx="5090777" cy="2774801"/>
          </a:xfrm>
          <a:prstGeom prst="rect">
            <a:avLst/>
          </a:prstGeom>
          <a:noFill/>
          <a:ln>
            <a:noFill/>
          </a:ln>
        </p:spPr>
      </p:pic>
      <p:pic>
        <p:nvPicPr>
          <p:cNvPr id="2238" name="Google Shape;2238;p50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 rot="3600000">
            <a:off x="6716419" y="2818167"/>
            <a:ext cx="5090777" cy="27748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3" name="Google Shape;2243;p5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44" name="Google Shape;2244;p51"/>
          <p:cNvSpPr/>
          <p:nvPr/>
        </p:nvSpPr>
        <p:spPr>
          <a:xfrm>
            <a:off x="0" y="0"/>
            <a:ext cx="6874930" cy="6868063"/>
          </a:xfrm>
          <a:custGeom>
            <a:avLst/>
            <a:gdLst/>
            <a:ahLst/>
            <a:cxnLst/>
            <a:rect l="l" t="t" r="r" b="b"/>
            <a:pathLst>
              <a:path w="6874930" h="6868063" extrusionOk="0">
                <a:moveTo>
                  <a:pt x="5147391" y="0"/>
                </a:moveTo>
                <a:cubicBezTo>
                  <a:pt x="5185801" y="327626"/>
                  <a:pt x="5239472" y="697859"/>
                  <a:pt x="5316291" y="1102177"/>
                </a:cubicBezTo>
                <a:cubicBezTo>
                  <a:pt x="5553617" y="2352650"/>
                  <a:pt x="5912021" y="3410057"/>
                  <a:pt x="6082702" y="3907856"/>
                </a:cubicBezTo>
                <a:cubicBezTo>
                  <a:pt x="6141080" y="4078155"/>
                  <a:pt x="6271698" y="4452712"/>
                  <a:pt x="6433348" y="4972895"/>
                </a:cubicBezTo>
                <a:cubicBezTo>
                  <a:pt x="6448738" y="5022242"/>
                  <a:pt x="6567528" y="5406211"/>
                  <a:pt x="6693186" y="5895106"/>
                </a:cubicBezTo>
                <a:cubicBezTo>
                  <a:pt x="6743805" y="6092368"/>
                  <a:pt x="6794170" y="6300950"/>
                  <a:pt x="6836013" y="6570580"/>
                </a:cubicBezTo>
                <a:cubicBezTo>
                  <a:pt x="6854963" y="6692422"/>
                  <a:pt x="6867173" y="6794933"/>
                  <a:pt x="6874931" y="6868064"/>
                </a:cubicBezTo>
                <a:cubicBezTo>
                  <a:pt x="4583330" y="6868064"/>
                  <a:pt x="2291729" y="6868064"/>
                  <a:pt x="0" y="6868064"/>
                </a:cubicBezTo>
                <a:cubicBezTo>
                  <a:pt x="0" y="4578624"/>
                  <a:pt x="0" y="2289312"/>
                  <a:pt x="0" y="0"/>
                </a:cubicBezTo>
                <a:cubicBezTo>
                  <a:pt x="1715839" y="0"/>
                  <a:pt x="3431552" y="0"/>
                  <a:pt x="5147391" y="0"/>
                </a:cubicBezTo>
                <a:close/>
              </a:path>
            </a:pathLst>
          </a:custGeom>
          <a:solidFill>
            <a:srgbClr val="C60B1E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45" name="Google Shape;2245;p51"/>
          <p:cNvSpPr/>
          <p:nvPr/>
        </p:nvSpPr>
        <p:spPr>
          <a:xfrm>
            <a:off x="5909350" y="-127"/>
            <a:ext cx="1659656" cy="6868063"/>
          </a:xfrm>
          <a:custGeom>
            <a:avLst/>
            <a:gdLst/>
            <a:ahLst/>
            <a:cxnLst/>
            <a:rect l="l" t="t" r="r" b="b"/>
            <a:pathLst>
              <a:path w="1659656" h="6868063" extrusionOk="0">
                <a:moveTo>
                  <a:pt x="0" y="127"/>
                </a:moveTo>
                <a:cubicBezTo>
                  <a:pt x="14753" y="461678"/>
                  <a:pt x="69951" y="832419"/>
                  <a:pt x="121206" y="1095817"/>
                </a:cubicBezTo>
                <a:cubicBezTo>
                  <a:pt x="152112" y="1254797"/>
                  <a:pt x="185053" y="1392411"/>
                  <a:pt x="233764" y="1595905"/>
                </a:cubicBezTo>
                <a:cubicBezTo>
                  <a:pt x="258438" y="1699178"/>
                  <a:pt x="327626" y="1984579"/>
                  <a:pt x="458880" y="2453125"/>
                </a:cubicBezTo>
                <a:cubicBezTo>
                  <a:pt x="538497" y="2737508"/>
                  <a:pt x="538624" y="2723900"/>
                  <a:pt x="679671" y="3210760"/>
                </a:cubicBezTo>
                <a:cubicBezTo>
                  <a:pt x="802022" y="3633265"/>
                  <a:pt x="863198" y="3844518"/>
                  <a:pt x="926408" y="4085404"/>
                </a:cubicBezTo>
                <a:cubicBezTo>
                  <a:pt x="989873" y="4327309"/>
                  <a:pt x="1056008" y="4580405"/>
                  <a:pt x="1125578" y="4916679"/>
                </a:cubicBezTo>
                <a:cubicBezTo>
                  <a:pt x="1166405" y="5114196"/>
                  <a:pt x="1217278" y="5359916"/>
                  <a:pt x="1255434" y="5648369"/>
                </a:cubicBezTo>
                <a:cubicBezTo>
                  <a:pt x="1295115" y="5948269"/>
                  <a:pt x="1330091" y="6362634"/>
                  <a:pt x="1311776" y="6868063"/>
                </a:cubicBezTo>
                <a:cubicBezTo>
                  <a:pt x="1405892" y="6868063"/>
                  <a:pt x="1500135" y="6868063"/>
                  <a:pt x="1594251" y="6868063"/>
                </a:cubicBezTo>
                <a:cubicBezTo>
                  <a:pt x="1683280" y="6217390"/>
                  <a:pt x="1666110" y="5692120"/>
                  <a:pt x="1632153" y="5327992"/>
                </a:cubicBezTo>
                <a:cubicBezTo>
                  <a:pt x="1602391" y="5008888"/>
                  <a:pt x="1550754" y="4717000"/>
                  <a:pt x="1497973" y="4418754"/>
                </a:cubicBezTo>
                <a:cubicBezTo>
                  <a:pt x="1471519" y="4269058"/>
                  <a:pt x="1422044" y="4001845"/>
                  <a:pt x="1285830" y="3401282"/>
                </a:cubicBezTo>
                <a:cubicBezTo>
                  <a:pt x="1097598" y="2571661"/>
                  <a:pt x="1059697" y="2498911"/>
                  <a:pt x="922084" y="1855615"/>
                </a:cubicBezTo>
                <a:cubicBezTo>
                  <a:pt x="798588" y="1277563"/>
                  <a:pt x="762341" y="1023704"/>
                  <a:pt x="740211" y="777476"/>
                </a:cubicBezTo>
                <a:cubicBezTo>
                  <a:pt x="711340" y="456463"/>
                  <a:pt x="709941" y="187851"/>
                  <a:pt x="714265" y="0"/>
                </a:cubicBezTo>
                <a:cubicBezTo>
                  <a:pt x="476304" y="127"/>
                  <a:pt x="238088" y="127"/>
                  <a:pt x="0" y="127"/>
                </a:cubicBezTo>
                <a:close/>
              </a:path>
            </a:pathLst>
          </a:custGeom>
          <a:solidFill>
            <a:srgbClr val="C60B1E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46" name="Google Shape;2246;p51"/>
          <p:cNvSpPr/>
          <p:nvPr/>
        </p:nvSpPr>
        <p:spPr>
          <a:xfrm>
            <a:off x="1064604" y="959859"/>
            <a:ext cx="3336170" cy="34778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0" b="1" cap="none">
                <a:solidFill>
                  <a:srgbClr val="FEFEFE"/>
                </a:solidFill>
                <a:latin typeface="Arial"/>
                <a:ea typeface="Arial"/>
                <a:cs typeface="Arial"/>
                <a:sym typeface="Arial"/>
              </a:rPr>
              <a:t>12</a:t>
            </a:r>
            <a:endParaRPr/>
          </a:p>
        </p:txBody>
      </p:sp>
      <p:grpSp>
        <p:nvGrpSpPr>
          <p:cNvPr id="2247" name="Google Shape;2247;p51"/>
          <p:cNvGrpSpPr/>
          <p:nvPr/>
        </p:nvGrpSpPr>
        <p:grpSpPr>
          <a:xfrm>
            <a:off x="1212783" y="4278733"/>
            <a:ext cx="4098318" cy="912756"/>
            <a:chOff x="4862377" y="4246032"/>
            <a:chExt cx="1656184" cy="912756"/>
          </a:xfrm>
        </p:grpSpPr>
        <p:sp>
          <p:nvSpPr>
            <p:cNvPr id="2248" name="Google Shape;2248;p51"/>
            <p:cNvSpPr txBox="1"/>
            <p:nvPr/>
          </p:nvSpPr>
          <p:spPr>
            <a:xfrm>
              <a:off x="4862377" y="4512457"/>
              <a:ext cx="1656184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I hope and I believe that this Template will your Time, Money and Reputation. </a:t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49" name="Google Shape;2249;p51"/>
            <p:cNvSpPr txBox="1"/>
            <p:nvPr/>
          </p:nvSpPr>
          <p:spPr>
            <a:xfrm>
              <a:off x="4862377" y="4246032"/>
              <a:ext cx="1656184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/>
            </a:p>
          </p:txBody>
        </p:sp>
      </p:grp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6" name="Google Shape;2256;p52"/>
          <p:cNvSpPr txBox="1">
            <a:spLocks noGrp="1"/>
          </p:cNvSpPr>
          <p:nvPr>
            <p:ph type="body" idx="1"/>
          </p:nvPr>
        </p:nvSpPr>
        <p:spPr>
          <a:xfrm>
            <a:off x="723165" y="379082"/>
            <a:ext cx="10544391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4000"/>
              <a:buNone/>
            </a:pPr>
            <a:r>
              <a:rPr lang="en-US">
                <a:solidFill>
                  <a:srgbClr val="FF0000"/>
                </a:solidFill>
              </a:rPr>
              <a:t>Illustrations PNG</a:t>
            </a:r>
            <a:endParaRPr/>
          </a:p>
        </p:txBody>
      </p:sp>
      <p:pic>
        <p:nvPicPr>
          <p:cNvPr id="2258" name="Google Shape;2258;p5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59969" y="1103329"/>
            <a:ext cx="3389543" cy="2991049"/>
          </a:xfrm>
          <a:prstGeom prst="rect">
            <a:avLst/>
          </a:prstGeom>
          <a:noFill/>
          <a:ln>
            <a:noFill/>
          </a:ln>
        </p:spPr>
      </p:pic>
      <p:pic>
        <p:nvPicPr>
          <p:cNvPr id="2259" name="Google Shape;2259;p5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193052" y="1432369"/>
            <a:ext cx="2632810" cy="2662009"/>
          </a:xfrm>
          <a:prstGeom prst="rect">
            <a:avLst/>
          </a:prstGeom>
          <a:noFill/>
          <a:ln>
            <a:noFill/>
          </a:ln>
        </p:spPr>
      </p:pic>
      <p:pic>
        <p:nvPicPr>
          <p:cNvPr id="2260" name="Google Shape;2260;p52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0351809" y="970146"/>
            <a:ext cx="1672896" cy="3586454"/>
          </a:xfrm>
          <a:prstGeom prst="rect">
            <a:avLst/>
          </a:prstGeom>
          <a:noFill/>
          <a:ln>
            <a:noFill/>
          </a:ln>
        </p:spPr>
      </p:pic>
      <p:pic>
        <p:nvPicPr>
          <p:cNvPr id="2261" name="Google Shape;2261;p52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287096" y="4314605"/>
            <a:ext cx="3905956" cy="2271092"/>
          </a:xfrm>
          <a:prstGeom prst="rect">
            <a:avLst/>
          </a:prstGeom>
          <a:noFill/>
          <a:ln>
            <a:noFill/>
          </a:ln>
        </p:spPr>
      </p:pic>
      <p:pic>
        <p:nvPicPr>
          <p:cNvPr id="2262" name="Google Shape;2262;p52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7375459" y="1650999"/>
            <a:ext cx="3110534" cy="2193513"/>
          </a:xfrm>
          <a:prstGeom prst="rect">
            <a:avLst/>
          </a:prstGeom>
          <a:noFill/>
          <a:ln>
            <a:noFill/>
          </a:ln>
        </p:spPr>
      </p:pic>
      <p:pic>
        <p:nvPicPr>
          <p:cNvPr id="2263" name="Google Shape;2263;p52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4193052" y="4314605"/>
            <a:ext cx="3601051" cy="2324315"/>
          </a:xfrm>
          <a:prstGeom prst="rect">
            <a:avLst/>
          </a:prstGeom>
          <a:noFill/>
          <a:ln>
            <a:noFill/>
          </a:ln>
        </p:spPr>
      </p:pic>
      <p:pic>
        <p:nvPicPr>
          <p:cNvPr id="2264" name="Google Shape;2264;p52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8430943" y="4398281"/>
            <a:ext cx="3086277" cy="186972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9" name="Google Shape;2269;p53"/>
          <p:cNvSpPr txBox="1">
            <a:spLocks noGrp="1"/>
          </p:cNvSpPr>
          <p:nvPr>
            <p:ph type="body" idx="1"/>
          </p:nvPr>
        </p:nvSpPr>
        <p:spPr>
          <a:xfrm>
            <a:off x="-2377200" y="5560601"/>
            <a:ext cx="10544391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C000"/>
              </a:buClr>
              <a:buSzPts val="6600"/>
              <a:buNone/>
            </a:pPr>
            <a:r>
              <a:rPr lang="en-US" sz="6600" b="1">
                <a:solidFill>
                  <a:srgbClr val="FFC000"/>
                </a:solidFill>
              </a:rPr>
              <a:t>Break Time</a:t>
            </a:r>
            <a:endParaRPr/>
          </a:p>
        </p:txBody>
      </p:sp>
      <p:pic>
        <p:nvPicPr>
          <p:cNvPr id="2270" name="Google Shape;2270;p5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359110" y="746371"/>
            <a:ext cx="5151572" cy="5538477"/>
          </a:xfrm>
          <a:prstGeom prst="rect">
            <a:avLst/>
          </a:prstGeom>
          <a:noFill/>
          <a:ln>
            <a:noFill/>
          </a:ln>
        </p:spPr>
      </p:pic>
      <p:pic>
        <p:nvPicPr>
          <p:cNvPr id="2271" name="Google Shape;2271;p5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13415" y="229311"/>
            <a:ext cx="1030504" cy="1034120"/>
          </a:xfrm>
          <a:prstGeom prst="rect">
            <a:avLst/>
          </a:prstGeom>
          <a:noFill/>
          <a:ln>
            <a:noFill/>
          </a:ln>
        </p:spPr>
      </p:pic>
      <p:pic>
        <p:nvPicPr>
          <p:cNvPr id="2272" name="Google Shape;2272;p53"/>
          <p:cNvPicPr preferRelativeResize="0"/>
          <p:nvPr/>
        </p:nvPicPr>
        <p:blipFill rotWithShape="1">
          <a:blip r:embed="rId5">
            <a:alphaModFix/>
          </a:blip>
          <a:srcRect l="4200" t="28455" r="4254" b="15771"/>
          <a:stretch/>
        </p:blipFill>
        <p:spPr>
          <a:xfrm>
            <a:off x="1190289" y="2190334"/>
            <a:ext cx="4350609" cy="26505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8" name="Google Shape;2278;p54"/>
          <p:cNvSpPr txBox="1">
            <a:spLocks noGrp="1"/>
          </p:cNvSpPr>
          <p:nvPr>
            <p:ph type="body" idx="1"/>
          </p:nvPr>
        </p:nvSpPr>
        <p:spPr>
          <a:xfrm>
            <a:off x="723165" y="379082"/>
            <a:ext cx="10544391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4000"/>
              <a:buNone/>
            </a:pPr>
            <a:r>
              <a:rPr lang="en-US">
                <a:solidFill>
                  <a:srgbClr val="FF0000"/>
                </a:solidFill>
              </a:rPr>
              <a:t>Illustrations PNG</a:t>
            </a:r>
            <a:endParaRPr/>
          </a:p>
        </p:txBody>
      </p:sp>
      <p:pic>
        <p:nvPicPr>
          <p:cNvPr id="2280" name="Google Shape;2280;p5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23165" y="1103329"/>
            <a:ext cx="3214051" cy="2983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281" name="Google Shape;2281;p5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23165" y="4086329"/>
            <a:ext cx="2522401" cy="1993993"/>
          </a:xfrm>
          <a:prstGeom prst="rect">
            <a:avLst/>
          </a:prstGeom>
          <a:noFill/>
          <a:ln>
            <a:noFill/>
          </a:ln>
        </p:spPr>
      </p:pic>
      <p:pic>
        <p:nvPicPr>
          <p:cNvPr id="2282" name="Google Shape;2282;p5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315209" y="1527491"/>
            <a:ext cx="3360301" cy="2558838"/>
          </a:xfrm>
          <a:prstGeom prst="rect">
            <a:avLst/>
          </a:prstGeom>
          <a:noFill/>
          <a:ln>
            <a:noFill/>
          </a:ln>
        </p:spPr>
      </p:pic>
      <p:pic>
        <p:nvPicPr>
          <p:cNvPr id="2283" name="Google Shape;2283;p54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8424073" y="741205"/>
            <a:ext cx="3221476" cy="3463423"/>
          </a:xfrm>
          <a:prstGeom prst="rect">
            <a:avLst/>
          </a:prstGeom>
          <a:noFill/>
          <a:ln>
            <a:noFill/>
          </a:ln>
        </p:spPr>
      </p:pic>
      <p:pic>
        <p:nvPicPr>
          <p:cNvPr id="2284" name="Google Shape;2284;p54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3492831" y="4086329"/>
            <a:ext cx="4683976" cy="2485195"/>
          </a:xfrm>
          <a:prstGeom prst="rect">
            <a:avLst/>
          </a:prstGeom>
          <a:noFill/>
          <a:ln>
            <a:noFill/>
          </a:ln>
        </p:spPr>
      </p:pic>
      <p:pic>
        <p:nvPicPr>
          <p:cNvPr id="2285" name="Google Shape;2285;p54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9093680" y="4822825"/>
            <a:ext cx="2173876" cy="160595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0" name="Google Shape;2290;p55"/>
          <p:cNvSpPr txBox="1">
            <a:spLocks noGrp="1"/>
          </p:cNvSpPr>
          <p:nvPr>
            <p:ph type="body" idx="1"/>
          </p:nvPr>
        </p:nvSpPr>
        <p:spPr>
          <a:xfrm>
            <a:off x="346924" y="234272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2500" lnSpcReduction="10000"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ct val="100000"/>
              <a:buNone/>
            </a:pPr>
            <a:r>
              <a:rPr lang="en-US"/>
              <a:t>Fully Editable</a:t>
            </a:r>
            <a:endParaRPr/>
          </a:p>
        </p:txBody>
      </p:sp>
      <p:sp>
        <p:nvSpPr>
          <p:cNvPr id="2291" name="Google Shape;2291;p55"/>
          <p:cNvSpPr/>
          <p:nvPr/>
        </p:nvSpPr>
        <p:spPr>
          <a:xfrm>
            <a:off x="4348584" y="1273092"/>
            <a:ext cx="523149" cy="524695"/>
          </a:xfrm>
          <a:custGeom>
            <a:avLst/>
            <a:gdLst/>
            <a:ahLst/>
            <a:cxnLst/>
            <a:rect l="l" t="t" r="r" b="b"/>
            <a:pathLst>
              <a:path w="3240001" h="3249575" extrusionOk="0">
                <a:moveTo>
                  <a:pt x="1275349" y="2002569"/>
                </a:moveTo>
                <a:lnTo>
                  <a:pt x="1625117" y="2233002"/>
                </a:lnTo>
                <a:lnTo>
                  <a:pt x="1968772" y="2006596"/>
                </a:lnTo>
                <a:lnTo>
                  <a:pt x="3240001" y="3249575"/>
                </a:lnTo>
                <a:lnTo>
                  <a:pt x="0" y="3249575"/>
                </a:lnTo>
                <a:close/>
                <a:moveTo>
                  <a:pt x="1067116" y="1473605"/>
                </a:moveTo>
                <a:lnTo>
                  <a:pt x="1067116" y="1581605"/>
                </a:lnTo>
                <a:lnTo>
                  <a:pt x="2183116" y="1581605"/>
                </a:lnTo>
                <a:lnTo>
                  <a:pt x="2183116" y="1473605"/>
                </a:lnTo>
                <a:close/>
                <a:moveTo>
                  <a:pt x="1067116" y="1267205"/>
                </a:moveTo>
                <a:lnTo>
                  <a:pt x="1067116" y="1375205"/>
                </a:lnTo>
                <a:lnTo>
                  <a:pt x="2183116" y="1375205"/>
                </a:lnTo>
                <a:lnTo>
                  <a:pt x="2183116" y="1267205"/>
                </a:lnTo>
                <a:close/>
                <a:moveTo>
                  <a:pt x="3240001" y="1172196"/>
                </a:moveTo>
                <a:lnTo>
                  <a:pt x="3240001" y="3142550"/>
                </a:lnTo>
                <a:lnTo>
                  <a:pt x="2026252" y="1968728"/>
                </a:lnTo>
                <a:lnTo>
                  <a:pt x="3049854" y="1294362"/>
                </a:lnTo>
                <a:close/>
                <a:moveTo>
                  <a:pt x="0" y="1172196"/>
                </a:moveTo>
                <a:lnTo>
                  <a:pt x="602850" y="1559516"/>
                </a:lnTo>
                <a:lnTo>
                  <a:pt x="1217896" y="1964719"/>
                </a:lnTo>
                <a:lnTo>
                  <a:pt x="0" y="3142550"/>
                </a:lnTo>
                <a:close/>
                <a:moveTo>
                  <a:pt x="1067116" y="1060805"/>
                </a:moveTo>
                <a:lnTo>
                  <a:pt x="1067116" y="1168805"/>
                </a:lnTo>
                <a:lnTo>
                  <a:pt x="2183116" y="1168805"/>
                </a:lnTo>
                <a:lnTo>
                  <a:pt x="2183116" y="1060805"/>
                </a:lnTo>
                <a:close/>
                <a:moveTo>
                  <a:pt x="869032" y="816137"/>
                </a:moveTo>
                <a:lnTo>
                  <a:pt x="2381200" y="816137"/>
                </a:lnTo>
                <a:lnTo>
                  <a:pt x="2381200" y="1623491"/>
                </a:lnTo>
                <a:lnTo>
                  <a:pt x="1668045" y="2093329"/>
                </a:lnTo>
                <a:lnTo>
                  <a:pt x="1625116" y="2121611"/>
                </a:lnTo>
                <a:lnTo>
                  <a:pt x="869032" y="1623491"/>
                </a:lnTo>
                <a:close/>
                <a:moveTo>
                  <a:pt x="1625116" y="0"/>
                </a:moveTo>
                <a:lnTo>
                  <a:pt x="3235286" y="1060806"/>
                </a:lnTo>
                <a:lnTo>
                  <a:pt x="2489212" y="1552331"/>
                </a:lnTo>
                <a:lnTo>
                  <a:pt x="2489212" y="708008"/>
                </a:lnTo>
                <a:lnTo>
                  <a:pt x="761020" y="708008"/>
                </a:lnTo>
                <a:lnTo>
                  <a:pt x="761020" y="1552331"/>
                </a:lnTo>
                <a:lnTo>
                  <a:pt x="14946" y="1060806"/>
                </a:lnTo>
                <a:close/>
              </a:path>
            </a:pathLst>
          </a:custGeom>
          <a:solidFill>
            <a:srgbClr val="C5252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92" name="Google Shape;2292;p55"/>
          <p:cNvSpPr/>
          <p:nvPr/>
        </p:nvSpPr>
        <p:spPr>
          <a:xfrm>
            <a:off x="3509830" y="1343626"/>
            <a:ext cx="523147" cy="383626"/>
          </a:xfrm>
          <a:custGeom>
            <a:avLst/>
            <a:gdLst/>
            <a:ahLst/>
            <a:cxnLst/>
            <a:rect l="l" t="t" r="r" b="b"/>
            <a:pathLst>
              <a:path w="3240001" h="2375905" extrusionOk="0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rgbClr val="C5252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93" name="Google Shape;2293;p55"/>
          <p:cNvSpPr/>
          <p:nvPr/>
        </p:nvSpPr>
        <p:spPr>
          <a:xfrm>
            <a:off x="4350670" y="4301146"/>
            <a:ext cx="313133" cy="707899"/>
          </a:xfrm>
          <a:custGeom>
            <a:avLst/>
            <a:gdLst/>
            <a:ahLst/>
            <a:cxnLst/>
            <a:rect l="l" t="t" r="r" b="b"/>
            <a:pathLst>
              <a:path w="1346449" h="3166775" extrusionOk="0">
                <a:moveTo>
                  <a:pt x="1148449" y="2374775"/>
                </a:moveTo>
                <a:lnTo>
                  <a:pt x="198001" y="2374775"/>
                </a:lnTo>
                <a:lnTo>
                  <a:pt x="1" y="3166775"/>
                </a:lnTo>
                <a:lnTo>
                  <a:pt x="1346449" y="3166775"/>
                </a:lnTo>
                <a:lnTo>
                  <a:pt x="1148449" y="2374775"/>
                </a:lnTo>
                <a:close/>
                <a:moveTo>
                  <a:pt x="755186" y="0"/>
                </a:moveTo>
                <a:cubicBezTo>
                  <a:pt x="755186" y="438198"/>
                  <a:pt x="734449" y="793446"/>
                  <a:pt x="734449" y="1231644"/>
                </a:cubicBezTo>
                <a:cubicBezTo>
                  <a:pt x="803843" y="1256124"/>
                  <a:pt x="853246" y="1322425"/>
                  <a:pt x="853246" y="1400264"/>
                </a:cubicBezTo>
                <a:cubicBezTo>
                  <a:pt x="853246" y="1499686"/>
                  <a:pt x="772648" y="1580284"/>
                  <a:pt x="673226" y="1580284"/>
                </a:cubicBezTo>
                <a:cubicBezTo>
                  <a:pt x="573804" y="1580284"/>
                  <a:pt x="493206" y="1499686"/>
                  <a:pt x="493206" y="1400264"/>
                </a:cubicBezTo>
                <a:cubicBezTo>
                  <a:pt x="493206" y="1322426"/>
                  <a:pt x="542608" y="1256126"/>
                  <a:pt x="612000" y="1231645"/>
                </a:cubicBezTo>
                <a:lnTo>
                  <a:pt x="591263" y="10368"/>
                </a:lnTo>
                <a:lnTo>
                  <a:pt x="2939" y="1491744"/>
                </a:lnTo>
                <a:lnTo>
                  <a:pt x="0" y="1491744"/>
                </a:lnTo>
                <a:lnTo>
                  <a:pt x="2009" y="1494147"/>
                </a:lnTo>
                <a:lnTo>
                  <a:pt x="0" y="1499342"/>
                </a:lnTo>
                <a:lnTo>
                  <a:pt x="6353" y="1499342"/>
                </a:lnTo>
                <a:cubicBezTo>
                  <a:pt x="274151" y="1797289"/>
                  <a:pt x="320153" y="2031319"/>
                  <a:pt x="273414" y="2293171"/>
                </a:cubicBezTo>
                <a:lnTo>
                  <a:pt x="1091887" y="2283744"/>
                </a:lnTo>
                <a:cubicBezTo>
                  <a:pt x="1035756" y="1984266"/>
                  <a:pt x="1081794" y="1833397"/>
                  <a:pt x="1340768" y="1499342"/>
                </a:cubicBezTo>
                <a:lnTo>
                  <a:pt x="1346449" y="1499342"/>
                </a:lnTo>
                <a:lnTo>
                  <a:pt x="1344512" y="1494334"/>
                </a:lnTo>
                <a:cubicBezTo>
                  <a:pt x="1345124" y="1493447"/>
                  <a:pt x="1345785" y="1492596"/>
                  <a:pt x="1346448" y="1491744"/>
                </a:cubicBezTo>
                <a:lnTo>
                  <a:pt x="1343510" y="1491744"/>
                </a:lnTo>
                <a:cubicBezTo>
                  <a:pt x="1140490" y="966846"/>
                  <a:pt x="958206" y="524898"/>
                  <a:pt x="755186" y="0"/>
                </a:cubicBezTo>
                <a:close/>
              </a:path>
            </a:pathLst>
          </a:custGeom>
          <a:solidFill>
            <a:srgbClr val="C5252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94" name="Google Shape;2294;p55"/>
          <p:cNvSpPr/>
          <p:nvPr/>
        </p:nvSpPr>
        <p:spPr>
          <a:xfrm rot="-2700000">
            <a:off x="7822249" y="3435498"/>
            <a:ext cx="225664" cy="502732"/>
          </a:xfrm>
          <a:custGeom>
            <a:avLst/>
            <a:gdLst/>
            <a:ahLst/>
            <a:cxnLst/>
            <a:rect l="l" t="t" r="r" b="b"/>
            <a:pathLst>
              <a:path w="154109" h="343323" extrusionOk="0">
                <a:moveTo>
                  <a:pt x="102909" y="313772"/>
                </a:moveTo>
                <a:lnTo>
                  <a:pt x="102909" y="328547"/>
                </a:lnTo>
                <a:cubicBezTo>
                  <a:pt x="102909" y="336708"/>
                  <a:pt x="96294" y="343322"/>
                  <a:pt x="88133" y="343323"/>
                </a:cubicBezTo>
                <a:lnTo>
                  <a:pt x="65975" y="343322"/>
                </a:lnTo>
                <a:cubicBezTo>
                  <a:pt x="57814" y="343322"/>
                  <a:pt x="51199" y="336708"/>
                  <a:pt x="51199" y="328547"/>
                </a:cubicBezTo>
                <a:cubicBezTo>
                  <a:pt x="51199" y="323622"/>
                  <a:pt x="51200" y="318696"/>
                  <a:pt x="51200" y="313771"/>
                </a:cubicBezTo>
                <a:close/>
                <a:moveTo>
                  <a:pt x="123327" y="15459"/>
                </a:moveTo>
                <a:cubicBezTo>
                  <a:pt x="141678" y="29245"/>
                  <a:pt x="152926" y="50497"/>
                  <a:pt x="154008" y="73425"/>
                </a:cubicBezTo>
                <a:cubicBezTo>
                  <a:pt x="155089" y="96353"/>
                  <a:pt x="145890" y="118568"/>
                  <a:pt x="128916" y="134021"/>
                </a:cubicBezTo>
                <a:lnTo>
                  <a:pt x="119294" y="123450"/>
                </a:lnTo>
                <a:cubicBezTo>
                  <a:pt x="133118" y="110865"/>
                  <a:pt x="140611" y="92772"/>
                  <a:pt x="139730" y="74098"/>
                </a:cubicBezTo>
                <a:cubicBezTo>
                  <a:pt x="138850" y="55424"/>
                  <a:pt x="129689" y="38115"/>
                  <a:pt x="114743" y="26887"/>
                </a:cubicBezTo>
                <a:close/>
                <a:moveTo>
                  <a:pt x="136698" y="17411"/>
                </a:moveTo>
                <a:cubicBezTo>
                  <a:pt x="103758" y="-15529"/>
                  <a:pt x="50351" y="-15529"/>
                  <a:pt x="17412" y="17411"/>
                </a:cubicBezTo>
                <a:cubicBezTo>
                  <a:pt x="-15528" y="50351"/>
                  <a:pt x="-15528" y="103757"/>
                  <a:pt x="17412" y="136697"/>
                </a:cubicBezTo>
                <a:cubicBezTo>
                  <a:pt x="50351" y="169637"/>
                  <a:pt x="103758" y="169637"/>
                  <a:pt x="136698" y="136697"/>
                </a:cubicBezTo>
                <a:cubicBezTo>
                  <a:pt x="169637" y="103757"/>
                  <a:pt x="169637" y="50351"/>
                  <a:pt x="136698" y="17411"/>
                </a:cubicBezTo>
                <a:close/>
                <a:moveTo>
                  <a:pt x="154109" y="0"/>
                </a:moveTo>
                <a:cubicBezTo>
                  <a:pt x="196665" y="42556"/>
                  <a:pt x="196665" y="111552"/>
                  <a:pt x="154109" y="154108"/>
                </a:cubicBezTo>
                <a:cubicBezTo>
                  <a:pt x="139576" y="168641"/>
                  <a:pt x="121959" y="178211"/>
                  <a:pt x="102912" y="180994"/>
                </a:cubicBezTo>
                <a:lnTo>
                  <a:pt x="102912" y="308310"/>
                </a:lnTo>
                <a:lnTo>
                  <a:pt x="51197" y="308310"/>
                </a:lnTo>
                <a:lnTo>
                  <a:pt x="51197" y="180994"/>
                </a:lnTo>
                <a:cubicBezTo>
                  <a:pt x="32150" y="178211"/>
                  <a:pt x="14534" y="168641"/>
                  <a:pt x="0" y="154108"/>
                </a:cubicBezTo>
                <a:cubicBezTo>
                  <a:pt x="-42555" y="111552"/>
                  <a:pt x="-42555" y="42556"/>
                  <a:pt x="0" y="0"/>
                </a:cubicBezTo>
                <a:cubicBezTo>
                  <a:pt x="42556" y="-42556"/>
                  <a:pt x="111553" y="-42556"/>
                  <a:pt x="154109" y="0"/>
                </a:cubicBezTo>
                <a:close/>
              </a:path>
            </a:pathLst>
          </a:custGeom>
          <a:solidFill>
            <a:srgbClr val="C5252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95" name="Google Shape;2295;p55"/>
          <p:cNvSpPr/>
          <p:nvPr/>
        </p:nvSpPr>
        <p:spPr>
          <a:xfrm flipH="1">
            <a:off x="3503540" y="4422849"/>
            <a:ext cx="464493" cy="464493"/>
          </a:xfrm>
          <a:custGeom>
            <a:avLst/>
            <a:gdLst/>
            <a:ahLst/>
            <a:cxnLst/>
            <a:rect l="l" t="t" r="r" b="b"/>
            <a:pathLst>
              <a:path w="3242753" h="3227814" extrusionOk="0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rgbClr val="C5252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96" name="Google Shape;2296;p55"/>
          <p:cNvSpPr/>
          <p:nvPr/>
        </p:nvSpPr>
        <p:spPr>
          <a:xfrm>
            <a:off x="5981924" y="3423446"/>
            <a:ext cx="460778" cy="453389"/>
          </a:xfrm>
          <a:custGeom>
            <a:avLst/>
            <a:gdLst/>
            <a:ahLst/>
            <a:cxnLst/>
            <a:rect l="l" t="t" r="r" b="b"/>
            <a:pathLst>
              <a:path w="3214097" h="3162551" extrusionOk="0">
                <a:moveTo>
                  <a:pt x="1014592" y="2306036"/>
                </a:moveTo>
                <a:cubicBezTo>
                  <a:pt x="854868" y="2306036"/>
                  <a:pt x="725386" y="2435518"/>
                  <a:pt x="725386" y="2595242"/>
                </a:cubicBezTo>
                <a:cubicBezTo>
                  <a:pt x="725386" y="2754966"/>
                  <a:pt x="854868" y="2884448"/>
                  <a:pt x="1014592" y="2884448"/>
                </a:cubicBezTo>
                <a:cubicBezTo>
                  <a:pt x="1174316" y="2884448"/>
                  <a:pt x="1303798" y="2754966"/>
                  <a:pt x="1303798" y="2595242"/>
                </a:cubicBezTo>
                <a:cubicBezTo>
                  <a:pt x="1303798" y="2435518"/>
                  <a:pt x="1174316" y="2306036"/>
                  <a:pt x="1014592" y="2306036"/>
                </a:cubicBezTo>
                <a:close/>
                <a:moveTo>
                  <a:pt x="481275" y="1691816"/>
                </a:moveTo>
                <a:cubicBezTo>
                  <a:pt x="321551" y="1691816"/>
                  <a:pt x="192069" y="1821298"/>
                  <a:pt x="192069" y="1981022"/>
                </a:cubicBezTo>
                <a:cubicBezTo>
                  <a:pt x="192069" y="2140746"/>
                  <a:pt x="321551" y="2270228"/>
                  <a:pt x="481275" y="2270228"/>
                </a:cubicBezTo>
                <a:cubicBezTo>
                  <a:pt x="640999" y="2270228"/>
                  <a:pt x="770481" y="2140746"/>
                  <a:pt x="770481" y="1981022"/>
                </a:cubicBezTo>
                <a:cubicBezTo>
                  <a:pt x="770481" y="1821298"/>
                  <a:pt x="640999" y="1691816"/>
                  <a:pt x="481275" y="1691816"/>
                </a:cubicBezTo>
                <a:close/>
                <a:moveTo>
                  <a:pt x="2764751" y="1113404"/>
                </a:moveTo>
                <a:cubicBezTo>
                  <a:pt x="2605027" y="1113404"/>
                  <a:pt x="2475545" y="1242886"/>
                  <a:pt x="2475545" y="1402610"/>
                </a:cubicBezTo>
                <a:cubicBezTo>
                  <a:pt x="2475545" y="1562334"/>
                  <a:pt x="2605027" y="1691816"/>
                  <a:pt x="2764751" y="1691816"/>
                </a:cubicBezTo>
                <a:cubicBezTo>
                  <a:pt x="2924475" y="1691816"/>
                  <a:pt x="3053957" y="1562334"/>
                  <a:pt x="3053957" y="1402610"/>
                </a:cubicBezTo>
                <a:cubicBezTo>
                  <a:pt x="3053957" y="1242886"/>
                  <a:pt x="2924475" y="1113404"/>
                  <a:pt x="2764751" y="1113404"/>
                </a:cubicBezTo>
                <a:close/>
                <a:moveTo>
                  <a:pt x="532503" y="881964"/>
                </a:moveTo>
                <a:cubicBezTo>
                  <a:pt x="372779" y="881964"/>
                  <a:pt x="243297" y="1011446"/>
                  <a:pt x="243297" y="1171170"/>
                </a:cubicBezTo>
                <a:cubicBezTo>
                  <a:pt x="243297" y="1330894"/>
                  <a:pt x="372779" y="1460376"/>
                  <a:pt x="532503" y="1460376"/>
                </a:cubicBezTo>
                <a:cubicBezTo>
                  <a:pt x="692227" y="1460376"/>
                  <a:pt x="821709" y="1330894"/>
                  <a:pt x="821709" y="1171170"/>
                </a:cubicBezTo>
                <a:cubicBezTo>
                  <a:pt x="821709" y="1011446"/>
                  <a:pt x="692227" y="881964"/>
                  <a:pt x="532503" y="881964"/>
                </a:cubicBezTo>
                <a:close/>
                <a:moveTo>
                  <a:pt x="1162143" y="321316"/>
                </a:moveTo>
                <a:cubicBezTo>
                  <a:pt x="1002419" y="321316"/>
                  <a:pt x="872937" y="450798"/>
                  <a:pt x="872937" y="610522"/>
                </a:cubicBezTo>
                <a:cubicBezTo>
                  <a:pt x="872937" y="770246"/>
                  <a:pt x="1002419" y="899728"/>
                  <a:pt x="1162143" y="899728"/>
                </a:cubicBezTo>
                <a:cubicBezTo>
                  <a:pt x="1321867" y="899728"/>
                  <a:pt x="1451349" y="770246"/>
                  <a:pt x="1451349" y="610522"/>
                </a:cubicBezTo>
                <a:cubicBezTo>
                  <a:pt x="1451349" y="450798"/>
                  <a:pt x="1321867" y="321316"/>
                  <a:pt x="1162143" y="321316"/>
                </a:cubicBezTo>
                <a:close/>
                <a:moveTo>
                  <a:pt x="1963447" y="177300"/>
                </a:moveTo>
                <a:cubicBezTo>
                  <a:pt x="1803723" y="177300"/>
                  <a:pt x="1674241" y="306782"/>
                  <a:pt x="1674241" y="466506"/>
                </a:cubicBezTo>
                <a:cubicBezTo>
                  <a:pt x="1674241" y="626230"/>
                  <a:pt x="1803723" y="755712"/>
                  <a:pt x="1963447" y="755712"/>
                </a:cubicBezTo>
                <a:cubicBezTo>
                  <a:pt x="2123171" y="755712"/>
                  <a:pt x="2252653" y="626230"/>
                  <a:pt x="2252653" y="466506"/>
                </a:cubicBezTo>
                <a:cubicBezTo>
                  <a:pt x="2252653" y="306782"/>
                  <a:pt x="2123171" y="177300"/>
                  <a:pt x="1963447" y="177300"/>
                </a:cubicBezTo>
                <a:close/>
                <a:moveTo>
                  <a:pt x="1752672" y="312"/>
                </a:moveTo>
                <a:cubicBezTo>
                  <a:pt x="1817888" y="-690"/>
                  <a:pt x="1885249" y="703"/>
                  <a:pt x="1954799" y="4657"/>
                </a:cubicBezTo>
                <a:cubicBezTo>
                  <a:pt x="2504015" y="53541"/>
                  <a:pt x="2975590" y="412975"/>
                  <a:pt x="3145244" y="944937"/>
                </a:cubicBezTo>
                <a:cubicBezTo>
                  <a:pt x="3412664" y="2126757"/>
                  <a:pt x="2837568" y="2017487"/>
                  <a:pt x="2506889" y="1867964"/>
                </a:cubicBezTo>
                <a:cubicBezTo>
                  <a:pt x="1580987" y="1673869"/>
                  <a:pt x="2725425" y="3197869"/>
                  <a:pt x="1014520" y="3161925"/>
                </a:cubicBezTo>
                <a:cubicBezTo>
                  <a:pt x="-14898" y="3061283"/>
                  <a:pt x="-138545" y="1873713"/>
                  <a:pt x="108747" y="1100212"/>
                </a:cubicBezTo>
                <a:cubicBezTo>
                  <a:pt x="278579" y="569148"/>
                  <a:pt x="774429" y="15339"/>
                  <a:pt x="1752672" y="312"/>
                </a:cubicBezTo>
                <a:close/>
              </a:path>
            </a:pathLst>
          </a:custGeom>
          <a:solidFill>
            <a:srgbClr val="C5252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97" name="Google Shape;2297;p55"/>
          <p:cNvSpPr/>
          <p:nvPr/>
        </p:nvSpPr>
        <p:spPr>
          <a:xfrm>
            <a:off x="9300215" y="3381506"/>
            <a:ext cx="464493" cy="463135"/>
          </a:xfrm>
          <a:custGeom>
            <a:avLst/>
            <a:gdLst/>
            <a:ahLst/>
            <a:cxnLst/>
            <a:rect l="l" t="t" r="r" b="b"/>
            <a:pathLst>
              <a:path w="3240000" h="3230531" extrusionOk="0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rgbClr val="C5252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98" name="Google Shape;2298;p55"/>
          <p:cNvSpPr/>
          <p:nvPr/>
        </p:nvSpPr>
        <p:spPr>
          <a:xfrm>
            <a:off x="5187338" y="1299656"/>
            <a:ext cx="471567" cy="471567"/>
          </a:xfrm>
          <a:custGeom>
            <a:avLst/>
            <a:gdLst/>
            <a:ahLst/>
            <a:cxnLst/>
            <a:rect l="l" t="t" r="r" b="b"/>
            <a:pathLst>
              <a:path w="3240000" h="3240000" extrusionOk="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rgbClr val="C5252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99" name="Google Shape;2299;p55"/>
          <p:cNvSpPr/>
          <p:nvPr/>
        </p:nvSpPr>
        <p:spPr>
          <a:xfrm rot="5400000">
            <a:off x="5974198" y="1299655"/>
            <a:ext cx="472195" cy="471568"/>
          </a:xfrm>
          <a:custGeom>
            <a:avLst/>
            <a:gdLst/>
            <a:ahLst/>
            <a:cxnLst/>
            <a:rect l="l" t="t" r="r" b="b"/>
            <a:pathLst>
              <a:path w="3244313" h="3240000" extrusionOk="0">
                <a:moveTo>
                  <a:pt x="2055482" y="677891"/>
                </a:moveTo>
                <a:lnTo>
                  <a:pt x="2055482" y="209891"/>
                </a:lnTo>
                <a:lnTo>
                  <a:pt x="2919482" y="209891"/>
                </a:lnTo>
                <a:lnTo>
                  <a:pt x="2919482" y="677891"/>
                </a:lnTo>
                <a:close/>
                <a:moveTo>
                  <a:pt x="1695482" y="1397971"/>
                </a:moveTo>
                <a:lnTo>
                  <a:pt x="1695482" y="929971"/>
                </a:lnTo>
                <a:lnTo>
                  <a:pt x="2919482" y="929971"/>
                </a:lnTo>
                <a:lnTo>
                  <a:pt x="2919482" y="1397971"/>
                </a:lnTo>
                <a:close/>
                <a:moveTo>
                  <a:pt x="1335482" y="2118051"/>
                </a:moveTo>
                <a:lnTo>
                  <a:pt x="1335482" y="1650051"/>
                </a:lnTo>
                <a:lnTo>
                  <a:pt x="2919482" y="1650051"/>
                </a:lnTo>
                <a:lnTo>
                  <a:pt x="2919482" y="2118051"/>
                </a:lnTo>
                <a:close/>
                <a:moveTo>
                  <a:pt x="975482" y="2838131"/>
                </a:moveTo>
                <a:lnTo>
                  <a:pt x="975482" y="2370131"/>
                </a:lnTo>
                <a:lnTo>
                  <a:pt x="2919482" y="2370131"/>
                </a:lnTo>
                <a:lnTo>
                  <a:pt x="2919482" y="2838131"/>
                </a:lnTo>
                <a:close/>
                <a:moveTo>
                  <a:pt x="10788" y="2651034"/>
                </a:moveTo>
                <a:lnTo>
                  <a:pt x="1168116" y="646484"/>
                </a:lnTo>
                <a:lnTo>
                  <a:pt x="1038664" y="571745"/>
                </a:lnTo>
                <a:lnTo>
                  <a:pt x="1533856" y="311959"/>
                </a:lnTo>
                <a:lnTo>
                  <a:pt x="1556471" y="870701"/>
                </a:lnTo>
                <a:lnTo>
                  <a:pt x="1427019" y="795962"/>
                </a:lnTo>
                <a:lnTo>
                  <a:pt x="269691" y="2800512"/>
                </a:lnTo>
                <a:close/>
                <a:moveTo>
                  <a:pt x="0" y="3240000"/>
                </a:moveTo>
                <a:lnTo>
                  <a:pt x="0" y="3060000"/>
                </a:lnTo>
                <a:lnTo>
                  <a:pt x="3064313" y="3060000"/>
                </a:lnTo>
                <a:lnTo>
                  <a:pt x="3064313" y="0"/>
                </a:lnTo>
                <a:lnTo>
                  <a:pt x="3244313" y="0"/>
                </a:lnTo>
                <a:lnTo>
                  <a:pt x="3244313" y="3240000"/>
                </a:lnTo>
                <a:lnTo>
                  <a:pt x="3240000" y="3240000"/>
                </a:lnTo>
                <a:lnTo>
                  <a:pt x="3064313" y="3240000"/>
                </a:lnTo>
                <a:close/>
              </a:path>
            </a:pathLst>
          </a:custGeom>
          <a:solidFill>
            <a:srgbClr val="C5252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00" name="Google Shape;2300;p55"/>
          <p:cNvSpPr/>
          <p:nvPr/>
        </p:nvSpPr>
        <p:spPr>
          <a:xfrm>
            <a:off x="5046441" y="4399924"/>
            <a:ext cx="513183" cy="510342"/>
          </a:xfrm>
          <a:custGeom>
            <a:avLst/>
            <a:gdLst/>
            <a:ahLst/>
            <a:cxnLst/>
            <a:rect l="l" t="t" r="r" b="b"/>
            <a:pathLst>
              <a:path w="3228711" h="3210836" extrusionOk="0">
                <a:moveTo>
                  <a:pt x="351626" y="695968"/>
                </a:moveTo>
                <a:lnTo>
                  <a:pt x="1548007" y="1678300"/>
                </a:lnTo>
                <a:lnTo>
                  <a:pt x="236194" y="2500159"/>
                </a:lnTo>
                <a:cubicBezTo>
                  <a:pt x="-116985" y="1936431"/>
                  <a:pt x="-70514" y="1210092"/>
                  <a:pt x="351626" y="695968"/>
                </a:cubicBezTo>
                <a:close/>
                <a:moveTo>
                  <a:pt x="1957429" y="262366"/>
                </a:moveTo>
                <a:cubicBezTo>
                  <a:pt x="2634256" y="359480"/>
                  <a:pt x="3156733" y="907132"/>
                  <a:pt x="3221913" y="1587776"/>
                </a:cubicBezTo>
                <a:cubicBezTo>
                  <a:pt x="3287093" y="2268421"/>
                  <a:pt x="2878048" y="2905277"/>
                  <a:pt x="2231953" y="3129078"/>
                </a:cubicBezTo>
                <a:cubicBezTo>
                  <a:pt x="1585858" y="3352879"/>
                  <a:pt x="870522" y="3105497"/>
                  <a:pt x="500715" y="2530372"/>
                </a:cubicBezTo>
                <a:lnTo>
                  <a:pt x="1746987" y="1729019"/>
                </a:lnTo>
                <a:close/>
                <a:moveTo>
                  <a:pt x="1604447" y="200"/>
                </a:moveTo>
                <a:cubicBezTo>
                  <a:pt x="1665125" y="-778"/>
                  <a:pt x="1726175" y="1809"/>
                  <a:pt x="1787307" y="8072"/>
                </a:cubicBezTo>
                <a:lnTo>
                  <a:pt x="1629532" y="1548011"/>
                </a:lnTo>
                <a:lnTo>
                  <a:pt x="483856" y="506987"/>
                </a:lnTo>
                <a:cubicBezTo>
                  <a:pt x="773141" y="188622"/>
                  <a:pt x="1179697" y="7051"/>
                  <a:pt x="1604447" y="200"/>
                </a:cubicBezTo>
                <a:close/>
              </a:path>
            </a:pathLst>
          </a:custGeom>
          <a:solidFill>
            <a:srgbClr val="C5252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01" name="Google Shape;2301;p55"/>
          <p:cNvSpPr/>
          <p:nvPr/>
        </p:nvSpPr>
        <p:spPr>
          <a:xfrm flipH="1">
            <a:off x="9274972" y="2308706"/>
            <a:ext cx="514976" cy="516250"/>
          </a:xfrm>
          <a:custGeom>
            <a:avLst/>
            <a:gdLst/>
            <a:ahLst/>
            <a:cxnLst/>
            <a:rect l="l" t="t" r="r" b="b"/>
            <a:pathLst>
              <a:path w="3240000" h="3248012" extrusionOk="0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rgbClr val="C5252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02" name="Google Shape;2302;p55"/>
          <p:cNvSpPr/>
          <p:nvPr/>
        </p:nvSpPr>
        <p:spPr>
          <a:xfrm rot="-5400000">
            <a:off x="6761872" y="1251552"/>
            <a:ext cx="567400" cy="567774"/>
          </a:xfrm>
          <a:custGeom>
            <a:avLst/>
            <a:gdLst/>
            <a:ahLst/>
            <a:cxnLst/>
            <a:rect l="l" t="t" r="r" b="b"/>
            <a:pathLst>
              <a:path w="3185463" h="3187558" extrusionOk="0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rgbClr val="C5252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03" name="Google Shape;2303;p55"/>
          <p:cNvSpPr/>
          <p:nvPr/>
        </p:nvSpPr>
        <p:spPr>
          <a:xfrm>
            <a:off x="7645065" y="1205242"/>
            <a:ext cx="473301" cy="660394"/>
          </a:xfrm>
          <a:custGeom>
            <a:avLst/>
            <a:gdLst/>
            <a:ahLst/>
            <a:cxnLst/>
            <a:rect l="l" t="t" r="r" b="b"/>
            <a:pathLst>
              <a:path w="2512265" h="3505352" extrusionOk="0">
                <a:moveTo>
                  <a:pt x="1276582" y="2106401"/>
                </a:moveTo>
                <a:cubicBezTo>
                  <a:pt x="1154832" y="2195007"/>
                  <a:pt x="1018024" y="2262207"/>
                  <a:pt x="871321" y="2302645"/>
                </a:cubicBezTo>
                <a:cubicBezTo>
                  <a:pt x="1041049" y="2346709"/>
                  <a:pt x="1216984" y="2342691"/>
                  <a:pt x="1380867" y="2295542"/>
                </a:cubicBezTo>
                <a:cubicBezTo>
                  <a:pt x="1352791" y="2227964"/>
                  <a:pt x="1317377" y="2164934"/>
                  <a:pt x="1276582" y="2106401"/>
                </a:cubicBezTo>
                <a:close/>
                <a:moveTo>
                  <a:pt x="931061" y="1768598"/>
                </a:moveTo>
                <a:lnTo>
                  <a:pt x="785084" y="2021438"/>
                </a:lnTo>
                <a:lnTo>
                  <a:pt x="684448" y="2196711"/>
                </a:lnTo>
                <a:cubicBezTo>
                  <a:pt x="868931" y="2169533"/>
                  <a:pt x="1041385" y="2098006"/>
                  <a:pt x="1189228" y="1991290"/>
                </a:cubicBezTo>
                <a:cubicBezTo>
                  <a:pt x="1113839" y="1904543"/>
                  <a:pt x="1026949" y="1829435"/>
                  <a:pt x="931061" y="1768598"/>
                </a:cubicBezTo>
                <a:close/>
                <a:moveTo>
                  <a:pt x="1626242" y="1739577"/>
                </a:moveTo>
                <a:cubicBezTo>
                  <a:pt x="1556851" y="1850020"/>
                  <a:pt x="1471526" y="1947792"/>
                  <a:pt x="1374302" y="2030973"/>
                </a:cubicBezTo>
                <a:cubicBezTo>
                  <a:pt x="1422822" y="2099916"/>
                  <a:pt x="1464618" y="2174537"/>
                  <a:pt x="1497466" y="2254701"/>
                </a:cubicBezTo>
                <a:cubicBezTo>
                  <a:pt x="1664534" y="2184833"/>
                  <a:pt x="1813198" y="2068027"/>
                  <a:pt x="1922549" y="1910651"/>
                </a:cubicBezTo>
                <a:close/>
                <a:moveTo>
                  <a:pt x="531158" y="1601275"/>
                </a:moveTo>
                <a:cubicBezTo>
                  <a:pt x="514831" y="1769123"/>
                  <a:pt x="535254" y="1939877"/>
                  <a:pt x="594029" y="2101141"/>
                </a:cubicBezTo>
                <a:lnTo>
                  <a:pt x="822377" y="1705631"/>
                </a:lnTo>
                <a:cubicBezTo>
                  <a:pt x="730789" y="1658398"/>
                  <a:pt x="632873" y="1623335"/>
                  <a:pt x="531158" y="1601275"/>
                </a:cubicBezTo>
                <a:close/>
                <a:moveTo>
                  <a:pt x="270885" y="1572115"/>
                </a:moveTo>
                <a:cubicBezTo>
                  <a:pt x="231457" y="1572339"/>
                  <a:pt x="191799" y="1574812"/>
                  <a:pt x="152057" y="1579894"/>
                </a:cubicBezTo>
                <a:cubicBezTo>
                  <a:pt x="195418" y="1760005"/>
                  <a:pt x="289893" y="1927350"/>
                  <a:pt x="428945" y="2058945"/>
                </a:cubicBezTo>
                <a:cubicBezTo>
                  <a:pt x="384418" y="1901749"/>
                  <a:pt x="371313" y="1738504"/>
                  <a:pt x="388331" y="1577832"/>
                </a:cubicBezTo>
                <a:cubicBezTo>
                  <a:pt x="349511" y="1573916"/>
                  <a:pt x="310313" y="1571891"/>
                  <a:pt x="270885" y="1572115"/>
                </a:cubicBezTo>
                <a:close/>
                <a:moveTo>
                  <a:pt x="1117422" y="1445810"/>
                </a:moveTo>
                <a:lnTo>
                  <a:pt x="992684" y="1661863"/>
                </a:lnTo>
                <a:cubicBezTo>
                  <a:pt x="1102065" y="1730612"/>
                  <a:pt x="1200940" y="1816138"/>
                  <a:pt x="1286200" y="1915345"/>
                </a:cubicBezTo>
                <a:cubicBezTo>
                  <a:pt x="1368713" y="1844119"/>
                  <a:pt x="1441290" y="1760865"/>
                  <a:pt x="1500981" y="1667258"/>
                </a:cubicBezTo>
                <a:close/>
                <a:moveTo>
                  <a:pt x="2092402" y="1221082"/>
                </a:moveTo>
                <a:cubicBezTo>
                  <a:pt x="2001593" y="1234047"/>
                  <a:pt x="1911092" y="1235450"/>
                  <a:pt x="1822337" y="1227227"/>
                </a:cubicBezTo>
                <a:cubicBezTo>
                  <a:pt x="1800443" y="1366691"/>
                  <a:pt x="1756170" y="1503162"/>
                  <a:pt x="1688847" y="1630684"/>
                </a:cubicBezTo>
                <a:lnTo>
                  <a:pt x="1987299" y="1802996"/>
                </a:lnTo>
                <a:cubicBezTo>
                  <a:pt x="2084887" y="1618081"/>
                  <a:pt x="2117858" y="1415133"/>
                  <a:pt x="2092402" y="1221082"/>
                </a:cubicBezTo>
                <a:close/>
                <a:moveTo>
                  <a:pt x="649579" y="1175701"/>
                </a:moveTo>
                <a:cubicBezTo>
                  <a:pt x="600911" y="1272240"/>
                  <a:pt x="566994" y="1374279"/>
                  <a:pt x="548013" y="1478728"/>
                </a:cubicBezTo>
                <a:cubicBezTo>
                  <a:pt x="665588" y="1503392"/>
                  <a:pt x="778659" y="1543786"/>
                  <a:pt x="883938" y="1599004"/>
                </a:cubicBezTo>
                <a:lnTo>
                  <a:pt x="1008644" y="1383007"/>
                </a:lnTo>
                <a:close/>
                <a:moveTo>
                  <a:pt x="1325201" y="1085928"/>
                </a:moveTo>
                <a:lnTo>
                  <a:pt x="1180226" y="1337032"/>
                </a:lnTo>
                <a:lnTo>
                  <a:pt x="1563461" y="1558293"/>
                </a:lnTo>
                <a:cubicBezTo>
                  <a:pt x="1621429" y="1447029"/>
                  <a:pt x="1659763" y="1328223"/>
                  <a:pt x="1679185" y="1206861"/>
                </a:cubicBezTo>
                <a:cubicBezTo>
                  <a:pt x="1555153" y="1183834"/>
                  <a:pt x="1435895" y="1143161"/>
                  <a:pt x="1325201" y="1085928"/>
                </a:cubicBezTo>
                <a:close/>
                <a:moveTo>
                  <a:pt x="216369" y="925587"/>
                </a:moveTo>
                <a:cubicBezTo>
                  <a:pt x="135862" y="1096620"/>
                  <a:pt x="108667" y="1281041"/>
                  <a:pt x="130011" y="1458436"/>
                </a:cubicBezTo>
                <a:cubicBezTo>
                  <a:pt x="222591" y="1446071"/>
                  <a:pt x="314795" y="1446181"/>
                  <a:pt x="405131" y="1455463"/>
                </a:cubicBezTo>
                <a:cubicBezTo>
                  <a:pt x="426945" y="1333935"/>
                  <a:pt x="466667" y="1215249"/>
                  <a:pt x="524206" y="1103317"/>
                </a:cubicBezTo>
                <a:close/>
                <a:moveTo>
                  <a:pt x="943246" y="797103"/>
                </a:moveTo>
                <a:cubicBezTo>
                  <a:pt x="853400" y="873630"/>
                  <a:pt x="774733" y="963960"/>
                  <a:pt x="711316" y="1066306"/>
                </a:cubicBezTo>
                <a:lnTo>
                  <a:pt x="1071447" y="1274228"/>
                </a:lnTo>
                <a:lnTo>
                  <a:pt x="1215869" y="1024081"/>
                </a:lnTo>
                <a:cubicBezTo>
                  <a:pt x="1115458" y="961776"/>
                  <a:pt x="1023809" y="885272"/>
                  <a:pt x="943246" y="797103"/>
                </a:cubicBezTo>
                <a:close/>
                <a:moveTo>
                  <a:pt x="1777831" y="614825"/>
                </a:moveTo>
                <a:cubicBezTo>
                  <a:pt x="1828108" y="774217"/>
                  <a:pt x="1847177" y="940426"/>
                  <a:pt x="1835302" y="1104709"/>
                </a:cubicBezTo>
                <a:cubicBezTo>
                  <a:pt x="1912529" y="1111680"/>
                  <a:pt x="1991200" y="1110618"/>
                  <a:pt x="2070135" y="1099634"/>
                </a:cubicBezTo>
                <a:cubicBezTo>
                  <a:pt x="2023430" y="916066"/>
                  <a:pt x="1923963" y="746103"/>
                  <a:pt x="1777831" y="614825"/>
                </a:cubicBezTo>
                <a:close/>
                <a:moveTo>
                  <a:pt x="1613169" y="587153"/>
                </a:moveTo>
                <a:lnTo>
                  <a:pt x="1386789" y="979253"/>
                </a:lnTo>
                <a:cubicBezTo>
                  <a:pt x="1482593" y="1028182"/>
                  <a:pt x="1585369" y="1063521"/>
                  <a:pt x="1692132" y="1084514"/>
                </a:cubicBezTo>
                <a:cubicBezTo>
                  <a:pt x="1702376" y="916614"/>
                  <a:pt x="1676765" y="746730"/>
                  <a:pt x="1613169" y="587153"/>
                </a:cubicBezTo>
                <a:close/>
                <a:moveTo>
                  <a:pt x="1500307" y="531421"/>
                </a:moveTo>
                <a:cubicBezTo>
                  <a:pt x="1333628" y="560682"/>
                  <a:pt x="1177718" y="626786"/>
                  <a:pt x="1041762" y="721997"/>
                </a:cubicBezTo>
                <a:cubicBezTo>
                  <a:pt x="1111912" y="797410"/>
                  <a:pt x="1191076" y="863204"/>
                  <a:pt x="1277416" y="917480"/>
                </a:cubicBezTo>
                <a:close/>
                <a:moveTo>
                  <a:pt x="708730" y="442269"/>
                </a:moveTo>
                <a:cubicBezTo>
                  <a:pt x="536145" y="518354"/>
                  <a:pt x="384460" y="645249"/>
                  <a:pt x="277225" y="815684"/>
                </a:cubicBezTo>
                <a:lnTo>
                  <a:pt x="586010" y="993961"/>
                </a:lnTo>
                <a:cubicBezTo>
                  <a:pt x="658009" y="876621"/>
                  <a:pt x="747803" y="773217"/>
                  <a:pt x="850548" y="685844"/>
                </a:cubicBezTo>
                <a:cubicBezTo>
                  <a:pt x="795399" y="611028"/>
                  <a:pt x="747545" y="529652"/>
                  <a:pt x="708730" y="442269"/>
                </a:cubicBezTo>
                <a:close/>
                <a:moveTo>
                  <a:pt x="1114411" y="355452"/>
                </a:moveTo>
                <a:cubicBezTo>
                  <a:pt x="1016499" y="355167"/>
                  <a:pt x="919324" y="369705"/>
                  <a:pt x="826255" y="398131"/>
                </a:cubicBezTo>
                <a:cubicBezTo>
                  <a:pt x="858722" y="474940"/>
                  <a:pt x="900618" y="545829"/>
                  <a:pt x="948599" y="611249"/>
                </a:cubicBezTo>
                <a:cubicBezTo>
                  <a:pt x="1085375" y="512974"/>
                  <a:pt x="1240825" y="441488"/>
                  <a:pt x="1406980" y="401715"/>
                </a:cubicBezTo>
                <a:cubicBezTo>
                  <a:pt x="1310969" y="370847"/>
                  <a:pt x="1212322" y="355738"/>
                  <a:pt x="1114411" y="355452"/>
                </a:cubicBezTo>
                <a:close/>
                <a:moveTo>
                  <a:pt x="1776283" y="295101"/>
                </a:moveTo>
                <a:lnTo>
                  <a:pt x="1710896" y="408983"/>
                </a:lnTo>
                <a:cubicBezTo>
                  <a:pt x="2209777" y="726145"/>
                  <a:pt x="2373723" y="1383396"/>
                  <a:pt x="2075153" y="1900534"/>
                </a:cubicBezTo>
                <a:cubicBezTo>
                  <a:pt x="1777480" y="2416119"/>
                  <a:pt x="1129323" y="2603192"/>
                  <a:pt x="606057" y="2333243"/>
                </a:cubicBezTo>
                <a:lnTo>
                  <a:pt x="534769" y="2457402"/>
                </a:lnTo>
                <a:cubicBezTo>
                  <a:pt x="1115347" y="2755664"/>
                  <a:pt x="1834151" y="2554240"/>
                  <a:pt x="2173557" y="1987198"/>
                </a:cubicBezTo>
                <a:cubicBezTo>
                  <a:pt x="2520801" y="1407062"/>
                  <a:pt x="2343129" y="657734"/>
                  <a:pt x="1776283" y="295101"/>
                </a:cubicBezTo>
                <a:close/>
                <a:moveTo>
                  <a:pt x="1831804" y="0"/>
                </a:moveTo>
                <a:cubicBezTo>
                  <a:pt x="1881515" y="0"/>
                  <a:pt x="1921814" y="40299"/>
                  <a:pt x="1921814" y="90010"/>
                </a:cubicBezTo>
                <a:cubicBezTo>
                  <a:pt x="1921814" y="123853"/>
                  <a:pt x="1903137" y="153333"/>
                  <a:pt x="1874873" y="167531"/>
                </a:cubicBezTo>
                <a:cubicBezTo>
                  <a:pt x="2505724" y="579432"/>
                  <a:pt x="2701456" y="1419035"/>
                  <a:pt x="2311836" y="2069966"/>
                </a:cubicBezTo>
                <a:cubicBezTo>
                  <a:pt x="2067801" y="2477672"/>
                  <a:pt x="1650037" y="2717958"/>
                  <a:pt x="1209422" y="2750781"/>
                </a:cubicBezTo>
                <a:lnTo>
                  <a:pt x="1209422" y="3191198"/>
                </a:lnTo>
                <a:cubicBezTo>
                  <a:pt x="1228953" y="3190691"/>
                  <a:pt x="1248332" y="3191937"/>
                  <a:pt x="1267595" y="3193449"/>
                </a:cubicBezTo>
                <a:cubicBezTo>
                  <a:pt x="1660899" y="3224325"/>
                  <a:pt x="1926978" y="3358049"/>
                  <a:pt x="1884661" y="3503570"/>
                </a:cubicBezTo>
                <a:lnTo>
                  <a:pt x="318693" y="3505352"/>
                </a:lnTo>
                <a:cubicBezTo>
                  <a:pt x="273700" y="3359367"/>
                  <a:pt x="539657" y="3224666"/>
                  <a:pt x="934393" y="3193515"/>
                </a:cubicBezTo>
                <a:lnTo>
                  <a:pt x="993398" y="3191208"/>
                </a:lnTo>
                <a:lnTo>
                  <a:pt x="993398" y="2750894"/>
                </a:lnTo>
                <a:cubicBezTo>
                  <a:pt x="812915" y="2737642"/>
                  <a:pt x="632784" y="2688481"/>
                  <a:pt x="463078" y="2601537"/>
                </a:cubicBezTo>
                <a:cubicBezTo>
                  <a:pt x="463677" y="2602537"/>
                  <a:pt x="463694" y="2603560"/>
                  <a:pt x="463694" y="2604587"/>
                </a:cubicBezTo>
                <a:cubicBezTo>
                  <a:pt x="463694" y="2654298"/>
                  <a:pt x="423395" y="2694597"/>
                  <a:pt x="373684" y="2694597"/>
                </a:cubicBezTo>
                <a:cubicBezTo>
                  <a:pt x="323973" y="2694597"/>
                  <a:pt x="283674" y="2654298"/>
                  <a:pt x="283674" y="2604587"/>
                </a:cubicBezTo>
                <a:cubicBezTo>
                  <a:pt x="283674" y="2554876"/>
                  <a:pt x="323973" y="2514577"/>
                  <a:pt x="373684" y="2514577"/>
                </a:cubicBezTo>
                <a:lnTo>
                  <a:pt x="377019" y="2515250"/>
                </a:lnTo>
                <a:lnTo>
                  <a:pt x="511820" y="2280472"/>
                </a:lnTo>
                <a:lnTo>
                  <a:pt x="495824" y="2271237"/>
                </a:lnTo>
                <a:lnTo>
                  <a:pt x="496783" y="2269575"/>
                </a:lnTo>
                <a:cubicBezTo>
                  <a:pt x="34226" y="1964050"/>
                  <a:pt x="-130424" y="1362029"/>
                  <a:pt x="110016" y="864184"/>
                </a:cubicBezTo>
                <a:lnTo>
                  <a:pt x="106296" y="862036"/>
                </a:lnTo>
                <a:lnTo>
                  <a:pt x="148828" y="788370"/>
                </a:lnTo>
                <a:lnTo>
                  <a:pt x="169099" y="753258"/>
                </a:lnTo>
                <a:lnTo>
                  <a:pt x="170873" y="754281"/>
                </a:lnTo>
                <a:cubicBezTo>
                  <a:pt x="475914" y="264737"/>
                  <a:pt x="1106018" y="92008"/>
                  <a:pt x="1617242" y="355196"/>
                </a:cubicBezTo>
                <a:lnTo>
                  <a:pt x="1748044" y="127384"/>
                </a:lnTo>
                <a:lnTo>
                  <a:pt x="1751959" y="129632"/>
                </a:lnTo>
                <a:cubicBezTo>
                  <a:pt x="1745165" y="117975"/>
                  <a:pt x="1741794" y="104386"/>
                  <a:pt x="1741794" y="90010"/>
                </a:cubicBezTo>
                <a:cubicBezTo>
                  <a:pt x="1741794" y="40299"/>
                  <a:pt x="1782093" y="0"/>
                  <a:pt x="1831804" y="0"/>
                </a:cubicBezTo>
                <a:close/>
              </a:path>
            </a:pathLst>
          </a:custGeom>
          <a:solidFill>
            <a:srgbClr val="C5252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04" name="Google Shape;2304;p55"/>
          <p:cNvSpPr/>
          <p:nvPr/>
        </p:nvSpPr>
        <p:spPr>
          <a:xfrm>
            <a:off x="5942260" y="4381899"/>
            <a:ext cx="385790" cy="546392"/>
          </a:xfrm>
          <a:custGeom>
            <a:avLst/>
            <a:gdLst/>
            <a:ahLst/>
            <a:cxnLst/>
            <a:rect l="l" t="t" r="r" b="b"/>
            <a:pathLst>
              <a:path w="2387678" h="3240000" extrusionOk="0">
                <a:moveTo>
                  <a:pt x="1645041" y="17032"/>
                </a:moveTo>
                <a:lnTo>
                  <a:pt x="2376264" y="17032"/>
                </a:lnTo>
                <a:lnTo>
                  <a:pt x="2376264" y="17033"/>
                </a:lnTo>
                <a:lnTo>
                  <a:pt x="1645042" y="17033"/>
                </a:lnTo>
                <a:close/>
                <a:moveTo>
                  <a:pt x="0" y="17032"/>
                </a:moveTo>
                <a:lnTo>
                  <a:pt x="1379678" y="17032"/>
                </a:lnTo>
                <a:lnTo>
                  <a:pt x="1379678" y="996125"/>
                </a:lnTo>
                <a:lnTo>
                  <a:pt x="2376264" y="996125"/>
                </a:lnTo>
                <a:lnTo>
                  <a:pt x="2376264" y="3240000"/>
                </a:lnTo>
                <a:lnTo>
                  <a:pt x="0" y="3240000"/>
                </a:lnTo>
                <a:close/>
                <a:moveTo>
                  <a:pt x="1498869" y="0"/>
                </a:moveTo>
                <a:lnTo>
                  <a:pt x="2387678" y="888809"/>
                </a:lnTo>
                <a:lnTo>
                  <a:pt x="1498869" y="888809"/>
                </a:lnTo>
                <a:close/>
              </a:path>
            </a:pathLst>
          </a:custGeom>
          <a:solidFill>
            <a:srgbClr val="C5252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05" name="Google Shape;2305;p55"/>
          <p:cNvSpPr/>
          <p:nvPr/>
        </p:nvSpPr>
        <p:spPr>
          <a:xfrm>
            <a:off x="2655010" y="5250124"/>
            <a:ext cx="409732" cy="779216"/>
          </a:xfrm>
          <a:custGeom>
            <a:avLst/>
            <a:gdLst/>
            <a:ahLst/>
            <a:cxnLst/>
            <a:rect l="l" t="t" r="r" b="b"/>
            <a:pathLst>
              <a:path w="1703664" h="3240001" extrusionOk="0">
                <a:moveTo>
                  <a:pt x="952533" y="2024463"/>
                </a:moveTo>
                <a:lnTo>
                  <a:pt x="856710" y="2024464"/>
                </a:lnTo>
                <a:lnTo>
                  <a:pt x="649879" y="2143878"/>
                </a:lnTo>
                <a:lnTo>
                  <a:pt x="728753" y="2280491"/>
                </a:lnTo>
                <a:lnTo>
                  <a:pt x="800462" y="2239090"/>
                </a:lnTo>
                <a:lnTo>
                  <a:pt x="800462" y="2476837"/>
                </a:lnTo>
                <a:lnTo>
                  <a:pt x="649878" y="2476837"/>
                </a:lnTo>
                <a:lnTo>
                  <a:pt x="649878" y="2634602"/>
                </a:lnTo>
                <a:lnTo>
                  <a:pt x="1067658" y="2634602"/>
                </a:lnTo>
                <a:lnTo>
                  <a:pt x="1067657" y="2476837"/>
                </a:lnTo>
                <a:lnTo>
                  <a:pt x="952532" y="2476837"/>
                </a:lnTo>
                <a:lnTo>
                  <a:pt x="952532" y="2151292"/>
                </a:lnTo>
                <a:lnTo>
                  <a:pt x="952534" y="2151291"/>
                </a:lnTo>
                <a:close/>
                <a:moveTo>
                  <a:pt x="851832" y="1776101"/>
                </a:moveTo>
                <a:cubicBezTo>
                  <a:pt x="1189868" y="1776101"/>
                  <a:pt x="1463900" y="2050133"/>
                  <a:pt x="1463900" y="2388169"/>
                </a:cubicBezTo>
                <a:cubicBezTo>
                  <a:pt x="1463900" y="2726205"/>
                  <a:pt x="1189868" y="3000237"/>
                  <a:pt x="851832" y="3000237"/>
                </a:cubicBezTo>
                <a:cubicBezTo>
                  <a:pt x="513796" y="3000237"/>
                  <a:pt x="239764" y="2726205"/>
                  <a:pt x="239764" y="2388169"/>
                </a:cubicBezTo>
                <a:cubicBezTo>
                  <a:pt x="239764" y="2050133"/>
                  <a:pt x="513796" y="1776101"/>
                  <a:pt x="851832" y="1776101"/>
                </a:cubicBezTo>
                <a:close/>
                <a:moveTo>
                  <a:pt x="851832" y="1689019"/>
                </a:moveTo>
                <a:cubicBezTo>
                  <a:pt x="465702" y="1689019"/>
                  <a:pt x="152682" y="2002039"/>
                  <a:pt x="152682" y="2388169"/>
                </a:cubicBezTo>
                <a:cubicBezTo>
                  <a:pt x="152682" y="2774299"/>
                  <a:pt x="465702" y="3087319"/>
                  <a:pt x="851832" y="3087319"/>
                </a:cubicBezTo>
                <a:cubicBezTo>
                  <a:pt x="1237962" y="3087319"/>
                  <a:pt x="1550982" y="2774299"/>
                  <a:pt x="1550982" y="2388169"/>
                </a:cubicBezTo>
                <a:cubicBezTo>
                  <a:pt x="1550982" y="2002039"/>
                  <a:pt x="1237962" y="1689019"/>
                  <a:pt x="851832" y="1689019"/>
                </a:cubicBezTo>
                <a:close/>
                <a:moveTo>
                  <a:pt x="851832" y="1536337"/>
                </a:moveTo>
                <a:cubicBezTo>
                  <a:pt x="1322286" y="1536337"/>
                  <a:pt x="1703664" y="1917715"/>
                  <a:pt x="1703664" y="2388169"/>
                </a:cubicBezTo>
                <a:cubicBezTo>
                  <a:pt x="1703664" y="2858623"/>
                  <a:pt x="1322286" y="3240001"/>
                  <a:pt x="851832" y="3240001"/>
                </a:cubicBezTo>
                <a:cubicBezTo>
                  <a:pt x="381378" y="3240001"/>
                  <a:pt x="0" y="2858623"/>
                  <a:pt x="0" y="2388169"/>
                </a:cubicBezTo>
                <a:cubicBezTo>
                  <a:pt x="0" y="1917715"/>
                  <a:pt x="381378" y="1536337"/>
                  <a:pt x="851832" y="1536337"/>
                </a:cubicBezTo>
                <a:close/>
                <a:moveTo>
                  <a:pt x="1173126" y="1"/>
                </a:moveTo>
                <a:lnTo>
                  <a:pt x="1383673" y="1"/>
                </a:lnTo>
                <a:lnTo>
                  <a:pt x="1383673" y="954514"/>
                </a:lnTo>
                <a:lnTo>
                  <a:pt x="1173126" y="1187717"/>
                </a:lnTo>
                <a:close/>
                <a:moveTo>
                  <a:pt x="619488" y="0"/>
                </a:moveTo>
                <a:lnTo>
                  <a:pt x="1099698" y="0"/>
                </a:lnTo>
                <a:lnTo>
                  <a:pt x="1099698" y="1265464"/>
                </a:lnTo>
                <a:lnTo>
                  <a:pt x="859593" y="1532640"/>
                </a:lnTo>
                <a:lnTo>
                  <a:pt x="619488" y="1265464"/>
                </a:lnTo>
                <a:close/>
                <a:moveTo>
                  <a:pt x="335512" y="0"/>
                </a:moveTo>
                <a:lnTo>
                  <a:pt x="546059" y="0"/>
                </a:lnTo>
                <a:lnTo>
                  <a:pt x="546059" y="1166181"/>
                </a:lnTo>
                <a:lnTo>
                  <a:pt x="335512" y="927455"/>
                </a:lnTo>
                <a:close/>
              </a:path>
            </a:pathLst>
          </a:custGeom>
          <a:solidFill>
            <a:srgbClr val="C5252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06" name="Google Shape;2306;p55"/>
          <p:cNvSpPr/>
          <p:nvPr/>
        </p:nvSpPr>
        <p:spPr>
          <a:xfrm rot="-5400000">
            <a:off x="6773377" y="3326071"/>
            <a:ext cx="598764" cy="648141"/>
          </a:xfrm>
          <a:custGeom>
            <a:avLst/>
            <a:gdLst/>
            <a:ahLst/>
            <a:cxnLst/>
            <a:rect l="l" t="t" r="r" b="b"/>
            <a:pathLst>
              <a:path w="2993176" h="3240001" extrusionOk="0">
                <a:moveTo>
                  <a:pt x="1299907" y="647892"/>
                </a:moveTo>
                <a:lnTo>
                  <a:pt x="665509" y="1620000"/>
                </a:lnTo>
                <a:lnTo>
                  <a:pt x="1299907" y="2592108"/>
                </a:lnTo>
                <a:lnTo>
                  <a:pt x="634398" y="2592108"/>
                </a:lnTo>
                <a:lnTo>
                  <a:pt x="0" y="1620000"/>
                </a:lnTo>
                <a:lnTo>
                  <a:pt x="634398" y="647892"/>
                </a:lnTo>
                <a:close/>
                <a:moveTo>
                  <a:pt x="2993176" y="1620001"/>
                </a:moveTo>
                <a:lnTo>
                  <a:pt x="1913056" y="3240001"/>
                </a:lnTo>
                <a:lnTo>
                  <a:pt x="1782206" y="3043749"/>
                </a:lnTo>
                <a:lnTo>
                  <a:pt x="1110064" y="3043749"/>
                </a:lnTo>
                <a:cubicBezTo>
                  <a:pt x="1089036" y="3096599"/>
                  <a:pt x="1037333" y="3133759"/>
                  <a:pt x="976952" y="3133759"/>
                </a:cubicBezTo>
                <a:cubicBezTo>
                  <a:pt x="923853" y="3133759"/>
                  <a:pt x="877466" y="3105022"/>
                  <a:pt x="854540" y="3061058"/>
                </a:cubicBezTo>
                <a:lnTo>
                  <a:pt x="302383" y="3169763"/>
                </a:lnTo>
                <a:lnTo>
                  <a:pt x="302383" y="2809723"/>
                </a:lnTo>
                <a:lnTo>
                  <a:pt x="854540" y="2918427"/>
                </a:lnTo>
                <a:cubicBezTo>
                  <a:pt x="877466" y="2874463"/>
                  <a:pt x="923853" y="2845727"/>
                  <a:pt x="976952" y="2845727"/>
                </a:cubicBezTo>
                <a:cubicBezTo>
                  <a:pt x="1037333" y="2845727"/>
                  <a:pt x="1089036" y="2882887"/>
                  <a:pt x="1110064" y="2935737"/>
                </a:cubicBezTo>
                <a:lnTo>
                  <a:pt x="1710190" y="2935737"/>
                </a:lnTo>
                <a:lnTo>
                  <a:pt x="832936" y="1620001"/>
                </a:lnTo>
                <a:lnTo>
                  <a:pt x="1913056" y="0"/>
                </a:lnTo>
                <a:close/>
              </a:path>
            </a:pathLst>
          </a:custGeom>
          <a:solidFill>
            <a:srgbClr val="C5252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07" name="Google Shape;2307;p55"/>
          <p:cNvSpPr/>
          <p:nvPr/>
        </p:nvSpPr>
        <p:spPr>
          <a:xfrm rot="10800000">
            <a:off x="7547577" y="2324872"/>
            <a:ext cx="386665" cy="436639"/>
          </a:xfrm>
          <a:custGeom>
            <a:avLst/>
            <a:gdLst/>
            <a:ahLst/>
            <a:cxnLst/>
            <a:rect l="l" t="t" r="r" b="b"/>
            <a:pathLst>
              <a:path w="2880320" h="3252576" extrusionOk="0">
                <a:moveTo>
                  <a:pt x="612726" y="2220771"/>
                </a:moveTo>
                <a:cubicBezTo>
                  <a:pt x="662432" y="2220771"/>
                  <a:pt x="702726" y="2180477"/>
                  <a:pt x="702726" y="2130771"/>
                </a:cubicBezTo>
                <a:lnTo>
                  <a:pt x="702726" y="438771"/>
                </a:lnTo>
                <a:cubicBezTo>
                  <a:pt x="702726" y="389065"/>
                  <a:pt x="662432" y="348771"/>
                  <a:pt x="612726" y="348771"/>
                </a:cubicBezTo>
                <a:cubicBezTo>
                  <a:pt x="563020" y="348771"/>
                  <a:pt x="522726" y="389065"/>
                  <a:pt x="522726" y="438771"/>
                </a:cubicBezTo>
                <a:lnTo>
                  <a:pt x="522726" y="2130771"/>
                </a:lnTo>
                <a:cubicBezTo>
                  <a:pt x="522726" y="2180477"/>
                  <a:pt x="563020" y="2220771"/>
                  <a:pt x="612726" y="2220771"/>
                </a:cubicBezTo>
                <a:close/>
                <a:moveTo>
                  <a:pt x="1188790" y="2220771"/>
                </a:moveTo>
                <a:cubicBezTo>
                  <a:pt x="1238496" y="2220771"/>
                  <a:pt x="1278790" y="2180477"/>
                  <a:pt x="1278790" y="2130771"/>
                </a:cubicBezTo>
                <a:lnTo>
                  <a:pt x="1278790" y="438771"/>
                </a:lnTo>
                <a:cubicBezTo>
                  <a:pt x="1278790" y="389065"/>
                  <a:pt x="1238496" y="348771"/>
                  <a:pt x="1188790" y="348771"/>
                </a:cubicBezTo>
                <a:cubicBezTo>
                  <a:pt x="1139084" y="348771"/>
                  <a:pt x="1098790" y="389065"/>
                  <a:pt x="1098790" y="438771"/>
                </a:cubicBezTo>
                <a:lnTo>
                  <a:pt x="1098790" y="2130771"/>
                </a:lnTo>
                <a:cubicBezTo>
                  <a:pt x="1098790" y="2180477"/>
                  <a:pt x="1139084" y="2220771"/>
                  <a:pt x="1188790" y="2220771"/>
                </a:cubicBezTo>
                <a:close/>
                <a:moveTo>
                  <a:pt x="1764854" y="2220771"/>
                </a:moveTo>
                <a:cubicBezTo>
                  <a:pt x="1814560" y="2220771"/>
                  <a:pt x="1854854" y="2180477"/>
                  <a:pt x="1854854" y="2130771"/>
                </a:cubicBezTo>
                <a:lnTo>
                  <a:pt x="1854854" y="438771"/>
                </a:lnTo>
                <a:cubicBezTo>
                  <a:pt x="1854854" y="389065"/>
                  <a:pt x="1814560" y="348771"/>
                  <a:pt x="1764854" y="348771"/>
                </a:cubicBezTo>
                <a:cubicBezTo>
                  <a:pt x="1715148" y="348771"/>
                  <a:pt x="1674854" y="389065"/>
                  <a:pt x="1674854" y="438771"/>
                </a:cubicBezTo>
                <a:lnTo>
                  <a:pt x="1674854" y="2130771"/>
                </a:lnTo>
                <a:cubicBezTo>
                  <a:pt x="1674854" y="2180477"/>
                  <a:pt x="1715148" y="2220771"/>
                  <a:pt x="1764854" y="2220771"/>
                </a:cubicBezTo>
                <a:close/>
                <a:moveTo>
                  <a:pt x="2340918" y="2220771"/>
                </a:moveTo>
                <a:cubicBezTo>
                  <a:pt x="2390624" y="2220771"/>
                  <a:pt x="2430918" y="2180477"/>
                  <a:pt x="2430918" y="2130771"/>
                </a:cubicBezTo>
                <a:lnTo>
                  <a:pt x="2430918" y="438771"/>
                </a:lnTo>
                <a:cubicBezTo>
                  <a:pt x="2430918" y="389065"/>
                  <a:pt x="2390624" y="348771"/>
                  <a:pt x="2340918" y="348771"/>
                </a:cubicBezTo>
                <a:cubicBezTo>
                  <a:pt x="2291212" y="348771"/>
                  <a:pt x="2250918" y="389065"/>
                  <a:pt x="2250918" y="438771"/>
                </a:cubicBezTo>
                <a:lnTo>
                  <a:pt x="2250918" y="2130771"/>
                </a:lnTo>
                <a:cubicBezTo>
                  <a:pt x="2250918" y="2180477"/>
                  <a:pt x="2291212" y="2220771"/>
                  <a:pt x="2340918" y="2220771"/>
                </a:cubicBezTo>
                <a:close/>
                <a:moveTo>
                  <a:pt x="2784182" y="2519920"/>
                </a:moveTo>
                <a:lnTo>
                  <a:pt x="96136" y="2519920"/>
                </a:lnTo>
                <a:lnTo>
                  <a:pt x="96136" y="419995"/>
                </a:lnTo>
                <a:cubicBezTo>
                  <a:pt x="96136" y="188038"/>
                  <a:pt x="284174" y="0"/>
                  <a:pt x="516131" y="0"/>
                </a:cubicBezTo>
                <a:lnTo>
                  <a:pt x="2364187" y="0"/>
                </a:lnTo>
                <a:cubicBezTo>
                  <a:pt x="2596144" y="0"/>
                  <a:pt x="2784182" y="188038"/>
                  <a:pt x="2784182" y="419995"/>
                </a:cubicBezTo>
                <a:close/>
                <a:moveTo>
                  <a:pt x="1687966" y="3252576"/>
                </a:moveTo>
                <a:lnTo>
                  <a:pt x="1192350" y="3252576"/>
                </a:lnTo>
                <a:cubicBezTo>
                  <a:pt x="1129224" y="3252576"/>
                  <a:pt x="1078050" y="3201402"/>
                  <a:pt x="1078050" y="3138276"/>
                </a:cubicBezTo>
                <a:lnTo>
                  <a:pt x="1078050" y="3023976"/>
                </a:lnTo>
                <a:lnTo>
                  <a:pt x="60008" y="3023976"/>
                </a:lnTo>
                <a:cubicBezTo>
                  <a:pt x="26866" y="3023976"/>
                  <a:pt x="0" y="2997110"/>
                  <a:pt x="0" y="2963968"/>
                </a:cubicBezTo>
                <a:lnTo>
                  <a:pt x="0" y="2723944"/>
                </a:lnTo>
                <a:cubicBezTo>
                  <a:pt x="0" y="2690802"/>
                  <a:pt x="26866" y="2663936"/>
                  <a:pt x="60008" y="2663936"/>
                </a:cubicBezTo>
                <a:lnTo>
                  <a:pt x="2820312" y="2663936"/>
                </a:lnTo>
                <a:cubicBezTo>
                  <a:pt x="2853454" y="2663936"/>
                  <a:pt x="2880320" y="2690802"/>
                  <a:pt x="2880320" y="2723944"/>
                </a:cubicBezTo>
                <a:lnTo>
                  <a:pt x="2880320" y="2963968"/>
                </a:lnTo>
                <a:cubicBezTo>
                  <a:pt x="2880320" y="2997110"/>
                  <a:pt x="2853454" y="3023976"/>
                  <a:pt x="2820312" y="3023976"/>
                </a:cubicBezTo>
                <a:lnTo>
                  <a:pt x="1802266" y="3023976"/>
                </a:lnTo>
                <a:lnTo>
                  <a:pt x="1802266" y="3138276"/>
                </a:lnTo>
                <a:cubicBezTo>
                  <a:pt x="1802266" y="3201402"/>
                  <a:pt x="1751092" y="3252576"/>
                  <a:pt x="1687966" y="3252576"/>
                </a:cubicBezTo>
                <a:close/>
              </a:path>
            </a:pathLst>
          </a:custGeom>
          <a:solidFill>
            <a:srgbClr val="C5252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08" name="Google Shape;2308;p55"/>
          <p:cNvSpPr/>
          <p:nvPr/>
        </p:nvSpPr>
        <p:spPr>
          <a:xfrm>
            <a:off x="5203456" y="3368215"/>
            <a:ext cx="472482" cy="563852"/>
          </a:xfrm>
          <a:custGeom>
            <a:avLst/>
            <a:gdLst/>
            <a:ahLst/>
            <a:cxnLst/>
            <a:rect l="l" t="t" r="r" b="b"/>
            <a:pathLst>
              <a:path w="2543357" h="3035197" extrusionOk="0">
                <a:moveTo>
                  <a:pt x="1932497" y="885460"/>
                </a:moveTo>
                <a:lnTo>
                  <a:pt x="1858608" y="981586"/>
                </a:lnTo>
                <a:cubicBezTo>
                  <a:pt x="2087948" y="1157874"/>
                  <a:pt x="2221364" y="1431493"/>
                  <a:pt x="2219022" y="1720748"/>
                </a:cubicBezTo>
                <a:lnTo>
                  <a:pt x="2340261" y="1721729"/>
                </a:lnTo>
                <a:cubicBezTo>
                  <a:pt x="2342911" y="1394473"/>
                  <a:pt x="2191967" y="1084907"/>
                  <a:pt x="1932497" y="885460"/>
                </a:cubicBezTo>
                <a:close/>
                <a:moveTo>
                  <a:pt x="1028922" y="281987"/>
                </a:moveTo>
                <a:cubicBezTo>
                  <a:pt x="1157068" y="321344"/>
                  <a:pt x="1128134" y="299573"/>
                  <a:pt x="1193247" y="332230"/>
                </a:cubicBezTo>
                <a:cubicBezTo>
                  <a:pt x="1269854" y="451410"/>
                  <a:pt x="1301375" y="602654"/>
                  <a:pt x="1295736" y="739575"/>
                </a:cubicBezTo>
                <a:cubicBezTo>
                  <a:pt x="1418781" y="730097"/>
                  <a:pt x="1391656" y="622269"/>
                  <a:pt x="1842154" y="674175"/>
                </a:cubicBezTo>
                <a:cubicBezTo>
                  <a:pt x="2251963" y="725703"/>
                  <a:pt x="2543357" y="1202505"/>
                  <a:pt x="2543357" y="1911138"/>
                </a:cubicBezTo>
                <a:cubicBezTo>
                  <a:pt x="2543357" y="2619771"/>
                  <a:pt x="2228290" y="3174439"/>
                  <a:pt x="1189012" y="3004227"/>
                </a:cubicBezTo>
                <a:cubicBezTo>
                  <a:pt x="266689" y="3142266"/>
                  <a:pt x="99973" y="2479414"/>
                  <a:pt x="24671" y="2089269"/>
                </a:cubicBezTo>
                <a:cubicBezTo>
                  <a:pt x="-50631" y="1699124"/>
                  <a:pt x="9514" y="922425"/>
                  <a:pt x="737199" y="663358"/>
                </a:cubicBezTo>
                <a:cubicBezTo>
                  <a:pt x="1021153" y="585721"/>
                  <a:pt x="1093645" y="690425"/>
                  <a:pt x="1216376" y="728497"/>
                </a:cubicBezTo>
                <a:cubicBezTo>
                  <a:pt x="1183268" y="569368"/>
                  <a:pt x="1135766" y="458984"/>
                  <a:pt x="1028922" y="281987"/>
                </a:cubicBezTo>
                <a:close/>
                <a:moveTo>
                  <a:pt x="1919942" y="47"/>
                </a:moveTo>
                <a:cubicBezTo>
                  <a:pt x="2086542" y="1491"/>
                  <a:pt x="2263938" y="35583"/>
                  <a:pt x="2350876" y="60453"/>
                </a:cubicBezTo>
                <a:cubicBezTo>
                  <a:pt x="2672784" y="174000"/>
                  <a:pt x="2321773" y="213881"/>
                  <a:pt x="2220060" y="345654"/>
                </a:cubicBezTo>
                <a:cubicBezTo>
                  <a:pt x="2118347" y="477427"/>
                  <a:pt x="2005019" y="609932"/>
                  <a:pt x="1770740" y="609932"/>
                </a:cubicBezTo>
                <a:lnTo>
                  <a:pt x="1326444" y="614956"/>
                </a:lnTo>
                <a:lnTo>
                  <a:pt x="1346541" y="320533"/>
                </a:lnTo>
                <a:cubicBezTo>
                  <a:pt x="1401807" y="115484"/>
                  <a:pt x="1563158" y="44336"/>
                  <a:pt x="1760692" y="11037"/>
                </a:cubicBezTo>
                <a:cubicBezTo>
                  <a:pt x="1810076" y="2712"/>
                  <a:pt x="1864409" y="-434"/>
                  <a:pt x="1919942" y="47"/>
                </a:cubicBezTo>
                <a:close/>
              </a:path>
            </a:pathLst>
          </a:custGeom>
          <a:solidFill>
            <a:srgbClr val="C5252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09" name="Google Shape;2309;p55"/>
          <p:cNvSpPr/>
          <p:nvPr/>
        </p:nvSpPr>
        <p:spPr>
          <a:xfrm>
            <a:off x="2596737" y="1261800"/>
            <a:ext cx="597487" cy="547278"/>
          </a:xfrm>
          <a:custGeom>
            <a:avLst/>
            <a:gdLst/>
            <a:ahLst/>
            <a:cxnLst/>
            <a:rect l="l" t="t" r="r" b="b"/>
            <a:pathLst>
              <a:path w="3210745" h="2940925" extrusionOk="0">
                <a:moveTo>
                  <a:pt x="340528" y="2526682"/>
                </a:moveTo>
                <a:cubicBezTo>
                  <a:pt x="280875" y="2526682"/>
                  <a:pt x="232516" y="2575041"/>
                  <a:pt x="232516" y="2634694"/>
                </a:cubicBezTo>
                <a:cubicBezTo>
                  <a:pt x="232516" y="2694347"/>
                  <a:pt x="280875" y="2742706"/>
                  <a:pt x="340528" y="2742706"/>
                </a:cubicBezTo>
                <a:cubicBezTo>
                  <a:pt x="400181" y="2742706"/>
                  <a:pt x="448540" y="2694347"/>
                  <a:pt x="448540" y="2634694"/>
                </a:cubicBezTo>
                <a:cubicBezTo>
                  <a:pt x="448540" y="2575041"/>
                  <a:pt x="400181" y="2526682"/>
                  <a:pt x="340528" y="2526682"/>
                </a:cubicBezTo>
                <a:close/>
                <a:moveTo>
                  <a:pt x="1821636" y="152"/>
                </a:moveTo>
                <a:cubicBezTo>
                  <a:pt x="1920275" y="-4956"/>
                  <a:pt x="2051571" y="119306"/>
                  <a:pt x="2102482" y="278737"/>
                </a:cubicBezTo>
                <a:cubicBezTo>
                  <a:pt x="2192513" y="649582"/>
                  <a:pt x="1575154" y="1213351"/>
                  <a:pt x="2006019" y="1236931"/>
                </a:cubicBezTo>
                <a:cubicBezTo>
                  <a:pt x="2310412" y="1206920"/>
                  <a:pt x="2473326" y="1176910"/>
                  <a:pt x="2803442" y="1166192"/>
                </a:cubicBezTo>
                <a:cubicBezTo>
                  <a:pt x="3103547" y="1170479"/>
                  <a:pt x="3152850" y="1361260"/>
                  <a:pt x="3002798" y="1564903"/>
                </a:cubicBezTo>
                <a:cubicBezTo>
                  <a:pt x="3191435" y="1575621"/>
                  <a:pt x="3347919" y="1869296"/>
                  <a:pt x="3022090" y="1989338"/>
                </a:cubicBezTo>
                <a:cubicBezTo>
                  <a:pt x="3332913" y="2182262"/>
                  <a:pt x="3154994" y="2426634"/>
                  <a:pt x="2977074" y="2471650"/>
                </a:cubicBezTo>
                <a:cubicBezTo>
                  <a:pt x="3127127" y="2606697"/>
                  <a:pt x="3109978" y="2709590"/>
                  <a:pt x="2957782" y="2793191"/>
                </a:cubicBezTo>
                <a:cubicBezTo>
                  <a:pt x="2620164" y="2932526"/>
                  <a:pt x="1747715" y="3028988"/>
                  <a:pt x="1253613" y="2818914"/>
                </a:cubicBezTo>
                <a:cubicBezTo>
                  <a:pt x="1018944" y="2738561"/>
                  <a:pt x="869067" y="2654318"/>
                  <a:pt x="700568" y="2648441"/>
                </a:cubicBezTo>
                <a:lnTo>
                  <a:pt x="700568" y="2796242"/>
                </a:lnTo>
                <a:cubicBezTo>
                  <a:pt x="700568" y="2860729"/>
                  <a:pt x="648291" y="2913006"/>
                  <a:pt x="583804" y="2913006"/>
                </a:cubicBezTo>
                <a:lnTo>
                  <a:pt x="0" y="2913006"/>
                </a:lnTo>
                <a:lnTo>
                  <a:pt x="0" y="1400838"/>
                </a:lnTo>
                <a:lnTo>
                  <a:pt x="583804" y="1400838"/>
                </a:lnTo>
                <a:cubicBezTo>
                  <a:pt x="648291" y="1400838"/>
                  <a:pt x="700568" y="1453115"/>
                  <a:pt x="700568" y="1517602"/>
                </a:cubicBezTo>
                <a:lnTo>
                  <a:pt x="700568" y="1571674"/>
                </a:lnTo>
                <a:cubicBezTo>
                  <a:pt x="721537" y="1568378"/>
                  <a:pt x="746526" y="1559634"/>
                  <a:pt x="784162" y="1539180"/>
                </a:cubicBezTo>
                <a:cubicBezTo>
                  <a:pt x="831321" y="1421281"/>
                  <a:pt x="890271" y="1323747"/>
                  <a:pt x="1034964" y="1191915"/>
                </a:cubicBezTo>
                <a:cubicBezTo>
                  <a:pt x="1257900" y="851081"/>
                  <a:pt x="1628744" y="677449"/>
                  <a:pt x="1703770" y="169413"/>
                </a:cubicBezTo>
                <a:cubicBezTo>
                  <a:pt x="1715024" y="52855"/>
                  <a:pt x="1762452" y="3217"/>
                  <a:pt x="1821636" y="152"/>
                </a:cubicBezTo>
                <a:close/>
              </a:path>
            </a:pathLst>
          </a:custGeom>
          <a:solidFill>
            <a:srgbClr val="C5252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10" name="Google Shape;2310;p55"/>
          <p:cNvSpPr/>
          <p:nvPr/>
        </p:nvSpPr>
        <p:spPr>
          <a:xfrm>
            <a:off x="6770716" y="2296927"/>
            <a:ext cx="372169" cy="492524"/>
          </a:xfrm>
          <a:custGeom>
            <a:avLst/>
            <a:gdLst/>
            <a:ahLst/>
            <a:cxnLst/>
            <a:rect l="l" t="t" r="r" b="b"/>
            <a:pathLst>
              <a:path w="2448272" h="3240000" extrusionOk="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rgbClr val="C5252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11" name="Google Shape;2311;p55"/>
          <p:cNvSpPr/>
          <p:nvPr/>
        </p:nvSpPr>
        <p:spPr>
          <a:xfrm>
            <a:off x="8416108" y="3404395"/>
            <a:ext cx="491492" cy="491492"/>
          </a:xfrm>
          <a:custGeom>
            <a:avLst/>
            <a:gdLst/>
            <a:ahLst/>
            <a:cxnLst/>
            <a:rect l="l" t="t" r="r" b="b"/>
            <a:pathLst>
              <a:path w="3240000" h="3240000" extrusionOk="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rgbClr val="C5252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12" name="Google Shape;2312;p55"/>
          <p:cNvSpPr/>
          <p:nvPr/>
        </p:nvSpPr>
        <p:spPr>
          <a:xfrm>
            <a:off x="3560730" y="2319183"/>
            <a:ext cx="529844" cy="448015"/>
          </a:xfrm>
          <a:custGeom>
            <a:avLst/>
            <a:gdLst/>
            <a:ahLst/>
            <a:cxnLst/>
            <a:rect l="l" t="t" r="r" b="b"/>
            <a:pathLst>
              <a:path w="2736304" h="2313707" extrusionOk="0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rgbClr val="C5252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13" name="Google Shape;2313;p55"/>
          <p:cNvSpPr/>
          <p:nvPr/>
        </p:nvSpPr>
        <p:spPr>
          <a:xfrm>
            <a:off x="6094730" y="2308444"/>
            <a:ext cx="271294" cy="469495"/>
          </a:xfrm>
          <a:custGeom>
            <a:avLst/>
            <a:gdLst/>
            <a:ahLst/>
            <a:cxnLst/>
            <a:rect l="l" t="t" r="r" b="b"/>
            <a:pathLst>
              <a:path w="1872208" h="3240000" extrusionOk="0">
                <a:moveTo>
                  <a:pt x="936104" y="2852499"/>
                </a:moveTo>
                <a:cubicBezTo>
                  <a:pt x="861605" y="2852499"/>
                  <a:pt x="801211" y="2912893"/>
                  <a:pt x="801211" y="2987392"/>
                </a:cubicBezTo>
                <a:cubicBezTo>
                  <a:pt x="801211" y="3061891"/>
                  <a:pt x="861605" y="3122285"/>
                  <a:pt x="936104" y="3122285"/>
                </a:cubicBezTo>
                <a:cubicBezTo>
                  <a:pt x="1010603" y="3122285"/>
                  <a:pt x="1070997" y="3061891"/>
                  <a:pt x="1070997" y="2987392"/>
                </a:cubicBezTo>
                <a:cubicBezTo>
                  <a:pt x="1070997" y="2912893"/>
                  <a:pt x="1010603" y="2852499"/>
                  <a:pt x="936104" y="2852499"/>
                </a:cubicBezTo>
                <a:close/>
                <a:moveTo>
                  <a:pt x="144016" y="323096"/>
                </a:moveTo>
                <a:lnTo>
                  <a:pt x="144016" y="2699360"/>
                </a:lnTo>
                <a:lnTo>
                  <a:pt x="1728192" y="2699360"/>
                </a:lnTo>
                <a:lnTo>
                  <a:pt x="1728192" y="323096"/>
                </a:lnTo>
                <a:close/>
                <a:moveTo>
                  <a:pt x="720104" y="107072"/>
                </a:moveTo>
                <a:cubicBezTo>
                  <a:pt x="690281" y="107072"/>
                  <a:pt x="666104" y="131249"/>
                  <a:pt x="666104" y="161072"/>
                </a:cubicBezTo>
                <a:cubicBezTo>
                  <a:pt x="666104" y="190895"/>
                  <a:pt x="690281" y="215072"/>
                  <a:pt x="720104" y="215072"/>
                </a:cubicBezTo>
                <a:lnTo>
                  <a:pt x="1152104" y="215072"/>
                </a:lnTo>
                <a:cubicBezTo>
                  <a:pt x="1181927" y="215072"/>
                  <a:pt x="1206104" y="190895"/>
                  <a:pt x="1206104" y="161072"/>
                </a:cubicBezTo>
                <a:cubicBezTo>
                  <a:pt x="1206104" y="131249"/>
                  <a:pt x="1181927" y="107072"/>
                  <a:pt x="1152104" y="107072"/>
                </a:cubicBezTo>
                <a:close/>
                <a:moveTo>
                  <a:pt x="312041" y="0"/>
                </a:moveTo>
                <a:lnTo>
                  <a:pt x="1560167" y="0"/>
                </a:lnTo>
                <a:cubicBezTo>
                  <a:pt x="1732502" y="0"/>
                  <a:pt x="1872208" y="139706"/>
                  <a:pt x="1872208" y="312041"/>
                </a:cubicBezTo>
                <a:lnTo>
                  <a:pt x="1872208" y="2927959"/>
                </a:lnTo>
                <a:cubicBezTo>
                  <a:pt x="1872208" y="3100294"/>
                  <a:pt x="1732502" y="3240000"/>
                  <a:pt x="1560167" y="3240000"/>
                </a:cubicBezTo>
                <a:lnTo>
                  <a:pt x="312041" y="3240000"/>
                </a:lnTo>
                <a:cubicBezTo>
                  <a:pt x="139706" y="3240000"/>
                  <a:pt x="0" y="3100294"/>
                  <a:pt x="0" y="2927959"/>
                </a:cubicBezTo>
                <a:lnTo>
                  <a:pt x="0" y="312041"/>
                </a:lnTo>
                <a:cubicBezTo>
                  <a:pt x="0" y="139706"/>
                  <a:pt x="139706" y="0"/>
                  <a:pt x="312041" y="0"/>
                </a:cubicBezTo>
                <a:close/>
              </a:path>
            </a:pathLst>
          </a:custGeom>
          <a:solidFill>
            <a:srgbClr val="C5252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14" name="Google Shape;2314;p55"/>
          <p:cNvSpPr/>
          <p:nvPr/>
        </p:nvSpPr>
        <p:spPr>
          <a:xfrm>
            <a:off x="4495266" y="2348115"/>
            <a:ext cx="491054" cy="390153"/>
          </a:xfrm>
          <a:custGeom>
            <a:avLst/>
            <a:gdLst/>
            <a:ahLst/>
            <a:cxnLst/>
            <a:rect l="l" t="t" r="r" b="b"/>
            <a:pathLst>
              <a:path w="3240000" h="2574247" extrusionOk="0">
                <a:moveTo>
                  <a:pt x="2393400" y="1814089"/>
                </a:moveTo>
                <a:cubicBezTo>
                  <a:pt x="2363577" y="1814089"/>
                  <a:pt x="2339400" y="1838266"/>
                  <a:pt x="2339400" y="1868089"/>
                </a:cubicBezTo>
                <a:cubicBezTo>
                  <a:pt x="2339400" y="1897912"/>
                  <a:pt x="2363577" y="1922089"/>
                  <a:pt x="2393400" y="1922089"/>
                </a:cubicBezTo>
                <a:lnTo>
                  <a:pt x="2573400" y="1922089"/>
                </a:lnTo>
                <a:cubicBezTo>
                  <a:pt x="2603223" y="1922089"/>
                  <a:pt x="2627400" y="1897912"/>
                  <a:pt x="2627400" y="1868089"/>
                </a:cubicBezTo>
                <a:cubicBezTo>
                  <a:pt x="2627400" y="1838266"/>
                  <a:pt x="2603223" y="1814089"/>
                  <a:pt x="2573400" y="1814089"/>
                </a:cubicBezTo>
                <a:close/>
                <a:moveTo>
                  <a:pt x="173344" y="1814089"/>
                </a:moveTo>
                <a:cubicBezTo>
                  <a:pt x="143521" y="1814089"/>
                  <a:pt x="119344" y="1838266"/>
                  <a:pt x="119344" y="1868089"/>
                </a:cubicBezTo>
                <a:cubicBezTo>
                  <a:pt x="119344" y="1897912"/>
                  <a:pt x="143521" y="1922089"/>
                  <a:pt x="173344" y="1922089"/>
                </a:cubicBezTo>
                <a:lnTo>
                  <a:pt x="353344" y="1922089"/>
                </a:lnTo>
                <a:cubicBezTo>
                  <a:pt x="383167" y="1922089"/>
                  <a:pt x="407344" y="1897912"/>
                  <a:pt x="407344" y="1868089"/>
                </a:cubicBezTo>
                <a:cubicBezTo>
                  <a:pt x="407344" y="1838266"/>
                  <a:pt x="383167" y="1814089"/>
                  <a:pt x="353344" y="1814089"/>
                </a:cubicBezTo>
                <a:close/>
                <a:moveTo>
                  <a:pt x="2933496" y="1796081"/>
                </a:moveTo>
                <a:cubicBezTo>
                  <a:pt x="2893727" y="1796081"/>
                  <a:pt x="2861488" y="1828320"/>
                  <a:pt x="2861488" y="1868089"/>
                </a:cubicBezTo>
                <a:cubicBezTo>
                  <a:pt x="2861488" y="1907858"/>
                  <a:pt x="2893727" y="1940097"/>
                  <a:pt x="2933496" y="1940097"/>
                </a:cubicBezTo>
                <a:cubicBezTo>
                  <a:pt x="2973265" y="1940097"/>
                  <a:pt x="3005504" y="1907858"/>
                  <a:pt x="3005504" y="1868089"/>
                </a:cubicBezTo>
                <a:cubicBezTo>
                  <a:pt x="3005504" y="1828320"/>
                  <a:pt x="2973265" y="1796081"/>
                  <a:pt x="2933496" y="1796081"/>
                </a:cubicBezTo>
                <a:close/>
                <a:moveTo>
                  <a:pt x="119344" y="122856"/>
                </a:moveTo>
                <a:lnTo>
                  <a:pt x="119344" y="1728192"/>
                </a:lnTo>
                <a:lnTo>
                  <a:pt x="3120656" y="1728192"/>
                </a:lnTo>
                <a:lnTo>
                  <a:pt x="3120656" y="122856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2016224"/>
                </a:lnTo>
                <a:lnTo>
                  <a:pt x="1812079" y="2016224"/>
                </a:lnTo>
                <a:lnTo>
                  <a:pt x="1857107" y="2320159"/>
                </a:lnTo>
                <a:lnTo>
                  <a:pt x="2357140" y="2320159"/>
                </a:lnTo>
                <a:cubicBezTo>
                  <a:pt x="2427304" y="2320159"/>
                  <a:pt x="2484184" y="2377039"/>
                  <a:pt x="2484184" y="2447203"/>
                </a:cubicBezTo>
                <a:lnTo>
                  <a:pt x="2484184" y="2574247"/>
                </a:lnTo>
                <a:lnTo>
                  <a:pt x="755992" y="2574247"/>
                </a:lnTo>
                <a:lnTo>
                  <a:pt x="755992" y="2447203"/>
                </a:lnTo>
                <a:cubicBezTo>
                  <a:pt x="755992" y="2377039"/>
                  <a:pt x="812872" y="2320159"/>
                  <a:pt x="883036" y="2320159"/>
                </a:cubicBezTo>
                <a:lnTo>
                  <a:pt x="1382894" y="2320159"/>
                </a:lnTo>
                <a:lnTo>
                  <a:pt x="1427922" y="2016224"/>
                </a:lnTo>
                <a:lnTo>
                  <a:pt x="0" y="2016224"/>
                </a:lnTo>
                <a:close/>
              </a:path>
            </a:pathLst>
          </a:custGeom>
          <a:solidFill>
            <a:srgbClr val="C5252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15" name="Google Shape;2315;p55"/>
          <p:cNvSpPr/>
          <p:nvPr/>
        </p:nvSpPr>
        <p:spPr>
          <a:xfrm>
            <a:off x="5391012" y="2332962"/>
            <a:ext cx="299026" cy="420457"/>
          </a:xfrm>
          <a:custGeom>
            <a:avLst/>
            <a:gdLst/>
            <a:ahLst/>
            <a:cxnLst/>
            <a:rect l="l" t="t" r="r" b="b"/>
            <a:pathLst>
              <a:path w="2304256" h="3240000" extrusionOk="0">
                <a:moveTo>
                  <a:pt x="954128" y="3024336"/>
                </a:moveTo>
                <a:cubicBezTo>
                  <a:pt x="924305" y="3024336"/>
                  <a:pt x="900128" y="3048513"/>
                  <a:pt x="900128" y="3078336"/>
                </a:cubicBezTo>
                <a:cubicBezTo>
                  <a:pt x="900128" y="3108159"/>
                  <a:pt x="924305" y="3132336"/>
                  <a:pt x="954128" y="3132336"/>
                </a:cubicBezTo>
                <a:lnTo>
                  <a:pt x="1350128" y="3132336"/>
                </a:lnTo>
                <a:cubicBezTo>
                  <a:pt x="1379951" y="3132336"/>
                  <a:pt x="1404128" y="3108159"/>
                  <a:pt x="1404128" y="3078336"/>
                </a:cubicBezTo>
                <a:cubicBezTo>
                  <a:pt x="1404128" y="3048513"/>
                  <a:pt x="1379951" y="3024336"/>
                  <a:pt x="1350128" y="3024336"/>
                </a:cubicBezTo>
                <a:close/>
                <a:moveTo>
                  <a:pt x="131531" y="224650"/>
                </a:moveTo>
                <a:lnTo>
                  <a:pt x="131531" y="2888946"/>
                </a:lnTo>
                <a:lnTo>
                  <a:pt x="2172725" y="2888946"/>
                </a:lnTo>
                <a:lnTo>
                  <a:pt x="2172725" y="224650"/>
                </a:lnTo>
                <a:close/>
                <a:moveTo>
                  <a:pt x="936128" y="73520"/>
                </a:moveTo>
                <a:cubicBezTo>
                  <a:pt x="916246" y="73520"/>
                  <a:pt x="900128" y="89638"/>
                  <a:pt x="900128" y="109520"/>
                </a:cubicBezTo>
                <a:cubicBezTo>
                  <a:pt x="900128" y="129402"/>
                  <a:pt x="916246" y="145520"/>
                  <a:pt x="936128" y="145520"/>
                </a:cubicBezTo>
                <a:lnTo>
                  <a:pt x="1368128" y="145520"/>
                </a:lnTo>
                <a:cubicBezTo>
                  <a:pt x="1388010" y="145520"/>
                  <a:pt x="1404128" y="129402"/>
                  <a:pt x="1404128" y="109520"/>
                </a:cubicBezTo>
                <a:cubicBezTo>
                  <a:pt x="1404128" y="89638"/>
                  <a:pt x="1388010" y="73520"/>
                  <a:pt x="1368128" y="73520"/>
                </a:cubicBezTo>
                <a:close/>
                <a:moveTo>
                  <a:pt x="155330" y="0"/>
                </a:moveTo>
                <a:lnTo>
                  <a:pt x="2148926" y="0"/>
                </a:lnTo>
                <a:cubicBezTo>
                  <a:pt x="2234712" y="0"/>
                  <a:pt x="2304256" y="69544"/>
                  <a:pt x="2304256" y="155330"/>
                </a:cubicBezTo>
                <a:lnTo>
                  <a:pt x="2304256" y="3084670"/>
                </a:lnTo>
                <a:cubicBezTo>
                  <a:pt x="2304256" y="3170456"/>
                  <a:pt x="2234712" y="3240000"/>
                  <a:pt x="2148926" y="3240000"/>
                </a:cubicBezTo>
                <a:lnTo>
                  <a:pt x="155330" y="3240000"/>
                </a:lnTo>
                <a:cubicBezTo>
                  <a:pt x="69544" y="3240000"/>
                  <a:pt x="0" y="3170456"/>
                  <a:pt x="0" y="3084670"/>
                </a:cubicBezTo>
                <a:lnTo>
                  <a:pt x="0" y="155330"/>
                </a:lnTo>
                <a:cubicBezTo>
                  <a:pt x="0" y="69544"/>
                  <a:pt x="69544" y="0"/>
                  <a:pt x="155330" y="0"/>
                </a:cubicBezTo>
                <a:close/>
              </a:path>
            </a:pathLst>
          </a:custGeom>
          <a:solidFill>
            <a:srgbClr val="C5252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16" name="Google Shape;2316;p55"/>
          <p:cNvSpPr/>
          <p:nvPr/>
        </p:nvSpPr>
        <p:spPr>
          <a:xfrm>
            <a:off x="4156459" y="5316278"/>
            <a:ext cx="512639" cy="646909"/>
          </a:xfrm>
          <a:custGeom>
            <a:avLst/>
            <a:gdLst/>
            <a:ahLst/>
            <a:cxnLst/>
            <a:rect l="l" t="t" r="r" b="b"/>
            <a:pathLst>
              <a:path w="2120980" h="2676504" extrusionOk="0">
                <a:moveTo>
                  <a:pt x="824057" y="2198115"/>
                </a:moveTo>
                <a:lnTo>
                  <a:pt x="824057" y="2229022"/>
                </a:lnTo>
                <a:lnTo>
                  <a:pt x="751177" y="2229022"/>
                </a:lnTo>
                <a:lnTo>
                  <a:pt x="751177" y="2510330"/>
                </a:lnTo>
                <a:lnTo>
                  <a:pt x="824057" y="2510330"/>
                </a:lnTo>
                <a:lnTo>
                  <a:pt x="824057" y="2541237"/>
                </a:lnTo>
                <a:lnTo>
                  <a:pt x="1298129" y="2541237"/>
                </a:lnTo>
                <a:lnTo>
                  <a:pt x="1298129" y="2510330"/>
                </a:lnTo>
                <a:lnTo>
                  <a:pt x="1371008" y="2510330"/>
                </a:lnTo>
                <a:lnTo>
                  <a:pt x="1371008" y="2229022"/>
                </a:lnTo>
                <a:lnTo>
                  <a:pt x="1298129" y="2229022"/>
                </a:lnTo>
                <a:lnTo>
                  <a:pt x="1298129" y="2198115"/>
                </a:lnTo>
                <a:close/>
                <a:moveTo>
                  <a:pt x="1933495" y="134375"/>
                </a:moveTo>
                <a:cubicBezTo>
                  <a:pt x="1872496" y="128267"/>
                  <a:pt x="1778964" y="206162"/>
                  <a:pt x="1655092" y="316398"/>
                </a:cubicBezTo>
                <a:lnTo>
                  <a:pt x="1655092" y="762581"/>
                </a:lnTo>
                <a:lnTo>
                  <a:pt x="1651862" y="762581"/>
                </a:lnTo>
                <a:cubicBezTo>
                  <a:pt x="1647824" y="843406"/>
                  <a:pt x="1633793" y="920606"/>
                  <a:pt x="1611266" y="992211"/>
                </a:cubicBezTo>
                <a:cubicBezTo>
                  <a:pt x="1739269" y="1047184"/>
                  <a:pt x="1828260" y="986425"/>
                  <a:pt x="1895778" y="900656"/>
                </a:cubicBezTo>
                <a:cubicBezTo>
                  <a:pt x="1964561" y="813279"/>
                  <a:pt x="2016746" y="624382"/>
                  <a:pt x="2016490" y="465292"/>
                </a:cubicBezTo>
                <a:cubicBezTo>
                  <a:pt x="2023696" y="232949"/>
                  <a:pt x="1995287" y="140561"/>
                  <a:pt x="1933495" y="134375"/>
                </a:cubicBezTo>
                <a:close/>
                <a:moveTo>
                  <a:pt x="187485" y="134375"/>
                </a:moveTo>
                <a:cubicBezTo>
                  <a:pt x="125693" y="140561"/>
                  <a:pt x="97284" y="232949"/>
                  <a:pt x="104490" y="465292"/>
                </a:cubicBezTo>
                <a:cubicBezTo>
                  <a:pt x="104234" y="624382"/>
                  <a:pt x="156419" y="813279"/>
                  <a:pt x="225202" y="900656"/>
                </a:cubicBezTo>
                <a:cubicBezTo>
                  <a:pt x="292944" y="986710"/>
                  <a:pt x="382303" y="1047587"/>
                  <a:pt x="511026" y="991745"/>
                </a:cubicBezTo>
                <a:cubicBezTo>
                  <a:pt x="488627" y="920189"/>
                  <a:pt x="474740" y="843131"/>
                  <a:pt x="470841" y="762581"/>
                </a:cubicBezTo>
                <a:lnTo>
                  <a:pt x="467092" y="762581"/>
                </a:lnTo>
                <a:lnTo>
                  <a:pt x="467092" y="317447"/>
                </a:lnTo>
                <a:cubicBezTo>
                  <a:pt x="342616" y="206663"/>
                  <a:pt x="248680" y="128248"/>
                  <a:pt x="187485" y="134375"/>
                </a:cubicBezTo>
                <a:close/>
                <a:moveTo>
                  <a:pt x="171293" y="338"/>
                </a:moveTo>
                <a:cubicBezTo>
                  <a:pt x="267101" y="7324"/>
                  <a:pt x="383647" y="121035"/>
                  <a:pt x="467092" y="183917"/>
                </a:cubicBezTo>
                <a:lnTo>
                  <a:pt x="467092" y="127304"/>
                </a:lnTo>
                <a:cubicBezTo>
                  <a:pt x="446033" y="120339"/>
                  <a:pt x="431092" y="100383"/>
                  <a:pt x="431092" y="76938"/>
                </a:cubicBezTo>
                <a:cubicBezTo>
                  <a:pt x="431092" y="47115"/>
                  <a:pt x="455269" y="22938"/>
                  <a:pt x="485092" y="22938"/>
                </a:cubicBezTo>
                <a:lnTo>
                  <a:pt x="1637092" y="22938"/>
                </a:lnTo>
                <a:cubicBezTo>
                  <a:pt x="1666915" y="22938"/>
                  <a:pt x="1691092" y="47115"/>
                  <a:pt x="1691092" y="76938"/>
                </a:cubicBezTo>
                <a:cubicBezTo>
                  <a:pt x="1691092" y="100383"/>
                  <a:pt x="1676151" y="120339"/>
                  <a:pt x="1655092" y="127304"/>
                </a:cubicBezTo>
                <a:lnTo>
                  <a:pt x="1655092" y="182958"/>
                </a:lnTo>
                <a:cubicBezTo>
                  <a:pt x="1738474" y="119924"/>
                  <a:pt x="1854348" y="7289"/>
                  <a:pt x="1949687" y="338"/>
                </a:cubicBezTo>
                <a:cubicBezTo>
                  <a:pt x="2046947" y="-6754"/>
                  <a:pt x="2122836" y="96139"/>
                  <a:pt x="2120946" y="473736"/>
                </a:cubicBezTo>
                <a:cubicBezTo>
                  <a:pt x="2117166" y="673942"/>
                  <a:pt x="2058714" y="872497"/>
                  <a:pt x="1966316" y="974360"/>
                </a:cubicBezTo>
                <a:cubicBezTo>
                  <a:pt x="1875288" y="1074712"/>
                  <a:pt x="1740706" y="1159472"/>
                  <a:pt x="1574365" y="1087619"/>
                </a:cubicBezTo>
                <a:cubicBezTo>
                  <a:pt x="1498402" y="1256706"/>
                  <a:pt x="1371540" y="1383225"/>
                  <a:pt x="1220432" y="1434843"/>
                </a:cubicBezTo>
                <a:lnTo>
                  <a:pt x="1220432" y="1524098"/>
                </a:lnTo>
                <a:cubicBezTo>
                  <a:pt x="1242816" y="1529237"/>
                  <a:pt x="1259092" y="1549488"/>
                  <a:pt x="1259092" y="1573540"/>
                </a:cubicBezTo>
                <a:lnTo>
                  <a:pt x="1259092" y="1782216"/>
                </a:lnTo>
                <a:cubicBezTo>
                  <a:pt x="1259092" y="1806269"/>
                  <a:pt x="1242816" y="1826519"/>
                  <a:pt x="1220432" y="1831659"/>
                </a:cubicBezTo>
                <a:lnTo>
                  <a:pt x="1220432" y="1899972"/>
                </a:lnTo>
                <a:cubicBezTo>
                  <a:pt x="1220432" y="1908643"/>
                  <a:pt x="1218317" y="1916820"/>
                  <a:pt x="1214011" y="1923722"/>
                </a:cubicBezTo>
                <a:cubicBezTo>
                  <a:pt x="1480406" y="1939701"/>
                  <a:pt x="1673079" y="1996147"/>
                  <a:pt x="1682229" y="2062848"/>
                </a:cubicBezTo>
                <a:lnTo>
                  <a:pt x="1925188" y="2062848"/>
                </a:lnTo>
                <a:lnTo>
                  <a:pt x="1925188" y="2676504"/>
                </a:lnTo>
                <a:lnTo>
                  <a:pt x="196996" y="2676504"/>
                </a:lnTo>
                <a:lnTo>
                  <a:pt x="196996" y="2062848"/>
                </a:lnTo>
                <a:lnTo>
                  <a:pt x="427501" y="2062848"/>
                </a:lnTo>
                <a:cubicBezTo>
                  <a:pt x="436455" y="1995236"/>
                  <a:pt x="634470" y="1937990"/>
                  <a:pt x="907722" y="1923052"/>
                </a:cubicBezTo>
                <a:cubicBezTo>
                  <a:pt x="903729" y="1916275"/>
                  <a:pt x="901752" y="1908354"/>
                  <a:pt x="901752" y="1899972"/>
                </a:cubicBezTo>
                <a:lnTo>
                  <a:pt x="901752" y="1831659"/>
                </a:lnTo>
                <a:cubicBezTo>
                  <a:pt x="879369" y="1826519"/>
                  <a:pt x="863092" y="1806269"/>
                  <a:pt x="863092" y="1782216"/>
                </a:cubicBezTo>
                <a:lnTo>
                  <a:pt x="863092" y="1573540"/>
                </a:lnTo>
                <a:cubicBezTo>
                  <a:pt x="863092" y="1549488"/>
                  <a:pt x="879369" y="1529237"/>
                  <a:pt x="901752" y="1524098"/>
                </a:cubicBezTo>
                <a:lnTo>
                  <a:pt x="901752" y="1435225"/>
                </a:lnTo>
                <a:cubicBezTo>
                  <a:pt x="750211" y="1383280"/>
                  <a:pt x="623484" y="1256276"/>
                  <a:pt x="547795" y="1087211"/>
                </a:cubicBezTo>
                <a:cubicBezTo>
                  <a:pt x="380891" y="1159861"/>
                  <a:pt x="245901" y="1074942"/>
                  <a:pt x="154664" y="974360"/>
                </a:cubicBezTo>
                <a:cubicBezTo>
                  <a:pt x="62266" y="872497"/>
                  <a:pt x="3814" y="673942"/>
                  <a:pt x="34" y="473736"/>
                </a:cubicBezTo>
                <a:cubicBezTo>
                  <a:pt x="-1856" y="96139"/>
                  <a:pt x="74033" y="-6754"/>
                  <a:pt x="171293" y="338"/>
                </a:cubicBezTo>
                <a:close/>
              </a:path>
            </a:pathLst>
          </a:custGeom>
          <a:solidFill>
            <a:srgbClr val="C5252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17" name="Google Shape;2317;p55"/>
          <p:cNvSpPr/>
          <p:nvPr/>
        </p:nvSpPr>
        <p:spPr>
          <a:xfrm>
            <a:off x="2647887" y="2252576"/>
            <a:ext cx="508153" cy="516633"/>
          </a:xfrm>
          <a:custGeom>
            <a:avLst/>
            <a:gdLst/>
            <a:ahLst/>
            <a:cxnLst/>
            <a:rect l="l" t="t" r="r" b="b"/>
            <a:pathLst>
              <a:path w="3186824" h="3060919" extrusionOk="0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rgbClr val="C5252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18" name="Google Shape;2318;p55"/>
          <p:cNvSpPr/>
          <p:nvPr/>
        </p:nvSpPr>
        <p:spPr>
          <a:xfrm rot="-900000">
            <a:off x="4374050" y="3415146"/>
            <a:ext cx="548680" cy="469988"/>
          </a:xfrm>
          <a:custGeom>
            <a:avLst/>
            <a:gdLst/>
            <a:ahLst/>
            <a:cxnLst/>
            <a:rect l="l" t="t" r="r" b="b"/>
            <a:pathLst>
              <a:path w="2901316" h="2485205" extrusionOk="0">
                <a:moveTo>
                  <a:pt x="2901316" y="8833"/>
                </a:moveTo>
                <a:lnTo>
                  <a:pt x="2885407" y="69738"/>
                </a:lnTo>
                <a:lnTo>
                  <a:pt x="2890344" y="71061"/>
                </a:lnTo>
                <a:lnTo>
                  <a:pt x="2331295" y="2157461"/>
                </a:lnTo>
                <a:lnTo>
                  <a:pt x="2322295" y="2155049"/>
                </a:lnTo>
                <a:cubicBezTo>
                  <a:pt x="2311779" y="2339141"/>
                  <a:pt x="2127696" y="2485205"/>
                  <a:pt x="1902404" y="2485205"/>
                </a:cubicBezTo>
                <a:cubicBezTo>
                  <a:pt x="1669201" y="2485205"/>
                  <a:pt x="1480151" y="2328701"/>
                  <a:pt x="1480150" y="2135644"/>
                </a:cubicBezTo>
                <a:cubicBezTo>
                  <a:pt x="1480150" y="1942587"/>
                  <a:pt x="1669200" y="1786083"/>
                  <a:pt x="1902404" y="1786083"/>
                </a:cubicBezTo>
                <a:cubicBezTo>
                  <a:pt x="2026046" y="1786083"/>
                  <a:pt x="2137276" y="1830075"/>
                  <a:pt x="2213623" y="1901150"/>
                </a:cubicBezTo>
                <a:lnTo>
                  <a:pt x="2586815" y="508378"/>
                </a:lnTo>
                <a:lnTo>
                  <a:pt x="1283297" y="508378"/>
                </a:lnTo>
                <a:lnTo>
                  <a:pt x="847984" y="2132988"/>
                </a:lnTo>
                <a:lnTo>
                  <a:pt x="841776" y="2131324"/>
                </a:lnTo>
                <a:cubicBezTo>
                  <a:pt x="829584" y="2314002"/>
                  <a:pt x="646295" y="2458448"/>
                  <a:pt x="422254" y="2458448"/>
                </a:cubicBezTo>
                <a:cubicBezTo>
                  <a:pt x="189051" y="2458448"/>
                  <a:pt x="1" y="2301944"/>
                  <a:pt x="0" y="2108887"/>
                </a:cubicBezTo>
                <a:cubicBezTo>
                  <a:pt x="0" y="1915830"/>
                  <a:pt x="189051" y="1759326"/>
                  <a:pt x="422255" y="1759326"/>
                </a:cubicBezTo>
                <a:cubicBezTo>
                  <a:pt x="544771" y="1759326"/>
                  <a:pt x="655100" y="1802522"/>
                  <a:pt x="731465" y="1872378"/>
                </a:cubicBezTo>
                <a:lnTo>
                  <a:pt x="1233167" y="0"/>
                </a:lnTo>
                <a:lnTo>
                  <a:pt x="1266129" y="8833"/>
                </a:lnTo>
                <a:close/>
              </a:path>
            </a:pathLst>
          </a:custGeom>
          <a:solidFill>
            <a:srgbClr val="C5252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19" name="Google Shape;2319;p55"/>
          <p:cNvSpPr/>
          <p:nvPr/>
        </p:nvSpPr>
        <p:spPr>
          <a:xfrm rot="10800000">
            <a:off x="3424734" y="5266883"/>
            <a:ext cx="376548" cy="745701"/>
          </a:xfrm>
          <a:custGeom>
            <a:avLst/>
            <a:gdLst/>
            <a:ahLst/>
            <a:cxnLst/>
            <a:rect l="l" t="t" r="r" b="b"/>
            <a:pathLst>
              <a:path w="1613569" h="3195455" extrusionOk="0">
                <a:moveTo>
                  <a:pt x="1348422" y="2012960"/>
                </a:moveTo>
                <a:lnTo>
                  <a:pt x="264249" y="2012960"/>
                </a:lnTo>
                <a:cubicBezTo>
                  <a:pt x="99656" y="1932015"/>
                  <a:pt x="172" y="1814225"/>
                  <a:pt x="0" y="1686651"/>
                </a:cubicBezTo>
                <a:lnTo>
                  <a:pt x="716785" y="1678553"/>
                </a:lnTo>
                <a:lnTo>
                  <a:pt x="716785" y="360000"/>
                </a:lnTo>
                <a:lnTo>
                  <a:pt x="716785" y="355479"/>
                </a:lnTo>
                <a:lnTo>
                  <a:pt x="717916" y="355479"/>
                </a:lnTo>
                <a:lnTo>
                  <a:pt x="806785" y="0"/>
                </a:lnTo>
                <a:lnTo>
                  <a:pt x="895655" y="355479"/>
                </a:lnTo>
                <a:lnTo>
                  <a:pt x="896785" y="355479"/>
                </a:lnTo>
                <a:lnTo>
                  <a:pt x="896785" y="360000"/>
                </a:lnTo>
                <a:lnTo>
                  <a:pt x="896785" y="1676520"/>
                </a:lnTo>
                <a:lnTo>
                  <a:pt x="1612906" y="1668429"/>
                </a:lnTo>
                <a:cubicBezTo>
                  <a:pt x="1622778" y="1802631"/>
                  <a:pt x="1521918" y="1928220"/>
                  <a:pt x="1348422" y="2012960"/>
                </a:cubicBezTo>
                <a:close/>
                <a:moveTo>
                  <a:pt x="1175921" y="2908428"/>
                </a:moveTo>
                <a:lnTo>
                  <a:pt x="437641" y="2908428"/>
                </a:lnTo>
                <a:lnTo>
                  <a:pt x="250570" y="2083962"/>
                </a:lnTo>
                <a:lnTo>
                  <a:pt x="1362992" y="2083962"/>
                </a:lnTo>
                <a:close/>
                <a:moveTo>
                  <a:pt x="1155969" y="3195455"/>
                </a:moveTo>
                <a:lnTo>
                  <a:pt x="457593" y="3195455"/>
                </a:lnTo>
                <a:cubicBezTo>
                  <a:pt x="397940" y="3195455"/>
                  <a:pt x="349581" y="3147096"/>
                  <a:pt x="349581" y="3087443"/>
                </a:cubicBezTo>
                <a:cubicBezTo>
                  <a:pt x="349581" y="3027790"/>
                  <a:pt x="397940" y="2979431"/>
                  <a:pt x="457593" y="2979431"/>
                </a:cubicBezTo>
                <a:lnTo>
                  <a:pt x="1155969" y="2979431"/>
                </a:lnTo>
                <a:cubicBezTo>
                  <a:pt x="1215622" y="2979431"/>
                  <a:pt x="1263981" y="3027790"/>
                  <a:pt x="1263981" y="3087443"/>
                </a:cubicBezTo>
                <a:cubicBezTo>
                  <a:pt x="1263981" y="3147096"/>
                  <a:pt x="1215622" y="3195455"/>
                  <a:pt x="1155969" y="3195455"/>
                </a:cubicBezTo>
                <a:close/>
              </a:path>
            </a:pathLst>
          </a:custGeom>
          <a:solidFill>
            <a:srgbClr val="C5252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20" name="Google Shape;2320;p55"/>
          <p:cNvSpPr/>
          <p:nvPr/>
        </p:nvSpPr>
        <p:spPr>
          <a:xfrm>
            <a:off x="5853556" y="535976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 extrusionOk="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rgbClr val="C5252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21" name="Google Shape;2321;p55"/>
          <p:cNvSpPr/>
          <p:nvPr/>
        </p:nvSpPr>
        <p:spPr>
          <a:xfrm>
            <a:off x="8397136" y="535976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 extrusionOk="0">
                <a:moveTo>
                  <a:pt x="1613470" y="2077417"/>
                </a:moveTo>
                <a:cubicBezTo>
                  <a:pt x="1358886" y="2080042"/>
                  <a:pt x="1130625" y="2234862"/>
                  <a:pt x="1034031" y="2470424"/>
                </a:cubicBezTo>
                <a:lnTo>
                  <a:pt x="1213303" y="2543936"/>
                </a:lnTo>
                <a:cubicBezTo>
                  <a:pt x="1280345" y="2380442"/>
                  <a:pt x="1438772" y="2272988"/>
                  <a:pt x="1615468" y="2271166"/>
                </a:cubicBezTo>
                <a:cubicBezTo>
                  <a:pt x="1792164" y="2269344"/>
                  <a:pt x="1952774" y="2373507"/>
                  <a:pt x="2023173" y="2535584"/>
                </a:cubicBezTo>
                <a:lnTo>
                  <a:pt x="2200891" y="2458391"/>
                </a:lnTo>
                <a:cubicBezTo>
                  <a:pt x="2099460" y="2224871"/>
                  <a:pt x="1868054" y="2074792"/>
                  <a:pt x="1613470" y="2077417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9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8" y="276671"/>
                </a:lnTo>
                <a:lnTo>
                  <a:pt x="2650471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30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30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1" y="2870071"/>
                </a:lnTo>
                <a:lnTo>
                  <a:pt x="2525758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9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3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4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3" y="2802158"/>
                  <a:pt x="474487" y="2765513"/>
                </a:cubicBezTo>
                <a:cubicBezTo>
                  <a:pt x="437842" y="2728868"/>
                  <a:pt x="402944" y="2690475"/>
                  <a:pt x="369930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5" y="2438097"/>
                  <a:pt x="195526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5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5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6" y="847812"/>
                </a:cubicBezTo>
                <a:cubicBezTo>
                  <a:pt x="220465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30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3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4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rgbClr val="C5252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22" name="Google Shape;2322;p55"/>
          <p:cNvSpPr/>
          <p:nvPr/>
        </p:nvSpPr>
        <p:spPr>
          <a:xfrm>
            <a:off x="6705509" y="536283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 extrusionOk="0">
                <a:moveTo>
                  <a:pt x="2298433" y="2114441"/>
                </a:moveTo>
                <a:lnTo>
                  <a:pt x="1355104" y="2367205"/>
                </a:lnTo>
                <a:lnTo>
                  <a:pt x="1411009" y="2575845"/>
                </a:lnTo>
                <a:lnTo>
                  <a:pt x="2354338" y="2323081"/>
                </a:ln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rgbClr val="C5252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23" name="Google Shape;2323;p55"/>
          <p:cNvSpPr/>
          <p:nvPr/>
        </p:nvSpPr>
        <p:spPr>
          <a:xfrm>
            <a:off x="9249090" y="5356364"/>
            <a:ext cx="566738" cy="566738"/>
          </a:xfrm>
          <a:custGeom>
            <a:avLst/>
            <a:gdLst/>
            <a:ahLst/>
            <a:cxnLst/>
            <a:rect l="l" t="t" r="r" b="b"/>
            <a:pathLst>
              <a:path w="3240000" h="3240000" extrusionOk="0">
                <a:moveTo>
                  <a:pt x="2249999" y="2117384"/>
                </a:moveTo>
                <a:lnTo>
                  <a:pt x="990192" y="2131776"/>
                </a:lnTo>
                <a:cubicBezTo>
                  <a:pt x="998682" y="2476365"/>
                  <a:pt x="1282526" y="2750154"/>
                  <a:pt x="1627197" y="2746216"/>
                </a:cubicBezTo>
                <a:cubicBezTo>
                  <a:pt x="1971867" y="2742279"/>
                  <a:pt x="2249383" y="2462077"/>
                  <a:pt x="2249999" y="2117384"/>
                </a:cubicBezTo>
                <a:close/>
                <a:moveTo>
                  <a:pt x="2505352" y="784338"/>
                </a:moveTo>
                <a:lnTo>
                  <a:pt x="1869332" y="1428843"/>
                </a:lnTo>
                <a:lnTo>
                  <a:pt x="2505352" y="1522122"/>
                </a:lnTo>
                <a:lnTo>
                  <a:pt x="2505352" y="1378597"/>
                </a:lnTo>
                <a:lnTo>
                  <a:pt x="2187887" y="1332038"/>
                </a:lnTo>
                <a:lnTo>
                  <a:pt x="2505352" y="1010338"/>
                </a:lnTo>
                <a:close/>
                <a:moveTo>
                  <a:pt x="734649" y="784338"/>
                </a:moveTo>
                <a:lnTo>
                  <a:pt x="734649" y="1010338"/>
                </a:lnTo>
                <a:lnTo>
                  <a:pt x="1052115" y="1332038"/>
                </a:lnTo>
                <a:lnTo>
                  <a:pt x="734649" y="1378597"/>
                </a:lnTo>
                <a:lnTo>
                  <a:pt x="734649" y="1522122"/>
                </a:lnTo>
                <a:lnTo>
                  <a:pt x="1370670" y="1428843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rgbClr val="C5252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24" name="Google Shape;2324;p55"/>
          <p:cNvSpPr/>
          <p:nvPr/>
        </p:nvSpPr>
        <p:spPr>
          <a:xfrm>
            <a:off x="7551322" y="536283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 extrusionOk="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937973" y="986566"/>
                </a:moveTo>
                <a:cubicBezTo>
                  <a:pt x="850807" y="983371"/>
                  <a:pt x="762813" y="1002775"/>
                  <a:pt x="683096" y="1045110"/>
                </a:cubicBezTo>
                <a:cubicBezTo>
                  <a:pt x="523662" y="1129780"/>
                  <a:pt x="421680" y="1293248"/>
                  <a:pt x="415731" y="1473672"/>
                </a:cubicBezTo>
                <a:lnTo>
                  <a:pt x="615852" y="1480270"/>
                </a:lnTo>
                <a:cubicBezTo>
                  <a:pt x="619438" y="1371518"/>
                  <a:pt x="680908" y="1272986"/>
                  <a:pt x="777009" y="1221950"/>
                </a:cubicBezTo>
                <a:cubicBezTo>
                  <a:pt x="873110" y="1170914"/>
                  <a:pt x="989166" y="1175167"/>
                  <a:pt x="1081273" y="1233100"/>
                </a:cubicBezTo>
                <a:cubicBezTo>
                  <a:pt x="1173381" y="1291033"/>
                  <a:pt x="1227475" y="1393800"/>
                  <a:pt x="1223091" y="1502523"/>
                </a:cubicBezTo>
                <a:lnTo>
                  <a:pt x="1423160" y="1510590"/>
                </a:lnTo>
                <a:cubicBezTo>
                  <a:pt x="1430433" y="1330214"/>
                  <a:pt x="1340689" y="1159721"/>
                  <a:pt x="1187880" y="1063608"/>
                </a:cubicBezTo>
                <a:cubicBezTo>
                  <a:pt x="1111476" y="1015552"/>
                  <a:pt x="1025138" y="989760"/>
                  <a:pt x="937973" y="986566"/>
                </a:cubicBezTo>
                <a:close/>
                <a:moveTo>
                  <a:pt x="2306124" y="986566"/>
                </a:moveTo>
                <a:cubicBezTo>
                  <a:pt x="2218958" y="983371"/>
                  <a:pt x="2130964" y="1002775"/>
                  <a:pt x="2051247" y="1045110"/>
                </a:cubicBezTo>
                <a:cubicBezTo>
                  <a:pt x="1891813" y="1129780"/>
                  <a:pt x="1789831" y="1293248"/>
                  <a:pt x="1783882" y="1473672"/>
                </a:cubicBezTo>
                <a:lnTo>
                  <a:pt x="1984003" y="1480270"/>
                </a:lnTo>
                <a:cubicBezTo>
                  <a:pt x="1987589" y="1371518"/>
                  <a:pt x="2049059" y="1272986"/>
                  <a:pt x="2145160" y="1221950"/>
                </a:cubicBezTo>
                <a:cubicBezTo>
                  <a:pt x="2241261" y="1170914"/>
                  <a:pt x="2357317" y="1175167"/>
                  <a:pt x="2449424" y="1233100"/>
                </a:cubicBezTo>
                <a:cubicBezTo>
                  <a:pt x="2541532" y="1291033"/>
                  <a:pt x="2595626" y="1393800"/>
                  <a:pt x="2591242" y="1502523"/>
                </a:cubicBezTo>
                <a:lnTo>
                  <a:pt x="2791311" y="1510590"/>
                </a:lnTo>
                <a:cubicBezTo>
                  <a:pt x="2798584" y="1330214"/>
                  <a:pt x="2708840" y="1159721"/>
                  <a:pt x="2556031" y="1063608"/>
                </a:cubicBezTo>
                <a:cubicBezTo>
                  <a:pt x="2479627" y="1015552"/>
                  <a:pt x="2393289" y="989760"/>
                  <a:pt x="2306124" y="98656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rgbClr val="C5252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25" name="Google Shape;2325;p55"/>
          <p:cNvSpPr/>
          <p:nvPr/>
        </p:nvSpPr>
        <p:spPr>
          <a:xfrm rot="2700000">
            <a:off x="3562212" y="3301090"/>
            <a:ext cx="389390" cy="698103"/>
          </a:xfrm>
          <a:custGeom>
            <a:avLst/>
            <a:gdLst/>
            <a:ahLst/>
            <a:cxnLst/>
            <a:rect l="l" t="t" r="r" b="b"/>
            <a:pathLst>
              <a:path w="2232248" h="4001999" extrusionOk="0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rgbClr val="C5252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26" name="Google Shape;2326;p55"/>
          <p:cNvSpPr/>
          <p:nvPr/>
        </p:nvSpPr>
        <p:spPr>
          <a:xfrm>
            <a:off x="2637688" y="3326187"/>
            <a:ext cx="527335" cy="493633"/>
          </a:xfrm>
          <a:custGeom>
            <a:avLst/>
            <a:gdLst/>
            <a:ahLst/>
            <a:cxnLst/>
            <a:rect l="l" t="t" r="r" b="b"/>
            <a:pathLst>
              <a:path w="3239999" h="3032924" extrusionOk="0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rgbClr val="C5252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27" name="Google Shape;2327;p55"/>
          <p:cNvSpPr/>
          <p:nvPr/>
        </p:nvSpPr>
        <p:spPr>
          <a:xfrm rot="2700000">
            <a:off x="5215542" y="5257422"/>
            <a:ext cx="190721" cy="764622"/>
          </a:xfrm>
          <a:custGeom>
            <a:avLst/>
            <a:gdLst/>
            <a:ahLst/>
            <a:cxnLst/>
            <a:rect l="l" t="t" r="r" b="b"/>
            <a:pathLst>
              <a:path w="1035916" h="4153123" extrusionOk="0">
                <a:moveTo>
                  <a:pt x="277501" y="3759099"/>
                </a:moveTo>
                <a:lnTo>
                  <a:pt x="758408" y="3759099"/>
                </a:lnTo>
                <a:lnTo>
                  <a:pt x="517954" y="4153123"/>
                </a:lnTo>
                <a:close/>
                <a:moveTo>
                  <a:pt x="42612" y="2944898"/>
                </a:moveTo>
                <a:cubicBezTo>
                  <a:pt x="153922" y="2941505"/>
                  <a:pt x="246502" y="2889483"/>
                  <a:pt x="275675" y="2819018"/>
                </a:cubicBezTo>
                <a:cubicBezTo>
                  <a:pt x="304648" y="2892614"/>
                  <a:pt x="403763" y="2945872"/>
                  <a:pt x="521107" y="2945872"/>
                </a:cubicBezTo>
                <a:cubicBezTo>
                  <a:pt x="638453" y="2945872"/>
                  <a:pt x="737567" y="2892613"/>
                  <a:pt x="766540" y="2819017"/>
                </a:cubicBezTo>
                <a:cubicBezTo>
                  <a:pt x="795133" y="2888142"/>
                  <a:pt x="884783" y="2939514"/>
                  <a:pt x="993299" y="2944464"/>
                </a:cubicBezTo>
                <a:lnTo>
                  <a:pt x="776840" y="3657264"/>
                </a:lnTo>
                <a:lnTo>
                  <a:pt x="258940" y="3657264"/>
                </a:lnTo>
                <a:close/>
                <a:moveTo>
                  <a:pt x="809102" y="564558"/>
                </a:moveTo>
                <a:lnTo>
                  <a:pt x="1035914" y="564558"/>
                </a:lnTo>
                <a:lnTo>
                  <a:pt x="1035915" y="2838682"/>
                </a:lnTo>
                <a:cubicBezTo>
                  <a:pt x="1029586" y="2840409"/>
                  <a:pt x="1023074" y="2840731"/>
                  <a:pt x="1016490" y="2840731"/>
                </a:cubicBezTo>
                <a:cubicBezTo>
                  <a:pt x="901952" y="2840731"/>
                  <a:pt x="809102" y="2743612"/>
                  <a:pt x="809101" y="2623810"/>
                </a:cubicBezTo>
                <a:close/>
                <a:moveTo>
                  <a:pt x="310569" y="564558"/>
                </a:moveTo>
                <a:lnTo>
                  <a:pt x="725347" y="564558"/>
                </a:lnTo>
                <a:lnTo>
                  <a:pt x="725347" y="2633342"/>
                </a:lnTo>
                <a:cubicBezTo>
                  <a:pt x="725347" y="2747880"/>
                  <a:pt x="632496" y="2840731"/>
                  <a:pt x="517958" y="2840731"/>
                </a:cubicBezTo>
                <a:cubicBezTo>
                  <a:pt x="403420" y="2840731"/>
                  <a:pt x="310569" y="2747880"/>
                  <a:pt x="310569" y="2633342"/>
                </a:cubicBezTo>
                <a:close/>
                <a:moveTo>
                  <a:pt x="0" y="564557"/>
                </a:moveTo>
                <a:lnTo>
                  <a:pt x="226813" y="564557"/>
                </a:lnTo>
                <a:lnTo>
                  <a:pt x="226813" y="2623810"/>
                </a:lnTo>
                <a:cubicBezTo>
                  <a:pt x="226813" y="2743612"/>
                  <a:pt x="133962" y="2840731"/>
                  <a:pt x="19424" y="2840730"/>
                </a:cubicBezTo>
                <a:cubicBezTo>
                  <a:pt x="12841" y="2840730"/>
                  <a:pt x="6329" y="2840409"/>
                  <a:pt x="0" y="2838682"/>
                </a:cubicBezTo>
                <a:close/>
                <a:moveTo>
                  <a:pt x="71964" y="71964"/>
                </a:moveTo>
                <a:cubicBezTo>
                  <a:pt x="116427" y="27501"/>
                  <a:pt x="177852" y="0"/>
                  <a:pt x="245701" y="0"/>
                </a:cubicBezTo>
                <a:lnTo>
                  <a:pt x="790215" y="0"/>
                </a:lnTo>
                <a:cubicBezTo>
                  <a:pt x="925912" y="0"/>
                  <a:pt x="1035916" y="110004"/>
                  <a:pt x="1035916" y="245701"/>
                </a:cubicBezTo>
                <a:cubicBezTo>
                  <a:pt x="1035916" y="327601"/>
                  <a:pt x="1035915" y="409501"/>
                  <a:pt x="1035915" y="491401"/>
                </a:cubicBezTo>
                <a:lnTo>
                  <a:pt x="0" y="491401"/>
                </a:lnTo>
                <a:lnTo>
                  <a:pt x="0" y="245701"/>
                </a:lnTo>
                <a:cubicBezTo>
                  <a:pt x="0" y="177853"/>
                  <a:pt x="27501" y="116427"/>
                  <a:pt x="71964" y="71964"/>
                </a:cubicBezTo>
                <a:close/>
              </a:path>
            </a:pathLst>
          </a:custGeom>
          <a:solidFill>
            <a:srgbClr val="C5252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28" name="Google Shape;2328;p55"/>
          <p:cNvSpPr/>
          <p:nvPr/>
        </p:nvSpPr>
        <p:spPr>
          <a:xfrm>
            <a:off x="2612749" y="4394357"/>
            <a:ext cx="508153" cy="508153"/>
          </a:xfrm>
          <a:custGeom>
            <a:avLst/>
            <a:gdLst/>
            <a:ahLst/>
            <a:cxnLst/>
            <a:rect l="l" t="t" r="r" b="b"/>
            <a:pathLst>
              <a:path w="3240000" h="3240000" extrusionOk="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rgbClr val="C5252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29" name="Google Shape;2329;p55"/>
          <p:cNvSpPr/>
          <p:nvPr/>
        </p:nvSpPr>
        <p:spPr>
          <a:xfrm flipH="1">
            <a:off x="8338934" y="2335046"/>
            <a:ext cx="504633" cy="416291"/>
          </a:xfrm>
          <a:custGeom>
            <a:avLst/>
            <a:gdLst/>
            <a:ahLst/>
            <a:cxnLst/>
            <a:rect l="l" t="t" r="r" b="b"/>
            <a:pathLst>
              <a:path w="3217557" h="2654282" extrusionOk="0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rgbClr val="C5252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30" name="Google Shape;2330;p55"/>
          <p:cNvSpPr/>
          <p:nvPr/>
        </p:nvSpPr>
        <p:spPr>
          <a:xfrm rot="-2794009">
            <a:off x="8363206" y="1320288"/>
            <a:ext cx="551843" cy="546086"/>
          </a:xfrm>
          <a:custGeom>
            <a:avLst/>
            <a:gdLst/>
            <a:ahLst/>
            <a:cxnLst/>
            <a:rect l="l" t="t" r="r" b="b"/>
            <a:pathLst>
              <a:path w="1807241" h="1788383" extrusionOk="0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rgbClr val="C5252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31" name="Google Shape;2331;p55"/>
          <p:cNvSpPr/>
          <p:nvPr/>
        </p:nvSpPr>
        <p:spPr>
          <a:xfrm>
            <a:off x="9169334" y="1320354"/>
            <a:ext cx="544577" cy="547049"/>
          </a:xfrm>
          <a:custGeom>
            <a:avLst/>
            <a:gdLst/>
            <a:ahLst/>
            <a:cxnLst/>
            <a:rect l="l" t="t" r="r" b="b"/>
            <a:pathLst>
              <a:path w="371900" h="373588" extrusionOk="0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rgbClr val="C5252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32" name="Google Shape;2332;p55"/>
          <p:cNvSpPr/>
          <p:nvPr/>
        </p:nvSpPr>
        <p:spPr>
          <a:xfrm>
            <a:off x="7599987" y="435896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 extrusionOk="0">
                <a:moveTo>
                  <a:pt x="1999321" y="2603448"/>
                </a:moveTo>
                <a:lnTo>
                  <a:pt x="1999321" y="2772810"/>
                </a:lnTo>
                <a:lnTo>
                  <a:pt x="2528507" y="2772810"/>
                </a:lnTo>
                <a:lnTo>
                  <a:pt x="2528507" y="2603448"/>
                </a:lnTo>
                <a:close/>
                <a:moveTo>
                  <a:pt x="2263914" y="2230929"/>
                </a:moveTo>
                <a:cubicBezTo>
                  <a:pt x="2516419" y="2230929"/>
                  <a:pt x="2721114" y="2435624"/>
                  <a:pt x="2721114" y="2688129"/>
                </a:cubicBezTo>
                <a:cubicBezTo>
                  <a:pt x="2721114" y="2940634"/>
                  <a:pt x="2516419" y="3145329"/>
                  <a:pt x="2263914" y="3145329"/>
                </a:cubicBezTo>
                <a:cubicBezTo>
                  <a:pt x="2011409" y="3145329"/>
                  <a:pt x="1806714" y="2940634"/>
                  <a:pt x="1806714" y="2688129"/>
                </a:cubicBezTo>
                <a:cubicBezTo>
                  <a:pt x="1806714" y="2435624"/>
                  <a:pt x="2011409" y="2230929"/>
                  <a:pt x="2263914" y="2230929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rgbClr val="C5252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33" name="Google Shape;2333;p55"/>
          <p:cNvSpPr/>
          <p:nvPr/>
        </p:nvSpPr>
        <p:spPr>
          <a:xfrm>
            <a:off x="6724945" y="435896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 extrusionOk="0">
                <a:moveTo>
                  <a:pt x="2179233" y="2431577"/>
                </a:moveTo>
                <a:lnTo>
                  <a:pt x="2179233" y="2611489"/>
                </a:lnTo>
                <a:lnTo>
                  <a:pt x="1999321" y="2611489"/>
                </a:lnTo>
                <a:lnTo>
                  <a:pt x="1999321" y="2780851"/>
                </a:lnTo>
                <a:lnTo>
                  <a:pt x="2179233" y="2780851"/>
                </a:lnTo>
                <a:lnTo>
                  <a:pt x="2179233" y="2960763"/>
                </a:lnTo>
                <a:lnTo>
                  <a:pt x="2348595" y="2960763"/>
                </a:lnTo>
                <a:lnTo>
                  <a:pt x="2348595" y="2780851"/>
                </a:lnTo>
                <a:lnTo>
                  <a:pt x="2528507" y="2780851"/>
                </a:lnTo>
                <a:lnTo>
                  <a:pt x="2528507" y="2611489"/>
                </a:lnTo>
                <a:lnTo>
                  <a:pt x="2348595" y="2611489"/>
                </a:lnTo>
                <a:lnTo>
                  <a:pt x="2348595" y="24315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rgbClr val="C5252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34" name="Google Shape;2334;p55"/>
          <p:cNvSpPr/>
          <p:nvPr/>
        </p:nvSpPr>
        <p:spPr>
          <a:xfrm>
            <a:off x="8475029" y="435896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 extrusionOk="0">
                <a:moveTo>
                  <a:pt x="2136698" y="2449196"/>
                </a:moveTo>
                <a:lnTo>
                  <a:pt x="2016940" y="2568954"/>
                </a:lnTo>
                <a:lnTo>
                  <a:pt x="2144156" y="2696170"/>
                </a:lnTo>
                <a:lnTo>
                  <a:pt x="2016940" y="2823386"/>
                </a:lnTo>
                <a:lnTo>
                  <a:pt x="2136698" y="2943144"/>
                </a:lnTo>
                <a:lnTo>
                  <a:pt x="2263914" y="2815928"/>
                </a:lnTo>
                <a:lnTo>
                  <a:pt x="2391130" y="2943144"/>
                </a:lnTo>
                <a:lnTo>
                  <a:pt x="2510888" y="2823386"/>
                </a:lnTo>
                <a:lnTo>
                  <a:pt x="2383672" y="2696170"/>
                </a:lnTo>
                <a:lnTo>
                  <a:pt x="2510888" y="2568954"/>
                </a:lnTo>
                <a:lnTo>
                  <a:pt x="2391130" y="2449196"/>
                </a:lnTo>
                <a:lnTo>
                  <a:pt x="2263914" y="2576412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rgbClr val="C5252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35" name="Google Shape;2335;p55"/>
          <p:cNvSpPr/>
          <p:nvPr/>
        </p:nvSpPr>
        <p:spPr>
          <a:xfrm>
            <a:off x="9350070" y="435896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 extrusionOk="0">
                <a:moveTo>
                  <a:pt x="2519839" y="2469622"/>
                </a:moveTo>
                <a:lnTo>
                  <a:pt x="2201779" y="2787682"/>
                </a:lnTo>
                <a:lnTo>
                  <a:pt x="2003023" y="2588926"/>
                </a:lnTo>
                <a:lnTo>
                  <a:pt x="1901669" y="2690281"/>
                </a:lnTo>
                <a:lnTo>
                  <a:pt x="2203868" y="2992480"/>
                </a:lnTo>
                <a:lnTo>
                  <a:pt x="2305222" y="2891125"/>
                </a:lnTo>
                <a:lnTo>
                  <a:pt x="2303133" y="2889037"/>
                </a:lnTo>
                <a:lnTo>
                  <a:pt x="2621194" y="25709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rgbClr val="C5252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1" name="Google Shape;2341;p56"/>
          <p:cNvSpPr txBox="1">
            <a:spLocks noGrp="1"/>
          </p:cNvSpPr>
          <p:nvPr>
            <p:ph type="body" idx="1"/>
          </p:nvPr>
        </p:nvSpPr>
        <p:spPr>
          <a:xfrm>
            <a:off x="323529" y="123478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2500" lnSpcReduction="10000"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ct val="100000"/>
              <a:buNone/>
            </a:pPr>
            <a:r>
              <a:rPr lang="en-US"/>
              <a:t>Fully Editable Icon Sets: B</a:t>
            </a:r>
            <a:endParaRPr/>
          </a:p>
        </p:txBody>
      </p:sp>
      <p:sp>
        <p:nvSpPr>
          <p:cNvPr id="2342" name="Google Shape;2342;p56"/>
          <p:cNvSpPr/>
          <p:nvPr/>
        </p:nvSpPr>
        <p:spPr>
          <a:xfrm>
            <a:off x="2580289" y="1220272"/>
            <a:ext cx="530134" cy="529812"/>
          </a:xfrm>
          <a:custGeom>
            <a:avLst/>
            <a:gdLst/>
            <a:ahLst/>
            <a:cxnLst/>
            <a:rect l="l" t="t" r="r" b="b"/>
            <a:pathLst>
              <a:path w="2103393" h="2102114" extrusionOk="0">
                <a:moveTo>
                  <a:pt x="930675" y="75207"/>
                </a:moveTo>
                <a:cubicBezTo>
                  <a:pt x="914336" y="-26367"/>
                  <a:pt x="1202803" y="-23213"/>
                  <a:pt x="1190398" y="73534"/>
                </a:cubicBezTo>
                <a:lnTo>
                  <a:pt x="1177505" y="630783"/>
                </a:lnTo>
                <a:lnTo>
                  <a:pt x="1312141" y="709320"/>
                </a:lnTo>
                <a:cubicBezTo>
                  <a:pt x="1349539" y="621433"/>
                  <a:pt x="1403768" y="466228"/>
                  <a:pt x="1508484" y="512977"/>
                </a:cubicBezTo>
                <a:cubicBezTo>
                  <a:pt x="1961009" y="692492"/>
                  <a:pt x="2211581" y="1696648"/>
                  <a:pt x="2058246" y="2061286"/>
                </a:cubicBezTo>
                <a:cubicBezTo>
                  <a:pt x="1912391" y="2233320"/>
                  <a:pt x="1542142" y="1816322"/>
                  <a:pt x="1244822" y="1651768"/>
                </a:cubicBezTo>
                <a:cubicBezTo>
                  <a:pt x="1113927" y="1590061"/>
                  <a:pt x="1184984" y="1466646"/>
                  <a:pt x="1205554" y="1337621"/>
                </a:cubicBezTo>
                <a:cubicBezTo>
                  <a:pt x="1233603" y="1238514"/>
                  <a:pt x="1127017" y="1161846"/>
                  <a:pt x="1244823" y="894444"/>
                </a:cubicBezTo>
                <a:cubicBezTo>
                  <a:pt x="1188725" y="845826"/>
                  <a:pt x="1155065" y="802817"/>
                  <a:pt x="1076528" y="748589"/>
                </a:cubicBezTo>
                <a:cubicBezTo>
                  <a:pt x="973682" y="789728"/>
                  <a:pt x="949373" y="842086"/>
                  <a:pt x="885795" y="888834"/>
                </a:cubicBezTo>
                <a:cubicBezTo>
                  <a:pt x="951243" y="1053389"/>
                  <a:pt x="898883" y="1240382"/>
                  <a:pt x="919453" y="1326400"/>
                </a:cubicBezTo>
                <a:cubicBezTo>
                  <a:pt x="930673" y="1432986"/>
                  <a:pt x="1003602" y="1595671"/>
                  <a:pt x="891405" y="1646159"/>
                </a:cubicBezTo>
                <a:cubicBezTo>
                  <a:pt x="685711" y="1737785"/>
                  <a:pt x="311722" y="2121123"/>
                  <a:pt x="89201" y="2089335"/>
                </a:cubicBezTo>
                <a:cubicBezTo>
                  <a:pt x="-118362" y="2035107"/>
                  <a:pt x="33103" y="774768"/>
                  <a:pt x="577255" y="512977"/>
                </a:cubicBezTo>
                <a:cubicBezTo>
                  <a:pt x="704411" y="464359"/>
                  <a:pt x="736199" y="673791"/>
                  <a:pt x="807257" y="748589"/>
                </a:cubicBezTo>
                <a:lnTo>
                  <a:pt x="969942" y="636393"/>
                </a:lnTo>
                <a:cubicBezTo>
                  <a:pt x="968072" y="483058"/>
                  <a:pt x="947112" y="235825"/>
                  <a:pt x="930675" y="75207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43" name="Google Shape;2343;p56"/>
          <p:cNvSpPr/>
          <p:nvPr/>
        </p:nvSpPr>
        <p:spPr>
          <a:xfrm>
            <a:off x="3427431" y="1264560"/>
            <a:ext cx="529812" cy="441236"/>
          </a:xfrm>
          <a:custGeom>
            <a:avLst/>
            <a:gdLst/>
            <a:ahLst/>
            <a:cxnLst/>
            <a:rect l="l" t="t" r="r" b="b"/>
            <a:pathLst>
              <a:path w="3240001" h="2698329" extrusionOk="0">
                <a:moveTo>
                  <a:pt x="2548075" y="5025"/>
                </a:moveTo>
                <a:cubicBezTo>
                  <a:pt x="2888705" y="21427"/>
                  <a:pt x="3205543" y="144443"/>
                  <a:pt x="3236875" y="324866"/>
                </a:cubicBezTo>
                <a:cubicBezTo>
                  <a:pt x="3272384" y="584869"/>
                  <a:pt x="3000845" y="793843"/>
                  <a:pt x="2654112" y="922630"/>
                </a:cubicBezTo>
                <a:cubicBezTo>
                  <a:pt x="2512076" y="1002818"/>
                  <a:pt x="2288579" y="1396468"/>
                  <a:pt x="2077615" y="1155904"/>
                </a:cubicBezTo>
                <a:cubicBezTo>
                  <a:pt x="1902159" y="985808"/>
                  <a:pt x="1914692" y="662627"/>
                  <a:pt x="1946024" y="426923"/>
                </a:cubicBezTo>
                <a:cubicBezTo>
                  <a:pt x="1958557" y="234957"/>
                  <a:pt x="1977355" y="79442"/>
                  <a:pt x="2209208" y="25983"/>
                </a:cubicBezTo>
                <a:cubicBezTo>
                  <a:pt x="2318345" y="5936"/>
                  <a:pt x="2434532" y="-443"/>
                  <a:pt x="2548075" y="5025"/>
                </a:cubicBezTo>
                <a:close/>
                <a:moveTo>
                  <a:pt x="1184195" y="86"/>
                </a:moveTo>
                <a:cubicBezTo>
                  <a:pt x="1412849" y="2955"/>
                  <a:pt x="1621488" y="77771"/>
                  <a:pt x="1732975" y="244677"/>
                </a:cubicBezTo>
                <a:cubicBezTo>
                  <a:pt x="1866656" y="436642"/>
                  <a:pt x="1793548" y="672347"/>
                  <a:pt x="1801904" y="871602"/>
                </a:cubicBezTo>
                <a:cubicBezTo>
                  <a:pt x="1820702" y="1041698"/>
                  <a:pt x="1996160" y="1255532"/>
                  <a:pt x="1889631" y="1396469"/>
                </a:cubicBezTo>
                <a:cubicBezTo>
                  <a:pt x="1714174" y="1644320"/>
                  <a:pt x="1482324" y="1717219"/>
                  <a:pt x="1300601" y="1906754"/>
                </a:cubicBezTo>
                <a:cubicBezTo>
                  <a:pt x="1068750" y="2152178"/>
                  <a:pt x="736639" y="2754803"/>
                  <a:pt x="442124" y="2694054"/>
                </a:cubicBezTo>
                <a:cubicBezTo>
                  <a:pt x="189385" y="2609005"/>
                  <a:pt x="149697" y="2276103"/>
                  <a:pt x="78680" y="2016101"/>
                </a:cubicBezTo>
                <a:cubicBezTo>
                  <a:pt x="-50823" y="1442635"/>
                  <a:pt x="-61268" y="759824"/>
                  <a:pt x="366928" y="302996"/>
                </a:cubicBezTo>
                <a:cubicBezTo>
                  <a:pt x="563141" y="111638"/>
                  <a:pt x="890211" y="-3604"/>
                  <a:pt x="1184195" y="86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44" name="Google Shape;2344;p56"/>
          <p:cNvSpPr/>
          <p:nvPr/>
        </p:nvSpPr>
        <p:spPr>
          <a:xfrm>
            <a:off x="5144861" y="1249726"/>
            <a:ext cx="470907" cy="470907"/>
          </a:xfrm>
          <a:custGeom>
            <a:avLst/>
            <a:gdLst/>
            <a:ahLst/>
            <a:cxnLst/>
            <a:rect l="l" t="t" r="r" b="b"/>
            <a:pathLst>
              <a:path w="3203570" h="3242474" extrusionOk="0">
                <a:moveTo>
                  <a:pt x="1049035" y="16828"/>
                </a:moveTo>
                <a:lnTo>
                  <a:pt x="1447333" y="0"/>
                </a:lnTo>
                <a:cubicBezTo>
                  <a:pt x="1441724" y="284231"/>
                  <a:pt x="1413674" y="613340"/>
                  <a:pt x="1666116" y="734886"/>
                </a:cubicBezTo>
                <a:cubicBezTo>
                  <a:pt x="1888639" y="783504"/>
                  <a:pt x="1937256" y="473095"/>
                  <a:pt x="2401001" y="560982"/>
                </a:cubicBezTo>
                <a:cubicBezTo>
                  <a:pt x="2875965" y="635779"/>
                  <a:pt x="3216295" y="1035945"/>
                  <a:pt x="3203206" y="1834409"/>
                </a:cubicBezTo>
                <a:cubicBezTo>
                  <a:pt x="3175156" y="2587994"/>
                  <a:pt x="2844177" y="2814257"/>
                  <a:pt x="2300025" y="3046130"/>
                </a:cubicBezTo>
                <a:cubicBezTo>
                  <a:pt x="1406194" y="3347190"/>
                  <a:pt x="820903" y="2705801"/>
                  <a:pt x="605860" y="2664663"/>
                </a:cubicBezTo>
                <a:cubicBezTo>
                  <a:pt x="379598" y="2621655"/>
                  <a:pt x="355288" y="2954503"/>
                  <a:pt x="381468" y="3242474"/>
                </a:cubicBezTo>
                <a:lnTo>
                  <a:pt x="0" y="3236864"/>
                </a:lnTo>
                <a:cubicBezTo>
                  <a:pt x="9350" y="2823607"/>
                  <a:pt x="-31788" y="2191567"/>
                  <a:pt x="516103" y="2249538"/>
                </a:cubicBezTo>
                <a:cubicBezTo>
                  <a:pt x="918138" y="2305637"/>
                  <a:pt x="1303347" y="2423441"/>
                  <a:pt x="1559529" y="1991485"/>
                </a:cubicBezTo>
                <a:cubicBezTo>
                  <a:pt x="1720344" y="1686686"/>
                  <a:pt x="1701645" y="1337006"/>
                  <a:pt x="1234160" y="959279"/>
                </a:cubicBezTo>
                <a:cubicBezTo>
                  <a:pt x="1155622" y="891961"/>
                  <a:pt x="981717" y="516102"/>
                  <a:pt x="1049035" y="16828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45" name="Google Shape;2345;p56"/>
          <p:cNvSpPr/>
          <p:nvPr/>
        </p:nvSpPr>
        <p:spPr>
          <a:xfrm>
            <a:off x="4265416" y="1261480"/>
            <a:ext cx="529812" cy="447396"/>
          </a:xfrm>
          <a:custGeom>
            <a:avLst/>
            <a:gdLst/>
            <a:ahLst/>
            <a:cxnLst/>
            <a:rect l="l" t="t" r="r" b="b"/>
            <a:pathLst>
              <a:path w="3213653" h="2719059" extrusionOk="0">
                <a:moveTo>
                  <a:pt x="1378151" y="1333546"/>
                </a:moveTo>
                <a:cubicBezTo>
                  <a:pt x="1319627" y="1375402"/>
                  <a:pt x="1250513" y="1400241"/>
                  <a:pt x="1177640" y="1404742"/>
                </a:cubicBezTo>
                <a:cubicBezTo>
                  <a:pt x="1183273" y="1421668"/>
                  <a:pt x="1185388" y="1439329"/>
                  <a:pt x="1185029" y="1457608"/>
                </a:cubicBezTo>
                <a:lnTo>
                  <a:pt x="1182201" y="1517198"/>
                </a:lnTo>
                <a:cubicBezTo>
                  <a:pt x="1256472" y="1514781"/>
                  <a:pt x="1326341" y="1484168"/>
                  <a:pt x="1378151" y="1432005"/>
                </a:cubicBezTo>
                <a:close/>
                <a:moveTo>
                  <a:pt x="1765736" y="0"/>
                </a:moveTo>
                <a:cubicBezTo>
                  <a:pt x="1820598" y="0"/>
                  <a:pt x="1865072" y="44474"/>
                  <a:pt x="1865072" y="99336"/>
                </a:cubicBezTo>
                <a:lnTo>
                  <a:pt x="1865072" y="1145199"/>
                </a:lnTo>
                <a:cubicBezTo>
                  <a:pt x="1927584" y="1198906"/>
                  <a:pt x="2002197" y="1234373"/>
                  <a:pt x="2081262" y="1252128"/>
                </a:cubicBezTo>
                <a:cubicBezTo>
                  <a:pt x="2096727" y="1219747"/>
                  <a:pt x="2112543" y="1186289"/>
                  <a:pt x="2123992" y="1149920"/>
                </a:cubicBezTo>
                <a:cubicBezTo>
                  <a:pt x="1899600" y="1041464"/>
                  <a:pt x="1832282" y="585198"/>
                  <a:pt x="1933258" y="437473"/>
                </a:cubicBezTo>
                <a:cubicBezTo>
                  <a:pt x="2028156" y="327848"/>
                  <a:pt x="2131647" y="265468"/>
                  <a:pt x="2345195" y="261608"/>
                </a:cubicBezTo>
                <a:cubicBezTo>
                  <a:pt x="2375702" y="261056"/>
                  <a:pt x="2408455" y="261699"/>
                  <a:pt x="2443750" y="263569"/>
                </a:cubicBezTo>
                <a:cubicBezTo>
                  <a:pt x="2954244" y="291618"/>
                  <a:pt x="3189856" y="886259"/>
                  <a:pt x="3206686" y="1323824"/>
                </a:cubicBezTo>
                <a:cubicBezTo>
                  <a:pt x="3247823" y="2015701"/>
                  <a:pt x="3103839" y="2270013"/>
                  <a:pt x="2853267" y="2462617"/>
                </a:cubicBezTo>
                <a:cubicBezTo>
                  <a:pt x="2511068" y="2735627"/>
                  <a:pt x="2157650" y="2470097"/>
                  <a:pt x="2084722" y="2170906"/>
                </a:cubicBezTo>
                <a:cubicBezTo>
                  <a:pt x="2058544" y="2038140"/>
                  <a:pt x="2127730" y="1922204"/>
                  <a:pt x="2202528" y="1800658"/>
                </a:cubicBezTo>
                <a:lnTo>
                  <a:pt x="2143866" y="1730900"/>
                </a:lnTo>
                <a:cubicBezTo>
                  <a:pt x="2096151" y="1741682"/>
                  <a:pt x="2046910" y="1746675"/>
                  <a:pt x="1997032" y="1746402"/>
                </a:cubicBezTo>
                <a:lnTo>
                  <a:pt x="1887189" y="1736891"/>
                </a:lnTo>
                <a:lnTo>
                  <a:pt x="1887189" y="2619722"/>
                </a:lnTo>
                <a:cubicBezTo>
                  <a:pt x="1887189" y="2674584"/>
                  <a:pt x="1842715" y="2719058"/>
                  <a:pt x="1787853" y="2719058"/>
                </a:cubicBezTo>
                <a:cubicBezTo>
                  <a:pt x="1732991" y="2719058"/>
                  <a:pt x="1688517" y="2674584"/>
                  <a:pt x="1688517" y="2619722"/>
                </a:cubicBezTo>
                <a:lnTo>
                  <a:pt x="1688517" y="1730093"/>
                </a:lnTo>
                <a:cubicBezTo>
                  <a:pt x="1688517" y="1710960"/>
                  <a:pt x="1693926" y="1693091"/>
                  <a:pt x="1704798" y="1678857"/>
                </a:cubicBezTo>
                <a:cubicBezTo>
                  <a:pt x="1659024" y="1659660"/>
                  <a:pt x="1616387" y="1633873"/>
                  <a:pt x="1576823" y="1603655"/>
                </a:cubicBezTo>
                <a:lnTo>
                  <a:pt x="1576823" y="2619723"/>
                </a:lnTo>
                <a:cubicBezTo>
                  <a:pt x="1576823" y="2674585"/>
                  <a:pt x="1532349" y="2719059"/>
                  <a:pt x="1477487" y="2719059"/>
                </a:cubicBezTo>
                <a:cubicBezTo>
                  <a:pt x="1422625" y="2719059"/>
                  <a:pt x="1378151" y="2674585"/>
                  <a:pt x="1378151" y="2619723"/>
                </a:cubicBezTo>
                <a:lnTo>
                  <a:pt x="1378151" y="1615564"/>
                </a:lnTo>
                <a:cubicBezTo>
                  <a:pt x="1313743" y="1650180"/>
                  <a:pt x="1240907" y="1668612"/>
                  <a:pt x="1165758" y="1668570"/>
                </a:cubicBezTo>
                <a:lnTo>
                  <a:pt x="1143358" y="1665899"/>
                </a:lnTo>
                <a:cubicBezTo>
                  <a:pt x="1108602" y="1733381"/>
                  <a:pt x="1056017" y="1769960"/>
                  <a:pt x="1011125" y="1833465"/>
                </a:cubicBezTo>
                <a:cubicBezTo>
                  <a:pt x="1085923" y="1955011"/>
                  <a:pt x="1155109" y="2070947"/>
                  <a:pt x="1128931" y="2203713"/>
                </a:cubicBezTo>
                <a:cubicBezTo>
                  <a:pt x="1056003" y="2502904"/>
                  <a:pt x="702585" y="2768434"/>
                  <a:pt x="360386" y="2495424"/>
                </a:cubicBezTo>
                <a:cubicBezTo>
                  <a:pt x="109814" y="2302820"/>
                  <a:pt x="-34170" y="2048508"/>
                  <a:pt x="6967" y="1356631"/>
                </a:cubicBezTo>
                <a:cubicBezTo>
                  <a:pt x="23797" y="919066"/>
                  <a:pt x="259409" y="324425"/>
                  <a:pt x="769903" y="296376"/>
                </a:cubicBezTo>
                <a:cubicBezTo>
                  <a:pt x="805198" y="294506"/>
                  <a:pt x="837951" y="293863"/>
                  <a:pt x="868458" y="294415"/>
                </a:cubicBezTo>
                <a:cubicBezTo>
                  <a:pt x="1082006" y="298276"/>
                  <a:pt x="1185497" y="360655"/>
                  <a:pt x="1280395" y="470280"/>
                </a:cubicBezTo>
                <a:cubicBezTo>
                  <a:pt x="1381371" y="618005"/>
                  <a:pt x="1314053" y="1074271"/>
                  <a:pt x="1089661" y="1182727"/>
                </a:cubicBezTo>
                <a:cubicBezTo>
                  <a:pt x="1098183" y="1209798"/>
                  <a:pt x="1109125" y="1235256"/>
                  <a:pt x="1120578" y="1259840"/>
                </a:cubicBezTo>
                <a:cubicBezTo>
                  <a:pt x="1123656" y="1260899"/>
                  <a:pt x="1126770" y="1260948"/>
                  <a:pt x="1129891" y="1260950"/>
                </a:cubicBezTo>
                <a:cubicBezTo>
                  <a:pt x="1227949" y="1261006"/>
                  <a:pt x="1320161" y="1214330"/>
                  <a:pt x="1378151" y="1135267"/>
                </a:cubicBezTo>
                <a:lnTo>
                  <a:pt x="1378151" y="118395"/>
                </a:lnTo>
                <a:cubicBezTo>
                  <a:pt x="1378151" y="63533"/>
                  <a:pt x="1422625" y="19059"/>
                  <a:pt x="1477487" y="19059"/>
                </a:cubicBezTo>
                <a:cubicBezTo>
                  <a:pt x="1532349" y="19059"/>
                  <a:pt x="1576823" y="63533"/>
                  <a:pt x="1576823" y="118395"/>
                </a:cubicBezTo>
                <a:lnTo>
                  <a:pt x="1576823" y="1413063"/>
                </a:lnTo>
                <a:cubicBezTo>
                  <a:pt x="1680597" y="1536757"/>
                  <a:pt x="1834575" y="1607590"/>
                  <a:pt x="1997786" y="1608484"/>
                </a:cubicBezTo>
                <a:lnTo>
                  <a:pt x="2057480" y="1605248"/>
                </a:lnTo>
                <a:cubicBezTo>
                  <a:pt x="2038910" y="1561698"/>
                  <a:pt x="2027992" y="1505121"/>
                  <a:pt x="2028624" y="1424801"/>
                </a:cubicBezTo>
                <a:lnTo>
                  <a:pt x="2034537" y="1382501"/>
                </a:lnTo>
                <a:cubicBezTo>
                  <a:pt x="1972012" y="1367348"/>
                  <a:pt x="1912047" y="1342676"/>
                  <a:pt x="1856155" y="1310037"/>
                </a:cubicBezTo>
                <a:cubicBezTo>
                  <a:pt x="1840993" y="1344880"/>
                  <a:pt x="1806188" y="1369059"/>
                  <a:pt x="1765736" y="1369059"/>
                </a:cubicBezTo>
                <a:cubicBezTo>
                  <a:pt x="1710874" y="1369059"/>
                  <a:pt x="1666400" y="1324585"/>
                  <a:pt x="1666400" y="1269723"/>
                </a:cubicBezTo>
                <a:lnTo>
                  <a:pt x="1666400" y="99336"/>
                </a:lnTo>
                <a:cubicBezTo>
                  <a:pt x="1666400" y="44474"/>
                  <a:pt x="1710874" y="0"/>
                  <a:pt x="1765736" y="0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46" name="Google Shape;2346;p56"/>
          <p:cNvSpPr/>
          <p:nvPr/>
        </p:nvSpPr>
        <p:spPr>
          <a:xfrm rot="-2700000">
            <a:off x="5990185" y="2284853"/>
            <a:ext cx="512877" cy="437727"/>
          </a:xfrm>
          <a:custGeom>
            <a:avLst/>
            <a:gdLst/>
            <a:ahLst/>
            <a:cxnLst/>
            <a:rect l="l" t="t" r="r" b="b"/>
            <a:pathLst>
              <a:path w="3552042" h="3031575" extrusionOk="0">
                <a:moveTo>
                  <a:pt x="1499560" y="1284945"/>
                </a:moveTo>
                <a:lnTo>
                  <a:pt x="1272419" y="1057805"/>
                </a:lnTo>
                <a:lnTo>
                  <a:pt x="1054631" y="1275593"/>
                </a:lnTo>
                <a:lnTo>
                  <a:pt x="836843" y="1057805"/>
                </a:lnTo>
                <a:lnTo>
                  <a:pt x="609703" y="1284945"/>
                </a:lnTo>
                <a:lnTo>
                  <a:pt x="827491" y="1502733"/>
                </a:lnTo>
                <a:lnTo>
                  <a:pt x="609703" y="1720522"/>
                </a:lnTo>
                <a:lnTo>
                  <a:pt x="836843" y="1947662"/>
                </a:lnTo>
                <a:lnTo>
                  <a:pt x="1054631" y="1729874"/>
                </a:lnTo>
                <a:lnTo>
                  <a:pt x="1272419" y="1947662"/>
                </a:lnTo>
                <a:lnTo>
                  <a:pt x="1499560" y="1720522"/>
                </a:lnTo>
                <a:lnTo>
                  <a:pt x="1281771" y="1502733"/>
                </a:lnTo>
                <a:close/>
                <a:moveTo>
                  <a:pt x="3552042" y="1021270"/>
                </a:moveTo>
                <a:cubicBezTo>
                  <a:pt x="3346428" y="1488389"/>
                  <a:pt x="3240687" y="1885112"/>
                  <a:pt x="3146822" y="2229032"/>
                </a:cubicBezTo>
                <a:cubicBezTo>
                  <a:pt x="3047091" y="2666397"/>
                  <a:pt x="2787512" y="3031575"/>
                  <a:pt x="2344279" y="3031575"/>
                </a:cubicBezTo>
                <a:cubicBezTo>
                  <a:pt x="1991740" y="3031575"/>
                  <a:pt x="1692293" y="2804263"/>
                  <a:pt x="1587926" y="2487045"/>
                </a:cubicBezTo>
                <a:cubicBezTo>
                  <a:pt x="1859795" y="2308350"/>
                  <a:pt x="2033031" y="1980125"/>
                  <a:pt x="2117061" y="1611614"/>
                </a:cubicBezTo>
                <a:cubicBezTo>
                  <a:pt x="2127904" y="1571883"/>
                  <a:pt x="2138872" y="1531598"/>
                  <a:pt x="2150086" y="1490753"/>
                </a:cubicBezTo>
                <a:cubicBezTo>
                  <a:pt x="2212338" y="1465032"/>
                  <a:pt x="2277652" y="1444164"/>
                  <a:pt x="2344279" y="1426490"/>
                </a:cubicBezTo>
                <a:cubicBezTo>
                  <a:pt x="2764465" y="1315024"/>
                  <a:pt x="3073190" y="1226884"/>
                  <a:pt x="3552042" y="1021270"/>
                </a:cubicBezTo>
                <a:close/>
                <a:moveTo>
                  <a:pt x="2557365" y="0"/>
                </a:moveTo>
                <a:cubicBezTo>
                  <a:pt x="2295797" y="594236"/>
                  <a:pt x="2161281" y="1098917"/>
                  <a:pt x="2041873" y="1536428"/>
                </a:cubicBezTo>
                <a:cubicBezTo>
                  <a:pt x="1915003" y="2092812"/>
                  <a:pt x="1584785" y="2557364"/>
                  <a:pt x="1020937" y="2557364"/>
                </a:cubicBezTo>
                <a:cubicBezTo>
                  <a:pt x="457089" y="2557364"/>
                  <a:pt x="0" y="2100276"/>
                  <a:pt x="0" y="1536428"/>
                </a:cubicBezTo>
                <a:cubicBezTo>
                  <a:pt x="0" y="972580"/>
                  <a:pt x="475939" y="660066"/>
                  <a:pt x="1020937" y="515492"/>
                </a:cubicBezTo>
                <a:cubicBezTo>
                  <a:pt x="1555467" y="373694"/>
                  <a:pt x="1948204" y="261568"/>
                  <a:pt x="2557365" y="0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47" name="Google Shape;2347;p56"/>
          <p:cNvSpPr/>
          <p:nvPr/>
        </p:nvSpPr>
        <p:spPr>
          <a:xfrm>
            <a:off x="6710237" y="1253861"/>
            <a:ext cx="619107" cy="462636"/>
          </a:xfrm>
          <a:custGeom>
            <a:avLst/>
            <a:gdLst/>
            <a:ahLst/>
            <a:cxnLst/>
            <a:rect l="l" t="t" r="r" b="b"/>
            <a:pathLst>
              <a:path w="3246245" h="2425805" extrusionOk="0">
                <a:moveTo>
                  <a:pt x="2545666" y="706851"/>
                </a:moveTo>
                <a:cubicBezTo>
                  <a:pt x="2704742" y="706851"/>
                  <a:pt x="2833698" y="835807"/>
                  <a:pt x="2833698" y="994883"/>
                </a:cubicBezTo>
                <a:cubicBezTo>
                  <a:pt x="2833698" y="1153959"/>
                  <a:pt x="2704742" y="1282915"/>
                  <a:pt x="2545666" y="1282915"/>
                </a:cubicBezTo>
                <a:cubicBezTo>
                  <a:pt x="2386590" y="1282915"/>
                  <a:pt x="2257634" y="1153959"/>
                  <a:pt x="2257634" y="994883"/>
                </a:cubicBezTo>
                <a:cubicBezTo>
                  <a:pt x="2257634" y="835807"/>
                  <a:pt x="2386590" y="706851"/>
                  <a:pt x="2545666" y="706851"/>
                </a:cubicBezTo>
                <a:close/>
                <a:moveTo>
                  <a:pt x="700580" y="706851"/>
                </a:moveTo>
                <a:cubicBezTo>
                  <a:pt x="859656" y="706851"/>
                  <a:pt x="988612" y="835807"/>
                  <a:pt x="988612" y="994883"/>
                </a:cubicBezTo>
                <a:cubicBezTo>
                  <a:pt x="988612" y="1153959"/>
                  <a:pt x="859656" y="1282915"/>
                  <a:pt x="700580" y="1282915"/>
                </a:cubicBezTo>
                <a:cubicBezTo>
                  <a:pt x="541504" y="1282915"/>
                  <a:pt x="412548" y="1153959"/>
                  <a:pt x="412548" y="994883"/>
                </a:cubicBezTo>
                <a:cubicBezTo>
                  <a:pt x="412548" y="835807"/>
                  <a:pt x="541504" y="706851"/>
                  <a:pt x="700580" y="706851"/>
                </a:cubicBezTo>
                <a:close/>
                <a:moveTo>
                  <a:pt x="1619971" y="0"/>
                </a:moveTo>
                <a:cubicBezTo>
                  <a:pt x="1621025" y="5"/>
                  <a:pt x="1622076" y="12"/>
                  <a:pt x="1623123" y="141"/>
                </a:cubicBezTo>
                <a:cubicBezTo>
                  <a:pt x="1624170" y="12"/>
                  <a:pt x="1625221" y="5"/>
                  <a:pt x="1626275" y="0"/>
                </a:cubicBezTo>
                <a:lnTo>
                  <a:pt x="1626274" y="282"/>
                </a:lnTo>
                <a:cubicBezTo>
                  <a:pt x="1966825" y="4283"/>
                  <a:pt x="1974816" y="220494"/>
                  <a:pt x="2177568" y="171426"/>
                </a:cubicBezTo>
                <a:cubicBezTo>
                  <a:pt x="2600959" y="50212"/>
                  <a:pt x="2963165" y="85364"/>
                  <a:pt x="3172404" y="310875"/>
                </a:cubicBezTo>
                <a:cubicBezTo>
                  <a:pt x="3300075" y="473051"/>
                  <a:pt x="3301971" y="794993"/>
                  <a:pt x="2851767" y="1164523"/>
                </a:cubicBezTo>
                <a:cubicBezTo>
                  <a:pt x="2918303" y="1029844"/>
                  <a:pt x="2927052" y="857771"/>
                  <a:pt x="2799829" y="746887"/>
                </a:cubicBezTo>
                <a:cubicBezTo>
                  <a:pt x="3115459" y="786295"/>
                  <a:pt x="3165949" y="533368"/>
                  <a:pt x="3049873" y="419809"/>
                </a:cubicBezTo>
                <a:cubicBezTo>
                  <a:pt x="2811516" y="207658"/>
                  <a:pt x="2338612" y="298041"/>
                  <a:pt x="2253222" y="493802"/>
                </a:cubicBezTo>
                <a:cubicBezTo>
                  <a:pt x="2139861" y="783555"/>
                  <a:pt x="2165869" y="1185485"/>
                  <a:pt x="2076302" y="1369861"/>
                </a:cubicBezTo>
                <a:cubicBezTo>
                  <a:pt x="1906668" y="1634081"/>
                  <a:pt x="1716639" y="1881305"/>
                  <a:pt x="1713569" y="2080938"/>
                </a:cubicBezTo>
                <a:cubicBezTo>
                  <a:pt x="1706472" y="2158984"/>
                  <a:pt x="1709123" y="2405980"/>
                  <a:pt x="1625847" y="2423204"/>
                </a:cubicBezTo>
                <a:cubicBezTo>
                  <a:pt x="1625847" y="2424071"/>
                  <a:pt x="1625843" y="2424938"/>
                  <a:pt x="1625839" y="2425805"/>
                </a:cubicBezTo>
                <a:lnTo>
                  <a:pt x="1623123" y="2424507"/>
                </a:lnTo>
                <a:lnTo>
                  <a:pt x="1620407" y="2425805"/>
                </a:lnTo>
                <a:cubicBezTo>
                  <a:pt x="1620403" y="2424938"/>
                  <a:pt x="1620399" y="2424071"/>
                  <a:pt x="1620399" y="2423204"/>
                </a:cubicBezTo>
                <a:cubicBezTo>
                  <a:pt x="1537123" y="2405980"/>
                  <a:pt x="1539774" y="2158984"/>
                  <a:pt x="1532677" y="2080938"/>
                </a:cubicBezTo>
                <a:cubicBezTo>
                  <a:pt x="1529607" y="1881305"/>
                  <a:pt x="1339578" y="1634081"/>
                  <a:pt x="1169944" y="1369861"/>
                </a:cubicBezTo>
                <a:cubicBezTo>
                  <a:pt x="1080377" y="1185485"/>
                  <a:pt x="1106385" y="783555"/>
                  <a:pt x="993024" y="493802"/>
                </a:cubicBezTo>
                <a:cubicBezTo>
                  <a:pt x="907634" y="298041"/>
                  <a:pt x="434730" y="207658"/>
                  <a:pt x="196373" y="419809"/>
                </a:cubicBezTo>
                <a:cubicBezTo>
                  <a:pt x="80297" y="533368"/>
                  <a:pt x="130787" y="786295"/>
                  <a:pt x="446417" y="746887"/>
                </a:cubicBezTo>
                <a:cubicBezTo>
                  <a:pt x="319194" y="857771"/>
                  <a:pt x="327943" y="1029844"/>
                  <a:pt x="394479" y="1164523"/>
                </a:cubicBezTo>
                <a:cubicBezTo>
                  <a:pt x="-55725" y="794993"/>
                  <a:pt x="-53829" y="473051"/>
                  <a:pt x="73842" y="310875"/>
                </a:cubicBezTo>
                <a:cubicBezTo>
                  <a:pt x="283081" y="85364"/>
                  <a:pt x="645287" y="50212"/>
                  <a:pt x="1068678" y="171426"/>
                </a:cubicBezTo>
                <a:cubicBezTo>
                  <a:pt x="1271430" y="220494"/>
                  <a:pt x="1279421" y="4283"/>
                  <a:pt x="1619972" y="282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48" name="Google Shape;2348;p56"/>
          <p:cNvSpPr/>
          <p:nvPr/>
        </p:nvSpPr>
        <p:spPr>
          <a:xfrm>
            <a:off x="8426858" y="1349494"/>
            <a:ext cx="529812" cy="271370"/>
          </a:xfrm>
          <a:custGeom>
            <a:avLst/>
            <a:gdLst/>
            <a:ahLst/>
            <a:cxnLst/>
            <a:rect l="l" t="t" r="r" b="b"/>
            <a:pathLst>
              <a:path w="3372524" h="1727404" extrusionOk="0">
                <a:moveTo>
                  <a:pt x="1758003" y="666958"/>
                </a:moveTo>
                <a:cubicBezTo>
                  <a:pt x="1703684" y="666958"/>
                  <a:pt x="1659649" y="710993"/>
                  <a:pt x="1659649" y="765312"/>
                </a:cubicBezTo>
                <a:cubicBezTo>
                  <a:pt x="1659649" y="819631"/>
                  <a:pt x="1703684" y="863666"/>
                  <a:pt x="1758003" y="863666"/>
                </a:cubicBezTo>
                <a:cubicBezTo>
                  <a:pt x="1812322" y="863666"/>
                  <a:pt x="1856357" y="819631"/>
                  <a:pt x="1856357" y="765312"/>
                </a:cubicBezTo>
                <a:cubicBezTo>
                  <a:pt x="1856357" y="710993"/>
                  <a:pt x="1812322" y="666958"/>
                  <a:pt x="1758003" y="666958"/>
                </a:cubicBezTo>
                <a:close/>
                <a:moveTo>
                  <a:pt x="1686261" y="586208"/>
                </a:moveTo>
                <a:cubicBezTo>
                  <a:pt x="1849880" y="586208"/>
                  <a:pt x="1982519" y="718847"/>
                  <a:pt x="1982519" y="882466"/>
                </a:cubicBezTo>
                <a:cubicBezTo>
                  <a:pt x="1982519" y="1046085"/>
                  <a:pt x="1849880" y="1178724"/>
                  <a:pt x="1686261" y="1178724"/>
                </a:cubicBezTo>
                <a:cubicBezTo>
                  <a:pt x="1522642" y="1178724"/>
                  <a:pt x="1390003" y="1046085"/>
                  <a:pt x="1390003" y="882466"/>
                </a:cubicBezTo>
                <a:cubicBezTo>
                  <a:pt x="1390003" y="718847"/>
                  <a:pt x="1522642" y="586208"/>
                  <a:pt x="1686261" y="586208"/>
                </a:cubicBezTo>
                <a:close/>
                <a:moveTo>
                  <a:pt x="1686262" y="448985"/>
                </a:moveTo>
                <a:cubicBezTo>
                  <a:pt x="1446857" y="448985"/>
                  <a:pt x="1252780" y="643062"/>
                  <a:pt x="1252780" y="882467"/>
                </a:cubicBezTo>
                <a:cubicBezTo>
                  <a:pt x="1252780" y="1121872"/>
                  <a:pt x="1446857" y="1315949"/>
                  <a:pt x="1686262" y="1315949"/>
                </a:cubicBezTo>
                <a:cubicBezTo>
                  <a:pt x="1925667" y="1315949"/>
                  <a:pt x="2119744" y="1121872"/>
                  <a:pt x="2119744" y="882467"/>
                </a:cubicBezTo>
                <a:cubicBezTo>
                  <a:pt x="2119744" y="643062"/>
                  <a:pt x="1925667" y="448985"/>
                  <a:pt x="1686262" y="448985"/>
                </a:cubicBezTo>
                <a:close/>
                <a:moveTo>
                  <a:pt x="1893261" y="271274"/>
                </a:moveTo>
                <a:cubicBezTo>
                  <a:pt x="2150128" y="355123"/>
                  <a:pt x="2334334" y="597283"/>
                  <a:pt x="2334334" y="882467"/>
                </a:cubicBezTo>
                <a:cubicBezTo>
                  <a:pt x="2334334" y="1103921"/>
                  <a:pt x="2223259" y="1299432"/>
                  <a:pt x="2053457" y="1415856"/>
                </a:cubicBezTo>
                <a:cubicBezTo>
                  <a:pt x="2494577" y="1286853"/>
                  <a:pt x="2931337" y="1005905"/>
                  <a:pt x="2940842" y="882353"/>
                </a:cubicBezTo>
                <a:lnTo>
                  <a:pt x="2946401" y="882364"/>
                </a:lnTo>
                <a:lnTo>
                  <a:pt x="2943679" y="877137"/>
                </a:lnTo>
                <a:lnTo>
                  <a:pt x="2946401" y="872130"/>
                </a:lnTo>
                <a:lnTo>
                  <a:pt x="2941077" y="872141"/>
                </a:lnTo>
                <a:cubicBezTo>
                  <a:pt x="2875996" y="732702"/>
                  <a:pt x="2369865" y="377972"/>
                  <a:pt x="1893261" y="271274"/>
                </a:cubicBezTo>
                <a:close/>
                <a:moveTo>
                  <a:pt x="1525754" y="256843"/>
                </a:moveTo>
                <a:cubicBezTo>
                  <a:pt x="984953" y="339274"/>
                  <a:pt x="426123" y="752145"/>
                  <a:pt x="426123" y="877021"/>
                </a:cubicBezTo>
                <a:lnTo>
                  <a:pt x="426123" y="877247"/>
                </a:lnTo>
                <a:cubicBezTo>
                  <a:pt x="439083" y="984175"/>
                  <a:pt x="877625" y="1311577"/>
                  <a:pt x="1355183" y="1436828"/>
                </a:cubicBezTo>
                <a:cubicBezTo>
                  <a:pt x="1164798" y="1325758"/>
                  <a:pt x="1038190" y="1118898"/>
                  <a:pt x="1038190" y="882467"/>
                </a:cubicBezTo>
                <a:cubicBezTo>
                  <a:pt x="1038190" y="580157"/>
                  <a:pt x="1245184" y="326193"/>
                  <a:pt x="1525754" y="256843"/>
                </a:cubicBezTo>
                <a:close/>
                <a:moveTo>
                  <a:pt x="1682713" y="0"/>
                </a:moveTo>
                <a:cubicBezTo>
                  <a:pt x="2385858" y="36225"/>
                  <a:pt x="3265322" y="653066"/>
                  <a:pt x="3365400" y="875412"/>
                </a:cubicBezTo>
                <a:lnTo>
                  <a:pt x="3372524" y="875397"/>
                </a:lnTo>
                <a:lnTo>
                  <a:pt x="3368881" y="882344"/>
                </a:lnTo>
                <a:lnTo>
                  <a:pt x="3372524" y="889597"/>
                </a:lnTo>
                <a:lnTo>
                  <a:pt x="3365086" y="889581"/>
                </a:lnTo>
                <a:cubicBezTo>
                  <a:pt x="3348713" y="1110249"/>
                  <a:pt x="2385134" y="1692746"/>
                  <a:pt x="1682713" y="1727404"/>
                </a:cubicBezTo>
                <a:cubicBezTo>
                  <a:pt x="901706" y="1708470"/>
                  <a:pt x="21301" y="1064732"/>
                  <a:pt x="0" y="882497"/>
                </a:cubicBezTo>
                <a:lnTo>
                  <a:pt x="0" y="882184"/>
                </a:lnTo>
                <a:cubicBezTo>
                  <a:pt x="0" y="691908"/>
                  <a:pt x="901706" y="19770"/>
                  <a:pt x="1682713" y="0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49" name="Google Shape;2349;p56"/>
          <p:cNvSpPr/>
          <p:nvPr/>
        </p:nvSpPr>
        <p:spPr>
          <a:xfrm>
            <a:off x="6052239" y="1241958"/>
            <a:ext cx="388767" cy="486441"/>
          </a:xfrm>
          <a:custGeom>
            <a:avLst/>
            <a:gdLst/>
            <a:ahLst/>
            <a:cxnLst/>
            <a:rect l="l" t="t" r="r" b="b"/>
            <a:pathLst>
              <a:path w="2427821" h="3249943" extrusionOk="0">
                <a:moveTo>
                  <a:pt x="1783445" y="477276"/>
                </a:moveTo>
                <a:cubicBezTo>
                  <a:pt x="1867295" y="479049"/>
                  <a:pt x="1940306" y="495815"/>
                  <a:pt x="1995323" y="528655"/>
                </a:cubicBezTo>
                <a:cubicBezTo>
                  <a:pt x="2375187" y="892595"/>
                  <a:pt x="1478983" y="963108"/>
                  <a:pt x="1620010" y="1047270"/>
                </a:cubicBezTo>
                <a:cubicBezTo>
                  <a:pt x="1920260" y="1267909"/>
                  <a:pt x="2179568" y="1563610"/>
                  <a:pt x="2275102" y="1879783"/>
                </a:cubicBezTo>
                <a:cubicBezTo>
                  <a:pt x="2386559" y="2264195"/>
                  <a:pt x="2620845" y="2969329"/>
                  <a:pt x="2118153" y="3196792"/>
                </a:cubicBezTo>
                <a:cubicBezTo>
                  <a:pt x="862559" y="3474297"/>
                  <a:pt x="146052" y="2612212"/>
                  <a:pt x="9574" y="1838839"/>
                </a:cubicBezTo>
                <a:cubicBezTo>
                  <a:pt x="-38192" y="1613652"/>
                  <a:pt x="98284" y="1313401"/>
                  <a:pt x="296177" y="1170100"/>
                </a:cubicBezTo>
                <a:cubicBezTo>
                  <a:pt x="391711" y="1081390"/>
                  <a:pt x="330296" y="876673"/>
                  <a:pt x="323472" y="671956"/>
                </a:cubicBezTo>
                <a:cubicBezTo>
                  <a:pt x="296177" y="474063"/>
                  <a:pt x="760199" y="351234"/>
                  <a:pt x="664666" y="1211043"/>
                </a:cubicBezTo>
                <a:cubicBezTo>
                  <a:pt x="853176" y="743465"/>
                  <a:pt x="1420091" y="469595"/>
                  <a:pt x="1783445" y="477276"/>
                </a:cubicBezTo>
                <a:close/>
                <a:moveTo>
                  <a:pt x="1024970" y="33"/>
                </a:moveTo>
                <a:cubicBezTo>
                  <a:pt x="1115949" y="3590"/>
                  <a:pt x="1140206" y="286408"/>
                  <a:pt x="1176458" y="269348"/>
                </a:cubicBezTo>
                <a:cubicBezTo>
                  <a:pt x="1251521" y="278446"/>
                  <a:pt x="1265168" y="21414"/>
                  <a:pt x="1401646" y="44160"/>
                </a:cubicBezTo>
                <a:cubicBezTo>
                  <a:pt x="1469884" y="71456"/>
                  <a:pt x="1374351" y="221581"/>
                  <a:pt x="1360703" y="310292"/>
                </a:cubicBezTo>
                <a:lnTo>
                  <a:pt x="1517652" y="453593"/>
                </a:lnTo>
                <a:cubicBezTo>
                  <a:pt x="974016" y="540030"/>
                  <a:pt x="901229" y="790238"/>
                  <a:pt x="753379" y="951737"/>
                </a:cubicBezTo>
                <a:lnTo>
                  <a:pt x="705610" y="644662"/>
                </a:lnTo>
                <a:lnTo>
                  <a:pt x="787497" y="521832"/>
                </a:lnTo>
                <a:cubicBezTo>
                  <a:pt x="712435" y="433122"/>
                  <a:pt x="446303" y="364883"/>
                  <a:pt x="562310" y="255701"/>
                </a:cubicBezTo>
                <a:cubicBezTo>
                  <a:pt x="739730" y="98751"/>
                  <a:pt x="862560" y="337587"/>
                  <a:pt x="1012685" y="378530"/>
                </a:cubicBezTo>
                <a:cubicBezTo>
                  <a:pt x="1010410" y="253426"/>
                  <a:pt x="796596" y="101025"/>
                  <a:pt x="1005861" y="3217"/>
                </a:cubicBezTo>
                <a:cubicBezTo>
                  <a:pt x="1012543" y="800"/>
                  <a:pt x="1018905" y="-204"/>
                  <a:pt x="1024970" y="33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50" name="Google Shape;2350;p56"/>
          <p:cNvSpPr/>
          <p:nvPr/>
        </p:nvSpPr>
        <p:spPr>
          <a:xfrm>
            <a:off x="7609731" y="1242975"/>
            <a:ext cx="486653" cy="484407"/>
          </a:xfrm>
          <a:custGeom>
            <a:avLst/>
            <a:gdLst/>
            <a:ahLst/>
            <a:cxnLst/>
            <a:rect l="l" t="t" r="r" b="b"/>
            <a:pathLst>
              <a:path w="3229769" h="3214867" extrusionOk="0">
                <a:moveTo>
                  <a:pt x="388922" y="0"/>
                </a:moveTo>
                <a:cubicBezTo>
                  <a:pt x="481031" y="0"/>
                  <a:pt x="564991" y="34887"/>
                  <a:pt x="627459" y="93109"/>
                </a:cubicBezTo>
                <a:cubicBezTo>
                  <a:pt x="689927" y="34887"/>
                  <a:pt x="773888" y="0"/>
                  <a:pt x="865996" y="0"/>
                </a:cubicBezTo>
                <a:cubicBezTo>
                  <a:pt x="958105" y="0"/>
                  <a:pt x="1042065" y="34887"/>
                  <a:pt x="1104533" y="93109"/>
                </a:cubicBezTo>
                <a:cubicBezTo>
                  <a:pt x="1167001" y="34887"/>
                  <a:pt x="1250962" y="0"/>
                  <a:pt x="1343070" y="0"/>
                </a:cubicBezTo>
                <a:cubicBezTo>
                  <a:pt x="1435179" y="0"/>
                  <a:pt x="1519139" y="34887"/>
                  <a:pt x="1581607" y="93109"/>
                </a:cubicBezTo>
                <a:cubicBezTo>
                  <a:pt x="1644075" y="34887"/>
                  <a:pt x="1728036" y="0"/>
                  <a:pt x="1820144" y="0"/>
                </a:cubicBezTo>
                <a:cubicBezTo>
                  <a:pt x="1912253" y="0"/>
                  <a:pt x="1996213" y="34887"/>
                  <a:pt x="2058681" y="93109"/>
                </a:cubicBezTo>
                <a:cubicBezTo>
                  <a:pt x="2121149" y="34887"/>
                  <a:pt x="2205110" y="0"/>
                  <a:pt x="2297218" y="0"/>
                </a:cubicBezTo>
                <a:cubicBezTo>
                  <a:pt x="2389326" y="0"/>
                  <a:pt x="2473286" y="34887"/>
                  <a:pt x="2535755" y="93108"/>
                </a:cubicBezTo>
                <a:cubicBezTo>
                  <a:pt x="2598223" y="34887"/>
                  <a:pt x="2682183" y="0"/>
                  <a:pt x="2774291" y="0"/>
                </a:cubicBezTo>
                <a:cubicBezTo>
                  <a:pt x="2971429" y="0"/>
                  <a:pt x="3131241" y="159812"/>
                  <a:pt x="3131241" y="356950"/>
                </a:cubicBezTo>
                <a:cubicBezTo>
                  <a:pt x="3131241" y="414550"/>
                  <a:pt x="3117598" y="468963"/>
                  <a:pt x="3092026" y="516460"/>
                </a:cubicBezTo>
                <a:cubicBezTo>
                  <a:pt x="3176259" y="580602"/>
                  <a:pt x="3229769" y="682177"/>
                  <a:pt x="3229769" y="796250"/>
                </a:cubicBezTo>
                <a:cubicBezTo>
                  <a:pt x="3229769" y="902465"/>
                  <a:pt x="3183377" y="997845"/>
                  <a:pt x="3108820" y="1062184"/>
                </a:cubicBezTo>
                <a:cubicBezTo>
                  <a:pt x="3183377" y="1126523"/>
                  <a:pt x="3229769" y="1221903"/>
                  <a:pt x="3229769" y="1328118"/>
                </a:cubicBezTo>
                <a:cubicBezTo>
                  <a:pt x="3229769" y="1434333"/>
                  <a:pt x="3183377" y="1529713"/>
                  <a:pt x="3108820" y="1594052"/>
                </a:cubicBezTo>
                <a:cubicBezTo>
                  <a:pt x="3183377" y="1658391"/>
                  <a:pt x="3229769" y="1753771"/>
                  <a:pt x="3229769" y="1859986"/>
                </a:cubicBezTo>
                <a:cubicBezTo>
                  <a:pt x="3229769" y="2057124"/>
                  <a:pt x="3069957" y="2216936"/>
                  <a:pt x="2872819" y="2216936"/>
                </a:cubicBezTo>
                <a:lnTo>
                  <a:pt x="2849067" y="2214542"/>
                </a:lnTo>
                <a:cubicBezTo>
                  <a:pt x="2790894" y="2329236"/>
                  <a:pt x="2671548" y="2406987"/>
                  <a:pt x="2534043" y="2406987"/>
                </a:cubicBezTo>
                <a:cubicBezTo>
                  <a:pt x="2483158" y="2406987"/>
                  <a:pt x="2434760" y="2396340"/>
                  <a:pt x="2391120" y="2376775"/>
                </a:cubicBezTo>
                <a:cubicBezTo>
                  <a:pt x="2326908" y="2456876"/>
                  <a:pt x="2228003" y="2507238"/>
                  <a:pt x="2117336" y="2507238"/>
                </a:cubicBezTo>
                <a:lnTo>
                  <a:pt x="2081608" y="2503636"/>
                </a:lnTo>
                <a:cubicBezTo>
                  <a:pt x="2058765" y="2546355"/>
                  <a:pt x="2027330" y="2583686"/>
                  <a:pt x="1987704" y="2611019"/>
                </a:cubicBezTo>
                <a:cubicBezTo>
                  <a:pt x="2049806" y="2674751"/>
                  <a:pt x="2087711" y="2761907"/>
                  <a:pt x="2087711" y="2857917"/>
                </a:cubicBezTo>
                <a:cubicBezTo>
                  <a:pt x="2087711" y="3055055"/>
                  <a:pt x="1927899" y="3214867"/>
                  <a:pt x="1730761" y="3214867"/>
                </a:cubicBezTo>
                <a:cubicBezTo>
                  <a:pt x="1533623" y="3214867"/>
                  <a:pt x="1373811" y="3055055"/>
                  <a:pt x="1373811" y="2857917"/>
                </a:cubicBezTo>
                <a:cubicBezTo>
                  <a:pt x="1373811" y="2743560"/>
                  <a:pt x="1427588" y="2641764"/>
                  <a:pt x="1512161" y="2577627"/>
                </a:cubicBezTo>
                <a:cubicBezTo>
                  <a:pt x="1450743" y="2514125"/>
                  <a:pt x="1413385" y="2427536"/>
                  <a:pt x="1413385" y="2332221"/>
                </a:cubicBezTo>
                <a:cubicBezTo>
                  <a:pt x="1413385" y="2135083"/>
                  <a:pt x="1573197" y="1975271"/>
                  <a:pt x="1770335" y="1975271"/>
                </a:cubicBezTo>
                <a:lnTo>
                  <a:pt x="1806063" y="1978873"/>
                </a:lnTo>
                <a:cubicBezTo>
                  <a:pt x="1865384" y="1867935"/>
                  <a:pt x="1982649" y="1793338"/>
                  <a:pt x="2117336" y="1793338"/>
                </a:cubicBezTo>
                <a:cubicBezTo>
                  <a:pt x="2168221" y="1793338"/>
                  <a:pt x="2216619" y="1803986"/>
                  <a:pt x="2260259" y="1823550"/>
                </a:cubicBezTo>
                <a:cubicBezTo>
                  <a:pt x="2324471" y="1743450"/>
                  <a:pt x="2423376" y="1693087"/>
                  <a:pt x="2534043" y="1693087"/>
                </a:cubicBezTo>
                <a:lnTo>
                  <a:pt x="2557875" y="1695490"/>
                </a:lnTo>
                <a:cubicBezTo>
                  <a:pt x="2576891" y="1656391"/>
                  <a:pt x="2604151" y="1622242"/>
                  <a:pt x="2636819" y="1594052"/>
                </a:cubicBezTo>
                <a:cubicBezTo>
                  <a:pt x="2562261" y="1529713"/>
                  <a:pt x="2515869" y="1434333"/>
                  <a:pt x="2515869" y="1328118"/>
                </a:cubicBezTo>
                <a:cubicBezTo>
                  <a:pt x="2515869" y="1221903"/>
                  <a:pt x="2562261" y="1126523"/>
                  <a:pt x="2636819" y="1062184"/>
                </a:cubicBezTo>
                <a:cubicBezTo>
                  <a:pt x="2562261" y="997845"/>
                  <a:pt x="2515869" y="902465"/>
                  <a:pt x="2515869" y="796250"/>
                </a:cubicBezTo>
                <a:cubicBezTo>
                  <a:pt x="2515869" y="738650"/>
                  <a:pt x="2529512" y="684237"/>
                  <a:pt x="2555084" y="636740"/>
                </a:cubicBezTo>
                <a:lnTo>
                  <a:pt x="2537209" y="619592"/>
                </a:lnTo>
                <a:cubicBezTo>
                  <a:pt x="2474524" y="678496"/>
                  <a:pt x="2390006" y="713900"/>
                  <a:pt x="2297218" y="713900"/>
                </a:cubicBezTo>
                <a:cubicBezTo>
                  <a:pt x="2205110" y="713900"/>
                  <a:pt x="2121149" y="679013"/>
                  <a:pt x="2058681" y="620791"/>
                </a:cubicBezTo>
                <a:cubicBezTo>
                  <a:pt x="1996213" y="679013"/>
                  <a:pt x="1912253" y="713900"/>
                  <a:pt x="1820144" y="713900"/>
                </a:cubicBezTo>
                <a:cubicBezTo>
                  <a:pt x="1728036" y="713900"/>
                  <a:pt x="1644075" y="679013"/>
                  <a:pt x="1581607" y="620791"/>
                </a:cubicBezTo>
                <a:cubicBezTo>
                  <a:pt x="1519139" y="679013"/>
                  <a:pt x="1435179" y="713900"/>
                  <a:pt x="1343070" y="713900"/>
                </a:cubicBezTo>
                <a:cubicBezTo>
                  <a:pt x="1250962" y="713900"/>
                  <a:pt x="1167001" y="679013"/>
                  <a:pt x="1104533" y="620791"/>
                </a:cubicBezTo>
                <a:cubicBezTo>
                  <a:pt x="1042065" y="679013"/>
                  <a:pt x="958105" y="713900"/>
                  <a:pt x="865996" y="713900"/>
                </a:cubicBezTo>
                <a:cubicBezTo>
                  <a:pt x="773370" y="713900"/>
                  <a:pt x="688985" y="678620"/>
                  <a:pt x="626352" y="619878"/>
                </a:cubicBezTo>
                <a:cubicBezTo>
                  <a:pt x="623659" y="623930"/>
                  <a:pt x="620064" y="626957"/>
                  <a:pt x="616405" y="629911"/>
                </a:cubicBezTo>
                <a:cubicBezTo>
                  <a:pt x="686492" y="694366"/>
                  <a:pt x="729886" y="786957"/>
                  <a:pt x="729886" y="889683"/>
                </a:cubicBezTo>
                <a:cubicBezTo>
                  <a:pt x="729886" y="993972"/>
                  <a:pt x="685162" y="1087815"/>
                  <a:pt x="613058" y="1152216"/>
                </a:cubicBezTo>
                <a:cubicBezTo>
                  <a:pt x="675622" y="1216104"/>
                  <a:pt x="713900" y="1303645"/>
                  <a:pt x="713900" y="1400126"/>
                </a:cubicBezTo>
                <a:cubicBezTo>
                  <a:pt x="713900" y="1487795"/>
                  <a:pt x="682295" y="1568081"/>
                  <a:pt x="628622" y="1629172"/>
                </a:cubicBezTo>
                <a:cubicBezTo>
                  <a:pt x="691419" y="1693140"/>
                  <a:pt x="729886" y="1780874"/>
                  <a:pt x="729886" y="1877593"/>
                </a:cubicBezTo>
                <a:cubicBezTo>
                  <a:pt x="729886" y="2034043"/>
                  <a:pt x="629234" y="2166985"/>
                  <a:pt x="488639" y="2213706"/>
                </a:cubicBezTo>
                <a:lnTo>
                  <a:pt x="488639" y="2375547"/>
                </a:lnTo>
                <a:cubicBezTo>
                  <a:pt x="488639" y="2448277"/>
                  <a:pt x="429679" y="2507237"/>
                  <a:pt x="356949" y="2507237"/>
                </a:cubicBezTo>
                <a:cubicBezTo>
                  <a:pt x="284219" y="2507237"/>
                  <a:pt x="225259" y="2448277"/>
                  <a:pt x="225259" y="2375547"/>
                </a:cubicBezTo>
                <a:lnTo>
                  <a:pt x="225259" y="2201750"/>
                </a:lnTo>
                <a:cubicBezTo>
                  <a:pt x="101654" y="2146256"/>
                  <a:pt x="15986" y="2021929"/>
                  <a:pt x="15986" y="1877593"/>
                </a:cubicBezTo>
                <a:cubicBezTo>
                  <a:pt x="15986" y="1789924"/>
                  <a:pt x="47591" y="1709638"/>
                  <a:pt x="101264" y="1648547"/>
                </a:cubicBezTo>
                <a:cubicBezTo>
                  <a:pt x="38467" y="1584579"/>
                  <a:pt x="0" y="1496845"/>
                  <a:pt x="0" y="1400126"/>
                </a:cubicBezTo>
                <a:cubicBezTo>
                  <a:pt x="0" y="1295837"/>
                  <a:pt x="44724" y="1201994"/>
                  <a:pt x="116828" y="1137593"/>
                </a:cubicBezTo>
                <a:cubicBezTo>
                  <a:pt x="54264" y="1073704"/>
                  <a:pt x="15986" y="986164"/>
                  <a:pt x="15986" y="889683"/>
                </a:cubicBezTo>
                <a:cubicBezTo>
                  <a:pt x="15986" y="779482"/>
                  <a:pt x="65925" y="680945"/>
                  <a:pt x="145453" y="616722"/>
                </a:cubicBezTo>
                <a:cubicBezTo>
                  <a:pt x="75366" y="552267"/>
                  <a:pt x="31972" y="459676"/>
                  <a:pt x="31972" y="356950"/>
                </a:cubicBezTo>
                <a:cubicBezTo>
                  <a:pt x="31972" y="159812"/>
                  <a:pt x="191784" y="0"/>
                  <a:pt x="388922" y="0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51" name="Google Shape;2351;p56"/>
          <p:cNvSpPr/>
          <p:nvPr/>
        </p:nvSpPr>
        <p:spPr>
          <a:xfrm>
            <a:off x="9329964" y="1295665"/>
            <a:ext cx="284691" cy="379029"/>
          </a:xfrm>
          <a:custGeom>
            <a:avLst/>
            <a:gdLst/>
            <a:ahLst/>
            <a:cxnLst/>
            <a:rect l="l" t="t" r="r" b="b"/>
            <a:pathLst>
              <a:path w="2433593" h="3258388" extrusionOk="0">
                <a:moveTo>
                  <a:pt x="411154" y="23869"/>
                </a:moveTo>
                <a:cubicBezTo>
                  <a:pt x="-257586" y="355964"/>
                  <a:pt x="22194" y="1036078"/>
                  <a:pt x="322444" y="1798077"/>
                </a:cubicBezTo>
                <a:cubicBezTo>
                  <a:pt x="338366" y="2660163"/>
                  <a:pt x="545357" y="3249289"/>
                  <a:pt x="704581" y="3258388"/>
                </a:cubicBezTo>
                <a:cubicBezTo>
                  <a:pt x="1018479" y="3247015"/>
                  <a:pt x="779644" y="1925457"/>
                  <a:pt x="1216372" y="1948202"/>
                </a:cubicBezTo>
                <a:cubicBezTo>
                  <a:pt x="1580313" y="1945929"/>
                  <a:pt x="1473406" y="3281133"/>
                  <a:pt x="1707692" y="3251564"/>
                </a:cubicBezTo>
                <a:cubicBezTo>
                  <a:pt x="2048886" y="3121910"/>
                  <a:pt x="2001118" y="2180214"/>
                  <a:pt x="2144420" y="1750310"/>
                </a:cubicBezTo>
                <a:cubicBezTo>
                  <a:pt x="2451495" y="1080432"/>
                  <a:pt x="2681232" y="64812"/>
                  <a:pt x="1926056" y="17045"/>
                </a:cubicBezTo>
                <a:lnTo>
                  <a:pt x="1175429" y="153522"/>
                </a:lnTo>
                <a:cubicBezTo>
                  <a:pt x="920671" y="110304"/>
                  <a:pt x="679560" y="-62566"/>
                  <a:pt x="411154" y="23869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352" name="Google Shape;2352;p56"/>
          <p:cNvGrpSpPr/>
          <p:nvPr/>
        </p:nvGrpSpPr>
        <p:grpSpPr>
          <a:xfrm>
            <a:off x="6838022" y="2238811"/>
            <a:ext cx="344634" cy="584984"/>
            <a:chOff x="1960331" y="2060848"/>
            <a:chExt cx="2028872" cy="3463828"/>
          </a:xfrm>
        </p:grpSpPr>
        <p:sp>
          <p:nvSpPr>
            <p:cNvPr id="2353" name="Google Shape;2353;p56"/>
            <p:cNvSpPr/>
            <p:nvPr/>
          </p:nvSpPr>
          <p:spPr>
            <a:xfrm>
              <a:off x="2483768" y="2060848"/>
              <a:ext cx="1505435" cy="1015754"/>
            </a:xfrm>
            <a:custGeom>
              <a:avLst/>
              <a:gdLst/>
              <a:ahLst/>
              <a:cxnLst/>
              <a:rect l="l" t="t" r="r" b="b"/>
              <a:pathLst>
                <a:path w="1505435" h="1015754" extrusionOk="0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54" name="Google Shape;2354;p56"/>
            <p:cNvSpPr/>
            <p:nvPr/>
          </p:nvSpPr>
          <p:spPr>
            <a:xfrm rot="-346245">
              <a:off x="2170737" y="2710023"/>
              <a:ext cx="1505435" cy="1015754"/>
            </a:xfrm>
            <a:custGeom>
              <a:avLst/>
              <a:gdLst/>
              <a:ahLst/>
              <a:cxnLst/>
              <a:rect l="l" t="t" r="r" b="b"/>
              <a:pathLst>
                <a:path w="1505435" h="1015754" extrusionOk="0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55" name="Google Shape;2355;p56"/>
            <p:cNvSpPr/>
            <p:nvPr/>
          </p:nvSpPr>
          <p:spPr>
            <a:xfrm rot="-965355">
              <a:off x="2071598" y="3466865"/>
              <a:ext cx="1505435" cy="1015754"/>
            </a:xfrm>
            <a:custGeom>
              <a:avLst/>
              <a:gdLst/>
              <a:ahLst/>
              <a:cxnLst/>
              <a:rect l="l" t="t" r="r" b="b"/>
              <a:pathLst>
                <a:path w="1505435" h="1015754" extrusionOk="0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56" name="Google Shape;2356;p56"/>
            <p:cNvSpPr/>
            <p:nvPr/>
          </p:nvSpPr>
          <p:spPr>
            <a:xfrm rot="-1967067">
              <a:off x="2257651" y="4182238"/>
              <a:ext cx="1505435" cy="1015754"/>
            </a:xfrm>
            <a:custGeom>
              <a:avLst/>
              <a:gdLst/>
              <a:ahLst/>
              <a:cxnLst/>
              <a:rect l="l" t="t" r="r" b="b"/>
              <a:pathLst>
                <a:path w="1505435" h="1015754" extrusionOk="0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357" name="Google Shape;2357;p56"/>
          <p:cNvSpPr/>
          <p:nvPr/>
        </p:nvSpPr>
        <p:spPr>
          <a:xfrm>
            <a:off x="7768111" y="2238811"/>
            <a:ext cx="169894" cy="529812"/>
          </a:xfrm>
          <a:custGeom>
            <a:avLst/>
            <a:gdLst/>
            <a:ahLst/>
            <a:cxnLst/>
            <a:rect l="l" t="t" r="r" b="b"/>
            <a:pathLst>
              <a:path w="785322" h="2449001" extrusionOk="0">
                <a:moveTo>
                  <a:pt x="413332" y="1331843"/>
                </a:moveTo>
                <a:cubicBezTo>
                  <a:pt x="470316" y="1339795"/>
                  <a:pt x="487545" y="1363648"/>
                  <a:pt x="524651" y="1379551"/>
                </a:cubicBezTo>
                <a:cubicBezTo>
                  <a:pt x="598461" y="1388490"/>
                  <a:pt x="730438" y="1342684"/>
                  <a:pt x="763189" y="1406369"/>
                </a:cubicBezTo>
                <a:cubicBezTo>
                  <a:pt x="860365" y="1644887"/>
                  <a:pt x="606378" y="1660931"/>
                  <a:pt x="601295" y="1785816"/>
                </a:cubicBezTo>
                <a:cubicBezTo>
                  <a:pt x="592018" y="1995200"/>
                  <a:pt x="585610" y="2024932"/>
                  <a:pt x="592236" y="2441050"/>
                </a:cubicBezTo>
                <a:lnTo>
                  <a:pt x="302014" y="2445025"/>
                </a:lnTo>
                <a:cubicBezTo>
                  <a:pt x="266233" y="2198535"/>
                  <a:pt x="340856" y="1660357"/>
                  <a:pt x="211779" y="1721654"/>
                </a:cubicBezTo>
                <a:cubicBezTo>
                  <a:pt x="170697" y="1762736"/>
                  <a:pt x="192021" y="2185283"/>
                  <a:pt x="190696" y="2441050"/>
                </a:cubicBezTo>
                <a:cubicBezTo>
                  <a:pt x="146301" y="2445688"/>
                  <a:pt x="179432" y="2445688"/>
                  <a:pt x="119134" y="2449001"/>
                </a:cubicBezTo>
                <a:cubicBezTo>
                  <a:pt x="103231" y="1623390"/>
                  <a:pt x="60150" y="1875377"/>
                  <a:pt x="8466" y="1749481"/>
                </a:cubicBezTo>
                <a:cubicBezTo>
                  <a:pt x="-31697" y="1604092"/>
                  <a:pt x="83130" y="1642413"/>
                  <a:pt x="100558" y="1641682"/>
                </a:cubicBezTo>
                <a:cubicBezTo>
                  <a:pt x="5622" y="1561516"/>
                  <a:pt x="-3874" y="1450657"/>
                  <a:pt x="71979" y="1389262"/>
                </a:cubicBezTo>
                <a:cubicBezTo>
                  <a:pt x="119567" y="1358010"/>
                  <a:pt x="239728" y="1375575"/>
                  <a:pt x="321892" y="1375575"/>
                </a:cubicBezTo>
                <a:cubicBezTo>
                  <a:pt x="347071" y="1360998"/>
                  <a:pt x="364299" y="1334493"/>
                  <a:pt x="413332" y="1331843"/>
                </a:cubicBezTo>
                <a:close/>
                <a:moveTo>
                  <a:pt x="205946" y="0"/>
                </a:moveTo>
                <a:lnTo>
                  <a:pt x="557659" y="3422"/>
                </a:lnTo>
                <a:cubicBezTo>
                  <a:pt x="580863" y="327547"/>
                  <a:pt x="489978" y="820211"/>
                  <a:pt x="664907" y="938156"/>
                </a:cubicBezTo>
                <a:cubicBezTo>
                  <a:pt x="834535" y="1061401"/>
                  <a:pt x="785141" y="1256861"/>
                  <a:pt x="707529" y="1307990"/>
                </a:cubicBezTo>
                <a:cubicBezTo>
                  <a:pt x="596211" y="1362324"/>
                  <a:pt x="496819" y="1313291"/>
                  <a:pt x="397428" y="1268233"/>
                </a:cubicBezTo>
                <a:cubicBezTo>
                  <a:pt x="324542" y="1317265"/>
                  <a:pt x="192020" y="1358347"/>
                  <a:pt x="87328" y="1288111"/>
                </a:cubicBezTo>
                <a:cubicBezTo>
                  <a:pt x="-33267" y="1184744"/>
                  <a:pt x="58608" y="985670"/>
                  <a:pt x="120893" y="945913"/>
                </a:cubicBezTo>
                <a:cubicBezTo>
                  <a:pt x="259584" y="846619"/>
                  <a:pt x="211126" y="365206"/>
                  <a:pt x="205946" y="0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58" name="Google Shape;2358;p56"/>
          <p:cNvSpPr/>
          <p:nvPr/>
        </p:nvSpPr>
        <p:spPr>
          <a:xfrm>
            <a:off x="4279396" y="2226440"/>
            <a:ext cx="501857" cy="554554"/>
          </a:xfrm>
          <a:custGeom>
            <a:avLst/>
            <a:gdLst/>
            <a:ahLst/>
            <a:cxnLst/>
            <a:rect l="l" t="t" r="r" b="b"/>
            <a:pathLst>
              <a:path w="341005" h="376812" extrusionOk="0">
                <a:moveTo>
                  <a:pt x="179590" y="105941"/>
                </a:moveTo>
                <a:cubicBezTo>
                  <a:pt x="189466" y="103284"/>
                  <a:pt x="200229" y="106383"/>
                  <a:pt x="207502" y="113978"/>
                </a:cubicBezTo>
                <a:lnTo>
                  <a:pt x="205155" y="116193"/>
                </a:lnTo>
                <a:cubicBezTo>
                  <a:pt x="198727" y="109493"/>
                  <a:pt x="189244" y="106732"/>
                  <a:pt x="180543" y="109027"/>
                </a:cubicBezTo>
                <a:cubicBezTo>
                  <a:pt x="171284" y="111470"/>
                  <a:pt x="164597" y="119184"/>
                  <a:pt x="163491" y="128699"/>
                </a:cubicBezTo>
                <a:lnTo>
                  <a:pt x="160301" y="128192"/>
                </a:lnTo>
                <a:cubicBezTo>
                  <a:pt x="160626" y="125509"/>
                  <a:pt x="161343" y="122953"/>
                  <a:pt x="162397" y="120583"/>
                </a:cubicBezTo>
                <a:cubicBezTo>
                  <a:pt x="163188" y="118806"/>
                  <a:pt x="164168" y="117134"/>
                  <a:pt x="165317" y="115593"/>
                </a:cubicBezTo>
                <a:close/>
                <a:moveTo>
                  <a:pt x="184774" y="76800"/>
                </a:moveTo>
                <a:cubicBezTo>
                  <a:pt x="189722" y="75892"/>
                  <a:pt x="194950" y="76276"/>
                  <a:pt x="199898" y="78055"/>
                </a:cubicBezTo>
                <a:lnTo>
                  <a:pt x="198784" y="81085"/>
                </a:lnTo>
                <a:cubicBezTo>
                  <a:pt x="190044" y="77951"/>
                  <a:pt x="180324" y="79705"/>
                  <a:pt x="173557" y="85636"/>
                </a:cubicBezTo>
                <a:cubicBezTo>
                  <a:pt x="166357" y="91948"/>
                  <a:pt x="163808" y="101834"/>
                  <a:pt x="167057" y="110845"/>
                </a:cubicBezTo>
                <a:lnTo>
                  <a:pt x="163976" y="111813"/>
                </a:lnTo>
                <a:cubicBezTo>
                  <a:pt x="161264" y="104174"/>
                  <a:pt x="162206" y="95982"/>
                  <a:pt x="166259" y="89343"/>
                </a:cubicBezTo>
                <a:lnTo>
                  <a:pt x="171329" y="83298"/>
                </a:lnTo>
                <a:cubicBezTo>
                  <a:pt x="175158" y="79908"/>
                  <a:pt x="179826" y="77708"/>
                  <a:pt x="184774" y="76800"/>
                </a:cubicBezTo>
                <a:close/>
                <a:moveTo>
                  <a:pt x="179076" y="24908"/>
                </a:moveTo>
                <a:cubicBezTo>
                  <a:pt x="173882" y="25821"/>
                  <a:pt x="169065" y="28595"/>
                  <a:pt x="165693" y="33023"/>
                </a:cubicBezTo>
                <a:lnTo>
                  <a:pt x="165081" y="32645"/>
                </a:lnTo>
                <a:lnTo>
                  <a:pt x="164343" y="33841"/>
                </a:lnTo>
                <a:lnTo>
                  <a:pt x="159156" y="28989"/>
                </a:lnTo>
                <a:cubicBezTo>
                  <a:pt x="147650" y="21890"/>
                  <a:pt x="132568" y="25462"/>
                  <a:pt x="125468" y="36968"/>
                </a:cubicBezTo>
                <a:cubicBezTo>
                  <a:pt x="125028" y="37682"/>
                  <a:pt x="124628" y="38410"/>
                  <a:pt x="124607" y="39302"/>
                </a:cubicBezTo>
                <a:cubicBezTo>
                  <a:pt x="121192" y="53871"/>
                  <a:pt x="126621" y="67918"/>
                  <a:pt x="137512" y="72288"/>
                </a:cubicBezTo>
                <a:lnTo>
                  <a:pt x="136408" y="75373"/>
                </a:lnTo>
                <a:cubicBezTo>
                  <a:pt x="125065" y="70889"/>
                  <a:pt x="118824" y="57470"/>
                  <a:pt x="120792" y="42874"/>
                </a:cubicBezTo>
                <a:cubicBezTo>
                  <a:pt x="110219" y="38045"/>
                  <a:pt x="97555" y="41998"/>
                  <a:pt x="91229" y="52250"/>
                </a:cubicBezTo>
                <a:cubicBezTo>
                  <a:pt x="86215" y="60377"/>
                  <a:pt x="87164" y="68019"/>
                  <a:pt x="90995" y="75559"/>
                </a:cubicBezTo>
                <a:cubicBezTo>
                  <a:pt x="88405" y="77546"/>
                  <a:pt x="86197" y="80074"/>
                  <a:pt x="84391" y="83001"/>
                </a:cubicBezTo>
                <a:cubicBezTo>
                  <a:pt x="75261" y="97799"/>
                  <a:pt x="79855" y="117197"/>
                  <a:pt x="94653" y="126328"/>
                </a:cubicBezTo>
                <a:cubicBezTo>
                  <a:pt x="99603" y="129383"/>
                  <a:pt x="105068" y="130901"/>
                  <a:pt x="110449" y="130283"/>
                </a:cubicBezTo>
                <a:cubicBezTo>
                  <a:pt x="111461" y="121556"/>
                  <a:pt x="114239" y="112980"/>
                  <a:pt x="118788" y="105103"/>
                </a:cubicBezTo>
                <a:lnTo>
                  <a:pt x="122060" y="106993"/>
                </a:lnTo>
                <a:cubicBezTo>
                  <a:pt x="117549" y="114804"/>
                  <a:pt x="114885" y="123345"/>
                  <a:pt x="114602" y="132066"/>
                </a:cubicBezTo>
                <a:cubicBezTo>
                  <a:pt x="118189" y="142541"/>
                  <a:pt x="127538" y="149533"/>
                  <a:pt x="138054" y="150704"/>
                </a:cubicBezTo>
                <a:lnTo>
                  <a:pt x="138622" y="157584"/>
                </a:lnTo>
                <a:cubicBezTo>
                  <a:pt x="141809" y="168599"/>
                  <a:pt x="152592" y="175355"/>
                  <a:pt x="163536" y="173320"/>
                </a:cubicBezTo>
                <a:lnTo>
                  <a:pt x="163736" y="174011"/>
                </a:lnTo>
                <a:lnTo>
                  <a:pt x="165086" y="173621"/>
                </a:lnTo>
                <a:lnTo>
                  <a:pt x="165671" y="180699"/>
                </a:lnTo>
                <a:cubicBezTo>
                  <a:pt x="169429" y="193686"/>
                  <a:pt x="183003" y="201168"/>
                  <a:pt x="195990" y="197411"/>
                </a:cubicBezTo>
                <a:cubicBezTo>
                  <a:pt x="196796" y="197178"/>
                  <a:pt x="197581" y="196907"/>
                  <a:pt x="198196" y="196260"/>
                </a:cubicBezTo>
                <a:cubicBezTo>
                  <a:pt x="209934" y="188156"/>
                  <a:pt x="215400" y="175007"/>
                  <a:pt x="211155" y="164763"/>
                </a:cubicBezTo>
                <a:cubicBezTo>
                  <a:pt x="205121" y="170199"/>
                  <a:pt x="196738" y="172687"/>
                  <a:pt x="188343" y="171472"/>
                </a:cubicBezTo>
                <a:lnTo>
                  <a:pt x="188829" y="168281"/>
                </a:lnTo>
                <a:cubicBezTo>
                  <a:pt x="198020" y="169602"/>
                  <a:pt x="207192" y="165939"/>
                  <a:pt x="212635" y="158774"/>
                </a:cubicBezTo>
                <a:cubicBezTo>
                  <a:pt x="218427" y="151149"/>
                  <a:pt x="218946" y="140953"/>
                  <a:pt x="213960" y="132774"/>
                </a:cubicBezTo>
                <a:lnTo>
                  <a:pt x="216785" y="131210"/>
                </a:lnTo>
                <a:cubicBezTo>
                  <a:pt x="222366" y="140465"/>
                  <a:pt x="221779" y="151983"/>
                  <a:pt x="215286" y="160619"/>
                </a:cubicBezTo>
                <a:lnTo>
                  <a:pt x="213805" y="162105"/>
                </a:lnTo>
                <a:cubicBezTo>
                  <a:pt x="218946" y="172938"/>
                  <a:pt x="214526" y="186813"/>
                  <a:pt x="203421" y="196175"/>
                </a:cubicBezTo>
                <a:cubicBezTo>
                  <a:pt x="208012" y="206854"/>
                  <a:pt x="220050" y="212429"/>
                  <a:pt x="231622" y="209082"/>
                </a:cubicBezTo>
                <a:cubicBezTo>
                  <a:pt x="239377" y="206838"/>
                  <a:pt x="243741" y="201989"/>
                  <a:pt x="246092" y="195539"/>
                </a:cubicBezTo>
                <a:cubicBezTo>
                  <a:pt x="255042" y="199507"/>
                  <a:pt x="265290" y="198199"/>
                  <a:pt x="272958" y="192601"/>
                </a:cubicBezTo>
                <a:lnTo>
                  <a:pt x="276795" y="193971"/>
                </a:lnTo>
                <a:cubicBezTo>
                  <a:pt x="289009" y="194016"/>
                  <a:pt x="298363" y="193248"/>
                  <a:pt x="304258" y="183694"/>
                </a:cubicBezTo>
                <a:cubicBezTo>
                  <a:pt x="309343" y="175453"/>
                  <a:pt x="308953" y="165378"/>
                  <a:pt x="303795" y="157923"/>
                </a:cubicBezTo>
                <a:cubicBezTo>
                  <a:pt x="298315" y="164420"/>
                  <a:pt x="291041" y="168177"/>
                  <a:pt x="283702" y="168174"/>
                </a:cubicBezTo>
                <a:lnTo>
                  <a:pt x="283555" y="164527"/>
                </a:lnTo>
                <a:cubicBezTo>
                  <a:pt x="293404" y="164978"/>
                  <a:pt x="303289" y="157339"/>
                  <a:pt x="308110" y="145450"/>
                </a:cubicBezTo>
                <a:cubicBezTo>
                  <a:pt x="311022" y="136198"/>
                  <a:pt x="308752" y="126109"/>
                  <a:pt x="302169" y="119023"/>
                </a:cubicBezTo>
                <a:cubicBezTo>
                  <a:pt x="296249" y="127191"/>
                  <a:pt x="286098" y="131525"/>
                  <a:pt x="275782" y="130309"/>
                </a:cubicBezTo>
                <a:lnTo>
                  <a:pt x="276183" y="127106"/>
                </a:lnTo>
                <a:cubicBezTo>
                  <a:pt x="285405" y="128184"/>
                  <a:pt x="294478" y="124281"/>
                  <a:pt x="299730" y="116974"/>
                </a:cubicBezTo>
                <a:lnTo>
                  <a:pt x="300207" y="116045"/>
                </a:lnTo>
                <a:cubicBezTo>
                  <a:pt x="300079" y="107222"/>
                  <a:pt x="295342" y="98867"/>
                  <a:pt x="287259" y="93880"/>
                </a:cubicBezTo>
                <a:cubicBezTo>
                  <a:pt x="284295" y="92051"/>
                  <a:pt x="281129" y="90828"/>
                  <a:pt x="277855" y="90561"/>
                </a:cubicBezTo>
                <a:cubicBezTo>
                  <a:pt x="271916" y="104194"/>
                  <a:pt x="259881" y="112708"/>
                  <a:pt x="248172" y="111695"/>
                </a:cubicBezTo>
                <a:cubicBezTo>
                  <a:pt x="248002" y="114741"/>
                  <a:pt x="246936" y="117719"/>
                  <a:pt x="245089" y="120348"/>
                </a:cubicBezTo>
                <a:cubicBezTo>
                  <a:pt x="241307" y="125729"/>
                  <a:pt x="234825" y="128827"/>
                  <a:pt x="228007" y="128511"/>
                </a:cubicBezTo>
                <a:lnTo>
                  <a:pt x="228158" y="125380"/>
                </a:lnTo>
                <a:cubicBezTo>
                  <a:pt x="233848" y="125642"/>
                  <a:pt x="239262" y="123097"/>
                  <a:pt x="242439" y="118667"/>
                </a:cubicBezTo>
                <a:cubicBezTo>
                  <a:pt x="244071" y="116391"/>
                  <a:pt x="244987" y="113796"/>
                  <a:pt x="245116" y="111152"/>
                </a:cubicBezTo>
                <a:lnTo>
                  <a:pt x="243716" y="110904"/>
                </a:lnTo>
                <a:lnTo>
                  <a:pt x="244539" y="108155"/>
                </a:lnTo>
                <a:cubicBezTo>
                  <a:pt x="244792" y="106166"/>
                  <a:pt x="244131" y="104285"/>
                  <a:pt x="243078" y="102544"/>
                </a:cubicBezTo>
                <a:cubicBezTo>
                  <a:pt x="240257" y="97875"/>
                  <a:pt x="235048" y="94922"/>
                  <a:pt x="229344" y="94755"/>
                </a:cubicBezTo>
                <a:lnTo>
                  <a:pt x="229436" y="91621"/>
                </a:lnTo>
                <a:cubicBezTo>
                  <a:pt x="236268" y="91821"/>
                  <a:pt x="242499" y="95409"/>
                  <a:pt x="245850" y="101072"/>
                </a:cubicBezTo>
                <a:cubicBezTo>
                  <a:pt x="247129" y="103235"/>
                  <a:pt x="247915" y="105575"/>
                  <a:pt x="248037" y="107973"/>
                </a:cubicBezTo>
                <a:cubicBezTo>
                  <a:pt x="258268" y="109553"/>
                  <a:pt x="268981" y="102051"/>
                  <a:pt x="274232" y="89778"/>
                </a:cubicBezTo>
                <a:cubicBezTo>
                  <a:pt x="278708" y="77339"/>
                  <a:pt x="274020" y="63056"/>
                  <a:pt x="262316" y="55834"/>
                </a:cubicBezTo>
                <a:cubicBezTo>
                  <a:pt x="257734" y="53007"/>
                  <a:pt x="252666" y="51626"/>
                  <a:pt x="247691" y="52231"/>
                </a:cubicBezTo>
                <a:cubicBezTo>
                  <a:pt x="248705" y="60913"/>
                  <a:pt x="245967" y="69020"/>
                  <a:pt x="239739" y="74185"/>
                </a:cubicBezTo>
                <a:lnTo>
                  <a:pt x="237649" y="71664"/>
                </a:lnTo>
                <a:cubicBezTo>
                  <a:pt x="244579" y="65918"/>
                  <a:pt x="246481" y="55888"/>
                  <a:pt x="243151" y="45920"/>
                </a:cubicBezTo>
                <a:cubicBezTo>
                  <a:pt x="241194" y="40124"/>
                  <a:pt x="237183" y="35004"/>
                  <a:pt x="231542" y="31523"/>
                </a:cubicBezTo>
                <a:cubicBezTo>
                  <a:pt x="221392" y="25261"/>
                  <a:pt x="208864" y="26095"/>
                  <a:pt x="199763" y="32668"/>
                </a:cubicBezTo>
                <a:lnTo>
                  <a:pt x="194721" y="27952"/>
                </a:lnTo>
                <a:cubicBezTo>
                  <a:pt x="189842" y="24941"/>
                  <a:pt x="184271" y="23995"/>
                  <a:pt x="179076" y="24908"/>
                </a:cubicBezTo>
                <a:close/>
                <a:moveTo>
                  <a:pt x="190632" y="62"/>
                </a:moveTo>
                <a:cubicBezTo>
                  <a:pt x="300121" y="2329"/>
                  <a:pt x="391248" y="125645"/>
                  <a:pt x="309641" y="225160"/>
                </a:cubicBezTo>
                <a:cubicBezTo>
                  <a:pt x="282892" y="251229"/>
                  <a:pt x="279266" y="288859"/>
                  <a:pt x="302841" y="374772"/>
                </a:cubicBezTo>
                <a:lnTo>
                  <a:pt x="121266" y="376812"/>
                </a:lnTo>
                <a:lnTo>
                  <a:pt x="109025" y="322355"/>
                </a:lnTo>
                <a:cubicBezTo>
                  <a:pt x="76580" y="333165"/>
                  <a:pt x="40716" y="329924"/>
                  <a:pt x="28778" y="318327"/>
                </a:cubicBezTo>
                <a:cubicBezTo>
                  <a:pt x="22923" y="311868"/>
                  <a:pt x="25422" y="291738"/>
                  <a:pt x="32859" y="276164"/>
                </a:cubicBezTo>
                <a:cubicBezTo>
                  <a:pt x="35235" y="270344"/>
                  <a:pt x="23179" y="268321"/>
                  <a:pt x="20618" y="259843"/>
                </a:cubicBezTo>
                <a:cubicBezTo>
                  <a:pt x="19440" y="251965"/>
                  <a:pt x="27377" y="251682"/>
                  <a:pt x="30757" y="247602"/>
                </a:cubicBezTo>
                <a:lnTo>
                  <a:pt x="18516" y="238938"/>
                </a:lnTo>
                <a:cubicBezTo>
                  <a:pt x="12669" y="232923"/>
                  <a:pt x="25811" y="221592"/>
                  <a:pt x="29458" y="212919"/>
                </a:cubicBezTo>
                <a:cubicBezTo>
                  <a:pt x="16679" y="208924"/>
                  <a:pt x="7006" y="203466"/>
                  <a:pt x="307" y="196983"/>
                </a:cubicBezTo>
                <a:cubicBezTo>
                  <a:pt x="-2572" y="186228"/>
                  <a:pt x="15339" y="171234"/>
                  <a:pt x="31089" y="151672"/>
                </a:cubicBezTo>
                <a:cubicBezTo>
                  <a:pt x="47602" y="132201"/>
                  <a:pt x="33821" y="117353"/>
                  <a:pt x="46470" y="75544"/>
                </a:cubicBezTo>
                <a:cubicBezTo>
                  <a:pt x="66559" y="23813"/>
                  <a:pt x="114124" y="-1423"/>
                  <a:pt x="190632" y="62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59" name="Google Shape;2359;p56"/>
          <p:cNvSpPr/>
          <p:nvPr/>
        </p:nvSpPr>
        <p:spPr>
          <a:xfrm>
            <a:off x="5116737" y="2238782"/>
            <a:ext cx="527152" cy="529870"/>
          </a:xfrm>
          <a:custGeom>
            <a:avLst/>
            <a:gdLst/>
            <a:ahLst/>
            <a:cxnLst/>
            <a:rect l="l" t="t" r="r" b="b"/>
            <a:pathLst>
              <a:path w="3068057" h="3083879" extrusionOk="0">
                <a:moveTo>
                  <a:pt x="1943022" y="0"/>
                </a:moveTo>
                <a:cubicBezTo>
                  <a:pt x="2091435" y="0"/>
                  <a:pt x="2214809" y="107202"/>
                  <a:pt x="2232575" y="249298"/>
                </a:cubicBezTo>
                <a:cubicBezTo>
                  <a:pt x="2066806" y="323095"/>
                  <a:pt x="1966497" y="475331"/>
                  <a:pt x="1992863" y="623272"/>
                </a:cubicBezTo>
                <a:lnTo>
                  <a:pt x="2032344" y="614884"/>
                </a:lnTo>
                <a:cubicBezTo>
                  <a:pt x="2007703" y="472429"/>
                  <a:pt x="2119863" y="324636"/>
                  <a:pt x="2294697" y="266187"/>
                </a:cubicBezTo>
                <a:cubicBezTo>
                  <a:pt x="2304190" y="260641"/>
                  <a:pt x="2314409" y="260119"/>
                  <a:pt x="2324748" y="260119"/>
                </a:cubicBezTo>
                <a:cubicBezTo>
                  <a:pt x="2491310" y="260119"/>
                  <a:pt x="2626336" y="395145"/>
                  <a:pt x="2626336" y="561708"/>
                </a:cubicBezTo>
                <a:lnTo>
                  <a:pt x="2609021" y="647481"/>
                </a:lnTo>
                <a:lnTo>
                  <a:pt x="2626336" y="647481"/>
                </a:lnTo>
                <a:lnTo>
                  <a:pt x="2626336" y="656343"/>
                </a:lnTo>
                <a:cubicBezTo>
                  <a:pt x="2762823" y="669742"/>
                  <a:pt x="2867295" y="786613"/>
                  <a:pt x="2867295" y="927882"/>
                </a:cubicBezTo>
                <a:lnTo>
                  <a:pt x="2850464" y="1011252"/>
                </a:lnTo>
                <a:cubicBezTo>
                  <a:pt x="2978255" y="1064152"/>
                  <a:pt x="3068057" y="1190111"/>
                  <a:pt x="3068057" y="1337042"/>
                </a:cubicBezTo>
                <a:cubicBezTo>
                  <a:pt x="3068057" y="1418703"/>
                  <a:pt x="3040320" y="1493884"/>
                  <a:pt x="2992210" y="1551889"/>
                </a:cubicBezTo>
                <a:cubicBezTo>
                  <a:pt x="2909241" y="1651289"/>
                  <a:pt x="2791782" y="1696238"/>
                  <a:pt x="2686704" y="1660749"/>
                </a:cubicBezTo>
                <a:lnTo>
                  <a:pt x="2673794" y="1698968"/>
                </a:lnTo>
                <a:cubicBezTo>
                  <a:pt x="2768232" y="1730865"/>
                  <a:pt x="2870956" y="1707121"/>
                  <a:pt x="2955415" y="1640323"/>
                </a:cubicBezTo>
                <a:cubicBezTo>
                  <a:pt x="2993943" y="1688574"/>
                  <a:pt x="3012247" y="1750635"/>
                  <a:pt x="3012247" y="1816968"/>
                </a:cubicBezTo>
                <a:cubicBezTo>
                  <a:pt x="3012247" y="1986406"/>
                  <a:pt x="2892829" y="2127952"/>
                  <a:pt x="2733451" y="2161496"/>
                </a:cubicBezTo>
                <a:cubicBezTo>
                  <a:pt x="2570803" y="2185843"/>
                  <a:pt x="2422847" y="2122052"/>
                  <a:pt x="2373218" y="2004561"/>
                </a:cubicBezTo>
                <a:cubicBezTo>
                  <a:pt x="2397575" y="1987765"/>
                  <a:pt x="2417022" y="1964396"/>
                  <a:pt x="2431421" y="1936987"/>
                </a:cubicBezTo>
                <a:cubicBezTo>
                  <a:pt x="2469123" y="1865220"/>
                  <a:pt x="2466430" y="1776674"/>
                  <a:pt x="2424327" y="1703750"/>
                </a:cubicBezTo>
                <a:lnTo>
                  <a:pt x="2390880" y="1723060"/>
                </a:lnTo>
                <a:cubicBezTo>
                  <a:pt x="2426033" y="1783948"/>
                  <a:pt x="2428758" y="1857660"/>
                  <a:pt x="2398065" y="1917447"/>
                </a:cubicBezTo>
                <a:cubicBezTo>
                  <a:pt x="2386618" y="1939743"/>
                  <a:pt x="2371177" y="1958844"/>
                  <a:pt x="2348681" y="1969064"/>
                </a:cubicBezTo>
                <a:lnTo>
                  <a:pt x="2314536" y="1978212"/>
                </a:lnTo>
                <a:lnTo>
                  <a:pt x="2320989" y="1994504"/>
                </a:lnTo>
                <a:cubicBezTo>
                  <a:pt x="2292439" y="2010252"/>
                  <a:pt x="2259301" y="2017439"/>
                  <a:pt x="2224883" y="2015050"/>
                </a:cubicBezTo>
                <a:cubicBezTo>
                  <a:pt x="2157880" y="2010397"/>
                  <a:pt x="2096183" y="1970105"/>
                  <a:pt x="2062112" y="1908746"/>
                </a:cubicBezTo>
                <a:lnTo>
                  <a:pt x="2028307" y="1927422"/>
                </a:lnTo>
                <a:cubicBezTo>
                  <a:pt x="2069101" y="2000945"/>
                  <a:pt x="2143517" y="2048870"/>
                  <a:pt x="2224395" y="2053708"/>
                </a:cubicBezTo>
                <a:cubicBezTo>
                  <a:pt x="2263912" y="2056070"/>
                  <a:pt x="2302036" y="2047984"/>
                  <a:pt x="2335071" y="2030056"/>
                </a:cubicBezTo>
                <a:cubicBezTo>
                  <a:pt x="2400196" y="2159379"/>
                  <a:pt x="2567325" y="2230480"/>
                  <a:pt x="2748680" y="2204554"/>
                </a:cubicBezTo>
                <a:cubicBezTo>
                  <a:pt x="2767068" y="2240602"/>
                  <a:pt x="2774723" y="2281713"/>
                  <a:pt x="2774723" y="2324613"/>
                </a:cubicBezTo>
                <a:cubicBezTo>
                  <a:pt x="2774723" y="2444667"/>
                  <a:pt x="2714770" y="2550720"/>
                  <a:pt x="2619461" y="2609132"/>
                </a:cubicBezTo>
                <a:cubicBezTo>
                  <a:pt x="2594093" y="2739763"/>
                  <a:pt x="2496512" y="2844553"/>
                  <a:pt x="2368919" y="2876858"/>
                </a:cubicBezTo>
                <a:cubicBezTo>
                  <a:pt x="2184369" y="2908073"/>
                  <a:pt x="2016372" y="2826285"/>
                  <a:pt x="1978290" y="2684161"/>
                </a:cubicBezTo>
                <a:lnTo>
                  <a:pt x="1939323" y="2694602"/>
                </a:lnTo>
                <a:cubicBezTo>
                  <a:pt x="1970494" y="2810931"/>
                  <a:pt x="2075973" y="2892306"/>
                  <a:pt x="2210223" y="2912307"/>
                </a:cubicBezTo>
                <a:cubicBezTo>
                  <a:pt x="2165434" y="3014618"/>
                  <a:pt x="2062317" y="3083879"/>
                  <a:pt x="1943022" y="3083879"/>
                </a:cubicBezTo>
                <a:cubicBezTo>
                  <a:pt x="1804718" y="3083879"/>
                  <a:pt x="1736151" y="2990782"/>
                  <a:pt x="1657612" y="2862428"/>
                </a:cubicBezTo>
                <a:cubicBezTo>
                  <a:pt x="1632100" y="2775963"/>
                  <a:pt x="1598588" y="2449530"/>
                  <a:pt x="1653064" y="2147091"/>
                </a:cubicBezTo>
                <a:cubicBezTo>
                  <a:pt x="1775302" y="2294672"/>
                  <a:pt x="1947360" y="2360889"/>
                  <a:pt x="2101389" y="2319520"/>
                </a:cubicBezTo>
                <a:lnTo>
                  <a:pt x="2085913" y="2268654"/>
                </a:lnTo>
                <a:cubicBezTo>
                  <a:pt x="1935632" y="2308197"/>
                  <a:pt x="1765039" y="2228547"/>
                  <a:pt x="1652548" y="2065927"/>
                </a:cubicBezTo>
                <a:cubicBezTo>
                  <a:pt x="1594744" y="1988631"/>
                  <a:pt x="1552933" y="1543383"/>
                  <a:pt x="1647107" y="1210118"/>
                </a:cubicBezTo>
                <a:cubicBezTo>
                  <a:pt x="1757451" y="1073526"/>
                  <a:pt x="1924310" y="1023711"/>
                  <a:pt x="2044795" y="1095494"/>
                </a:cubicBezTo>
                <a:lnTo>
                  <a:pt x="2046624" y="1092427"/>
                </a:lnTo>
                <a:cubicBezTo>
                  <a:pt x="2044963" y="1115904"/>
                  <a:pt x="2049817" y="1139574"/>
                  <a:pt x="2059741" y="1162003"/>
                </a:cubicBezTo>
                <a:cubicBezTo>
                  <a:pt x="2085174" y="1219476"/>
                  <a:pt x="2140055" y="1259997"/>
                  <a:pt x="2204060" y="1268556"/>
                </a:cubicBezTo>
                <a:lnTo>
                  <a:pt x="2208020" y="1238949"/>
                </a:lnTo>
                <a:cubicBezTo>
                  <a:pt x="2154665" y="1231814"/>
                  <a:pt x="2108853" y="1198319"/>
                  <a:pt x="2087448" y="1150798"/>
                </a:cubicBezTo>
                <a:cubicBezTo>
                  <a:pt x="2064784" y="1100476"/>
                  <a:pt x="2073123" y="1042569"/>
                  <a:pt x="2109077" y="1000639"/>
                </a:cubicBezTo>
                <a:cubicBezTo>
                  <a:pt x="2142987" y="961090"/>
                  <a:pt x="2196315" y="941798"/>
                  <a:pt x="2249471" y="949847"/>
                </a:cubicBezTo>
                <a:lnTo>
                  <a:pt x="2253988" y="920317"/>
                </a:lnTo>
                <a:cubicBezTo>
                  <a:pt x="2190211" y="910645"/>
                  <a:pt x="2126205" y="934132"/>
                  <a:pt x="2085632" y="982099"/>
                </a:cubicBezTo>
                <a:lnTo>
                  <a:pt x="2052614" y="1055246"/>
                </a:lnTo>
                <a:cubicBezTo>
                  <a:pt x="1928226" y="988072"/>
                  <a:pt x="1765306" y="1028878"/>
                  <a:pt x="1646726" y="1149851"/>
                </a:cubicBezTo>
                <a:cubicBezTo>
                  <a:pt x="1576863" y="1018908"/>
                  <a:pt x="1584053" y="461235"/>
                  <a:pt x="1633436" y="269593"/>
                </a:cubicBezTo>
                <a:cubicBezTo>
                  <a:pt x="1697428" y="119029"/>
                  <a:pt x="1776459" y="0"/>
                  <a:pt x="1943022" y="0"/>
                </a:cubicBezTo>
                <a:close/>
                <a:moveTo>
                  <a:pt x="1125035" y="0"/>
                </a:moveTo>
                <a:cubicBezTo>
                  <a:pt x="1263339" y="0"/>
                  <a:pt x="1331906" y="93097"/>
                  <a:pt x="1410445" y="221451"/>
                </a:cubicBezTo>
                <a:cubicBezTo>
                  <a:pt x="1435957" y="307916"/>
                  <a:pt x="1469469" y="634350"/>
                  <a:pt x="1414993" y="936788"/>
                </a:cubicBezTo>
                <a:cubicBezTo>
                  <a:pt x="1292755" y="789207"/>
                  <a:pt x="1120697" y="722990"/>
                  <a:pt x="966668" y="764359"/>
                </a:cubicBezTo>
                <a:lnTo>
                  <a:pt x="982144" y="815225"/>
                </a:lnTo>
                <a:cubicBezTo>
                  <a:pt x="1132425" y="775682"/>
                  <a:pt x="1303018" y="855332"/>
                  <a:pt x="1415509" y="1017952"/>
                </a:cubicBezTo>
                <a:cubicBezTo>
                  <a:pt x="1473313" y="1095249"/>
                  <a:pt x="1515123" y="1540497"/>
                  <a:pt x="1420950" y="1873762"/>
                </a:cubicBezTo>
                <a:cubicBezTo>
                  <a:pt x="1310606" y="2010353"/>
                  <a:pt x="1143747" y="2060168"/>
                  <a:pt x="1023262" y="1988385"/>
                </a:cubicBezTo>
                <a:lnTo>
                  <a:pt x="1021433" y="1991453"/>
                </a:lnTo>
                <a:cubicBezTo>
                  <a:pt x="1023094" y="1967976"/>
                  <a:pt x="1018240" y="1944306"/>
                  <a:pt x="1008316" y="1921877"/>
                </a:cubicBezTo>
                <a:cubicBezTo>
                  <a:pt x="982883" y="1864403"/>
                  <a:pt x="928002" y="1823883"/>
                  <a:pt x="863997" y="1815323"/>
                </a:cubicBezTo>
                <a:lnTo>
                  <a:pt x="860037" y="1844930"/>
                </a:lnTo>
                <a:cubicBezTo>
                  <a:pt x="913392" y="1852066"/>
                  <a:pt x="959204" y="1885560"/>
                  <a:pt x="980609" y="1933082"/>
                </a:cubicBezTo>
                <a:cubicBezTo>
                  <a:pt x="1003273" y="1983404"/>
                  <a:pt x="994934" y="2041310"/>
                  <a:pt x="958980" y="2083241"/>
                </a:cubicBezTo>
                <a:cubicBezTo>
                  <a:pt x="925070" y="2122789"/>
                  <a:pt x="871742" y="2142082"/>
                  <a:pt x="818586" y="2134033"/>
                </a:cubicBezTo>
                <a:lnTo>
                  <a:pt x="814069" y="2163562"/>
                </a:lnTo>
                <a:cubicBezTo>
                  <a:pt x="877846" y="2173235"/>
                  <a:pt x="941852" y="2149747"/>
                  <a:pt x="982425" y="2101780"/>
                </a:cubicBezTo>
                <a:lnTo>
                  <a:pt x="1015443" y="2028633"/>
                </a:lnTo>
                <a:cubicBezTo>
                  <a:pt x="1139831" y="2095808"/>
                  <a:pt x="1302751" y="2055001"/>
                  <a:pt x="1421331" y="1934029"/>
                </a:cubicBezTo>
                <a:cubicBezTo>
                  <a:pt x="1491194" y="2064971"/>
                  <a:pt x="1484003" y="2622644"/>
                  <a:pt x="1434621" y="2814287"/>
                </a:cubicBezTo>
                <a:cubicBezTo>
                  <a:pt x="1370629" y="2964850"/>
                  <a:pt x="1291598" y="3083879"/>
                  <a:pt x="1125035" y="3083879"/>
                </a:cubicBezTo>
                <a:cubicBezTo>
                  <a:pt x="976622" y="3083879"/>
                  <a:pt x="853248" y="2976677"/>
                  <a:pt x="835482" y="2834581"/>
                </a:cubicBezTo>
                <a:cubicBezTo>
                  <a:pt x="1001251" y="2760784"/>
                  <a:pt x="1101560" y="2608549"/>
                  <a:pt x="1075194" y="2460607"/>
                </a:cubicBezTo>
                <a:lnTo>
                  <a:pt x="1035713" y="2468996"/>
                </a:lnTo>
                <a:cubicBezTo>
                  <a:pt x="1060354" y="2611450"/>
                  <a:pt x="948194" y="2759243"/>
                  <a:pt x="773360" y="2817692"/>
                </a:cubicBezTo>
                <a:cubicBezTo>
                  <a:pt x="763867" y="2823239"/>
                  <a:pt x="753648" y="2823760"/>
                  <a:pt x="743309" y="2823760"/>
                </a:cubicBezTo>
                <a:cubicBezTo>
                  <a:pt x="576747" y="2823760"/>
                  <a:pt x="441721" y="2688734"/>
                  <a:pt x="441721" y="2522172"/>
                </a:cubicBezTo>
                <a:lnTo>
                  <a:pt x="459036" y="2436399"/>
                </a:lnTo>
                <a:lnTo>
                  <a:pt x="441721" y="2436399"/>
                </a:lnTo>
                <a:lnTo>
                  <a:pt x="441721" y="2427537"/>
                </a:lnTo>
                <a:cubicBezTo>
                  <a:pt x="305234" y="2414137"/>
                  <a:pt x="200762" y="2297266"/>
                  <a:pt x="200762" y="2155997"/>
                </a:cubicBezTo>
                <a:lnTo>
                  <a:pt x="217593" y="2072628"/>
                </a:lnTo>
                <a:cubicBezTo>
                  <a:pt x="89802" y="2019727"/>
                  <a:pt x="0" y="1893768"/>
                  <a:pt x="0" y="1746838"/>
                </a:cubicBezTo>
                <a:cubicBezTo>
                  <a:pt x="0" y="1665177"/>
                  <a:pt x="27737" y="1589996"/>
                  <a:pt x="75847" y="1531990"/>
                </a:cubicBezTo>
                <a:cubicBezTo>
                  <a:pt x="158816" y="1432590"/>
                  <a:pt x="276275" y="1387641"/>
                  <a:pt x="381353" y="1423131"/>
                </a:cubicBezTo>
                <a:lnTo>
                  <a:pt x="394263" y="1384911"/>
                </a:lnTo>
                <a:cubicBezTo>
                  <a:pt x="299825" y="1353014"/>
                  <a:pt x="197101" y="1376758"/>
                  <a:pt x="112642" y="1443556"/>
                </a:cubicBezTo>
                <a:cubicBezTo>
                  <a:pt x="74114" y="1395305"/>
                  <a:pt x="55810" y="1333244"/>
                  <a:pt x="55810" y="1266911"/>
                </a:cubicBezTo>
                <a:cubicBezTo>
                  <a:pt x="55810" y="1097473"/>
                  <a:pt x="175228" y="955927"/>
                  <a:pt x="334606" y="922383"/>
                </a:cubicBezTo>
                <a:cubicBezTo>
                  <a:pt x="497254" y="898036"/>
                  <a:pt x="645210" y="961827"/>
                  <a:pt x="694839" y="1079319"/>
                </a:cubicBezTo>
                <a:cubicBezTo>
                  <a:pt x="670482" y="1096114"/>
                  <a:pt x="651035" y="1119484"/>
                  <a:pt x="636636" y="1146893"/>
                </a:cubicBezTo>
                <a:cubicBezTo>
                  <a:pt x="598934" y="1218660"/>
                  <a:pt x="601627" y="1307205"/>
                  <a:pt x="643730" y="1380130"/>
                </a:cubicBezTo>
                <a:lnTo>
                  <a:pt x="677177" y="1360819"/>
                </a:lnTo>
                <a:cubicBezTo>
                  <a:pt x="642024" y="1299932"/>
                  <a:pt x="639299" y="1226219"/>
                  <a:pt x="669992" y="1166433"/>
                </a:cubicBezTo>
                <a:cubicBezTo>
                  <a:pt x="681439" y="1144136"/>
                  <a:pt x="696880" y="1125036"/>
                  <a:pt x="719376" y="1114815"/>
                </a:cubicBezTo>
                <a:lnTo>
                  <a:pt x="753521" y="1105667"/>
                </a:lnTo>
                <a:lnTo>
                  <a:pt x="747068" y="1089375"/>
                </a:lnTo>
                <a:cubicBezTo>
                  <a:pt x="775618" y="1073627"/>
                  <a:pt x="808756" y="1066440"/>
                  <a:pt x="843174" y="1068829"/>
                </a:cubicBezTo>
                <a:cubicBezTo>
                  <a:pt x="910177" y="1073482"/>
                  <a:pt x="971874" y="1113774"/>
                  <a:pt x="1005945" y="1175134"/>
                </a:cubicBezTo>
                <a:lnTo>
                  <a:pt x="1039750" y="1156458"/>
                </a:lnTo>
                <a:cubicBezTo>
                  <a:pt x="998956" y="1082934"/>
                  <a:pt x="924540" y="1035010"/>
                  <a:pt x="843662" y="1030172"/>
                </a:cubicBezTo>
                <a:cubicBezTo>
                  <a:pt x="804145" y="1027809"/>
                  <a:pt x="766021" y="1035895"/>
                  <a:pt x="732986" y="1053824"/>
                </a:cubicBezTo>
                <a:cubicBezTo>
                  <a:pt x="667861" y="924500"/>
                  <a:pt x="500732" y="853399"/>
                  <a:pt x="319377" y="879325"/>
                </a:cubicBezTo>
                <a:cubicBezTo>
                  <a:pt x="300989" y="843277"/>
                  <a:pt x="293334" y="802167"/>
                  <a:pt x="293334" y="759266"/>
                </a:cubicBezTo>
                <a:cubicBezTo>
                  <a:pt x="293334" y="639212"/>
                  <a:pt x="353287" y="533159"/>
                  <a:pt x="448596" y="474747"/>
                </a:cubicBezTo>
                <a:cubicBezTo>
                  <a:pt x="473964" y="344116"/>
                  <a:pt x="571545" y="239326"/>
                  <a:pt x="699138" y="207021"/>
                </a:cubicBezTo>
                <a:cubicBezTo>
                  <a:pt x="883688" y="175806"/>
                  <a:pt x="1051685" y="257594"/>
                  <a:pt x="1089767" y="399718"/>
                </a:cubicBezTo>
                <a:lnTo>
                  <a:pt x="1128734" y="389277"/>
                </a:lnTo>
                <a:cubicBezTo>
                  <a:pt x="1097563" y="272948"/>
                  <a:pt x="992084" y="191573"/>
                  <a:pt x="857834" y="171572"/>
                </a:cubicBezTo>
                <a:cubicBezTo>
                  <a:pt x="902623" y="69261"/>
                  <a:pt x="1005740" y="0"/>
                  <a:pt x="1125035" y="0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360" name="Google Shape;2360;p56"/>
          <p:cNvGrpSpPr/>
          <p:nvPr/>
        </p:nvGrpSpPr>
        <p:grpSpPr>
          <a:xfrm>
            <a:off x="3441410" y="2186150"/>
            <a:ext cx="528975" cy="594844"/>
            <a:chOff x="4835382" y="-161249"/>
            <a:chExt cx="3078657" cy="3462028"/>
          </a:xfrm>
        </p:grpSpPr>
        <p:sp>
          <p:nvSpPr>
            <p:cNvPr id="2361" name="Google Shape;2361;p56"/>
            <p:cNvSpPr/>
            <p:nvPr/>
          </p:nvSpPr>
          <p:spPr>
            <a:xfrm>
              <a:off x="4835382" y="73243"/>
              <a:ext cx="2920830" cy="3227535"/>
            </a:xfrm>
            <a:custGeom>
              <a:avLst/>
              <a:gdLst/>
              <a:ahLst/>
              <a:cxnLst/>
              <a:rect l="l" t="t" r="r" b="b"/>
              <a:pathLst>
                <a:path w="5331558" h="5891405" extrusionOk="0">
                  <a:moveTo>
                    <a:pt x="2980491" y="968"/>
                  </a:moveTo>
                  <a:cubicBezTo>
                    <a:pt x="1784302" y="-22254"/>
                    <a:pt x="1040642" y="372305"/>
                    <a:pt x="726547" y="1181117"/>
                  </a:cubicBezTo>
                  <a:cubicBezTo>
                    <a:pt x="528785" y="1834793"/>
                    <a:pt x="744238" y="2066938"/>
                    <a:pt x="486068" y="2371366"/>
                  </a:cubicBezTo>
                  <a:cubicBezTo>
                    <a:pt x="239818" y="2677225"/>
                    <a:pt x="-40213" y="2911644"/>
                    <a:pt x="4803" y="3079808"/>
                  </a:cubicBezTo>
                  <a:cubicBezTo>
                    <a:pt x="109541" y="3181162"/>
                    <a:pt x="260766" y="3266498"/>
                    <a:pt x="460575" y="3328959"/>
                  </a:cubicBezTo>
                  <a:cubicBezTo>
                    <a:pt x="403546" y="3464559"/>
                    <a:pt x="198074" y="3641722"/>
                    <a:pt x="289487" y="3735758"/>
                  </a:cubicBezTo>
                  <a:lnTo>
                    <a:pt x="480873" y="3871219"/>
                  </a:lnTo>
                  <a:cubicBezTo>
                    <a:pt x="428032" y="3935014"/>
                    <a:pt x="303940" y="3939433"/>
                    <a:pt x="322351" y="4062605"/>
                  </a:cubicBezTo>
                  <a:cubicBezTo>
                    <a:pt x="362395" y="4195168"/>
                    <a:pt x="550882" y="4226788"/>
                    <a:pt x="513737" y="4317787"/>
                  </a:cubicBezTo>
                  <a:cubicBezTo>
                    <a:pt x="397470" y="4561276"/>
                    <a:pt x="358392" y="4876020"/>
                    <a:pt x="449942" y="4977005"/>
                  </a:cubicBezTo>
                  <a:cubicBezTo>
                    <a:pt x="636587" y="5158310"/>
                    <a:pt x="1197305" y="5208988"/>
                    <a:pt x="1704584" y="5039972"/>
                  </a:cubicBezTo>
                  <a:lnTo>
                    <a:pt x="1895970" y="5891405"/>
                  </a:lnTo>
                  <a:lnTo>
                    <a:pt x="4734863" y="5859508"/>
                  </a:lnTo>
                  <a:cubicBezTo>
                    <a:pt x="4366268" y="4516262"/>
                    <a:pt x="4422975" y="3927926"/>
                    <a:pt x="4841189" y="3520345"/>
                  </a:cubicBezTo>
                  <a:cubicBezTo>
                    <a:pt x="6117095" y="1964448"/>
                    <a:pt x="4692333" y="36409"/>
                    <a:pt x="2980491" y="968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62" name="Google Shape;2362;p56"/>
            <p:cNvSpPr/>
            <p:nvPr/>
          </p:nvSpPr>
          <p:spPr>
            <a:xfrm rot="-3499458">
              <a:off x="5907878" y="-58593"/>
              <a:ext cx="1436045" cy="2141152"/>
            </a:xfrm>
            <a:custGeom>
              <a:avLst/>
              <a:gdLst/>
              <a:ahLst/>
              <a:cxnLst/>
              <a:rect l="l" t="t" r="r" b="b"/>
              <a:pathLst>
                <a:path w="1170491" h="1745209" extrusionOk="0">
                  <a:moveTo>
                    <a:pt x="429221" y="671495"/>
                  </a:moveTo>
                  <a:cubicBezTo>
                    <a:pt x="415869" y="670322"/>
                    <a:pt x="402356" y="670624"/>
                    <a:pt x="388917" y="672439"/>
                  </a:cubicBezTo>
                  <a:cubicBezTo>
                    <a:pt x="370997" y="674859"/>
                    <a:pt x="353207" y="679968"/>
                    <a:pt x="336101" y="687858"/>
                  </a:cubicBezTo>
                  <a:lnTo>
                    <a:pt x="344770" y="708640"/>
                  </a:lnTo>
                  <a:cubicBezTo>
                    <a:pt x="405276" y="680369"/>
                    <a:pt x="475531" y="691805"/>
                    <a:pt x="523918" y="737799"/>
                  </a:cubicBezTo>
                  <a:cubicBezTo>
                    <a:pt x="569388" y="781022"/>
                    <a:pt x="587723" y="847396"/>
                    <a:pt x="571504" y="910067"/>
                  </a:cubicBezTo>
                  <a:lnTo>
                    <a:pt x="593243" y="915886"/>
                  </a:lnTo>
                  <a:cubicBezTo>
                    <a:pt x="611678" y="844923"/>
                    <a:pt x="590662" y="769719"/>
                    <a:pt x="538740" y="720849"/>
                  </a:cubicBezTo>
                  <a:cubicBezTo>
                    <a:pt x="507886" y="691808"/>
                    <a:pt x="469277" y="675014"/>
                    <a:pt x="429221" y="671495"/>
                  </a:cubicBezTo>
                  <a:close/>
                  <a:moveTo>
                    <a:pt x="588421" y="580980"/>
                  </a:moveTo>
                  <a:cubicBezTo>
                    <a:pt x="534186" y="581239"/>
                    <a:pt x="482134" y="605639"/>
                    <a:pt x="446738" y="649695"/>
                  </a:cubicBezTo>
                  <a:lnTo>
                    <a:pt x="463760" y="664437"/>
                  </a:lnTo>
                  <a:cubicBezTo>
                    <a:pt x="505329" y="612166"/>
                    <a:pt x="573320" y="591099"/>
                    <a:pt x="637132" y="610714"/>
                  </a:cubicBezTo>
                  <a:cubicBezTo>
                    <a:pt x="697098" y="629147"/>
                    <a:pt x="743088" y="680397"/>
                    <a:pt x="756495" y="743730"/>
                  </a:cubicBezTo>
                  <a:lnTo>
                    <a:pt x="778549" y="739251"/>
                  </a:lnTo>
                  <a:cubicBezTo>
                    <a:pt x="763432" y="667508"/>
                    <a:pt x="711108" y="609548"/>
                    <a:pt x="642848" y="588934"/>
                  </a:cubicBezTo>
                  <a:cubicBezTo>
                    <a:pt x="624821" y="583490"/>
                    <a:pt x="606500" y="580894"/>
                    <a:pt x="588421" y="580980"/>
                  </a:cubicBezTo>
                  <a:close/>
                  <a:moveTo>
                    <a:pt x="533817" y="0"/>
                  </a:moveTo>
                  <a:cubicBezTo>
                    <a:pt x="617807" y="1"/>
                    <a:pt x="687626" y="60667"/>
                    <a:pt x="697680" y="141081"/>
                  </a:cubicBezTo>
                  <a:cubicBezTo>
                    <a:pt x="603869" y="182843"/>
                    <a:pt x="547102" y="268997"/>
                    <a:pt x="562024" y="352718"/>
                  </a:cubicBezTo>
                  <a:lnTo>
                    <a:pt x="584367" y="347971"/>
                  </a:lnTo>
                  <a:cubicBezTo>
                    <a:pt x="570422" y="267354"/>
                    <a:pt x="633895" y="183716"/>
                    <a:pt x="732836" y="150639"/>
                  </a:cubicBezTo>
                  <a:cubicBezTo>
                    <a:pt x="738208" y="147500"/>
                    <a:pt x="743991" y="147205"/>
                    <a:pt x="749842" y="147205"/>
                  </a:cubicBezTo>
                  <a:cubicBezTo>
                    <a:pt x="844103" y="147205"/>
                    <a:pt x="920515" y="223618"/>
                    <a:pt x="920515" y="317877"/>
                  </a:cubicBezTo>
                  <a:lnTo>
                    <a:pt x="910716" y="366417"/>
                  </a:lnTo>
                  <a:lnTo>
                    <a:pt x="920515" y="366418"/>
                  </a:lnTo>
                  <a:lnTo>
                    <a:pt x="920515" y="371433"/>
                  </a:lnTo>
                  <a:cubicBezTo>
                    <a:pt x="997755" y="379016"/>
                    <a:pt x="1056877" y="445155"/>
                    <a:pt x="1056877" y="525101"/>
                  </a:cubicBezTo>
                  <a:lnTo>
                    <a:pt x="1047351" y="572282"/>
                  </a:lnTo>
                  <a:cubicBezTo>
                    <a:pt x="1119671" y="602218"/>
                    <a:pt x="1170491" y="673500"/>
                    <a:pt x="1170491" y="756650"/>
                  </a:cubicBezTo>
                  <a:cubicBezTo>
                    <a:pt x="1170490" y="802863"/>
                    <a:pt x="1154794" y="845409"/>
                    <a:pt x="1127569" y="878235"/>
                  </a:cubicBezTo>
                  <a:cubicBezTo>
                    <a:pt x="1080615" y="934488"/>
                    <a:pt x="1014142" y="959925"/>
                    <a:pt x="954678" y="939840"/>
                  </a:cubicBezTo>
                  <a:lnTo>
                    <a:pt x="947373" y="961469"/>
                  </a:lnTo>
                  <a:cubicBezTo>
                    <a:pt x="1000817" y="979520"/>
                    <a:pt x="1058949" y="966083"/>
                    <a:pt x="1106746" y="928282"/>
                  </a:cubicBezTo>
                  <a:cubicBezTo>
                    <a:pt x="1128548" y="955588"/>
                    <a:pt x="1138907" y="990708"/>
                    <a:pt x="1138907" y="1028247"/>
                  </a:cubicBezTo>
                  <a:cubicBezTo>
                    <a:pt x="1138907" y="1124134"/>
                    <a:pt x="1071328" y="1204237"/>
                    <a:pt x="981133" y="1223220"/>
                  </a:cubicBezTo>
                  <a:cubicBezTo>
                    <a:pt x="889088" y="1236998"/>
                    <a:pt x="805358" y="1200898"/>
                    <a:pt x="777272" y="1134408"/>
                  </a:cubicBezTo>
                  <a:cubicBezTo>
                    <a:pt x="791057" y="1124903"/>
                    <a:pt x="802061" y="1111678"/>
                    <a:pt x="810210" y="1096167"/>
                  </a:cubicBezTo>
                  <a:cubicBezTo>
                    <a:pt x="831546" y="1055553"/>
                    <a:pt x="830022" y="1005443"/>
                    <a:pt x="806195" y="964175"/>
                  </a:cubicBezTo>
                  <a:lnTo>
                    <a:pt x="787267" y="975103"/>
                  </a:lnTo>
                  <a:cubicBezTo>
                    <a:pt x="807161" y="1009560"/>
                    <a:pt x="808703" y="1051275"/>
                    <a:pt x="791333" y="1085110"/>
                  </a:cubicBezTo>
                  <a:cubicBezTo>
                    <a:pt x="784855" y="1097727"/>
                    <a:pt x="776117" y="1108536"/>
                    <a:pt x="763385" y="1114320"/>
                  </a:cubicBezTo>
                  <a:lnTo>
                    <a:pt x="744063" y="1119497"/>
                  </a:lnTo>
                  <a:lnTo>
                    <a:pt x="747716" y="1128718"/>
                  </a:lnTo>
                  <a:cubicBezTo>
                    <a:pt x="731558" y="1137628"/>
                    <a:pt x="712804" y="1141697"/>
                    <a:pt x="693327" y="1140344"/>
                  </a:cubicBezTo>
                  <a:cubicBezTo>
                    <a:pt x="655409" y="1137711"/>
                    <a:pt x="620494" y="1114908"/>
                    <a:pt x="601213" y="1080185"/>
                  </a:cubicBezTo>
                  <a:lnTo>
                    <a:pt x="582082" y="1090754"/>
                  </a:lnTo>
                  <a:cubicBezTo>
                    <a:pt x="605167" y="1132362"/>
                    <a:pt x="647281" y="1159482"/>
                    <a:pt x="693051" y="1162221"/>
                  </a:cubicBezTo>
                  <a:cubicBezTo>
                    <a:pt x="715413" y="1163558"/>
                    <a:pt x="736989" y="1158982"/>
                    <a:pt x="755684" y="1148835"/>
                  </a:cubicBezTo>
                  <a:cubicBezTo>
                    <a:pt x="792539" y="1222022"/>
                    <a:pt x="887119" y="1262260"/>
                    <a:pt x="989751" y="1247587"/>
                  </a:cubicBezTo>
                  <a:cubicBezTo>
                    <a:pt x="1000157" y="1267987"/>
                    <a:pt x="1004489" y="1291252"/>
                    <a:pt x="1004488" y="1315531"/>
                  </a:cubicBezTo>
                  <a:cubicBezTo>
                    <a:pt x="1004488" y="1381750"/>
                    <a:pt x="972258" y="1440443"/>
                    <a:pt x="920375" y="1473506"/>
                  </a:cubicBezTo>
                  <a:lnTo>
                    <a:pt x="913116" y="1474079"/>
                  </a:lnTo>
                  <a:cubicBezTo>
                    <a:pt x="850536" y="1469665"/>
                    <a:pt x="794159" y="1430126"/>
                    <a:pt x="766796" y="1371458"/>
                  </a:cubicBezTo>
                  <a:lnTo>
                    <a:pt x="746323" y="1380801"/>
                  </a:lnTo>
                  <a:cubicBezTo>
                    <a:pt x="776874" y="1446464"/>
                    <a:pt x="839753" y="1490827"/>
                    <a:pt x="909888" y="1496052"/>
                  </a:cubicBezTo>
                  <a:cubicBezTo>
                    <a:pt x="891948" y="1561049"/>
                    <a:pt x="840393" y="1611456"/>
                    <a:pt x="774838" y="1628054"/>
                  </a:cubicBezTo>
                  <a:cubicBezTo>
                    <a:pt x="686646" y="1642970"/>
                    <a:pt x="605133" y="1612285"/>
                    <a:pt x="571751" y="1552195"/>
                  </a:cubicBezTo>
                  <a:lnTo>
                    <a:pt x="550649" y="1566422"/>
                  </a:lnTo>
                  <a:cubicBezTo>
                    <a:pt x="577499" y="1609979"/>
                    <a:pt x="626419" y="1639383"/>
                    <a:pt x="685031" y="1648114"/>
                  </a:cubicBezTo>
                  <a:cubicBezTo>
                    <a:pt x="659684" y="1706013"/>
                    <a:pt x="601329" y="1745210"/>
                    <a:pt x="533818" y="1745209"/>
                  </a:cubicBezTo>
                  <a:cubicBezTo>
                    <a:pt x="455549" y="1745210"/>
                    <a:pt x="416747" y="1692524"/>
                    <a:pt x="372301" y="1619888"/>
                  </a:cubicBezTo>
                  <a:lnTo>
                    <a:pt x="366380" y="1592106"/>
                  </a:lnTo>
                  <a:cubicBezTo>
                    <a:pt x="305091" y="1567105"/>
                    <a:pt x="259811" y="1511085"/>
                    <a:pt x="250590" y="1443452"/>
                  </a:cubicBezTo>
                  <a:cubicBezTo>
                    <a:pt x="203712" y="1453117"/>
                    <a:pt x="158965" y="1444975"/>
                    <a:pt x="117260" y="1407178"/>
                  </a:cubicBezTo>
                  <a:cubicBezTo>
                    <a:pt x="55030" y="1350772"/>
                    <a:pt x="44039" y="1258933"/>
                    <a:pt x="90593" y="1192598"/>
                  </a:cubicBezTo>
                  <a:cubicBezTo>
                    <a:pt x="186799" y="1224213"/>
                    <a:pt x="285304" y="1199642"/>
                    <a:pt x="330760" y="1129474"/>
                  </a:cubicBezTo>
                  <a:lnTo>
                    <a:pt x="344999" y="1132822"/>
                  </a:lnTo>
                  <a:cubicBezTo>
                    <a:pt x="420009" y="1139731"/>
                    <a:pt x="490500" y="1101048"/>
                    <a:pt x="524987" y="1034051"/>
                  </a:cubicBezTo>
                  <a:lnTo>
                    <a:pt x="505360" y="1023014"/>
                  </a:lnTo>
                  <a:cubicBezTo>
                    <a:pt x="475089" y="1082544"/>
                    <a:pt x="412689" y="1116790"/>
                    <a:pt x="346243" y="1110339"/>
                  </a:cubicBezTo>
                  <a:cubicBezTo>
                    <a:pt x="283801" y="1104277"/>
                    <a:pt x="228486" y="1063265"/>
                    <a:pt x="202679" y="1003895"/>
                  </a:cubicBezTo>
                  <a:lnTo>
                    <a:pt x="181967" y="1012696"/>
                  </a:lnTo>
                  <a:cubicBezTo>
                    <a:pt x="205492" y="1066954"/>
                    <a:pt x="250941" y="1107583"/>
                    <a:pt x="305288" y="1123484"/>
                  </a:cubicBezTo>
                  <a:cubicBezTo>
                    <a:pt x="260051" y="1186174"/>
                    <a:pt x="162021" y="1201884"/>
                    <a:pt x="70961" y="1161909"/>
                  </a:cubicBezTo>
                  <a:cubicBezTo>
                    <a:pt x="64874" y="1160625"/>
                    <a:pt x="60391" y="1156961"/>
                    <a:pt x="56055" y="1153032"/>
                  </a:cubicBezTo>
                  <a:cubicBezTo>
                    <a:pt x="-13786" y="1089729"/>
                    <a:pt x="-19088" y="981796"/>
                    <a:pt x="44214" y="911953"/>
                  </a:cubicBezTo>
                  <a:lnTo>
                    <a:pt x="84073" y="882569"/>
                  </a:lnTo>
                  <a:lnTo>
                    <a:pt x="76811" y="875989"/>
                  </a:lnTo>
                  <a:lnTo>
                    <a:pt x="80179" y="872273"/>
                  </a:lnTo>
                  <a:cubicBezTo>
                    <a:pt x="28040" y="814783"/>
                    <a:pt x="28651" y="726072"/>
                    <a:pt x="82340" y="666836"/>
                  </a:cubicBezTo>
                  <a:lnTo>
                    <a:pt x="121082" y="638275"/>
                  </a:lnTo>
                  <a:cubicBezTo>
                    <a:pt x="89526" y="571593"/>
                    <a:pt x="96788" y="490523"/>
                    <a:pt x="145805" y="430894"/>
                  </a:cubicBezTo>
                  <a:cubicBezTo>
                    <a:pt x="198586" y="400645"/>
                    <a:pt x="259015" y="385179"/>
                    <a:pt x="321878" y="383347"/>
                  </a:cubicBezTo>
                  <a:lnTo>
                    <a:pt x="321111" y="357014"/>
                  </a:lnTo>
                  <a:cubicBezTo>
                    <a:pt x="257723" y="358862"/>
                    <a:pt x="196668" y="373772"/>
                    <a:pt x="141180" y="399723"/>
                  </a:cubicBezTo>
                  <a:cubicBezTo>
                    <a:pt x="117813" y="370058"/>
                    <a:pt x="106816" y="332072"/>
                    <a:pt x="106816" y="291518"/>
                  </a:cubicBezTo>
                  <a:cubicBezTo>
                    <a:pt x="106816" y="170286"/>
                    <a:pt x="205094" y="72008"/>
                    <a:pt x="326327" y="72008"/>
                  </a:cubicBezTo>
                  <a:cubicBezTo>
                    <a:pt x="350305" y="72008"/>
                    <a:pt x="373385" y="75853"/>
                    <a:pt x="394659" y="83948"/>
                  </a:cubicBezTo>
                  <a:cubicBezTo>
                    <a:pt x="425371" y="33609"/>
                    <a:pt x="467237" y="0"/>
                    <a:pt x="533817" y="0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363" name="Google Shape;2363;p56"/>
          <p:cNvSpPr/>
          <p:nvPr/>
        </p:nvSpPr>
        <p:spPr>
          <a:xfrm>
            <a:off x="2620481" y="2256532"/>
            <a:ext cx="449751" cy="494370"/>
          </a:xfrm>
          <a:custGeom>
            <a:avLst/>
            <a:gdLst/>
            <a:ahLst/>
            <a:cxnLst/>
            <a:rect l="l" t="t" r="r" b="b"/>
            <a:pathLst>
              <a:path w="2926108" h="3216409" extrusionOk="0">
                <a:moveTo>
                  <a:pt x="1150286" y="2039882"/>
                </a:moveTo>
                <a:cubicBezTo>
                  <a:pt x="1216487" y="2110220"/>
                  <a:pt x="1249586" y="2238485"/>
                  <a:pt x="1348889" y="2250897"/>
                </a:cubicBezTo>
                <a:cubicBezTo>
                  <a:pt x="1452327" y="2213659"/>
                  <a:pt x="1530941" y="2147458"/>
                  <a:pt x="1597142" y="2052295"/>
                </a:cubicBezTo>
                <a:cubicBezTo>
                  <a:pt x="1634380" y="2030228"/>
                  <a:pt x="1712994" y="2049536"/>
                  <a:pt x="1721269" y="2072982"/>
                </a:cubicBezTo>
                <a:cubicBezTo>
                  <a:pt x="1533700" y="2362611"/>
                  <a:pt x="1615072" y="2763954"/>
                  <a:pt x="1568179" y="2830155"/>
                </a:cubicBezTo>
                <a:cubicBezTo>
                  <a:pt x="1391644" y="2965315"/>
                  <a:pt x="1231658" y="2893598"/>
                  <a:pt x="1063398" y="2925319"/>
                </a:cubicBezTo>
                <a:cubicBezTo>
                  <a:pt x="925479" y="2954282"/>
                  <a:pt x="820660" y="3107371"/>
                  <a:pt x="686879" y="3148747"/>
                </a:cubicBezTo>
                <a:cubicBezTo>
                  <a:pt x="536548" y="3184606"/>
                  <a:pt x="373804" y="3224602"/>
                  <a:pt x="215198" y="3214948"/>
                </a:cubicBezTo>
                <a:cubicBezTo>
                  <a:pt x="93829" y="3209431"/>
                  <a:pt x="71763" y="3046687"/>
                  <a:pt x="136584" y="2925318"/>
                </a:cubicBezTo>
                <a:cubicBezTo>
                  <a:pt x="168305" y="2828775"/>
                  <a:pt x="121415" y="2802571"/>
                  <a:pt x="107623" y="2710165"/>
                </a:cubicBezTo>
                <a:cubicBezTo>
                  <a:pt x="111150" y="2693172"/>
                  <a:pt x="127647" y="2691385"/>
                  <a:pt x="158288" y="2695563"/>
                </a:cubicBezTo>
                <a:lnTo>
                  <a:pt x="158288" y="2626239"/>
                </a:lnTo>
                <a:lnTo>
                  <a:pt x="266288" y="2626239"/>
                </a:lnTo>
                <a:lnTo>
                  <a:pt x="266288" y="2708276"/>
                </a:lnTo>
                <a:lnTo>
                  <a:pt x="307224" y="2711894"/>
                </a:lnTo>
                <a:lnTo>
                  <a:pt x="307224" y="2626239"/>
                </a:lnTo>
                <a:lnTo>
                  <a:pt x="415224" y="2626239"/>
                </a:lnTo>
                <a:lnTo>
                  <a:pt x="415224" y="2711420"/>
                </a:lnTo>
                <a:cubicBezTo>
                  <a:pt x="428487" y="2711947"/>
                  <a:pt x="442136" y="2710942"/>
                  <a:pt x="456160" y="2708700"/>
                </a:cubicBezTo>
                <a:lnTo>
                  <a:pt x="456160" y="2617963"/>
                </a:lnTo>
                <a:lnTo>
                  <a:pt x="564160" y="2617963"/>
                </a:lnTo>
                <a:lnTo>
                  <a:pt x="564160" y="2692500"/>
                </a:lnTo>
                <a:cubicBezTo>
                  <a:pt x="577696" y="2691220"/>
                  <a:pt x="591289" y="2688332"/>
                  <a:pt x="605096" y="2684680"/>
                </a:cubicBezTo>
                <a:lnTo>
                  <a:pt x="605096" y="2601411"/>
                </a:lnTo>
                <a:lnTo>
                  <a:pt x="713096" y="2601411"/>
                </a:lnTo>
                <a:lnTo>
                  <a:pt x="713096" y="2654658"/>
                </a:lnTo>
                <a:lnTo>
                  <a:pt x="754032" y="2641463"/>
                </a:lnTo>
                <a:lnTo>
                  <a:pt x="754032" y="2580721"/>
                </a:lnTo>
                <a:lnTo>
                  <a:pt x="862032" y="2580721"/>
                </a:lnTo>
                <a:lnTo>
                  <a:pt x="862032" y="2599792"/>
                </a:lnTo>
                <a:cubicBezTo>
                  <a:pt x="897454" y="2584791"/>
                  <a:pt x="934214" y="2567836"/>
                  <a:pt x="972371" y="2548802"/>
                </a:cubicBezTo>
                <a:cubicBezTo>
                  <a:pt x="1030297" y="2506047"/>
                  <a:pt x="939271" y="2219176"/>
                  <a:pt x="947546" y="2122633"/>
                </a:cubicBezTo>
                <a:cubicBezTo>
                  <a:pt x="957201" y="2082636"/>
                  <a:pt x="1082706" y="2067466"/>
                  <a:pt x="1150286" y="2039882"/>
                </a:cubicBezTo>
                <a:close/>
                <a:moveTo>
                  <a:pt x="394278" y="1320337"/>
                </a:moveTo>
                <a:cubicBezTo>
                  <a:pt x="356565" y="1315036"/>
                  <a:pt x="316914" y="1320983"/>
                  <a:pt x="277262" y="1344774"/>
                </a:cubicBezTo>
                <a:cubicBezTo>
                  <a:pt x="169686" y="1368221"/>
                  <a:pt x="281399" y="1532343"/>
                  <a:pt x="314500" y="1626128"/>
                </a:cubicBezTo>
                <a:cubicBezTo>
                  <a:pt x="335188" y="1715776"/>
                  <a:pt x="306225" y="1838523"/>
                  <a:pt x="376563" y="1820593"/>
                </a:cubicBezTo>
                <a:cubicBezTo>
                  <a:pt x="535169" y="1786113"/>
                  <a:pt x="681363" y="1673020"/>
                  <a:pt x="628954" y="1493726"/>
                </a:cubicBezTo>
                <a:cubicBezTo>
                  <a:pt x="603094" y="1453384"/>
                  <a:pt x="507414" y="1336241"/>
                  <a:pt x="394278" y="1320337"/>
                </a:cubicBezTo>
                <a:close/>
                <a:moveTo>
                  <a:pt x="1526804" y="66"/>
                </a:moveTo>
                <a:cubicBezTo>
                  <a:pt x="2066065" y="2824"/>
                  <a:pt x="2621877" y="129710"/>
                  <a:pt x="2896335" y="1038593"/>
                </a:cubicBezTo>
                <a:cubicBezTo>
                  <a:pt x="3057700" y="1564063"/>
                  <a:pt x="2532230" y="2366749"/>
                  <a:pt x="2064686" y="2292273"/>
                </a:cubicBezTo>
                <a:cubicBezTo>
                  <a:pt x="1885392" y="2267447"/>
                  <a:pt x="1950214" y="2015056"/>
                  <a:pt x="1555767" y="1940580"/>
                </a:cubicBezTo>
                <a:cubicBezTo>
                  <a:pt x="1179249" y="1868862"/>
                  <a:pt x="732393" y="2186075"/>
                  <a:pt x="554478" y="2159871"/>
                </a:cubicBezTo>
                <a:cubicBezTo>
                  <a:pt x="466211" y="2141942"/>
                  <a:pt x="394493" y="1904722"/>
                  <a:pt x="364151" y="1932305"/>
                </a:cubicBezTo>
                <a:cubicBezTo>
                  <a:pt x="322774" y="1970922"/>
                  <a:pt x="405526" y="2146079"/>
                  <a:pt x="467589" y="2205384"/>
                </a:cubicBezTo>
                <a:cubicBezTo>
                  <a:pt x="525515" y="2241243"/>
                  <a:pt x="732393" y="2202626"/>
                  <a:pt x="873070" y="2139183"/>
                </a:cubicBezTo>
                <a:cubicBezTo>
                  <a:pt x="913066" y="2128149"/>
                  <a:pt x="870312" y="2253655"/>
                  <a:pt x="877208" y="2333648"/>
                </a:cubicBezTo>
                <a:lnTo>
                  <a:pt x="862033" y="2337135"/>
                </a:lnTo>
                <a:lnTo>
                  <a:pt x="862033" y="2415799"/>
                </a:lnTo>
                <a:lnTo>
                  <a:pt x="754033" y="2415799"/>
                </a:lnTo>
                <a:lnTo>
                  <a:pt x="754033" y="2360695"/>
                </a:lnTo>
                <a:lnTo>
                  <a:pt x="713097" y="2366601"/>
                </a:lnTo>
                <a:lnTo>
                  <a:pt x="713097" y="2428213"/>
                </a:lnTo>
                <a:lnTo>
                  <a:pt x="605097" y="2428213"/>
                </a:lnTo>
                <a:lnTo>
                  <a:pt x="605097" y="2379641"/>
                </a:lnTo>
                <a:lnTo>
                  <a:pt x="564161" y="2382960"/>
                </a:lnTo>
                <a:lnTo>
                  <a:pt x="564161" y="2436489"/>
                </a:lnTo>
                <a:lnTo>
                  <a:pt x="456161" y="2436489"/>
                </a:lnTo>
                <a:lnTo>
                  <a:pt x="456161" y="2388351"/>
                </a:lnTo>
                <a:lnTo>
                  <a:pt x="415225" y="2389346"/>
                </a:lnTo>
                <a:lnTo>
                  <a:pt x="415225" y="2436489"/>
                </a:lnTo>
                <a:lnTo>
                  <a:pt x="307225" y="2436489"/>
                </a:lnTo>
                <a:lnTo>
                  <a:pt x="307225" y="2386989"/>
                </a:lnTo>
                <a:cubicBezTo>
                  <a:pt x="293173" y="2387203"/>
                  <a:pt x="279516" y="2386340"/>
                  <a:pt x="266289" y="2385150"/>
                </a:cubicBezTo>
                <a:lnTo>
                  <a:pt x="266289" y="2428213"/>
                </a:lnTo>
                <a:lnTo>
                  <a:pt x="158289" y="2428213"/>
                </a:lnTo>
                <a:lnTo>
                  <a:pt x="158289" y="2370613"/>
                </a:lnTo>
                <a:cubicBezTo>
                  <a:pt x="107017" y="2360332"/>
                  <a:pt x="72014" y="2345184"/>
                  <a:pt x="62108" y="2325373"/>
                </a:cubicBezTo>
                <a:cubicBezTo>
                  <a:pt x="37284" y="2261930"/>
                  <a:pt x="103484" y="2223314"/>
                  <a:pt x="124172" y="2172284"/>
                </a:cubicBezTo>
                <a:cubicBezTo>
                  <a:pt x="111759" y="2144700"/>
                  <a:pt x="74522" y="2141942"/>
                  <a:pt x="86934" y="2089533"/>
                </a:cubicBezTo>
                <a:cubicBezTo>
                  <a:pt x="96588" y="2053674"/>
                  <a:pt x="242782" y="2030228"/>
                  <a:pt x="264849" y="1994369"/>
                </a:cubicBezTo>
                <a:cubicBezTo>
                  <a:pt x="273125" y="1919892"/>
                  <a:pt x="-4093" y="1721291"/>
                  <a:pt x="45" y="1671639"/>
                </a:cubicBezTo>
                <a:cubicBezTo>
                  <a:pt x="12458" y="1619230"/>
                  <a:pt x="124172" y="1558546"/>
                  <a:pt x="190373" y="1477174"/>
                </a:cubicBezTo>
                <a:cubicBezTo>
                  <a:pt x="222094" y="1438557"/>
                  <a:pt x="80038" y="1267538"/>
                  <a:pt x="91072" y="1224783"/>
                </a:cubicBezTo>
                <a:cubicBezTo>
                  <a:pt x="111760" y="1092381"/>
                  <a:pt x="240023" y="943429"/>
                  <a:pt x="264849" y="703451"/>
                </a:cubicBezTo>
                <a:cubicBezTo>
                  <a:pt x="342084" y="332450"/>
                  <a:pt x="961338" y="-5451"/>
                  <a:pt x="1526804" y="66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64" name="Google Shape;2364;p56"/>
          <p:cNvSpPr/>
          <p:nvPr/>
        </p:nvSpPr>
        <p:spPr>
          <a:xfrm>
            <a:off x="8417075" y="2238811"/>
            <a:ext cx="549379" cy="529812"/>
          </a:xfrm>
          <a:custGeom>
            <a:avLst/>
            <a:gdLst/>
            <a:ahLst/>
            <a:cxnLst/>
            <a:rect l="l" t="t" r="r" b="b"/>
            <a:pathLst>
              <a:path w="3745816" h="3316502" extrusionOk="0">
                <a:moveTo>
                  <a:pt x="2500704" y="2026790"/>
                </a:moveTo>
                <a:cubicBezTo>
                  <a:pt x="2380149" y="2047261"/>
                  <a:pt x="2334656" y="2081381"/>
                  <a:pt x="2261868" y="2108676"/>
                </a:cubicBezTo>
                <a:cubicBezTo>
                  <a:pt x="2220926" y="2245154"/>
                  <a:pt x="2248220" y="2327040"/>
                  <a:pt x="2364227" y="2313393"/>
                </a:cubicBezTo>
                <a:cubicBezTo>
                  <a:pt x="2491606" y="2272450"/>
                  <a:pt x="2502979" y="2190563"/>
                  <a:pt x="2500704" y="2026790"/>
                </a:cubicBezTo>
                <a:close/>
                <a:moveTo>
                  <a:pt x="1245112" y="2026790"/>
                </a:moveTo>
                <a:cubicBezTo>
                  <a:pt x="1242837" y="2190563"/>
                  <a:pt x="1254210" y="2272450"/>
                  <a:pt x="1381589" y="2313393"/>
                </a:cubicBezTo>
                <a:cubicBezTo>
                  <a:pt x="1497596" y="2327040"/>
                  <a:pt x="1524890" y="2245154"/>
                  <a:pt x="1483948" y="2108676"/>
                </a:cubicBezTo>
                <a:cubicBezTo>
                  <a:pt x="1411160" y="2081381"/>
                  <a:pt x="1365667" y="2047261"/>
                  <a:pt x="1245112" y="2026790"/>
                </a:cubicBezTo>
                <a:close/>
                <a:moveTo>
                  <a:pt x="3185000" y="1670667"/>
                </a:moveTo>
                <a:cubicBezTo>
                  <a:pt x="3206444" y="1672444"/>
                  <a:pt x="3226596" y="1679339"/>
                  <a:pt x="3244509" y="1692418"/>
                </a:cubicBezTo>
                <a:cubicBezTo>
                  <a:pt x="3340044" y="1731086"/>
                  <a:pt x="3210389" y="1885761"/>
                  <a:pt x="3380986" y="1856191"/>
                </a:cubicBezTo>
                <a:cubicBezTo>
                  <a:pt x="3424203" y="1826621"/>
                  <a:pt x="3528837" y="1837994"/>
                  <a:pt x="3599350" y="1903959"/>
                </a:cubicBezTo>
                <a:cubicBezTo>
                  <a:pt x="3647117" y="1983571"/>
                  <a:pt x="3783594" y="2056359"/>
                  <a:pt x="3735827" y="2142795"/>
                </a:cubicBezTo>
                <a:cubicBezTo>
                  <a:pt x="3653941" y="2374806"/>
                  <a:pt x="3606173" y="2422574"/>
                  <a:pt x="3572054" y="2620466"/>
                </a:cubicBezTo>
                <a:cubicBezTo>
                  <a:pt x="3574328" y="2882048"/>
                  <a:pt x="3542485" y="3061744"/>
                  <a:pt x="3551583" y="3316502"/>
                </a:cubicBezTo>
                <a:lnTo>
                  <a:pt x="3292276" y="3302855"/>
                </a:lnTo>
                <a:cubicBezTo>
                  <a:pt x="3310472" y="3025350"/>
                  <a:pt x="3315022" y="2788789"/>
                  <a:pt x="3271804" y="2511284"/>
                </a:cubicBezTo>
                <a:cubicBezTo>
                  <a:pt x="3217213" y="2465791"/>
                  <a:pt x="3189917" y="2399828"/>
                  <a:pt x="3278628" y="2272449"/>
                </a:cubicBezTo>
                <a:cubicBezTo>
                  <a:pt x="3244509" y="2190562"/>
                  <a:pt x="3271804" y="2142795"/>
                  <a:pt x="3128502" y="2108675"/>
                </a:cubicBezTo>
                <a:cubicBezTo>
                  <a:pt x="3042066" y="2051809"/>
                  <a:pt x="2921512" y="2165541"/>
                  <a:pt x="2869195" y="2019965"/>
                </a:cubicBezTo>
                <a:cubicBezTo>
                  <a:pt x="2821427" y="1896567"/>
                  <a:pt x="3034887" y="1658228"/>
                  <a:pt x="3185000" y="1670667"/>
                </a:cubicBezTo>
                <a:close/>
                <a:moveTo>
                  <a:pt x="560816" y="1670667"/>
                </a:moveTo>
                <a:cubicBezTo>
                  <a:pt x="710929" y="1658228"/>
                  <a:pt x="924389" y="1896567"/>
                  <a:pt x="876621" y="2019965"/>
                </a:cubicBezTo>
                <a:cubicBezTo>
                  <a:pt x="824304" y="2165541"/>
                  <a:pt x="703750" y="2051809"/>
                  <a:pt x="617314" y="2108675"/>
                </a:cubicBezTo>
                <a:cubicBezTo>
                  <a:pt x="474012" y="2142795"/>
                  <a:pt x="501307" y="2190562"/>
                  <a:pt x="467188" y="2272449"/>
                </a:cubicBezTo>
                <a:cubicBezTo>
                  <a:pt x="555899" y="2399828"/>
                  <a:pt x="528603" y="2465791"/>
                  <a:pt x="474012" y="2511284"/>
                </a:cubicBezTo>
                <a:cubicBezTo>
                  <a:pt x="430794" y="2788789"/>
                  <a:pt x="435344" y="3025350"/>
                  <a:pt x="453540" y="3302855"/>
                </a:cubicBezTo>
                <a:lnTo>
                  <a:pt x="194233" y="3316502"/>
                </a:lnTo>
                <a:cubicBezTo>
                  <a:pt x="203331" y="3061744"/>
                  <a:pt x="171488" y="2882048"/>
                  <a:pt x="173762" y="2620466"/>
                </a:cubicBezTo>
                <a:cubicBezTo>
                  <a:pt x="139643" y="2422574"/>
                  <a:pt x="91875" y="2374806"/>
                  <a:pt x="9989" y="2142795"/>
                </a:cubicBezTo>
                <a:cubicBezTo>
                  <a:pt x="-37778" y="2056359"/>
                  <a:pt x="98699" y="1983571"/>
                  <a:pt x="146466" y="1903959"/>
                </a:cubicBezTo>
                <a:cubicBezTo>
                  <a:pt x="216979" y="1837994"/>
                  <a:pt x="321613" y="1826621"/>
                  <a:pt x="364830" y="1856191"/>
                </a:cubicBezTo>
                <a:cubicBezTo>
                  <a:pt x="535427" y="1885761"/>
                  <a:pt x="405772" y="1731086"/>
                  <a:pt x="501307" y="1692418"/>
                </a:cubicBezTo>
                <a:cubicBezTo>
                  <a:pt x="519220" y="1679339"/>
                  <a:pt x="539372" y="1672444"/>
                  <a:pt x="560816" y="1670667"/>
                </a:cubicBezTo>
                <a:close/>
                <a:moveTo>
                  <a:pt x="2609647" y="1003649"/>
                </a:moveTo>
                <a:cubicBezTo>
                  <a:pt x="2444889" y="994437"/>
                  <a:pt x="2381715" y="1312839"/>
                  <a:pt x="2234575" y="1385343"/>
                </a:cubicBezTo>
                <a:cubicBezTo>
                  <a:pt x="2013936" y="1460406"/>
                  <a:pt x="1963895" y="1651474"/>
                  <a:pt x="1968444" y="1951725"/>
                </a:cubicBezTo>
                <a:cubicBezTo>
                  <a:pt x="1979817" y="2035887"/>
                  <a:pt x="2134492" y="1956274"/>
                  <a:pt x="2248223" y="1897134"/>
                </a:cubicBezTo>
                <a:cubicBezTo>
                  <a:pt x="2393799" y="1812972"/>
                  <a:pt x="2839626" y="1121486"/>
                  <a:pt x="2644008" y="1010029"/>
                </a:cubicBezTo>
                <a:cubicBezTo>
                  <a:pt x="2632066" y="1006333"/>
                  <a:pt x="2620631" y="1004263"/>
                  <a:pt x="2609647" y="1003649"/>
                </a:cubicBezTo>
                <a:close/>
                <a:moveTo>
                  <a:pt x="1136169" y="1003649"/>
                </a:moveTo>
                <a:cubicBezTo>
                  <a:pt x="1125185" y="1004263"/>
                  <a:pt x="1113750" y="1006333"/>
                  <a:pt x="1101808" y="1010029"/>
                </a:cubicBezTo>
                <a:cubicBezTo>
                  <a:pt x="906190" y="1121486"/>
                  <a:pt x="1352017" y="1812972"/>
                  <a:pt x="1497593" y="1897134"/>
                </a:cubicBezTo>
                <a:cubicBezTo>
                  <a:pt x="1611324" y="1956274"/>
                  <a:pt x="1765999" y="2035887"/>
                  <a:pt x="1777372" y="1951725"/>
                </a:cubicBezTo>
                <a:cubicBezTo>
                  <a:pt x="1781921" y="1651474"/>
                  <a:pt x="1731880" y="1460406"/>
                  <a:pt x="1511241" y="1385343"/>
                </a:cubicBezTo>
                <a:cubicBezTo>
                  <a:pt x="1364101" y="1312839"/>
                  <a:pt x="1300927" y="994437"/>
                  <a:pt x="1136169" y="1003649"/>
                </a:cubicBezTo>
                <a:close/>
                <a:moveTo>
                  <a:pt x="665081" y="96"/>
                </a:moveTo>
                <a:cubicBezTo>
                  <a:pt x="1486802" y="-2174"/>
                  <a:pt x="1309537" y="573200"/>
                  <a:pt x="1862679" y="634117"/>
                </a:cubicBezTo>
                <a:cubicBezTo>
                  <a:pt x="2415888" y="573192"/>
                  <a:pt x="2259021" y="-2174"/>
                  <a:pt x="3080735" y="96"/>
                </a:cubicBezTo>
                <a:cubicBezTo>
                  <a:pt x="3608448" y="-9003"/>
                  <a:pt x="3767673" y="636991"/>
                  <a:pt x="3619822" y="921320"/>
                </a:cubicBezTo>
                <a:cubicBezTo>
                  <a:pt x="3590251" y="1010030"/>
                  <a:pt x="3519739" y="941793"/>
                  <a:pt x="3456049" y="955441"/>
                </a:cubicBezTo>
                <a:cubicBezTo>
                  <a:pt x="3416937" y="1011300"/>
                  <a:pt x="3385716" y="1096130"/>
                  <a:pt x="3370271" y="1159232"/>
                </a:cubicBezTo>
                <a:lnTo>
                  <a:pt x="3189917" y="1317105"/>
                </a:lnTo>
                <a:cubicBezTo>
                  <a:pt x="3271804" y="1426286"/>
                  <a:pt x="3258156" y="1555942"/>
                  <a:pt x="3155798" y="1596884"/>
                </a:cubicBezTo>
                <a:cubicBezTo>
                  <a:pt x="2973828" y="1651475"/>
                  <a:pt x="2866920" y="1726538"/>
                  <a:pt x="2848723" y="1842544"/>
                </a:cubicBezTo>
                <a:cubicBezTo>
                  <a:pt x="2830525" y="2001768"/>
                  <a:pt x="2832803" y="2481714"/>
                  <a:pt x="2650831" y="2518108"/>
                </a:cubicBezTo>
                <a:cubicBezTo>
                  <a:pt x="2498431" y="2522657"/>
                  <a:pt x="2373325" y="2513559"/>
                  <a:pt x="2193630" y="2531756"/>
                </a:cubicBezTo>
                <a:cubicBezTo>
                  <a:pt x="2088997" y="2522657"/>
                  <a:pt x="1998012" y="2349785"/>
                  <a:pt x="1941147" y="2211033"/>
                </a:cubicBezTo>
                <a:lnTo>
                  <a:pt x="1872908" y="2313392"/>
                </a:lnTo>
                <a:lnTo>
                  <a:pt x="1804669" y="2211033"/>
                </a:lnTo>
                <a:cubicBezTo>
                  <a:pt x="1747804" y="2349785"/>
                  <a:pt x="1656819" y="2522657"/>
                  <a:pt x="1552186" y="2531756"/>
                </a:cubicBezTo>
                <a:cubicBezTo>
                  <a:pt x="1372491" y="2513559"/>
                  <a:pt x="1247385" y="2522657"/>
                  <a:pt x="1094985" y="2518108"/>
                </a:cubicBezTo>
                <a:cubicBezTo>
                  <a:pt x="913013" y="2481714"/>
                  <a:pt x="915291" y="2001768"/>
                  <a:pt x="897093" y="1842544"/>
                </a:cubicBezTo>
                <a:cubicBezTo>
                  <a:pt x="878896" y="1726538"/>
                  <a:pt x="771988" y="1651475"/>
                  <a:pt x="590018" y="1596884"/>
                </a:cubicBezTo>
                <a:cubicBezTo>
                  <a:pt x="487660" y="1555942"/>
                  <a:pt x="474012" y="1426286"/>
                  <a:pt x="555899" y="1317105"/>
                </a:cubicBezTo>
                <a:cubicBezTo>
                  <a:pt x="497354" y="1247580"/>
                  <a:pt x="494034" y="1228756"/>
                  <a:pt x="380265" y="1173717"/>
                </a:cubicBezTo>
                <a:cubicBezTo>
                  <a:pt x="350099" y="1122687"/>
                  <a:pt x="319933" y="1057172"/>
                  <a:pt x="289767" y="1006142"/>
                </a:cubicBezTo>
                <a:cubicBezTo>
                  <a:pt x="226077" y="992494"/>
                  <a:pt x="155565" y="1010030"/>
                  <a:pt x="125994" y="921320"/>
                </a:cubicBezTo>
                <a:cubicBezTo>
                  <a:pt x="-21857" y="636991"/>
                  <a:pt x="137368" y="-9003"/>
                  <a:pt x="665081" y="96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65" name="Google Shape;2365;p56"/>
          <p:cNvSpPr/>
          <p:nvPr/>
        </p:nvSpPr>
        <p:spPr>
          <a:xfrm>
            <a:off x="2659039" y="3380716"/>
            <a:ext cx="372634" cy="529812"/>
          </a:xfrm>
          <a:custGeom>
            <a:avLst/>
            <a:gdLst/>
            <a:ahLst/>
            <a:cxnLst/>
            <a:rect l="l" t="t" r="r" b="b"/>
            <a:pathLst>
              <a:path w="2273269" h="3232141" extrusionOk="0">
                <a:moveTo>
                  <a:pt x="1301358" y="1224998"/>
                </a:moveTo>
                <a:cubicBezTo>
                  <a:pt x="1288512" y="1224739"/>
                  <a:pt x="1275404" y="1226994"/>
                  <a:pt x="1262722" y="1232060"/>
                </a:cubicBezTo>
                <a:cubicBezTo>
                  <a:pt x="1224020" y="1247517"/>
                  <a:pt x="1200469" y="1284678"/>
                  <a:pt x="1200858" y="1323955"/>
                </a:cubicBezTo>
                <a:lnTo>
                  <a:pt x="1068969" y="1816173"/>
                </a:lnTo>
                <a:lnTo>
                  <a:pt x="975827" y="1468563"/>
                </a:lnTo>
                <a:cubicBezTo>
                  <a:pt x="965224" y="1428990"/>
                  <a:pt x="932065" y="1401484"/>
                  <a:pt x="893889" y="1396168"/>
                </a:cubicBezTo>
                <a:cubicBezTo>
                  <a:pt x="887581" y="1395290"/>
                  <a:pt x="881136" y="1395017"/>
                  <a:pt x="874749" y="1397368"/>
                </a:cubicBezTo>
                <a:lnTo>
                  <a:pt x="873048" y="1397069"/>
                </a:lnTo>
                <a:cubicBezTo>
                  <a:pt x="871822" y="1397102"/>
                  <a:pt x="870599" y="1397158"/>
                  <a:pt x="869409" y="1397702"/>
                </a:cubicBezTo>
                <a:lnTo>
                  <a:pt x="854690" y="1398625"/>
                </a:lnTo>
                <a:cubicBezTo>
                  <a:pt x="852870" y="1399112"/>
                  <a:pt x="851076" y="1399648"/>
                  <a:pt x="849610" y="1401148"/>
                </a:cubicBezTo>
                <a:cubicBezTo>
                  <a:pt x="820426" y="1408603"/>
                  <a:pt x="795399" y="1429720"/>
                  <a:pt x="783580" y="1459921"/>
                </a:cubicBezTo>
                <a:lnTo>
                  <a:pt x="576552" y="1988920"/>
                </a:lnTo>
                <a:lnTo>
                  <a:pt x="360960" y="1988920"/>
                </a:lnTo>
                <a:cubicBezTo>
                  <a:pt x="306335" y="1988920"/>
                  <a:pt x="262052" y="2033203"/>
                  <a:pt x="262052" y="2087828"/>
                </a:cubicBezTo>
                <a:cubicBezTo>
                  <a:pt x="262052" y="2142453"/>
                  <a:pt x="306335" y="2186736"/>
                  <a:pt x="360960" y="2186736"/>
                </a:cubicBezTo>
                <a:lnTo>
                  <a:pt x="624414" y="2186736"/>
                </a:lnTo>
                <a:cubicBezTo>
                  <a:pt x="655679" y="2194749"/>
                  <a:pt x="687884" y="2184847"/>
                  <a:pt x="710155" y="2162843"/>
                </a:cubicBezTo>
                <a:cubicBezTo>
                  <a:pt x="728043" y="2149675"/>
                  <a:pt x="740236" y="2129868"/>
                  <a:pt x="742804" y="2106901"/>
                </a:cubicBezTo>
                <a:lnTo>
                  <a:pt x="861090" y="1804659"/>
                </a:lnTo>
                <a:lnTo>
                  <a:pt x="967256" y="2200878"/>
                </a:lnTo>
                <a:cubicBezTo>
                  <a:pt x="956121" y="2251327"/>
                  <a:pt x="986997" y="2301788"/>
                  <a:pt x="1037612" y="2315350"/>
                </a:cubicBezTo>
                <a:cubicBezTo>
                  <a:pt x="1044252" y="2317129"/>
                  <a:pt x="1050915" y="2318189"/>
                  <a:pt x="1057633" y="2316605"/>
                </a:cubicBezTo>
                <a:cubicBezTo>
                  <a:pt x="1061264" y="2317900"/>
                  <a:pt x="1065062" y="2318350"/>
                  <a:pt x="1068971" y="2317315"/>
                </a:cubicBezTo>
                <a:cubicBezTo>
                  <a:pt x="1072878" y="2318349"/>
                  <a:pt x="1076674" y="2317900"/>
                  <a:pt x="1080303" y="2316605"/>
                </a:cubicBezTo>
                <a:lnTo>
                  <a:pt x="1100326" y="2315350"/>
                </a:lnTo>
                <a:cubicBezTo>
                  <a:pt x="1150941" y="2301788"/>
                  <a:pt x="1181817" y="2251327"/>
                  <a:pt x="1170682" y="2200878"/>
                </a:cubicBezTo>
                <a:lnTo>
                  <a:pt x="1320238" y="1642726"/>
                </a:lnTo>
                <a:lnTo>
                  <a:pt x="1513977" y="2127797"/>
                </a:lnTo>
                <a:cubicBezTo>
                  <a:pt x="1531567" y="2171838"/>
                  <a:pt x="1577262" y="2196260"/>
                  <a:pt x="1621871" y="2186737"/>
                </a:cubicBezTo>
                <a:lnTo>
                  <a:pt x="1878495" y="2186737"/>
                </a:lnTo>
                <a:cubicBezTo>
                  <a:pt x="1933120" y="2186737"/>
                  <a:pt x="1977403" y="2142454"/>
                  <a:pt x="1977403" y="2087829"/>
                </a:cubicBezTo>
                <a:cubicBezTo>
                  <a:pt x="1977403" y="2033204"/>
                  <a:pt x="1933120" y="1988921"/>
                  <a:pt x="1878495" y="1988921"/>
                </a:cubicBezTo>
                <a:lnTo>
                  <a:pt x="1671520" y="1988921"/>
                </a:lnTo>
                <a:lnTo>
                  <a:pt x="1391261" y="1287226"/>
                </a:lnTo>
                <a:cubicBezTo>
                  <a:pt x="1376065" y="1249180"/>
                  <a:pt x="1339894" y="1225775"/>
                  <a:pt x="1301358" y="1224998"/>
                </a:cubicBezTo>
                <a:close/>
                <a:moveTo>
                  <a:pt x="335892" y="524745"/>
                </a:moveTo>
                <a:lnTo>
                  <a:pt x="1937377" y="524745"/>
                </a:lnTo>
                <a:cubicBezTo>
                  <a:pt x="1996486" y="524745"/>
                  <a:pt x="2044403" y="572662"/>
                  <a:pt x="2044403" y="631771"/>
                </a:cubicBezTo>
                <a:lnTo>
                  <a:pt x="2044403" y="2898384"/>
                </a:lnTo>
                <a:cubicBezTo>
                  <a:pt x="2044403" y="2957493"/>
                  <a:pt x="1996486" y="3005410"/>
                  <a:pt x="1937377" y="3005410"/>
                </a:cubicBezTo>
                <a:lnTo>
                  <a:pt x="335892" y="3005410"/>
                </a:lnTo>
                <a:cubicBezTo>
                  <a:pt x="276783" y="3005410"/>
                  <a:pt x="228866" y="2957493"/>
                  <a:pt x="228866" y="2898384"/>
                </a:cubicBezTo>
                <a:lnTo>
                  <a:pt x="228866" y="631771"/>
                </a:lnTo>
                <a:cubicBezTo>
                  <a:pt x="228866" y="572662"/>
                  <a:pt x="276783" y="524745"/>
                  <a:pt x="335892" y="524745"/>
                </a:cubicBezTo>
                <a:close/>
                <a:moveTo>
                  <a:pt x="245659" y="437009"/>
                </a:moveTo>
                <a:cubicBezTo>
                  <a:pt x="179890" y="437009"/>
                  <a:pt x="126573" y="490326"/>
                  <a:pt x="126573" y="556095"/>
                </a:cubicBezTo>
                <a:lnTo>
                  <a:pt x="126573" y="2974061"/>
                </a:lnTo>
                <a:cubicBezTo>
                  <a:pt x="126573" y="3039830"/>
                  <a:pt x="179890" y="3093147"/>
                  <a:pt x="245659" y="3093147"/>
                </a:cubicBezTo>
                <a:lnTo>
                  <a:pt x="2027611" y="3093147"/>
                </a:lnTo>
                <a:cubicBezTo>
                  <a:pt x="2093380" y="3093147"/>
                  <a:pt x="2146697" y="3039830"/>
                  <a:pt x="2146697" y="2974061"/>
                </a:cubicBezTo>
                <a:lnTo>
                  <a:pt x="2146697" y="556095"/>
                </a:lnTo>
                <a:cubicBezTo>
                  <a:pt x="2146697" y="490326"/>
                  <a:pt x="2093380" y="437009"/>
                  <a:pt x="2027611" y="437009"/>
                </a:cubicBezTo>
                <a:close/>
                <a:moveTo>
                  <a:pt x="974181" y="0"/>
                </a:moveTo>
                <a:lnTo>
                  <a:pt x="1299087" y="0"/>
                </a:lnTo>
                <a:cubicBezTo>
                  <a:pt x="1327680" y="0"/>
                  <a:pt x="1350860" y="23180"/>
                  <a:pt x="1350860" y="51773"/>
                </a:cubicBezTo>
                <a:lnTo>
                  <a:pt x="1350860" y="155306"/>
                </a:lnTo>
                <a:lnTo>
                  <a:pt x="1381614" y="155306"/>
                </a:lnTo>
                <a:cubicBezTo>
                  <a:pt x="1410207" y="155306"/>
                  <a:pt x="1433387" y="178486"/>
                  <a:pt x="1433387" y="207079"/>
                </a:cubicBezTo>
                <a:lnTo>
                  <a:pt x="1433387" y="298015"/>
                </a:lnTo>
                <a:lnTo>
                  <a:pt x="2081269" y="298015"/>
                </a:lnTo>
                <a:cubicBezTo>
                  <a:pt x="2187308" y="298015"/>
                  <a:pt x="2273269" y="383976"/>
                  <a:pt x="2273269" y="490015"/>
                </a:cubicBezTo>
                <a:lnTo>
                  <a:pt x="2273269" y="3040141"/>
                </a:lnTo>
                <a:cubicBezTo>
                  <a:pt x="2273269" y="3146180"/>
                  <a:pt x="2187308" y="3232141"/>
                  <a:pt x="2081269" y="3232141"/>
                </a:cubicBezTo>
                <a:lnTo>
                  <a:pt x="192000" y="3232141"/>
                </a:lnTo>
                <a:cubicBezTo>
                  <a:pt x="85961" y="3232141"/>
                  <a:pt x="0" y="3146180"/>
                  <a:pt x="0" y="3040141"/>
                </a:cubicBezTo>
                <a:lnTo>
                  <a:pt x="0" y="490015"/>
                </a:lnTo>
                <a:cubicBezTo>
                  <a:pt x="0" y="383976"/>
                  <a:pt x="85961" y="298015"/>
                  <a:pt x="192000" y="298015"/>
                </a:cubicBezTo>
                <a:lnTo>
                  <a:pt x="839881" y="298015"/>
                </a:lnTo>
                <a:lnTo>
                  <a:pt x="839881" y="207079"/>
                </a:lnTo>
                <a:cubicBezTo>
                  <a:pt x="839881" y="178486"/>
                  <a:pt x="863061" y="155306"/>
                  <a:pt x="891654" y="155306"/>
                </a:cubicBezTo>
                <a:lnTo>
                  <a:pt x="922408" y="155306"/>
                </a:lnTo>
                <a:lnTo>
                  <a:pt x="922408" y="51773"/>
                </a:lnTo>
                <a:cubicBezTo>
                  <a:pt x="922408" y="23180"/>
                  <a:pt x="945588" y="0"/>
                  <a:pt x="974181" y="0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66" name="Google Shape;2366;p56"/>
          <p:cNvSpPr/>
          <p:nvPr/>
        </p:nvSpPr>
        <p:spPr>
          <a:xfrm>
            <a:off x="9207403" y="2238811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 extrusionOk="0">
                <a:moveTo>
                  <a:pt x="1303187" y="480874"/>
                </a:moveTo>
                <a:lnTo>
                  <a:pt x="1303187" y="1303187"/>
                </a:lnTo>
                <a:lnTo>
                  <a:pt x="480874" y="1303187"/>
                </a:lnTo>
                <a:lnTo>
                  <a:pt x="480874" y="1936813"/>
                </a:lnTo>
                <a:lnTo>
                  <a:pt x="1303187" y="1936813"/>
                </a:lnTo>
                <a:lnTo>
                  <a:pt x="1303187" y="2759126"/>
                </a:lnTo>
                <a:lnTo>
                  <a:pt x="1936813" y="2759126"/>
                </a:lnTo>
                <a:lnTo>
                  <a:pt x="1936813" y="1936813"/>
                </a:lnTo>
                <a:lnTo>
                  <a:pt x="2759126" y="1936813"/>
                </a:lnTo>
                <a:lnTo>
                  <a:pt x="2759126" y="1303187"/>
                </a:lnTo>
                <a:lnTo>
                  <a:pt x="1936813" y="1303187"/>
                </a:lnTo>
                <a:lnTo>
                  <a:pt x="1936813" y="480874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67" name="Google Shape;2367;p56"/>
          <p:cNvSpPr/>
          <p:nvPr/>
        </p:nvSpPr>
        <p:spPr>
          <a:xfrm>
            <a:off x="3457791" y="3380716"/>
            <a:ext cx="469094" cy="529812"/>
          </a:xfrm>
          <a:custGeom>
            <a:avLst/>
            <a:gdLst/>
            <a:ahLst/>
            <a:cxnLst/>
            <a:rect l="l" t="t" r="r" b="b"/>
            <a:pathLst>
              <a:path w="2868687" h="3240000" extrusionOk="0">
                <a:moveTo>
                  <a:pt x="1433799" y="2290728"/>
                </a:moveTo>
                <a:cubicBezTo>
                  <a:pt x="1317650" y="2346839"/>
                  <a:pt x="1203301" y="2394700"/>
                  <a:pt x="1093028" y="2434329"/>
                </a:cubicBezTo>
                <a:cubicBezTo>
                  <a:pt x="1167481" y="2812207"/>
                  <a:pt x="1292592" y="3060000"/>
                  <a:pt x="1434343" y="3060000"/>
                </a:cubicBezTo>
                <a:cubicBezTo>
                  <a:pt x="1576138" y="3060000"/>
                  <a:pt x="1701284" y="2812053"/>
                  <a:pt x="1774025" y="2433735"/>
                </a:cubicBezTo>
                <a:cubicBezTo>
                  <a:pt x="1663854" y="2394452"/>
                  <a:pt x="1549823" y="2346469"/>
                  <a:pt x="1433799" y="2290728"/>
                </a:cubicBezTo>
                <a:close/>
                <a:moveTo>
                  <a:pt x="1824954" y="2078037"/>
                </a:moveTo>
                <a:cubicBezTo>
                  <a:pt x="1794480" y="2097450"/>
                  <a:pt x="1763147" y="2116057"/>
                  <a:pt x="1731343" y="2134419"/>
                </a:cubicBezTo>
                <a:lnTo>
                  <a:pt x="1635415" y="2187161"/>
                </a:lnTo>
                <a:cubicBezTo>
                  <a:pt x="1691788" y="2215044"/>
                  <a:pt x="1747931" y="2239109"/>
                  <a:pt x="1803378" y="2259350"/>
                </a:cubicBezTo>
                <a:cubicBezTo>
                  <a:pt x="1812120" y="2201101"/>
                  <a:pt x="1819148" y="2140526"/>
                  <a:pt x="1824954" y="2078037"/>
                </a:cubicBezTo>
                <a:close/>
                <a:moveTo>
                  <a:pt x="1042306" y="2077178"/>
                </a:moveTo>
                <a:cubicBezTo>
                  <a:pt x="1047949" y="2140175"/>
                  <a:pt x="1055328" y="2201182"/>
                  <a:pt x="1063873" y="2259905"/>
                </a:cubicBezTo>
                <a:cubicBezTo>
                  <a:pt x="1119365" y="2238275"/>
                  <a:pt x="1176217" y="2214355"/>
                  <a:pt x="1233887" y="2187801"/>
                </a:cubicBezTo>
                <a:cubicBezTo>
                  <a:pt x="1201538" y="2170955"/>
                  <a:pt x="1169452" y="2152957"/>
                  <a:pt x="1137343" y="2134419"/>
                </a:cubicBezTo>
                <a:close/>
                <a:moveTo>
                  <a:pt x="559768" y="1732679"/>
                </a:moveTo>
                <a:cubicBezTo>
                  <a:pt x="268524" y="1984850"/>
                  <a:pt x="116369" y="2217202"/>
                  <a:pt x="187266" y="2340000"/>
                </a:cubicBezTo>
                <a:cubicBezTo>
                  <a:pt x="258144" y="2462764"/>
                  <a:pt x="535307" y="2447213"/>
                  <a:pt x="899736" y="2322555"/>
                </a:cubicBezTo>
                <a:cubicBezTo>
                  <a:pt x="878937" y="2207297"/>
                  <a:pt x="863223" y="2084405"/>
                  <a:pt x="853746" y="1955834"/>
                </a:cubicBezTo>
                <a:cubicBezTo>
                  <a:pt x="747454" y="1883220"/>
                  <a:pt x="648878" y="1808453"/>
                  <a:pt x="559768" y="1732679"/>
                </a:cubicBezTo>
                <a:close/>
                <a:moveTo>
                  <a:pt x="2309048" y="1730507"/>
                </a:moveTo>
                <a:cubicBezTo>
                  <a:pt x="2220666" y="1807660"/>
                  <a:pt x="2121792" y="1882664"/>
                  <a:pt x="2015235" y="1955625"/>
                </a:cubicBezTo>
                <a:cubicBezTo>
                  <a:pt x="2005364" y="2084180"/>
                  <a:pt x="1989894" y="2207119"/>
                  <a:pt x="1967330" y="2322070"/>
                </a:cubicBezTo>
                <a:lnTo>
                  <a:pt x="2081685" y="2358048"/>
                </a:lnTo>
                <a:cubicBezTo>
                  <a:pt x="2116015" y="2320492"/>
                  <a:pt x="2165526" y="2297468"/>
                  <a:pt x="2220415" y="2297468"/>
                </a:cubicBezTo>
                <a:cubicBezTo>
                  <a:pt x="2302230" y="2297468"/>
                  <a:pt x="2372097" y="2348622"/>
                  <a:pt x="2399287" y="2420880"/>
                </a:cubicBezTo>
                <a:cubicBezTo>
                  <a:pt x="2542053" y="2432945"/>
                  <a:pt x="2642630" y="2407186"/>
                  <a:pt x="2681420" y="2340000"/>
                </a:cubicBezTo>
                <a:cubicBezTo>
                  <a:pt x="2752393" y="2217071"/>
                  <a:pt x="2599836" y="1984353"/>
                  <a:pt x="2309048" y="1730507"/>
                </a:cubicBezTo>
                <a:close/>
                <a:moveTo>
                  <a:pt x="2026056" y="1510554"/>
                </a:moveTo>
                <a:cubicBezTo>
                  <a:pt x="2027893" y="1546708"/>
                  <a:pt x="2028343" y="1583211"/>
                  <a:pt x="2028343" y="1620000"/>
                </a:cubicBezTo>
                <a:lnTo>
                  <a:pt x="2024251" y="1730716"/>
                </a:lnTo>
                <a:lnTo>
                  <a:pt x="2173722" y="1619092"/>
                </a:lnTo>
                <a:cubicBezTo>
                  <a:pt x="2127526" y="1582190"/>
                  <a:pt x="2078507" y="1545517"/>
                  <a:pt x="2026056" y="1510554"/>
                </a:cubicBezTo>
                <a:close/>
                <a:moveTo>
                  <a:pt x="844436" y="1509285"/>
                </a:moveTo>
                <a:lnTo>
                  <a:pt x="694964" y="1620908"/>
                </a:lnTo>
                <a:cubicBezTo>
                  <a:pt x="741160" y="1657811"/>
                  <a:pt x="790179" y="1694484"/>
                  <a:pt x="842630" y="1729447"/>
                </a:cubicBezTo>
                <a:cubicBezTo>
                  <a:pt x="840793" y="1693293"/>
                  <a:pt x="840343" y="1656790"/>
                  <a:pt x="840343" y="1620000"/>
                </a:cubicBezTo>
                <a:close/>
                <a:moveTo>
                  <a:pt x="1434343" y="1361184"/>
                </a:moveTo>
                <a:cubicBezTo>
                  <a:pt x="1573534" y="1361184"/>
                  <a:pt x="1686371" y="1474021"/>
                  <a:pt x="1686371" y="1613212"/>
                </a:cubicBezTo>
                <a:cubicBezTo>
                  <a:pt x="1686371" y="1752403"/>
                  <a:pt x="1573534" y="1865240"/>
                  <a:pt x="1434343" y="1865240"/>
                </a:cubicBezTo>
                <a:cubicBezTo>
                  <a:pt x="1295152" y="1865240"/>
                  <a:pt x="1182315" y="1752403"/>
                  <a:pt x="1182315" y="1613212"/>
                </a:cubicBezTo>
                <a:cubicBezTo>
                  <a:pt x="1182315" y="1474021"/>
                  <a:pt x="1295152" y="1361184"/>
                  <a:pt x="1434343" y="1361184"/>
                </a:cubicBezTo>
                <a:close/>
                <a:moveTo>
                  <a:pt x="1433770" y="1149513"/>
                </a:moveTo>
                <a:cubicBezTo>
                  <a:pt x="1365445" y="1183896"/>
                  <a:pt x="1296585" y="1221489"/>
                  <a:pt x="1227343" y="1261466"/>
                </a:cubicBezTo>
                <a:lnTo>
                  <a:pt x="1027157" y="1384911"/>
                </a:lnTo>
                <a:cubicBezTo>
                  <a:pt x="1022222" y="1461370"/>
                  <a:pt x="1020343" y="1539922"/>
                  <a:pt x="1020343" y="1620000"/>
                </a:cubicBezTo>
                <a:lnTo>
                  <a:pt x="1028287" y="1855786"/>
                </a:lnTo>
                <a:cubicBezTo>
                  <a:pt x="1091680" y="1898065"/>
                  <a:pt x="1158394" y="1938727"/>
                  <a:pt x="1227343" y="1978535"/>
                </a:cubicBezTo>
                <a:lnTo>
                  <a:pt x="1434916" y="2090488"/>
                </a:lnTo>
                <a:cubicBezTo>
                  <a:pt x="1503241" y="2056105"/>
                  <a:pt x="1572101" y="2018511"/>
                  <a:pt x="1641343" y="1978535"/>
                </a:cubicBezTo>
                <a:lnTo>
                  <a:pt x="1841530" y="1855090"/>
                </a:lnTo>
                <a:cubicBezTo>
                  <a:pt x="1846464" y="1778631"/>
                  <a:pt x="1848343" y="1700079"/>
                  <a:pt x="1848343" y="1620000"/>
                </a:cubicBezTo>
                <a:lnTo>
                  <a:pt x="1840399" y="1384214"/>
                </a:lnTo>
                <a:cubicBezTo>
                  <a:pt x="1777006" y="1341936"/>
                  <a:pt x="1710293" y="1301274"/>
                  <a:pt x="1641343" y="1261466"/>
                </a:cubicBezTo>
                <a:close/>
                <a:moveTo>
                  <a:pt x="1065308" y="980650"/>
                </a:moveTo>
                <a:cubicBezTo>
                  <a:pt x="1056566" y="1038899"/>
                  <a:pt x="1049538" y="1099475"/>
                  <a:pt x="1043732" y="1161964"/>
                </a:cubicBezTo>
                <a:cubicBezTo>
                  <a:pt x="1074206" y="1142551"/>
                  <a:pt x="1105539" y="1123943"/>
                  <a:pt x="1137343" y="1105581"/>
                </a:cubicBezTo>
                <a:lnTo>
                  <a:pt x="1233271" y="1052839"/>
                </a:lnTo>
                <a:cubicBezTo>
                  <a:pt x="1176898" y="1024957"/>
                  <a:pt x="1120756" y="1000892"/>
                  <a:pt x="1065308" y="980650"/>
                </a:cubicBezTo>
                <a:close/>
                <a:moveTo>
                  <a:pt x="1804814" y="980095"/>
                </a:moveTo>
                <a:cubicBezTo>
                  <a:pt x="1749321" y="1001726"/>
                  <a:pt x="1692469" y="1025646"/>
                  <a:pt x="1634800" y="1052200"/>
                </a:cubicBezTo>
                <a:cubicBezTo>
                  <a:pt x="1667149" y="1069046"/>
                  <a:pt x="1699234" y="1087043"/>
                  <a:pt x="1731343" y="1105581"/>
                </a:cubicBezTo>
                <a:lnTo>
                  <a:pt x="1826380" y="1162822"/>
                </a:lnTo>
                <a:cubicBezTo>
                  <a:pt x="1820738" y="1099825"/>
                  <a:pt x="1813359" y="1038819"/>
                  <a:pt x="1804814" y="980095"/>
                </a:cubicBezTo>
                <a:close/>
                <a:moveTo>
                  <a:pt x="2432236" y="816002"/>
                </a:moveTo>
                <a:cubicBezTo>
                  <a:pt x="2308930" y="820546"/>
                  <a:pt x="2149627" y="855445"/>
                  <a:pt x="1968950" y="917446"/>
                </a:cubicBezTo>
                <a:cubicBezTo>
                  <a:pt x="1989749" y="1032703"/>
                  <a:pt x="2005463" y="1155596"/>
                  <a:pt x="2014941" y="1284167"/>
                </a:cubicBezTo>
                <a:cubicBezTo>
                  <a:pt x="2121232" y="1356780"/>
                  <a:pt x="2219808" y="1431548"/>
                  <a:pt x="2308918" y="1507322"/>
                </a:cubicBezTo>
                <a:cubicBezTo>
                  <a:pt x="2600162" y="1255150"/>
                  <a:pt x="2752317" y="1022798"/>
                  <a:pt x="2681420" y="900000"/>
                </a:cubicBezTo>
                <a:cubicBezTo>
                  <a:pt x="2645694" y="838121"/>
                  <a:pt x="2557557" y="811383"/>
                  <a:pt x="2432236" y="816002"/>
                </a:cubicBezTo>
                <a:close/>
                <a:moveTo>
                  <a:pt x="436450" y="816001"/>
                </a:moveTo>
                <a:cubicBezTo>
                  <a:pt x="311129" y="811383"/>
                  <a:pt x="222992" y="838121"/>
                  <a:pt x="187266" y="900000"/>
                </a:cubicBezTo>
                <a:cubicBezTo>
                  <a:pt x="158404" y="949991"/>
                  <a:pt x="166508" y="1018139"/>
                  <a:pt x="206887" y="1097970"/>
                </a:cubicBezTo>
                <a:cubicBezTo>
                  <a:pt x="213842" y="1096217"/>
                  <a:pt x="221021" y="1095812"/>
                  <a:pt x="228294" y="1095812"/>
                </a:cubicBezTo>
                <a:cubicBezTo>
                  <a:pt x="334372" y="1095812"/>
                  <a:pt x="420366" y="1181806"/>
                  <a:pt x="420366" y="1287884"/>
                </a:cubicBezTo>
                <a:cubicBezTo>
                  <a:pt x="420366" y="1314219"/>
                  <a:pt x="415066" y="1339317"/>
                  <a:pt x="405427" y="1362148"/>
                </a:cubicBezTo>
                <a:cubicBezTo>
                  <a:pt x="450585" y="1410442"/>
                  <a:pt x="502437" y="1459559"/>
                  <a:pt x="559639" y="1509493"/>
                </a:cubicBezTo>
                <a:cubicBezTo>
                  <a:pt x="648020" y="1432341"/>
                  <a:pt x="746894" y="1357336"/>
                  <a:pt x="853451" y="1284376"/>
                </a:cubicBezTo>
                <a:cubicBezTo>
                  <a:pt x="863322" y="1155820"/>
                  <a:pt x="878792" y="1032881"/>
                  <a:pt x="901357" y="917930"/>
                </a:cubicBezTo>
                <a:cubicBezTo>
                  <a:pt x="719999" y="855651"/>
                  <a:pt x="560119" y="820559"/>
                  <a:pt x="436450" y="816001"/>
                </a:cubicBezTo>
                <a:close/>
                <a:moveTo>
                  <a:pt x="1434343" y="180000"/>
                </a:moveTo>
                <a:cubicBezTo>
                  <a:pt x="1292548" y="180000"/>
                  <a:pt x="1167402" y="427948"/>
                  <a:pt x="1094661" y="806265"/>
                </a:cubicBezTo>
                <a:cubicBezTo>
                  <a:pt x="1204832" y="845548"/>
                  <a:pt x="1318864" y="893532"/>
                  <a:pt x="1434887" y="949272"/>
                </a:cubicBezTo>
                <a:cubicBezTo>
                  <a:pt x="1551037" y="893162"/>
                  <a:pt x="1665385" y="845301"/>
                  <a:pt x="1775658" y="805671"/>
                </a:cubicBezTo>
                <a:cubicBezTo>
                  <a:pt x="1751860" y="684885"/>
                  <a:pt x="1722886" y="577390"/>
                  <a:pt x="1688823" y="487405"/>
                </a:cubicBezTo>
                <a:cubicBezTo>
                  <a:pt x="1688009" y="487647"/>
                  <a:pt x="1687191" y="487652"/>
                  <a:pt x="1686371" y="487652"/>
                </a:cubicBezTo>
                <a:cubicBezTo>
                  <a:pt x="1580293" y="487652"/>
                  <a:pt x="1494299" y="401658"/>
                  <a:pt x="1494299" y="295580"/>
                </a:cubicBezTo>
                <a:cubicBezTo>
                  <a:pt x="1494299" y="264819"/>
                  <a:pt x="1501530" y="235747"/>
                  <a:pt x="1516122" y="210837"/>
                </a:cubicBezTo>
                <a:cubicBezTo>
                  <a:pt x="1490583" y="189985"/>
                  <a:pt x="1462798" y="180000"/>
                  <a:pt x="1434343" y="180000"/>
                </a:cubicBezTo>
                <a:close/>
                <a:moveTo>
                  <a:pt x="1434343" y="0"/>
                </a:moveTo>
                <a:cubicBezTo>
                  <a:pt x="1509303" y="0"/>
                  <a:pt x="1581019" y="37868"/>
                  <a:pt x="1646062" y="107907"/>
                </a:cubicBezTo>
                <a:cubicBezTo>
                  <a:pt x="1659037" y="104972"/>
                  <a:pt x="1672533" y="103508"/>
                  <a:pt x="1686371" y="103508"/>
                </a:cubicBezTo>
                <a:cubicBezTo>
                  <a:pt x="1792449" y="103508"/>
                  <a:pt x="1878443" y="189502"/>
                  <a:pt x="1878443" y="295580"/>
                </a:cubicBezTo>
                <a:cubicBezTo>
                  <a:pt x="1878443" y="342831"/>
                  <a:pt x="1861381" y="386097"/>
                  <a:pt x="1831228" y="417985"/>
                </a:cubicBezTo>
                <a:cubicBezTo>
                  <a:pt x="1871860" y="515668"/>
                  <a:pt x="1906636" y="628220"/>
                  <a:pt x="1935357" y="752219"/>
                </a:cubicBezTo>
                <a:cubicBezTo>
                  <a:pt x="2379384" y="616814"/>
                  <a:pt x="2731816" y="627289"/>
                  <a:pt x="2837304" y="810000"/>
                </a:cubicBezTo>
                <a:cubicBezTo>
                  <a:pt x="2942793" y="992711"/>
                  <a:pt x="2775650" y="1303161"/>
                  <a:pt x="2436521" y="1620139"/>
                </a:cubicBezTo>
                <a:cubicBezTo>
                  <a:pt x="2775698" y="1936928"/>
                  <a:pt x="2942777" y="2247316"/>
                  <a:pt x="2837304" y="2430000"/>
                </a:cubicBezTo>
                <a:cubicBezTo>
                  <a:pt x="2771439" y="2544083"/>
                  <a:pt x="2609300" y="2591017"/>
                  <a:pt x="2388706" y="2577188"/>
                </a:cubicBezTo>
                <a:cubicBezTo>
                  <a:pt x="2358753" y="2639691"/>
                  <a:pt x="2294480" y="2681612"/>
                  <a:pt x="2220415" y="2681612"/>
                </a:cubicBezTo>
                <a:cubicBezTo>
                  <a:pt x="2122541" y="2681612"/>
                  <a:pt x="2041764" y="2608405"/>
                  <a:pt x="2030773" y="2513644"/>
                </a:cubicBezTo>
                <a:cubicBezTo>
                  <a:pt x="1999304" y="2506661"/>
                  <a:pt x="1967635" y="2497623"/>
                  <a:pt x="1935485" y="2487821"/>
                </a:cubicBezTo>
                <a:cubicBezTo>
                  <a:pt x="1830610" y="2940018"/>
                  <a:pt x="1645322" y="3240000"/>
                  <a:pt x="1434343" y="3240000"/>
                </a:cubicBezTo>
                <a:cubicBezTo>
                  <a:pt x="1223366" y="3240000"/>
                  <a:pt x="1038079" y="2940023"/>
                  <a:pt x="933330" y="2487781"/>
                </a:cubicBezTo>
                <a:cubicBezTo>
                  <a:pt x="489302" y="2623186"/>
                  <a:pt x="136870" y="2612712"/>
                  <a:pt x="31382" y="2430000"/>
                </a:cubicBezTo>
                <a:cubicBezTo>
                  <a:pt x="-74106" y="2247290"/>
                  <a:pt x="93037" y="1936840"/>
                  <a:pt x="432165" y="1619862"/>
                </a:cubicBezTo>
                <a:cubicBezTo>
                  <a:pt x="378689" y="1569916"/>
                  <a:pt x="329491" y="1520128"/>
                  <a:pt x="285801" y="1470219"/>
                </a:cubicBezTo>
                <a:cubicBezTo>
                  <a:pt x="267844" y="1476857"/>
                  <a:pt x="248431" y="1479956"/>
                  <a:pt x="228294" y="1479956"/>
                </a:cubicBezTo>
                <a:cubicBezTo>
                  <a:pt x="122216" y="1479956"/>
                  <a:pt x="36222" y="1393962"/>
                  <a:pt x="36222" y="1287884"/>
                </a:cubicBezTo>
                <a:cubicBezTo>
                  <a:pt x="36222" y="1246866"/>
                  <a:pt x="49080" y="1208850"/>
                  <a:pt x="73868" y="1179672"/>
                </a:cubicBezTo>
                <a:cubicBezTo>
                  <a:pt x="-4733" y="1033688"/>
                  <a:pt x="-23287" y="904690"/>
                  <a:pt x="31382" y="810000"/>
                </a:cubicBezTo>
                <a:cubicBezTo>
                  <a:pt x="136860" y="627306"/>
                  <a:pt x="489234" y="616816"/>
                  <a:pt x="933201" y="752179"/>
                </a:cubicBezTo>
                <a:cubicBezTo>
                  <a:pt x="1038076" y="299982"/>
                  <a:pt x="1223365" y="0"/>
                  <a:pt x="1434343" y="0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68" name="Google Shape;2368;p56"/>
          <p:cNvSpPr/>
          <p:nvPr/>
        </p:nvSpPr>
        <p:spPr>
          <a:xfrm>
            <a:off x="5995973" y="3398206"/>
            <a:ext cx="501299" cy="491506"/>
          </a:xfrm>
          <a:custGeom>
            <a:avLst/>
            <a:gdLst/>
            <a:ahLst/>
            <a:cxnLst/>
            <a:rect l="l" t="t" r="r" b="b"/>
            <a:pathLst>
              <a:path w="3263621" h="3199863" extrusionOk="0">
                <a:moveTo>
                  <a:pt x="1896188" y="786599"/>
                </a:moveTo>
                <a:cubicBezTo>
                  <a:pt x="1878938" y="786251"/>
                  <a:pt x="1861335" y="789280"/>
                  <a:pt x="1844305" y="796082"/>
                </a:cubicBezTo>
                <a:cubicBezTo>
                  <a:pt x="1792333" y="816839"/>
                  <a:pt x="1760707" y="866742"/>
                  <a:pt x="1761231" y="919486"/>
                </a:cubicBezTo>
                <a:lnTo>
                  <a:pt x="1573886" y="1618665"/>
                </a:lnTo>
                <a:lnTo>
                  <a:pt x="1438574" y="1113672"/>
                </a:lnTo>
                <a:cubicBezTo>
                  <a:pt x="1424335" y="1060531"/>
                  <a:pt x="1379808" y="1023594"/>
                  <a:pt x="1328543" y="1016456"/>
                </a:cubicBezTo>
                <a:cubicBezTo>
                  <a:pt x="1320071" y="1015276"/>
                  <a:pt x="1311415" y="1014911"/>
                  <a:pt x="1302836" y="1018067"/>
                </a:cubicBezTo>
                <a:lnTo>
                  <a:pt x="1300556" y="1017667"/>
                </a:lnTo>
                <a:cubicBezTo>
                  <a:pt x="1298914" y="1017711"/>
                  <a:pt x="1297275" y="1017786"/>
                  <a:pt x="1295680" y="1018515"/>
                </a:cubicBezTo>
                <a:lnTo>
                  <a:pt x="1275904" y="1019755"/>
                </a:lnTo>
                <a:cubicBezTo>
                  <a:pt x="1273459" y="1020410"/>
                  <a:pt x="1271049" y="1021129"/>
                  <a:pt x="1269080" y="1023145"/>
                </a:cubicBezTo>
                <a:cubicBezTo>
                  <a:pt x="1229892" y="1033156"/>
                  <a:pt x="1196286" y="1061513"/>
                  <a:pt x="1180414" y="1102068"/>
                </a:cubicBezTo>
                <a:lnTo>
                  <a:pt x="902406" y="1812437"/>
                </a:lnTo>
                <a:lnTo>
                  <a:pt x="612897" y="1812437"/>
                </a:lnTo>
                <a:cubicBezTo>
                  <a:pt x="539543" y="1812437"/>
                  <a:pt x="480078" y="1871902"/>
                  <a:pt x="480078" y="1945256"/>
                </a:cubicBezTo>
                <a:cubicBezTo>
                  <a:pt x="480078" y="2018610"/>
                  <a:pt x="539543" y="2078075"/>
                  <a:pt x="612897" y="2078075"/>
                </a:cubicBezTo>
                <a:lnTo>
                  <a:pt x="966673" y="2078075"/>
                </a:lnTo>
                <a:cubicBezTo>
                  <a:pt x="1008666" y="2088839"/>
                  <a:pt x="1051924" y="2075535"/>
                  <a:pt x="1081835" y="2045978"/>
                </a:cubicBezTo>
                <a:cubicBezTo>
                  <a:pt x="1105846" y="2028294"/>
                  <a:pt x="1122213" y="2001701"/>
                  <a:pt x="1125659" y="1970866"/>
                </a:cubicBezTo>
                <a:lnTo>
                  <a:pt x="1284498" y="1565001"/>
                </a:lnTo>
                <a:lnTo>
                  <a:pt x="1443089" y="2156868"/>
                </a:lnTo>
                <a:cubicBezTo>
                  <a:pt x="1455914" y="2204733"/>
                  <a:pt x="1493311" y="2239452"/>
                  <a:pt x="1538593" y="2249086"/>
                </a:cubicBezTo>
                <a:lnTo>
                  <a:pt x="1542015" y="2250785"/>
                </a:lnTo>
                <a:cubicBezTo>
                  <a:pt x="1542604" y="2250943"/>
                  <a:pt x="1543193" y="2251097"/>
                  <a:pt x="1543870" y="2250902"/>
                </a:cubicBezTo>
                <a:cubicBezTo>
                  <a:pt x="1553422" y="2254514"/>
                  <a:pt x="1563610" y="2255524"/>
                  <a:pt x="1573886" y="2252783"/>
                </a:cubicBezTo>
                <a:cubicBezTo>
                  <a:pt x="1584162" y="2255524"/>
                  <a:pt x="1594351" y="2254515"/>
                  <a:pt x="1603903" y="2250901"/>
                </a:cubicBezTo>
                <a:lnTo>
                  <a:pt x="1605758" y="2250785"/>
                </a:lnTo>
                <a:cubicBezTo>
                  <a:pt x="1606974" y="2250459"/>
                  <a:pt x="1608181" y="2250118"/>
                  <a:pt x="1609178" y="2249086"/>
                </a:cubicBezTo>
                <a:cubicBezTo>
                  <a:pt x="1654461" y="2239453"/>
                  <a:pt x="1691859" y="2204734"/>
                  <a:pt x="1704684" y="2156868"/>
                </a:cubicBezTo>
                <a:lnTo>
                  <a:pt x="1921541" y="1347547"/>
                </a:lnTo>
                <a:lnTo>
                  <a:pt x="2181705" y="1998928"/>
                </a:lnTo>
                <a:cubicBezTo>
                  <a:pt x="2205326" y="2058070"/>
                  <a:pt x="2266689" y="2090865"/>
                  <a:pt x="2326593" y="2078075"/>
                </a:cubicBezTo>
                <a:lnTo>
                  <a:pt x="2671200" y="2078075"/>
                </a:lnTo>
                <a:cubicBezTo>
                  <a:pt x="2744554" y="2078075"/>
                  <a:pt x="2804019" y="2018610"/>
                  <a:pt x="2804019" y="1945256"/>
                </a:cubicBezTo>
                <a:cubicBezTo>
                  <a:pt x="2804019" y="1871902"/>
                  <a:pt x="2744554" y="1812437"/>
                  <a:pt x="2671200" y="1812437"/>
                </a:cubicBezTo>
                <a:lnTo>
                  <a:pt x="2393261" y="1812437"/>
                </a:lnTo>
                <a:lnTo>
                  <a:pt x="2016914" y="870162"/>
                </a:lnTo>
                <a:cubicBezTo>
                  <a:pt x="1996508" y="819071"/>
                  <a:pt x="1947937" y="787642"/>
                  <a:pt x="1896188" y="786599"/>
                </a:cubicBezTo>
                <a:close/>
                <a:moveTo>
                  <a:pt x="773454" y="106"/>
                </a:moveTo>
                <a:cubicBezTo>
                  <a:pt x="1097282" y="5742"/>
                  <a:pt x="1441967" y="238301"/>
                  <a:pt x="1631811" y="769863"/>
                </a:cubicBezTo>
                <a:cubicBezTo>
                  <a:pt x="2306811" y="-1120137"/>
                  <a:pt x="4939311" y="769863"/>
                  <a:pt x="1631811" y="3199863"/>
                </a:cubicBezTo>
                <a:cubicBezTo>
                  <a:pt x="-745455" y="1453301"/>
                  <a:pt x="-54107" y="-14297"/>
                  <a:pt x="773454" y="106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69" name="Google Shape;2369;p56"/>
          <p:cNvSpPr/>
          <p:nvPr/>
        </p:nvSpPr>
        <p:spPr>
          <a:xfrm>
            <a:off x="5131477" y="3435907"/>
            <a:ext cx="497670" cy="419433"/>
          </a:xfrm>
          <a:custGeom>
            <a:avLst/>
            <a:gdLst/>
            <a:ahLst/>
            <a:cxnLst/>
            <a:rect l="l" t="t" r="r" b="b"/>
            <a:pathLst>
              <a:path w="3240000" h="2730652" extrusionOk="0">
                <a:moveTo>
                  <a:pt x="1452811" y="1541940"/>
                </a:moveTo>
                <a:lnTo>
                  <a:pt x="1452811" y="1831951"/>
                </a:lnTo>
                <a:lnTo>
                  <a:pt x="1162800" y="1831951"/>
                </a:lnTo>
                <a:lnTo>
                  <a:pt x="1162800" y="2166329"/>
                </a:lnTo>
                <a:lnTo>
                  <a:pt x="1452811" y="2166329"/>
                </a:lnTo>
                <a:lnTo>
                  <a:pt x="1452811" y="2456340"/>
                </a:lnTo>
                <a:lnTo>
                  <a:pt x="1787189" y="2456340"/>
                </a:lnTo>
                <a:lnTo>
                  <a:pt x="1787189" y="2166329"/>
                </a:lnTo>
                <a:lnTo>
                  <a:pt x="2077200" y="2166329"/>
                </a:lnTo>
                <a:lnTo>
                  <a:pt x="2077200" y="1831951"/>
                </a:lnTo>
                <a:lnTo>
                  <a:pt x="1787189" y="1831951"/>
                </a:lnTo>
                <a:lnTo>
                  <a:pt x="1787189" y="1541940"/>
                </a:lnTo>
                <a:close/>
                <a:moveTo>
                  <a:pt x="0" y="1278453"/>
                </a:moveTo>
                <a:lnTo>
                  <a:pt x="3240000" y="1278453"/>
                </a:lnTo>
                <a:lnTo>
                  <a:pt x="3240000" y="2376509"/>
                </a:lnTo>
                <a:cubicBezTo>
                  <a:pt x="3240000" y="2572097"/>
                  <a:pt x="3081445" y="2730652"/>
                  <a:pt x="2885857" y="2730652"/>
                </a:cubicBezTo>
                <a:lnTo>
                  <a:pt x="354143" y="2730652"/>
                </a:lnTo>
                <a:cubicBezTo>
                  <a:pt x="158555" y="2730652"/>
                  <a:pt x="0" y="2572097"/>
                  <a:pt x="0" y="2376509"/>
                </a:cubicBezTo>
                <a:close/>
                <a:moveTo>
                  <a:pt x="1001150" y="200505"/>
                </a:moveTo>
                <a:cubicBezTo>
                  <a:pt x="933045" y="200505"/>
                  <a:pt x="877834" y="255715"/>
                  <a:pt x="877834" y="323821"/>
                </a:cubicBezTo>
                <a:lnTo>
                  <a:pt x="877834" y="605836"/>
                </a:lnTo>
                <a:lnTo>
                  <a:pt x="2362163" y="605836"/>
                </a:lnTo>
                <a:lnTo>
                  <a:pt x="2362163" y="323821"/>
                </a:lnTo>
                <a:cubicBezTo>
                  <a:pt x="2362163" y="255715"/>
                  <a:pt x="2306952" y="200505"/>
                  <a:pt x="2238846" y="200505"/>
                </a:cubicBezTo>
                <a:close/>
                <a:moveTo>
                  <a:pt x="843301" y="0"/>
                </a:moveTo>
                <a:lnTo>
                  <a:pt x="2396696" y="0"/>
                </a:lnTo>
                <a:cubicBezTo>
                  <a:pt x="2488075" y="0"/>
                  <a:pt x="2562152" y="74077"/>
                  <a:pt x="2562152" y="165456"/>
                </a:cubicBezTo>
                <a:lnTo>
                  <a:pt x="2562152" y="605836"/>
                </a:lnTo>
                <a:lnTo>
                  <a:pt x="2885857" y="605836"/>
                </a:lnTo>
                <a:cubicBezTo>
                  <a:pt x="3081445" y="605836"/>
                  <a:pt x="3240000" y="764391"/>
                  <a:pt x="3240000" y="959979"/>
                </a:cubicBezTo>
                <a:lnTo>
                  <a:pt x="3240000" y="1134437"/>
                </a:lnTo>
                <a:lnTo>
                  <a:pt x="0" y="1134437"/>
                </a:lnTo>
                <a:lnTo>
                  <a:pt x="0" y="959979"/>
                </a:lnTo>
                <a:cubicBezTo>
                  <a:pt x="0" y="764391"/>
                  <a:pt x="158555" y="605836"/>
                  <a:pt x="354143" y="605836"/>
                </a:cubicBezTo>
                <a:lnTo>
                  <a:pt x="677845" y="605836"/>
                </a:lnTo>
                <a:lnTo>
                  <a:pt x="677845" y="165456"/>
                </a:lnTo>
                <a:cubicBezTo>
                  <a:pt x="677845" y="74077"/>
                  <a:pt x="751923" y="0"/>
                  <a:pt x="843301" y="0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70" name="Google Shape;2370;p56"/>
          <p:cNvSpPr/>
          <p:nvPr/>
        </p:nvSpPr>
        <p:spPr>
          <a:xfrm>
            <a:off x="4281487" y="3398970"/>
            <a:ext cx="497670" cy="493305"/>
          </a:xfrm>
          <a:custGeom>
            <a:avLst/>
            <a:gdLst/>
            <a:ahLst/>
            <a:cxnLst/>
            <a:rect l="l" t="t" r="r" b="b"/>
            <a:pathLst>
              <a:path w="3240000" h="3211580" extrusionOk="0">
                <a:moveTo>
                  <a:pt x="991906" y="2959580"/>
                </a:moveTo>
                <a:lnTo>
                  <a:pt x="2193254" y="2959580"/>
                </a:lnTo>
                <a:cubicBezTo>
                  <a:pt x="2215674" y="2959580"/>
                  <a:pt x="2233849" y="2977755"/>
                  <a:pt x="2233849" y="3000175"/>
                </a:cubicBezTo>
                <a:lnTo>
                  <a:pt x="2233849" y="3170985"/>
                </a:lnTo>
                <a:cubicBezTo>
                  <a:pt x="2233849" y="3193405"/>
                  <a:pt x="2215674" y="3211580"/>
                  <a:pt x="2193254" y="3211580"/>
                </a:cubicBezTo>
                <a:lnTo>
                  <a:pt x="991906" y="3211580"/>
                </a:lnTo>
                <a:cubicBezTo>
                  <a:pt x="969486" y="3211580"/>
                  <a:pt x="951311" y="3193405"/>
                  <a:pt x="951311" y="3170985"/>
                </a:cubicBezTo>
                <a:lnTo>
                  <a:pt x="951311" y="3000175"/>
                </a:lnTo>
                <a:cubicBezTo>
                  <a:pt x="951311" y="2977755"/>
                  <a:pt x="969486" y="2959580"/>
                  <a:pt x="991906" y="2959580"/>
                </a:cubicBezTo>
                <a:close/>
                <a:moveTo>
                  <a:pt x="1439043" y="1763796"/>
                </a:moveTo>
                <a:lnTo>
                  <a:pt x="1439043" y="2067459"/>
                </a:lnTo>
                <a:lnTo>
                  <a:pt x="1135380" y="2067459"/>
                </a:lnTo>
                <a:lnTo>
                  <a:pt x="1135380" y="2374533"/>
                </a:lnTo>
                <a:lnTo>
                  <a:pt x="1439043" y="2374533"/>
                </a:lnTo>
                <a:lnTo>
                  <a:pt x="1439043" y="2678196"/>
                </a:lnTo>
                <a:lnTo>
                  <a:pt x="1746117" y="2678196"/>
                </a:lnTo>
                <a:lnTo>
                  <a:pt x="1746117" y="2374533"/>
                </a:lnTo>
                <a:lnTo>
                  <a:pt x="2049780" y="2374533"/>
                </a:lnTo>
                <a:lnTo>
                  <a:pt x="2049780" y="2067459"/>
                </a:lnTo>
                <a:lnTo>
                  <a:pt x="1746117" y="2067459"/>
                </a:lnTo>
                <a:lnTo>
                  <a:pt x="1746117" y="1763796"/>
                </a:lnTo>
                <a:close/>
                <a:moveTo>
                  <a:pt x="128358" y="1541040"/>
                </a:moveTo>
                <a:lnTo>
                  <a:pt x="3056915" y="1550917"/>
                </a:lnTo>
                <a:cubicBezTo>
                  <a:pt x="3061111" y="2078028"/>
                  <a:pt x="2781683" y="2566719"/>
                  <a:pt x="2325284" y="2830467"/>
                </a:cubicBezTo>
                <a:lnTo>
                  <a:pt x="2182018" y="2900953"/>
                </a:lnTo>
                <a:lnTo>
                  <a:pt x="1002135" y="2900953"/>
                </a:lnTo>
                <a:cubicBezTo>
                  <a:pt x="950374" y="2879821"/>
                  <a:pt x="900231" y="2854191"/>
                  <a:pt x="851341" y="2825496"/>
                </a:cubicBezTo>
                <a:cubicBezTo>
                  <a:pt x="396732" y="2558675"/>
                  <a:pt x="120607" y="2068110"/>
                  <a:pt x="128358" y="1541040"/>
                </a:cubicBezTo>
                <a:close/>
                <a:moveTo>
                  <a:pt x="61067" y="1230414"/>
                </a:moveTo>
                <a:lnTo>
                  <a:pt x="3178933" y="1230414"/>
                </a:lnTo>
                <a:cubicBezTo>
                  <a:pt x="3212659" y="1230414"/>
                  <a:pt x="3240000" y="1257755"/>
                  <a:pt x="3240000" y="1291481"/>
                </a:cubicBezTo>
                <a:lnTo>
                  <a:pt x="3240000" y="1421347"/>
                </a:lnTo>
                <a:cubicBezTo>
                  <a:pt x="3240000" y="1455073"/>
                  <a:pt x="3212659" y="1482414"/>
                  <a:pt x="3178933" y="1482414"/>
                </a:cubicBezTo>
                <a:lnTo>
                  <a:pt x="61067" y="1482414"/>
                </a:lnTo>
                <a:cubicBezTo>
                  <a:pt x="27341" y="1482414"/>
                  <a:pt x="0" y="1455073"/>
                  <a:pt x="0" y="1421347"/>
                </a:cubicBezTo>
                <a:lnTo>
                  <a:pt x="0" y="1291481"/>
                </a:lnTo>
                <a:cubicBezTo>
                  <a:pt x="0" y="1257755"/>
                  <a:pt x="27341" y="1230414"/>
                  <a:pt x="61067" y="1230414"/>
                </a:cubicBezTo>
                <a:close/>
                <a:moveTo>
                  <a:pt x="2481726" y="315922"/>
                </a:moveTo>
                <a:lnTo>
                  <a:pt x="2862412" y="696608"/>
                </a:lnTo>
                <a:lnTo>
                  <a:pt x="2420437" y="1138584"/>
                </a:lnTo>
                <a:lnTo>
                  <a:pt x="1659064" y="1138584"/>
                </a:lnTo>
                <a:close/>
                <a:moveTo>
                  <a:pt x="2730827" y="0"/>
                </a:moveTo>
                <a:cubicBezTo>
                  <a:pt x="2765703" y="0"/>
                  <a:pt x="2800581" y="13305"/>
                  <a:pt x="2827191" y="39915"/>
                </a:cubicBezTo>
                <a:lnTo>
                  <a:pt x="3143636" y="356360"/>
                </a:lnTo>
                <a:cubicBezTo>
                  <a:pt x="3196857" y="409581"/>
                  <a:pt x="3196857" y="495868"/>
                  <a:pt x="3143636" y="549088"/>
                </a:cubicBezTo>
                <a:lnTo>
                  <a:pt x="3082882" y="609843"/>
                </a:lnTo>
                <a:cubicBezTo>
                  <a:pt x="3029661" y="663063"/>
                  <a:pt x="2943375" y="663064"/>
                  <a:pt x="2890155" y="609843"/>
                </a:cubicBezTo>
                <a:lnTo>
                  <a:pt x="2573708" y="293397"/>
                </a:lnTo>
                <a:cubicBezTo>
                  <a:pt x="2520488" y="240176"/>
                  <a:pt x="2520488" y="153889"/>
                  <a:pt x="2573708" y="100669"/>
                </a:cubicBezTo>
                <a:lnTo>
                  <a:pt x="2634463" y="39914"/>
                </a:lnTo>
                <a:cubicBezTo>
                  <a:pt x="2661073" y="13305"/>
                  <a:pt x="2695950" y="0"/>
                  <a:pt x="2730827" y="0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71" name="Google Shape;2371;p56"/>
          <p:cNvSpPr/>
          <p:nvPr/>
        </p:nvSpPr>
        <p:spPr>
          <a:xfrm rot="2942052">
            <a:off x="6788488" y="3399552"/>
            <a:ext cx="462604" cy="492140"/>
          </a:xfrm>
          <a:custGeom>
            <a:avLst/>
            <a:gdLst/>
            <a:ahLst/>
            <a:cxnLst/>
            <a:rect l="l" t="t" r="r" b="b"/>
            <a:pathLst>
              <a:path w="3011706" h="3204001" extrusionOk="0">
                <a:moveTo>
                  <a:pt x="2432249" y="1011942"/>
                </a:moveTo>
                <a:cubicBezTo>
                  <a:pt x="2423608" y="1019482"/>
                  <a:pt x="2416303" y="1028841"/>
                  <a:pt x="2410966" y="1039800"/>
                </a:cubicBezTo>
                <a:lnTo>
                  <a:pt x="1969837" y="1945620"/>
                </a:lnTo>
                <a:cubicBezTo>
                  <a:pt x="1948488" y="1989457"/>
                  <a:pt x="1966719" y="2042300"/>
                  <a:pt x="2010556" y="2063648"/>
                </a:cubicBezTo>
                <a:cubicBezTo>
                  <a:pt x="2054392" y="2084996"/>
                  <a:pt x="2107235" y="2066766"/>
                  <a:pt x="2128583" y="2022929"/>
                </a:cubicBezTo>
                <a:lnTo>
                  <a:pt x="2569712" y="1117109"/>
                </a:lnTo>
                <a:cubicBezTo>
                  <a:pt x="2591061" y="1073271"/>
                  <a:pt x="2572830" y="1020430"/>
                  <a:pt x="2528993" y="999081"/>
                </a:cubicBezTo>
                <a:cubicBezTo>
                  <a:pt x="2496115" y="983070"/>
                  <a:pt x="2458172" y="989322"/>
                  <a:pt x="2432249" y="1011942"/>
                </a:cubicBezTo>
                <a:close/>
                <a:moveTo>
                  <a:pt x="1709549" y="1044955"/>
                </a:moveTo>
                <a:cubicBezTo>
                  <a:pt x="1978186" y="735551"/>
                  <a:pt x="2446780" y="702502"/>
                  <a:pt x="2756184" y="971139"/>
                </a:cubicBezTo>
                <a:cubicBezTo>
                  <a:pt x="3065588" y="1239776"/>
                  <a:pt x="3098636" y="1708370"/>
                  <a:pt x="2830000" y="2017774"/>
                </a:cubicBezTo>
                <a:cubicBezTo>
                  <a:pt x="2561363" y="2327178"/>
                  <a:pt x="2092769" y="2360227"/>
                  <a:pt x="1783365" y="2091590"/>
                </a:cubicBezTo>
                <a:cubicBezTo>
                  <a:pt x="1473960" y="1822953"/>
                  <a:pt x="1440912" y="1354359"/>
                  <a:pt x="1709549" y="1044955"/>
                </a:cubicBezTo>
                <a:close/>
                <a:moveTo>
                  <a:pt x="208197" y="1872243"/>
                </a:moveTo>
                <a:cubicBezTo>
                  <a:pt x="195168" y="1885273"/>
                  <a:pt x="187109" y="1903273"/>
                  <a:pt x="187109" y="1923155"/>
                </a:cubicBezTo>
                <a:lnTo>
                  <a:pt x="187109" y="2715155"/>
                </a:lnTo>
                <a:cubicBezTo>
                  <a:pt x="187109" y="2754920"/>
                  <a:pt x="219344" y="2787155"/>
                  <a:pt x="259109" y="2787155"/>
                </a:cubicBezTo>
                <a:cubicBezTo>
                  <a:pt x="298874" y="2787155"/>
                  <a:pt x="331109" y="2754920"/>
                  <a:pt x="331109" y="2715155"/>
                </a:cubicBezTo>
                <a:lnTo>
                  <a:pt x="331109" y="1923155"/>
                </a:lnTo>
                <a:cubicBezTo>
                  <a:pt x="331109" y="1883390"/>
                  <a:pt x="298874" y="1851155"/>
                  <a:pt x="259109" y="1851155"/>
                </a:cubicBezTo>
                <a:cubicBezTo>
                  <a:pt x="239226" y="1851156"/>
                  <a:pt x="221226" y="1859214"/>
                  <a:pt x="208197" y="1872243"/>
                </a:cubicBezTo>
                <a:close/>
                <a:moveTo>
                  <a:pt x="0" y="1625202"/>
                </a:moveTo>
                <a:cubicBezTo>
                  <a:pt x="418057" y="1737228"/>
                  <a:pt x="858998" y="1737384"/>
                  <a:pt x="1277606" y="1625336"/>
                </a:cubicBezTo>
                <a:cubicBezTo>
                  <a:pt x="1277605" y="1938624"/>
                  <a:pt x="1277605" y="2251911"/>
                  <a:pt x="1277605" y="2565198"/>
                </a:cubicBezTo>
                <a:cubicBezTo>
                  <a:pt x="1277605" y="2917999"/>
                  <a:pt x="991603" y="3204001"/>
                  <a:pt x="638802" y="3204001"/>
                </a:cubicBezTo>
                <a:lnTo>
                  <a:pt x="638803" y="3204000"/>
                </a:lnTo>
                <a:cubicBezTo>
                  <a:pt x="286002" y="3204000"/>
                  <a:pt x="0" y="2917999"/>
                  <a:pt x="0" y="2565197"/>
                </a:cubicBezTo>
                <a:close/>
                <a:moveTo>
                  <a:pt x="208197" y="459897"/>
                </a:moveTo>
                <a:cubicBezTo>
                  <a:pt x="195167" y="472926"/>
                  <a:pt x="187109" y="490926"/>
                  <a:pt x="187109" y="510808"/>
                </a:cubicBezTo>
                <a:lnTo>
                  <a:pt x="187109" y="1302808"/>
                </a:lnTo>
                <a:cubicBezTo>
                  <a:pt x="187109" y="1342573"/>
                  <a:pt x="219344" y="1374808"/>
                  <a:pt x="259109" y="1374808"/>
                </a:cubicBezTo>
                <a:cubicBezTo>
                  <a:pt x="298874" y="1374808"/>
                  <a:pt x="331109" y="1342573"/>
                  <a:pt x="331109" y="1302808"/>
                </a:cubicBezTo>
                <a:lnTo>
                  <a:pt x="331109" y="510808"/>
                </a:lnTo>
                <a:cubicBezTo>
                  <a:pt x="331109" y="471043"/>
                  <a:pt x="298874" y="438808"/>
                  <a:pt x="259109" y="438808"/>
                </a:cubicBezTo>
                <a:cubicBezTo>
                  <a:pt x="239226" y="438808"/>
                  <a:pt x="221226" y="446867"/>
                  <a:pt x="208197" y="459897"/>
                </a:cubicBezTo>
                <a:close/>
                <a:moveTo>
                  <a:pt x="187101" y="187101"/>
                </a:moveTo>
                <a:cubicBezTo>
                  <a:pt x="302701" y="71501"/>
                  <a:pt x="462402" y="0"/>
                  <a:pt x="638803" y="0"/>
                </a:cubicBezTo>
                <a:cubicBezTo>
                  <a:pt x="991604" y="0"/>
                  <a:pt x="1277606" y="286002"/>
                  <a:pt x="1277606" y="638803"/>
                </a:cubicBezTo>
                <a:lnTo>
                  <a:pt x="1277606" y="1497764"/>
                </a:lnTo>
                <a:cubicBezTo>
                  <a:pt x="859958" y="1616355"/>
                  <a:pt x="417375" y="1616210"/>
                  <a:pt x="0" y="1498771"/>
                </a:cubicBezTo>
                <a:lnTo>
                  <a:pt x="0" y="638803"/>
                </a:lnTo>
                <a:cubicBezTo>
                  <a:pt x="0" y="462403"/>
                  <a:pt x="71500" y="302702"/>
                  <a:pt x="187101" y="187101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72" name="Google Shape;2372;p56"/>
          <p:cNvSpPr/>
          <p:nvPr/>
        </p:nvSpPr>
        <p:spPr>
          <a:xfrm rot="-2675106" flipH="1">
            <a:off x="4449045" y="4431698"/>
            <a:ext cx="162556" cy="635774"/>
          </a:xfrm>
          <a:custGeom>
            <a:avLst/>
            <a:gdLst/>
            <a:ahLst/>
            <a:cxnLst/>
            <a:rect l="l" t="t" r="r" b="b"/>
            <a:pathLst>
              <a:path w="1081111" h="4228323" extrusionOk="0">
                <a:moveTo>
                  <a:pt x="335224" y="1867922"/>
                </a:moveTo>
                <a:cubicBezTo>
                  <a:pt x="355105" y="1839562"/>
                  <a:pt x="441066" y="1818228"/>
                  <a:pt x="544096" y="1818228"/>
                </a:cubicBezTo>
                <a:cubicBezTo>
                  <a:pt x="661845" y="1818228"/>
                  <a:pt x="757300" y="1846093"/>
                  <a:pt x="757300" y="1880465"/>
                </a:cubicBezTo>
                <a:lnTo>
                  <a:pt x="754850" y="1887560"/>
                </a:lnTo>
                <a:lnTo>
                  <a:pt x="757869" y="1887560"/>
                </a:lnTo>
                <a:lnTo>
                  <a:pt x="757869" y="2839818"/>
                </a:lnTo>
                <a:cubicBezTo>
                  <a:pt x="757869" y="2972331"/>
                  <a:pt x="662287" y="3079754"/>
                  <a:pt x="544381" y="3079754"/>
                </a:cubicBezTo>
                <a:cubicBezTo>
                  <a:pt x="426475" y="3079754"/>
                  <a:pt x="330892" y="2972330"/>
                  <a:pt x="330892" y="2839818"/>
                </a:cubicBezTo>
                <a:cubicBezTo>
                  <a:pt x="330892" y="2522399"/>
                  <a:pt x="330893" y="2204979"/>
                  <a:pt x="330893" y="1887560"/>
                </a:cubicBezTo>
                <a:lnTo>
                  <a:pt x="333343" y="1887560"/>
                </a:lnTo>
                <a:cubicBezTo>
                  <a:pt x="331423" y="1885549"/>
                  <a:pt x="330893" y="1883025"/>
                  <a:pt x="330893" y="1880465"/>
                </a:cubicBezTo>
                <a:cubicBezTo>
                  <a:pt x="330893" y="1876168"/>
                  <a:pt x="332384" y="1871973"/>
                  <a:pt x="335224" y="1867922"/>
                </a:cubicBezTo>
                <a:close/>
                <a:moveTo>
                  <a:pt x="40017" y="122059"/>
                </a:moveTo>
                <a:cubicBezTo>
                  <a:pt x="33211" y="132011"/>
                  <a:pt x="29637" y="142314"/>
                  <a:pt x="29637" y="152868"/>
                </a:cubicBezTo>
                <a:cubicBezTo>
                  <a:pt x="29637" y="201406"/>
                  <a:pt x="105246" y="244661"/>
                  <a:pt x="223474" y="271871"/>
                </a:cubicBezTo>
                <a:lnTo>
                  <a:pt x="259635" y="468058"/>
                </a:lnTo>
                <a:cubicBezTo>
                  <a:pt x="103865" y="495856"/>
                  <a:pt x="0" y="547115"/>
                  <a:pt x="0" y="605632"/>
                </a:cubicBezTo>
                <a:cubicBezTo>
                  <a:pt x="0" y="658669"/>
                  <a:pt x="85325" y="705745"/>
                  <a:pt x="217400" y="734580"/>
                </a:cubicBezTo>
                <a:lnTo>
                  <a:pt x="217063" y="737117"/>
                </a:lnTo>
                <a:lnTo>
                  <a:pt x="217063" y="2943282"/>
                </a:lnTo>
                <a:cubicBezTo>
                  <a:pt x="217063" y="3039089"/>
                  <a:pt x="294931" y="3121078"/>
                  <a:pt x="405721" y="3153265"/>
                </a:cubicBezTo>
                <a:cubicBezTo>
                  <a:pt x="400324" y="3160310"/>
                  <a:pt x="397646" y="3168520"/>
                  <a:pt x="397646" y="3177204"/>
                </a:cubicBezTo>
                <a:lnTo>
                  <a:pt x="397646" y="3194256"/>
                </a:lnTo>
                <a:cubicBezTo>
                  <a:pt x="397646" y="3224314"/>
                  <a:pt x="429716" y="3248680"/>
                  <a:pt x="469276" y="3248680"/>
                </a:cubicBezTo>
                <a:lnTo>
                  <a:pt x="496274" y="3248680"/>
                </a:lnTo>
                <a:cubicBezTo>
                  <a:pt x="503831" y="3569617"/>
                  <a:pt x="518631" y="3867052"/>
                  <a:pt x="514761" y="4228323"/>
                </a:cubicBezTo>
                <a:lnTo>
                  <a:pt x="577573" y="4091802"/>
                </a:lnTo>
                <a:cubicBezTo>
                  <a:pt x="580481" y="3794896"/>
                  <a:pt x="583388" y="3537508"/>
                  <a:pt x="586278" y="3248680"/>
                </a:cubicBezTo>
                <a:lnTo>
                  <a:pt x="611834" y="3248680"/>
                </a:lnTo>
                <a:cubicBezTo>
                  <a:pt x="651395" y="3248680"/>
                  <a:pt x="683465" y="3224314"/>
                  <a:pt x="683465" y="3194256"/>
                </a:cubicBezTo>
                <a:lnTo>
                  <a:pt x="683465" y="3177205"/>
                </a:lnTo>
                <a:cubicBezTo>
                  <a:pt x="683465" y="3168518"/>
                  <a:pt x="680787" y="3160307"/>
                  <a:pt x="675388" y="3153262"/>
                </a:cubicBezTo>
                <a:cubicBezTo>
                  <a:pt x="786180" y="3121079"/>
                  <a:pt x="864048" y="3039089"/>
                  <a:pt x="864048" y="2943282"/>
                </a:cubicBezTo>
                <a:lnTo>
                  <a:pt x="864048" y="737117"/>
                </a:lnTo>
                <a:cubicBezTo>
                  <a:pt x="864048" y="736269"/>
                  <a:pt x="864042" y="735422"/>
                  <a:pt x="863712" y="734579"/>
                </a:cubicBezTo>
                <a:cubicBezTo>
                  <a:pt x="995786" y="705744"/>
                  <a:pt x="1081111" y="658669"/>
                  <a:pt x="1081111" y="605632"/>
                </a:cubicBezTo>
                <a:cubicBezTo>
                  <a:pt x="1081111" y="547115"/>
                  <a:pt x="977246" y="495856"/>
                  <a:pt x="821477" y="468058"/>
                </a:cubicBezTo>
                <a:lnTo>
                  <a:pt x="857637" y="271871"/>
                </a:lnTo>
                <a:cubicBezTo>
                  <a:pt x="975865" y="244661"/>
                  <a:pt x="1051474" y="201406"/>
                  <a:pt x="1051474" y="152868"/>
                </a:cubicBezTo>
                <a:cubicBezTo>
                  <a:pt x="1051474" y="68441"/>
                  <a:pt x="822728" y="0"/>
                  <a:pt x="540555" y="0"/>
                </a:cubicBezTo>
                <a:cubicBezTo>
                  <a:pt x="293654" y="0"/>
                  <a:pt x="87658" y="52400"/>
                  <a:pt x="40017" y="122059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73" name="Google Shape;2373;p56"/>
          <p:cNvSpPr/>
          <p:nvPr/>
        </p:nvSpPr>
        <p:spPr>
          <a:xfrm>
            <a:off x="9305815" y="3380716"/>
            <a:ext cx="332990" cy="529812"/>
          </a:xfrm>
          <a:custGeom>
            <a:avLst/>
            <a:gdLst/>
            <a:ahLst/>
            <a:cxnLst/>
            <a:rect l="l" t="t" r="r" b="b"/>
            <a:pathLst>
              <a:path w="2016224" h="3207971" extrusionOk="0">
                <a:moveTo>
                  <a:pt x="854575" y="1382799"/>
                </a:moveTo>
                <a:lnTo>
                  <a:pt x="854575" y="1686462"/>
                </a:lnTo>
                <a:lnTo>
                  <a:pt x="550912" y="1686462"/>
                </a:lnTo>
                <a:lnTo>
                  <a:pt x="550912" y="1993536"/>
                </a:lnTo>
                <a:lnTo>
                  <a:pt x="854575" y="1993536"/>
                </a:lnTo>
                <a:lnTo>
                  <a:pt x="854575" y="2297199"/>
                </a:lnTo>
                <a:lnTo>
                  <a:pt x="1161649" y="2297199"/>
                </a:lnTo>
                <a:lnTo>
                  <a:pt x="1161649" y="1993536"/>
                </a:lnTo>
                <a:lnTo>
                  <a:pt x="1465312" y="1993536"/>
                </a:lnTo>
                <a:lnTo>
                  <a:pt x="1465312" y="1686462"/>
                </a:lnTo>
                <a:lnTo>
                  <a:pt x="1161649" y="1686462"/>
                </a:lnTo>
                <a:lnTo>
                  <a:pt x="1161649" y="1382799"/>
                </a:lnTo>
                <a:close/>
                <a:moveTo>
                  <a:pt x="397285" y="941591"/>
                </a:moveTo>
                <a:lnTo>
                  <a:pt x="1618940" y="941591"/>
                </a:lnTo>
                <a:lnTo>
                  <a:pt x="1618940" y="2738407"/>
                </a:lnTo>
                <a:lnTo>
                  <a:pt x="397285" y="2738407"/>
                </a:lnTo>
                <a:close/>
                <a:moveTo>
                  <a:pt x="305673" y="849979"/>
                </a:moveTo>
                <a:lnTo>
                  <a:pt x="305673" y="2830019"/>
                </a:lnTo>
                <a:lnTo>
                  <a:pt x="1710552" y="2830019"/>
                </a:lnTo>
                <a:lnTo>
                  <a:pt x="1710552" y="849979"/>
                </a:lnTo>
                <a:close/>
                <a:moveTo>
                  <a:pt x="240515" y="472027"/>
                </a:moveTo>
                <a:lnTo>
                  <a:pt x="1775709" y="472027"/>
                </a:lnTo>
                <a:cubicBezTo>
                  <a:pt x="1908542" y="472027"/>
                  <a:pt x="2016224" y="579709"/>
                  <a:pt x="2016224" y="712542"/>
                </a:cubicBezTo>
                <a:lnTo>
                  <a:pt x="2016224" y="2967456"/>
                </a:lnTo>
                <a:cubicBezTo>
                  <a:pt x="2016224" y="3100289"/>
                  <a:pt x="1908542" y="3207971"/>
                  <a:pt x="1775709" y="3207971"/>
                </a:cubicBezTo>
                <a:lnTo>
                  <a:pt x="240515" y="3207971"/>
                </a:lnTo>
                <a:cubicBezTo>
                  <a:pt x="107682" y="3207971"/>
                  <a:pt x="0" y="3100289"/>
                  <a:pt x="0" y="2967456"/>
                </a:cubicBezTo>
                <a:lnTo>
                  <a:pt x="0" y="712542"/>
                </a:lnTo>
                <a:cubicBezTo>
                  <a:pt x="0" y="579709"/>
                  <a:pt x="107682" y="472027"/>
                  <a:pt x="240515" y="472027"/>
                </a:cubicBezTo>
                <a:close/>
                <a:moveTo>
                  <a:pt x="515787" y="0"/>
                </a:moveTo>
                <a:lnTo>
                  <a:pt x="1500437" y="0"/>
                </a:lnTo>
                <a:cubicBezTo>
                  <a:pt x="1541893" y="0"/>
                  <a:pt x="1575500" y="33607"/>
                  <a:pt x="1575500" y="75063"/>
                </a:cubicBezTo>
                <a:lnTo>
                  <a:pt x="1575500" y="367990"/>
                </a:lnTo>
                <a:lnTo>
                  <a:pt x="440724" y="367990"/>
                </a:lnTo>
                <a:lnTo>
                  <a:pt x="440724" y="75063"/>
                </a:lnTo>
                <a:cubicBezTo>
                  <a:pt x="440724" y="33607"/>
                  <a:pt x="474331" y="0"/>
                  <a:pt x="515787" y="0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74" name="Google Shape;2374;p56"/>
          <p:cNvSpPr/>
          <p:nvPr/>
        </p:nvSpPr>
        <p:spPr>
          <a:xfrm>
            <a:off x="7588150" y="3380716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 extrusionOk="0">
                <a:moveTo>
                  <a:pt x="1799999" y="306000"/>
                </a:moveTo>
                <a:lnTo>
                  <a:pt x="1440000" y="306000"/>
                </a:lnTo>
                <a:lnTo>
                  <a:pt x="1440000" y="1308231"/>
                </a:lnTo>
                <a:lnTo>
                  <a:pt x="572043" y="807116"/>
                </a:lnTo>
                <a:lnTo>
                  <a:pt x="392043" y="1118885"/>
                </a:lnTo>
                <a:lnTo>
                  <a:pt x="1260000" y="1620000"/>
                </a:lnTo>
                <a:lnTo>
                  <a:pt x="392043" y="2121116"/>
                </a:lnTo>
                <a:lnTo>
                  <a:pt x="572043" y="2432885"/>
                </a:lnTo>
                <a:lnTo>
                  <a:pt x="1440000" y="1931769"/>
                </a:lnTo>
                <a:lnTo>
                  <a:pt x="1440000" y="2934000"/>
                </a:lnTo>
                <a:lnTo>
                  <a:pt x="1800000" y="2934000"/>
                </a:lnTo>
                <a:lnTo>
                  <a:pt x="1800000" y="1931769"/>
                </a:lnTo>
                <a:lnTo>
                  <a:pt x="2667957" y="2432884"/>
                </a:lnTo>
                <a:lnTo>
                  <a:pt x="2847957" y="2121116"/>
                </a:lnTo>
                <a:lnTo>
                  <a:pt x="1980000" y="1620000"/>
                </a:lnTo>
                <a:lnTo>
                  <a:pt x="2847958" y="1118885"/>
                </a:lnTo>
                <a:lnTo>
                  <a:pt x="2667957" y="807116"/>
                </a:lnTo>
                <a:lnTo>
                  <a:pt x="1800000" y="1308231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75" name="Google Shape;2375;p56"/>
          <p:cNvSpPr/>
          <p:nvPr/>
        </p:nvSpPr>
        <p:spPr>
          <a:xfrm>
            <a:off x="8427219" y="3380716"/>
            <a:ext cx="529090" cy="529812"/>
          </a:xfrm>
          <a:custGeom>
            <a:avLst/>
            <a:gdLst/>
            <a:ahLst/>
            <a:cxnLst/>
            <a:rect l="l" t="t" r="r" b="b"/>
            <a:pathLst>
              <a:path w="3225370" h="3229762" extrusionOk="0">
                <a:moveTo>
                  <a:pt x="1355872" y="0"/>
                </a:moveTo>
                <a:cubicBezTo>
                  <a:pt x="1564636" y="0"/>
                  <a:pt x="1733872" y="169236"/>
                  <a:pt x="1733872" y="378000"/>
                </a:cubicBezTo>
                <a:cubicBezTo>
                  <a:pt x="1733872" y="530834"/>
                  <a:pt x="1643169" y="662483"/>
                  <a:pt x="1512292" y="721255"/>
                </a:cubicBezTo>
                <a:lnTo>
                  <a:pt x="1607042" y="1169019"/>
                </a:lnTo>
                <a:cubicBezTo>
                  <a:pt x="1611319" y="1167786"/>
                  <a:pt x="1615651" y="1167712"/>
                  <a:pt x="1620000" y="1167712"/>
                </a:cubicBezTo>
                <a:cubicBezTo>
                  <a:pt x="1828764" y="1167712"/>
                  <a:pt x="1998000" y="1336948"/>
                  <a:pt x="1998000" y="1545712"/>
                </a:cubicBezTo>
                <a:lnTo>
                  <a:pt x="1996362" y="1567711"/>
                </a:lnTo>
                <a:lnTo>
                  <a:pt x="2525816" y="1711728"/>
                </a:lnTo>
                <a:cubicBezTo>
                  <a:pt x="2591164" y="1602543"/>
                  <a:pt x="2710810" y="1530128"/>
                  <a:pt x="2847370" y="1530128"/>
                </a:cubicBezTo>
                <a:cubicBezTo>
                  <a:pt x="3056134" y="1530128"/>
                  <a:pt x="3225370" y="1699364"/>
                  <a:pt x="3225370" y="1908128"/>
                </a:cubicBezTo>
                <a:cubicBezTo>
                  <a:pt x="3225370" y="2116892"/>
                  <a:pt x="3056134" y="2286128"/>
                  <a:pt x="2847370" y="2286128"/>
                </a:cubicBezTo>
                <a:cubicBezTo>
                  <a:pt x="2638606" y="2286128"/>
                  <a:pt x="2469370" y="2116892"/>
                  <a:pt x="2469370" y="1908128"/>
                </a:cubicBezTo>
                <a:lnTo>
                  <a:pt x="2475505" y="1847275"/>
                </a:lnTo>
                <a:lnTo>
                  <a:pt x="1957861" y="1706471"/>
                </a:lnTo>
                <a:cubicBezTo>
                  <a:pt x="1922674" y="1789256"/>
                  <a:pt x="1855841" y="1854310"/>
                  <a:pt x="1773397" y="1890608"/>
                </a:cubicBezTo>
                <a:lnTo>
                  <a:pt x="1908290" y="2478637"/>
                </a:lnTo>
                <a:cubicBezTo>
                  <a:pt x="2094333" y="2500701"/>
                  <a:pt x="2237929" y="2659462"/>
                  <a:pt x="2237929" y="2851762"/>
                </a:cubicBezTo>
                <a:cubicBezTo>
                  <a:pt x="2237929" y="3060526"/>
                  <a:pt x="2068693" y="3229762"/>
                  <a:pt x="1859929" y="3229762"/>
                </a:cubicBezTo>
                <a:cubicBezTo>
                  <a:pt x="1651165" y="3229762"/>
                  <a:pt x="1481929" y="3060526"/>
                  <a:pt x="1481929" y="2851762"/>
                </a:cubicBezTo>
                <a:cubicBezTo>
                  <a:pt x="1481929" y="2676759"/>
                  <a:pt x="1600854" y="2529533"/>
                  <a:pt x="1762693" y="2487978"/>
                </a:cubicBezTo>
                <a:lnTo>
                  <a:pt x="1632951" y="1922407"/>
                </a:lnTo>
                <a:cubicBezTo>
                  <a:pt x="1628677" y="1923639"/>
                  <a:pt x="1624347" y="1923712"/>
                  <a:pt x="1620000" y="1923712"/>
                </a:cubicBezTo>
                <a:cubicBezTo>
                  <a:pt x="1474614" y="1923712"/>
                  <a:pt x="1348399" y="1841634"/>
                  <a:pt x="1286703" y="1720478"/>
                </a:cubicBezTo>
                <a:lnTo>
                  <a:pt x="726463" y="1950491"/>
                </a:lnTo>
                <a:cubicBezTo>
                  <a:pt x="745503" y="1995553"/>
                  <a:pt x="756000" y="2045092"/>
                  <a:pt x="756000" y="2097083"/>
                </a:cubicBezTo>
                <a:cubicBezTo>
                  <a:pt x="756000" y="2305847"/>
                  <a:pt x="586764" y="2475083"/>
                  <a:pt x="378000" y="2475083"/>
                </a:cubicBezTo>
                <a:cubicBezTo>
                  <a:pt x="169236" y="2475083"/>
                  <a:pt x="0" y="2305847"/>
                  <a:pt x="0" y="2097083"/>
                </a:cubicBezTo>
                <a:cubicBezTo>
                  <a:pt x="0" y="1888319"/>
                  <a:pt x="169236" y="1719083"/>
                  <a:pt x="378000" y="1719083"/>
                </a:cubicBezTo>
                <a:cubicBezTo>
                  <a:pt x="481765" y="1719083"/>
                  <a:pt x="575764" y="1760894"/>
                  <a:pt x="643957" y="1828700"/>
                </a:cubicBezTo>
                <a:lnTo>
                  <a:pt x="1245626" y="1581679"/>
                </a:lnTo>
                <a:cubicBezTo>
                  <a:pt x="1242578" y="1569964"/>
                  <a:pt x="1242000" y="1557905"/>
                  <a:pt x="1242000" y="1545712"/>
                </a:cubicBezTo>
                <a:cubicBezTo>
                  <a:pt x="1242000" y="1391666"/>
                  <a:pt x="1334148" y="1259142"/>
                  <a:pt x="1466584" y="1200827"/>
                </a:cubicBezTo>
                <a:lnTo>
                  <a:pt x="1372109" y="754363"/>
                </a:lnTo>
                <a:cubicBezTo>
                  <a:pt x="1366762" y="755885"/>
                  <a:pt x="1361331" y="756000"/>
                  <a:pt x="1355872" y="756000"/>
                </a:cubicBezTo>
                <a:cubicBezTo>
                  <a:pt x="1147108" y="756000"/>
                  <a:pt x="977872" y="586764"/>
                  <a:pt x="977872" y="378000"/>
                </a:cubicBezTo>
                <a:cubicBezTo>
                  <a:pt x="977872" y="169236"/>
                  <a:pt x="1147108" y="0"/>
                  <a:pt x="1355872" y="0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76" name="Google Shape;2376;p56"/>
          <p:cNvSpPr/>
          <p:nvPr/>
        </p:nvSpPr>
        <p:spPr>
          <a:xfrm rot="10800000">
            <a:off x="3448030" y="4484678"/>
            <a:ext cx="488619" cy="529812"/>
          </a:xfrm>
          <a:custGeom>
            <a:avLst/>
            <a:gdLst/>
            <a:ahLst/>
            <a:cxnLst/>
            <a:rect l="l" t="t" r="r" b="b"/>
            <a:pathLst>
              <a:path w="2958558" h="3207983" extrusionOk="0">
                <a:moveTo>
                  <a:pt x="376920" y="2960896"/>
                </a:moveTo>
                <a:cubicBezTo>
                  <a:pt x="266613" y="2960896"/>
                  <a:pt x="177192" y="2871475"/>
                  <a:pt x="177192" y="2761168"/>
                </a:cubicBezTo>
                <a:cubicBezTo>
                  <a:pt x="177192" y="2650861"/>
                  <a:pt x="266613" y="2561440"/>
                  <a:pt x="376920" y="2561440"/>
                </a:cubicBezTo>
                <a:cubicBezTo>
                  <a:pt x="487227" y="2561440"/>
                  <a:pt x="576648" y="2650861"/>
                  <a:pt x="576648" y="2761168"/>
                </a:cubicBezTo>
                <a:cubicBezTo>
                  <a:pt x="576648" y="2871475"/>
                  <a:pt x="487227" y="2960896"/>
                  <a:pt x="376920" y="2960896"/>
                </a:cubicBezTo>
                <a:close/>
                <a:moveTo>
                  <a:pt x="376921" y="3072323"/>
                </a:moveTo>
                <a:cubicBezTo>
                  <a:pt x="539434" y="3072323"/>
                  <a:pt x="671176" y="2940581"/>
                  <a:pt x="671176" y="2778068"/>
                </a:cubicBezTo>
                <a:cubicBezTo>
                  <a:pt x="671176" y="2615555"/>
                  <a:pt x="539434" y="2483813"/>
                  <a:pt x="376921" y="2483813"/>
                </a:cubicBezTo>
                <a:cubicBezTo>
                  <a:pt x="214408" y="2483813"/>
                  <a:pt x="82666" y="2615555"/>
                  <a:pt x="82666" y="2778068"/>
                </a:cubicBezTo>
                <a:cubicBezTo>
                  <a:pt x="82666" y="2940581"/>
                  <a:pt x="214408" y="3072323"/>
                  <a:pt x="376921" y="3072323"/>
                </a:cubicBezTo>
                <a:close/>
                <a:moveTo>
                  <a:pt x="2379939" y="3207575"/>
                </a:moveTo>
                <a:cubicBezTo>
                  <a:pt x="2342159" y="3210380"/>
                  <a:pt x="2303308" y="3198772"/>
                  <a:pt x="2272342" y="3172087"/>
                </a:cubicBezTo>
                <a:cubicBezTo>
                  <a:pt x="2210411" y="3118717"/>
                  <a:pt x="2203469" y="3025247"/>
                  <a:pt x="2256839" y="2963315"/>
                </a:cubicBezTo>
                <a:cubicBezTo>
                  <a:pt x="2292137" y="2922355"/>
                  <a:pt x="2344975" y="2905450"/>
                  <a:pt x="2394194" y="2916618"/>
                </a:cubicBezTo>
                <a:lnTo>
                  <a:pt x="2482323" y="2842744"/>
                </a:lnTo>
                <a:lnTo>
                  <a:pt x="2486558" y="2847797"/>
                </a:lnTo>
                <a:cubicBezTo>
                  <a:pt x="2638916" y="2767056"/>
                  <a:pt x="2628462" y="2744879"/>
                  <a:pt x="2689889" y="2690172"/>
                </a:cubicBezTo>
                <a:cubicBezTo>
                  <a:pt x="2722819" y="2655246"/>
                  <a:pt x="2732363" y="2657367"/>
                  <a:pt x="2726376" y="2568558"/>
                </a:cubicBezTo>
                <a:lnTo>
                  <a:pt x="2730335" y="2568172"/>
                </a:lnTo>
                <a:lnTo>
                  <a:pt x="2726098" y="2568172"/>
                </a:lnTo>
                <a:lnTo>
                  <a:pt x="2726098" y="2140027"/>
                </a:lnTo>
                <a:lnTo>
                  <a:pt x="2686068" y="2140105"/>
                </a:lnTo>
                <a:cubicBezTo>
                  <a:pt x="2685662" y="1932305"/>
                  <a:pt x="2574529" y="1740506"/>
                  <a:pt x="2394530" y="1636956"/>
                </a:cubicBezTo>
                <a:cubicBezTo>
                  <a:pt x="2214320" y="1533284"/>
                  <a:pt x="1992511" y="1533845"/>
                  <a:pt x="1812826" y="1638426"/>
                </a:cubicBezTo>
                <a:cubicBezTo>
                  <a:pt x="1633353" y="1742884"/>
                  <a:pt x="1523189" y="1935240"/>
                  <a:pt x="1523830" y="2143038"/>
                </a:cubicBezTo>
                <a:lnTo>
                  <a:pt x="1483625" y="2143162"/>
                </a:lnTo>
                <a:lnTo>
                  <a:pt x="1483625" y="2568172"/>
                </a:lnTo>
                <a:lnTo>
                  <a:pt x="1479388" y="2568172"/>
                </a:lnTo>
                <a:lnTo>
                  <a:pt x="1483347" y="2568558"/>
                </a:lnTo>
                <a:cubicBezTo>
                  <a:pt x="1477359" y="2657367"/>
                  <a:pt x="1486903" y="2655246"/>
                  <a:pt x="1519833" y="2690172"/>
                </a:cubicBezTo>
                <a:cubicBezTo>
                  <a:pt x="1581261" y="2744879"/>
                  <a:pt x="1570806" y="2767057"/>
                  <a:pt x="1723166" y="2847797"/>
                </a:cubicBezTo>
                <a:lnTo>
                  <a:pt x="1727402" y="2842744"/>
                </a:lnTo>
                <a:lnTo>
                  <a:pt x="1815530" y="2916618"/>
                </a:lnTo>
                <a:cubicBezTo>
                  <a:pt x="1864749" y="2905450"/>
                  <a:pt x="1917587" y="2922356"/>
                  <a:pt x="1952884" y="2963315"/>
                </a:cubicBezTo>
                <a:cubicBezTo>
                  <a:pt x="2006254" y="3025247"/>
                  <a:pt x="1999313" y="3118717"/>
                  <a:pt x="1937381" y="3172087"/>
                </a:cubicBezTo>
                <a:cubicBezTo>
                  <a:pt x="1906416" y="3198772"/>
                  <a:pt x="1867565" y="3210380"/>
                  <a:pt x="1829785" y="3207575"/>
                </a:cubicBezTo>
                <a:cubicBezTo>
                  <a:pt x="1792004" y="3204769"/>
                  <a:pt x="1755294" y="3187551"/>
                  <a:pt x="1728609" y="3156586"/>
                </a:cubicBezTo>
                <a:cubicBezTo>
                  <a:pt x="1704170" y="3128225"/>
                  <a:pt x="1692377" y="3093251"/>
                  <a:pt x="1694258" y="3058558"/>
                </a:cubicBezTo>
                <a:lnTo>
                  <a:pt x="1607474" y="2985811"/>
                </a:lnTo>
                <a:lnTo>
                  <a:pt x="1609754" y="2983092"/>
                </a:lnTo>
                <a:cubicBezTo>
                  <a:pt x="1505378" y="2914609"/>
                  <a:pt x="1454899" y="2874388"/>
                  <a:pt x="1372959" y="2808609"/>
                </a:cubicBezTo>
                <a:cubicBezTo>
                  <a:pt x="1301402" y="2768123"/>
                  <a:pt x="1295976" y="2652344"/>
                  <a:pt x="1300245" y="2568172"/>
                </a:cubicBezTo>
                <a:lnTo>
                  <a:pt x="1296941" y="2568172"/>
                </a:lnTo>
                <a:lnTo>
                  <a:pt x="1296941" y="2143739"/>
                </a:lnTo>
                <a:lnTo>
                  <a:pt x="1251342" y="2143880"/>
                </a:lnTo>
                <a:cubicBezTo>
                  <a:pt x="1250400" y="1838694"/>
                  <a:pt x="1412261" y="1556194"/>
                  <a:pt x="1675942" y="1402813"/>
                </a:cubicBezTo>
                <a:cubicBezTo>
                  <a:pt x="1778114" y="1343381"/>
                  <a:pt x="1889554" y="1306836"/>
                  <a:pt x="2003205" y="1293823"/>
                </a:cubicBezTo>
                <a:lnTo>
                  <a:pt x="2003205" y="878785"/>
                </a:lnTo>
                <a:lnTo>
                  <a:pt x="1998176" y="878621"/>
                </a:lnTo>
                <a:cubicBezTo>
                  <a:pt x="2009560" y="630102"/>
                  <a:pt x="1847671" y="398939"/>
                  <a:pt x="1584243" y="287563"/>
                </a:cubicBezTo>
                <a:cubicBezTo>
                  <a:pt x="1373323" y="198386"/>
                  <a:pt x="1125012" y="198092"/>
                  <a:pt x="913796" y="286769"/>
                </a:cubicBezTo>
                <a:cubicBezTo>
                  <a:pt x="650203" y="397436"/>
                  <a:pt x="487575" y="627955"/>
                  <a:pt x="497878" y="876315"/>
                </a:cubicBezTo>
                <a:lnTo>
                  <a:pt x="492947" y="876461"/>
                </a:lnTo>
                <a:lnTo>
                  <a:pt x="492947" y="2424958"/>
                </a:lnTo>
                <a:cubicBezTo>
                  <a:pt x="646520" y="2471832"/>
                  <a:pt x="757382" y="2615059"/>
                  <a:pt x="757382" y="2784179"/>
                </a:cubicBezTo>
                <a:cubicBezTo>
                  <a:pt x="757382" y="2993324"/>
                  <a:pt x="587836" y="3162870"/>
                  <a:pt x="378691" y="3162870"/>
                </a:cubicBezTo>
                <a:cubicBezTo>
                  <a:pt x="169546" y="3162870"/>
                  <a:pt x="0" y="2993324"/>
                  <a:pt x="0" y="2784179"/>
                </a:cubicBezTo>
                <a:cubicBezTo>
                  <a:pt x="0" y="2610447"/>
                  <a:pt x="116991" y="2464039"/>
                  <a:pt x="276947" y="2421074"/>
                </a:cubicBezTo>
                <a:lnTo>
                  <a:pt x="276947" y="783746"/>
                </a:lnTo>
                <a:lnTo>
                  <a:pt x="281758" y="783746"/>
                </a:lnTo>
                <a:cubicBezTo>
                  <a:pt x="307533" y="493124"/>
                  <a:pt x="502412" y="231983"/>
                  <a:pt x="801266" y="95774"/>
                </a:cubicBezTo>
                <a:cubicBezTo>
                  <a:pt x="1082323" y="-32324"/>
                  <a:pt x="1416727" y="-31901"/>
                  <a:pt x="1697364" y="96907"/>
                </a:cubicBezTo>
                <a:cubicBezTo>
                  <a:pt x="1994951" y="233494"/>
                  <a:pt x="2188714" y="494056"/>
                  <a:pt x="2214549" y="783746"/>
                </a:cubicBezTo>
                <a:lnTo>
                  <a:pt x="2219205" y="783746"/>
                </a:lnTo>
                <a:lnTo>
                  <a:pt x="2219205" y="1295162"/>
                </a:lnTo>
                <a:cubicBezTo>
                  <a:pt x="2327099" y="1309357"/>
                  <a:pt x="2432799" y="1344641"/>
                  <a:pt x="2530224" y="1400656"/>
                </a:cubicBezTo>
                <a:cubicBezTo>
                  <a:pt x="2794677" y="1552703"/>
                  <a:pt x="2957961" y="1834385"/>
                  <a:pt x="2958558" y="2139573"/>
                </a:cubicBezTo>
                <a:lnTo>
                  <a:pt x="2912782" y="2139663"/>
                </a:lnTo>
                <a:lnTo>
                  <a:pt x="2912782" y="2568172"/>
                </a:lnTo>
                <a:lnTo>
                  <a:pt x="2909478" y="2568172"/>
                </a:lnTo>
                <a:cubicBezTo>
                  <a:pt x="2913747" y="2652344"/>
                  <a:pt x="2908320" y="2768123"/>
                  <a:pt x="2836763" y="2808609"/>
                </a:cubicBezTo>
                <a:cubicBezTo>
                  <a:pt x="2754824" y="2874388"/>
                  <a:pt x="2704345" y="2914609"/>
                  <a:pt x="2599970" y="2983091"/>
                </a:cubicBezTo>
                <a:lnTo>
                  <a:pt x="2602250" y="2985811"/>
                </a:lnTo>
                <a:lnTo>
                  <a:pt x="2515466" y="3058559"/>
                </a:lnTo>
                <a:cubicBezTo>
                  <a:pt x="2517346" y="3093252"/>
                  <a:pt x="2505554" y="3128225"/>
                  <a:pt x="2481114" y="3156586"/>
                </a:cubicBezTo>
                <a:cubicBezTo>
                  <a:pt x="2454429" y="3187551"/>
                  <a:pt x="2417719" y="3204769"/>
                  <a:pt x="2379939" y="3207575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77" name="Google Shape;2377;p56"/>
          <p:cNvSpPr/>
          <p:nvPr/>
        </p:nvSpPr>
        <p:spPr>
          <a:xfrm rot="10800000">
            <a:off x="6859738" y="4469022"/>
            <a:ext cx="320105" cy="520850"/>
          </a:xfrm>
          <a:custGeom>
            <a:avLst/>
            <a:gdLst/>
            <a:ahLst/>
            <a:cxnLst/>
            <a:rect l="l" t="t" r="r" b="b"/>
            <a:pathLst>
              <a:path w="3636337" h="7138182" extrusionOk="0">
                <a:moveTo>
                  <a:pt x="1563551" y="3029061"/>
                </a:moveTo>
                <a:lnTo>
                  <a:pt x="1563551" y="1171769"/>
                </a:lnTo>
                <a:cubicBezTo>
                  <a:pt x="1444523" y="1201084"/>
                  <a:pt x="1330799" y="1254073"/>
                  <a:pt x="1228219" y="1328453"/>
                </a:cubicBezTo>
                <a:cubicBezTo>
                  <a:pt x="927220" y="1546705"/>
                  <a:pt x="771440" y="1913395"/>
                  <a:pt x="823311" y="2281559"/>
                </a:cubicBezTo>
                <a:cubicBezTo>
                  <a:pt x="886035" y="2761950"/>
                  <a:pt x="1181988" y="2923981"/>
                  <a:pt x="1563551" y="3029061"/>
                </a:cubicBezTo>
                <a:close/>
                <a:moveTo>
                  <a:pt x="2056123" y="5971053"/>
                </a:moveTo>
                <a:cubicBezTo>
                  <a:pt x="2180706" y="5941789"/>
                  <a:pt x="2300029" y="5887431"/>
                  <a:pt x="2407191" y="5809729"/>
                </a:cubicBezTo>
                <a:cubicBezTo>
                  <a:pt x="2708190" y="5591477"/>
                  <a:pt x="2863970" y="5224787"/>
                  <a:pt x="2812099" y="4856623"/>
                </a:cubicBezTo>
                <a:cubicBezTo>
                  <a:pt x="2712300" y="4365494"/>
                  <a:pt x="2419393" y="4148018"/>
                  <a:pt x="2056123" y="4007016"/>
                </a:cubicBezTo>
                <a:close/>
                <a:moveTo>
                  <a:pt x="2056123" y="7138182"/>
                </a:moveTo>
                <a:lnTo>
                  <a:pt x="1563551" y="7138182"/>
                </a:lnTo>
                <a:lnTo>
                  <a:pt x="1563551" y="6796553"/>
                </a:lnTo>
                <a:cubicBezTo>
                  <a:pt x="1376287" y="6771102"/>
                  <a:pt x="1191751" y="6715291"/>
                  <a:pt x="1016794" y="6629471"/>
                </a:cubicBezTo>
                <a:cubicBezTo>
                  <a:pt x="412303" y="6332946"/>
                  <a:pt x="21102" y="5726704"/>
                  <a:pt x="0" y="5053734"/>
                </a:cubicBezTo>
                <a:lnTo>
                  <a:pt x="813973" y="5028205"/>
                </a:lnTo>
                <a:cubicBezTo>
                  <a:pt x="825624" y="5399818"/>
                  <a:pt x="1041643" y="5734588"/>
                  <a:pt x="1375441" y="5898325"/>
                </a:cubicBezTo>
                <a:cubicBezTo>
                  <a:pt x="1436179" y="5928119"/>
                  <a:pt x="1499008" y="5951362"/>
                  <a:pt x="1563551" y="5965918"/>
                </a:cubicBezTo>
                <a:lnTo>
                  <a:pt x="1563551" y="3847635"/>
                </a:lnTo>
                <a:cubicBezTo>
                  <a:pt x="920238" y="3662345"/>
                  <a:pt x="233045" y="3450393"/>
                  <a:pt x="16852" y="2382091"/>
                </a:cubicBezTo>
                <a:cubicBezTo>
                  <a:pt x="-73403" y="1719933"/>
                  <a:pt x="208577" y="1061859"/>
                  <a:pt x="750173" y="669157"/>
                </a:cubicBezTo>
                <a:cubicBezTo>
                  <a:pt x="994931" y="491686"/>
                  <a:pt x="1274723" y="381458"/>
                  <a:pt x="1563551" y="341319"/>
                </a:cubicBezTo>
                <a:lnTo>
                  <a:pt x="1563551" y="0"/>
                </a:lnTo>
                <a:lnTo>
                  <a:pt x="2056123" y="0"/>
                </a:lnTo>
                <a:lnTo>
                  <a:pt x="2056123" y="339268"/>
                </a:lnTo>
                <a:cubicBezTo>
                  <a:pt x="2248752" y="363969"/>
                  <a:pt x="2438747" y="420481"/>
                  <a:pt x="2618616" y="508711"/>
                </a:cubicBezTo>
                <a:cubicBezTo>
                  <a:pt x="3223107" y="805237"/>
                  <a:pt x="3614308" y="1411478"/>
                  <a:pt x="3635410" y="2084448"/>
                </a:cubicBezTo>
                <a:lnTo>
                  <a:pt x="2821437" y="2109978"/>
                </a:lnTo>
                <a:cubicBezTo>
                  <a:pt x="2809786" y="1738364"/>
                  <a:pt x="2593767" y="1403594"/>
                  <a:pt x="2259969" y="1239857"/>
                </a:cubicBezTo>
                <a:cubicBezTo>
                  <a:pt x="2194243" y="1207617"/>
                  <a:pt x="2126069" y="1183046"/>
                  <a:pt x="2056123" y="1168235"/>
                </a:cubicBezTo>
                <a:lnTo>
                  <a:pt x="2056123" y="3150890"/>
                </a:lnTo>
                <a:cubicBezTo>
                  <a:pt x="2675271" y="3303511"/>
                  <a:pt x="3347939" y="3564428"/>
                  <a:pt x="3618512" y="4743007"/>
                </a:cubicBezTo>
                <a:cubicBezTo>
                  <a:pt x="3712448" y="5409725"/>
                  <a:pt x="3430336" y="6073786"/>
                  <a:pt x="2885237" y="6469025"/>
                </a:cubicBezTo>
                <a:cubicBezTo>
                  <a:pt x="2636047" y="6649712"/>
                  <a:pt x="2350538" y="6760700"/>
                  <a:pt x="2056123" y="6798748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78" name="Google Shape;2378;p56"/>
          <p:cNvSpPr/>
          <p:nvPr/>
        </p:nvSpPr>
        <p:spPr>
          <a:xfrm>
            <a:off x="5127365" y="4607886"/>
            <a:ext cx="505898" cy="283399"/>
          </a:xfrm>
          <a:custGeom>
            <a:avLst/>
            <a:gdLst/>
            <a:ahLst/>
            <a:cxnLst/>
            <a:rect l="l" t="t" r="r" b="b"/>
            <a:pathLst>
              <a:path w="4560938" h="2554996" extrusionOk="0">
                <a:moveTo>
                  <a:pt x="2315585" y="1351978"/>
                </a:moveTo>
                <a:lnTo>
                  <a:pt x="2315585" y="1608128"/>
                </a:lnTo>
                <a:cubicBezTo>
                  <a:pt x="2332000" y="1604085"/>
                  <a:pt x="2347685" y="1596777"/>
                  <a:pt x="2361832" y="1586519"/>
                </a:cubicBezTo>
                <a:cubicBezTo>
                  <a:pt x="2403345" y="1556419"/>
                  <a:pt x="2424829" y="1505846"/>
                  <a:pt x="2417675" y="1455070"/>
                </a:cubicBezTo>
                <a:cubicBezTo>
                  <a:pt x="2409025" y="1388817"/>
                  <a:pt x="2368208" y="1366470"/>
                  <a:pt x="2315585" y="1351978"/>
                </a:cubicBezTo>
                <a:close/>
                <a:moveTo>
                  <a:pt x="3612086" y="989467"/>
                </a:moveTo>
                <a:cubicBezTo>
                  <a:pt x="3453010" y="989467"/>
                  <a:pt x="3324054" y="1118423"/>
                  <a:pt x="3324054" y="1277499"/>
                </a:cubicBezTo>
                <a:cubicBezTo>
                  <a:pt x="3324054" y="1436575"/>
                  <a:pt x="3453010" y="1565531"/>
                  <a:pt x="3612086" y="1565531"/>
                </a:cubicBezTo>
                <a:cubicBezTo>
                  <a:pt x="3771162" y="1565531"/>
                  <a:pt x="3900118" y="1436575"/>
                  <a:pt x="3900118" y="1277499"/>
                </a:cubicBezTo>
                <a:cubicBezTo>
                  <a:pt x="3900118" y="1118423"/>
                  <a:pt x="3771162" y="989467"/>
                  <a:pt x="3612086" y="989467"/>
                </a:cubicBezTo>
                <a:close/>
                <a:moveTo>
                  <a:pt x="948854" y="989467"/>
                </a:moveTo>
                <a:cubicBezTo>
                  <a:pt x="789778" y="989467"/>
                  <a:pt x="660822" y="1118423"/>
                  <a:pt x="660822" y="1277499"/>
                </a:cubicBezTo>
                <a:cubicBezTo>
                  <a:pt x="660822" y="1436575"/>
                  <a:pt x="789778" y="1565531"/>
                  <a:pt x="948854" y="1565531"/>
                </a:cubicBezTo>
                <a:cubicBezTo>
                  <a:pt x="1107930" y="1565531"/>
                  <a:pt x="1236886" y="1436575"/>
                  <a:pt x="1236886" y="1277499"/>
                </a:cubicBezTo>
                <a:cubicBezTo>
                  <a:pt x="1236886" y="1118423"/>
                  <a:pt x="1107930" y="989467"/>
                  <a:pt x="948854" y="989467"/>
                </a:cubicBezTo>
                <a:close/>
                <a:moveTo>
                  <a:pt x="2247651" y="946230"/>
                </a:moveTo>
                <a:cubicBezTo>
                  <a:pt x="2230469" y="950266"/>
                  <a:pt x="2214012" y="957763"/>
                  <a:pt x="2199233" y="968479"/>
                </a:cubicBezTo>
                <a:cubicBezTo>
                  <a:pt x="2157721" y="998579"/>
                  <a:pt x="2136236" y="1049152"/>
                  <a:pt x="2143390" y="1099928"/>
                </a:cubicBezTo>
                <a:cubicBezTo>
                  <a:pt x="2157154" y="1167662"/>
                  <a:pt x="2197550" y="1197656"/>
                  <a:pt x="2247651" y="1217102"/>
                </a:cubicBezTo>
                <a:close/>
                <a:moveTo>
                  <a:pt x="2247651" y="785264"/>
                </a:moveTo>
                <a:lnTo>
                  <a:pt x="2315585" y="785264"/>
                </a:lnTo>
                <a:lnTo>
                  <a:pt x="2315585" y="832380"/>
                </a:lnTo>
                <a:cubicBezTo>
                  <a:pt x="2341411" y="835890"/>
                  <a:pt x="2366862" y="843587"/>
                  <a:pt x="2390991" y="855423"/>
                </a:cubicBezTo>
                <a:cubicBezTo>
                  <a:pt x="2474360" y="896319"/>
                  <a:pt x="2528313" y="979930"/>
                  <a:pt x="2531223" y="1072743"/>
                </a:cubicBezTo>
                <a:lnTo>
                  <a:pt x="2418963" y="1076264"/>
                </a:lnTo>
                <a:cubicBezTo>
                  <a:pt x="2417356" y="1025012"/>
                  <a:pt x="2387564" y="978842"/>
                  <a:pt x="2341528" y="956260"/>
                </a:cubicBezTo>
                <a:cubicBezTo>
                  <a:pt x="2333151" y="952151"/>
                  <a:pt x="2324486" y="948946"/>
                  <a:pt x="2315585" y="946938"/>
                </a:cubicBezTo>
                <a:lnTo>
                  <a:pt x="2315585" y="1239083"/>
                </a:lnTo>
                <a:cubicBezTo>
                  <a:pt x="2404308" y="1264638"/>
                  <a:pt x="2499083" y="1293869"/>
                  <a:pt x="2528899" y="1441205"/>
                </a:cubicBezTo>
                <a:cubicBezTo>
                  <a:pt x="2541347" y="1532528"/>
                  <a:pt x="2502457" y="1623287"/>
                  <a:pt x="2427762" y="1677447"/>
                </a:cubicBezTo>
                <a:cubicBezTo>
                  <a:pt x="2394006" y="1701923"/>
                  <a:pt x="2355419" y="1717125"/>
                  <a:pt x="2315585" y="1722661"/>
                </a:cubicBezTo>
                <a:lnTo>
                  <a:pt x="2315585" y="1769734"/>
                </a:lnTo>
                <a:lnTo>
                  <a:pt x="2247651" y="1769734"/>
                </a:lnTo>
                <a:lnTo>
                  <a:pt x="2247651" y="1722944"/>
                </a:lnTo>
                <a:cubicBezTo>
                  <a:pt x="2221084" y="1719537"/>
                  <a:pt x="2194881" y="1711743"/>
                  <a:pt x="2170074" y="1699575"/>
                </a:cubicBezTo>
                <a:cubicBezTo>
                  <a:pt x="2086705" y="1658679"/>
                  <a:pt x="2032752" y="1575069"/>
                  <a:pt x="2029842" y="1482255"/>
                </a:cubicBezTo>
                <a:lnTo>
                  <a:pt x="2142102" y="1478734"/>
                </a:lnTo>
                <a:cubicBezTo>
                  <a:pt x="2143709" y="1529986"/>
                  <a:pt x="2173501" y="1576156"/>
                  <a:pt x="2219537" y="1598738"/>
                </a:cubicBezTo>
                <a:cubicBezTo>
                  <a:pt x="2228602" y="1603184"/>
                  <a:pt x="2238004" y="1606573"/>
                  <a:pt x="2247651" y="1608616"/>
                </a:cubicBezTo>
                <a:lnTo>
                  <a:pt x="2247651" y="1335176"/>
                </a:lnTo>
                <a:cubicBezTo>
                  <a:pt x="2162261" y="1314127"/>
                  <a:pt x="2069489" y="1278142"/>
                  <a:pt x="2032173" y="1115597"/>
                </a:cubicBezTo>
                <a:cubicBezTo>
                  <a:pt x="2019217" y="1023646"/>
                  <a:pt x="2058125" y="932061"/>
                  <a:pt x="2133303" y="877552"/>
                </a:cubicBezTo>
                <a:cubicBezTo>
                  <a:pt x="2167670" y="852632"/>
                  <a:pt x="2207046" y="837325"/>
                  <a:pt x="2247651" y="832077"/>
                </a:cubicBezTo>
                <a:close/>
                <a:moveTo>
                  <a:pt x="2280470" y="617534"/>
                </a:moveTo>
                <a:cubicBezTo>
                  <a:pt x="1915981" y="617534"/>
                  <a:pt x="1620504" y="913011"/>
                  <a:pt x="1620504" y="1277500"/>
                </a:cubicBezTo>
                <a:cubicBezTo>
                  <a:pt x="1620504" y="1641989"/>
                  <a:pt x="1915981" y="1937466"/>
                  <a:pt x="2280470" y="1937466"/>
                </a:cubicBezTo>
                <a:cubicBezTo>
                  <a:pt x="2644959" y="1937466"/>
                  <a:pt x="2940436" y="1641989"/>
                  <a:pt x="2940436" y="1277500"/>
                </a:cubicBezTo>
                <a:cubicBezTo>
                  <a:pt x="2940436" y="913011"/>
                  <a:pt x="2644959" y="617534"/>
                  <a:pt x="2280470" y="617534"/>
                </a:cubicBezTo>
                <a:close/>
                <a:moveTo>
                  <a:pt x="284505" y="265281"/>
                </a:moveTo>
                <a:lnTo>
                  <a:pt x="4276434" y="265281"/>
                </a:lnTo>
                <a:lnTo>
                  <a:pt x="4276434" y="2289716"/>
                </a:lnTo>
                <a:lnTo>
                  <a:pt x="284505" y="2289716"/>
                </a:lnTo>
                <a:close/>
                <a:moveTo>
                  <a:pt x="180344" y="148161"/>
                </a:moveTo>
                <a:lnTo>
                  <a:pt x="180344" y="2406836"/>
                </a:lnTo>
                <a:lnTo>
                  <a:pt x="4380595" y="2406836"/>
                </a:lnTo>
                <a:lnTo>
                  <a:pt x="4380595" y="148161"/>
                </a:lnTo>
                <a:close/>
                <a:moveTo>
                  <a:pt x="0" y="0"/>
                </a:moveTo>
                <a:lnTo>
                  <a:pt x="4560938" y="0"/>
                </a:lnTo>
                <a:lnTo>
                  <a:pt x="4560938" y="2554996"/>
                </a:lnTo>
                <a:lnTo>
                  <a:pt x="0" y="2554996"/>
                </a:ln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79" name="Google Shape;2379;p56"/>
          <p:cNvSpPr/>
          <p:nvPr/>
        </p:nvSpPr>
        <p:spPr>
          <a:xfrm>
            <a:off x="9211089" y="4509800"/>
            <a:ext cx="522441" cy="523242"/>
          </a:xfrm>
          <a:custGeom>
            <a:avLst/>
            <a:gdLst/>
            <a:ahLst/>
            <a:cxnLst/>
            <a:rect l="l" t="t" r="r" b="b"/>
            <a:pathLst>
              <a:path w="3197597" h="3202496" extrusionOk="0">
                <a:moveTo>
                  <a:pt x="601421" y="1611393"/>
                </a:moveTo>
                <a:lnTo>
                  <a:pt x="2596176" y="1611393"/>
                </a:lnTo>
                <a:cubicBezTo>
                  <a:pt x="2928331" y="1611393"/>
                  <a:pt x="3197594" y="1880656"/>
                  <a:pt x="3197594" y="2212811"/>
                </a:cubicBezTo>
                <a:lnTo>
                  <a:pt x="3197594" y="2776360"/>
                </a:lnTo>
                <a:lnTo>
                  <a:pt x="3197597" y="2776360"/>
                </a:lnTo>
                <a:lnTo>
                  <a:pt x="3197597" y="2914824"/>
                </a:lnTo>
                <a:lnTo>
                  <a:pt x="3197198" y="2914824"/>
                </a:lnTo>
                <a:lnTo>
                  <a:pt x="3197198" y="3202496"/>
                </a:lnTo>
                <a:lnTo>
                  <a:pt x="398" y="3202496"/>
                </a:lnTo>
                <a:lnTo>
                  <a:pt x="398" y="2914824"/>
                </a:lnTo>
                <a:lnTo>
                  <a:pt x="0" y="2914824"/>
                </a:lnTo>
                <a:lnTo>
                  <a:pt x="0" y="2212811"/>
                </a:lnTo>
                <a:cubicBezTo>
                  <a:pt x="0" y="1880656"/>
                  <a:pt x="269266" y="1611393"/>
                  <a:pt x="601421" y="1611393"/>
                </a:cubicBezTo>
                <a:close/>
                <a:moveTo>
                  <a:pt x="1598801" y="0"/>
                </a:moveTo>
                <a:cubicBezTo>
                  <a:pt x="1998649" y="0"/>
                  <a:pt x="2322791" y="324142"/>
                  <a:pt x="2322791" y="723993"/>
                </a:cubicBezTo>
                <a:cubicBezTo>
                  <a:pt x="2322791" y="1123843"/>
                  <a:pt x="1998649" y="1447985"/>
                  <a:pt x="1598801" y="1447985"/>
                </a:cubicBezTo>
                <a:cubicBezTo>
                  <a:pt x="1198951" y="1447985"/>
                  <a:pt x="874809" y="1123843"/>
                  <a:pt x="874809" y="723993"/>
                </a:cubicBezTo>
                <a:cubicBezTo>
                  <a:pt x="874809" y="324142"/>
                  <a:pt x="1198951" y="0"/>
                  <a:pt x="1598801" y="0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80" name="Google Shape;2380;p56"/>
          <p:cNvSpPr/>
          <p:nvPr/>
        </p:nvSpPr>
        <p:spPr>
          <a:xfrm rot="-5400000" flipH="1">
            <a:off x="7592165" y="5437936"/>
            <a:ext cx="541566" cy="510026"/>
          </a:xfrm>
          <a:custGeom>
            <a:avLst/>
            <a:gdLst/>
            <a:ahLst/>
            <a:cxnLst/>
            <a:rect l="l" t="t" r="r" b="b"/>
            <a:pathLst>
              <a:path w="2928608" h="2758049" extrusionOk="0">
                <a:moveTo>
                  <a:pt x="2797052" y="1199936"/>
                </a:moveTo>
                <a:lnTo>
                  <a:pt x="2797052" y="1541978"/>
                </a:lnTo>
                <a:cubicBezTo>
                  <a:pt x="2797052" y="1578306"/>
                  <a:pt x="2826502" y="1607756"/>
                  <a:pt x="2862830" y="1607756"/>
                </a:cubicBezTo>
                <a:lnTo>
                  <a:pt x="2862830" y="1607755"/>
                </a:lnTo>
                <a:cubicBezTo>
                  <a:pt x="2899158" y="1607755"/>
                  <a:pt x="2928608" y="1578305"/>
                  <a:pt x="2928608" y="1541977"/>
                </a:cubicBezTo>
                <a:lnTo>
                  <a:pt x="2928607" y="1199936"/>
                </a:lnTo>
                <a:cubicBezTo>
                  <a:pt x="2928607" y="1163608"/>
                  <a:pt x="2899158" y="1134159"/>
                  <a:pt x="2862830" y="1134158"/>
                </a:cubicBezTo>
                <a:cubicBezTo>
                  <a:pt x="2826502" y="1134159"/>
                  <a:pt x="2797052" y="1163608"/>
                  <a:pt x="2797052" y="1199936"/>
                </a:cubicBezTo>
                <a:close/>
                <a:moveTo>
                  <a:pt x="2593193" y="1147315"/>
                </a:moveTo>
                <a:lnTo>
                  <a:pt x="2593193" y="1594601"/>
                </a:lnTo>
                <a:cubicBezTo>
                  <a:pt x="2593193" y="1630929"/>
                  <a:pt x="2622643" y="1660379"/>
                  <a:pt x="2658971" y="1660379"/>
                </a:cubicBezTo>
                <a:lnTo>
                  <a:pt x="2658971" y="1660378"/>
                </a:lnTo>
                <a:cubicBezTo>
                  <a:pt x="2695299" y="1660378"/>
                  <a:pt x="2724749" y="1630928"/>
                  <a:pt x="2724749" y="1594600"/>
                </a:cubicBezTo>
                <a:lnTo>
                  <a:pt x="2724748" y="1147315"/>
                </a:lnTo>
                <a:cubicBezTo>
                  <a:pt x="2724748" y="1110987"/>
                  <a:pt x="2695299" y="1081538"/>
                  <a:pt x="2658971" y="1081537"/>
                </a:cubicBezTo>
                <a:cubicBezTo>
                  <a:pt x="2622643" y="1081538"/>
                  <a:pt x="2593193" y="1110987"/>
                  <a:pt x="2593193" y="1147315"/>
                </a:cubicBezTo>
                <a:close/>
                <a:moveTo>
                  <a:pt x="2389334" y="1121004"/>
                </a:moveTo>
                <a:lnTo>
                  <a:pt x="2389334" y="1620912"/>
                </a:lnTo>
                <a:cubicBezTo>
                  <a:pt x="2389334" y="1657240"/>
                  <a:pt x="2418784" y="1686690"/>
                  <a:pt x="2455112" y="1686690"/>
                </a:cubicBezTo>
                <a:lnTo>
                  <a:pt x="2455112" y="1686689"/>
                </a:lnTo>
                <a:cubicBezTo>
                  <a:pt x="2491440" y="1686689"/>
                  <a:pt x="2520890" y="1657239"/>
                  <a:pt x="2520890" y="1620911"/>
                </a:cubicBezTo>
                <a:lnTo>
                  <a:pt x="2520889" y="1121004"/>
                </a:lnTo>
                <a:cubicBezTo>
                  <a:pt x="2520889" y="1084676"/>
                  <a:pt x="2491440" y="1055227"/>
                  <a:pt x="2455112" y="1055226"/>
                </a:cubicBezTo>
                <a:cubicBezTo>
                  <a:pt x="2418784" y="1055227"/>
                  <a:pt x="2389334" y="1084676"/>
                  <a:pt x="2389334" y="1121004"/>
                </a:cubicBezTo>
                <a:close/>
                <a:moveTo>
                  <a:pt x="1314382" y="1247024"/>
                </a:moveTo>
                <a:cubicBezTo>
                  <a:pt x="1314381" y="1225915"/>
                  <a:pt x="1331494" y="1208803"/>
                  <a:pt x="1352603" y="1208803"/>
                </a:cubicBezTo>
                <a:lnTo>
                  <a:pt x="1410313" y="1208803"/>
                </a:lnTo>
                <a:lnTo>
                  <a:pt x="1410313" y="1146778"/>
                </a:lnTo>
                <a:cubicBezTo>
                  <a:pt x="1410313" y="1145599"/>
                  <a:pt x="1410393" y="1144438"/>
                  <a:pt x="1411688" y="1143457"/>
                </a:cubicBezTo>
                <a:lnTo>
                  <a:pt x="1408531" y="1133444"/>
                </a:lnTo>
                <a:cubicBezTo>
                  <a:pt x="1410371" y="1112415"/>
                  <a:pt x="1428909" y="1096860"/>
                  <a:pt x="1449938" y="1098699"/>
                </a:cubicBezTo>
                <a:lnTo>
                  <a:pt x="2236821" y="1167543"/>
                </a:lnTo>
                <a:cubicBezTo>
                  <a:pt x="2257849" y="1169383"/>
                  <a:pt x="2273405" y="1187920"/>
                  <a:pt x="2271565" y="1208950"/>
                </a:cubicBezTo>
                <a:cubicBezTo>
                  <a:pt x="2269725" y="1229978"/>
                  <a:pt x="2251187" y="1245533"/>
                  <a:pt x="2230159" y="1243693"/>
                </a:cubicBezTo>
                <a:cubicBezTo>
                  <a:pt x="1973864" y="1221271"/>
                  <a:pt x="1717570" y="1198849"/>
                  <a:pt x="1461275" y="1176426"/>
                </a:cubicBezTo>
                <a:lnTo>
                  <a:pt x="1461274" y="1208803"/>
                </a:lnTo>
                <a:lnTo>
                  <a:pt x="1518985" y="1208803"/>
                </a:lnTo>
                <a:cubicBezTo>
                  <a:pt x="1540095" y="1208802"/>
                  <a:pt x="1557205" y="1225915"/>
                  <a:pt x="1557206" y="1247025"/>
                </a:cubicBezTo>
                <a:lnTo>
                  <a:pt x="1557207" y="1247023"/>
                </a:lnTo>
                <a:cubicBezTo>
                  <a:pt x="1557207" y="1268132"/>
                  <a:pt x="1540095" y="1285244"/>
                  <a:pt x="1518986" y="1285244"/>
                </a:cubicBezTo>
                <a:cubicBezTo>
                  <a:pt x="1499749" y="1285244"/>
                  <a:pt x="1480511" y="1285243"/>
                  <a:pt x="1461275" y="1285244"/>
                </a:cubicBezTo>
                <a:lnTo>
                  <a:pt x="1461275" y="1337600"/>
                </a:lnTo>
                <a:lnTo>
                  <a:pt x="1518985" y="1337600"/>
                </a:lnTo>
                <a:cubicBezTo>
                  <a:pt x="1540095" y="1337600"/>
                  <a:pt x="1557206" y="1354713"/>
                  <a:pt x="1557206" y="1375821"/>
                </a:cubicBezTo>
                <a:lnTo>
                  <a:pt x="1557207" y="1375820"/>
                </a:lnTo>
                <a:cubicBezTo>
                  <a:pt x="1557206" y="1396928"/>
                  <a:pt x="1540095" y="1414041"/>
                  <a:pt x="1518986" y="1414041"/>
                </a:cubicBezTo>
                <a:cubicBezTo>
                  <a:pt x="1499750" y="1414041"/>
                  <a:pt x="1480511" y="1414041"/>
                  <a:pt x="1461275" y="1414042"/>
                </a:cubicBezTo>
                <a:lnTo>
                  <a:pt x="1461275" y="1466398"/>
                </a:lnTo>
                <a:lnTo>
                  <a:pt x="1518985" y="1466398"/>
                </a:lnTo>
                <a:cubicBezTo>
                  <a:pt x="1540095" y="1466398"/>
                  <a:pt x="1557206" y="1483509"/>
                  <a:pt x="1557206" y="1504618"/>
                </a:cubicBezTo>
                <a:lnTo>
                  <a:pt x="1557207" y="1504619"/>
                </a:lnTo>
                <a:cubicBezTo>
                  <a:pt x="1557207" y="1525727"/>
                  <a:pt x="1540094" y="1542838"/>
                  <a:pt x="1518986" y="1542839"/>
                </a:cubicBezTo>
                <a:cubicBezTo>
                  <a:pt x="1499749" y="1542839"/>
                  <a:pt x="1480511" y="1542838"/>
                  <a:pt x="1461275" y="1542839"/>
                </a:cubicBezTo>
                <a:lnTo>
                  <a:pt x="1461274" y="1575412"/>
                </a:lnTo>
                <a:lnTo>
                  <a:pt x="2226550" y="1494978"/>
                </a:lnTo>
                <a:cubicBezTo>
                  <a:pt x="2247542" y="1492772"/>
                  <a:pt x="2266350" y="1508001"/>
                  <a:pt x="2268556" y="1528995"/>
                </a:cubicBezTo>
                <a:cubicBezTo>
                  <a:pt x="2270763" y="1549988"/>
                  <a:pt x="2255534" y="1568794"/>
                  <a:pt x="2234542" y="1571000"/>
                </a:cubicBezTo>
                <a:cubicBezTo>
                  <a:pt x="1972686" y="1598522"/>
                  <a:pt x="1710833" y="1626046"/>
                  <a:pt x="1448978" y="1653567"/>
                </a:cubicBezTo>
                <a:cubicBezTo>
                  <a:pt x="1427984" y="1655774"/>
                  <a:pt x="1409178" y="1640544"/>
                  <a:pt x="1406971" y="1619551"/>
                </a:cubicBezTo>
                <a:cubicBezTo>
                  <a:pt x="1406474" y="1614827"/>
                  <a:pt x="1406862" y="1610214"/>
                  <a:pt x="1410805" y="1606610"/>
                </a:cubicBezTo>
                <a:lnTo>
                  <a:pt x="1410312" y="1605422"/>
                </a:lnTo>
                <a:lnTo>
                  <a:pt x="1410312" y="1542839"/>
                </a:lnTo>
                <a:lnTo>
                  <a:pt x="1352603" y="1542841"/>
                </a:lnTo>
                <a:cubicBezTo>
                  <a:pt x="1331494" y="1542841"/>
                  <a:pt x="1314382" y="1525729"/>
                  <a:pt x="1314382" y="1504619"/>
                </a:cubicBezTo>
                <a:cubicBezTo>
                  <a:pt x="1314382" y="1483510"/>
                  <a:pt x="1331493" y="1466397"/>
                  <a:pt x="1352603" y="1466398"/>
                </a:cubicBezTo>
                <a:lnTo>
                  <a:pt x="1410312" y="1466398"/>
                </a:lnTo>
                <a:lnTo>
                  <a:pt x="1410313" y="1414042"/>
                </a:lnTo>
                <a:lnTo>
                  <a:pt x="1352603" y="1414042"/>
                </a:lnTo>
                <a:cubicBezTo>
                  <a:pt x="1331494" y="1414041"/>
                  <a:pt x="1314383" y="1396930"/>
                  <a:pt x="1314382" y="1375820"/>
                </a:cubicBezTo>
                <a:cubicBezTo>
                  <a:pt x="1314383" y="1354713"/>
                  <a:pt x="1331494" y="1337600"/>
                  <a:pt x="1352603" y="1337601"/>
                </a:cubicBezTo>
                <a:lnTo>
                  <a:pt x="1410312" y="1337600"/>
                </a:lnTo>
                <a:lnTo>
                  <a:pt x="1410312" y="1285244"/>
                </a:lnTo>
                <a:lnTo>
                  <a:pt x="1352603" y="1285244"/>
                </a:lnTo>
                <a:cubicBezTo>
                  <a:pt x="1331494" y="1285244"/>
                  <a:pt x="1314381" y="1268133"/>
                  <a:pt x="1314382" y="1247024"/>
                </a:cubicBezTo>
                <a:close/>
                <a:moveTo>
                  <a:pt x="1171967" y="72000"/>
                </a:moveTo>
                <a:lnTo>
                  <a:pt x="1171967" y="288000"/>
                </a:lnTo>
                <a:cubicBezTo>
                  <a:pt x="1171967" y="327765"/>
                  <a:pt x="1204202" y="360000"/>
                  <a:pt x="1243967" y="360000"/>
                </a:cubicBezTo>
                <a:cubicBezTo>
                  <a:pt x="1283732" y="360000"/>
                  <a:pt x="1315967" y="327765"/>
                  <a:pt x="1315967" y="288000"/>
                </a:cubicBezTo>
                <a:lnTo>
                  <a:pt x="1315967" y="72000"/>
                </a:lnTo>
                <a:cubicBezTo>
                  <a:pt x="1315967" y="32235"/>
                  <a:pt x="1283732" y="0"/>
                  <a:pt x="1243967" y="0"/>
                </a:cubicBezTo>
                <a:cubicBezTo>
                  <a:pt x="1204202" y="0"/>
                  <a:pt x="1171967" y="32235"/>
                  <a:pt x="1171967" y="72000"/>
                </a:cubicBezTo>
                <a:close/>
                <a:moveTo>
                  <a:pt x="1171966" y="2470049"/>
                </a:moveTo>
                <a:lnTo>
                  <a:pt x="1171966" y="2686049"/>
                </a:lnTo>
                <a:cubicBezTo>
                  <a:pt x="1171966" y="2725814"/>
                  <a:pt x="1204201" y="2758049"/>
                  <a:pt x="1243966" y="2758049"/>
                </a:cubicBezTo>
                <a:cubicBezTo>
                  <a:pt x="1283731" y="2758049"/>
                  <a:pt x="1315966" y="2725814"/>
                  <a:pt x="1315966" y="2686049"/>
                </a:cubicBezTo>
                <a:lnTo>
                  <a:pt x="1315966" y="2470049"/>
                </a:lnTo>
                <a:cubicBezTo>
                  <a:pt x="1315966" y="2430284"/>
                  <a:pt x="1283731" y="2398049"/>
                  <a:pt x="1243966" y="2398049"/>
                </a:cubicBezTo>
                <a:cubicBezTo>
                  <a:pt x="1204201" y="2398049"/>
                  <a:pt x="1171966" y="2430284"/>
                  <a:pt x="1171966" y="2470049"/>
                </a:cubicBezTo>
                <a:close/>
                <a:moveTo>
                  <a:pt x="515345" y="1370958"/>
                </a:moveTo>
                <a:cubicBezTo>
                  <a:pt x="515344" y="1558300"/>
                  <a:pt x="586814" y="1745642"/>
                  <a:pt x="729750" y="1888579"/>
                </a:cubicBezTo>
                <a:cubicBezTo>
                  <a:pt x="1015625" y="2174454"/>
                  <a:pt x="1479119" y="2174454"/>
                  <a:pt x="1764994" y="1888580"/>
                </a:cubicBezTo>
                <a:lnTo>
                  <a:pt x="1940572" y="1713001"/>
                </a:lnTo>
                <a:lnTo>
                  <a:pt x="2136413" y="1713002"/>
                </a:lnTo>
                <a:cubicBezTo>
                  <a:pt x="2215124" y="1713001"/>
                  <a:pt x="2278929" y="1649195"/>
                  <a:pt x="2278929" y="1570486"/>
                </a:cubicBezTo>
                <a:lnTo>
                  <a:pt x="2278929" y="1374645"/>
                </a:lnTo>
                <a:lnTo>
                  <a:pt x="2282614" y="1370959"/>
                </a:lnTo>
                <a:lnTo>
                  <a:pt x="2278929" y="1367272"/>
                </a:lnTo>
                <a:lnTo>
                  <a:pt x="2278929" y="1171432"/>
                </a:lnTo>
                <a:cubicBezTo>
                  <a:pt x="2278929" y="1092722"/>
                  <a:pt x="2215123" y="1028916"/>
                  <a:pt x="2136413" y="1028916"/>
                </a:cubicBezTo>
                <a:lnTo>
                  <a:pt x="1940571" y="1028916"/>
                </a:lnTo>
                <a:cubicBezTo>
                  <a:pt x="1882045" y="970390"/>
                  <a:pt x="1823519" y="911862"/>
                  <a:pt x="1764993" y="853336"/>
                </a:cubicBezTo>
                <a:cubicBezTo>
                  <a:pt x="1479118" y="567461"/>
                  <a:pt x="1015625" y="567462"/>
                  <a:pt x="729750" y="853336"/>
                </a:cubicBezTo>
                <a:cubicBezTo>
                  <a:pt x="586813" y="996273"/>
                  <a:pt x="515344" y="1183616"/>
                  <a:pt x="515345" y="1370958"/>
                </a:cubicBezTo>
                <a:close/>
                <a:moveTo>
                  <a:pt x="388776" y="2386770"/>
                </a:moveTo>
                <a:cubicBezTo>
                  <a:pt x="388776" y="2405196"/>
                  <a:pt x="395805" y="2423622"/>
                  <a:pt x="409865" y="2437681"/>
                </a:cubicBezTo>
                <a:cubicBezTo>
                  <a:pt x="437983" y="2465800"/>
                  <a:pt x="483570" y="2465800"/>
                  <a:pt x="511688" y="2437681"/>
                </a:cubicBezTo>
                <a:lnTo>
                  <a:pt x="664423" y="2284946"/>
                </a:lnTo>
                <a:cubicBezTo>
                  <a:pt x="692541" y="2256828"/>
                  <a:pt x="692541" y="2211241"/>
                  <a:pt x="664423" y="2183123"/>
                </a:cubicBezTo>
                <a:cubicBezTo>
                  <a:pt x="636305" y="2155005"/>
                  <a:pt x="590718" y="2155005"/>
                  <a:pt x="562599" y="2183123"/>
                </a:cubicBezTo>
                <a:lnTo>
                  <a:pt x="409865" y="2335858"/>
                </a:lnTo>
                <a:cubicBezTo>
                  <a:pt x="395805" y="2349917"/>
                  <a:pt x="388776" y="2368343"/>
                  <a:pt x="388776" y="2386770"/>
                </a:cubicBezTo>
                <a:close/>
                <a:moveTo>
                  <a:pt x="388776" y="365689"/>
                </a:moveTo>
                <a:cubicBezTo>
                  <a:pt x="388776" y="384115"/>
                  <a:pt x="395805" y="402541"/>
                  <a:pt x="409865" y="416600"/>
                </a:cubicBezTo>
                <a:lnTo>
                  <a:pt x="562599" y="569335"/>
                </a:lnTo>
                <a:cubicBezTo>
                  <a:pt x="590718" y="597454"/>
                  <a:pt x="636305" y="597454"/>
                  <a:pt x="664423" y="569335"/>
                </a:cubicBezTo>
                <a:cubicBezTo>
                  <a:pt x="692541" y="541217"/>
                  <a:pt x="692541" y="495630"/>
                  <a:pt x="664423" y="467512"/>
                </a:cubicBezTo>
                <a:lnTo>
                  <a:pt x="511688" y="314777"/>
                </a:lnTo>
                <a:cubicBezTo>
                  <a:pt x="483570" y="286659"/>
                  <a:pt x="437983" y="286659"/>
                  <a:pt x="409865" y="314777"/>
                </a:cubicBezTo>
                <a:cubicBezTo>
                  <a:pt x="395805" y="328836"/>
                  <a:pt x="388776" y="347262"/>
                  <a:pt x="388776" y="365689"/>
                </a:cubicBezTo>
                <a:close/>
                <a:moveTo>
                  <a:pt x="0" y="1379024"/>
                </a:moveTo>
                <a:cubicBezTo>
                  <a:pt x="0" y="1418789"/>
                  <a:pt x="32235" y="1451024"/>
                  <a:pt x="72000" y="1451024"/>
                </a:cubicBezTo>
                <a:lnTo>
                  <a:pt x="288000" y="1451024"/>
                </a:lnTo>
                <a:cubicBezTo>
                  <a:pt x="327765" y="1451024"/>
                  <a:pt x="360000" y="1418789"/>
                  <a:pt x="360000" y="1379024"/>
                </a:cubicBezTo>
                <a:cubicBezTo>
                  <a:pt x="360000" y="1339259"/>
                  <a:pt x="327765" y="1307024"/>
                  <a:pt x="288000" y="1307024"/>
                </a:cubicBezTo>
                <a:lnTo>
                  <a:pt x="72000" y="1307024"/>
                </a:lnTo>
                <a:cubicBezTo>
                  <a:pt x="32235" y="1307024"/>
                  <a:pt x="0" y="1339259"/>
                  <a:pt x="0" y="1379024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81" name="Google Shape;2381;p56"/>
          <p:cNvSpPr/>
          <p:nvPr/>
        </p:nvSpPr>
        <p:spPr>
          <a:xfrm>
            <a:off x="6044512" y="4547695"/>
            <a:ext cx="404220" cy="403783"/>
          </a:xfrm>
          <a:custGeom>
            <a:avLst/>
            <a:gdLst/>
            <a:ahLst/>
            <a:cxnLst/>
            <a:rect l="l" t="t" r="r" b="b"/>
            <a:pathLst>
              <a:path w="3229104" h="3225610" extrusionOk="0">
                <a:moveTo>
                  <a:pt x="2311104" y="907633"/>
                </a:moveTo>
                <a:lnTo>
                  <a:pt x="3229104" y="907633"/>
                </a:lnTo>
                <a:lnTo>
                  <a:pt x="1769979" y="3097491"/>
                </a:lnTo>
                <a:close/>
                <a:moveTo>
                  <a:pt x="823" y="907633"/>
                </a:moveTo>
                <a:lnTo>
                  <a:pt x="918823" y="907633"/>
                </a:lnTo>
                <a:lnTo>
                  <a:pt x="1498048" y="3135591"/>
                </a:lnTo>
                <a:close/>
                <a:moveTo>
                  <a:pt x="1036980" y="907632"/>
                </a:moveTo>
                <a:lnTo>
                  <a:pt x="2192122" y="907632"/>
                </a:lnTo>
                <a:lnTo>
                  <a:pt x="1614551" y="3225610"/>
                </a:lnTo>
                <a:close/>
                <a:moveTo>
                  <a:pt x="2769693" y="0"/>
                </a:moveTo>
                <a:lnTo>
                  <a:pt x="3229104" y="792088"/>
                </a:lnTo>
                <a:lnTo>
                  <a:pt x="2310282" y="792088"/>
                </a:lnTo>
                <a:close/>
                <a:moveTo>
                  <a:pt x="1732713" y="0"/>
                </a:moveTo>
                <a:lnTo>
                  <a:pt x="2651535" y="0"/>
                </a:lnTo>
                <a:lnTo>
                  <a:pt x="2192124" y="792088"/>
                </a:lnTo>
                <a:close/>
                <a:moveTo>
                  <a:pt x="1614553" y="0"/>
                </a:moveTo>
                <a:lnTo>
                  <a:pt x="2073964" y="792088"/>
                </a:lnTo>
                <a:lnTo>
                  <a:pt x="1155142" y="792088"/>
                </a:lnTo>
                <a:close/>
                <a:moveTo>
                  <a:pt x="577571" y="0"/>
                </a:moveTo>
                <a:lnTo>
                  <a:pt x="1496393" y="0"/>
                </a:lnTo>
                <a:lnTo>
                  <a:pt x="1036982" y="792088"/>
                </a:lnTo>
                <a:close/>
                <a:moveTo>
                  <a:pt x="459411" y="0"/>
                </a:moveTo>
                <a:lnTo>
                  <a:pt x="918822" y="792088"/>
                </a:lnTo>
                <a:lnTo>
                  <a:pt x="0" y="792088"/>
                </a:ln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82" name="Google Shape;2382;p56"/>
          <p:cNvSpPr/>
          <p:nvPr/>
        </p:nvSpPr>
        <p:spPr>
          <a:xfrm>
            <a:off x="7588150" y="4614823"/>
            <a:ext cx="529812" cy="269525"/>
          </a:xfrm>
          <a:custGeom>
            <a:avLst/>
            <a:gdLst/>
            <a:ahLst/>
            <a:cxnLst/>
            <a:rect l="l" t="t" r="r" b="b"/>
            <a:pathLst>
              <a:path w="3261500" h="1659188" extrusionOk="0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83" name="Google Shape;2383;p56"/>
          <p:cNvSpPr/>
          <p:nvPr/>
        </p:nvSpPr>
        <p:spPr>
          <a:xfrm rot="2160000">
            <a:off x="8446251" y="4484678"/>
            <a:ext cx="491028" cy="529812"/>
          </a:xfrm>
          <a:custGeom>
            <a:avLst/>
            <a:gdLst/>
            <a:ahLst/>
            <a:cxnLst/>
            <a:rect l="l" t="t" r="r" b="b"/>
            <a:pathLst>
              <a:path w="2735240" h="2951283" extrusionOk="0">
                <a:moveTo>
                  <a:pt x="945240" y="943134"/>
                </a:moveTo>
                <a:cubicBezTo>
                  <a:pt x="504657" y="1263236"/>
                  <a:pt x="406988" y="1879894"/>
                  <a:pt x="727090" y="2320477"/>
                </a:cubicBezTo>
                <a:cubicBezTo>
                  <a:pt x="1047193" y="2761060"/>
                  <a:pt x="1663850" y="2858729"/>
                  <a:pt x="2104434" y="2538627"/>
                </a:cubicBezTo>
                <a:cubicBezTo>
                  <a:pt x="2545017" y="2218524"/>
                  <a:pt x="2642686" y="1601867"/>
                  <a:pt x="2322584" y="1161283"/>
                </a:cubicBezTo>
                <a:cubicBezTo>
                  <a:pt x="2003839" y="722570"/>
                  <a:pt x="1391052" y="623866"/>
                  <a:pt x="951049" y="939346"/>
                </a:cubicBezTo>
                <a:lnTo>
                  <a:pt x="1557721" y="1618250"/>
                </a:lnTo>
                <a:cubicBezTo>
                  <a:pt x="1596798" y="1621348"/>
                  <a:pt x="1633874" y="1641400"/>
                  <a:pt x="1658719" y="1675596"/>
                </a:cubicBezTo>
                <a:cubicBezTo>
                  <a:pt x="1705470" y="1739944"/>
                  <a:pt x="1691206" y="1830007"/>
                  <a:pt x="1626858" y="1876758"/>
                </a:cubicBezTo>
                <a:cubicBezTo>
                  <a:pt x="1562511" y="1923509"/>
                  <a:pt x="1472448" y="1909245"/>
                  <a:pt x="1425696" y="1844897"/>
                </a:cubicBezTo>
                <a:cubicBezTo>
                  <a:pt x="1398776" y="1807844"/>
                  <a:pt x="1392087" y="1762265"/>
                  <a:pt x="1405709" y="1721944"/>
                </a:cubicBezTo>
                <a:lnTo>
                  <a:pt x="950242" y="939871"/>
                </a:lnTo>
                <a:cubicBezTo>
                  <a:pt x="948462" y="940800"/>
                  <a:pt x="946850" y="941964"/>
                  <a:pt x="945240" y="943134"/>
                </a:cubicBezTo>
                <a:close/>
                <a:moveTo>
                  <a:pt x="390013" y="178929"/>
                </a:moveTo>
                <a:cubicBezTo>
                  <a:pt x="223423" y="299964"/>
                  <a:pt x="186493" y="533130"/>
                  <a:pt x="307528" y="699721"/>
                </a:cubicBezTo>
                <a:cubicBezTo>
                  <a:pt x="392822" y="817118"/>
                  <a:pt x="533802" y="870124"/>
                  <a:pt x="667672" y="847235"/>
                </a:cubicBezTo>
                <a:lnTo>
                  <a:pt x="556452" y="694153"/>
                </a:lnTo>
                <a:lnTo>
                  <a:pt x="528500" y="714461"/>
                </a:lnTo>
                <a:cubicBezTo>
                  <a:pt x="498835" y="736014"/>
                  <a:pt x="457314" y="729437"/>
                  <a:pt x="435761" y="699772"/>
                </a:cubicBezTo>
                <a:lnTo>
                  <a:pt x="341779" y="570418"/>
                </a:lnTo>
                <a:cubicBezTo>
                  <a:pt x="320226" y="540753"/>
                  <a:pt x="326803" y="499231"/>
                  <a:pt x="356468" y="477679"/>
                </a:cubicBezTo>
                <a:lnTo>
                  <a:pt x="684509" y="239343"/>
                </a:lnTo>
                <a:cubicBezTo>
                  <a:pt x="714174" y="217790"/>
                  <a:pt x="755695" y="224366"/>
                  <a:pt x="777248" y="254031"/>
                </a:cubicBezTo>
                <a:lnTo>
                  <a:pt x="871230" y="383386"/>
                </a:lnTo>
                <a:cubicBezTo>
                  <a:pt x="892782" y="413051"/>
                  <a:pt x="886206" y="454572"/>
                  <a:pt x="856541" y="476125"/>
                </a:cubicBezTo>
                <a:lnTo>
                  <a:pt x="828590" y="496433"/>
                </a:lnTo>
                <a:lnTo>
                  <a:pt x="939810" y="649514"/>
                </a:lnTo>
                <a:cubicBezTo>
                  <a:pt x="1002947" y="529270"/>
                  <a:pt x="996100" y="378811"/>
                  <a:pt x="910806" y="261414"/>
                </a:cubicBezTo>
                <a:cubicBezTo>
                  <a:pt x="789771" y="94824"/>
                  <a:pt x="556604" y="57894"/>
                  <a:pt x="390013" y="178929"/>
                </a:cubicBezTo>
                <a:close/>
                <a:moveTo>
                  <a:pt x="326716" y="91807"/>
                </a:moveTo>
                <a:cubicBezTo>
                  <a:pt x="541423" y="-64186"/>
                  <a:pt x="841934" y="-16590"/>
                  <a:pt x="997927" y="198117"/>
                </a:cubicBezTo>
                <a:cubicBezTo>
                  <a:pt x="1090326" y="325293"/>
                  <a:pt x="1111296" y="482575"/>
                  <a:pt x="1067359" y="621566"/>
                </a:cubicBezTo>
                <a:cubicBezTo>
                  <a:pt x="1125087" y="596400"/>
                  <a:pt x="1184605" y="577365"/>
                  <a:pt x="1244892" y="563339"/>
                </a:cubicBezTo>
                <a:lnTo>
                  <a:pt x="1244892" y="425809"/>
                </a:lnTo>
                <a:lnTo>
                  <a:pt x="1238396" y="425809"/>
                </a:lnTo>
                <a:cubicBezTo>
                  <a:pt x="1203300" y="425809"/>
                  <a:pt x="1174849" y="397358"/>
                  <a:pt x="1174849" y="362262"/>
                </a:cubicBezTo>
                <a:lnTo>
                  <a:pt x="1174849" y="209229"/>
                </a:lnTo>
                <a:cubicBezTo>
                  <a:pt x="1174849" y="191681"/>
                  <a:pt x="1181962" y="175794"/>
                  <a:pt x="1193462" y="164294"/>
                </a:cubicBezTo>
                <a:cubicBezTo>
                  <a:pt x="1204961" y="152795"/>
                  <a:pt x="1220848" y="145682"/>
                  <a:pt x="1238396" y="145682"/>
                </a:cubicBezTo>
                <a:lnTo>
                  <a:pt x="1484804" y="145682"/>
                </a:lnTo>
                <a:cubicBezTo>
                  <a:pt x="1519900" y="145682"/>
                  <a:pt x="1548351" y="174133"/>
                  <a:pt x="1548351" y="209229"/>
                </a:cubicBezTo>
                <a:lnTo>
                  <a:pt x="1548351" y="362262"/>
                </a:lnTo>
                <a:cubicBezTo>
                  <a:pt x="1548351" y="397358"/>
                  <a:pt x="1519900" y="425809"/>
                  <a:pt x="1484804" y="425809"/>
                </a:cubicBezTo>
                <a:lnTo>
                  <a:pt x="1478305" y="425809"/>
                </a:lnTo>
                <a:lnTo>
                  <a:pt x="1478305" y="531522"/>
                </a:lnTo>
                <a:cubicBezTo>
                  <a:pt x="1867969" y="516696"/>
                  <a:pt x="2257580" y="690299"/>
                  <a:pt x="2504004" y="1029474"/>
                </a:cubicBezTo>
                <a:cubicBezTo>
                  <a:pt x="2896903" y="1570253"/>
                  <a:pt x="2777023" y="2327148"/>
                  <a:pt x="2236244" y="2720047"/>
                </a:cubicBezTo>
                <a:cubicBezTo>
                  <a:pt x="1695464" y="3112946"/>
                  <a:pt x="938569" y="2993066"/>
                  <a:pt x="545670" y="2452287"/>
                </a:cubicBezTo>
                <a:cubicBezTo>
                  <a:pt x="302842" y="2118063"/>
                  <a:pt x="255883" y="1701289"/>
                  <a:pt x="383624" y="1339097"/>
                </a:cubicBezTo>
                <a:lnTo>
                  <a:pt x="271337" y="1301981"/>
                </a:lnTo>
                <a:lnTo>
                  <a:pt x="269200" y="1308446"/>
                </a:lnTo>
                <a:cubicBezTo>
                  <a:pt x="258184" y="1341768"/>
                  <a:pt x="222242" y="1359852"/>
                  <a:pt x="188919" y="1348836"/>
                </a:cubicBezTo>
                <a:lnTo>
                  <a:pt x="43619" y="1300805"/>
                </a:lnTo>
                <a:cubicBezTo>
                  <a:pt x="10297" y="1289790"/>
                  <a:pt x="-7787" y="1253847"/>
                  <a:pt x="3228" y="1220525"/>
                </a:cubicBezTo>
                <a:lnTo>
                  <a:pt x="80565" y="986568"/>
                </a:lnTo>
                <a:cubicBezTo>
                  <a:pt x="86073" y="969906"/>
                  <a:pt x="97812" y="957056"/>
                  <a:pt x="112340" y="949746"/>
                </a:cubicBezTo>
                <a:cubicBezTo>
                  <a:pt x="126869" y="942436"/>
                  <a:pt x="144185" y="940669"/>
                  <a:pt x="160847" y="946177"/>
                </a:cubicBezTo>
                <a:lnTo>
                  <a:pt x="306147" y="994208"/>
                </a:lnTo>
                <a:cubicBezTo>
                  <a:pt x="339468" y="1005223"/>
                  <a:pt x="357552" y="1041166"/>
                  <a:pt x="346537" y="1074488"/>
                </a:cubicBezTo>
                <a:lnTo>
                  <a:pt x="344596" y="1080361"/>
                </a:lnTo>
                <a:lnTo>
                  <a:pt x="482601" y="1125980"/>
                </a:lnTo>
                <a:cubicBezTo>
                  <a:pt x="516519" y="1067404"/>
                  <a:pt x="556040" y="1011588"/>
                  <a:pt x="601675" y="959905"/>
                </a:cubicBezTo>
                <a:cubicBezTo>
                  <a:pt x="455910" y="958740"/>
                  <a:pt x="312806" y="890195"/>
                  <a:pt x="220407" y="763018"/>
                </a:cubicBezTo>
                <a:cubicBezTo>
                  <a:pt x="64413" y="548311"/>
                  <a:pt x="112009" y="247801"/>
                  <a:pt x="326716" y="91807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84" name="Google Shape;2384;p56"/>
          <p:cNvSpPr/>
          <p:nvPr/>
        </p:nvSpPr>
        <p:spPr>
          <a:xfrm>
            <a:off x="2626769" y="4484678"/>
            <a:ext cx="437175" cy="529812"/>
          </a:xfrm>
          <a:custGeom>
            <a:avLst/>
            <a:gdLst/>
            <a:ahLst/>
            <a:cxnLst/>
            <a:rect l="l" t="t" r="r" b="b"/>
            <a:pathLst>
              <a:path w="2664297" h="3228846" extrusionOk="0">
                <a:moveTo>
                  <a:pt x="2006233" y="1910002"/>
                </a:moveTo>
                <a:cubicBezTo>
                  <a:pt x="2195393" y="2270441"/>
                  <a:pt x="2396463" y="2592453"/>
                  <a:pt x="2218318" y="2693318"/>
                </a:cubicBezTo>
                <a:cubicBezTo>
                  <a:pt x="1760490" y="2959655"/>
                  <a:pt x="875097" y="3011972"/>
                  <a:pt x="413381" y="2693318"/>
                </a:cubicBezTo>
                <a:cubicBezTo>
                  <a:pt x="278026" y="2578660"/>
                  <a:pt x="448417" y="2270210"/>
                  <a:pt x="622358" y="1918652"/>
                </a:cubicBezTo>
                <a:close/>
                <a:moveTo>
                  <a:pt x="998355" y="318176"/>
                </a:moveTo>
                <a:lnTo>
                  <a:pt x="1054483" y="938365"/>
                </a:lnTo>
                <a:cubicBezTo>
                  <a:pt x="1073419" y="1202005"/>
                  <a:pt x="-94533" y="2544942"/>
                  <a:pt x="263185" y="2803859"/>
                </a:cubicBezTo>
                <a:cubicBezTo>
                  <a:pt x="799752" y="3120272"/>
                  <a:pt x="1828684" y="3068324"/>
                  <a:pt x="2360732" y="2803859"/>
                </a:cubicBezTo>
                <a:cubicBezTo>
                  <a:pt x="2817826" y="2582721"/>
                  <a:pt x="1567592" y="1249230"/>
                  <a:pt x="1559424" y="938364"/>
                </a:cubicBezTo>
                <a:lnTo>
                  <a:pt x="1635785" y="320808"/>
                </a:lnTo>
                <a:lnTo>
                  <a:pt x="1616510" y="323841"/>
                </a:lnTo>
                <a:cubicBezTo>
                  <a:pt x="1541035" y="362546"/>
                  <a:pt x="1432716" y="386340"/>
                  <a:pt x="1312455" y="386340"/>
                </a:cubicBezTo>
                <a:cubicBezTo>
                  <a:pt x="1186664" y="386340"/>
                  <a:pt x="1073940" y="360308"/>
                  <a:pt x="998355" y="318176"/>
                </a:cubicBezTo>
                <a:close/>
                <a:moveTo>
                  <a:pt x="1312455" y="60748"/>
                </a:moveTo>
                <a:cubicBezTo>
                  <a:pt x="1155275" y="60748"/>
                  <a:pt x="1027857" y="120035"/>
                  <a:pt x="1027857" y="193171"/>
                </a:cubicBezTo>
                <a:cubicBezTo>
                  <a:pt x="1027857" y="266307"/>
                  <a:pt x="1155275" y="325594"/>
                  <a:pt x="1312455" y="325594"/>
                </a:cubicBezTo>
                <a:cubicBezTo>
                  <a:pt x="1469634" y="325594"/>
                  <a:pt x="1597052" y="266307"/>
                  <a:pt x="1597052" y="193171"/>
                </a:cubicBezTo>
                <a:cubicBezTo>
                  <a:pt x="1597052" y="120035"/>
                  <a:pt x="1469634" y="60748"/>
                  <a:pt x="1312455" y="60748"/>
                </a:cubicBezTo>
                <a:close/>
                <a:moveTo>
                  <a:pt x="1312455" y="0"/>
                </a:moveTo>
                <a:cubicBezTo>
                  <a:pt x="1537130" y="0"/>
                  <a:pt x="1720121" y="83046"/>
                  <a:pt x="1726235" y="186847"/>
                </a:cubicBezTo>
                <a:cubicBezTo>
                  <a:pt x="1726742" y="186524"/>
                  <a:pt x="1727174" y="186120"/>
                  <a:pt x="1727606" y="185717"/>
                </a:cubicBezTo>
                <a:lnTo>
                  <a:pt x="1727102" y="190850"/>
                </a:lnTo>
                <a:cubicBezTo>
                  <a:pt x="1727595" y="191614"/>
                  <a:pt x="1727605" y="192391"/>
                  <a:pt x="1727605" y="193170"/>
                </a:cubicBezTo>
                <a:lnTo>
                  <a:pt x="1726271" y="199326"/>
                </a:lnTo>
                <a:lnTo>
                  <a:pt x="1655630" y="919826"/>
                </a:lnTo>
                <a:cubicBezTo>
                  <a:pt x="1665213" y="1268678"/>
                  <a:pt x="3079202" y="2735754"/>
                  <a:pt x="2542920" y="2983914"/>
                </a:cubicBezTo>
                <a:cubicBezTo>
                  <a:pt x="1918698" y="3280693"/>
                  <a:pt x="711513" y="3338989"/>
                  <a:pt x="81991" y="2983914"/>
                </a:cubicBezTo>
                <a:cubicBezTo>
                  <a:pt x="-337699" y="2693358"/>
                  <a:pt x="991496" y="1215684"/>
                  <a:pt x="969280" y="919828"/>
                </a:cubicBezTo>
                <a:lnTo>
                  <a:pt x="898640" y="199335"/>
                </a:lnTo>
                <a:cubicBezTo>
                  <a:pt x="897375" y="197339"/>
                  <a:pt x="897304" y="195258"/>
                  <a:pt x="897304" y="193170"/>
                </a:cubicBezTo>
                <a:lnTo>
                  <a:pt x="897808" y="190847"/>
                </a:lnTo>
                <a:lnTo>
                  <a:pt x="897305" y="185717"/>
                </a:lnTo>
                <a:lnTo>
                  <a:pt x="898687" y="186789"/>
                </a:lnTo>
                <a:cubicBezTo>
                  <a:pt x="904857" y="83015"/>
                  <a:pt x="1087821" y="0"/>
                  <a:pt x="1312455" y="0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85" name="Google Shape;2385;p56"/>
          <p:cNvSpPr/>
          <p:nvPr/>
        </p:nvSpPr>
        <p:spPr>
          <a:xfrm>
            <a:off x="3432705" y="5444466"/>
            <a:ext cx="519265" cy="519265"/>
          </a:xfrm>
          <a:custGeom>
            <a:avLst/>
            <a:gdLst/>
            <a:ahLst/>
            <a:cxnLst/>
            <a:rect l="l" t="t" r="r" b="b"/>
            <a:pathLst>
              <a:path w="3960440" h="3960000" extrusionOk="0">
                <a:moveTo>
                  <a:pt x="1979373" y="472350"/>
                </a:moveTo>
                <a:cubicBezTo>
                  <a:pt x="1228307" y="485871"/>
                  <a:pt x="850011" y="1078219"/>
                  <a:pt x="813783" y="1434034"/>
                </a:cubicBezTo>
                <a:cubicBezTo>
                  <a:pt x="787561" y="1781828"/>
                  <a:pt x="889690" y="2005359"/>
                  <a:pt x="1119009" y="2222584"/>
                </a:cubicBezTo>
                <a:cubicBezTo>
                  <a:pt x="1178964" y="2123026"/>
                  <a:pt x="1260199" y="1908547"/>
                  <a:pt x="1328015" y="1812920"/>
                </a:cubicBezTo>
                <a:cubicBezTo>
                  <a:pt x="1222115" y="1647651"/>
                  <a:pt x="1255483" y="1756375"/>
                  <a:pt x="1234998" y="1431771"/>
                </a:cubicBezTo>
                <a:cubicBezTo>
                  <a:pt x="1331609" y="922504"/>
                  <a:pt x="1719145" y="812633"/>
                  <a:pt x="2217373" y="891303"/>
                </a:cubicBezTo>
                <a:cubicBezTo>
                  <a:pt x="2693518" y="1016895"/>
                  <a:pt x="2787642" y="1344599"/>
                  <a:pt x="2783502" y="1606823"/>
                </a:cubicBezTo>
                <a:cubicBezTo>
                  <a:pt x="2771081" y="1743454"/>
                  <a:pt x="2679609" y="2064482"/>
                  <a:pt x="2456028" y="2225955"/>
                </a:cubicBezTo>
                <a:cubicBezTo>
                  <a:pt x="2192422" y="2399851"/>
                  <a:pt x="2004893" y="2209395"/>
                  <a:pt x="2026974" y="2018938"/>
                </a:cubicBezTo>
                <a:cubicBezTo>
                  <a:pt x="2072519" y="1810540"/>
                  <a:pt x="2086043" y="1754994"/>
                  <a:pt x="2135727" y="1554876"/>
                </a:cubicBezTo>
                <a:cubicBezTo>
                  <a:pt x="2195073" y="1382360"/>
                  <a:pt x="2084273" y="1259912"/>
                  <a:pt x="1915898" y="1219889"/>
                </a:cubicBezTo>
                <a:cubicBezTo>
                  <a:pt x="1750283" y="1186766"/>
                  <a:pt x="1626460" y="1331294"/>
                  <a:pt x="1589196" y="1434803"/>
                </a:cubicBezTo>
                <a:cubicBezTo>
                  <a:pt x="1499489" y="1732912"/>
                  <a:pt x="1614533" y="1824000"/>
                  <a:pt x="1574511" y="1939931"/>
                </a:cubicBezTo>
                <a:cubicBezTo>
                  <a:pt x="1332991" y="2671400"/>
                  <a:pt x="1220920" y="3468343"/>
                  <a:pt x="1339611" y="3487664"/>
                </a:cubicBezTo>
                <a:cubicBezTo>
                  <a:pt x="1434840" y="3497327"/>
                  <a:pt x="1730357" y="3129057"/>
                  <a:pt x="1887692" y="2422431"/>
                </a:cubicBezTo>
                <a:cubicBezTo>
                  <a:pt x="1985681" y="2531460"/>
                  <a:pt x="2093439" y="2747804"/>
                  <a:pt x="2336342" y="2720202"/>
                </a:cubicBezTo>
                <a:cubicBezTo>
                  <a:pt x="2693796" y="2666377"/>
                  <a:pt x="3092265" y="2401394"/>
                  <a:pt x="3176454" y="1627140"/>
                </a:cubicBezTo>
                <a:cubicBezTo>
                  <a:pt x="3254038" y="999456"/>
                  <a:pt x="2816023" y="430731"/>
                  <a:pt x="1979373" y="472350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86" name="Google Shape;2386;p56"/>
          <p:cNvSpPr/>
          <p:nvPr/>
        </p:nvSpPr>
        <p:spPr>
          <a:xfrm>
            <a:off x="2585696" y="5444466"/>
            <a:ext cx="519323" cy="519265"/>
          </a:xfrm>
          <a:custGeom>
            <a:avLst/>
            <a:gdLst/>
            <a:ahLst/>
            <a:cxnLst/>
            <a:rect l="l" t="t" r="r" b="b"/>
            <a:pathLst>
              <a:path w="3888432" h="3960440" extrusionOk="0">
                <a:moveTo>
                  <a:pt x="554477" y="1512168"/>
                </a:moveTo>
                <a:lnTo>
                  <a:pt x="554477" y="3312368"/>
                </a:lnTo>
                <a:lnTo>
                  <a:pt x="1201638" y="3312368"/>
                </a:lnTo>
                <a:lnTo>
                  <a:pt x="1201638" y="1512168"/>
                </a:lnTo>
                <a:lnTo>
                  <a:pt x="554477" y="1512168"/>
                </a:lnTo>
                <a:close/>
                <a:moveTo>
                  <a:pt x="2840340" y="1479943"/>
                </a:moveTo>
                <a:cubicBezTo>
                  <a:pt x="2293254" y="1484797"/>
                  <a:pt x="2254084" y="1780470"/>
                  <a:pt x="2136833" y="1785510"/>
                </a:cubicBezTo>
                <a:lnTo>
                  <a:pt x="2136833" y="1510185"/>
                </a:lnTo>
                <a:lnTo>
                  <a:pt x="1489672" y="1510185"/>
                </a:lnTo>
                <a:lnTo>
                  <a:pt x="1489672" y="3310385"/>
                </a:lnTo>
                <a:lnTo>
                  <a:pt x="2136833" y="3310385"/>
                </a:lnTo>
                <a:cubicBezTo>
                  <a:pt x="2140283" y="2925445"/>
                  <a:pt x="2133383" y="2560917"/>
                  <a:pt x="2147184" y="2155564"/>
                </a:cubicBezTo>
                <a:cubicBezTo>
                  <a:pt x="2187272" y="1842063"/>
                  <a:pt x="2668986" y="1938990"/>
                  <a:pt x="2673919" y="2138897"/>
                </a:cubicBezTo>
                <a:lnTo>
                  <a:pt x="2679688" y="3312366"/>
                </a:lnTo>
                <a:lnTo>
                  <a:pt x="3326849" y="3312366"/>
                </a:lnTo>
                <a:cubicBezTo>
                  <a:pt x="3329155" y="2917782"/>
                  <a:pt x="3331462" y="2523197"/>
                  <a:pt x="3333768" y="2128613"/>
                </a:cubicBezTo>
                <a:cubicBezTo>
                  <a:pt x="3339026" y="1942962"/>
                  <a:pt x="3184753" y="1475890"/>
                  <a:pt x="2840340" y="1479943"/>
                </a:cubicBezTo>
                <a:close/>
                <a:moveTo>
                  <a:pt x="878058" y="648072"/>
                </a:moveTo>
                <a:cubicBezTo>
                  <a:pt x="699349" y="648072"/>
                  <a:pt x="554477" y="792944"/>
                  <a:pt x="554477" y="971653"/>
                </a:cubicBezTo>
                <a:cubicBezTo>
                  <a:pt x="554477" y="1150362"/>
                  <a:pt x="699349" y="1295234"/>
                  <a:pt x="878058" y="1295234"/>
                </a:cubicBezTo>
                <a:cubicBezTo>
                  <a:pt x="1056767" y="1295234"/>
                  <a:pt x="1201639" y="1150362"/>
                  <a:pt x="1201639" y="971653"/>
                </a:cubicBezTo>
                <a:cubicBezTo>
                  <a:pt x="1201639" y="792944"/>
                  <a:pt x="1056767" y="648072"/>
                  <a:pt x="878058" y="648072"/>
                </a:cubicBezTo>
                <a:close/>
                <a:moveTo>
                  <a:pt x="333511" y="0"/>
                </a:moveTo>
                <a:lnTo>
                  <a:pt x="3554921" y="0"/>
                </a:lnTo>
                <a:cubicBezTo>
                  <a:pt x="3739114" y="0"/>
                  <a:pt x="3888432" y="149318"/>
                  <a:pt x="3888432" y="333511"/>
                </a:cubicBezTo>
                <a:lnTo>
                  <a:pt x="3888432" y="3626929"/>
                </a:lnTo>
                <a:cubicBezTo>
                  <a:pt x="3888432" y="3811122"/>
                  <a:pt x="3739114" y="3960440"/>
                  <a:pt x="3554921" y="3960440"/>
                </a:cubicBezTo>
                <a:lnTo>
                  <a:pt x="333511" y="3960440"/>
                </a:lnTo>
                <a:cubicBezTo>
                  <a:pt x="149318" y="3960440"/>
                  <a:pt x="0" y="3811122"/>
                  <a:pt x="0" y="3626929"/>
                </a:cubicBezTo>
                <a:lnTo>
                  <a:pt x="0" y="333511"/>
                </a:lnTo>
                <a:cubicBezTo>
                  <a:pt x="0" y="149318"/>
                  <a:pt x="149318" y="0"/>
                  <a:pt x="333511" y="0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87" name="Google Shape;2387;p56"/>
          <p:cNvSpPr/>
          <p:nvPr/>
        </p:nvSpPr>
        <p:spPr>
          <a:xfrm>
            <a:off x="5120681" y="5444466"/>
            <a:ext cx="519265" cy="519265"/>
          </a:xfrm>
          <a:custGeom>
            <a:avLst/>
            <a:gdLst/>
            <a:ahLst/>
            <a:cxnLst/>
            <a:rect l="l" t="t" r="r" b="b"/>
            <a:pathLst>
              <a:path w="3960000" h="3960000" extrusionOk="0">
                <a:moveTo>
                  <a:pt x="3160999" y="1374274"/>
                </a:moveTo>
                <a:lnTo>
                  <a:pt x="3155132" y="1419362"/>
                </a:lnTo>
                <a:lnTo>
                  <a:pt x="3160999" y="1374274"/>
                </a:lnTo>
                <a:close/>
                <a:moveTo>
                  <a:pt x="2496208" y="770986"/>
                </a:moveTo>
                <a:cubicBezTo>
                  <a:pt x="2113414" y="770986"/>
                  <a:pt x="1929581" y="1106902"/>
                  <a:pt x="1921633" y="1292845"/>
                </a:cubicBezTo>
                <a:cubicBezTo>
                  <a:pt x="1914712" y="1454769"/>
                  <a:pt x="1928136" y="1522392"/>
                  <a:pt x="1942445" y="1570340"/>
                </a:cubicBezTo>
                <a:cubicBezTo>
                  <a:pt x="1547199" y="1510736"/>
                  <a:pt x="1237189" y="1330681"/>
                  <a:pt x="815277" y="836121"/>
                </a:cubicBezTo>
                <a:cubicBezTo>
                  <a:pt x="618819" y="1229038"/>
                  <a:pt x="733086" y="1558961"/>
                  <a:pt x="965659" y="1735195"/>
                </a:cubicBezTo>
                <a:cubicBezTo>
                  <a:pt x="864541" y="1716416"/>
                  <a:pt x="662904" y="1695759"/>
                  <a:pt x="570453" y="1629310"/>
                </a:cubicBezTo>
                <a:cubicBezTo>
                  <a:pt x="597898" y="2016450"/>
                  <a:pt x="990931" y="2177657"/>
                  <a:pt x="1196057" y="2257108"/>
                </a:cubicBezTo>
                <a:cubicBezTo>
                  <a:pt x="1113718" y="2275887"/>
                  <a:pt x="943857" y="2321380"/>
                  <a:pt x="813848" y="2296824"/>
                </a:cubicBezTo>
                <a:cubicBezTo>
                  <a:pt x="926523" y="2634848"/>
                  <a:pt x="1326064" y="2611755"/>
                  <a:pt x="1486410" y="2607420"/>
                </a:cubicBezTo>
                <a:cubicBezTo>
                  <a:pt x="1297174" y="2749708"/>
                  <a:pt x="1000058" y="2795794"/>
                  <a:pt x="489408" y="2829018"/>
                </a:cubicBezTo>
                <a:cubicBezTo>
                  <a:pt x="914827" y="3139596"/>
                  <a:pt x="1734874" y="3242281"/>
                  <a:pt x="2062787" y="3146219"/>
                </a:cubicBezTo>
                <a:cubicBezTo>
                  <a:pt x="2763394" y="2903535"/>
                  <a:pt x="2915370" y="2621267"/>
                  <a:pt x="3074271" y="2105563"/>
                </a:cubicBezTo>
                <a:cubicBezTo>
                  <a:pt x="3173740" y="1733406"/>
                  <a:pt x="3145310" y="1648999"/>
                  <a:pt x="3207849" y="1493166"/>
                </a:cubicBezTo>
                <a:cubicBezTo>
                  <a:pt x="3270388" y="1337333"/>
                  <a:pt x="3414210" y="1276468"/>
                  <a:pt x="3449507" y="1170564"/>
                </a:cubicBezTo>
                <a:cubicBezTo>
                  <a:pt x="3349883" y="1192977"/>
                  <a:pt x="3252716" y="1239516"/>
                  <a:pt x="3140091" y="1227260"/>
                </a:cubicBezTo>
                <a:cubicBezTo>
                  <a:pt x="3219995" y="1183499"/>
                  <a:pt x="3274317" y="996523"/>
                  <a:pt x="3324107" y="851504"/>
                </a:cubicBezTo>
                <a:cubicBezTo>
                  <a:pt x="3215037" y="921165"/>
                  <a:pt x="3152155" y="998691"/>
                  <a:pt x="2995677" y="1008938"/>
                </a:cubicBezTo>
                <a:cubicBezTo>
                  <a:pt x="2884471" y="881691"/>
                  <a:pt x="2678487" y="770986"/>
                  <a:pt x="2496208" y="770986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88" name="Google Shape;2388;p56"/>
          <p:cNvSpPr/>
          <p:nvPr/>
        </p:nvSpPr>
        <p:spPr>
          <a:xfrm>
            <a:off x="4270691" y="5444466"/>
            <a:ext cx="519265" cy="519265"/>
          </a:xfrm>
          <a:custGeom>
            <a:avLst/>
            <a:gdLst/>
            <a:ahLst/>
            <a:cxnLst/>
            <a:rect l="l" t="t" r="r" b="b"/>
            <a:pathLst>
              <a:path w="3960000" h="3960000" extrusionOk="0">
                <a:moveTo>
                  <a:pt x="2841893" y="181064"/>
                </a:moveTo>
                <a:cubicBezTo>
                  <a:pt x="2485731" y="190239"/>
                  <a:pt x="2106781" y="339266"/>
                  <a:pt x="2105790" y="859562"/>
                </a:cubicBezTo>
                <a:lnTo>
                  <a:pt x="2106860" y="863292"/>
                </a:lnTo>
                <a:lnTo>
                  <a:pt x="2106860" y="1248172"/>
                </a:lnTo>
                <a:lnTo>
                  <a:pt x="1691968" y="1248172"/>
                </a:lnTo>
                <a:lnTo>
                  <a:pt x="1691968" y="1824236"/>
                </a:lnTo>
                <a:lnTo>
                  <a:pt x="2106860" y="1824236"/>
                </a:lnTo>
                <a:lnTo>
                  <a:pt x="2106860" y="3779396"/>
                </a:lnTo>
                <a:lnTo>
                  <a:pt x="2754932" y="3779396"/>
                </a:lnTo>
                <a:lnTo>
                  <a:pt x="2754932" y="1824236"/>
                </a:lnTo>
                <a:lnTo>
                  <a:pt x="3305869" y="1813665"/>
                </a:lnTo>
                <a:lnTo>
                  <a:pt x="3348152" y="1248172"/>
                </a:lnTo>
                <a:lnTo>
                  <a:pt x="2754932" y="1248172"/>
                </a:lnTo>
                <a:lnTo>
                  <a:pt x="2754932" y="907124"/>
                </a:lnTo>
                <a:cubicBezTo>
                  <a:pt x="2746287" y="682909"/>
                  <a:pt x="3126764" y="685506"/>
                  <a:pt x="3369037" y="704441"/>
                </a:cubicBezTo>
                <a:cubicBezTo>
                  <a:pt x="3391941" y="556446"/>
                  <a:pt x="3409927" y="381656"/>
                  <a:pt x="3410216" y="195189"/>
                </a:cubicBezTo>
                <a:cubicBezTo>
                  <a:pt x="3239930" y="163882"/>
                  <a:pt x="3118909" y="173928"/>
                  <a:pt x="2841893" y="181064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89" name="Google Shape;2389;p56"/>
          <p:cNvSpPr/>
          <p:nvPr/>
        </p:nvSpPr>
        <p:spPr>
          <a:xfrm>
            <a:off x="5986066" y="5433918"/>
            <a:ext cx="521115" cy="529812"/>
          </a:xfrm>
          <a:custGeom>
            <a:avLst/>
            <a:gdLst/>
            <a:ahLst/>
            <a:cxnLst/>
            <a:rect l="l" t="t" r="r" b="b"/>
            <a:pathLst>
              <a:path w="3186824" h="3240000" extrusionOk="0">
                <a:moveTo>
                  <a:pt x="2141174" y="1384899"/>
                </a:moveTo>
                <a:lnTo>
                  <a:pt x="2141174" y="1528887"/>
                </a:lnTo>
                <a:lnTo>
                  <a:pt x="1997174" y="1528887"/>
                </a:lnTo>
                <a:lnTo>
                  <a:pt x="1997174" y="1744911"/>
                </a:lnTo>
                <a:lnTo>
                  <a:pt x="2141174" y="1744911"/>
                </a:lnTo>
                <a:lnTo>
                  <a:pt x="2141174" y="1888899"/>
                </a:lnTo>
                <a:lnTo>
                  <a:pt x="2357174" y="1888899"/>
                </a:lnTo>
                <a:lnTo>
                  <a:pt x="2357174" y="1744911"/>
                </a:lnTo>
                <a:lnTo>
                  <a:pt x="2501174" y="1744911"/>
                </a:lnTo>
                <a:lnTo>
                  <a:pt x="2501174" y="1528887"/>
                </a:lnTo>
                <a:lnTo>
                  <a:pt x="2357174" y="1528887"/>
                </a:lnTo>
                <a:lnTo>
                  <a:pt x="2357174" y="1384899"/>
                </a:lnTo>
                <a:close/>
                <a:moveTo>
                  <a:pt x="1286582" y="1008157"/>
                </a:moveTo>
                <a:cubicBezTo>
                  <a:pt x="1148208" y="1006486"/>
                  <a:pt x="1009270" y="1051569"/>
                  <a:pt x="894997" y="1143711"/>
                </a:cubicBezTo>
                <a:cubicBezTo>
                  <a:pt x="666451" y="1327995"/>
                  <a:pt x="600947" y="1648602"/>
                  <a:pt x="738892" y="1907765"/>
                </a:cubicBezTo>
                <a:cubicBezTo>
                  <a:pt x="876837" y="2166928"/>
                  <a:pt x="1179371" y="2291639"/>
                  <a:pt x="1459875" y="2204971"/>
                </a:cubicBezTo>
                <a:cubicBezTo>
                  <a:pt x="1676459" y="2138053"/>
                  <a:pt x="1832801" y="1959669"/>
                  <a:pt x="1876637" y="1747242"/>
                </a:cubicBezTo>
                <a:lnTo>
                  <a:pt x="1879565" y="1747242"/>
                </a:lnTo>
                <a:lnTo>
                  <a:pt x="1879565" y="1728291"/>
                </a:lnTo>
                <a:cubicBezTo>
                  <a:pt x="1891883" y="1671800"/>
                  <a:pt x="1894168" y="1612713"/>
                  <a:pt x="1887545" y="1552862"/>
                </a:cubicBezTo>
                <a:lnTo>
                  <a:pt x="1879565" y="1553745"/>
                </a:lnTo>
                <a:lnTo>
                  <a:pt x="1879565" y="1531218"/>
                </a:lnTo>
                <a:lnTo>
                  <a:pt x="1231565" y="1531218"/>
                </a:lnTo>
                <a:lnTo>
                  <a:pt x="1231565" y="1747242"/>
                </a:lnTo>
                <a:lnTo>
                  <a:pt x="1565835" y="1747242"/>
                </a:lnTo>
                <a:cubicBezTo>
                  <a:pt x="1530201" y="1827940"/>
                  <a:pt x="1460959" y="1892348"/>
                  <a:pt x="1371795" y="1919897"/>
                </a:cubicBezTo>
                <a:cubicBezTo>
                  <a:pt x="1228031" y="1964316"/>
                  <a:pt x="1072976" y="1900399"/>
                  <a:pt x="1002277" y="1767573"/>
                </a:cubicBezTo>
                <a:cubicBezTo>
                  <a:pt x="931578" y="1634747"/>
                  <a:pt x="965150" y="1470429"/>
                  <a:pt x="1082284" y="1375980"/>
                </a:cubicBezTo>
                <a:cubicBezTo>
                  <a:pt x="1199418" y="1281531"/>
                  <a:pt x="1367118" y="1283556"/>
                  <a:pt x="1481937" y="1380807"/>
                </a:cubicBezTo>
                <a:lnTo>
                  <a:pt x="1674778" y="1153129"/>
                </a:lnTo>
                <a:cubicBezTo>
                  <a:pt x="1562764" y="1058254"/>
                  <a:pt x="1424955" y="1009828"/>
                  <a:pt x="1286582" y="1008157"/>
                </a:cubicBezTo>
                <a:close/>
                <a:moveTo>
                  <a:pt x="293028" y="0"/>
                </a:moveTo>
                <a:lnTo>
                  <a:pt x="2893796" y="0"/>
                </a:lnTo>
                <a:cubicBezTo>
                  <a:pt x="3055631" y="0"/>
                  <a:pt x="3186824" y="131193"/>
                  <a:pt x="3186824" y="293028"/>
                </a:cubicBezTo>
                <a:lnTo>
                  <a:pt x="3186824" y="2946972"/>
                </a:lnTo>
                <a:cubicBezTo>
                  <a:pt x="3186824" y="3108807"/>
                  <a:pt x="3055631" y="3240000"/>
                  <a:pt x="2893796" y="3240000"/>
                </a:cubicBezTo>
                <a:lnTo>
                  <a:pt x="293028" y="3240000"/>
                </a:lnTo>
                <a:cubicBezTo>
                  <a:pt x="131193" y="3240000"/>
                  <a:pt x="0" y="3108807"/>
                  <a:pt x="0" y="2946972"/>
                </a:cubicBezTo>
                <a:lnTo>
                  <a:pt x="0" y="293028"/>
                </a:lnTo>
                <a:cubicBezTo>
                  <a:pt x="0" y="131193"/>
                  <a:pt x="131193" y="0"/>
                  <a:pt x="293028" y="0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90" name="Google Shape;2390;p56"/>
          <p:cNvSpPr/>
          <p:nvPr/>
        </p:nvSpPr>
        <p:spPr>
          <a:xfrm>
            <a:off x="6775531" y="5470408"/>
            <a:ext cx="488516" cy="493322"/>
          </a:xfrm>
          <a:custGeom>
            <a:avLst/>
            <a:gdLst/>
            <a:ahLst/>
            <a:cxnLst/>
            <a:rect l="l" t="t" r="r" b="b"/>
            <a:pathLst>
              <a:path w="3189723" h="3221116" extrusionOk="0">
                <a:moveTo>
                  <a:pt x="2664630" y="2175617"/>
                </a:moveTo>
                <a:lnTo>
                  <a:pt x="2658205" y="2178566"/>
                </a:lnTo>
                <a:cubicBezTo>
                  <a:pt x="2662222" y="2175972"/>
                  <a:pt x="2664284" y="2175096"/>
                  <a:pt x="2664630" y="2175617"/>
                </a:cubicBezTo>
                <a:close/>
                <a:moveTo>
                  <a:pt x="1477043" y="1144372"/>
                </a:moveTo>
                <a:lnTo>
                  <a:pt x="1409070" y="1159393"/>
                </a:lnTo>
                <a:cubicBezTo>
                  <a:pt x="1167974" y="1216277"/>
                  <a:pt x="1134894" y="1538245"/>
                  <a:pt x="1152384" y="1703728"/>
                </a:cubicBezTo>
                <a:cubicBezTo>
                  <a:pt x="1169874" y="1869211"/>
                  <a:pt x="1272747" y="2156947"/>
                  <a:pt x="1514013" y="2152290"/>
                </a:cubicBezTo>
                <a:cubicBezTo>
                  <a:pt x="1680659" y="2149073"/>
                  <a:pt x="1865876" y="1940767"/>
                  <a:pt x="1850815" y="1654259"/>
                </a:cubicBezTo>
                <a:cubicBezTo>
                  <a:pt x="1844015" y="1608142"/>
                  <a:pt x="1837162" y="1561942"/>
                  <a:pt x="1830467" y="1515986"/>
                </a:cubicBezTo>
                <a:cubicBezTo>
                  <a:pt x="1779361" y="1292438"/>
                  <a:pt x="1635542" y="1134285"/>
                  <a:pt x="1477043" y="1144372"/>
                </a:cubicBezTo>
                <a:close/>
                <a:moveTo>
                  <a:pt x="1651152" y="501"/>
                </a:moveTo>
                <a:cubicBezTo>
                  <a:pt x="1977584" y="8635"/>
                  <a:pt x="2235425" y="52153"/>
                  <a:pt x="2580395" y="324821"/>
                </a:cubicBezTo>
                <a:cubicBezTo>
                  <a:pt x="3000061" y="656529"/>
                  <a:pt x="3430704" y="1549940"/>
                  <a:pt x="3030464" y="2249544"/>
                </a:cubicBezTo>
                <a:cubicBezTo>
                  <a:pt x="2882259" y="2451798"/>
                  <a:pt x="2785813" y="2507403"/>
                  <a:pt x="2585849" y="2588887"/>
                </a:cubicBezTo>
                <a:cubicBezTo>
                  <a:pt x="2194785" y="2615774"/>
                  <a:pt x="1984876" y="2478759"/>
                  <a:pt x="1973374" y="2195096"/>
                </a:cubicBezTo>
                <a:cubicBezTo>
                  <a:pt x="1841986" y="2496540"/>
                  <a:pt x="1610941" y="2555551"/>
                  <a:pt x="1390827" y="2527630"/>
                </a:cubicBezTo>
                <a:cubicBezTo>
                  <a:pt x="1131071" y="2494680"/>
                  <a:pt x="853863" y="2136270"/>
                  <a:pt x="783896" y="1665044"/>
                </a:cubicBezTo>
                <a:cubicBezTo>
                  <a:pt x="715204" y="1202409"/>
                  <a:pt x="991941" y="900416"/>
                  <a:pt x="1268509" y="819983"/>
                </a:cubicBezTo>
                <a:cubicBezTo>
                  <a:pt x="1288264" y="814237"/>
                  <a:pt x="1308391" y="810536"/>
                  <a:pt x="1328805" y="807930"/>
                </a:cubicBezTo>
                <a:cubicBezTo>
                  <a:pt x="1349219" y="805325"/>
                  <a:pt x="1369921" y="803817"/>
                  <a:pt x="1390827" y="802457"/>
                </a:cubicBezTo>
                <a:cubicBezTo>
                  <a:pt x="1416795" y="800769"/>
                  <a:pt x="1355770" y="788713"/>
                  <a:pt x="1462242" y="801708"/>
                </a:cubicBezTo>
                <a:cubicBezTo>
                  <a:pt x="1599590" y="818472"/>
                  <a:pt x="1776043" y="890774"/>
                  <a:pt x="1956122" y="1110076"/>
                </a:cubicBezTo>
                <a:lnTo>
                  <a:pt x="1973374" y="875315"/>
                </a:lnTo>
                <a:lnTo>
                  <a:pt x="2333414" y="875315"/>
                </a:lnTo>
                <a:cubicBezTo>
                  <a:pt x="2330539" y="1325736"/>
                  <a:pt x="2327663" y="1603628"/>
                  <a:pt x="2324788" y="2054049"/>
                </a:cubicBezTo>
                <a:cubicBezTo>
                  <a:pt x="2290850" y="2479718"/>
                  <a:pt x="2627788" y="2217580"/>
                  <a:pt x="2661746" y="2179658"/>
                </a:cubicBezTo>
                <a:lnTo>
                  <a:pt x="2691046" y="2188689"/>
                </a:lnTo>
                <a:lnTo>
                  <a:pt x="2667011" y="2175828"/>
                </a:lnTo>
                <a:cubicBezTo>
                  <a:pt x="2945550" y="1655295"/>
                  <a:pt x="2803444" y="1009445"/>
                  <a:pt x="2332141" y="653899"/>
                </a:cubicBezTo>
                <a:cubicBezTo>
                  <a:pt x="1860838" y="298353"/>
                  <a:pt x="1200794" y="339069"/>
                  <a:pt x="776764" y="749845"/>
                </a:cubicBezTo>
                <a:cubicBezTo>
                  <a:pt x="352733" y="1160621"/>
                  <a:pt x="291083" y="1819040"/>
                  <a:pt x="631487" y="2301392"/>
                </a:cubicBezTo>
                <a:cubicBezTo>
                  <a:pt x="971891" y="2783745"/>
                  <a:pt x="1612904" y="2946283"/>
                  <a:pt x="2142017" y="2684410"/>
                </a:cubicBezTo>
                <a:lnTo>
                  <a:pt x="2324866" y="3053856"/>
                </a:lnTo>
                <a:cubicBezTo>
                  <a:pt x="1613730" y="3405817"/>
                  <a:pt x="752200" y="3187363"/>
                  <a:pt x="294693" y="2539075"/>
                </a:cubicBezTo>
                <a:cubicBezTo>
                  <a:pt x="-162814" y="1890787"/>
                  <a:pt x="-79956" y="1005863"/>
                  <a:pt x="489947" y="453774"/>
                </a:cubicBezTo>
                <a:cubicBezTo>
                  <a:pt x="810518" y="143225"/>
                  <a:pt x="1231454" y="-9956"/>
                  <a:pt x="1651152" y="501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91" name="Google Shape;2391;p56"/>
          <p:cNvSpPr/>
          <p:nvPr/>
        </p:nvSpPr>
        <p:spPr>
          <a:xfrm>
            <a:off x="9238409" y="5433918"/>
            <a:ext cx="544340" cy="529812"/>
          </a:xfrm>
          <a:custGeom>
            <a:avLst/>
            <a:gdLst/>
            <a:ahLst/>
            <a:cxnLst/>
            <a:rect l="l" t="t" r="r" b="b"/>
            <a:pathLst>
              <a:path w="3306630" h="3218379" extrusionOk="0">
                <a:moveTo>
                  <a:pt x="0" y="2085651"/>
                </a:moveTo>
                <a:cubicBezTo>
                  <a:pt x="253919" y="2342528"/>
                  <a:pt x="881542" y="2297196"/>
                  <a:pt x="1388167" y="2271654"/>
                </a:cubicBezTo>
                <a:lnTo>
                  <a:pt x="1417952" y="2988872"/>
                </a:lnTo>
                <a:lnTo>
                  <a:pt x="717647" y="2950294"/>
                </a:lnTo>
                <a:cubicBezTo>
                  <a:pt x="467617" y="2928101"/>
                  <a:pt x="217417" y="2555860"/>
                  <a:pt x="0" y="2085651"/>
                </a:cubicBezTo>
                <a:close/>
                <a:moveTo>
                  <a:pt x="1969797" y="2019847"/>
                </a:moveTo>
                <a:lnTo>
                  <a:pt x="1969797" y="2274913"/>
                </a:lnTo>
                <a:lnTo>
                  <a:pt x="2657809" y="2274913"/>
                </a:lnTo>
                <a:cubicBezTo>
                  <a:pt x="2787205" y="2599270"/>
                  <a:pt x="2968360" y="2923626"/>
                  <a:pt x="2675062" y="2954686"/>
                </a:cubicBezTo>
                <a:lnTo>
                  <a:pt x="1969797" y="2963313"/>
                </a:lnTo>
                <a:lnTo>
                  <a:pt x="1969797" y="3218379"/>
                </a:lnTo>
                <a:lnTo>
                  <a:pt x="1429598" y="2619113"/>
                </a:lnTo>
                <a:close/>
                <a:moveTo>
                  <a:pt x="2961009" y="1275432"/>
                </a:moveTo>
                <a:lnTo>
                  <a:pt x="3277752" y="1901203"/>
                </a:lnTo>
                <a:cubicBezTo>
                  <a:pt x="3383548" y="2128832"/>
                  <a:pt x="3186278" y="2531632"/>
                  <a:pt x="2887773" y="2955026"/>
                </a:cubicBezTo>
                <a:cubicBezTo>
                  <a:pt x="2983276" y="2606687"/>
                  <a:pt x="2630206" y="2085815"/>
                  <a:pt x="2354773" y="1659836"/>
                </a:cubicBezTo>
                <a:close/>
                <a:moveTo>
                  <a:pt x="1019997" y="990789"/>
                </a:moveTo>
                <a:lnTo>
                  <a:pt x="1268877" y="1758248"/>
                </a:lnTo>
                <a:lnTo>
                  <a:pt x="1047983" y="1630715"/>
                </a:lnTo>
                <a:lnTo>
                  <a:pt x="703977" y="2226552"/>
                </a:lnTo>
                <a:cubicBezTo>
                  <a:pt x="358378" y="2176433"/>
                  <a:pt x="-13100" y="2171140"/>
                  <a:pt x="106650" y="1901606"/>
                </a:cubicBezTo>
                <a:lnTo>
                  <a:pt x="451811" y="1286515"/>
                </a:lnTo>
                <a:lnTo>
                  <a:pt x="230918" y="1158982"/>
                </a:lnTo>
                <a:close/>
                <a:moveTo>
                  <a:pt x="2174825" y="119764"/>
                </a:moveTo>
                <a:cubicBezTo>
                  <a:pt x="2220451" y="119103"/>
                  <a:pt x="2264887" y="143875"/>
                  <a:pt x="2308274" y="203493"/>
                </a:cubicBezTo>
                <a:lnTo>
                  <a:pt x="2668377" y="809957"/>
                </a:lnTo>
                <a:lnTo>
                  <a:pt x="2889271" y="682424"/>
                </a:lnTo>
                <a:lnTo>
                  <a:pt x="2640391" y="1449883"/>
                </a:lnTo>
                <a:lnTo>
                  <a:pt x="1851312" y="1281690"/>
                </a:lnTo>
                <a:lnTo>
                  <a:pt x="2072206" y="1154157"/>
                </a:lnTo>
                <a:lnTo>
                  <a:pt x="1728200" y="558321"/>
                </a:lnTo>
                <a:cubicBezTo>
                  <a:pt x="1890352" y="352642"/>
                  <a:pt x="2037947" y="121750"/>
                  <a:pt x="2174825" y="119764"/>
                </a:cubicBezTo>
                <a:close/>
                <a:moveTo>
                  <a:pt x="1831774" y="30"/>
                </a:moveTo>
                <a:cubicBezTo>
                  <a:pt x="1948530" y="539"/>
                  <a:pt x="2073232" y="7407"/>
                  <a:pt x="2202212" y="19111"/>
                </a:cubicBezTo>
                <a:cubicBezTo>
                  <a:pt x="1852790" y="110572"/>
                  <a:pt x="1578238" y="676776"/>
                  <a:pt x="1347045" y="1128297"/>
                </a:cubicBezTo>
                <a:lnTo>
                  <a:pt x="711024" y="795483"/>
                </a:lnTo>
                <a:lnTo>
                  <a:pt x="1094586" y="208291"/>
                </a:lnTo>
                <a:cubicBezTo>
                  <a:pt x="1202761" y="54213"/>
                  <a:pt x="1481508" y="-1496"/>
                  <a:pt x="1831774" y="30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92" name="Google Shape;2392;p56"/>
          <p:cNvSpPr/>
          <p:nvPr/>
        </p:nvSpPr>
        <p:spPr>
          <a:xfrm>
            <a:off x="8508624" y="5434985"/>
            <a:ext cx="426213" cy="537400"/>
          </a:xfrm>
          <a:custGeom>
            <a:avLst/>
            <a:gdLst/>
            <a:ahLst/>
            <a:cxnLst/>
            <a:rect l="l" t="t" r="r" b="b"/>
            <a:pathLst>
              <a:path w="2548531" h="3213371" extrusionOk="0">
                <a:moveTo>
                  <a:pt x="792000" y="2498954"/>
                </a:moveTo>
                <a:lnTo>
                  <a:pt x="792000" y="2641726"/>
                </a:lnTo>
                <a:cubicBezTo>
                  <a:pt x="463357" y="2661706"/>
                  <a:pt x="216000" y="2748872"/>
                  <a:pt x="216000" y="2853371"/>
                </a:cubicBezTo>
                <a:cubicBezTo>
                  <a:pt x="216000" y="2972665"/>
                  <a:pt x="538355" y="3069371"/>
                  <a:pt x="936000" y="3069371"/>
                </a:cubicBezTo>
                <a:cubicBezTo>
                  <a:pt x="1333645" y="3069371"/>
                  <a:pt x="1656000" y="2972665"/>
                  <a:pt x="1656000" y="2853371"/>
                </a:cubicBezTo>
                <a:cubicBezTo>
                  <a:pt x="1656000" y="2748872"/>
                  <a:pt x="1408644" y="2661706"/>
                  <a:pt x="1080000" y="2641726"/>
                </a:cubicBezTo>
                <a:lnTo>
                  <a:pt x="1080000" y="2498954"/>
                </a:lnTo>
                <a:cubicBezTo>
                  <a:pt x="1528614" y="2524263"/>
                  <a:pt x="1872000" y="2673393"/>
                  <a:pt x="1872000" y="2853371"/>
                </a:cubicBezTo>
                <a:cubicBezTo>
                  <a:pt x="1872000" y="3052194"/>
                  <a:pt x="1452939" y="3213371"/>
                  <a:pt x="936000" y="3213371"/>
                </a:cubicBezTo>
                <a:cubicBezTo>
                  <a:pt x="419061" y="3213371"/>
                  <a:pt x="0" y="3052194"/>
                  <a:pt x="0" y="2853371"/>
                </a:cubicBezTo>
                <a:cubicBezTo>
                  <a:pt x="0" y="2673393"/>
                  <a:pt x="343386" y="2524263"/>
                  <a:pt x="792000" y="2498954"/>
                </a:cubicBezTo>
                <a:close/>
                <a:moveTo>
                  <a:pt x="2190403" y="180020"/>
                </a:moveTo>
                <a:cubicBezTo>
                  <a:pt x="2388233" y="180020"/>
                  <a:pt x="2548531" y="236495"/>
                  <a:pt x="2548531" y="306081"/>
                </a:cubicBezTo>
                <a:lnTo>
                  <a:pt x="2548531" y="1314569"/>
                </a:lnTo>
                <a:cubicBezTo>
                  <a:pt x="2548531" y="1244983"/>
                  <a:pt x="2388233" y="1188508"/>
                  <a:pt x="2190403" y="1188508"/>
                </a:cubicBezTo>
                <a:cubicBezTo>
                  <a:pt x="1992574" y="1188508"/>
                  <a:pt x="1832276" y="1244983"/>
                  <a:pt x="1832276" y="1314569"/>
                </a:cubicBezTo>
                <a:cubicBezTo>
                  <a:pt x="1832276" y="1384155"/>
                  <a:pt x="1671978" y="1440630"/>
                  <a:pt x="1474148" y="1440630"/>
                </a:cubicBezTo>
                <a:cubicBezTo>
                  <a:pt x="1276318" y="1440630"/>
                  <a:pt x="1116020" y="1384155"/>
                  <a:pt x="1116020" y="1314569"/>
                </a:cubicBezTo>
                <a:lnTo>
                  <a:pt x="1116020" y="306081"/>
                </a:lnTo>
                <a:cubicBezTo>
                  <a:pt x="1116020" y="375667"/>
                  <a:pt x="1276318" y="432142"/>
                  <a:pt x="1474148" y="432142"/>
                </a:cubicBezTo>
                <a:cubicBezTo>
                  <a:pt x="1671978" y="432142"/>
                  <a:pt x="1832276" y="375667"/>
                  <a:pt x="1832276" y="306081"/>
                </a:cubicBezTo>
                <a:cubicBezTo>
                  <a:pt x="1832276" y="236495"/>
                  <a:pt x="1992574" y="180020"/>
                  <a:pt x="2190403" y="180020"/>
                </a:cubicBezTo>
                <a:close/>
                <a:moveTo>
                  <a:pt x="936000" y="0"/>
                </a:moveTo>
                <a:cubicBezTo>
                  <a:pt x="1035422" y="0"/>
                  <a:pt x="1116020" y="80598"/>
                  <a:pt x="1116020" y="180020"/>
                </a:cubicBezTo>
                <a:cubicBezTo>
                  <a:pt x="1116020" y="246019"/>
                  <a:pt x="1080504" y="303723"/>
                  <a:pt x="1026000" y="332457"/>
                </a:cubicBezTo>
                <a:lnTo>
                  <a:pt x="1026000" y="2887874"/>
                </a:lnTo>
                <a:lnTo>
                  <a:pt x="846000" y="2887874"/>
                </a:lnTo>
                <a:lnTo>
                  <a:pt x="846000" y="332457"/>
                </a:lnTo>
                <a:cubicBezTo>
                  <a:pt x="791497" y="303723"/>
                  <a:pt x="755980" y="246019"/>
                  <a:pt x="755980" y="180020"/>
                </a:cubicBezTo>
                <a:cubicBezTo>
                  <a:pt x="755980" y="80598"/>
                  <a:pt x="836578" y="0"/>
                  <a:pt x="936000" y="0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" name="Google Shape;542;p6"/>
          <p:cNvSpPr txBox="1">
            <a:spLocks noGrp="1"/>
          </p:cNvSpPr>
          <p:nvPr>
            <p:ph type="body" idx="1"/>
          </p:nvPr>
        </p:nvSpPr>
        <p:spPr>
          <a:xfrm>
            <a:off x="792203" y="340600"/>
            <a:ext cx="10544391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60B1E"/>
              </a:buClr>
              <a:buSzPts val="4000"/>
              <a:buNone/>
            </a:pPr>
            <a:endParaRPr/>
          </a:p>
        </p:txBody>
      </p:sp>
      <p:sp>
        <p:nvSpPr>
          <p:cNvPr id="543" name="Google Shape;543;p6"/>
          <p:cNvSpPr txBox="1"/>
          <p:nvPr/>
        </p:nvSpPr>
        <p:spPr>
          <a:xfrm>
            <a:off x="764738" y="1463252"/>
            <a:ext cx="3103180" cy="32316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Easy to change colors, photos and Text. You can simply impress your audience and add a unique zing and appeal to your Presentations. Get a modern PowerPoint  Presentation that is beautifully designed. 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Easy to change colors, photos and Text.</a:t>
            </a:r>
            <a:endParaRPr/>
          </a:p>
        </p:txBody>
      </p:sp>
      <p:grpSp>
        <p:nvGrpSpPr>
          <p:cNvPr id="544" name="Google Shape;544;p6"/>
          <p:cNvGrpSpPr/>
          <p:nvPr/>
        </p:nvGrpSpPr>
        <p:grpSpPr>
          <a:xfrm>
            <a:off x="7003143" y="4541018"/>
            <a:ext cx="1893253" cy="1502077"/>
            <a:chOff x="4986771" y="4655451"/>
            <a:chExt cx="1996552" cy="1502077"/>
          </a:xfrm>
        </p:grpSpPr>
        <p:sp>
          <p:nvSpPr>
            <p:cNvPr id="545" name="Google Shape;545;p6"/>
            <p:cNvSpPr txBox="1"/>
            <p:nvPr/>
          </p:nvSpPr>
          <p:spPr>
            <a:xfrm>
              <a:off x="4986771" y="4655451"/>
              <a:ext cx="1996552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Text Here</a:t>
              </a:r>
              <a:endParaRPr sz="14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6" name="Google Shape;546;p6"/>
            <p:cNvSpPr txBox="1"/>
            <p:nvPr/>
          </p:nvSpPr>
          <p:spPr>
            <a:xfrm>
              <a:off x="4986771" y="4957199"/>
              <a:ext cx="1989293" cy="120032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Easy to change colors, photos and Text.       </a:t>
              </a:r>
              <a:endParaRPr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47" name="Google Shape;547;p6"/>
          <p:cNvGrpSpPr/>
          <p:nvPr/>
        </p:nvGrpSpPr>
        <p:grpSpPr>
          <a:xfrm>
            <a:off x="4900352" y="4541018"/>
            <a:ext cx="1893253" cy="1502077"/>
            <a:chOff x="3059832" y="4655451"/>
            <a:chExt cx="1996552" cy="1502077"/>
          </a:xfrm>
        </p:grpSpPr>
        <p:sp>
          <p:nvSpPr>
            <p:cNvPr id="548" name="Google Shape;548;p6"/>
            <p:cNvSpPr txBox="1"/>
            <p:nvPr/>
          </p:nvSpPr>
          <p:spPr>
            <a:xfrm>
              <a:off x="3059832" y="4655451"/>
              <a:ext cx="1996552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Text Here</a:t>
              </a:r>
              <a:endParaRPr sz="14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9" name="Google Shape;549;p6"/>
            <p:cNvSpPr txBox="1"/>
            <p:nvPr/>
          </p:nvSpPr>
          <p:spPr>
            <a:xfrm>
              <a:off x="3059832" y="4957199"/>
              <a:ext cx="1989293" cy="120032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Easy to change colors, photos and Text.         </a:t>
              </a:r>
              <a:endParaRPr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50" name="Google Shape;550;p6"/>
          <p:cNvGrpSpPr/>
          <p:nvPr/>
        </p:nvGrpSpPr>
        <p:grpSpPr>
          <a:xfrm>
            <a:off x="9105932" y="4541018"/>
            <a:ext cx="1893253" cy="1502077"/>
            <a:chOff x="6913710" y="4655451"/>
            <a:chExt cx="1996552" cy="1502077"/>
          </a:xfrm>
        </p:grpSpPr>
        <p:sp>
          <p:nvSpPr>
            <p:cNvPr id="551" name="Google Shape;551;p6"/>
            <p:cNvSpPr txBox="1"/>
            <p:nvPr/>
          </p:nvSpPr>
          <p:spPr>
            <a:xfrm>
              <a:off x="6913710" y="4655451"/>
              <a:ext cx="1996552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Text Here</a:t>
              </a:r>
              <a:endParaRPr sz="14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2" name="Google Shape;552;p6"/>
            <p:cNvSpPr txBox="1"/>
            <p:nvPr/>
          </p:nvSpPr>
          <p:spPr>
            <a:xfrm>
              <a:off x="6913710" y="4957199"/>
              <a:ext cx="1989293" cy="120032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Easy to change colors, photos and Text.        </a:t>
              </a:r>
              <a:endParaRPr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53" name="Google Shape;553;p6"/>
          <p:cNvSpPr/>
          <p:nvPr/>
        </p:nvSpPr>
        <p:spPr>
          <a:xfrm>
            <a:off x="10438584" y="2299098"/>
            <a:ext cx="731251" cy="1859362"/>
          </a:xfrm>
          <a:custGeom>
            <a:avLst/>
            <a:gdLst/>
            <a:ahLst/>
            <a:cxnLst/>
            <a:rect l="l" t="t" r="r" b="b"/>
            <a:pathLst>
              <a:path w="15" h="24" extrusionOk="0">
                <a:moveTo>
                  <a:pt x="2" y="24"/>
                </a:moveTo>
                <a:lnTo>
                  <a:pt x="0" y="23"/>
                </a:lnTo>
                <a:lnTo>
                  <a:pt x="13" y="0"/>
                </a:lnTo>
                <a:lnTo>
                  <a:pt x="15" y="2"/>
                </a:lnTo>
                <a:lnTo>
                  <a:pt x="2" y="24"/>
                </a:lnTo>
              </a:path>
            </a:pathLst>
          </a:cu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4" name="Google Shape;554;p6"/>
          <p:cNvSpPr/>
          <p:nvPr/>
        </p:nvSpPr>
        <p:spPr>
          <a:xfrm>
            <a:off x="10441758" y="2302273"/>
            <a:ext cx="779985" cy="1859362"/>
          </a:xfrm>
          <a:custGeom>
            <a:avLst/>
            <a:gdLst/>
            <a:ahLst/>
            <a:cxnLst/>
            <a:rect l="l" t="t" r="r" b="b"/>
            <a:pathLst>
              <a:path w="16" h="24" extrusionOk="0">
                <a:moveTo>
                  <a:pt x="3" y="24"/>
                </a:moveTo>
                <a:lnTo>
                  <a:pt x="0" y="22"/>
                </a:lnTo>
                <a:lnTo>
                  <a:pt x="13" y="0"/>
                </a:lnTo>
                <a:lnTo>
                  <a:pt x="16" y="1"/>
                </a:lnTo>
                <a:lnTo>
                  <a:pt x="3" y="24"/>
                </a:lnTo>
              </a:path>
            </a:pathLst>
          </a:cu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5" name="Google Shape;555;p6"/>
          <p:cNvSpPr/>
          <p:nvPr/>
        </p:nvSpPr>
        <p:spPr>
          <a:xfrm>
            <a:off x="10446521" y="2303861"/>
            <a:ext cx="779985" cy="1859362"/>
          </a:xfrm>
          <a:custGeom>
            <a:avLst/>
            <a:gdLst/>
            <a:ahLst/>
            <a:cxnLst/>
            <a:rect l="l" t="t" r="r" b="b"/>
            <a:pathLst>
              <a:path w="16" h="24" extrusionOk="0">
                <a:moveTo>
                  <a:pt x="2" y="24"/>
                </a:moveTo>
                <a:lnTo>
                  <a:pt x="0" y="23"/>
                </a:lnTo>
                <a:lnTo>
                  <a:pt x="13" y="0"/>
                </a:lnTo>
                <a:lnTo>
                  <a:pt x="16" y="2"/>
                </a:lnTo>
                <a:lnTo>
                  <a:pt x="2" y="24"/>
                </a:lnTo>
              </a:path>
            </a:pathLst>
          </a:cu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6" name="Google Shape;556;p6"/>
          <p:cNvSpPr/>
          <p:nvPr/>
        </p:nvSpPr>
        <p:spPr>
          <a:xfrm>
            <a:off x="10465572" y="2300686"/>
            <a:ext cx="731251" cy="1859362"/>
          </a:xfrm>
          <a:custGeom>
            <a:avLst/>
            <a:gdLst/>
            <a:ahLst/>
            <a:cxnLst/>
            <a:rect l="l" t="t" r="r" b="b"/>
            <a:pathLst>
              <a:path w="15" h="24" extrusionOk="0">
                <a:moveTo>
                  <a:pt x="13" y="24"/>
                </a:moveTo>
                <a:lnTo>
                  <a:pt x="15" y="22"/>
                </a:lnTo>
                <a:lnTo>
                  <a:pt x="2" y="0"/>
                </a:lnTo>
                <a:lnTo>
                  <a:pt x="0" y="1"/>
                </a:lnTo>
                <a:lnTo>
                  <a:pt x="13" y="24"/>
                </a:lnTo>
              </a:path>
            </a:pathLst>
          </a:cu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7" name="Google Shape;557;p6"/>
          <p:cNvSpPr/>
          <p:nvPr/>
        </p:nvSpPr>
        <p:spPr>
          <a:xfrm>
            <a:off x="10460808" y="2302273"/>
            <a:ext cx="779985" cy="1859362"/>
          </a:xfrm>
          <a:custGeom>
            <a:avLst/>
            <a:gdLst/>
            <a:ahLst/>
            <a:cxnLst/>
            <a:rect l="l" t="t" r="r" b="b"/>
            <a:pathLst>
              <a:path w="16" h="24" extrusionOk="0">
                <a:moveTo>
                  <a:pt x="13" y="24"/>
                </a:moveTo>
                <a:lnTo>
                  <a:pt x="16" y="23"/>
                </a:lnTo>
                <a:lnTo>
                  <a:pt x="3" y="0"/>
                </a:lnTo>
                <a:lnTo>
                  <a:pt x="0" y="2"/>
                </a:lnTo>
                <a:lnTo>
                  <a:pt x="13" y="24"/>
                </a:lnTo>
              </a:path>
            </a:pathLst>
          </a:cu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8" name="Google Shape;558;p6"/>
          <p:cNvSpPr/>
          <p:nvPr/>
        </p:nvSpPr>
        <p:spPr>
          <a:xfrm>
            <a:off x="10456046" y="2305448"/>
            <a:ext cx="779985" cy="1859362"/>
          </a:xfrm>
          <a:custGeom>
            <a:avLst/>
            <a:gdLst/>
            <a:ahLst/>
            <a:cxnLst/>
            <a:rect l="l" t="t" r="r" b="b"/>
            <a:pathLst>
              <a:path w="16" h="24" extrusionOk="0">
                <a:moveTo>
                  <a:pt x="14" y="24"/>
                </a:moveTo>
                <a:lnTo>
                  <a:pt x="16" y="22"/>
                </a:lnTo>
                <a:lnTo>
                  <a:pt x="3" y="0"/>
                </a:lnTo>
                <a:lnTo>
                  <a:pt x="0" y="1"/>
                </a:lnTo>
                <a:lnTo>
                  <a:pt x="14" y="24"/>
                </a:lnTo>
              </a:path>
            </a:pathLst>
          </a:cu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59" name="Google Shape;559;p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900352" y="2797128"/>
            <a:ext cx="1901250" cy="1485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60" name="Google Shape;560;p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406328" y="1757644"/>
            <a:ext cx="1080000" cy="2632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61" name="Google Shape;561;p6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9001052" y="2467814"/>
            <a:ext cx="1991250" cy="187875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562" name="Google Shape;562;p6"/>
          <p:cNvGrpSpPr/>
          <p:nvPr/>
        </p:nvGrpSpPr>
        <p:grpSpPr>
          <a:xfrm>
            <a:off x="262770" y="279411"/>
            <a:ext cx="1003936" cy="724247"/>
            <a:chOff x="3805238" y="3384551"/>
            <a:chExt cx="1624012" cy="1171574"/>
          </a:xfrm>
        </p:grpSpPr>
        <p:sp>
          <p:nvSpPr>
            <p:cNvPr id="563" name="Google Shape;563;p6"/>
            <p:cNvSpPr/>
            <p:nvPr/>
          </p:nvSpPr>
          <p:spPr>
            <a:xfrm>
              <a:off x="3805238" y="3741738"/>
              <a:ext cx="773113" cy="193675"/>
            </a:xfrm>
            <a:custGeom>
              <a:avLst/>
              <a:gdLst/>
              <a:ahLst/>
              <a:cxnLst/>
              <a:rect l="l" t="t" r="r" b="b"/>
              <a:pathLst>
                <a:path w="89" h="22" extrusionOk="0">
                  <a:moveTo>
                    <a:pt x="88" y="22"/>
                  </a:moveTo>
                  <a:cubicBezTo>
                    <a:pt x="80" y="19"/>
                    <a:pt x="72" y="16"/>
                    <a:pt x="63" y="14"/>
                  </a:cubicBezTo>
                  <a:cubicBezTo>
                    <a:pt x="48" y="10"/>
                    <a:pt x="32" y="10"/>
                    <a:pt x="16" y="10"/>
                  </a:cubicBezTo>
                  <a:cubicBezTo>
                    <a:pt x="13" y="11"/>
                    <a:pt x="9" y="11"/>
                    <a:pt x="6" y="11"/>
                  </a:cubicBezTo>
                  <a:cubicBezTo>
                    <a:pt x="4" y="10"/>
                    <a:pt x="0" y="12"/>
                    <a:pt x="0" y="9"/>
                  </a:cubicBezTo>
                  <a:cubicBezTo>
                    <a:pt x="0" y="6"/>
                    <a:pt x="3" y="6"/>
                    <a:pt x="5" y="5"/>
                  </a:cubicBezTo>
                  <a:cubicBezTo>
                    <a:pt x="19" y="0"/>
                    <a:pt x="33" y="1"/>
                    <a:pt x="47" y="4"/>
                  </a:cubicBezTo>
                  <a:cubicBezTo>
                    <a:pt x="62" y="7"/>
                    <a:pt x="76" y="12"/>
                    <a:pt x="89" y="21"/>
                  </a:cubicBezTo>
                  <a:cubicBezTo>
                    <a:pt x="89" y="21"/>
                    <a:pt x="88" y="22"/>
                    <a:pt x="88" y="22"/>
                  </a:cubicBezTo>
                  <a:close/>
                </a:path>
              </a:pathLst>
            </a:custGeom>
            <a:solidFill>
              <a:srgbClr val="C60B1E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4" name="Google Shape;564;p6"/>
            <p:cNvSpPr/>
            <p:nvPr/>
          </p:nvSpPr>
          <p:spPr>
            <a:xfrm>
              <a:off x="3883025" y="3960813"/>
              <a:ext cx="703263" cy="384175"/>
            </a:xfrm>
            <a:custGeom>
              <a:avLst/>
              <a:gdLst/>
              <a:ahLst/>
              <a:cxnLst/>
              <a:rect l="l" t="t" r="r" b="b"/>
              <a:pathLst>
                <a:path w="81" h="44" extrusionOk="0">
                  <a:moveTo>
                    <a:pt x="81" y="0"/>
                  </a:moveTo>
                  <a:cubicBezTo>
                    <a:pt x="77" y="4"/>
                    <a:pt x="73" y="5"/>
                    <a:pt x="69" y="6"/>
                  </a:cubicBezTo>
                  <a:cubicBezTo>
                    <a:pt x="50" y="12"/>
                    <a:pt x="33" y="22"/>
                    <a:pt x="18" y="34"/>
                  </a:cubicBezTo>
                  <a:cubicBezTo>
                    <a:pt x="14" y="37"/>
                    <a:pt x="10" y="40"/>
                    <a:pt x="6" y="42"/>
                  </a:cubicBezTo>
                  <a:cubicBezTo>
                    <a:pt x="4" y="43"/>
                    <a:pt x="3" y="44"/>
                    <a:pt x="2" y="43"/>
                  </a:cubicBezTo>
                  <a:cubicBezTo>
                    <a:pt x="0" y="41"/>
                    <a:pt x="1" y="40"/>
                    <a:pt x="2" y="39"/>
                  </a:cubicBezTo>
                  <a:cubicBezTo>
                    <a:pt x="5" y="34"/>
                    <a:pt x="8" y="31"/>
                    <a:pt x="12" y="28"/>
                  </a:cubicBezTo>
                  <a:cubicBezTo>
                    <a:pt x="32" y="13"/>
                    <a:pt x="54" y="4"/>
                    <a:pt x="81" y="0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5" name="Google Shape;565;p6"/>
            <p:cNvSpPr/>
            <p:nvPr/>
          </p:nvSpPr>
          <p:spPr>
            <a:xfrm>
              <a:off x="4681538" y="3978275"/>
              <a:ext cx="565150" cy="577850"/>
            </a:xfrm>
            <a:custGeom>
              <a:avLst/>
              <a:gdLst/>
              <a:ahLst/>
              <a:cxnLst/>
              <a:rect l="l" t="t" r="r" b="b"/>
              <a:pathLst>
                <a:path w="65" h="66" extrusionOk="0">
                  <a:moveTo>
                    <a:pt x="3" y="6"/>
                  </a:moveTo>
                  <a:cubicBezTo>
                    <a:pt x="3" y="4"/>
                    <a:pt x="0" y="4"/>
                    <a:pt x="0" y="1"/>
                  </a:cubicBezTo>
                  <a:cubicBezTo>
                    <a:pt x="2" y="0"/>
                    <a:pt x="3" y="2"/>
                    <a:pt x="4" y="2"/>
                  </a:cubicBezTo>
                  <a:cubicBezTo>
                    <a:pt x="27" y="15"/>
                    <a:pt x="46" y="31"/>
                    <a:pt x="59" y="54"/>
                  </a:cubicBezTo>
                  <a:cubicBezTo>
                    <a:pt x="61" y="57"/>
                    <a:pt x="65" y="62"/>
                    <a:pt x="61" y="64"/>
                  </a:cubicBezTo>
                  <a:cubicBezTo>
                    <a:pt x="58" y="66"/>
                    <a:pt x="55" y="61"/>
                    <a:pt x="53" y="57"/>
                  </a:cubicBezTo>
                  <a:cubicBezTo>
                    <a:pt x="40" y="39"/>
                    <a:pt x="25" y="21"/>
                    <a:pt x="7" y="8"/>
                  </a:cubicBezTo>
                  <a:cubicBezTo>
                    <a:pt x="6" y="7"/>
                    <a:pt x="5" y="5"/>
                    <a:pt x="3" y="6"/>
                  </a:cubicBezTo>
                  <a:close/>
                </a:path>
              </a:pathLst>
            </a:custGeom>
            <a:solidFill>
              <a:srgbClr val="C60B1E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6" name="Google Shape;566;p6"/>
            <p:cNvSpPr/>
            <p:nvPr/>
          </p:nvSpPr>
          <p:spPr>
            <a:xfrm>
              <a:off x="4681538" y="3900488"/>
              <a:ext cx="738188" cy="192087"/>
            </a:xfrm>
            <a:custGeom>
              <a:avLst/>
              <a:gdLst/>
              <a:ahLst/>
              <a:cxnLst/>
              <a:rect l="l" t="t" r="r" b="b"/>
              <a:pathLst>
                <a:path w="85" h="22" extrusionOk="0">
                  <a:moveTo>
                    <a:pt x="0" y="6"/>
                  </a:moveTo>
                  <a:cubicBezTo>
                    <a:pt x="6" y="2"/>
                    <a:pt x="11" y="2"/>
                    <a:pt x="16" y="2"/>
                  </a:cubicBezTo>
                  <a:cubicBezTo>
                    <a:pt x="34" y="0"/>
                    <a:pt x="53" y="0"/>
                    <a:pt x="70" y="8"/>
                  </a:cubicBezTo>
                  <a:cubicBezTo>
                    <a:pt x="74" y="10"/>
                    <a:pt x="78" y="12"/>
                    <a:pt x="82" y="16"/>
                  </a:cubicBezTo>
                  <a:cubicBezTo>
                    <a:pt x="83" y="17"/>
                    <a:pt x="85" y="18"/>
                    <a:pt x="84" y="20"/>
                  </a:cubicBezTo>
                  <a:cubicBezTo>
                    <a:pt x="83" y="22"/>
                    <a:pt x="81" y="21"/>
                    <a:pt x="79" y="21"/>
                  </a:cubicBezTo>
                  <a:cubicBezTo>
                    <a:pt x="70" y="17"/>
                    <a:pt x="62" y="14"/>
                    <a:pt x="53" y="11"/>
                  </a:cubicBezTo>
                  <a:cubicBezTo>
                    <a:pt x="38" y="7"/>
                    <a:pt x="23" y="5"/>
                    <a:pt x="8" y="6"/>
                  </a:cubicBezTo>
                  <a:cubicBezTo>
                    <a:pt x="6" y="6"/>
                    <a:pt x="4" y="6"/>
                    <a:pt x="0" y="6"/>
                  </a:cubicBezTo>
                  <a:close/>
                </a:path>
              </a:pathLst>
            </a:custGeom>
            <a:solidFill>
              <a:srgbClr val="C60B1E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7" name="Google Shape;567;p6"/>
            <p:cNvSpPr/>
            <p:nvPr/>
          </p:nvSpPr>
          <p:spPr>
            <a:xfrm>
              <a:off x="4491038" y="3987800"/>
              <a:ext cx="155575" cy="550862"/>
            </a:xfrm>
            <a:custGeom>
              <a:avLst/>
              <a:gdLst/>
              <a:ahLst/>
              <a:cxnLst/>
              <a:rect l="l" t="t" r="r" b="b"/>
              <a:pathLst>
                <a:path w="18" h="63" extrusionOk="0">
                  <a:moveTo>
                    <a:pt x="16" y="0"/>
                  </a:moveTo>
                  <a:cubicBezTo>
                    <a:pt x="18" y="8"/>
                    <a:pt x="15" y="15"/>
                    <a:pt x="14" y="21"/>
                  </a:cubicBezTo>
                  <a:cubicBezTo>
                    <a:pt x="12" y="33"/>
                    <a:pt x="11" y="45"/>
                    <a:pt x="9" y="57"/>
                  </a:cubicBezTo>
                  <a:cubicBezTo>
                    <a:pt x="9" y="59"/>
                    <a:pt x="8" y="63"/>
                    <a:pt x="6" y="63"/>
                  </a:cubicBezTo>
                  <a:cubicBezTo>
                    <a:pt x="2" y="63"/>
                    <a:pt x="2" y="59"/>
                    <a:pt x="1" y="56"/>
                  </a:cubicBezTo>
                  <a:cubicBezTo>
                    <a:pt x="0" y="42"/>
                    <a:pt x="4" y="29"/>
                    <a:pt x="8" y="16"/>
                  </a:cubicBezTo>
                  <a:cubicBezTo>
                    <a:pt x="9" y="11"/>
                    <a:pt x="11" y="5"/>
                    <a:pt x="16" y="0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8" name="Google Shape;568;p6"/>
            <p:cNvSpPr/>
            <p:nvPr/>
          </p:nvSpPr>
          <p:spPr>
            <a:xfrm>
              <a:off x="4630738" y="3384551"/>
              <a:ext cx="147638" cy="533400"/>
            </a:xfrm>
            <a:custGeom>
              <a:avLst/>
              <a:gdLst/>
              <a:ahLst/>
              <a:cxnLst/>
              <a:rect l="l" t="t" r="r" b="b"/>
              <a:pathLst>
                <a:path w="17" h="61" extrusionOk="0">
                  <a:moveTo>
                    <a:pt x="0" y="60"/>
                  </a:moveTo>
                  <a:cubicBezTo>
                    <a:pt x="2" y="53"/>
                    <a:pt x="3" y="46"/>
                    <a:pt x="4" y="39"/>
                  </a:cubicBezTo>
                  <a:cubicBezTo>
                    <a:pt x="7" y="28"/>
                    <a:pt x="7" y="17"/>
                    <a:pt x="8" y="6"/>
                  </a:cubicBezTo>
                  <a:cubicBezTo>
                    <a:pt x="8" y="4"/>
                    <a:pt x="7" y="0"/>
                    <a:pt x="11" y="0"/>
                  </a:cubicBezTo>
                  <a:cubicBezTo>
                    <a:pt x="15" y="0"/>
                    <a:pt x="16" y="3"/>
                    <a:pt x="17" y="7"/>
                  </a:cubicBezTo>
                  <a:cubicBezTo>
                    <a:pt x="17" y="13"/>
                    <a:pt x="17" y="20"/>
                    <a:pt x="15" y="27"/>
                  </a:cubicBezTo>
                  <a:cubicBezTo>
                    <a:pt x="12" y="37"/>
                    <a:pt x="8" y="48"/>
                    <a:pt x="4" y="58"/>
                  </a:cubicBezTo>
                  <a:cubicBezTo>
                    <a:pt x="3" y="59"/>
                    <a:pt x="2" y="60"/>
                    <a:pt x="2" y="61"/>
                  </a:cubicBezTo>
                  <a:cubicBezTo>
                    <a:pt x="1" y="60"/>
                    <a:pt x="1" y="60"/>
                    <a:pt x="0" y="60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9" name="Google Shape;569;p6"/>
            <p:cNvSpPr/>
            <p:nvPr/>
          </p:nvSpPr>
          <p:spPr>
            <a:xfrm>
              <a:off x="4743450" y="3663950"/>
              <a:ext cx="511175" cy="227012"/>
            </a:xfrm>
            <a:custGeom>
              <a:avLst/>
              <a:gdLst/>
              <a:ahLst/>
              <a:cxnLst/>
              <a:rect l="l" t="t" r="r" b="b"/>
              <a:pathLst>
                <a:path w="59" h="26" extrusionOk="0">
                  <a:moveTo>
                    <a:pt x="0" y="24"/>
                  </a:moveTo>
                  <a:cubicBezTo>
                    <a:pt x="16" y="13"/>
                    <a:pt x="33" y="3"/>
                    <a:pt x="52" y="0"/>
                  </a:cubicBezTo>
                  <a:cubicBezTo>
                    <a:pt x="53" y="0"/>
                    <a:pt x="54" y="0"/>
                    <a:pt x="55" y="0"/>
                  </a:cubicBezTo>
                  <a:cubicBezTo>
                    <a:pt x="56" y="1"/>
                    <a:pt x="59" y="1"/>
                    <a:pt x="59" y="2"/>
                  </a:cubicBezTo>
                  <a:cubicBezTo>
                    <a:pt x="59" y="4"/>
                    <a:pt x="57" y="5"/>
                    <a:pt x="56" y="5"/>
                  </a:cubicBezTo>
                  <a:cubicBezTo>
                    <a:pt x="44" y="9"/>
                    <a:pt x="33" y="13"/>
                    <a:pt x="22" y="17"/>
                  </a:cubicBezTo>
                  <a:cubicBezTo>
                    <a:pt x="15" y="19"/>
                    <a:pt x="8" y="23"/>
                    <a:pt x="1" y="26"/>
                  </a:cubicBezTo>
                  <a:cubicBezTo>
                    <a:pt x="0" y="25"/>
                    <a:pt x="0" y="25"/>
                    <a:pt x="0" y="24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0" name="Google Shape;570;p6"/>
            <p:cNvSpPr/>
            <p:nvPr/>
          </p:nvSpPr>
          <p:spPr>
            <a:xfrm>
              <a:off x="3952875" y="3935413"/>
              <a:ext cx="546100" cy="192087"/>
            </a:xfrm>
            <a:custGeom>
              <a:avLst/>
              <a:gdLst/>
              <a:ahLst/>
              <a:cxnLst/>
              <a:rect l="l" t="t" r="r" b="b"/>
              <a:pathLst>
                <a:path w="63" h="22" extrusionOk="0">
                  <a:moveTo>
                    <a:pt x="63" y="1"/>
                  </a:moveTo>
                  <a:cubicBezTo>
                    <a:pt x="60" y="5"/>
                    <a:pt x="56" y="3"/>
                    <a:pt x="54" y="4"/>
                  </a:cubicBezTo>
                  <a:cubicBezTo>
                    <a:pt x="39" y="7"/>
                    <a:pt x="24" y="11"/>
                    <a:pt x="11" y="18"/>
                  </a:cubicBezTo>
                  <a:cubicBezTo>
                    <a:pt x="8" y="19"/>
                    <a:pt x="4" y="22"/>
                    <a:pt x="2" y="19"/>
                  </a:cubicBezTo>
                  <a:cubicBezTo>
                    <a:pt x="0" y="15"/>
                    <a:pt x="5" y="13"/>
                    <a:pt x="8" y="12"/>
                  </a:cubicBezTo>
                  <a:cubicBezTo>
                    <a:pt x="25" y="3"/>
                    <a:pt x="43" y="0"/>
                    <a:pt x="63" y="1"/>
                  </a:cubicBezTo>
                  <a:close/>
                </a:path>
              </a:pathLst>
            </a:custGeom>
            <a:solidFill>
              <a:srgbClr val="C60B1E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1" name="Google Shape;571;p6"/>
            <p:cNvSpPr/>
            <p:nvPr/>
          </p:nvSpPr>
          <p:spPr>
            <a:xfrm>
              <a:off x="4117975" y="3489325"/>
              <a:ext cx="433388" cy="366712"/>
            </a:xfrm>
            <a:custGeom>
              <a:avLst/>
              <a:gdLst/>
              <a:ahLst/>
              <a:cxnLst/>
              <a:rect l="l" t="t" r="r" b="b"/>
              <a:pathLst>
                <a:path w="50" h="42" extrusionOk="0">
                  <a:moveTo>
                    <a:pt x="50" y="42"/>
                  </a:moveTo>
                  <a:cubicBezTo>
                    <a:pt x="43" y="38"/>
                    <a:pt x="38" y="32"/>
                    <a:pt x="32" y="27"/>
                  </a:cubicBezTo>
                  <a:cubicBezTo>
                    <a:pt x="23" y="20"/>
                    <a:pt x="14" y="14"/>
                    <a:pt x="4" y="7"/>
                  </a:cubicBezTo>
                  <a:cubicBezTo>
                    <a:pt x="3" y="6"/>
                    <a:pt x="0" y="4"/>
                    <a:pt x="1" y="2"/>
                  </a:cubicBezTo>
                  <a:cubicBezTo>
                    <a:pt x="2" y="0"/>
                    <a:pt x="5" y="1"/>
                    <a:pt x="7" y="2"/>
                  </a:cubicBezTo>
                  <a:cubicBezTo>
                    <a:pt x="13" y="4"/>
                    <a:pt x="18" y="8"/>
                    <a:pt x="23" y="12"/>
                  </a:cubicBezTo>
                  <a:cubicBezTo>
                    <a:pt x="33" y="20"/>
                    <a:pt x="43" y="30"/>
                    <a:pt x="50" y="42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2" name="Google Shape;572;p6"/>
            <p:cNvSpPr/>
            <p:nvPr/>
          </p:nvSpPr>
          <p:spPr>
            <a:xfrm>
              <a:off x="4829175" y="4005263"/>
              <a:ext cx="600075" cy="339725"/>
            </a:xfrm>
            <a:custGeom>
              <a:avLst/>
              <a:gdLst/>
              <a:ahLst/>
              <a:cxnLst/>
              <a:rect l="l" t="t" r="r" b="b"/>
              <a:pathLst>
                <a:path w="69" h="39" extrusionOk="0">
                  <a:moveTo>
                    <a:pt x="0" y="0"/>
                  </a:moveTo>
                  <a:cubicBezTo>
                    <a:pt x="26" y="7"/>
                    <a:pt x="51" y="17"/>
                    <a:pt x="69" y="39"/>
                  </a:cubicBezTo>
                  <a:cubicBezTo>
                    <a:pt x="47" y="24"/>
                    <a:pt x="25" y="9"/>
                    <a:pt x="0" y="0"/>
                  </a:cubicBezTo>
                  <a:close/>
                </a:path>
              </a:pathLst>
            </a:custGeom>
            <a:solidFill>
              <a:srgbClr val="C60B1E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3" name="Google Shape;573;p6"/>
            <p:cNvSpPr/>
            <p:nvPr/>
          </p:nvSpPr>
          <p:spPr>
            <a:xfrm>
              <a:off x="4681538" y="4030663"/>
              <a:ext cx="209550" cy="438150"/>
            </a:xfrm>
            <a:custGeom>
              <a:avLst/>
              <a:gdLst/>
              <a:ahLst/>
              <a:cxnLst/>
              <a:rect l="l" t="t" r="r" b="b"/>
              <a:pathLst>
                <a:path w="24" h="50" extrusionOk="0">
                  <a:moveTo>
                    <a:pt x="3" y="0"/>
                  </a:moveTo>
                  <a:cubicBezTo>
                    <a:pt x="11" y="12"/>
                    <a:pt x="18" y="24"/>
                    <a:pt x="21" y="38"/>
                  </a:cubicBezTo>
                  <a:cubicBezTo>
                    <a:pt x="22" y="41"/>
                    <a:pt x="24" y="47"/>
                    <a:pt x="21" y="48"/>
                  </a:cubicBezTo>
                  <a:cubicBezTo>
                    <a:pt x="18" y="50"/>
                    <a:pt x="17" y="43"/>
                    <a:pt x="16" y="40"/>
                  </a:cubicBezTo>
                  <a:cubicBezTo>
                    <a:pt x="13" y="28"/>
                    <a:pt x="8" y="15"/>
                    <a:pt x="2" y="4"/>
                  </a:cubicBezTo>
                  <a:cubicBezTo>
                    <a:pt x="2" y="3"/>
                    <a:pt x="0" y="1"/>
                    <a:pt x="3" y="0"/>
                  </a:cubicBezTo>
                  <a:cubicBezTo>
                    <a:pt x="3" y="0"/>
                    <a:pt x="3" y="0"/>
                    <a:pt x="3" y="0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4" name="Google Shape;574;p6"/>
            <p:cNvSpPr/>
            <p:nvPr/>
          </p:nvSpPr>
          <p:spPr>
            <a:xfrm>
              <a:off x="4238625" y="4048125"/>
              <a:ext cx="287338" cy="358775"/>
            </a:xfrm>
            <a:custGeom>
              <a:avLst/>
              <a:gdLst/>
              <a:ahLst/>
              <a:cxnLst/>
              <a:rect l="l" t="t" r="r" b="b"/>
              <a:pathLst>
                <a:path w="33" h="41" extrusionOk="0">
                  <a:moveTo>
                    <a:pt x="33" y="0"/>
                  </a:moveTo>
                  <a:cubicBezTo>
                    <a:pt x="25" y="11"/>
                    <a:pt x="16" y="21"/>
                    <a:pt x="9" y="33"/>
                  </a:cubicBezTo>
                  <a:cubicBezTo>
                    <a:pt x="7" y="35"/>
                    <a:pt x="6" y="37"/>
                    <a:pt x="4" y="39"/>
                  </a:cubicBezTo>
                  <a:cubicBezTo>
                    <a:pt x="4" y="40"/>
                    <a:pt x="2" y="41"/>
                    <a:pt x="1" y="40"/>
                  </a:cubicBezTo>
                  <a:cubicBezTo>
                    <a:pt x="0" y="40"/>
                    <a:pt x="1" y="38"/>
                    <a:pt x="1" y="37"/>
                  </a:cubicBezTo>
                  <a:cubicBezTo>
                    <a:pt x="4" y="27"/>
                    <a:pt x="11" y="20"/>
                    <a:pt x="18" y="12"/>
                  </a:cubicBezTo>
                  <a:cubicBezTo>
                    <a:pt x="22" y="7"/>
                    <a:pt x="27" y="3"/>
                    <a:pt x="33" y="0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5" name="Google Shape;575;p6"/>
            <p:cNvSpPr/>
            <p:nvPr/>
          </p:nvSpPr>
          <p:spPr>
            <a:xfrm>
              <a:off x="4135438" y="4057650"/>
              <a:ext cx="312738" cy="269875"/>
            </a:xfrm>
            <a:custGeom>
              <a:avLst/>
              <a:gdLst/>
              <a:ahLst/>
              <a:cxnLst/>
              <a:rect l="l" t="t" r="r" b="b"/>
              <a:pathLst>
                <a:path w="36" h="31" extrusionOk="0">
                  <a:moveTo>
                    <a:pt x="36" y="2"/>
                  </a:moveTo>
                  <a:cubicBezTo>
                    <a:pt x="23" y="7"/>
                    <a:pt x="14" y="17"/>
                    <a:pt x="6" y="28"/>
                  </a:cubicBezTo>
                  <a:cubicBezTo>
                    <a:pt x="5" y="29"/>
                    <a:pt x="4" y="31"/>
                    <a:pt x="2" y="29"/>
                  </a:cubicBezTo>
                  <a:cubicBezTo>
                    <a:pt x="0" y="28"/>
                    <a:pt x="1" y="26"/>
                    <a:pt x="2" y="24"/>
                  </a:cubicBezTo>
                  <a:cubicBezTo>
                    <a:pt x="7" y="13"/>
                    <a:pt x="26" y="0"/>
                    <a:pt x="36" y="2"/>
                  </a:cubicBezTo>
                  <a:close/>
                </a:path>
              </a:pathLst>
            </a:custGeom>
            <a:solidFill>
              <a:srgbClr val="C60B1E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6" name="Google Shape;576;p6"/>
            <p:cNvSpPr/>
            <p:nvPr/>
          </p:nvSpPr>
          <p:spPr>
            <a:xfrm>
              <a:off x="4716463" y="3584575"/>
              <a:ext cx="269875" cy="271462"/>
            </a:xfrm>
            <a:custGeom>
              <a:avLst/>
              <a:gdLst/>
              <a:ahLst/>
              <a:cxnLst/>
              <a:rect l="l" t="t" r="r" b="b"/>
              <a:pathLst>
                <a:path w="31" h="31" extrusionOk="0">
                  <a:moveTo>
                    <a:pt x="0" y="30"/>
                  </a:moveTo>
                  <a:cubicBezTo>
                    <a:pt x="0" y="19"/>
                    <a:pt x="13" y="3"/>
                    <a:pt x="23" y="1"/>
                  </a:cubicBezTo>
                  <a:cubicBezTo>
                    <a:pt x="25" y="0"/>
                    <a:pt x="26" y="0"/>
                    <a:pt x="28" y="0"/>
                  </a:cubicBezTo>
                  <a:cubicBezTo>
                    <a:pt x="29" y="0"/>
                    <a:pt x="30" y="0"/>
                    <a:pt x="30" y="1"/>
                  </a:cubicBezTo>
                  <a:cubicBezTo>
                    <a:pt x="31" y="3"/>
                    <a:pt x="30" y="3"/>
                    <a:pt x="29" y="4"/>
                  </a:cubicBezTo>
                  <a:cubicBezTo>
                    <a:pt x="28" y="5"/>
                    <a:pt x="27" y="5"/>
                    <a:pt x="26" y="6"/>
                  </a:cubicBezTo>
                  <a:cubicBezTo>
                    <a:pt x="15" y="10"/>
                    <a:pt x="8" y="18"/>
                    <a:pt x="2" y="29"/>
                  </a:cubicBezTo>
                  <a:cubicBezTo>
                    <a:pt x="2" y="30"/>
                    <a:pt x="2" y="31"/>
                    <a:pt x="0" y="30"/>
                  </a:cubicBez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7" name="Google Shape;577;p6"/>
            <p:cNvSpPr/>
            <p:nvPr/>
          </p:nvSpPr>
          <p:spPr>
            <a:xfrm>
              <a:off x="4456113" y="3506788"/>
              <a:ext cx="165100" cy="314325"/>
            </a:xfrm>
            <a:custGeom>
              <a:avLst/>
              <a:gdLst/>
              <a:ahLst/>
              <a:cxnLst/>
              <a:rect l="l" t="t" r="r" b="b"/>
              <a:pathLst>
                <a:path w="19" h="36" extrusionOk="0">
                  <a:moveTo>
                    <a:pt x="17" y="36"/>
                  </a:moveTo>
                  <a:cubicBezTo>
                    <a:pt x="14" y="32"/>
                    <a:pt x="14" y="29"/>
                    <a:pt x="13" y="25"/>
                  </a:cubicBezTo>
                  <a:cubicBezTo>
                    <a:pt x="10" y="19"/>
                    <a:pt x="7" y="13"/>
                    <a:pt x="3" y="7"/>
                  </a:cubicBezTo>
                  <a:cubicBezTo>
                    <a:pt x="2" y="5"/>
                    <a:pt x="0" y="3"/>
                    <a:pt x="2" y="1"/>
                  </a:cubicBezTo>
                  <a:cubicBezTo>
                    <a:pt x="4" y="0"/>
                    <a:pt x="6" y="2"/>
                    <a:pt x="7" y="3"/>
                  </a:cubicBezTo>
                  <a:cubicBezTo>
                    <a:pt x="14" y="9"/>
                    <a:pt x="19" y="26"/>
                    <a:pt x="17" y="36"/>
                  </a:cubicBez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8" name="Google Shape;578;p6"/>
            <p:cNvSpPr/>
            <p:nvPr/>
          </p:nvSpPr>
          <p:spPr>
            <a:xfrm>
              <a:off x="3943350" y="3873500"/>
              <a:ext cx="477838" cy="61912"/>
            </a:xfrm>
            <a:custGeom>
              <a:avLst/>
              <a:gdLst/>
              <a:ahLst/>
              <a:cxnLst/>
              <a:rect l="l" t="t" r="r" b="b"/>
              <a:pathLst>
                <a:path w="55" h="7" extrusionOk="0">
                  <a:moveTo>
                    <a:pt x="0" y="7"/>
                  </a:moveTo>
                  <a:cubicBezTo>
                    <a:pt x="18" y="0"/>
                    <a:pt x="36" y="1"/>
                    <a:pt x="55" y="5"/>
                  </a:cubicBezTo>
                  <a:cubicBezTo>
                    <a:pt x="36" y="3"/>
                    <a:pt x="18" y="5"/>
                    <a:pt x="0" y="7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9" name="Google Shape;579;p6"/>
            <p:cNvSpPr/>
            <p:nvPr/>
          </p:nvSpPr>
          <p:spPr>
            <a:xfrm>
              <a:off x="4656138" y="4040188"/>
              <a:ext cx="112713" cy="393700"/>
            </a:xfrm>
            <a:custGeom>
              <a:avLst/>
              <a:gdLst/>
              <a:ahLst/>
              <a:cxnLst/>
              <a:rect l="l" t="t" r="r" b="b"/>
              <a:pathLst>
                <a:path w="13" h="45" extrusionOk="0">
                  <a:moveTo>
                    <a:pt x="0" y="0"/>
                  </a:moveTo>
                  <a:cubicBezTo>
                    <a:pt x="6" y="14"/>
                    <a:pt x="13" y="29"/>
                    <a:pt x="6" y="45"/>
                  </a:cubicBezTo>
                  <a:cubicBezTo>
                    <a:pt x="6" y="30"/>
                    <a:pt x="5" y="15"/>
                    <a:pt x="0" y="0"/>
                  </a:cubicBezTo>
                  <a:close/>
                </a:path>
              </a:pathLst>
            </a:custGeom>
            <a:solidFill>
              <a:srgbClr val="C60B1E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0" name="Google Shape;580;p6"/>
            <p:cNvSpPr/>
            <p:nvPr/>
          </p:nvSpPr>
          <p:spPr>
            <a:xfrm>
              <a:off x="4378325" y="4092575"/>
              <a:ext cx="173038" cy="287337"/>
            </a:xfrm>
            <a:custGeom>
              <a:avLst/>
              <a:gdLst/>
              <a:ahLst/>
              <a:cxnLst/>
              <a:rect l="l" t="t" r="r" b="b"/>
              <a:pathLst>
                <a:path w="20" h="33" extrusionOk="0">
                  <a:moveTo>
                    <a:pt x="3" y="33"/>
                  </a:moveTo>
                  <a:cubicBezTo>
                    <a:pt x="0" y="23"/>
                    <a:pt x="10" y="4"/>
                    <a:pt x="20" y="0"/>
                  </a:cubicBezTo>
                  <a:cubicBezTo>
                    <a:pt x="9" y="10"/>
                    <a:pt x="8" y="22"/>
                    <a:pt x="3" y="33"/>
                  </a:cubicBezTo>
                  <a:close/>
                </a:path>
              </a:pathLst>
            </a:custGeom>
            <a:solidFill>
              <a:srgbClr val="C60B1E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1" name="Google Shape;581;p6"/>
            <p:cNvSpPr/>
            <p:nvPr/>
          </p:nvSpPr>
          <p:spPr>
            <a:xfrm>
              <a:off x="5064125" y="4197350"/>
              <a:ext cx="217488" cy="182562"/>
            </a:xfrm>
            <a:custGeom>
              <a:avLst/>
              <a:gdLst/>
              <a:ahLst/>
              <a:cxnLst/>
              <a:rect l="l" t="t" r="r" b="b"/>
              <a:pathLst>
                <a:path w="25" h="21" extrusionOk="0">
                  <a:moveTo>
                    <a:pt x="0" y="0"/>
                  </a:moveTo>
                  <a:cubicBezTo>
                    <a:pt x="9" y="4"/>
                    <a:pt x="18" y="9"/>
                    <a:pt x="24" y="17"/>
                  </a:cubicBezTo>
                  <a:cubicBezTo>
                    <a:pt x="24" y="18"/>
                    <a:pt x="25" y="19"/>
                    <a:pt x="24" y="20"/>
                  </a:cubicBezTo>
                  <a:cubicBezTo>
                    <a:pt x="23" y="21"/>
                    <a:pt x="22" y="20"/>
                    <a:pt x="21" y="20"/>
                  </a:cubicBezTo>
                  <a:cubicBezTo>
                    <a:pt x="19" y="17"/>
                    <a:pt x="16" y="15"/>
                    <a:pt x="13" y="13"/>
                  </a:cubicBezTo>
                  <a:cubicBezTo>
                    <a:pt x="9" y="9"/>
                    <a:pt x="5" y="4"/>
                    <a:pt x="0" y="0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2" name="Google Shape;582;p6"/>
            <p:cNvSpPr/>
            <p:nvPr/>
          </p:nvSpPr>
          <p:spPr>
            <a:xfrm>
              <a:off x="5073650" y="4022725"/>
              <a:ext cx="260350" cy="139700"/>
            </a:xfrm>
            <a:custGeom>
              <a:avLst/>
              <a:gdLst/>
              <a:ahLst/>
              <a:cxnLst/>
              <a:rect l="l" t="t" r="r" b="b"/>
              <a:pathLst>
                <a:path w="30" h="16" extrusionOk="0">
                  <a:moveTo>
                    <a:pt x="0" y="0"/>
                  </a:moveTo>
                  <a:cubicBezTo>
                    <a:pt x="10" y="1"/>
                    <a:pt x="19" y="5"/>
                    <a:pt x="27" y="11"/>
                  </a:cubicBezTo>
                  <a:cubicBezTo>
                    <a:pt x="28" y="11"/>
                    <a:pt x="30" y="12"/>
                    <a:pt x="29" y="14"/>
                  </a:cubicBezTo>
                  <a:cubicBezTo>
                    <a:pt x="28" y="16"/>
                    <a:pt x="26" y="15"/>
                    <a:pt x="24" y="14"/>
                  </a:cubicBezTo>
                  <a:cubicBezTo>
                    <a:pt x="16" y="9"/>
                    <a:pt x="8" y="5"/>
                    <a:pt x="0" y="0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3" name="Google Shape;583;p6"/>
            <p:cNvSpPr/>
            <p:nvPr/>
          </p:nvSpPr>
          <p:spPr>
            <a:xfrm>
              <a:off x="4056063" y="4344988"/>
              <a:ext cx="69850" cy="71437"/>
            </a:xfrm>
            <a:custGeom>
              <a:avLst/>
              <a:gdLst/>
              <a:ahLst/>
              <a:cxnLst/>
              <a:rect l="l" t="t" r="r" b="b"/>
              <a:pathLst>
                <a:path w="8" h="8" extrusionOk="0">
                  <a:moveTo>
                    <a:pt x="7" y="5"/>
                  </a:moveTo>
                  <a:cubicBezTo>
                    <a:pt x="7" y="8"/>
                    <a:pt x="4" y="6"/>
                    <a:pt x="3" y="8"/>
                  </a:cubicBezTo>
                  <a:cubicBezTo>
                    <a:pt x="2" y="7"/>
                    <a:pt x="0" y="6"/>
                    <a:pt x="0" y="4"/>
                  </a:cubicBezTo>
                  <a:cubicBezTo>
                    <a:pt x="2" y="4"/>
                    <a:pt x="0" y="0"/>
                    <a:pt x="3" y="0"/>
                  </a:cubicBezTo>
                  <a:cubicBezTo>
                    <a:pt x="7" y="1"/>
                    <a:pt x="8" y="2"/>
                    <a:pt x="7" y="5"/>
                  </a:cubicBezTo>
                  <a:close/>
                </a:path>
              </a:pathLst>
            </a:custGeom>
            <a:solidFill>
              <a:srgbClr val="C60B1E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4" name="Google Shape;584;p6"/>
            <p:cNvSpPr/>
            <p:nvPr/>
          </p:nvSpPr>
          <p:spPr>
            <a:xfrm>
              <a:off x="4681538" y="4476750"/>
              <a:ext cx="69850" cy="79375"/>
            </a:xfrm>
            <a:custGeom>
              <a:avLst/>
              <a:gdLst/>
              <a:ahLst/>
              <a:cxnLst/>
              <a:rect l="l" t="t" r="r" b="b"/>
              <a:pathLst>
                <a:path w="8" h="9" extrusionOk="0">
                  <a:moveTo>
                    <a:pt x="3" y="9"/>
                  </a:moveTo>
                  <a:cubicBezTo>
                    <a:pt x="2" y="7"/>
                    <a:pt x="1" y="6"/>
                    <a:pt x="0" y="4"/>
                  </a:cubicBezTo>
                  <a:cubicBezTo>
                    <a:pt x="1" y="4"/>
                    <a:pt x="0" y="0"/>
                    <a:pt x="3" y="0"/>
                  </a:cubicBezTo>
                  <a:cubicBezTo>
                    <a:pt x="5" y="1"/>
                    <a:pt x="7" y="0"/>
                    <a:pt x="7" y="4"/>
                  </a:cubicBezTo>
                  <a:cubicBezTo>
                    <a:pt x="8" y="8"/>
                    <a:pt x="4" y="6"/>
                    <a:pt x="3" y="9"/>
                  </a:cubicBezTo>
                  <a:close/>
                </a:path>
              </a:pathLst>
            </a:custGeom>
            <a:solidFill>
              <a:srgbClr val="C60B1E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5" name="Google Shape;585;p6"/>
            <p:cNvSpPr/>
            <p:nvPr/>
          </p:nvSpPr>
          <p:spPr>
            <a:xfrm>
              <a:off x="4351338" y="4424363"/>
              <a:ext cx="87313" cy="69850"/>
            </a:xfrm>
            <a:custGeom>
              <a:avLst/>
              <a:gdLst/>
              <a:ahLst/>
              <a:cxnLst/>
              <a:rect l="l" t="t" r="r" b="b"/>
              <a:pathLst>
                <a:path w="10" h="8" extrusionOk="0">
                  <a:moveTo>
                    <a:pt x="8" y="3"/>
                  </a:moveTo>
                  <a:cubicBezTo>
                    <a:pt x="9" y="8"/>
                    <a:pt x="5" y="6"/>
                    <a:pt x="4" y="8"/>
                  </a:cubicBezTo>
                  <a:cubicBezTo>
                    <a:pt x="3" y="7"/>
                    <a:pt x="2" y="6"/>
                    <a:pt x="0" y="4"/>
                  </a:cubicBezTo>
                  <a:cubicBezTo>
                    <a:pt x="3" y="4"/>
                    <a:pt x="1" y="0"/>
                    <a:pt x="4" y="1"/>
                  </a:cubicBezTo>
                  <a:cubicBezTo>
                    <a:pt x="6" y="1"/>
                    <a:pt x="10" y="0"/>
                    <a:pt x="8" y="3"/>
                  </a:cubicBezTo>
                  <a:close/>
                </a:path>
              </a:pathLst>
            </a:custGeom>
            <a:solidFill>
              <a:srgbClr val="C60B1E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6" name="Google Shape;586;p6"/>
            <p:cNvSpPr/>
            <p:nvPr/>
          </p:nvSpPr>
          <p:spPr>
            <a:xfrm>
              <a:off x="4403725" y="3402013"/>
              <a:ext cx="79375" cy="77787"/>
            </a:xfrm>
            <a:custGeom>
              <a:avLst/>
              <a:gdLst/>
              <a:ahLst/>
              <a:cxnLst/>
              <a:rect l="l" t="t" r="r" b="b"/>
              <a:pathLst>
                <a:path w="9" h="9" extrusionOk="0">
                  <a:moveTo>
                    <a:pt x="4" y="1"/>
                  </a:moveTo>
                  <a:cubicBezTo>
                    <a:pt x="9" y="0"/>
                    <a:pt x="8" y="4"/>
                    <a:pt x="8" y="5"/>
                  </a:cubicBezTo>
                  <a:cubicBezTo>
                    <a:pt x="9" y="8"/>
                    <a:pt x="5" y="7"/>
                    <a:pt x="4" y="9"/>
                  </a:cubicBezTo>
                  <a:cubicBezTo>
                    <a:pt x="3" y="8"/>
                    <a:pt x="2" y="6"/>
                    <a:pt x="0" y="5"/>
                  </a:cubicBezTo>
                  <a:cubicBezTo>
                    <a:pt x="2" y="4"/>
                    <a:pt x="2" y="1"/>
                    <a:pt x="4" y="1"/>
                  </a:cubicBezTo>
                  <a:close/>
                </a:path>
              </a:pathLst>
            </a:custGeom>
            <a:solidFill>
              <a:srgbClr val="C60B1E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7" name="Google Shape;587;p6"/>
            <p:cNvSpPr/>
            <p:nvPr/>
          </p:nvSpPr>
          <p:spPr>
            <a:xfrm>
              <a:off x="3840163" y="3917950"/>
              <a:ext cx="68263" cy="69850"/>
            </a:xfrm>
            <a:custGeom>
              <a:avLst/>
              <a:gdLst/>
              <a:ahLst/>
              <a:cxnLst/>
              <a:rect l="l" t="t" r="r" b="b"/>
              <a:pathLst>
                <a:path w="8" h="8" extrusionOk="0">
                  <a:moveTo>
                    <a:pt x="5" y="1"/>
                  </a:moveTo>
                  <a:cubicBezTo>
                    <a:pt x="8" y="0"/>
                    <a:pt x="7" y="4"/>
                    <a:pt x="7" y="5"/>
                  </a:cubicBezTo>
                  <a:cubicBezTo>
                    <a:pt x="8" y="8"/>
                    <a:pt x="4" y="6"/>
                    <a:pt x="4" y="8"/>
                  </a:cubicBezTo>
                  <a:cubicBezTo>
                    <a:pt x="2" y="7"/>
                    <a:pt x="1" y="6"/>
                    <a:pt x="0" y="4"/>
                  </a:cubicBezTo>
                  <a:cubicBezTo>
                    <a:pt x="2" y="4"/>
                    <a:pt x="1" y="0"/>
                    <a:pt x="5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8" name="Google Shape;588;p6"/>
            <p:cNvSpPr/>
            <p:nvPr/>
          </p:nvSpPr>
          <p:spPr>
            <a:xfrm>
              <a:off x="4994275" y="3524250"/>
              <a:ext cx="61913" cy="60325"/>
            </a:xfrm>
            <a:custGeom>
              <a:avLst/>
              <a:gdLst/>
              <a:ahLst/>
              <a:cxnLst/>
              <a:rect l="l" t="t" r="r" b="b"/>
              <a:pathLst>
                <a:path w="7" h="7" extrusionOk="0">
                  <a:moveTo>
                    <a:pt x="5" y="4"/>
                  </a:moveTo>
                  <a:cubicBezTo>
                    <a:pt x="7" y="7"/>
                    <a:pt x="4" y="6"/>
                    <a:pt x="3" y="7"/>
                  </a:cubicBezTo>
                  <a:cubicBezTo>
                    <a:pt x="1" y="7"/>
                    <a:pt x="1" y="5"/>
                    <a:pt x="0" y="4"/>
                  </a:cubicBezTo>
                  <a:cubicBezTo>
                    <a:pt x="1" y="4"/>
                    <a:pt x="0" y="0"/>
                    <a:pt x="3" y="1"/>
                  </a:cubicBezTo>
                  <a:cubicBezTo>
                    <a:pt x="4" y="1"/>
                    <a:pt x="7" y="1"/>
                    <a:pt x="5" y="4"/>
                  </a:cubicBezTo>
                  <a:close/>
                </a:path>
              </a:pathLst>
            </a:custGeom>
            <a:solidFill>
              <a:srgbClr val="C60B1E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9" name="Google Shape;589;p6"/>
            <p:cNvSpPr/>
            <p:nvPr/>
          </p:nvSpPr>
          <p:spPr>
            <a:xfrm>
              <a:off x="5368925" y="4170363"/>
              <a:ext cx="60325" cy="61912"/>
            </a:xfrm>
            <a:custGeom>
              <a:avLst/>
              <a:gdLst/>
              <a:ahLst/>
              <a:cxnLst/>
              <a:rect l="l" t="t" r="r" b="b"/>
              <a:pathLst>
                <a:path w="7" h="7" extrusionOk="0">
                  <a:moveTo>
                    <a:pt x="3" y="7"/>
                  </a:moveTo>
                  <a:cubicBezTo>
                    <a:pt x="2" y="6"/>
                    <a:pt x="1" y="5"/>
                    <a:pt x="0" y="4"/>
                  </a:cubicBezTo>
                  <a:cubicBezTo>
                    <a:pt x="1" y="3"/>
                    <a:pt x="0" y="0"/>
                    <a:pt x="3" y="0"/>
                  </a:cubicBezTo>
                  <a:cubicBezTo>
                    <a:pt x="5" y="0"/>
                    <a:pt x="6" y="1"/>
                    <a:pt x="6" y="3"/>
                  </a:cubicBezTo>
                  <a:cubicBezTo>
                    <a:pt x="7" y="6"/>
                    <a:pt x="4" y="5"/>
                    <a:pt x="3" y="7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90" name="Google Shape;590;p6"/>
          <p:cNvGrpSpPr/>
          <p:nvPr/>
        </p:nvGrpSpPr>
        <p:grpSpPr>
          <a:xfrm flipH="1">
            <a:off x="10901927" y="274649"/>
            <a:ext cx="976458" cy="724247"/>
            <a:chOff x="3805238" y="3384551"/>
            <a:chExt cx="1624012" cy="1171574"/>
          </a:xfrm>
        </p:grpSpPr>
        <p:sp>
          <p:nvSpPr>
            <p:cNvPr id="591" name="Google Shape;591;p6"/>
            <p:cNvSpPr/>
            <p:nvPr/>
          </p:nvSpPr>
          <p:spPr>
            <a:xfrm>
              <a:off x="3805238" y="3741738"/>
              <a:ext cx="773113" cy="193675"/>
            </a:xfrm>
            <a:custGeom>
              <a:avLst/>
              <a:gdLst/>
              <a:ahLst/>
              <a:cxnLst/>
              <a:rect l="l" t="t" r="r" b="b"/>
              <a:pathLst>
                <a:path w="89" h="22" extrusionOk="0">
                  <a:moveTo>
                    <a:pt x="88" y="22"/>
                  </a:moveTo>
                  <a:cubicBezTo>
                    <a:pt x="80" y="19"/>
                    <a:pt x="72" y="16"/>
                    <a:pt x="63" y="14"/>
                  </a:cubicBezTo>
                  <a:cubicBezTo>
                    <a:pt x="48" y="10"/>
                    <a:pt x="32" y="10"/>
                    <a:pt x="16" y="10"/>
                  </a:cubicBezTo>
                  <a:cubicBezTo>
                    <a:pt x="13" y="11"/>
                    <a:pt x="9" y="11"/>
                    <a:pt x="6" y="11"/>
                  </a:cubicBezTo>
                  <a:cubicBezTo>
                    <a:pt x="4" y="10"/>
                    <a:pt x="0" y="12"/>
                    <a:pt x="0" y="9"/>
                  </a:cubicBezTo>
                  <a:cubicBezTo>
                    <a:pt x="0" y="6"/>
                    <a:pt x="3" y="6"/>
                    <a:pt x="5" y="5"/>
                  </a:cubicBezTo>
                  <a:cubicBezTo>
                    <a:pt x="19" y="0"/>
                    <a:pt x="33" y="1"/>
                    <a:pt x="47" y="4"/>
                  </a:cubicBezTo>
                  <a:cubicBezTo>
                    <a:pt x="62" y="7"/>
                    <a:pt x="76" y="12"/>
                    <a:pt x="89" y="21"/>
                  </a:cubicBezTo>
                  <a:cubicBezTo>
                    <a:pt x="89" y="21"/>
                    <a:pt x="88" y="22"/>
                    <a:pt x="88" y="22"/>
                  </a:cubicBezTo>
                  <a:close/>
                </a:path>
              </a:pathLst>
            </a:custGeom>
            <a:solidFill>
              <a:srgbClr val="C60B1E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2" name="Google Shape;592;p6"/>
            <p:cNvSpPr/>
            <p:nvPr/>
          </p:nvSpPr>
          <p:spPr>
            <a:xfrm>
              <a:off x="3883025" y="3960813"/>
              <a:ext cx="703263" cy="384175"/>
            </a:xfrm>
            <a:custGeom>
              <a:avLst/>
              <a:gdLst/>
              <a:ahLst/>
              <a:cxnLst/>
              <a:rect l="l" t="t" r="r" b="b"/>
              <a:pathLst>
                <a:path w="81" h="44" extrusionOk="0">
                  <a:moveTo>
                    <a:pt x="81" y="0"/>
                  </a:moveTo>
                  <a:cubicBezTo>
                    <a:pt x="77" y="4"/>
                    <a:pt x="73" y="5"/>
                    <a:pt x="69" y="6"/>
                  </a:cubicBezTo>
                  <a:cubicBezTo>
                    <a:pt x="50" y="12"/>
                    <a:pt x="33" y="22"/>
                    <a:pt x="18" y="34"/>
                  </a:cubicBezTo>
                  <a:cubicBezTo>
                    <a:pt x="14" y="37"/>
                    <a:pt x="10" y="40"/>
                    <a:pt x="6" y="42"/>
                  </a:cubicBezTo>
                  <a:cubicBezTo>
                    <a:pt x="4" y="43"/>
                    <a:pt x="3" y="44"/>
                    <a:pt x="2" y="43"/>
                  </a:cubicBezTo>
                  <a:cubicBezTo>
                    <a:pt x="0" y="41"/>
                    <a:pt x="1" y="40"/>
                    <a:pt x="2" y="39"/>
                  </a:cubicBezTo>
                  <a:cubicBezTo>
                    <a:pt x="5" y="34"/>
                    <a:pt x="8" y="31"/>
                    <a:pt x="12" y="28"/>
                  </a:cubicBezTo>
                  <a:cubicBezTo>
                    <a:pt x="32" y="13"/>
                    <a:pt x="54" y="4"/>
                    <a:pt x="81" y="0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3" name="Google Shape;593;p6"/>
            <p:cNvSpPr/>
            <p:nvPr/>
          </p:nvSpPr>
          <p:spPr>
            <a:xfrm>
              <a:off x="4681538" y="3978275"/>
              <a:ext cx="565150" cy="577850"/>
            </a:xfrm>
            <a:custGeom>
              <a:avLst/>
              <a:gdLst/>
              <a:ahLst/>
              <a:cxnLst/>
              <a:rect l="l" t="t" r="r" b="b"/>
              <a:pathLst>
                <a:path w="65" h="66" extrusionOk="0">
                  <a:moveTo>
                    <a:pt x="3" y="6"/>
                  </a:moveTo>
                  <a:cubicBezTo>
                    <a:pt x="3" y="4"/>
                    <a:pt x="0" y="4"/>
                    <a:pt x="0" y="1"/>
                  </a:cubicBezTo>
                  <a:cubicBezTo>
                    <a:pt x="2" y="0"/>
                    <a:pt x="3" y="2"/>
                    <a:pt x="4" y="2"/>
                  </a:cubicBezTo>
                  <a:cubicBezTo>
                    <a:pt x="27" y="15"/>
                    <a:pt x="46" y="31"/>
                    <a:pt x="59" y="54"/>
                  </a:cubicBezTo>
                  <a:cubicBezTo>
                    <a:pt x="61" y="57"/>
                    <a:pt x="65" y="62"/>
                    <a:pt x="61" y="64"/>
                  </a:cubicBezTo>
                  <a:cubicBezTo>
                    <a:pt x="58" y="66"/>
                    <a:pt x="55" y="61"/>
                    <a:pt x="53" y="57"/>
                  </a:cubicBezTo>
                  <a:cubicBezTo>
                    <a:pt x="40" y="39"/>
                    <a:pt x="25" y="21"/>
                    <a:pt x="7" y="8"/>
                  </a:cubicBezTo>
                  <a:cubicBezTo>
                    <a:pt x="6" y="7"/>
                    <a:pt x="5" y="5"/>
                    <a:pt x="3" y="6"/>
                  </a:cubicBezTo>
                  <a:close/>
                </a:path>
              </a:pathLst>
            </a:custGeom>
            <a:solidFill>
              <a:srgbClr val="C60B1E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4" name="Google Shape;594;p6"/>
            <p:cNvSpPr/>
            <p:nvPr/>
          </p:nvSpPr>
          <p:spPr>
            <a:xfrm>
              <a:off x="4681538" y="3900488"/>
              <a:ext cx="738188" cy="192087"/>
            </a:xfrm>
            <a:custGeom>
              <a:avLst/>
              <a:gdLst/>
              <a:ahLst/>
              <a:cxnLst/>
              <a:rect l="l" t="t" r="r" b="b"/>
              <a:pathLst>
                <a:path w="85" h="22" extrusionOk="0">
                  <a:moveTo>
                    <a:pt x="0" y="6"/>
                  </a:moveTo>
                  <a:cubicBezTo>
                    <a:pt x="6" y="2"/>
                    <a:pt x="11" y="2"/>
                    <a:pt x="16" y="2"/>
                  </a:cubicBezTo>
                  <a:cubicBezTo>
                    <a:pt x="34" y="0"/>
                    <a:pt x="53" y="0"/>
                    <a:pt x="70" y="8"/>
                  </a:cubicBezTo>
                  <a:cubicBezTo>
                    <a:pt x="74" y="10"/>
                    <a:pt x="78" y="12"/>
                    <a:pt x="82" y="16"/>
                  </a:cubicBezTo>
                  <a:cubicBezTo>
                    <a:pt x="83" y="17"/>
                    <a:pt x="85" y="18"/>
                    <a:pt x="84" y="20"/>
                  </a:cubicBezTo>
                  <a:cubicBezTo>
                    <a:pt x="83" y="22"/>
                    <a:pt x="81" y="21"/>
                    <a:pt x="79" y="21"/>
                  </a:cubicBezTo>
                  <a:cubicBezTo>
                    <a:pt x="70" y="17"/>
                    <a:pt x="62" y="14"/>
                    <a:pt x="53" y="11"/>
                  </a:cubicBezTo>
                  <a:cubicBezTo>
                    <a:pt x="38" y="7"/>
                    <a:pt x="23" y="5"/>
                    <a:pt x="8" y="6"/>
                  </a:cubicBezTo>
                  <a:cubicBezTo>
                    <a:pt x="6" y="6"/>
                    <a:pt x="4" y="6"/>
                    <a:pt x="0" y="6"/>
                  </a:cubicBezTo>
                  <a:close/>
                </a:path>
              </a:pathLst>
            </a:custGeom>
            <a:solidFill>
              <a:srgbClr val="C60B1E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5" name="Google Shape;595;p6"/>
            <p:cNvSpPr/>
            <p:nvPr/>
          </p:nvSpPr>
          <p:spPr>
            <a:xfrm>
              <a:off x="4491038" y="3987800"/>
              <a:ext cx="155575" cy="550862"/>
            </a:xfrm>
            <a:custGeom>
              <a:avLst/>
              <a:gdLst/>
              <a:ahLst/>
              <a:cxnLst/>
              <a:rect l="l" t="t" r="r" b="b"/>
              <a:pathLst>
                <a:path w="18" h="63" extrusionOk="0">
                  <a:moveTo>
                    <a:pt x="16" y="0"/>
                  </a:moveTo>
                  <a:cubicBezTo>
                    <a:pt x="18" y="8"/>
                    <a:pt x="15" y="15"/>
                    <a:pt x="14" y="21"/>
                  </a:cubicBezTo>
                  <a:cubicBezTo>
                    <a:pt x="12" y="33"/>
                    <a:pt x="11" y="45"/>
                    <a:pt x="9" y="57"/>
                  </a:cubicBezTo>
                  <a:cubicBezTo>
                    <a:pt x="9" y="59"/>
                    <a:pt x="8" y="63"/>
                    <a:pt x="6" y="63"/>
                  </a:cubicBezTo>
                  <a:cubicBezTo>
                    <a:pt x="2" y="63"/>
                    <a:pt x="2" y="59"/>
                    <a:pt x="1" y="56"/>
                  </a:cubicBezTo>
                  <a:cubicBezTo>
                    <a:pt x="0" y="42"/>
                    <a:pt x="4" y="29"/>
                    <a:pt x="8" y="16"/>
                  </a:cubicBezTo>
                  <a:cubicBezTo>
                    <a:pt x="9" y="11"/>
                    <a:pt x="11" y="5"/>
                    <a:pt x="16" y="0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6" name="Google Shape;596;p6"/>
            <p:cNvSpPr/>
            <p:nvPr/>
          </p:nvSpPr>
          <p:spPr>
            <a:xfrm>
              <a:off x="4630738" y="3384551"/>
              <a:ext cx="147638" cy="533400"/>
            </a:xfrm>
            <a:custGeom>
              <a:avLst/>
              <a:gdLst/>
              <a:ahLst/>
              <a:cxnLst/>
              <a:rect l="l" t="t" r="r" b="b"/>
              <a:pathLst>
                <a:path w="17" h="61" extrusionOk="0">
                  <a:moveTo>
                    <a:pt x="0" y="60"/>
                  </a:moveTo>
                  <a:cubicBezTo>
                    <a:pt x="2" y="53"/>
                    <a:pt x="3" y="46"/>
                    <a:pt x="4" y="39"/>
                  </a:cubicBezTo>
                  <a:cubicBezTo>
                    <a:pt x="7" y="28"/>
                    <a:pt x="7" y="17"/>
                    <a:pt x="8" y="6"/>
                  </a:cubicBezTo>
                  <a:cubicBezTo>
                    <a:pt x="8" y="4"/>
                    <a:pt x="7" y="0"/>
                    <a:pt x="11" y="0"/>
                  </a:cubicBezTo>
                  <a:cubicBezTo>
                    <a:pt x="15" y="0"/>
                    <a:pt x="16" y="3"/>
                    <a:pt x="17" y="7"/>
                  </a:cubicBezTo>
                  <a:cubicBezTo>
                    <a:pt x="17" y="13"/>
                    <a:pt x="17" y="20"/>
                    <a:pt x="15" y="27"/>
                  </a:cubicBezTo>
                  <a:cubicBezTo>
                    <a:pt x="12" y="37"/>
                    <a:pt x="8" y="48"/>
                    <a:pt x="4" y="58"/>
                  </a:cubicBezTo>
                  <a:cubicBezTo>
                    <a:pt x="3" y="59"/>
                    <a:pt x="2" y="60"/>
                    <a:pt x="2" y="61"/>
                  </a:cubicBezTo>
                  <a:cubicBezTo>
                    <a:pt x="1" y="60"/>
                    <a:pt x="1" y="60"/>
                    <a:pt x="0" y="60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7" name="Google Shape;597;p6"/>
            <p:cNvSpPr/>
            <p:nvPr/>
          </p:nvSpPr>
          <p:spPr>
            <a:xfrm>
              <a:off x="4743450" y="3663950"/>
              <a:ext cx="511175" cy="227012"/>
            </a:xfrm>
            <a:custGeom>
              <a:avLst/>
              <a:gdLst/>
              <a:ahLst/>
              <a:cxnLst/>
              <a:rect l="l" t="t" r="r" b="b"/>
              <a:pathLst>
                <a:path w="59" h="26" extrusionOk="0">
                  <a:moveTo>
                    <a:pt x="0" y="24"/>
                  </a:moveTo>
                  <a:cubicBezTo>
                    <a:pt x="16" y="13"/>
                    <a:pt x="33" y="3"/>
                    <a:pt x="52" y="0"/>
                  </a:cubicBezTo>
                  <a:cubicBezTo>
                    <a:pt x="53" y="0"/>
                    <a:pt x="54" y="0"/>
                    <a:pt x="55" y="0"/>
                  </a:cubicBezTo>
                  <a:cubicBezTo>
                    <a:pt x="56" y="1"/>
                    <a:pt x="59" y="1"/>
                    <a:pt x="59" y="2"/>
                  </a:cubicBezTo>
                  <a:cubicBezTo>
                    <a:pt x="59" y="4"/>
                    <a:pt x="57" y="5"/>
                    <a:pt x="56" y="5"/>
                  </a:cubicBezTo>
                  <a:cubicBezTo>
                    <a:pt x="44" y="9"/>
                    <a:pt x="33" y="13"/>
                    <a:pt x="22" y="17"/>
                  </a:cubicBezTo>
                  <a:cubicBezTo>
                    <a:pt x="15" y="19"/>
                    <a:pt x="8" y="23"/>
                    <a:pt x="1" y="26"/>
                  </a:cubicBezTo>
                  <a:cubicBezTo>
                    <a:pt x="0" y="25"/>
                    <a:pt x="0" y="25"/>
                    <a:pt x="0" y="24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8" name="Google Shape;598;p6"/>
            <p:cNvSpPr/>
            <p:nvPr/>
          </p:nvSpPr>
          <p:spPr>
            <a:xfrm>
              <a:off x="3952875" y="3935413"/>
              <a:ext cx="546100" cy="192087"/>
            </a:xfrm>
            <a:custGeom>
              <a:avLst/>
              <a:gdLst/>
              <a:ahLst/>
              <a:cxnLst/>
              <a:rect l="l" t="t" r="r" b="b"/>
              <a:pathLst>
                <a:path w="63" h="22" extrusionOk="0">
                  <a:moveTo>
                    <a:pt x="63" y="1"/>
                  </a:moveTo>
                  <a:cubicBezTo>
                    <a:pt x="60" y="5"/>
                    <a:pt x="56" y="3"/>
                    <a:pt x="54" y="4"/>
                  </a:cubicBezTo>
                  <a:cubicBezTo>
                    <a:pt x="39" y="7"/>
                    <a:pt x="24" y="11"/>
                    <a:pt x="11" y="18"/>
                  </a:cubicBezTo>
                  <a:cubicBezTo>
                    <a:pt x="8" y="19"/>
                    <a:pt x="4" y="22"/>
                    <a:pt x="2" y="19"/>
                  </a:cubicBezTo>
                  <a:cubicBezTo>
                    <a:pt x="0" y="15"/>
                    <a:pt x="5" y="13"/>
                    <a:pt x="8" y="12"/>
                  </a:cubicBezTo>
                  <a:cubicBezTo>
                    <a:pt x="25" y="3"/>
                    <a:pt x="43" y="0"/>
                    <a:pt x="63" y="1"/>
                  </a:cubicBezTo>
                  <a:close/>
                </a:path>
              </a:pathLst>
            </a:custGeom>
            <a:solidFill>
              <a:srgbClr val="C60B1E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9" name="Google Shape;599;p6"/>
            <p:cNvSpPr/>
            <p:nvPr/>
          </p:nvSpPr>
          <p:spPr>
            <a:xfrm>
              <a:off x="4117975" y="3489325"/>
              <a:ext cx="433388" cy="366712"/>
            </a:xfrm>
            <a:custGeom>
              <a:avLst/>
              <a:gdLst/>
              <a:ahLst/>
              <a:cxnLst/>
              <a:rect l="l" t="t" r="r" b="b"/>
              <a:pathLst>
                <a:path w="50" h="42" extrusionOk="0">
                  <a:moveTo>
                    <a:pt x="50" y="42"/>
                  </a:moveTo>
                  <a:cubicBezTo>
                    <a:pt x="43" y="38"/>
                    <a:pt x="38" y="32"/>
                    <a:pt x="32" y="27"/>
                  </a:cubicBezTo>
                  <a:cubicBezTo>
                    <a:pt x="23" y="20"/>
                    <a:pt x="14" y="14"/>
                    <a:pt x="4" y="7"/>
                  </a:cubicBezTo>
                  <a:cubicBezTo>
                    <a:pt x="3" y="6"/>
                    <a:pt x="0" y="4"/>
                    <a:pt x="1" y="2"/>
                  </a:cubicBezTo>
                  <a:cubicBezTo>
                    <a:pt x="2" y="0"/>
                    <a:pt x="5" y="1"/>
                    <a:pt x="7" y="2"/>
                  </a:cubicBezTo>
                  <a:cubicBezTo>
                    <a:pt x="13" y="4"/>
                    <a:pt x="18" y="8"/>
                    <a:pt x="23" y="12"/>
                  </a:cubicBezTo>
                  <a:cubicBezTo>
                    <a:pt x="33" y="20"/>
                    <a:pt x="43" y="30"/>
                    <a:pt x="50" y="42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0" name="Google Shape;600;p6"/>
            <p:cNvSpPr/>
            <p:nvPr/>
          </p:nvSpPr>
          <p:spPr>
            <a:xfrm>
              <a:off x="4829175" y="4005263"/>
              <a:ext cx="600075" cy="339725"/>
            </a:xfrm>
            <a:custGeom>
              <a:avLst/>
              <a:gdLst/>
              <a:ahLst/>
              <a:cxnLst/>
              <a:rect l="l" t="t" r="r" b="b"/>
              <a:pathLst>
                <a:path w="69" h="39" extrusionOk="0">
                  <a:moveTo>
                    <a:pt x="0" y="0"/>
                  </a:moveTo>
                  <a:cubicBezTo>
                    <a:pt x="26" y="7"/>
                    <a:pt x="51" y="17"/>
                    <a:pt x="69" y="39"/>
                  </a:cubicBezTo>
                  <a:cubicBezTo>
                    <a:pt x="47" y="24"/>
                    <a:pt x="25" y="9"/>
                    <a:pt x="0" y="0"/>
                  </a:cubicBezTo>
                  <a:close/>
                </a:path>
              </a:pathLst>
            </a:custGeom>
            <a:solidFill>
              <a:srgbClr val="C60B1E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1" name="Google Shape;601;p6"/>
            <p:cNvSpPr/>
            <p:nvPr/>
          </p:nvSpPr>
          <p:spPr>
            <a:xfrm>
              <a:off x="4681538" y="4030663"/>
              <a:ext cx="209550" cy="438150"/>
            </a:xfrm>
            <a:custGeom>
              <a:avLst/>
              <a:gdLst/>
              <a:ahLst/>
              <a:cxnLst/>
              <a:rect l="l" t="t" r="r" b="b"/>
              <a:pathLst>
                <a:path w="24" h="50" extrusionOk="0">
                  <a:moveTo>
                    <a:pt x="3" y="0"/>
                  </a:moveTo>
                  <a:cubicBezTo>
                    <a:pt x="11" y="12"/>
                    <a:pt x="18" y="24"/>
                    <a:pt x="21" y="38"/>
                  </a:cubicBezTo>
                  <a:cubicBezTo>
                    <a:pt x="22" y="41"/>
                    <a:pt x="24" y="47"/>
                    <a:pt x="21" y="48"/>
                  </a:cubicBezTo>
                  <a:cubicBezTo>
                    <a:pt x="18" y="50"/>
                    <a:pt x="17" y="43"/>
                    <a:pt x="16" y="40"/>
                  </a:cubicBezTo>
                  <a:cubicBezTo>
                    <a:pt x="13" y="28"/>
                    <a:pt x="8" y="15"/>
                    <a:pt x="2" y="4"/>
                  </a:cubicBezTo>
                  <a:cubicBezTo>
                    <a:pt x="2" y="3"/>
                    <a:pt x="0" y="1"/>
                    <a:pt x="3" y="0"/>
                  </a:cubicBezTo>
                  <a:cubicBezTo>
                    <a:pt x="3" y="0"/>
                    <a:pt x="3" y="0"/>
                    <a:pt x="3" y="0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2" name="Google Shape;602;p6"/>
            <p:cNvSpPr/>
            <p:nvPr/>
          </p:nvSpPr>
          <p:spPr>
            <a:xfrm>
              <a:off x="4238625" y="4048125"/>
              <a:ext cx="287338" cy="358775"/>
            </a:xfrm>
            <a:custGeom>
              <a:avLst/>
              <a:gdLst/>
              <a:ahLst/>
              <a:cxnLst/>
              <a:rect l="l" t="t" r="r" b="b"/>
              <a:pathLst>
                <a:path w="33" h="41" extrusionOk="0">
                  <a:moveTo>
                    <a:pt x="33" y="0"/>
                  </a:moveTo>
                  <a:cubicBezTo>
                    <a:pt x="25" y="11"/>
                    <a:pt x="16" y="21"/>
                    <a:pt x="9" y="33"/>
                  </a:cubicBezTo>
                  <a:cubicBezTo>
                    <a:pt x="7" y="35"/>
                    <a:pt x="6" y="37"/>
                    <a:pt x="4" y="39"/>
                  </a:cubicBezTo>
                  <a:cubicBezTo>
                    <a:pt x="4" y="40"/>
                    <a:pt x="2" y="41"/>
                    <a:pt x="1" y="40"/>
                  </a:cubicBezTo>
                  <a:cubicBezTo>
                    <a:pt x="0" y="40"/>
                    <a:pt x="1" y="38"/>
                    <a:pt x="1" y="37"/>
                  </a:cubicBezTo>
                  <a:cubicBezTo>
                    <a:pt x="4" y="27"/>
                    <a:pt x="11" y="20"/>
                    <a:pt x="18" y="12"/>
                  </a:cubicBezTo>
                  <a:cubicBezTo>
                    <a:pt x="22" y="7"/>
                    <a:pt x="27" y="3"/>
                    <a:pt x="33" y="0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3" name="Google Shape;603;p6"/>
            <p:cNvSpPr/>
            <p:nvPr/>
          </p:nvSpPr>
          <p:spPr>
            <a:xfrm>
              <a:off x="4135438" y="4057650"/>
              <a:ext cx="312738" cy="269875"/>
            </a:xfrm>
            <a:custGeom>
              <a:avLst/>
              <a:gdLst/>
              <a:ahLst/>
              <a:cxnLst/>
              <a:rect l="l" t="t" r="r" b="b"/>
              <a:pathLst>
                <a:path w="36" h="31" extrusionOk="0">
                  <a:moveTo>
                    <a:pt x="36" y="2"/>
                  </a:moveTo>
                  <a:cubicBezTo>
                    <a:pt x="23" y="7"/>
                    <a:pt x="14" y="17"/>
                    <a:pt x="6" y="28"/>
                  </a:cubicBezTo>
                  <a:cubicBezTo>
                    <a:pt x="5" y="29"/>
                    <a:pt x="4" y="31"/>
                    <a:pt x="2" y="29"/>
                  </a:cubicBezTo>
                  <a:cubicBezTo>
                    <a:pt x="0" y="28"/>
                    <a:pt x="1" y="26"/>
                    <a:pt x="2" y="24"/>
                  </a:cubicBezTo>
                  <a:cubicBezTo>
                    <a:pt x="7" y="13"/>
                    <a:pt x="26" y="0"/>
                    <a:pt x="36" y="2"/>
                  </a:cubicBezTo>
                  <a:close/>
                </a:path>
              </a:pathLst>
            </a:custGeom>
            <a:solidFill>
              <a:srgbClr val="C60B1E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4" name="Google Shape;604;p6"/>
            <p:cNvSpPr/>
            <p:nvPr/>
          </p:nvSpPr>
          <p:spPr>
            <a:xfrm>
              <a:off x="4716463" y="3584575"/>
              <a:ext cx="269875" cy="271462"/>
            </a:xfrm>
            <a:custGeom>
              <a:avLst/>
              <a:gdLst/>
              <a:ahLst/>
              <a:cxnLst/>
              <a:rect l="l" t="t" r="r" b="b"/>
              <a:pathLst>
                <a:path w="31" h="31" extrusionOk="0">
                  <a:moveTo>
                    <a:pt x="0" y="30"/>
                  </a:moveTo>
                  <a:cubicBezTo>
                    <a:pt x="0" y="19"/>
                    <a:pt x="13" y="3"/>
                    <a:pt x="23" y="1"/>
                  </a:cubicBezTo>
                  <a:cubicBezTo>
                    <a:pt x="25" y="0"/>
                    <a:pt x="26" y="0"/>
                    <a:pt x="28" y="0"/>
                  </a:cubicBezTo>
                  <a:cubicBezTo>
                    <a:pt x="29" y="0"/>
                    <a:pt x="30" y="0"/>
                    <a:pt x="30" y="1"/>
                  </a:cubicBezTo>
                  <a:cubicBezTo>
                    <a:pt x="31" y="3"/>
                    <a:pt x="30" y="3"/>
                    <a:pt x="29" y="4"/>
                  </a:cubicBezTo>
                  <a:cubicBezTo>
                    <a:pt x="28" y="5"/>
                    <a:pt x="27" y="5"/>
                    <a:pt x="26" y="6"/>
                  </a:cubicBezTo>
                  <a:cubicBezTo>
                    <a:pt x="15" y="10"/>
                    <a:pt x="8" y="18"/>
                    <a:pt x="2" y="29"/>
                  </a:cubicBezTo>
                  <a:cubicBezTo>
                    <a:pt x="2" y="30"/>
                    <a:pt x="2" y="31"/>
                    <a:pt x="0" y="30"/>
                  </a:cubicBez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5" name="Google Shape;605;p6"/>
            <p:cNvSpPr/>
            <p:nvPr/>
          </p:nvSpPr>
          <p:spPr>
            <a:xfrm>
              <a:off x="4456113" y="3506788"/>
              <a:ext cx="165100" cy="314325"/>
            </a:xfrm>
            <a:custGeom>
              <a:avLst/>
              <a:gdLst/>
              <a:ahLst/>
              <a:cxnLst/>
              <a:rect l="l" t="t" r="r" b="b"/>
              <a:pathLst>
                <a:path w="19" h="36" extrusionOk="0">
                  <a:moveTo>
                    <a:pt x="17" y="36"/>
                  </a:moveTo>
                  <a:cubicBezTo>
                    <a:pt x="14" y="32"/>
                    <a:pt x="14" y="29"/>
                    <a:pt x="13" y="25"/>
                  </a:cubicBezTo>
                  <a:cubicBezTo>
                    <a:pt x="10" y="19"/>
                    <a:pt x="7" y="13"/>
                    <a:pt x="3" y="7"/>
                  </a:cubicBezTo>
                  <a:cubicBezTo>
                    <a:pt x="2" y="5"/>
                    <a:pt x="0" y="3"/>
                    <a:pt x="2" y="1"/>
                  </a:cubicBezTo>
                  <a:cubicBezTo>
                    <a:pt x="4" y="0"/>
                    <a:pt x="6" y="2"/>
                    <a:pt x="7" y="3"/>
                  </a:cubicBezTo>
                  <a:cubicBezTo>
                    <a:pt x="14" y="9"/>
                    <a:pt x="19" y="26"/>
                    <a:pt x="17" y="36"/>
                  </a:cubicBez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6" name="Google Shape;606;p6"/>
            <p:cNvSpPr/>
            <p:nvPr/>
          </p:nvSpPr>
          <p:spPr>
            <a:xfrm>
              <a:off x="3943350" y="3873500"/>
              <a:ext cx="477838" cy="61912"/>
            </a:xfrm>
            <a:custGeom>
              <a:avLst/>
              <a:gdLst/>
              <a:ahLst/>
              <a:cxnLst/>
              <a:rect l="l" t="t" r="r" b="b"/>
              <a:pathLst>
                <a:path w="55" h="7" extrusionOk="0">
                  <a:moveTo>
                    <a:pt x="0" y="7"/>
                  </a:moveTo>
                  <a:cubicBezTo>
                    <a:pt x="18" y="0"/>
                    <a:pt x="36" y="1"/>
                    <a:pt x="55" y="5"/>
                  </a:cubicBezTo>
                  <a:cubicBezTo>
                    <a:pt x="36" y="3"/>
                    <a:pt x="18" y="5"/>
                    <a:pt x="0" y="7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7" name="Google Shape;607;p6"/>
            <p:cNvSpPr/>
            <p:nvPr/>
          </p:nvSpPr>
          <p:spPr>
            <a:xfrm>
              <a:off x="4656138" y="4040188"/>
              <a:ext cx="112713" cy="393700"/>
            </a:xfrm>
            <a:custGeom>
              <a:avLst/>
              <a:gdLst/>
              <a:ahLst/>
              <a:cxnLst/>
              <a:rect l="l" t="t" r="r" b="b"/>
              <a:pathLst>
                <a:path w="13" h="45" extrusionOk="0">
                  <a:moveTo>
                    <a:pt x="0" y="0"/>
                  </a:moveTo>
                  <a:cubicBezTo>
                    <a:pt x="6" y="14"/>
                    <a:pt x="13" y="29"/>
                    <a:pt x="6" y="45"/>
                  </a:cubicBezTo>
                  <a:cubicBezTo>
                    <a:pt x="6" y="30"/>
                    <a:pt x="5" y="15"/>
                    <a:pt x="0" y="0"/>
                  </a:cubicBezTo>
                  <a:close/>
                </a:path>
              </a:pathLst>
            </a:custGeom>
            <a:solidFill>
              <a:srgbClr val="C60B1E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8" name="Google Shape;608;p6"/>
            <p:cNvSpPr/>
            <p:nvPr/>
          </p:nvSpPr>
          <p:spPr>
            <a:xfrm>
              <a:off x="4378325" y="4092575"/>
              <a:ext cx="173038" cy="287337"/>
            </a:xfrm>
            <a:custGeom>
              <a:avLst/>
              <a:gdLst/>
              <a:ahLst/>
              <a:cxnLst/>
              <a:rect l="l" t="t" r="r" b="b"/>
              <a:pathLst>
                <a:path w="20" h="33" extrusionOk="0">
                  <a:moveTo>
                    <a:pt x="3" y="33"/>
                  </a:moveTo>
                  <a:cubicBezTo>
                    <a:pt x="0" y="23"/>
                    <a:pt x="10" y="4"/>
                    <a:pt x="20" y="0"/>
                  </a:cubicBezTo>
                  <a:cubicBezTo>
                    <a:pt x="9" y="10"/>
                    <a:pt x="8" y="22"/>
                    <a:pt x="3" y="33"/>
                  </a:cubicBezTo>
                  <a:close/>
                </a:path>
              </a:pathLst>
            </a:custGeom>
            <a:solidFill>
              <a:srgbClr val="C60B1E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9" name="Google Shape;609;p6"/>
            <p:cNvSpPr/>
            <p:nvPr/>
          </p:nvSpPr>
          <p:spPr>
            <a:xfrm>
              <a:off x="5064125" y="4197350"/>
              <a:ext cx="217488" cy="182562"/>
            </a:xfrm>
            <a:custGeom>
              <a:avLst/>
              <a:gdLst/>
              <a:ahLst/>
              <a:cxnLst/>
              <a:rect l="l" t="t" r="r" b="b"/>
              <a:pathLst>
                <a:path w="25" h="21" extrusionOk="0">
                  <a:moveTo>
                    <a:pt x="0" y="0"/>
                  </a:moveTo>
                  <a:cubicBezTo>
                    <a:pt x="9" y="4"/>
                    <a:pt x="18" y="9"/>
                    <a:pt x="24" y="17"/>
                  </a:cubicBezTo>
                  <a:cubicBezTo>
                    <a:pt x="24" y="18"/>
                    <a:pt x="25" y="19"/>
                    <a:pt x="24" y="20"/>
                  </a:cubicBezTo>
                  <a:cubicBezTo>
                    <a:pt x="23" y="21"/>
                    <a:pt x="22" y="20"/>
                    <a:pt x="21" y="20"/>
                  </a:cubicBezTo>
                  <a:cubicBezTo>
                    <a:pt x="19" y="17"/>
                    <a:pt x="16" y="15"/>
                    <a:pt x="13" y="13"/>
                  </a:cubicBezTo>
                  <a:cubicBezTo>
                    <a:pt x="9" y="9"/>
                    <a:pt x="5" y="4"/>
                    <a:pt x="0" y="0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0" name="Google Shape;610;p6"/>
            <p:cNvSpPr/>
            <p:nvPr/>
          </p:nvSpPr>
          <p:spPr>
            <a:xfrm>
              <a:off x="5073650" y="4022725"/>
              <a:ext cx="260350" cy="139700"/>
            </a:xfrm>
            <a:custGeom>
              <a:avLst/>
              <a:gdLst/>
              <a:ahLst/>
              <a:cxnLst/>
              <a:rect l="l" t="t" r="r" b="b"/>
              <a:pathLst>
                <a:path w="30" h="16" extrusionOk="0">
                  <a:moveTo>
                    <a:pt x="0" y="0"/>
                  </a:moveTo>
                  <a:cubicBezTo>
                    <a:pt x="10" y="1"/>
                    <a:pt x="19" y="5"/>
                    <a:pt x="27" y="11"/>
                  </a:cubicBezTo>
                  <a:cubicBezTo>
                    <a:pt x="28" y="11"/>
                    <a:pt x="30" y="12"/>
                    <a:pt x="29" y="14"/>
                  </a:cubicBezTo>
                  <a:cubicBezTo>
                    <a:pt x="28" y="16"/>
                    <a:pt x="26" y="15"/>
                    <a:pt x="24" y="14"/>
                  </a:cubicBezTo>
                  <a:cubicBezTo>
                    <a:pt x="16" y="9"/>
                    <a:pt x="8" y="5"/>
                    <a:pt x="0" y="0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1" name="Google Shape;611;p6"/>
            <p:cNvSpPr/>
            <p:nvPr/>
          </p:nvSpPr>
          <p:spPr>
            <a:xfrm>
              <a:off x="4056063" y="4344988"/>
              <a:ext cx="69850" cy="71437"/>
            </a:xfrm>
            <a:custGeom>
              <a:avLst/>
              <a:gdLst/>
              <a:ahLst/>
              <a:cxnLst/>
              <a:rect l="l" t="t" r="r" b="b"/>
              <a:pathLst>
                <a:path w="8" h="8" extrusionOk="0">
                  <a:moveTo>
                    <a:pt x="7" y="5"/>
                  </a:moveTo>
                  <a:cubicBezTo>
                    <a:pt x="7" y="8"/>
                    <a:pt x="4" y="6"/>
                    <a:pt x="3" y="8"/>
                  </a:cubicBezTo>
                  <a:cubicBezTo>
                    <a:pt x="2" y="7"/>
                    <a:pt x="0" y="6"/>
                    <a:pt x="0" y="4"/>
                  </a:cubicBezTo>
                  <a:cubicBezTo>
                    <a:pt x="2" y="4"/>
                    <a:pt x="0" y="0"/>
                    <a:pt x="3" y="0"/>
                  </a:cubicBezTo>
                  <a:cubicBezTo>
                    <a:pt x="7" y="1"/>
                    <a:pt x="8" y="2"/>
                    <a:pt x="7" y="5"/>
                  </a:cubicBezTo>
                  <a:close/>
                </a:path>
              </a:pathLst>
            </a:custGeom>
            <a:solidFill>
              <a:srgbClr val="C60B1E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2" name="Google Shape;612;p6"/>
            <p:cNvSpPr/>
            <p:nvPr/>
          </p:nvSpPr>
          <p:spPr>
            <a:xfrm>
              <a:off x="4681538" y="4476750"/>
              <a:ext cx="69850" cy="79375"/>
            </a:xfrm>
            <a:custGeom>
              <a:avLst/>
              <a:gdLst/>
              <a:ahLst/>
              <a:cxnLst/>
              <a:rect l="l" t="t" r="r" b="b"/>
              <a:pathLst>
                <a:path w="8" h="9" extrusionOk="0">
                  <a:moveTo>
                    <a:pt x="3" y="9"/>
                  </a:moveTo>
                  <a:cubicBezTo>
                    <a:pt x="2" y="7"/>
                    <a:pt x="1" y="6"/>
                    <a:pt x="0" y="4"/>
                  </a:cubicBezTo>
                  <a:cubicBezTo>
                    <a:pt x="1" y="4"/>
                    <a:pt x="0" y="0"/>
                    <a:pt x="3" y="0"/>
                  </a:cubicBezTo>
                  <a:cubicBezTo>
                    <a:pt x="5" y="1"/>
                    <a:pt x="7" y="0"/>
                    <a:pt x="7" y="4"/>
                  </a:cubicBezTo>
                  <a:cubicBezTo>
                    <a:pt x="8" y="8"/>
                    <a:pt x="4" y="6"/>
                    <a:pt x="3" y="9"/>
                  </a:cubicBezTo>
                  <a:close/>
                </a:path>
              </a:pathLst>
            </a:custGeom>
            <a:solidFill>
              <a:srgbClr val="C60B1E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3" name="Google Shape;613;p6"/>
            <p:cNvSpPr/>
            <p:nvPr/>
          </p:nvSpPr>
          <p:spPr>
            <a:xfrm>
              <a:off x="4351338" y="4424363"/>
              <a:ext cx="87313" cy="69850"/>
            </a:xfrm>
            <a:custGeom>
              <a:avLst/>
              <a:gdLst/>
              <a:ahLst/>
              <a:cxnLst/>
              <a:rect l="l" t="t" r="r" b="b"/>
              <a:pathLst>
                <a:path w="10" h="8" extrusionOk="0">
                  <a:moveTo>
                    <a:pt x="8" y="3"/>
                  </a:moveTo>
                  <a:cubicBezTo>
                    <a:pt x="9" y="8"/>
                    <a:pt x="5" y="6"/>
                    <a:pt x="4" y="8"/>
                  </a:cubicBezTo>
                  <a:cubicBezTo>
                    <a:pt x="3" y="7"/>
                    <a:pt x="2" y="6"/>
                    <a:pt x="0" y="4"/>
                  </a:cubicBezTo>
                  <a:cubicBezTo>
                    <a:pt x="3" y="4"/>
                    <a:pt x="1" y="0"/>
                    <a:pt x="4" y="1"/>
                  </a:cubicBezTo>
                  <a:cubicBezTo>
                    <a:pt x="6" y="1"/>
                    <a:pt x="10" y="0"/>
                    <a:pt x="8" y="3"/>
                  </a:cubicBezTo>
                  <a:close/>
                </a:path>
              </a:pathLst>
            </a:custGeom>
            <a:solidFill>
              <a:srgbClr val="C60B1E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4" name="Google Shape;614;p6"/>
            <p:cNvSpPr/>
            <p:nvPr/>
          </p:nvSpPr>
          <p:spPr>
            <a:xfrm>
              <a:off x="4403725" y="3402013"/>
              <a:ext cx="79375" cy="77787"/>
            </a:xfrm>
            <a:custGeom>
              <a:avLst/>
              <a:gdLst/>
              <a:ahLst/>
              <a:cxnLst/>
              <a:rect l="l" t="t" r="r" b="b"/>
              <a:pathLst>
                <a:path w="9" h="9" extrusionOk="0">
                  <a:moveTo>
                    <a:pt x="4" y="1"/>
                  </a:moveTo>
                  <a:cubicBezTo>
                    <a:pt x="9" y="0"/>
                    <a:pt x="8" y="4"/>
                    <a:pt x="8" y="5"/>
                  </a:cubicBezTo>
                  <a:cubicBezTo>
                    <a:pt x="9" y="8"/>
                    <a:pt x="5" y="7"/>
                    <a:pt x="4" y="9"/>
                  </a:cubicBezTo>
                  <a:cubicBezTo>
                    <a:pt x="3" y="8"/>
                    <a:pt x="2" y="6"/>
                    <a:pt x="0" y="5"/>
                  </a:cubicBezTo>
                  <a:cubicBezTo>
                    <a:pt x="2" y="4"/>
                    <a:pt x="2" y="1"/>
                    <a:pt x="4" y="1"/>
                  </a:cubicBezTo>
                  <a:close/>
                </a:path>
              </a:pathLst>
            </a:custGeom>
            <a:solidFill>
              <a:srgbClr val="C60B1E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5" name="Google Shape;615;p6"/>
            <p:cNvSpPr/>
            <p:nvPr/>
          </p:nvSpPr>
          <p:spPr>
            <a:xfrm>
              <a:off x="3840163" y="3917950"/>
              <a:ext cx="68263" cy="69850"/>
            </a:xfrm>
            <a:custGeom>
              <a:avLst/>
              <a:gdLst/>
              <a:ahLst/>
              <a:cxnLst/>
              <a:rect l="l" t="t" r="r" b="b"/>
              <a:pathLst>
                <a:path w="8" h="8" extrusionOk="0">
                  <a:moveTo>
                    <a:pt x="5" y="1"/>
                  </a:moveTo>
                  <a:cubicBezTo>
                    <a:pt x="8" y="0"/>
                    <a:pt x="7" y="4"/>
                    <a:pt x="7" y="5"/>
                  </a:cubicBezTo>
                  <a:cubicBezTo>
                    <a:pt x="8" y="8"/>
                    <a:pt x="4" y="6"/>
                    <a:pt x="4" y="8"/>
                  </a:cubicBezTo>
                  <a:cubicBezTo>
                    <a:pt x="2" y="7"/>
                    <a:pt x="1" y="6"/>
                    <a:pt x="0" y="4"/>
                  </a:cubicBezTo>
                  <a:cubicBezTo>
                    <a:pt x="2" y="4"/>
                    <a:pt x="1" y="0"/>
                    <a:pt x="5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6" name="Google Shape;616;p6"/>
            <p:cNvSpPr/>
            <p:nvPr/>
          </p:nvSpPr>
          <p:spPr>
            <a:xfrm>
              <a:off x="4994275" y="3524250"/>
              <a:ext cx="61913" cy="60325"/>
            </a:xfrm>
            <a:custGeom>
              <a:avLst/>
              <a:gdLst/>
              <a:ahLst/>
              <a:cxnLst/>
              <a:rect l="l" t="t" r="r" b="b"/>
              <a:pathLst>
                <a:path w="7" h="7" extrusionOk="0">
                  <a:moveTo>
                    <a:pt x="5" y="4"/>
                  </a:moveTo>
                  <a:cubicBezTo>
                    <a:pt x="7" y="7"/>
                    <a:pt x="4" y="6"/>
                    <a:pt x="3" y="7"/>
                  </a:cubicBezTo>
                  <a:cubicBezTo>
                    <a:pt x="1" y="7"/>
                    <a:pt x="1" y="5"/>
                    <a:pt x="0" y="4"/>
                  </a:cubicBezTo>
                  <a:cubicBezTo>
                    <a:pt x="1" y="4"/>
                    <a:pt x="0" y="0"/>
                    <a:pt x="3" y="1"/>
                  </a:cubicBezTo>
                  <a:cubicBezTo>
                    <a:pt x="4" y="1"/>
                    <a:pt x="7" y="1"/>
                    <a:pt x="5" y="4"/>
                  </a:cubicBezTo>
                  <a:close/>
                </a:path>
              </a:pathLst>
            </a:custGeom>
            <a:solidFill>
              <a:srgbClr val="C60B1E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7" name="Google Shape;617;p6"/>
            <p:cNvSpPr/>
            <p:nvPr/>
          </p:nvSpPr>
          <p:spPr>
            <a:xfrm>
              <a:off x="5368925" y="4170363"/>
              <a:ext cx="60325" cy="61912"/>
            </a:xfrm>
            <a:custGeom>
              <a:avLst/>
              <a:gdLst/>
              <a:ahLst/>
              <a:cxnLst/>
              <a:rect l="l" t="t" r="r" b="b"/>
              <a:pathLst>
                <a:path w="7" h="7" extrusionOk="0">
                  <a:moveTo>
                    <a:pt x="3" y="7"/>
                  </a:moveTo>
                  <a:cubicBezTo>
                    <a:pt x="2" y="6"/>
                    <a:pt x="1" y="5"/>
                    <a:pt x="0" y="4"/>
                  </a:cubicBezTo>
                  <a:cubicBezTo>
                    <a:pt x="1" y="3"/>
                    <a:pt x="0" y="0"/>
                    <a:pt x="3" y="0"/>
                  </a:cubicBezTo>
                  <a:cubicBezTo>
                    <a:pt x="5" y="0"/>
                    <a:pt x="6" y="1"/>
                    <a:pt x="6" y="3"/>
                  </a:cubicBezTo>
                  <a:cubicBezTo>
                    <a:pt x="7" y="6"/>
                    <a:pt x="4" y="5"/>
                    <a:pt x="3" y="7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2" name="Google Shape;622;p7"/>
          <p:cNvSpPr/>
          <p:nvPr/>
        </p:nvSpPr>
        <p:spPr>
          <a:xfrm>
            <a:off x="3348591" y="2552970"/>
            <a:ext cx="2773216" cy="560651"/>
          </a:xfrm>
          <a:custGeom>
            <a:avLst/>
            <a:gdLst/>
            <a:ahLst/>
            <a:cxnLst/>
            <a:rect l="l" t="t" r="r" b="b"/>
            <a:pathLst>
              <a:path w="937" h="190" extrusionOk="0">
                <a:moveTo>
                  <a:pt x="937" y="0"/>
                </a:moveTo>
                <a:cubicBezTo>
                  <a:pt x="925" y="0"/>
                  <a:pt x="925" y="0"/>
                  <a:pt x="925" y="0"/>
                </a:cubicBezTo>
                <a:cubicBezTo>
                  <a:pt x="925" y="113"/>
                  <a:pt x="925" y="113"/>
                  <a:pt x="925" y="113"/>
                </a:cubicBezTo>
                <a:cubicBezTo>
                  <a:pt x="0" y="113"/>
                  <a:pt x="0" y="113"/>
                  <a:pt x="0" y="113"/>
                </a:cubicBezTo>
                <a:cubicBezTo>
                  <a:pt x="0" y="190"/>
                  <a:pt x="0" y="190"/>
                  <a:pt x="0" y="190"/>
                </a:cubicBezTo>
                <a:cubicBezTo>
                  <a:pt x="12" y="190"/>
                  <a:pt x="12" y="190"/>
                  <a:pt x="12" y="190"/>
                </a:cubicBezTo>
                <a:cubicBezTo>
                  <a:pt x="12" y="150"/>
                  <a:pt x="12" y="150"/>
                  <a:pt x="12" y="150"/>
                </a:cubicBezTo>
                <a:cubicBezTo>
                  <a:pt x="10" y="149"/>
                  <a:pt x="8" y="149"/>
                  <a:pt x="7" y="149"/>
                </a:cubicBezTo>
                <a:cubicBezTo>
                  <a:pt x="8" y="149"/>
                  <a:pt x="10" y="149"/>
                  <a:pt x="12" y="148"/>
                </a:cubicBezTo>
                <a:cubicBezTo>
                  <a:pt x="12" y="125"/>
                  <a:pt x="12" y="125"/>
                  <a:pt x="12" y="125"/>
                </a:cubicBezTo>
                <a:cubicBezTo>
                  <a:pt x="937" y="125"/>
                  <a:pt x="937" y="125"/>
                  <a:pt x="937" y="125"/>
                </a:cubicBezTo>
                <a:cubicBezTo>
                  <a:pt x="931" y="125"/>
                  <a:pt x="931" y="125"/>
                  <a:pt x="931" y="125"/>
                </a:cubicBezTo>
                <a:cubicBezTo>
                  <a:pt x="931" y="113"/>
                  <a:pt x="931" y="113"/>
                  <a:pt x="931" y="113"/>
                </a:cubicBezTo>
                <a:cubicBezTo>
                  <a:pt x="937" y="113"/>
                  <a:pt x="937" y="113"/>
                  <a:pt x="937" y="113"/>
                </a:cubicBezTo>
                <a:cubicBezTo>
                  <a:pt x="937" y="0"/>
                  <a:pt x="937" y="0"/>
                  <a:pt x="937" y="0"/>
                </a:cubicBezTo>
              </a:path>
            </a:pathLst>
          </a:custGeom>
          <a:solidFill>
            <a:srgbClr val="E10714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E10714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23" name="Google Shape;623;p7"/>
          <p:cNvSpPr/>
          <p:nvPr/>
        </p:nvSpPr>
        <p:spPr>
          <a:xfrm>
            <a:off x="3078281" y="5856796"/>
            <a:ext cx="140161" cy="70085"/>
          </a:xfrm>
          <a:custGeom>
            <a:avLst/>
            <a:gdLst/>
            <a:ahLst/>
            <a:cxnLst/>
            <a:rect l="l" t="t" r="r" b="b"/>
            <a:pathLst>
              <a:path w="47" h="24" extrusionOk="0">
                <a:moveTo>
                  <a:pt x="47" y="0"/>
                </a:moveTo>
                <a:cubicBezTo>
                  <a:pt x="0" y="0"/>
                  <a:pt x="0" y="0"/>
                  <a:pt x="0" y="0"/>
                </a:cubicBezTo>
                <a:cubicBezTo>
                  <a:pt x="0" y="0"/>
                  <a:pt x="0" y="0"/>
                  <a:pt x="0" y="0"/>
                </a:cubicBezTo>
                <a:cubicBezTo>
                  <a:pt x="13" y="0"/>
                  <a:pt x="23" y="10"/>
                  <a:pt x="23" y="24"/>
                </a:cubicBezTo>
                <a:cubicBezTo>
                  <a:pt x="23" y="10"/>
                  <a:pt x="34" y="0"/>
                  <a:pt x="47" y="0"/>
                </a:cubicBezTo>
                <a:cubicBezTo>
                  <a:pt x="47" y="0"/>
                  <a:pt x="47" y="0"/>
                  <a:pt x="47" y="0"/>
                </a:cubicBezTo>
              </a:path>
            </a:pathLst>
          </a:custGeom>
          <a:solidFill>
            <a:srgbClr val="FBDACD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24" name="Google Shape;624;p7"/>
          <p:cNvSpPr/>
          <p:nvPr/>
        </p:nvSpPr>
        <p:spPr>
          <a:xfrm>
            <a:off x="3368613" y="2993482"/>
            <a:ext cx="10015" cy="0"/>
          </a:xfrm>
          <a:custGeom>
            <a:avLst/>
            <a:gdLst/>
            <a:ahLst/>
            <a:cxnLst/>
            <a:rect l="l" t="t" r="r" b="b"/>
            <a:pathLst>
              <a:path w="5" h="2" extrusionOk="0">
                <a:moveTo>
                  <a:pt x="5" y="0"/>
                </a:moveTo>
                <a:cubicBezTo>
                  <a:pt x="3" y="0"/>
                  <a:pt x="1" y="0"/>
                  <a:pt x="0" y="0"/>
                </a:cubicBezTo>
                <a:cubicBezTo>
                  <a:pt x="1" y="0"/>
                  <a:pt x="3" y="0"/>
                  <a:pt x="5" y="0"/>
                </a:cubicBezTo>
                <a:cubicBezTo>
                  <a:pt x="5" y="0"/>
                  <a:pt x="5" y="0"/>
                  <a:pt x="5" y="0"/>
                </a:cubicBezTo>
              </a:path>
            </a:pathLst>
          </a:custGeom>
          <a:solidFill>
            <a:srgbClr val="F6BBA4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25" name="Google Shape;625;p7"/>
          <p:cNvSpPr/>
          <p:nvPr/>
        </p:nvSpPr>
        <p:spPr>
          <a:xfrm>
            <a:off x="7112950" y="4274963"/>
            <a:ext cx="90107" cy="90107"/>
          </a:xfrm>
          <a:custGeom>
            <a:avLst/>
            <a:gdLst/>
            <a:ahLst/>
            <a:cxnLst/>
            <a:rect l="l" t="t" r="r" b="b"/>
            <a:pathLst>
              <a:path w="29" h="29" extrusionOk="0">
                <a:moveTo>
                  <a:pt x="15" y="0"/>
                </a:moveTo>
                <a:cubicBezTo>
                  <a:pt x="15" y="8"/>
                  <a:pt x="8" y="15"/>
                  <a:pt x="0" y="15"/>
                </a:cubicBezTo>
                <a:cubicBezTo>
                  <a:pt x="8" y="15"/>
                  <a:pt x="15" y="21"/>
                  <a:pt x="15" y="29"/>
                </a:cubicBezTo>
                <a:cubicBezTo>
                  <a:pt x="15" y="21"/>
                  <a:pt x="21" y="15"/>
                  <a:pt x="29" y="15"/>
                </a:cubicBezTo>
                <a:cubicBezTo>
                  <a:pt x="21" y="15"/>
                  <a:pt x="15" y="8"/>
                  <a:pt x="15" y="0"/>
                </a:cubicBezTo>
              </a:path>
            </a:pathLst>
          </a:custGeom>
          <a:solidFill>
            <a:srgbClr val="FBDACD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26" name="Google Shape;626;p7"/>
          <p:cNvSpPr/>
          <p:nvPr/>
        </p:nvSpPr>
        <p:spPr>
          <a:xfrm>
            <a:off x="3769077" y="1661937"/>
            <a:ext cx="4635370" cy="891032"/>
          </a:xfrm>
          <a:custGeom>
            <a:avLst/>
            <a:gdLst/>
            <a:ahLst/>
            <a:cxnLst/>
            <a:rect l="l" t="t" r="r" b="b"/>
            <a:pathLst>
              <a:path w="1568" h="300" extrusionOk="0">
                <a:moveTo>
                  <a:pt x="298" y="298"/>
                </a:moveTo>
                <a:cubicBezTo>
                  <a:pt x="298" y="290"/>
                  <a:pt x="291" y="283"/>
                  <a:pt x="283" y="283"/>
                </a:cubicBezTo>
                <a:cubicBezTo>
                  <a:pt x="291" y="283"/>
                  <a:pt x="298" y="277"/>
                  <a:pt x="298" y="269"/>
                </a:cubicBezTo>
                <a:cubicBezTo>
                  <a:pt x="298" y="277"/>
                  <a:pt x="304" y="283"/>
                  <a:pt x="312" y="283"/>
                </a:cubicBezTo>
                <a:cubicBezTo>
                  <a:pt x="304" y="283"/>
                  <a:pt x="298" y="290"/>
                  <a:pt x="298" y="298"/>
                </a:cubicBezTo>
                <a:moveTo>
                  <a:pt x="1418" y="0"/>
                </a:moveTo>
                <a:cubicBezTo>
                  <a:pt x="150" y="0"/>
                  <a:pt x="150" y="0"/>
                  <a:pt x="150" y="0"/>
                </a:cubicBezTo>
                <a:cubicBezTo>
                  <a:pt x="67" y="0"/>
                  <a:pt x="0" y="68"/>
                  <a:pt x="0" y="150"/>
                </a:cubicBezTo>
                <a:cubicBezTo>
                  <a:pt x="0" y="233"/>
                  <a:pt x="67" y="300"/>
                  <a:pt x="150" y="300"/>
                </a:cubicBezTo>
                <a:cubicBezTo>
                  <a:pt x="1418" y="300"/>
                  <a:pt x="1418" y="300"/>
                  <a:pt x="1418" y="300"/>
                </a:cubicBezTo>
                <a:cubicBezTo>
                  <a:pt x="1501" y="300"/>
                  <a:pt x="1568" y="233"/>
                  <a:pt x="1568" y="150"/>
                </a:cubicBezTo>
                <a:cubicBezTo>
                  <a:pt x="1568" y="68"/>
                  <a:pt x="1501" y="0"/>
                  <a:pt x="1418" y="0"/>
                </a:cubicBezTo>
              </a:path>
            </a:pathLst>
          </a:custGeom>
          <a:solidFill>
            <a:srgbClr val="E10714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27" name="Google Shape;627;p7"/>
          <p:cNvSpPr/>
          <p:nvPr/>
        </p:nvSpPr>
        <p:spPr>
          <a:xfrm>
            <a:off x="2247314" y="4244928"/>
            <a:ext cx="2082412" cy="1611867"/>
          </a:xfrm>
          <a:custGeom>
            <a:avLst/>
            <a:gdLst/>
            <a:ahLst/>
            <a:cxnLst/>
            <a:rect l="l" t="t" r="r" b="b"/>
            <a:pathLst>
              <a:path w="704" h="544" extrusionOk="0">
                <a:moveTo>
                  <a:pt x="265" y="473"/>
                </a:moveTo>
                <a:cubicBezTo>
                  <a:pt x="265" y="465"/>
                  <a:pt x="259" y="458"/>
                  <a:pt x="251" y="458"/>
                </a:cubicBezTo>
                <a:cubicBezTo>
                  <a:pt x="259" y="458"/>
                  <a:pt x="265" y="452"/>
                  <a:pt x="265" y="444"/>
                </a:cubicBezTo>
                <a:cubicBezTo>
                  <a:pt x="265" y="452"/>
                  <a:pt x="272" y="458"/>
                  <a:pt x="280" y="458"/>
                </a:cubicBezTo>
                <a:cubicBezTo>
                  <a:pt x="272" y="458"/>
                  <a:pt x="265" y="465"/>
                  <a:pt x="265" y="473"/>
                </a:cubicBezTo>
                <a:moveTo>
                  <a:pt x="630" y="0"/>
                </a:moveTo>
                <a:cubicBezTo>
                  <a:pt x="73" y="0"/>
                  <a:pt x="73" y="0"/>
                  <a:pt x="73" y="0"/>
                </a:cubicBezTo>
                <a:cubicBezTo>
                  <a:pt x="33" y="0"/>
                  <a:pt x="0" y="33"/>
                  <a:pt x="0" y="73"/>
                </a:cubicBezTo>
                <a:cubicBezTo>
                  <a:pt x="0" y="471"/>
                  <a:pt x="0" y="471"/>
                  <a:pt x="0" y="471"/>
                </a:cubicBezTo>
                <a:cubicBezTo>
                  <a:pt x="0" y="511"/>
                  <a:pt x="33" y="544"/>
                  <a:pt x="73" y="544"/>
                </a:cubicBezTo>
                <a:cubicBezTo>
                  <a:pt x="281" y="544"/>
                  <a:pt x="281" y="544"/>
                  <a:pt x="281" y="544"/>
                </a:cubicBezTo>
                <a:cubicBezTo>
                  <a:pt x="294" y="544"/>
                  <a:pt x="304" y="533"/>
                  <a:pt x="304" y="520"/>
                </a:cubicBezTo>
                <a:cubicBezTo>
                  <a:pt x="304" y="533"/>
                  <a:pt x="315" y="544"/>
                  <a:pt x="328" y="544"/>
                </a:cubicBezTo>
                <a:cubicBezTo>
                  <a:pt x="630" y="544"/>
                  <a:pt x="630" y="544"/>
                  <a:pt x="630" y="544"/>
                </a:cubicBezTo>
                <a:cubicBezTo>
                  <a:pt x="671" y="544"/>
                  <a:pt x="704" y="511"/>
                  <a:pt x="704" y="471"/>
                </a:cubicBezTo>
                <a:cubicBezTo>
                  <a:pt x="704" y="73"/>
                  <a:pt x="704" y="73"/>
                  <a:pt x="704" y="73"/>
                </a:cubicBezTo>
                <a:cubicBezTo>
                  <a:pt x="704" y="33"/>
                  <a:pt x="671" y="0"/>
                  <a:pt x="630" y="0"/>
                </a:cubicBezTo>
              </a:path>
            </a:pathLst>
          </a:custGeom>
          <a:solidFill>
            <a:srgbClr val="FBDACD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28" name="Google Shape;628;p7"/>
          <p:cNvSpPr/>
          <p:nvPr/>
        </p:nvSpPr>
        <p:spPr>
          <a:xfrm>
            <a:off x="3078277" y="5786712"/>
            <a:ext cx="140162" cy="70081"/>
          </a:xfrm>
          <a:custGeom>
            <a:avLst/>
            <a:gdLst/>
            <a:ahLst/>
            <a:cxnLst/>
            <a:rect l="l" t="t" r="r" b="b"/>
            <a:pathLst>
              <a:path w="47" h="24" extrusionOk="0">
                <a:moveTo>
                  <a:pt x="23" y="0"/>
                </a:moveTo>
                <a:cubicBezTo>
                  <a:pt x="23" y="13"/>
                  <a:pt x="13" y="24"/>
                  <a:pt x="0" y="24"/>
                </a:cubicBezTo>
                <a:cubicBezTo>
                  <a:pt x="47" y="24"/>
                  <a:pt x="47" y="24"/>
                  <a:pt x="47" y="24"/>
                </a:cubicBezTo>
                <a:cubicBezTo>
                  <a:pt x="34" y="24"/>
                  <a:pt x="23" y="13"/>
                  <a:pt x="23" y="0"/>
                </a:cubicBezTo>
              </a:path>
            </a:pathLst>
          </a:custGeom>
          <a:solidFill>
            <a:srgbClr val="F6BBA4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29" name="Google Shape;629;p7"/>
          <p:cNvSpPr/>
          <p:nvPr/>
        </p:nvSpPr>
        <p:spPr>
          <a:xfrm>
            <a:off x="2998184" y="5556447"/>
            <a:ext cx="80092" cy="90105"/>
          </a:xfrm>
          <a:custGeom>
            <a:avLst/>
            <a:gdLst/>
            <a:ahLst/>
            <a:cxnLst/>
            <a:rect l="l" t="t" r="r" b="b"/>
            <a:pathLst>
              <a:path w="29" h="29" extrusionOk="0">
                <a:moveTo>
                  <a:pt x="14" y="0"/>
                </a:moveTo>
                <a:cubicBezTo>
                  <a:pt x="14" y="8"/>
                  <a:pt x="8" y="14"/>
                  <a:pt x="0" y="14"/>
                </a:cubicBezTo>
                <a:cubicBezTo>
                  <a:pt x="8" y="14"/>
                  <a:pt x="14" y="21"/>
                  <a:pt x="14" y="29"/>
                </a:cubicBezTo>
                <a:cubicBezTo>
                  <a:pt x="14" y="21"/>
                  <a:pt x="21" y="14"/>
                  <a:pt x="29" y="14"/>
                </a:cubicBezTo>
                <a:cubicBezTo>
                  <a:pt x="21" y="14"/>
                  <a:pt x="14" y="8"/>
                  <a:pt x="14" y="0"/>
                </a:cubicBezTo>
              </a:path>
            </a:pathLst>
          </a:custGeom>
          <a:solidFill>
            <a:srgbClr val="F6BBA4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30" name="Google Shape;630;p7"/>
          <p:cNvSpPr/>
          <p:nvPr/>
        </p:nvSpPr>
        <p:spPr>
          <a:xfrm>
            <a:off x="7563473" y="4284974"/>
            <a:ext cx="2082412" cy="1601854"/>
          </a:xfrm>
          <a:custGeom>
            <a:avLst/>
            <a:gdLst/>
            <a:ahLst/>
            <a:cxnLst/>
            <a:rect l="l" t="t" r="r" b="b"/>
            <a:pathLst>
              <a:path w="703" h="544" extrusionOk="0">
                <a:moveTo>
                  <a:pt x="587" y="514"/>
                </a:moveTo>
                <a:cubicBezTo>
                  <a:pt x="587" y="506"/>
                  <a:pt x="581" y="500"/>
                  <a:pt x="573" y="500"/>
                </a:cubicBezTo>
                <a:cubicBezTo>
                  <a:pt x="581" y="500"/>
                  <a:pt x="587" y="494"/>
                  <a:pt x="587" y="486"/>
                </a:cubicBezTo>
                <a:cubicBezTo>
                  <a:pt x="587" y="494"/>
                  <a:pt x="594" y="500"/>
                  <a:pt x="602" y="500"/>
                </a:cubicBezTo>
                <a:cubicBezTo>
                  <a:pt x="594" y="500"/>
                  <a:pt x="587" y="506"/>
                  <a:pt x="587" y="514"/>
                </a:cubicBezTo>
                <a:moveTo>
                  <a:pt x="406" y="294"/>
                </a:moveTo>
                <a:cubicBezTo>
                  <a:pt x="406" y="281"/>
                  <a:pt x="395" y="270"/>
                  <a:pt x="382" y="270"/>
                </a:cubicBezTo>
                <a:cubicBezTo>
                  <a:pt x="395" y="270"/>
                  <a:pt x="406" y="259"/>
                  <a:pt x="406" y="246"/>
                </a:cubicBezTo>
                <a:cubicBezTo>
                  <a:pt x="406" y="259"/>
                  <a:pt x="417" y="270"/>
                  <a:pt x="430" y="270"/>
                </a:cubicBezTo>
                <a:cubicBezTo>
                  <a:pt x="417" y="270"/>
                  <a:pt x="406" y="281"/>
                  <a:pt x="406" y="294"/>
                </a:cubicBezTo>
                <a:moveTo>
                  <a:pt x="334" y="242"/>
                </a:moveTo>
                <a:cubicBezTo>
                  <a:pt x="334" y="234"/>
                  <a:pt x="328" y="228"/>
                  <a:pt x="320" y="228"/>
                </a:cubicBezTo>
                <a:cubicBezTo>
                  <a:pt x="328" y="228"/>
                  <a:pt x="334" y="222"/>
                  <a:pt x="334" y="214"/>
                </a:cubicBezTo>
                <a:cubicBezTo>
                  <a:pt x="334" y="222"/>
                  <a:pt x="340" y="228"/>
                  <a:pt x="348" y="228"/>
                </a:cubicBezTo>
                <a:cubicBezTo>
                  <a:pt x="340" y="228"/>
                  <a:pt x="334" y="234"/>
                  <a:pt x="334" y="242"/>
                </a:cubicBezTo>
                <a:moveTo>
                  <a:pt x="630" y="0"/>
                </a:moveTo>
                <a:cubicBezTo>
                  <a:pt x="73" y="0"/>
                  <a:pt x="73" y="0"/>
                  <a:pt x="73" y="0"/>
                </a:cubicBezTo>
                <a:cubicBezTo>
                  <a:pt x="32" y="0"/>
                  <a:pt x="0" y="33"/>
                  <a:pt x="0" y="73"/>
                </a:cubicBezTo>
                <a:cubicBezTo>
                  <a:pt x="0" y="471"/>
                  <a:pt x="0" y="471"/>
                  <a:pt x="0" y="471"/>
                </a:cubicBezTo>
                <a:cubicBezTo>
                  <a:pt x="0" y="511"/>
                  <a:pt x="32" y="544"/>
                  <a:pt x="73" y="544"/>
                </a:cubicBezTo>
                <a:cubicBezTo>
                  <a:pt x="630" y="544"/>
                  <a:pt x="630" y="544"/>
                  <a:pt x="630" y="544"/>
                </a:cubicBezTo>
                <a:cubicBezTo>
                  <a:pt x="670" y="544"/>
                  <a:pt x="703" y="511"/>
                  <a:pt x="703" y="471"/>
                </a:cubicBezTo>
                <a:cubicBezTo>
                  <a:pt x="703" y="73"/>
                  <a:pt x="703" y="73"/>
                  <a:pt x="703" y="73"/>
                </a:cubicBezTo>
                <a:cubicBezTo>
                  <a:pt x="703" y="33"/>
                  <a:pt x="670" y="0"/>
                  <a:pt x="630" y="0"/>
                </a:cubicBezTo>
              </a:path>
            </a:pathLst>
          </a:custGeom>
          <a:solidFill>
            <a:srgbClr val="FBDACD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31" name="Google Shape;631;p7"/>
          <p:cNvSpPr/>
          <p:nvPr/>
        </p:nvSpPr>
        <p:spPr>
          <a:xfrm>
            <a:off x="8694782" y="5005808"/>
            <a:ext cx="140161" cy="150177"/>
          </a:xfrm>
          <a:custGeom>
            <a:avLst/>
            <a:gdLst/>
            <a:ahLst/>
            <a:cxnLst/>
            <a:rect l="l" t="t" r="r" b="b"/>
            <a:pathLst>
              <a:path w="48" h="48" extrusionOk="0">
                <a:moveTo>
                  <a:pt x="24" y="0"/>
                </a:moveTo>
                <a:cubicBezTo>
                  <a:pt x="24" y="13"/>
                  <a:pt x="13" y="24"/>
                  <a:pt x="0" y="24"/>
                </a:cubicBezTo>
                <a:cubicBezTo>
                  <a:pt x="13" y="24"/>
                  <a:pt x="24" y="35"/>
                  <a:pt x="24" y="48"/>
                </a:cubicBezTo>
                <a:cubicBezTo>
                  <a:pt x="24" y="35"/>
                  <a:pt x="35" y="24"/>
                  <a:pt x="48" y="24"/>
                </a:cubicBezTo>
                <a:cubicBezTo>
                  <a:pt x="35" y="24"/>
                  <a:pt x="24" y="13"/>
                  <a:pt x="24" y="0"/>
                </a:cubicBezTo>
              </a:path>
            </a:pathLst>
          </a:custGeom>
          <a:solidFill>
            <a:srgbClr val="F6BBA4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32" name="Google Shape;632;p7"/>
          <p:cNvSpPr/>
          <p:nvPr/>
        </p:nvSpPr>
        <p:spPr>
          <a:xfrm>
            <a:off x="9255433" y="5716635"/>
            <a:ext cx="90107" cy="90107"/>
          </a:xfrm>
          <a:custGeom>
            <a:avLst/>
            <a:gdLst/>
            <a:ahLst/>
            <a:cxnLst/>
            <a:rect l="l" t="t" r="r" b="b"/>
            <a:pathLst>
              <a:path w="29" h="28" extrusionOk="0">
                <a:moveTo>
                  <a:pt x="14" y="0"/>
                </a:moveTo>
                <a:cubicBezTo>
                  <a:pt x="14" y="8"/>
                  <a:pt x="8" y="14"/>
                  <a:pt x="0" y="14"/>
                </a:cubicBezTo>
                <a:cubicBezTo>
                  <a:pt x="8" y="14"/>
                  <a:pt x="14" y="20"/>
                  <a:pt x="14" y="28"/>
                </a:cubicBezTo>
                <a:cubicBezTo>
                  <a:pt x="14" y="20"/>
                  <a:pt x="21" y="14"/>
                  <a:pt x="29" y="14"/>
                </a:cubicBezTo>
                <a:cubicBezTo>
                  <a:pt x="21" y="14"/>
                  <a:pt x="14" y="8"/>
                  <a:pt x="14" y="0"/>
                </a:cubicBezTo>
              </a:path>
            </a:pathLst>
          </a:custGeom>
          <a:solidFill>
            <a:srgbClr val="F6BBA4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33" name="Google Shape;633;p7"/>
          <p:cNvSpPr/>
          <p:nvPr/>
        </p:nvSpPr>
        <p:spPr>
          <a:xfrm>
            <a:off x="8504558" y="4915707"/>
            <a:ext cx="90107" cy="80091"/>
          </a:xfrm>
          <a:custGeom>
            <a:avLst/>
            <a:gdLst/>
            <a:ahLst/>
            <a:cxnLst/>
            <a:rect l="l" t="t" r="r" b="b"/>
            <a:pathLst>
              <a:path w="28" h="28" extrusionOk="0">
                <a:moveTo>
                  <a:pt x="14" y="0"/>
                </a:moveTo>
                <a:cubicBezTo>
                  <a:pt x="14" y="8"/>
                  <a:pt x="8" y="14"/>
                  <a:pt x="0" y="14"/>
                </a:cubicBezTo>
                <a:cubicBezTo>
                  <a:pt x="8" y="14"/>
                  <a:pt x="14" y="20"/>
                  <a:pt x="14" y="28"/>
                </a:cubicBezTo>
                <a:cubicBezTo>
                  <a:pt x="14" y="20"/>
                  <a:pt x="20" y="14"/>
                  <a:pt x="28" y="14"/>
                </a:cubicBezTo>
                <a:cubicBezTo>
                  <a:pt x="20" y="14"/>
                  <a:pt x="14" y="8"/>
                  <a:pt x="14" y="0"/>
                </a:cubicBezTo>
              </a:path>
            </a:pathLst>
          </a:custGeom>
          <a:solidFill>
            <a:srgbClr val="F6BBA4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34" name="Google Shape;634;p7"/>
          <p:cNvSpPr/>
          <p:nvPr/>
        </p:nvSpPr>
        <p:spPr>
          <a:xfrm>
            <a:off x="7543446" y="3203720"/>
            <a:ext cx="2082411" cy="891034"/>
          </a:xfrm>
          <a:custGeom>
            <a:avLst/>
            <a:gdLst/>
            <a:ahLst/>
            <a:cxnLst/>
            <a:rect l="l" t="t" r="r" b="b"/>
            <a:pathLst>
              <a:path w="704" h="300" extrusionOk="0">
                <a:moveTo>
                  <a:pt x="261" y="134"/>
                </a:moveTo>
                <a:cubicBezTo>
                  <a:pt x="261" y="126"/>
                  <a:pt x="255" y="120"/>
                  <a:pt x="247" y="120"/>
                </a:cubicBezTo>
                <a:cubicBezTo>
                  <a:pt x="255" y="120"/>
                  <a:pt x="261" y="114"/>
                  <a:pt x="261" y="106"/>
                </a:cubicBezTo>
                <a:cubicBezTo>
                  <a:pt x="261" y="114"/>
                  <a:pt x="268" y="120"/>
                  <a:pt x="276" y="120"/>
                </a:cubicBezTo>
                <a:cubicBezTo>
                  <a:pt x="268" y="120"/>
                  <a:pt x="261" y="126"/>
                  <a:pt x="261" y="134"/>
                </a:cubicBezTo>
                <a:moveTo>
                  <a:pt x="554" y="0"/>
                </a:moveTo>
                <a:cubicBezTo>
                  <a:pt x="150" y="0"/>
                  <a:pt x="150" y="0"/>
                  <a:pt x="150" y="0"/>
                </a:cubicBezTo>
                <a:cubicBezTo>
                  <a:pt x="67" y="0"/>
                  <a:pt x="0" y="67"/>
                  <a:pt x="0" y="150"/>
                </a:cubicBezTo>
                <a:cubicBezTo>
                  <a:pt x="0" y="233"/>
                  <a:pt x="67" y="300"/>
                  <a:pt x="150" y="300"/>
                </a:cubicBezTo>
                <a:cubicBezTo>
                  <a:pt x="554" y="300"/>
                  <a:pt x="554" y="300"/>
                  <a:pt x="554" y="300"/>
                </a:cubicBezTo>
                <a:cubicBezTo>
                  <a:pt x="636" y="300"/>
                  <a:pt x="704" y="233"/>
                  <a:pt x="704" y="150"/>
                </a:cubicBezTo>
                <a:cubicBezTo>
                  <a:pt x="704" y="67"/>
                  <a:pt x="636" y="0"/>
                  <a:pt x="554" y="0"/>
                </a:cubicBezTo>
              </a:path>
            </a:pathLst>
          </a:custGeom>
          <a:solidFill>
            <a:srgbClr val="FFC000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35" name="Google Shape;635;p7"/>
          <p:cNvSpPr/>
          <p:nvPr/>
        </p:nvSpPr>
        <p:spPr>
          <a:xfrm>
            <a:off x="8274297" y="3514083"/>
            <a:ext cx="90107" cy="90107"/>
          </a:xfrm>
          <a:custGeom>
            <a:avLst/>
            <a:gdLst/>
            <a:ahLst/>
            <a:cxnLst/>
            <a:rect l="l" t="t" r="r" b="b"/>
            <a:pathLst>
              <a:path w="29" h="28" extrusionOk="0">
                <a:moveTo>
                  <a:pt x="14" y="0"/>
                </a:moveTo>
                <a:cubicBezTo>
                  <a:pt x="14" y="8"/>
                  <a:pt x="8" y="14"/>
                  <a:pt x="0" y="14"/>
                </a:cubicBezTo>
                <a:cubicBezTo>
                  <a:pt x="8" y="14"/>
                  <a:pt x="14" y="20"/>
                  <a:pt x="14" y="28"/>
                </a:cubicBezTo>
                <a:cubicBezTo>
                  <a:pt x="14" y="20"/>
                  <a:pt x="21" y="14"/>
                  <a:pt x="29" y="14"/>
                </a:cubicBezTo>
                <a:cubicBezTo>
                  <a:pt x="21" y="14"/>
                  <a:pt x="14" y="8"/>
                  <a:pt x="14" y="0"/>
                </a:cubicBezTo>
              </a:path>
            </a:pathLst>
          </a:custGeom>
          <a:solidFill>
            <a:srgbClr val="EF8769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36" name="Google Shape;636;p7"/>
          <p:cNvSpPr/>
          <p:nvPr/>
        </p:nvSpPr>
        <p:spPr>
          <a:xfrm>
            <a:off x="2247314" y="3113622"/>
            <a:ext cx="2082411" cy="891034"/>
          </a:xfrm>
          <a:custGeom>
            <a:avLst/>
            <a:gdLst/>
            <a:ahLst/>
            <a:cxnLst/>
            <a:rect l="l" t="t" r="r" b="b"/>
            <a:pathLst>
              <a:path w="704" h="300" extrusionOk="0">
                <a:moveTo>
                  <a:pt x="352" y="68"/>
                </a:moveTo>
                <a:cubicBezTo>
                  <a:pt x="352" y="55"/>
                  <a:pt x="341" y="44"/>
                  <a:pt x="328" y="44"/>
                </a:cubicBezTo>
                <a:cubicBezTo>
                  <a:pt x="341" y="44"/>
                  <a:pt x="352" y="34"/>
                  <a:pt x="352" y="20"/>
                </a:cubicBezTo>
                <a:cubicBezTo>
                  <a:pt x="352" y="34"/>
                  <a:pt x="363" y="44"/>
                  <a:pt x="376" y="44"/>
                </a:cubicBezTo>
                <a:cubicBezTo>
                  <a:pt x="363" y="44"/>
                  <a:pt x="352" y="55"/>
                  <a:pt x="352" y="68"/>
                </a:cubicBezTo>
                <a:moveTo>
                  <a:pt x="554" y="0"/>
                </a:moveTo>
                <a:cubicBezTo>
                  <a:pt x="382" y="0"/>
                  <a:pt x="382" y="0"/>
                  <a:pt x="382" y="0"/>
                </a:cubicBezTo>
                <a:cubicBezTo>
                  <a:pt x="370" y="0"/>
                  <a:pt x="370" y="0"/>
                  <a:pt x="370" y="0"/>
                </a:cubicBezTo>
                <a:cubicBezTo>
                  <a:pt x="150" y="0"/>
                  <a:pt x="150" y="0"/>
                  <a:pt x="150" y="0"/>
                </a:cubicBezTo>
                <a:cubicBezTo>
                  <a:pt x="67" y="0"/>
                  <a:pt x="0" y="67"/>
                  <a:pt x="0" y="150"/>
                </a:cubicBezTo>
                <a:cubicBezTo>
                  <a:pt x="0" y="233"/>
                  <a:pt x="67" y="300"/>
                  <a:pt x="150" y="300"/>
                </a:cubicBezTo>
                <a:cubicBezTo>
                  <a:pt x="554" y="300"/>
                  <a:pt x="554" y="300"/>
                  <a:pt x="554" y="300"/>
                </a:cubicBezTo>
                <a:cubicBezTo>
                  <a:pt x="636" y="300"/>
                  <a:pt x="704" y="233"/>
                  <a:pt x="704" y="150"/>
                </a:cubicBezTo>
                <a:cubicBezTo>
                  <a:pt x="704" y="67"/>
                  <a:pt x="636" y="0"/>
                  <a:pt x="554" y="0"/>
                </a:cubicBezTo>
              </a:path>
            </a:pathLst>
          </a:custGeom>
          <a:solidFill>
            <a:srgbClr val="FFC000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37" name="Google Shape;637;p7"/>
          <p:cNvSpPr/>
          <p:nvPr/>
        </p:nvSpPr>
        <p:spPr>
          <a:xfrm>
            <a:off x="6121800" y="2883350"/>
            <a:ext cx="2492890" cy="320369"/>
          </a:xfrm>
          <a:custGeom>
            <a:avLst/>
            <a:gdLst/>
            <a:ahLst/>
            <a:cxnLst/>
            <a:rect l="l" t="t" r="r" b="b"/>
            <a:pathLst>
              <a:path w="249" h="32" extrusionOk="0">
                <a:moveTo>
                  <a:pt x="249" y="0"/>
                </a:moveTo>
                <a:lnTo>
                  <a:pt x="0" y="0"/>
                </a:lnTo>
                <a:lnTo>
                  <a:pt x="0" y="4"/>
                </a:lnTo>
                <a:lnTo>
                  <a:pt x="246" y="4"/>
                </a:lnTo>
                <a:lnTo>
                  <a:pt x="246" y="32"/>
                </a:lnTo>
                <a:lnTo>
                  <a:pt x="249" y="32"/>
                </a:lnTo>
                <a:lnTo>
                  <a:pt x="249" y="0"/>
                </a:lnTo>
                <a:close/>
              </a:path>
            </a:pathLst>
          </a:custGeom>
          <a:solidFill>
            <a:srgbClr val="E10714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E10714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38" name="Google Shape;638;p7"/>
          <p:cNvSpPr/>
          <p:nvPr/>
        </p:nvSpPr>
        <p:spPr>
          <a:xfrm>
            <a:off x="6121800" y="2883350"/>
            <a:ext cx="2492890" cy="320369"/>
          </a:xfrm>
          <a:custGeom>
            <a:avLst/>
            <a:gdLst/>
            <a:ahLst/>
            <a:cxnLst/>
            <a:rect l="l" t="t" r="r" b="b"/>
            <a:pathLst>
              <a:path w="249" h="32" extrusionOk="0">
                <a:moveTo>
                  <a:pt x="249" y="0"/>
                </a:moveTo>
                <a:lnTo>
                  <a:pt x="0" y="0"/>
                </a:lnTo>
                <a:lnTo>
                  <a:pt x="0" y="4"/>
                </a:lnTo>
                <a:lnTo>
                  <a:pt x="246" y="4"/>
                </a:lnTo>
                <a:lnTo>
                  <a:pt x="246" y="32"/>
                </a:lnTo>
                <a:lnTo>
                  <a:pt x="249" y="32"/>
                </a:lnTo>
                <a:lnTo>
                  <a:pt x="249" y="0"/>
                </a:lnTo>
              </a:path>
            </a:pathLst>
          </a:cu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39" name="Google Shape;639;p7"/>
          <p:cNvSpPr/>
          <p:nvPr/>
        </p:nvSpPr>
        <p:spPr>
          <a:xfrm>
            <a:off x="6101775" y="2883350"/>
            <a:ext cx="20022" cy="40046"/>
          </a:xfrm>
          <a:prstGeom prst="rect">
            <a:avLst/>
          </a:prstGeom>
          <a:solidFill>
            <a:srgbClr val="F6BBA4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40" name="Google Shape;640;p7"/>
          <p:cNvSpPr/>
          <p:nvPr/>
        </p:nvSpPr>
        <p:spPr>
          <a:xfrm>
            <a:off x="6101775" y="2883350"/>
            <a:ext cx="20022" cy="400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41" name="Google Shape;641;p7"/>
          <p:cNvSpPr txBox="1"/>
          <p:nvPr/>
        </p:nvSpPr>
        <p:spPr>
          <a:xfrm>
            <a:off x="2352508" y="4438136"/>
            <a:ext cx="1872021" cy="10156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  </a:t>
            </a:r>
            <a:endParaRPr/>
          </a:p>
        </p:txBody>
      </p:sp>
      <p:sp>
        <p:nvSpPr>
          <p:cNvPr id="642" name="Google Shape;642;p7"/>
          <p:cNvSpPr txBox="1"/>
          <p:nvPr/>
        </p:nvSpPr>
        <p:spPr>
          <a:xfrm>
            <a:off x="7658654" y="4543734"/>
            <a:ext cx="1872021" cy="10156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  </a:t>
            </a:r>
            <a:endParaRPr/>
          </a:p>
        </p:txBody>
      </p:sp>
      <p:sp>
        <p:nvSpPr>
          <p:cNvPr id="643" name="Google Shape;643;p7"/>
          <p:cNvSpPr txBox="1"/>
          <p:nvPr/>
        </p:nvSpPr>
        <p:spPr>
          <a:xfrm>
            <a:off x="2485120" y="3392550"/>
            <a:ext cx="1606795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Get a modern  </a:t>
            </a:r>
            <a:endParaRPr/>
          </a:p>
        </p:txBody>
      </p:sp>
      <p:sp>
        <p:nvSpPr>
          <p:cNvPr id="644" name="Google Shape;644;p7"/>
          <p:cNvSpPr txBox="1"/>
          <p:nvPr/>
        </p:nvSpPr>
        <p:spPr>
          <a:xfrm>
            <a:off x="7701160" y="3488277"/>
            <a:ext cx="1606795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Get a modern  </a:t>
            </a:r>
            <a:endParaRPr/>
          </a:p>
        </p:txBody>
      </p:sp>
      <p:sp>
        <p:nvSpPr>
          <p:cNvPr id="645" name="Google Shape;645;p7"/>
          <p:cNvSpPr txBox="1"/>
          <p:nvPr/>
        </p:nvSpPr>
        <p:spPr>
          <a:xfrm>
            <a:off x="4956418" y="1860472"/>
            <a:ext cx="2260687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Get a modern  </a:t>
            </a:r>
            <a:endParaRPr/>
          </a:p>
        </p:txBody>
      </p:sp>
      <p:pic>
        <p:nvPicPr>
          <p:cNvPr id="646" name="Google Shape;646;p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936875" y="3203719"/>
            <a:ext cx="1965836" cy="138465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1" name="Google Shape;651;p8"/>
          <p:cNvSpPr/>
          <p:nvPr/>
        </p:nvSpPr>
        <p:spPr>
          <a:xfrm>
            <a:off x="1635913" y="2571529"/>
            <a:ext cx="2102500" cy="2584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52" name="Google Shape;652;p8"/>
          <p:cNvSpPr/>
          <p:nvPr/>
        </p:nvSpPr>
        <p:spPr>
          <a:xfrm>
            <a:off x="1635913" y="3123576"/>
            <a:ext cx="2102500" cy="246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53" name="Google Shape;653;p8"/>
          <p:cNvSpPr/>
          <p:nvPr/>
        </p:nvSpPr>
        <p:spPr>
          <a:xfrm>
            <a:off x="1635913" y="3663885"/>
            <a:ext cx="2102500" cy="246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54" name="Google Shape;654;p8"/>
          <p:cNvSpPr/>
          <p:nvPr/>
        </p:nvSpPr>
        <p:spPr>
          <a:xfrm>
            <a:off x="1635913" y="4204190"/>
            <a:ext cx="2102500" cy="246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55" name="Google Shape;655;p8"/>
          <p:cNvSpPr/>
          <p:nvPr/>
        </p:nvSpPr>
        <p:spPr>
          <a:xfrm>
            <a:off x="1635913" y="4744494"/>
            <a:ext cx="2102500" cy="246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56" name="Google Shape;656;p8"/>
          <p:cNvSpPr/>
          <p:nvPr/>
        </p:nvSpPr>
        <p:spPr>
          <a:xfrm>
            <a:off x="1635913" y="5284799"/>
            <a:ext cx="2102500" cy="246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657" name="Google Shape;657;p8"/>
          <p:cNvGrpSpPr/>
          <p:nvPr/>
        </p:nvGrpSpPr>
        <p:grpSpPr>
          <a:xfrm>
            <a:off x="1076897" y="2547638"/>
            <a:ext cx="1906039" cy="2983826"/>
            <a:chOff x="-1524736" y="2437596"/>
            <a:chExt cx="1906039" cy="2983826"/>
          </a:xfrm>
        </p:grpSpPr>
        <p:sp>
          <p:nvSpPr>
            <p:cNvPr id="658" name="Google Shape;658;p8"/>
            <p:cNvSpPr txBox="1"/>
            <p:nvPr/>
          </p:nvSpPr>
          <p:spPr>
            <a:xfrm>
              <a:off x="-1490718" y="2437596"/>
              <a:ext cx="1872021" cy="3231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5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Presentation that is.  </a:t>
              </a:r>
              <a:endParaRPr/>
            </a:p>
          </p:txBody>
        </p:sp>
        <p:sp>
          <p:nvSpPr>
            <p:cNvPr id="659" name="Google Shape;659;p8"/>
            <p:cNvSpPr txBox="1"/>
            <p:nvPr/>
          </p:nvSpPr>
          <p:spPr>
            <a:xfrm>
              <a:off x="-1490718" y="2938394"/>
              <a:ext cx="1872021" cy="3231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5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Presentation that is.  </a:t>
              </a:r>
              <a:endParaRPr/>
            </a:p>
          </p:txBody>
        </p:sp>
        <p:sp>
          <p:nvSpPr>
            <p:cNvPr id="660" name="Google Shape;660;p8"/>
            <p:cNvSpPr txBox="1"/>
            <p:nvPr/>
          </p:nvSpPr>
          <p:spPr>
            <a:xfrm>
              <a:off x="-1515884" y="3496456"/>
              <a:ext cx="1872021" cy="3231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5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Presentation that is.  </a:t>
              </a:r>
              <a:endParaRPr/>
            </a:p>
          </p:txBody>
        </p:sp>
        <p:sp>
          <p:nvSpPr>
            <p:cNvPr id="661" name="Google Shape;661;p8"/>
            <p:cNvSpPr txBox="1"/>
            <p:nvPr/>
          </p:nvSpPr>
          <p:spPr>
            <a:xfrm>
              <a:off x="-1490718" y="4009804"/>
              <a:ext cx="1872021" cy="3231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5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Presentation that is.  </a:t>
              </a:r>
              <a:endParaRPr/>
            </a:p>
          </p:txBody>
        </p:sp>
        <p:sp>
          <p:nvSpPr>
            <p:cNvPr id="662" name="Google Shape;662;p8"/>
            <p:cNvSpPr txBox="1"/>
            <p:nvPr/>
          </p:nvSpPr>
          <p:spPr>
            <a:xfrm>
              <a:off x="-1524736" y="4589029"/>
              <a:ext cx="1872021" cy="3231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5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Presentation that is.  </a:t>
              </a:r>
              <a:endParaRPr/>
            </a:p>
          </p:txBody>
        </p:sp>
        <p:sp>
          <p:nvSpPr>
            <p:cNvPr id="663" name="Google Shape;663;p8"/>
            <p:cNvSpPr txBox="1"/>
            <p:nvPr/>
          </p:nvSpPr>
          <p:spPr>
            <a:xfrm>
              <a:off x="-1495678" y="5098257"/>
              <a:ext cx="1872021" cy="3231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5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Presentation that is.  </a:t>
              </a:r>
              <a:endParaRPr/>
            </a:p>
          </p:txBody>
        </p:sp>
      </p:grpSp>
      <p:sp>
        <p:nvSpPr>
          <p:cNvPr id="664" name="Google Shape;664;p8"/>
          <p:cNvSpPr txBox="1">
            <a:spLocks noGrp="1"/>
          </p:cNvSpPr>
          <p:nvPr>
            <p:ph type="body" idx="1"/>
          </p:nvPr>
        </p:nvSpPr>
        <p:spPr>
          <a:xfrm>
            <a:off x="880350" y="398051"/>
            <a:ext cx="10544391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60B1E"/>
              </a:buClr>
              <a:buSzPts val="4000"/>
              <a:buNone/>
            </a:pPr>
            <a:endParaRPr>
              <a:solidFill>
                <a:srgbClr val="C60B1E"/>
              </a:solidFill>
            </a:endParaRPr>
          </a:p>
        </p:txBody>
      </p:sp>
      <p:grpSp>
        <p:nvGrpSpPr>
          <p:cNvPr id="665" name="Google Shape;665;p8"/>
          <p:cNvGrpSpPr/>
          <p:nvPr/>
        </p:nvGrpSpPr>
        <p:grpSpPr>
          <a:xfrm>
            <a:off x="3738413" y="2796208"/>
            <a:ext cx="2808571" cy="2427191"/>
            <a:chOff x="2062954" y="2552258"/>
            <a:chExt cx="3333909" cy="2881193"/>
          </a:xfrm>
        </p:grpSpPr>
        <p:sp>
          <p:nvSpPr>
            <p:cNvPr id="666" name="Google Shape;666;p8"/>
            <p:cNvSpPr/>
            <p:nvPr/>
          </p:nvSpPr>
          <p:spPr>
            <a:xfrm>
              <a:off x="2079963" y="2552258"/>
              <a:ext cx="3316900" cy="128129"/>
            </a:xfrm>
            <a:prstGeom prst="rightArrow">
              <a:avLst>
                <a:gd name="adj1" fmla="val 50000"/>
                <a:gd name="adj2" fmla="val 50000"/>
              </a:avLst>
            </a:prstGeom>
            <a:solidFill>
              <a:srgbClr val="E1071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7" name="Google Shape;667;p8"/>
            <p:cNvSpPr/>
            <p:nvPr/>
          </p:nvSpPr>
          <p:spPr>
            <a:xfrm>
              <a:off x="2062954" y="3096706"/>
              <a:ext cx="3316900" cy="128129"/>
            </a:xfrm>
            <a:prstGeom prst="rightArrow">
              <a:avLst>
                <a:gd name="adj1" fmla="val 50000"/>
                <a:gd name="adj2" fmla="val 50000"/>
              </a:avLst>
            </a:prstGeom>
            <a:solidFill>
              <a:srgbClr val="E1071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8" name="Google Shape;668;p8"/>
            <p:cNvSpPr/>
            <p:nvPr/>
          </p:nvSpPr>
          <p:spPr>
            <a:xfrm>
              <a:off x="2079963" y="3616964"/>
              <a:ext cx="3316900" cy="128129"/>
            </a:xfrm>
            <a:prstGeom prst="rightArrow">
              <a:avLst>
                <a:gd name="adj1" fmla="val 50000"/>
                <a:gd name="adj2" fmla="val 50000"/>
              </a:avLst>
            </a:prstGeom>
            <a:solidFill>
              <a:srgbClr val="E1071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9" name="Google Shape;669;p8"/>
            <p:cNvSpPr/>
            <p:nvPr/>
          </p:nvSpPr>
          <p:spPr>
            <a:xfrm>
              <a:off x="2079963" y="4177614"/>
              <a:ext cx="3316900" cy="128129"/>
            </a:xfrm>
            <a:prstGeom prst="rightArrow">
              <a:avLst>
                <a:gd name="adj1" fmla="val 50000"/>
                <a:gd name="adj2" fmla="val 50000"/>
              </a:avLst>
            </a:prstGeom>
            <a:solidFill>
              <a:srgbClr val="E1071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0" name="Google Shape;670;p8"/>
            <p:cNvSpPr/>
            <p:nvPr/>
          </p:nvSpPr>
          <p:spPr>
            <a:xfrm>
              <a:off x="2062954" y="4739170"/>
              <a:ext cx="3316900" cy="128129"/>
            </a:xfrm>
            <a:prstGeom prst="rightArrow">
              <a:avLst>
                <a:gd name="adj1" fmla="val 50000"/>
                <a:gd name="adj2" fmla="val 50000"/>
              </a:avLst>
            </a:prstGeom>
            <a:solidFill>
              <a:srgbClr val="E1071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1" name="Google Shape;671;p8"/>
            <p:cNvSpPr/>
            <p:nvPr/>
          </p:nvSpPr>
          <p:spPr>
            <a:xfrm>
              <a:off x="2062954" y="5305322"/>
              <a:ext cx="3316900" cy="128129"/>
            </a:xfrm>
            <a:prstGeom prst="rightArrow">
              <a:avLst>
                <a:gd name="adj1" fmla="val 50000"/>
                <a:gd name="adj2" fmla="val 50000"/>
              </a:avLst>
            </a:prstGeom>
            <a:solidFill>
              <a:srgbClr val="E1071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672" name="Google Shape;672;p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302461" y="2277555"/>
            <a:ext cx="4617526" cy="377579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673" name="Google Shape;673;p8"/>
          <p:cNvGrpSpPr/>
          <p:nvPr/>
        </p:nvGrpSpPr>
        <p:grpSpPr>
          <a:xfrm>
            <a:off x="0" y="6404063"/>
            <a:ext cx="12192000" cy="457200"/>
            <a:chOff x="0" y="7324662"/>
            <a:chExt cx="12192000" cy="457200"/>
          </a:xfrm>
        </p:grpSpPr>
        <p:sp>
          <p:nvSpPr>
            <p:cNvPr id="674" name="Google Shape;674;p8"/>
            <p:cNvSpPr/>
            <p:nvPr/>
          </p:nvSpPr>
          <p:spPr>
            <a:xfrm>
              <a:off x="0" y="7553262"/>
              <a:ext cx="12192000" cy="228600"/>
            </a:xfrm>
            <a:prstGeom prst="rect">
              <a:avLst/>
            </a:prstGeom>
            <a:solidFill>
              <a:srgbClr val="C60B1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5" name="Google Shape;675;p8"/>
            <p:cNvSpPr/>
            <p:nvPr/>
          </p:nvSpPr>
          <p:spPr>
            <a:xfrm>
              <a:off x="0" y="7324662"/>
              <a:ext cx="12192000" cy="228600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76" name="Google Shape;676;p8"/>
          <p:cNvGrpSpPr/>
          <p:nvPr/>
        </p:nvGrpSpPr>
        <p:grpSpPr>
          <a:xfrm>
            <a:off x="262770" y="279411"/>
            <a:ext cx="1003936" cy="724247"/>
            <a:chOff x="3805238" y="3384551"/>
            <a:chExt cx="1624012" cy="1171574"/>
          </a:xfrm>
        </p:grpSpPr>
        <p:sp>
          <p:nvSpPr>
            <p:cNvPr id="677" name="Google Shape;677;p8"/>
            <p:cNvSpPr/>
            <p:nvPr/>
          </p:nvSpPr>
          <p:spPr>
            <a:xfrm>
              <a:off x="3805238" y="3741738"/>
              <a:ext cx="773113" cy="193675"/>
            </a:xfrm>
            <a:custGeom>
              <a:avLst/>
              <a:gdLst/>
              <a:ahLst/>
              <a:cxnLst/>
              <a:rect l="l" t="t" r="r" b="b"/>
              <a:pathLst>
                <a:path w="89" h="22" extrusionOk="0">
                  <a:moveTo>
                    <a:pt x="88" y="22"/>
                  </a:moveTo>
                  <a:cubicBezTo>
                    <a:pt x="80" y="19"/>
                    <a:pt x="72" y="16"/>
                    <a:pt x="63" y="14"/>
                  </a:cubicBezTo>
                  <a:cubicBezTo>
                    <a:pt x="48" y="10"/>
                    <a:pt x="32" y="10"/>
                    <a:pt x="16" y="10"/>
                  </a:cubicBezTo>
                  <a:cubicBezTo>
                    <a:pt x="13" y="11"/>
                    <a:pt x="9" y="11"/>
                    <a:pt x="6" y="11"/>
                  </a:cubicBezTo>
                  <a:cubicBezTo>
                    <a:pt x="4" y="10"/>
                    <a:pt x="0" y="12"/>
                    <a:pt x="0" y="9"/>
                  </a:cubicBezTo>
                  <a:cubicBezTo>
                    <a:pt x="0" y="6"/>
                    <a:pt x="3" y="6"/>
                    <a:pt x="5" y="5"/>
                  </a:cubicBezTo>
                  <a:cubicBezTo>
                    <a:pt x="19" y="0"/>
                    <a:pt x="33" y="1"/>
                    <a:pt x="47" y="4"/>
                  </a:cubicBezTo>
                  <a:cubicBezTo>
                    <a:pt x="62" y="7"/>
                    <a:pt x="76" y="12"/>
                    <a:pt x="89" y="21"/>
                  </a:cubicBezTo>
                  <a:cubicBezTo>
                    <a:pt x="89" y="21"/>
                    <a:pt x="88" y="22"/>
                    <a:pt x="88" y="22"/>
                  </a:cubicBezTo>
                  <a:close/>
                </a:path>
              </a:pathLst>
            </a:custGeom>
            <a:solidFill>
              <a:srgbClr val="C60B1E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8" name="Google Shape;678;p8"/>
            <p:cNvSpPr/>
            <p:nvPr/>
          </p:nvSpPr>
          <p:spPr>
            <a:xfrm>
              <a:off x="3883025" y="3960813"/>
              <a:ext cx="703263" cy="384175"/>
            </a:xfrm>
            <a:custGeom>
              <a:avLst/>
              <a:gdLst/>
              <a:ahLst/>
              <a:cxnLst/>
              <a:rect l="l" t="t" r="r" b="b"/>
              <a:pathLst>
                <a:path w="81" h="44" extrusionOk="0">
                  <a:moveTo>
                    <a:pt x="81" y="0"/>
                  </a:moveTo>
                  <a:cubicBezTo>
                    <a:pt x="77" y="4"/>
                    <a:pt x="73" y="5"/>
                    <a:pt x="69" y="6"/>
                  </a:cubicBezTo>
                  <a:cubicBezTo>
                    <a:pt x="50" y="12"/>
                    <a:pt x="33" y="22"/>
                    <a:pt x="18" y="34"/>
                  </a:cubicBezTo>
                  <a:cubicBezTo>
                    <a:pt x="14" y="37"/>
                    <a:pt x="10" y="40"/>
                    <a:pt x="6" y="42"/>
                  </a:cubicBezTo>
                  <a:cubicBezTo>
                    <a:pt x="4" y="43"/>
                    <a:pt x="3" y="44"/>
                    <a:pt x="2" y="43"/>
                  </a:cubicBezTo>
                  <a:cubicBezTo>
                    <a:pt x="0" y="41"/>
                    <a:pt x="1" y="40"/>
                    <a:pt x="2" y="39"/>
                  </a:cubicBezTo>
                  <a:cubicBezTo>
                    <a:pt x="5" y="34"/>
                    <a:pt x="8" y="31"/>
                    <a:pt x="12" y="28"/>
                  </a:cubicBezTo>
                  <a:cubicBezTo>
                    <a:pt x="32" y="13"/>
                    <a:pt x="54" y="4"/>
                    <a:pt x="81" y="0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9" name="Google Shape;679;p8"/>
            <p:cNvSpPr/>
            <p:nvPr/>
          </p:nvSpPr>
          <p:spPr>
            <a:xfrm>
              <a:off x="4681538" y="3978275"/>
              <a:ext cx="565150" cy="577850"/>
            </a:xfrm>
            <a:custGeom>
              <a:avLst/>
              <a:gdLst/>
              <a:ahLst/>
              <a:cxnLst/>
              <a:rect l="l" t="t" r="r" b="b"/>
              <a:pathLst>
                <a:path w="65" h="66" extrusionOk="0">
                  <a:moveTo>
                    <a:pt x="3" y="6"/>
                  </a:moveTo>
                  <a:cubicBezTo>
                    <a:pt x="3" y="4"/>
                    <a:pt x="0" y="4"/>
                    <a:pt x="0" y="1"/>
                  </a:cubicBezTo>
                  <a:cubicBezTo>
                    <a:pt x="2" y="0"/>
                    <a:pt x="3" y="2"/>
                    <a:pt x="4" y="2"/>
                  </a:cubicBezTo>
                  <a:cubicBezTo>
                    <a:pt x="27" y="15"/>
                    <a:pt x="46" y="31"/>
                    <a:pt x="59" y="54"/>
                  </a:cubicBezTo>
                  <a:cubicBezTo>
                    <a:pt x="61" y="57"/>
                    <a:pt x="65" y="62"/>
                    <a:pt x="61" y="64"/>
                  </a:cubicBezTo>
                  <a:cubicBezTo>
                    <a:pt x="58" y="66"/>
                    <a:pt x="55" y="61"/>
                    <a:pt x="53" y="57"/>
                  </a:cubicBezTo>
                  <a:cubicBezTo>
                    <a:pt x="40" y="39"/>
                    <a:pt x="25" y="21"/>
                    <a:pt x="7" y="8"/>
                  </a:cubicBezTo>
                  <a:cubicBezTo>
                    <a:pt x="6" y="7"/>
                    <a:pt x="5" y="5"/>
                    <a:pt x="3" y="6"/>
                  </a:cubicBezTo>
                  <a:close/>
                </a:path>
              </a:pathLst>
            </a:custGeom>
            <a:solidFill>
              <a:srgbClr val="C60B1E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0" name="Google Shape;680;p8"/>
            <p:cNvSpPr/>
            <p:nvPr/>
          </p:nvSpPr>
          <p:spPr>
            <a:xfrm>
              <a:off x="4681538" y="3900488"/>
              <a:ext cx="738188" cy="192087"/>
            </a:xfrm>
            <a:custGeom>
              <a:avLst/>
              <a:gdLst/>
              <a:ahLst/>
              <a:cxnLst/>
              <a:rect l="l" t="t" r="r" b="b"/>
              <a:pathLst>
                <a:path w="85" h="22" extrusionOk="0">
                  <a:moveTo>
                    <a:pt x="0" y="6"/>
                  </a:moveTo>
                  <a:cubicBezTo>
                    <a:pt x="6" y="2"/>
                    <a:pt x="11" y="2"/>
                    <a:pt x="16" y="2"/>
                  </a:cubicBezTo>
                  <a:cubicBezTo>
                    <a:pt x="34" y="0"/>
                    <a:pt x="53" y="0"/>
                    <a:pt x="70" y="8"/>
                  </a:cubicBezTo>
                  <a:cubicBezTo>
                    <a:pt x="74" y="10"/>
                    <a:pt x="78" y="12"/>
                    <a:pt x="82" y="16"/>
                  </a:cubicBezTo>
                  <a:cubicBezTo>
                    <a:pt x="83" y="17"/>
                    <a:pt x="85" y="18"/>
                    <a:pt x="84" y="20"/>
                  </a:cubicBezTo>
                  <a:cubicBezTo>
                    <a:pt x="83" y="22"/>
                    <a:pt x="81" y="21"/>
                    <a:pt x="79" y="21"/>
                  </a:cubicBezTo>
                  <a:cubicBezTo>
                    <a:pt x="70" y="17"/>
                    <a:pt x="62" y="14"/>
                    <a:pt x="53" y="11"/>
                  </a:cubicBezTo>
                  <a:cubicBezTo>
                    <a:pt x="38" y="7"/>
                    <a:pt x="23" y="5"/>
                    <a:pt x="8" y="6"/>
                  </a:cubicBezTo>
                  <a:cubicBezTo>
                    <a:pt x="6" y="6"/>
                    <a:pt x="4" y="6"/>
                    <a:pt x="0" y="6"/>
                  </a:cubicBezTo>
                  <a:close/>
                </a:path>
              </a:pathLst>
            </a:custGeom>
            <a:solidFill>
              <a:srgbClr val="C60B1E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1" name="Google Shape;681;p8"/>
            <p:cNvSpPr/>
            <p:nvPr/>
          </p:nvSpPr>
          <p:spPr>
            <a:xfrm>
              <a:off x="4491038" y="3987800"/>
              <a:ext cx="155575" cy="550862"/>
            </a:xfrm>
            <a:custGeom>
              <a:avLst/>
              <a:gdLst/>
              <a:ahLst/>
              <a:cxnLst/>
              <a:rect l="l" t="t" r="r" b="b"/>
              <a:pathLst>
                <a:path w="18" h="63" extrusionOk="0">
                  <a:moveTo>
                    <a:pt x="16" y="0"/>
                  </a:moveTo>
                  <a:cubicBezTo>
                    <a:pt x="18" y="8"/>
                    <a:pt x="15" y="15"/>
                    <a:pt x="14" y="21"/>
                  </a:cubicBezTo>
                  <a:cubicBezTo>
                    <a:pt x="12" y="33"/>
                    <a:pt x="11" y="45"/>
                    <a:pt x="9" y="57"/>
                  </a:cubicBezTo>
                  <a:cubicBezTo>
                    <a:pt x="9" y="59"/>
                    <a:pt x="8" y="63"/>
                    <a:pt x="6" y="63"/>
                  </a:cubicBezTo>
                  <a:cubicBezTo>
                    <a:pt x="2" y="63"/>
                    <a:pt x="2" y="59"/>
                    <a:pt x="1" y="56"/>
                  </a:cubicBezTo>
                  <a:cubicBezTo>
                    <a:pt x="0" y="42"/>
                    <a:pt x="4" y="29"/>
                    <a:pt x="8" y="16"/>
                  </a:cubicBezTo>
                  <a:cubicBezTo>
                    <a:pt x="9" y="11"/>
                    <a:pt x="11" y="5"/>
                    <a:pt x="16" y="0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2" name="Google Shape;682;p8"/>
            <p:cNvSpPr/>
            <p:nvPr/>
          </p:nvSpPr>
          <p:spPr>
            <a:xfrm>
              <a:off x="4630738" y="3384551"/>
              <a:ext cx="147638" cy="533400"/>
            </a:xfrm>
            <a:custGeom>
              <a:avLst/>
              <a:gdLst/>
              <a:ahLst/>
              <a:cxnLst/>
              <a:rect l="l" t="t" r="r" b="b"/>
              <a:pathLst>
                <a:path w="17" h="61" extrusionOk="0">
                  <a:moveTo>
                    <a:pt x="0" y="60"/>
                  </a:moveTo>
                  <a:cubicBezTo>
                    <a:pt x="2" y="53"/>
                    <a:pt x="3" y="46"/>
                    <a:pt x="4" y="39"/>
                  </a:cubicBezTo>
                  <a:cubicBezTo>
                    <a:pt x="7" y="28"/>
                    <a:pt x="7" y="17"/>
                    <a:pt x="8" y="6"/>
                  </a:cubicBezTo>
                  <a:cubicBezTo>
                    <a:pt x="8" y="4"/>
                    <a:pt x="7" y="0"/>
                    <a:pt x="11" y="0"/>
                  </a:cubicBezTo>
                  <a:cubicBezTo>
                    <a:pt x="15" y="0"/>
                    <a:pt x="16" y="3"/>
                    <a:pt x="17" y="7"/>
                  </a:cubicBezTo>
                  <a:cubicBezTo>
                    <a:pt x="17" y="13"/>
                    <a:pt x="17" y="20"/>
                    <a:pt x="15" y="27"/>
                  </a:cubicBezTo>
                  <a:cubicBezTo>
                    <a:pt x="12" y="37"/>
                    <a:pt x="8" y="48"/>
                    <a:pt x="4" y="58"/>
                  </a:cubicBezTo>
                  <a:cubicBezTo>
                    <a:pt x="3" y="59"/>
                    <a:pt x="2" y="60"/>
                    <a:pt x="2" y="61"/>
                  </a:cubicBezTo>
                  <a:cubicBezTo>
                    <a:pt x="1" y="60"/>
                    <a:pt x="1" y="60"/>
                    <a:pt x="0" y="60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3" name="Google Shape;683;p8"/>
            <p:cNvSpPr/>
            <p:nvPr/>
          </p:nvSpPr>
          <p:spPr>
            <a:xfrm>
              <a:off x="4743450" y="3663950"/>
              <a:ext cx="511175" cy="227012"/>
            </a:xfrm>
            <a:custGeom>
              <a:avLst/>
              <a:gdLst/>
              <a:ahLst/>
              <a:cxnLst/>
              <a:rect l="l" t="t" r="r" b="b"/>
              <a:pathLst>
                <a:path w="59" h="26" extrusionOk="0">
                  <a:moveTo>
                    <a:pt x="0" y="24"/>
                  </a:moveTo>
                  <a:cubicBezTo>
                    <a:pt x="16" y="13"/>
                    <a:pt x="33" y="3"/>
                    <a:pt x="52" y="0"/>
                  </a:cubicBezTo>
                  <a:cubicBezTo>
                    <a:pt x="53" y="0"/>
                    <a:pt x="54" y="0"/>
                    <a:pt x="55" y="0"/>
                  </a:cubicBezTo>
                  <a:cubicBezTo>
                    <a:pt x="56" y="1"/>
                    <a:pt x="59" y="1"/>
                    <a:pt x="59" y="2"/>
                  </a:cubicBezTo>
                  <a:cubicBezTo>
                    <a:pt x="59" y="4"/>
                    <a:pt x="57" y="5"/>
                    <a:pt x="56" y="5"/>
                  </a:cubicBezTo>
                  <a:cubicBezTo>
                    <a:pt x="44" y="9"/>
                    <a:pt x="33" y="13"/>
                    <a:pt x="22" y="17"/>
                  </a:cubicBezTo>
                  <a:cubicBezTo>
                    <a:pt x="15" y="19"/>
                    <a:pt x="8" y="23"/>
                    <a:pt x="1" y="26"/>
                  </a:cubicBezTo>
                  <a:cubicBezTo>
                    <a:pt x="0" y="25"/>
                    <a:pt x="0" y="25"/>
                    <a:pt x="0" y="24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4" name="Google Shape;684;p8"/>
            <p:cNvSpPr/>
            <p:nvPr/>
          </p:nvSpPr>
          <p:spPr>
            <a:xfrm>
              <a:off x="3952875" y="3935413"/>
              <a:ext cx="546100" cy="192087"/>
            </a:xfrm>
            <a:custGeom>
              <a:avLst/>
              <a:gdLst/>
              <a:ahLst/>
              <a:cxnLst/>
              <a:rect l="l" t="t" r="r" b="b"/>
              <a:pathLst>
                <a:path w="63" h="22" extrusionOk="0">
                  <a:moveTo>
                    <a:pt x="63" y="1"/>
                  </a:moveTo>
                  <a:cubicBezTo>
                    <a:pt x="60" y="5"/>
                    <a:pt x="56" y="3"/>
                    <a:pt x="54" y="4"/>
                  </a:cubicBezTo>
                  <a:cubicBezTo>
                    <a:pt x="39" y="7"/>
                    <a:pt x="24" y="11"/>
                    <a:pt x="11" y="18"/>
                  </a:cubicBezTo>
                  <a:cubicBezTo>
                    <a:pt x="8" y="19"/>
                    <a:pt x="4" y="22"/>
                    <a:pt x="2" y="19"/>
                  </a:cubicBezTo>
                  <a:cubicBezTo>
                    <a:pt x="0" y="15"/>
                    <a:pt x="5" y="13"/>
                    <a:pt x="8" y="12"/>
                  </a:cubicBezTo>
                  <a:cubicBezTo>
                    <a:pt x="25" y="3"/>
                    <a:pt x="43" y="0"/>
                    <a:pt x="63" y="1"/>
                  </a:cubicBezTo>
                  <a:close/>
                </a:path>
              </a:pathLst>
            </a:custGeom>
            <a:solidFill>
              <a:srgbClr val="C60B1E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5" name="Google Shape;685;p8"/>
            <p:cNvSpPr/>
            <p:nvPr/>
          </p:nvSpPr>
          <p:spPr>
            <a:xfrm>
              <a:off x="4117975" y="3489325"/>
              <a:ext cx="433388" cy="366712"/>
            </a:xfrm>
            <a:custGeom>
              <a:avLst/>
              <a:gdLst/>
              <a:ahLst/>
              <a:cxnLst/>
              <a:rect l="l" t="t" r="r" b="b"/>
              <a:pathLst>
                <a:path w="50" h="42" extrusionOk="0">
                  <a:moveTo>
                    <a:pt x="50" y="42"/>
                  </a:moveTo>
                  <a:cubicBezTo>
                    <a:pt x="43" y="38"/>
                    <a:pt x="38" y="32"/>
                    <a:pt x="32" y="27"/>
                  </a:cubicBezTo>
                  <a:cubicBezTo>
                    <a:pt x="23" y="20"/>
                    <a:pt x="14" y="14"/>
                    <a:pt x="4" y="7"/>
                  </a:cubicBezTo>
                  <a:cubicBezTo>
                    <a:pt x="3" y="6"/>
                    <a:pt x="0" y="4"/>
                    <a:pt x="1" y="2"/>
                  </a:cubicBezTo>
                  <a:cubicBezTo>
                    <a:pt x="2" y="0"/>
                    <a:pt x="5" y="1"/>
                    <a:pt x="7" y="2"/>
                  </a:cubicBezTo>
                  <a:cubicBezTo>
                    <a:pt x="13" y="4"/>
                    <a:pt x="18" y="8"/>
                    <a:pt x="23" y="12"/>
                  </a:cubicBezTo>
                  <a:cubicBezTo>
                    <a:pt x="33" y="20"/>
                    <a:pt x="43" y="30"/>
                    <a:pt x="50" y="42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6" name="Google Shape;686;p8"/>
            <p:cNvSpPr/>
            <p:nvPr/>
          </p:nvSpPr>
          <p:spPr>
            <a:xfrm>
              <a:off x="4829175" y="4005263"/>
              <a:ext cx="600075" cy="339725"/>
            </a:xfrm>
            <a:custGeom>
              <a:avLst/>
              <a:gdLst/>
              <a:ahLst/>
              <a:cxnLst/>
              <a:rect l="l" t="t" r="r" b="b"/>
              <a:pathLst>
                <a:path w="69" h="39" extrusionOk="0">
                  <a:moveTo>
                    <a:pt x="0" y="0"/>
                  </a:moveTo>
                  <a:cubicBezTo>
                    <a:pt x="26" y="7"/>
                    <a:pt x="51" y="17"/>
                    <a:pt x="69" y="39"/>
                  </a:cubicBezTo>
                  <a:cubicBezTo>
                    <a:pt x="47" y="24"/>
                    <a:pt x="25" y="9"/>
                    <a:pt x="0" y="0"/>
                  </a:cubicBezTo>
                  <a:close/>
                </a:path>
              </a:pathLst>
            </a:custGeom>
            <a:solidFill>
              <a:srgbClr val="C60B1E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7" name="Google Shape;687;p8"/>
            <p:cNvSpPr/>
            <p:nvPr/>
          </p:nvSpPr>
          <p:spPr>
            <a:xfrm>
              <a:off x="4681538" y="4030663"/>
              <a:ext cx="209550" cy="438150"/>
            </a:xfrm>
            <a:custGeom>
              <a:avLst/>
              <a:gdLst/>
              <a:ahLst/>
              <a:cxnLst/>
              <a:rect l="l" t="t" r="r" b="b"/>
              <a:pathLst>
                <a:path w="24" h="50" extrusionOk="0">
                  <a:moveTo>
                    <a:pt x="3" y="0"/>
                  </a:moveTo>
                  <a:cubicBezTo>
                    <a:pt x="11" y="12"/>
                    <a:pt x="18" y="24"/>
                    <a:pt x="21" y="38"/>
                  </a:cubicBezTo>
                  <a:cubicBezTo>
                    <a:pt x="22" y="41"/>
                    <a:pt x="24" y="47"/>
                    <a:pt x="21" y="48"/>
                  </a:cubicBezTo>
                  <a:cubicBezTo>
                    <a:pt x="18" y="50"/>
                    <a:pt x="17" y="43"/>
                    <a:pt x="16" y="40"/>
                  </a:cubicBezTo>
                  <a:cubicBezTo>
                    <a:pt x="13" y="28"/>
                    <a:pt x="8" y="15"/>
                    <a:pt x="2" y="4"/>
                  </a:cubicBezTo>
                  <a:cubicBezTo>
                    <a:pt x="2" y="3"/>
                    <a:pt x="0" y="1"/>
                    <a:pt x="3" y="0"/>
                  </a:cubicBezTo>
                  <a:cubicBezTo>
                    <a:pt x="3" y="0"/>
                    <a:pt x="3" y="0"/>
                    <a:pt x="3" y="0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8" name="Google Shape;688;p8"/>
            <p:cNvSpPr/>
            <p:nvPr/>
          </p:nvSpPr>
          <p:spPr>
            <a:xfrm>
              <a:off x="4238625" y="4048125"/>
              <a:ext cx="287338" cy="358775"/>
            </a:xfrm>
            <a:custGeom>
              <a:avLst/>
              <a:gdLst/>
              <a:ahLst/>
              <a:cxnLst/>
              <a:rect l="l" t="t" r="r" b="b"/>
              <a:pathLst>
                <a:path w="33" h="41" extrusionOk="0">
                  <a:moveTo>
                    <a:pt x="33" y="0"/>
                  </a:moveTo>
                  <a:cubicBezTo>
                    <a:pt x="25" y="11"/>
                    <a:pt x="16" y="21"/>
                    <a:pt x="9" y="33"/>
                  </a:cubicBezTo>
                  <a:cubicBezTo>
                    <a:pt x="7" y="35"/>
                    <a:pt x="6" y="37"/>
                    <a:pt x="4" y="39"/>
                  </a:cubicBezTo>
                  <a:cubicBezTo>
                    <a:pt x="4" y="40"/>
                    <a:pt x="2" y="41"/>
                    <a:pt x="1" y="40"/>
                  </a:cubicBezTo>
                  <a:cubicBezTo>
                    <a:pt x="0" y="40"/>
                    <a:pt x="1" y="38"/>
                    <a:pt x="1" y="37"/>
                  </a:cubicBezTo>
                  <a:cubicBezTo>
                    <a:pt x="4" y="27"/>
                    <a:pt x="11" y="20"/>
                    <a:pt x="18" y="12"/>
                  </a:cubicBezTo>
                  <a:cubicBezTo>
                    <a:pt x="22" y="7"/>
                    <a:pt x="27" y="3"/>
                    <a:pt x="33" y="0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9" name="Google Shape;689;p8"/>
            <p:cNvSpPr/>
            <p:nvPr/>
          </p:nvSpPr>
          <p:spPr>
            <a:xfrm>
              <a:off x="4135438" y="4057650"/>
              <a:ext cx="312738" cy="269875"/>
            </a:xfrm>
            <a:custGeom>
              <a:avLst/>
              <a:gdLst/>
              <a:ahLst/>
              <a:cxnLst/>
              <a:rect l="l" t="t" r="r" b="b"/>
              <a:pathLst>
                <a:path w="36" h="31" extrusionOk="0">
                  <a:moveTo>
                    <a:pt x="36" y="2"/>
                  </a:moveTo>
                  <a:cubicBezTo>
                    <a:pt x="23" y="7"/>
                    <a:pt x="14" y="17"/>
                    <a:pt x="6" y="28"/>
                  </a:cubicBezTo>
                  <a:cubicBezTo>
                    <a:pt x="5" y="29"/>
                    <a:pt x="4" y="31"/>
                    <a:pt x="2" y="29"/>
                  </a:cubicBezTo>
                  <a:cubicBezTo>
                    <a:pt x="0" y="28"/>
                    <a:pt x="1" y="26"/>
                    <a:pt x="2" y="24"/>
                  </a:cubicBezTo>
                  <a:cubicBezTo>
                    <a:pt x="7" y="13"/>
                    <a:pt x="26" y="0"/>
                    <a:pt x="36" y="2"/>
                  </a:cubicBezTo>
                  <a:close/>
                </a:path>
              </a:pathLst>
            </a:custGeom>
            <a:solidFill>
              <a:srgbClr val="C60B1E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0" name="Google Shape;690;p8"/>
            <p:cNvSpPr/>
            <p:nvPr/>
          </p:nvSpPr>
          <p:spPr>
            <a:xfrm>
              <a:off x="4716463" y="3584575"/>
              <a:ext cx="269875" cy="271462"/>
            </a:xfrm>
            <a:custGeom>
              <a:avLst/>
              <a:gdLst/>
              <a:ahLst/>
              <a:cxnLst/>
              <a:rect l="l" t="t" r="r" b="b"/>
              <a:pathLst>
                <a:path w="31" h="31" extrusionOk="0">
                  <a:moveTo>
                    <a:pt x="0" y="30"/>
                  </a:moveTo>
                  <a:cubicBezTo>
                    <a:pt x="0" y="19"/>
                    <a:pt x="13" y="3"/>
                    <a:pt x="23" y="1"/>
                  </a:cubicBezTo>
                  <a:cubicBezTo>
                    <a:pt x="25" y="0"/>
                    <a:pt x="26" y="0"/>
                    <a:pt x="28" y="0"/>
                  </a:cubicBezTo>
                  <a:cubicBezTo>
                    <a:pt x="29" y="0"/>
                    <a:pt x="30" y="0"/>
                    <a:pt x="30" y="1"/>
                  </a:cubicBezTo>
                  <a:cubicBezTo>
                    <a:pt x="31" y="3"/>
                    <a:pt x="30" y="3"/>
                    <a:pt x="29" y="4"/>
                  </a:cubicBezTo>
                  <a:cubicBezTo>
                    <a:pt x="28" y="5"/>
                    <a:pt x="27" y="5"/>
                    <a:pt x="26" y="6"/>
                  </a:cubicBezTo>
                  <a:cubicBezTo>
                    <a:pt x="15" y="10"/>
                    <a:pt x="8" y="18"/>
                    <a:pt x="2" y="29"/>
                  </a:cubicBezTo>
                  <a:cubicBezTo>
                    <a:pt x="2" y="30"/>
                    <a:pt x="2" y="31"/>
                    <a:pt x="0" y="30"/>
                  </a:cubicBez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1" name="Google Shape;691;p8"/>
            <p:cNvSpPr/>
            <p:nvPr/>
          </p:nvSpPr>
          <p:spPr>
            <a:xfrm>
              <a:off x="4456113" y="3506788"/>
              <a:ext cx="165100" cy="314325"/>
            </a:xfrm>
            <a:custGeom>
              <a:avLst/>
              <a:gdLst/>
              <a:ahLst/>
              <a:cxnLst/>
              <a:rect l="l" t="t" r="r" b="b"/>
              <a:pathLst>
                <a:path w="19" h="36" extrusionOk="0">
                  <a:moveTo>
                    <a:pt x="17" y="36"/>
                  </a:moveTo>
                  <a:cubicBezTo>
                    <a:pt x="14" y="32"/>
                    <a:pt x="14" y="29"/>
                    <a:pt x="13" y="25"/>
                  </a:cubicBezTo>
                  <a:cubicBezTo>
                    <a:pt x="10" y="19"/>
                    <a:pt x="7" y="13"/>
                    <a:pt x="3" y="7"/>
                  </a:cubicBezTo>
                  <a:cubicBezTo>
                    <a:pt x="2" y="5"/>
                    <a:pt x="0" y="3"/>
                    <a:pt x="2" y="1"/>
                  </a:cubicBezTo>
                  <a:cubicBezTo>
                    <a:pt x="4" y="0"/>
                    <a:pt x="6" y="2"/>
                    <a:pt x="7" y="3"/>
                  </a:cubicBezTo>
                  <a:cubicBezTo>
                    <a:pt x="14" y="9"/>
                    <a:pt x="19" y="26"/>
                    <a:pt x="17" y="36"/>
                  </a:cubicBez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2" name="Google Shape;692;p8"/>
            <p:cNvSpPr/>
            <p:nvPr/>
          </p:nvSpPr>
          <p:spPr>
            <a:xfrm>
              <a:off x="3943350" y="3873500"/>
              <a:ext cx="477838" cy="61912"/>
            </a:xfrm>
            <a:custGeom>
              <a:avLst/>
              <a:gdLst/>
              <a:ahLst/>
              <a:cxnLst/>
              <a:rect l="l" t="t" r="r" b="b"/>
              <a:pathLst>
                <a:path w="55" h="7" extrusionOk="0">
                  <a:moveTo>
                    <a:pt x="0" y="7"/>
                  </a:moveTo>
                  <a:cubicBezTo>
                    <a:pt x="18" y="0"/>
                    <a:pt x="36" y="1"/>
                    <a:pt x="55" y="5"/>
                  </a:cubicBezTo>
                  <a:cubicBezTo>
                    <a:pt x="36" y="3"/>
                    <a:pt x="18" y="5"/>
                    <a:pt x="0" y="7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3" name="Google Shape;693;p8"/>
            <p:cNvSpPr/>
            <p:nvPr/>
          </p:nvSpPr>
          <p:spPr>
            <a:xfrm>
              <a:off x="4656138" y="4040188"/>
              <a:ext cx="112713" cy="393700"/>
            </a:xfrm>
            <a:custGeom>
              <a:avLst/>
              <a:gdLst/>
              <a:ahLst/>
              <a:cxnLst/>
              <a:rect l="l" t="t" r="r" b="b"/>
              <a:pathLst>
                <a:path w="13" h="45" extrusionOk="0">
                  <a:moveTo>
                    <a:pt x="0" y="0"/>
                  </a:moveTo>
                  <a:cubicBezTo>
                    <a:pt x="6" y="14"/>
                    <a:pt x="13" y="29"/>
                    <a:pt x="6" y="45"/>
                  </a:cubicBezTo>
                  <a:cubicBezTo>
                    <a:pt x="6" y="30"/>
                    <a:pt x="5" y="15"/>
                    <a:pt x="0" y="0"/>
                  </a:cubicBezTo>
                  <a:close/>
                </a:path>
              </a:pathLst>
            </a:custGeom>
            <a:solidFill>
              <a:srgbClr val="C60B1E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4" name="Google Shape;694;p8"/>
            <p:cNvSpPr/>
            <p:nvPr/>
          </p:nvSpPr>
          <p:spPr>
            <a:xfrm>
              <a:off x="4378325" y="4092575"/>
              <a:ext cx="173038" cy="287337"/>
            </a:xfrm>
            <a:custGeom>
              <a:avLst/>
              <a:gdLst/>
              <a:ahLst/>
              <a:cxnLst/>
              <a:rect l="l" t="t" r="r" b="b"/>
              <a:pathLst>
                <a:path w="20" h="33" extrusionOk="0">
                  <a:moveTo>
                    <a:pt x="3" y="33"/>
                  </a:moveTo>
                  <a:cubicBezTo>
                    <a:pt x="0" y="23"/>
                    <a:pt x="10" y="4"/>
                    <a:pt x="20" y="0"/>
                  </a:cubicBezTo>
                  <a:cubicBezTo>
                    <a:pt x="9" y="10"/>
                    <a:pt x="8" y="22"/>
                    <a:pt x="3" y="33"/>
                  </a:cubicBezTo>
                  <a:close/>
                </a:path>
              </a:pathLst>
            </a:custGeom>
            <a:solidFill>
              <a:srgbClr val="C60B1E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5" name="Google Shape;695;p8"/>
            <p:cNvSpPr/>
            <p:nvPr/>
          </p:nvSpPr>
          <p:spPr>
            <a:xfrm>
              <a:off x="5064125" y="4197350"/>
              <a:ext cx="217488" cy="182562"/>
            </a:xfrm>
            <a:custGeom>
              <a:avLst/>
              <a:gdLst/>
              <a:ahLst/>
              <a:cxnLst/>
              <a:rect l="l" t="t" r="r" b="b"/>
              <a:pathLst>
                <a:path w="25" h="21" extrusionOk="0">
                  <a:moveTo>
                    <a:pt x="0" y="0"/>
                  </a:moveTo>
                  <a:cubicBezTo>
                    <a:pt x="9" y="4"/>
                    <a:pt x="18" y="9"/>
                    <a:pt x="24" y="17"/>
                  </a:cubicBezTo>
                  <a:cubicBezTo>
                    <a:pt x="24" y="18"/>
                    <a:pt x="25" y="19"/>
                    <a:pt x="24" y="20"/>
                  </a:cubicBezTo>
                  <a:cubicBezTo>
                    <a:pt x="23" y="21"/>
                    <a:pt x="22" y="20"/>
                    <a:pt x="21" y="20"/>
                  </a:cubicBezTo>
                  <a:cubicBezTo>
                    <a:pt x="19" y="17"/>
                    <a:pt x="16" y="15"/>
                    <a:pt x="13" y="13"/>
                  </a:cubicBezTo>
                  <a:cubicBezTo>
                    <a:pt x="9" y="9"/>
                    <a:pt x="5" y="4"/>
                    <a:pt x="0" y="0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6" name="Google Shape;696;p8"/>
            <p:cNvSpPr/>
            <p:nvPr/>
          </p:nvSpPr>
          <p:spPr>
            <a:xfrm>
              <a:off x="5073650" y="4022725"/>
              <a:ext cx="260350" cy="139700"/>
            </a:xfrm>
            <a:custGeom>
              <a:avLst/>
              <a:gdLst/>
              <a:ahLst/>
              <a:cxnLst/>
              <a:rect l="l" t="t" r="r" b="b"/>
              <a:pathLst>
                <a:path w="30" h="16" extrusionOk="0">
                  <a:moveTo>
                    <a:pt x="0" y="0"/>
                  </a:moveTo>
                  <a:cubicBezTo>
                    <a:pt x="10" y="1"/>
                    <a:pt x="19" y="5"/>
                    <a:pt x="27" y="11"/>
                  </a:cubicBezTo>
                  <a:cubicBezTo>
                    <a:pt x="28" y="11"/>
                    <a:pt x="30" y="12"/>
                    <a:pt x="29" y="14"/>
                  </a:cubicBezTo>
                  <a:cubicBezTo>
                    <a:pt x="28" y="16"/>
                    <a:pt x="26" y="15"/>
                    <a:pt x="24" y="14"/>
                  </a:cubicBezTo>
                  <a:cubicBezTo>
                    <a:pt x="16" y="9"/>
                    <a:pt x="8" y="5"/>
                    <a:pt x="0" y="0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7" name="Google Shape;697;p8"/>
            <p:cNvSpPr/>
            <p:nvPr/>
          </p:nvSpPr>
          <p:spPr>
            <a:xfrm>
              <a:off x="4056063" y="4344988"/>
              <a:ext cx="69850" cy="71437"/>
            </a:xfrm>
            <a:custGeom>
              <a:avLst/>
              <a:gdLst/>
              <a:ahLst/>
              <a:cxnLst/>
              <a:rect l="l" t="t" r="r" b="b"/>
              <a:pathLst>
                <a:path w="8" h="8" extrusionOk="0">
                  <a:moveTo>
                    <a:pt x="7" y="5"/>
                  </a:moveTo>
                  <a:cubicBezTo>
                    <a:pt x="7" y="8"/>
                    <a:pt x="4" y="6"/>
                    <a:pt x="3" y="8"/>
                  </a:cubicBezTo>
                  <a:cubicBezTo>
                    <a:pt x="2" y="7"/>
                    <a:pt x="0" y="6"/>
                    <a:pt x="0" y="4"/>
                  </a:cubicBezTo>
                  <a:cubicBezTo>
                    <a:pt x="2" y="4"/>
                    <a:pt x="0" y="0"/>
                    <a:pt x="3" y="0"/>
                  </a:cubicBezTo>
                  <a:cubicBezTo>
                    <a:pt x="7" y="1"/>
                    <a:pt x="8" y="2"/>
                    <a:pt x="7" y="5"/>
                  </a:cubicBezTo>
                  <a:close/>
                </a:path>
              </a:pathLst>
            </a:custGeom>
            <a:solidFill>
              <a:srgbClr val="C60B1E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8" name="Google Shape;698;p8"/>
            <p:cNvSpPr/>
            <p:nvPr/>
          </p:nvSpPr>
          <p:spPr>
            <a:xfrm>
              <a:off x="4681538" y="4476750"/>
              <a:ext cx="69850" cy="79375"/>
            </a:xfrm>
            <a:custGeom>
              <a:avLst/>
              <a:gdLst/>
              <a:ahLst/>
              <a:cxnLst/>
              <a:rect l="l" t="t" r="r" b="b"/>
              <a:pathLst>
                <a:path w="8" h="9" extrusionOk="0">
                  <a:moveTo>
                    <a:pt x="3" y="9"/>
                  </a:moveTo>
                  <a:cubicBezTo>
                    <a:pt x="2" y="7"/>
                    <a:pt x="1" y="6"/>
                    <a:pt x="0" y="4"/>
                  </a:cubicBezTo>
                  <a:cubicBezTo>
                    <a:pt x="1" y="4"/>
                    <a:pt x="0" y="0"/>
                    <a:pt x="3" y="0"/>
                  </a:cubicBezTo>
                  <a:cubicBezTo>
                    <a:pt x="5" y="1"/>
                    <a:pt x="7" y="0"/>
                    <a:pt x="7" y="4"/>
                  </a:cubicBezTo>
                  <a:cubicBezTo>
                    <a:pt x="8" y="8"/>
                    <a:pt x="4" y="6"/>
                    <a:pt x="3" y="9"/>
                  </a:cubicBezTo>
                  <a:close/>
                </a:path>
              </a:pathLst>
            </a:custGeom>
            <a:solidFill>
              <a:srgbClr val="C60B1E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9" name="Google Shape;699;p8"/>
            <p:cNvSpPr/>
            <p:nvPr/>
          </p:nvSpPr>
          <p:spPr>
            <a:xfrm>
              <a:off x="4351338" y="4424363"/>
              <a:ext cx="87313" cy="69850"/>
            </a:xfrm>
            <a:custGeom>
              <a:avLst/>
              <a:gdLst/>
              <a:ahLst/>
              <a:cxnLst/>
              <a:rect l="l" t="t" r="r" b="b"/>
              <a:pathLst>
                <a:path w="10" h="8" extrusionOk="0">
                  <a:moveTo>
                    <a:pt x="8" y="3"/>
                  </a:moveTo>
                  <a:cubicBezTo>
                    <a:pt x="9" y="8"/>
                    <a:pt x="5" y="6"/>
                    <a:pt x="4" y="8"/>
                  </a:cubicBezTo>
                  <a:cubicBezTo>
                    <a:pt x="3" y="7"/>
                    <a:pt x="2" y="6"/>
                    <a:pt x="0" y="4"/>
                  </a:cubicBezTo>
                  <a:cubicBezTo>
                    <a:pt x="3" y="4"/>
                    <a:pt x="1" y="0"/>
                    <a:pt x="4" y="1"/>
                  </a:cubicBezTo>
                  <a:cubicBezTo>
                    <a:pt x="6" y="1"/>
                    <a:pt x="10" y="0"/>
                    <a:pt x="8" y="3"/>
                  </a:cubicBezTo>
                  <a:close/>
                </a:path>
              </a:pathLst>
            </a:custGeom>
            <a:solidFill>
              <a:srgbClr val="C60B1E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0" name="Google Shape;700;p8"/>
            <p:cNvSpPr/>
            <p:nvPr/>
          </p:nvSpPr>
          <p:spPr>
            <a:xfrm>
              <a:off x="4403725" y="3402013"/>
              <a:ext cx="79375" cy="77787"/>
            </a:xfrm>
            <a:custGeom>
              <a:avLst/>
              <a:gdLst/>
              <a:ahLst/>
              <a:cxnLst/>
              <a:rect l="l" t="t" r="r" b="b"/>
              <a:pathLst>
                <a:path w="9" h="9" extrusionOk="0">
                  <a:moveTo>
                    <a:pt x="4" y="1"/>
                  </a:moveTo>
                  <a:cubicBezTo>
                    <a:pt x="9" y="0"/>
                    <a:pt x="8" y="4"/>
                    <a:pt x="8" y="5"/>
                  </a:cubicBezTo>
                  <a:cubicBezTo>
                    <a:pt x="9" y="8"/>
                    <a:pt x="5" y="7"/>
                    <a:pt x="4" y="9"/>
                  </a:cubicBezTo>
                  <a:cubicBezTo>
                    <a:pt x="3" y="8"/>
                    <a:pt x="2" y="6"/>
                    <a:pt x="0" y="5"/>
                  </a:cubicBezTo>
                  <a:cubicBezTo>
                    <a:pt x="2" y="4"/>
                    <a:pt x="2" y="1"/>
                    <a:pt x="4" y="1"/>
                  </a:cubicBezTo>
                  <a:close/>
                </a:path>
              </a:pathLst>
            </a:custGeom>
            <a:solidFill>
              <a:srgbClr val="C60B1E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1" name="Google Shape;701;p8"/>
            <p:cNvSpPr/>
            <p:nvPr/>
          </p:nvSpPr>
          <p:spPr>
            <a:xfrm>
              <a:off x="3840163" y="3917950"/>
              <a:ext cx="68263" cy="69850"/>
            </a:xfrm>
            <a:custGeom>
              <a:avLst/>
              <a:gdLst/>
              <a:ahLst/>
              <a:cxnLst/>
              <a:rect l="l" t="t" r="r" b="b"/>
              <a:pathLst>
                <a:path w="8" h="8" extrusionOk="0">
                  <a:moveTo>
                    <a:pt x="5" y="1"/>
                  </a:moveTo>
                  <a:cubicBezTo>
                    <a:pt x="8" y="0"/>
                    <a:pt x="7" y="4"/>
                    <a:pt x="7" y="5"/>
                  </a:cubicBezTo>
                  <a:cubicBezTo>
                    <a:pt x="8" y="8"/>
                    <a:pt x="4" y="6"/>
                    <a:pt x="4" y="8"/>
                  </a:cubicBezTo>
                  <a:cubicBezTo>
                    <a:pt x="2" y="7"/>
                    <a:pt x="1" y="6"/>
                    <a:pt x="0" y="4"/>
                  </a:cubicBezTo>
                  <a:cubicBezTo>
                    <a:pt x="2" y="4"/>
                    <a:pt x="1" y="0"/>
                    <a:pt x="5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2" name="Google Shape;702;p8"/>
            <p:cNvSpPr/>
            <p:nvPr/>
          </p:nvSpPr>
          <p:spPr>
            <a:xfrm>
              <a:off x="4994275" y="3524250"/>
              <a:ext cx="61913" cy="60325"/>
            </a:xfrm>
            <a:custGeom>
              <a:avLst/>
              <a:gdLst/>
              <a:ahLst/>
              <a:cxnLst/>
              <a:rect l="l" t="t" r="r" b="b"/>
              <a:pathLst>
                <a:path w="7" h="7" extrusionOk="0">
                  <a:moveTo>
                    <a:pt x="5" y="4"/>
                  </a:moveTo>
                  <a:cubicBezTo>
                    <a:pt x="7" y="7"/>
                    <a:pt x="4" y="6"/>
                    <a:pt x="3" y="7"/>
                  </a:cubicBezTo>
                  <a:cubicBezTo>
                    <a:pt x="1" y="7"/>
                    <a:pt x="1" y="5"/>
                    <a:pt x="0" y="4"/>
                  </a:cubicBezTo>
                  <a:cubicBezTo>
                    <a:pt x="1" y="4"/>
                    <a:pt x="0" y="0"/>
                    <a:pt x="3" y="1"/>
                  </a:cubicBezTo>
                  <a:cubicBezTo>
                    <a:pt x="4" y="1"/>
                    <a:pt x="7" y="1"/>
                    <a:pt x="5" y="4"/>
                  </a:cubicBezTo>
                  <a:close/>
                </a:path>
              </a:pathLst>
            </a:custGeom>
            <a:solidFill>
              <a:srgbClr val="C60B1E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3" name="Google Shape;703;p8"/>
            <p:cNvSpPr/>
            <p:nvPr/>
          </p:nvSpPr>
          <p:spPr>
            <a:xfrm>
              <a:off x="5368925" y="4170363"/>
              <a:ext cx="60325" cy="61912"/>
            </a:xfrm>
            <a:custGeom>
              <a:avLst/>
              <a:gdLst/>
              <a:ahLst/>
              <a:cxnLst/>
              <a:rect l="l" t="t" r="r" b="b"/>
              <a:pathLst>
                <a:path w="7" h="7" extrusionOk="0">
                  <a:moveTo>
                    <a:pt x="3" y="7"/>
                  </a:moveTo>
                  <a:cubicBezTo>
                    <a:pt x="2" y="6"/>
                    <a:pt x="1" y="5"/>
                    <a:pt x="0" y="4"/>
                  </a:cubicBezTo>
                  <a:cubicBezTo>
                    <a:pt x="1" y="3"/>
                    <a:pt x="0" y="0"/>
                    <a:pt x="3" y="0"/>
                  </a:cubicBezTo>
                  <a:cubicBezTo>
                    <a:pt x="5" y="0"/>
                    <a:pt x="6" y="1"/>
                    <a:pt x="6" y="3"/>
                  </a:cubicBezTo>
                  <a:cubicBezTo>
                    <a:pt x="7" y="6"/>
                    <a:pt x="4" y="5"/>
                    <a:pt x="3" y="7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04" name="Google Shape;704;p8"/>
          <p:cNvGrpSpPr/>
          <p:nvPr/>
        </p:nvGrpSpPr>
        <p:grpSpPr>
          <a:xfrm flipH="1">
            <a:off x="10901927" y="274649"/>
            <a:ext cx="976458" cy="724247"/>
            <a:chOff x="3805238" y="3384551"/>
            <a:chExt cx="1624012" cy="1171574"/>
          </a:xfrm>
        </p:grpSpPr>
        <p:sp>
          <p:nvSpPr>
            <p:cNvPr id="705" name="Google Shape;705;p8"/>
            <p:cNvSpPr/>
            <p:nvPr/>
          </p:nvSpPr>
          <p:spPr>
            <a:xfrm>
              <a:off x="3805238" y="3741738"/>
              <a:ext cx="773113" cy="193675"/>
            </a:xfrm>
            <a:custGeom>
              <a:avLst/>
              <a:gdLst/>
              <a:ahLst/>
              <a:cxnLst/>
              <a:rect l="l" t="t" r="r" b="b"/>
              <a:pathLst>
                <a:path w="89" h="22" extrusionOk="0">
                  <a:moveTo>
                    <a:pt x="88" y="22"/>
                  </a:moveTo>
                  <a:cubicBezTo>
                    <a:pt x="80" y="19"/>
                    <a:pt x="72" y="16"/>
                    <a:pt x="63" y="14"/>
                  </a:cubicBezTo>
                  <a:cubicBezTo>
                    <a:pt x="48" y="10"/>
                    <a:pt x="32" y="10"/>
                    <a:pt x="16" y="10"/>
                  </a:cubicBezTo>
                  <a:cubicBezTo>
                    <a:pt x="13" y="11"/>
                    <a:pt x="9" y="11"/>
                    <a:pt x="6" y="11"/>
                  </a:cubicBezTo>
                  <a:cubicBezTo>
                    <a:pt x="4" y="10"/>
                    <a:pt x="0" y="12"/>
                    <a:pt x="0" y="9"/>
                  </a:cubicBezTo>
                  <a:cubicBezTo>
                    <a:pt x="0" y="6"/>
                    <a:pt x="3" y="6"/>
                    <a:pt x="5" y="5"/>
                  </a:cubicBezTo>
                  <a:cubicBezTo>
                    <a:pt x="19" y="0"/>
                    <a:pt x="33" y="1"/>
                    <a:pt x="47" y="4"/>
                  </a:cubicBezTo>
                  <a:cubicBezTo>
                    <a:pt x="62" y="7"/>
                    <a:pt x="76" y="12"/>
                    <a:pt x="89" y="21"/>
                  </a:cubicBezTo>
                  <a:cubicBezTo>
                    <a:pt x="89" y="21"/>
                    <a:pt x="88" y="22"/>
                    <a:pt x="88" y="22"/>
                  </a:cubicBezTo>
                  <a:close/>
                </a:path>
              </a:pathLst>
            </a:custGeom>
            <a:solidFill>
              <a:srgbClr val="C60B1E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6" name="Google Shape;706;p8"/>
            <p:cNvSpPr/>
            <p:nvPr/>
          </p:nvSpPr>
          <p:spPr>
            <a:xfrm>
              <a:off x="3883025" y="3960813"/>
              <a:ext cx="703263" cy="384175"/>
            </a:xfrm>
            <a:custGeom>
              <a:avLst/>
              <a:gdLst/>
              <a:ahLst/>
              <a:cxnLst/>
              <a:rect l="l" t="t" r="r" b="b"/>
              <a:pathLst>
                <a:path w="81" h="44" extrusionOk="0">
                  <a:moveTo>
                    <a:pt x="81" y="0"/>
                  </a:moveTo>
                  <a:cubicBezTo>
                    <a:pt x="77" y="4"/>
                    <a:pt x="73" y="5"/>
                    <a:pt x="69" y="6"/>
                  </a:cubicBezTo>
                  <a:cubicBezTo>
                    <a:pt x="50" y="12"/>
                    <a:pt x="33" y="22"/>
                    <a:pt x="18" y="34"/>
                  </a:cubicBezTo>
                  <a:cubicBezTo>
                    <a:pt x="14" y="37"/>
                    <a:pt x="10" y="40"/>
                    <a:pt x="6" y="42"/>
                  </a:cubicBezTo>
                  <a:cubicBezTo>
                    <a:pt x="4" y="43"/>
                    <a:pt x="3" y="44"/>
                    <a:pt x="2" y="43"/>
                  </a:cubicBezTo>
                  <a:cubicBezTo>
                    <a:pt x="0" y="41"/>
                    <a:pt x="1" y="40"/>
                    <a:pt x="2" y="39"/>
                  </a:cubicBezTo>
                  <a:cubicBezTo>
                    <a:pt x="5" y="34"/>
                    <a:pt x="8" y="31"/>
                    <a:pt x="12" y="28"/>
                  </a:cubicBezTo>
                  <a:cubicBezTo>
                    <a:pt x="32" y="13"/>
                    <a:pt x="54" y="4"/>
                    <a:pt x="81" y="0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7" name="Google Shape;707;p8"/>
            <p:cNvSpPr/>
            <p:nvPr/>
          </p:nvSpPr>
          <p:spPr>
            <a:xfrm>
              <a:off x="4681538" y="3978275"/>
              <a:ext cx="565150" cy="577850"/>
            </a:xfrm>
            <a:custGeom>
              <a:avLst/>
              <a:gdLst/>
              <a:ahLst/>
              <a:cxnLst/>
              <a:rect l="l" t="t" r="r" b="b"/>
              <a:pathLst>
                <a:path w="65" h="66" extrusionOk="0">
                  <a:moveTo>
                    <a:pt x="3" y="6"/>
                  </a:moveTo>
                  <a:cubicBezTo>
                    <a:pt x="3" y="4"/>
                    <a:pt x="0" y="4"/>
                    <a:pt x="0" y="1"/>
                  </a:cubicBezTo>
                  <a:cubicBezTo>
                    <a:pt x="2" y="0"/>
                    <a:pt x="3" y="2"/>
                    <a:pt x="4" y="2"/>
                  </a:cubicBezTo>
                  <a:cubicBezTo>
                    <a:pt x="27" y="15"/>
                    <a:pt x="46" y="31"/>
                    <a:pt x="59" y="54"/>
                  </a:cubicBezTo>
                  <a:cubicBezTo>
                    <a:pt x="61" y="57"/>
                    <a:pt x="65" y="62"/>
                    <a:pt x="61" y="64"/>
                  </a:cubicBezTo>
                  <a:cubicBezTo>
                    <a:pt x="58" y="66"/>
                    <a:pt x="55" y="61"/>
                    <a:pt x="53" y="57"/>
                  </a:cubicBezTo>
                  <a:cubicBezTo>
                    <a:pt x="40" y="39"/>
                    <a:pt x="25" y="21"/>
                    <a:pt x="7" y="8"/>
                  </a:cubicBezTo>
                  <a:cubicBezTo>
                    <a:pt x="6" y="7"/>
                    <a:pt x="5" y="5"/>
                    <a:pt x="3" y="6"/>
                  </a:cubicBezTo>
                  <a:close/>
                </a:path>
              </a:pathLst>
            </a:custGeom>
            <a:solidFill>
              <a:srgbClr val="C60B1E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8" name="Google Shape;708;p8"/>
            <p:cNvSpPr/>
            <p:nvPr/>
          </p:nvSpPr>
          <p:spPr>
            <a:xfrm>
              <a:off x="4681538" y="3900488"/>
              <a:ext cx="738188" cy="192087"/>
            </a:xfrm>
            <a:custGeom>
              <a:avLst/>
              <a:gdLst/>
              <a:ahLst/>
              <a:cxnLst/>
              <a:rect l="l" t="t" r="r" b="b"/>
              <a:pathLst>
                <a:path w="85" h="22" extrusionOk="0">
                  <a:moveTo>
                    <a:pt x="0" y="6"/>
                  </a:moveTo>
                  <a:cubicBezTo>
                    <a:pt x="6" y="2"/>
                    <a:pt x="11" y="2"/>
                    <a:pt x="16" y="2"/>
                  </a:cubicBezTo>
                  <a:cubicBezTo>
                    <a:pt x="34" y="0"/>
                    <a:pt x="53" y="0"/>
                    <a:pt x="70" y="8"/>
                  </a:cubicBezTo>
                  <a:cubicBezTo>
                    <a:pt x="74" y="10"/>
                    <a:pt x="78" y="12"/>
                    <a:pt x="82" y="16"/>
                  </a:cubicBezTo>
                  <a:cubicBezTo>
                    <a:pt x="83" y="17"/>
                    <a:pt x="85" y="18"/>
                    <a:pt x="84" y="20"/>
                  </a:cubicBezTo>
                  <a:cubicBezTo>
                    <a:pt x="83" y="22"/>
                    <a:pt x="81" y="21"/>
                    <a:pt x="79" y="21"/>
                  </a:cubicBezTo>
                  <a:cubicBezTo>
                    <a:pt x="70" y="17"/>
                    <a:pt x="62" y="14"/>
                    <a:pt x="53" y="11"/>
                  </a:cubicBezTo>
                  <a:cubicBezTo>
                    <a:pt x="38" y="7"/>
                    <a:pt x="23" y="5"/>
                    <a:pt x="8" y="6"/>
                  </a:cubicBezTo>
                  <a:cubicBezTo>
                    <a:pt x="6" y="6"/>
                    <a:pt x="4" y="6"/>
                    <a:pt x="0" y="6"/>
                  </a:cubicBezTo>
                  <a:close/>
                </a:path>
              </a:pathLst>
            </a:custGeom>
            <a:solidFill>
              <a:srgbClr val="C60B1E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9" name="Google Shape;709;p8"/>
            <p:cNvSpPr/>
            <p:nvPr/>
          </p:nvSpPr>
          <p:spPr>
            <a:xfrm>
              <a:off x="4491038" y="3987800"/>
              <a:ext cx="155575" cy="550862"/>
            </a:xfrm>
            <a:custGeom>
              <a:avLst/>
              <a:gdLst/>
              <a:ahLst/>
              <a:cxnLst/>
              <a:rect l="l" t="t" r="r" b="b"/>
              <a:pathLst>
                <a:path w="18" h="63" extrusionOk="0">
                  <a:moveTo>
                    <a:pt x="16" y="0"/>
                  </a:moveTo>
                  <a:cubicBezTo>
                    <a:pt x="18" y="8"/>
                    <a:pt x="15" y="15"/>
                    <a:pt x="14" y="21"/>
                  </a:cubicBezTo>
                  <a:cubicBezTo>
                    <a:pt x="12" y="33"/>
                    <a:pt x="11" y="45"/>
                    <a:pt x="9" y="57"/>
                  </a:cubicBezTo>
                  <a:cubicBezTo>
                    <a:pt x="9" y="59"/>
                    <a:pt x="8" y="63"/>
                    <a:pt x="6" y="63"/>
                  </a:cubicBezTo>
                  <a:cubicBezTo>
                    <a:pt x="2" y="63"/>
                    <a:pt x="2" y="59"/>
                    <a:pt x="1" y="56"/>
                  </a:cubicBezTo>
                  <a:cubicBezTo>
                    <a:pt x="0" y="42"/>
                    <a:pt x="4" y="29"/>
                    <a:pt x="8" y="16"/>
                  </a:cubicBezTo>
                  <a:cubicBezTo>
                    <a:pt x="9" y="11"/>
                    <a:pt x="11" y="5"/>
                    <a:pt x="16" y="0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0" name="Google Shape;710;p8"/>
            <p:cNvSpPr/>
            <p:nvPr/>
          </p:nvSpPr>
          <p:spPr>
            <a:xfrm>
              <a:off x="4630738" y="3384551"/>
              <a:ext cx="147638" cy="533400"/>
            </a:xfrm>
            <a:custGeom>
              <a:avLst/>
              <a:gdLst/>
              <a:ahLst/>
              <a:cxnLst/>
              <a:rect l="l" t="t" r="r" b="b"/>
              <a:pathLst>
                <a:path w="17" h="61" extrusionOk="0">
                  <a:moveTo>
                    <a:pt x="0" y="60"/>
                  </a:moveTo>
                  <a:cubicBezTo>
                    <a:pt x="2" y="53"/>
                    <a:pt x="3" y="46"/>
                    <a:pt x="4" y="39"/>
                  </a:cubicBezTo>
                  <a:cubicBezTo>
                    <a:pt x="7" y="28"/>
                    <a:pt x="7" y="17"/>
                    <a:pt x="8" y="6"/>
                  </a:cubicBezTo>
                  <a:cubicBezTo>
                    <a:pt x="8" y="4"/>
                    <a:pt x="7" y="0"/>
                    <a:pt x="11" y="0"/>
                  </a:cubicBezTo>
                  <a:cubicBezTo>
                    <a:pt x="15" y="0"/>
                    <a:pt x="16" y="3"/>
                    <a:pt x="17" y="7"/>
                  </a:cubicBezTo>
                  <a:cubicBezTo>
                    <a:pt x="17" y="13"/>
                    <a:pt x="17" y="20"/>
                    <a:pt x="15" y="27"/>
                  </a:cubicBezTo>
                  <a:cubicBezTo>
                    <a:pt x="12" y="37"/>
                    <a:pt x="8" y="48"/>
                    <a:pt x="4" y="58"/>
                  </a:cubicBezTo>
                  <a:cubicBezTo>
                    <a:pt x="3" y="59"/>
                    <a:pt x="2" y="60"/>
                    <a:pt x="2" y="61"/>
                  </a:cubicBezTo>
                  <a:cubicBezTo>
                    <a:pt x="1" y="60"/>
                    <a:pt x="1" y="60"/>
                    <a:pt x="0" y="60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1" name="Google Shape;711;p8"/>
            <p:cNvSpPr/>
            <p:nvPr/>
          </p:nvSpPr>
          <p:spPr>
            <a:xfrm>
              <a:off x="4743450" y="3663950"/>
              <a:ext cx="511175" cy="227012"/>
            </a:xfrm>
            <a:custGeom>
              <a:avLst/>
              <a:gdLst/>
              <a:ahLst/>
              <a:cxnLst/>
              <a:rect l="l" t="t" r="r" b="b"/>
              <a:pathLst>
                <a:path w="59" h="26" extrusionOk="0">
                  <a:moveTo>
                    <a:pt x="0" y="24"/>
                  </a:moveTo>
                  <a:cubicBezTo>
                    <a:pt x="16" y="13"/>
                    <a:pt x="33" y="3"/>
                    <a:pt x="52" y="0"/>
                  </a:cubicBezTo>
                  <a:cubicBezTo>
                    <a:pt x="53" y="0"/>
                    <a:pt x="54" y="0"/>
                    <a:pt x="55" y="0"/>
                  </a:cubicBezTo>
                  <a:cubicBezTo>
                    <a:pt x="56" y="1"/>
                    <a:pt x="59" y="1"/>
                    <a:pt x="59" y="2"/>
                  </a:cubicBezTo>
                  <a:cubicBezTo>
                    <a:pt x="59" y="4"/>
                    <a:pt x="57" y="5"/>
                    <a:pt x="56" y="5"/>
                  </a:cubicBezTo>
                  <a:cubicBezTo>
                    <a:pt x="44" y="9"/>
                    <a:pt x="33" y="13"/>
                    <a:pt x="22" y="17"/>
                  </a:cubicBezTo>
                  <a:cubicBezTo>
                    <a:pt x="15" y="19"/>
                    <a:pt x="8" y="23"/>
                    <a:pt x="1" y="26"/>
                  </a:cubicBezTo>
                  <a:cubicBezTo>
                    <a:pt x="0" y="25"/>
                    <a:pt x="0" y="25"/>
                    <a:pt x="0" y="24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2" name="Google Shape;712;p8"/>
            <p:cNvSpPr/>
            <p:nvPr/>
          </p:nvSpPr>
          <p:spPr>
            <a:xfrm>
              <a:off x="3952875" y="3935413"/>
              <a:ext cx="546100" cy="192087"/>
            </a:xfrm>
            <a:custGeom>
              <a:avLst/>
              <a:gdLst/>
              <a:ahLst/>
              <a:cxnLst/>
              <a:rect l="l" t="t" r="r" b="b"/>
              <a:pathLst>
                <a:path w="63" h="22" extrusionOk="0">
                  <a:moveTo>
                    <a:pt x="63" y="1"/>
                  </a:moveTo>
                  <a:cubicBezTo>
                    <a:pt x="60" y="5"/>
                    <a:pt x="56" y="3"/>
                    <a:pt x="54" y="4"/>
                  </a:cubicBezTo>
                  <a:cubicBezTo>
                    <a:pt x="39" y="7"/>
                    <a:pt x="24" y="11"/>
                    <a:pt x="11" y="18"/>
                  </a:cubicBezTo>
                  <a:cubicBezTo>
                    <a:pt x="8" y="19"/>
                    <a:pt x="4" y="22"/>
                    <a:pt x="2" y="19"/>
                  </a:cubicBezTo>
                  <a:cubicBezTo>
                    <a:pt x="0" y="15"/>
                    <a:pt x="5" y="13"/>
                    <a:pt x="8" y="12"/>
                  </a:cubicBezTo>
                  <a:cubicBezTo>
                    <a:pt x="25" y="3"/>
                    <a:pt x="43" y="0"/>
                    <a:pt x="63" y="1"/>
                  </a:cubicBezTo>
                  <a:close/>
                </a:path>
              </a:pathLst>
            </a:custGeom>
            <a:solidFill>
              <a:srgbClr val="C60B1E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3" name="Google Shape;713;p8"/>
            <p:cNvSpPr/>
            <p:nvPr/>
          </p:nvSpPr>
          <p:spPr>
            <a:xfrm>
              <a:off x="4117975" y="3489325"/>
              <a:ext cx="433388" cy="366712"/>
            </a:xfrm>
            <a:custGeom>
              <a:avLst/>
              <a:gdLst/>
              <a:ahLst/>
              <a:cxnLst/>
              <a:rect l="l" t="t" r="r" b="b"/>
              <a:pathLst>
                <a:path w="50" h="42" extrusionOk="0">
                  <a:moveTo>
                    <a:pt x="50" y="42"/>
                  </a:moveTo>
                  <a:cubicBezTo>
                    <a:pt x="43" y="38"/>
                    <a:pt x="38" y="32"/>
                    <a:pt x="32" y="27"/>
                  </a:cubicBezTo>
                  <a:cubicBezTo>
                    <a:pt x="23" y="20"/>
                    <a:pt x="14" y="14"/>
                    <a:pt x="4" y="7"/>
                  </a:cubicBezTo>
                  <a:cubicBezTo>
                    <a:pt x="3" y="6"/>
                    <a:pt x="0" y="4"/>
                    <a:pt x="1" y="2"/>
                  </a:cubicBezTo>
                  <a:cubicBezTo>
                    <a:pt x="2" y="0"/>
                    <a:pt x="5" y="1"/>
                    <a:pt x="7" y="2"/>
                  </a:cubicBezTo>
                  <a:cubicBezTo>
                    <a:pt x="13" y="4"/>
                    <a:pt x="18" y="8"/>
                    <a:pt x="23" y="12"/>
                  </a:cubicBezTo>
                  <a:cubicBezTo>
                    <a:pt x="33" y="20"/>
                    <a:pt x="43" y="30"/>
                    <a:pt x="50" y="42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4" name="Google Shape;714;p8"/>
            <p:cNvSpPr/>
            <p:nvPr/>
          </p:nvSpPr>
          <p:spPr>
            <a:xfrm>
              <a:off x="4829175" y="4005263"/>
              <a:ext cx="600075" cy="339725"/>
            </a:xfrm>
            <a:custGeom>
              <a:avLst/>
              <a:gdLst/>
              <a:ahLst/>
              <a:cxnLst/>
              <a:rect l="l" t="t" r="r" b="b"/>
              <a:pathLst>
                <a:path w="69" h="39" extrusionOk="0">
                  <a:moveTo>
                    <a:pt x="0" y="0"/>
                  </a:moveTo>
                  <a:cubicBezTo>
                    <a:pt x="26" y="7"/>
                    <a:pt x="51" y="17"/>
                    <a:pt x="69" y="39"/>
                  </a:cubicBezTo>
                  <a:cubicBezTo>
                    <a:pt x="47" y="24"/>
                    <a:pt x="25" y="9"/>
                    <a:pt x="0" y="0"/>
                  </a:cubicBezTo>
                  <a:close/>
                </a:path>
              </a:pathLst>
            </a:custGeom>
            <a:solidFill>
              <a:srgbClr val="C60B1E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5" name="Google Shape;715;p8"/>
            <p:cNvSpPr/>
            <p:nvPr/>
          </p:nvSpPr>
          <p:spPr>
            <a:xfrm>
              <a:off x="4681538" y="4030663"/>
              <a:ext cx="209550" cy="438150"/>
            </a:xfrm>
            <a:custGeom>
              <a:avLst/>
              <a:gdLst/>
              <a:ahLst/>
              <a:cxnLst/>
              <a:rect l="l" t="t" r="r" b="b"/>
              <a:pathLst>
                <a:path w="24" h="50" extrusionOk="0">
                  <a:moveTo>
                    <a:pt x="3" y="0"/>
                  </a:moveTo>
                  <a:cubicBezTo>
                    <a:pt x="11" y="12"/>
                    <a:pt x="18" y="24"/>
                    <a:pt x="21" y="38"/>
                  </a:cubicBezTo>
                  <a:cubicBezTo>
                    <a:pt x="22" y="41"/>
                    <a:pt x="24" y="47"/>
                    <a:pt x="21" y="48"/>
                  </a:cubicBezTo>
                  <a:cubicBezTo>
                    <a:pt x="18" y="50"/>
                    <a:pt x="17" y="43"/>
                    <a:pt x="16" y="40"/>
                  </a:cubicBezTo>
                  <a:cubicBezTo>
                    <a:pt x="13" y="28"/>
                    <a:pt x="8" y="15"/>
                    <a:pt x="2" y="4"/>
                  </a:cubicBezTo>
                  <a:cubicBezTo>
                    <a:pt x="2" y="3"/>
                    <a:pt x="0" y="1"/>
                    <a:pt x="3" y="0"/>
                  </a:cubicBezTo>
                  <a:cubicBezTo>
                    <a:pt x="3" y="0"/>
                    <a:pt x="3" y="0"/>
                    <a:pt x="3" y="0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6" name="Google Shape;716;p8"/>
            <p:cNvSpPr/>
            <p:nvPr/>
          </p:nvSpPr>
          <p:spPr>
            <a:xfrm>
              <a:off x="4238625" y="4048125"/>
              <a:ext cx="287338" cy="358775"/>
            </a:xfrm>
            <a:custGeom>
              <a:avLst/>
              <a:gdLst/>
              <a:ahLst/>
              <a:cxnLst/>
              <a:rect l="l" t="t" r="r" b="b"/>
              <a:pathLst>
                <a:path w="33" h="41" extrusionOk="0">
                  <a:moveTo>
                    <a:pt x="33" y="0"/>
                  </a:moveTo>
                  <a:cubicBezTo>
                    <a:pt x="25" y="11"/>
                    <a:pt x="16" y="21"/>
                    <a:pt x="9" y="33"/>
                  </a:cubicBezTo>
                  <a:cubicBezTo>
                    <a:pt x="7" y="35"/>
                    <a:pt x="6" y="37"/>
                    <a:pt x="4" y="39"/>
                  </a:cubicBezTo>
                  <a:cubicBezTo>
                    <a:pt x="4" y="40"/>
                    <a:pt x="2" y="41"/>
                    <a:pt x="1" y="40"/>
                  </a:cubicBezTo>
                  <a:cubicBezTo>
                    <a:pt x="0" y="40"/>
                    <a:pt x="1" y="38"/>
                    <a:pt x="1" y="37"/>
                  </a:cubicBezTo>
                  <a:cubicBezTo>
                    <a:pt x="4" y="27"/>
                    <a:pt x="11" y="20"/>
                    <a:pt x="18" y="12"/>
                  </a:cubicBezTo>
                  <a:cubicBezTo>
                    <a:pt x="22" y="7"/>
                    <a:pt x="27" y="3"/>
                    <a:pt x="33" y="0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7" name="Google Shape;717;p8"/>
            <p:cNvSpPr/>
            <p:nvPr/>
          </p:nvSpPr>
          <p:spPr>
            <a:xfrm>
              <a:off x="4135438" y="4057650"/>
              <a:ext cx="312738" cy="269875"/>
            </a:xfrm>
            <a:custGeom>
              <a:avLst/>
              <a:gdLst/>
              <a:ahLst/>
              <a:cxnLst/>
              <a:rect l="l" t="t" r="r" b="b"/>
              <a:pathLst>
                <a:path w="36" h="31" extrusionOk="0">
                  <a:moveTo>
                    <a:pt x="36" y="2"/>
                  </a:moveTo>
                  <a:cubicBezTo>
                    <a:pt x="23" y="7"/>
                    <a:pt x="14" y="17"/>
                    <a:pt x="6" y="28"/>
                  </a:cubicBezTo>
                  <a:cubicBezTo>
                    <a:pt x="5" y="29"/>
                    <a:pt x="4" y="31"/>
                    <a:pt x="2" y="29"/>
                  </a:cubicBezTo>
                  <a:cubicBezTo>
                    <a:pt x="0" y="28"/>
                    <a:pt x="1" y="26"/>
                    <a:pt x="2" y="24"/>
                  </a:cubicBezTo>
                  <a:cubicBezTo>
                    <a:pt x="7" y="13"/>
                    <a:pt x="26" y="0"/>
                    <a:pt x="36" y="2"/>
                  </a:cubicBezTo>
                  <a:close/>
                </a:path>
              </a:pathLst>
            </a:custGeom>
            <a:solidFill>
              <a:srgbClr val="C60B1E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8" name="Google Shape;718;p8"/>
            <p:cNvSpPr/>
            <p:nvPr/>
          </p:nvSpPr>
          <p:spPr>
            <a:xfrm>
              <a:off x="4716463" y="3584575"/>
              <a:ext cx="269875" cy="271462"/>
            </a:xfrm>
            <a:custGeom>
              <a:avLst/>
              <a:gdLst/>
              <a:ahLst/>
              <a:cxnLst/>
              <a:rect l="l" t="t" r="r" b="b"/>
              <a:pathLst>
                <a:path w="31" h="31" extrusionOk="0">
                  <a:moveTo>
                    <a:pt x="0" y="30"/>
                  </a:moveTo>
                  <a:cubicBezTo>
                    <a:pt x="0" y="19"/>
                    <a:pt x="13" y="3"/>
                    <a:pt x="23" y="1"/>
                  </a:cubicBezTo>
                  <a:cubicBezTo>
                    <a:pt x="25" y="0"/>
                    <a:pt x="26" y="0"/>
                    <a:pt x="28" y="0"/>
                  </a:cubicBezTo>
                  <a:cubicBezTo>
                    <a:pt x="29" y="0"/>
                    <a:pt x="30" y="0"/>
                    <a:pt x="30" y="1"/>
                  </a:cubicBezTo>
                  <a:cubicBezTo>
                    <a:pt x="31" y="3"/>
                    <a:pt x="30" y="3"/>
                    <a:pt x="29" y="4"/>
                  </a:cubicBezTo>
                  <a:cubicBezTo>
                    <a:pt x="28" y="5"/>
                    <a:pt x="27" y="5"/>
                    <a:pt x="26" y="6"/>
                  </a:cubicBezTo>
                  <a:cubicBezTo>
                    <a:pt x="15" y="10"/>
                    <a:pt x="8" y="18"/>
                    <a:pt x="2" y="29"/>
                  </a:cubicBezTo>
                  <a:cubicBezTo>
                    <a:pt x="2" y="30"/>
                    <a:pt x="2" y="31"/>
                    <a:pt x="0" y="30"/>
                  </a:cubicBez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9" name="Google Shape;719;p8"/>
            <p:cNvSpPr/>
            <p:nvPr/>
          </p:nvSpPr>
          <p:spPr>
            <a:xfrm>
              <a:off x="4456113" y="3506788"/>
              <a:ext cx="165100" cy="314325"/>
            </a:xfrm>
            <a:custGeom>
              <a:avLst/>
              <a:gdLst/>
              <a:ahLst/>
              <a:cxnLst/>
              <a:rect l="l" t="t" r="r" b="b"/>
              <a:pathLst>
                <a:path w="19" h="36" extrusionOk="0">
                  <a:moveTo>
                    <a:pt x="17" y="36"/>
                  </a:moveTo>
                  <a:cubicBezTo>
                    <a:pt x="14" y="32"/>
                    <a:pt x="14" y="29"/>
                    <a:pt x="13" y="25"/>
                  </a:cubicBezTo>
                  <a:cubicBezTo>
                    <a:pt x="10" y="19"/>
                    <a:pt x="7" y="13"/>
                    <a:pt x="3" y="7"/>
                  </a:cubicBezTo>
                  <a:cubicBezTo>
                    <a:pt x="2" y="5"/>
                    <a:pt x="0" y="3"/>
                    <a:pt x="2" y="1"/>
                  </a:cubicBezTo>
                  <a:cubicBezTo>
                    <a:pt x="4" y="0"/>
                    <a:pt x="6" y="2"/>
                    <a:pt x="7" y="3"/>
                  </a:cubicBezTo>
                  <a:cubicBezTo>
                    <a:pt x="14" y="9"/>
                    <a:pt x="19" y="26"/>
                    <a:pt x="17" y="36"/>
                  </a:cubicBez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0" name="Google Shape;720;p8"/>
            <p:cNvSpPr/>
            <p:nvPr/>
          </p:nvSpPr>
          <p:spPr>
            <a:xfrm>
              <a:off x="3943350" y="3873500"/>
              <a:ext cx="477838" cy="61912"/>
            </a:xfrm>
            <a:custGeom>
              <a:avLst/>
              <a:gdLst/>
              <a:ahLst/>
              <a:cxnLst/>
              <a:rect l="l" t="t" r="r" b="b"/>
              <a:pathLst>
                <a:path w="55" h="7" extrusionOk="0">
                  <a:moveTo>
                    <a:pt x="0" y="7"/>
                  </a:moveTo>
                  <a:cubicBezTo>
                    <a:pt x="18" y="0"/>
                    <a:pt x="36" y="1"/>
                    <a:pt x="55" y="5"/>
                  </a:cubicBezTo>
                  <a:cubicBezTo>
                    <a:pt x="36" y="3"/>
                    <a:pt x="18" y="5"/>
                    <a:pt x="0" y="7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1" name="Google Shape;721;p8"/>
            <p:cNvSpPr/>
            <p:nvPr/>
          </p:nvSpPr>
          <p:spPr>
            <a:xfrm>
              <a:off x="4656138" y="4040188"/>
              <a:ext cx="112713" cy="393700"/>
            </a:xfrm>
            <a:custGeom>
              <a:avLst/>
              <a:gdLst/>
              <a:ahLst/>
              <a:cxnLst/>
              <a:rect l="l" t="t" r="r" b="b"/>
              <a:pathLst>
                <a:path w="13" h="45" extrusionOk="0">
                  <a:moveTo>
                    <a:pt x="0" y="0"/>
                  </a:moveTo>
                  <a:cubicBezTo>
                    <a:pt x="6" y="14"/>
                    <a:pt x="13" y="29"/>
                    <a:pt x="6" y="45"/>
                  </a:cubicBezTo>
                  <a:cubicBezTo>
                    <a:pt x="6" y="30"/>
                    <a:pt x="5" y="15"/>
                    <a:pt x="0" y="0"/>
                  </a:cubicBezTo>
                  <a:close/>
                </a:path>
              </a:pathLst>
            </a:custGeom>
            <a:solidFill>
              <a:srgbClr val="C60B1E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2" name="Google Shape;722;p8"/>
            <p:cNvSpPr/>
            <p:nvPr/>
          </p:nvSpPr>
          <p:spPr>
            <a:xfrm>
              <a:off x="4378325" y="4092575"/>
              <a:ext cx="173038" cy="287337"/>
            </a:xfrm>
            <a:custGeom>
              <a:avLst/>
              <a:gdLst/>
              <a:ahLst/>
              <a:cxnLst/>
              <a:rect l="l" t="t" r="r" b="b"/>
              <a:pathLst>
                <a:path w="20" h="33" extrusionOk="0">
                  <a:moveTo>
                    <a:pt x="3" y="33"/>
                  </a:moveTo>
                  <a:cubicBezTo>
                    <a:pt x="0" y="23"/>
                    <a:pt x="10" y="4"/>
                    <a:pt x="20" y="0"/>
                  </a:cubicBezTo>
                  <a:cubicBezTo>
                    <a:pt x="9" y="10"/>
                    <a:pt x="8" y="22"/>
                    <a:pt x="3" y="33"/>
                  </a:cubicBezTo>
                  <a:close/>
                </a:path>
              </a:pathLst>
            </a:custGeom>
            <a:solidFill>
              <a:srgbClr val="C60B1E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3" name="Google Shape;723;p8"/>
            <p:cNvSpPr/>
            <p:nvPr/>
          </p:nvSpPr>
          <p:spPr>
            <a:xfrm>
              <a:off x="5064125" y="4197350"/>
              <a:ext cx="217488" cy="182562"/>
            </a:xfrm>
            <a:custGeom>
              <a:avLst/>
              <a:gdLst/>
              <a:ahLst/>
              <a:cxnLst/>
              <a:rect l="l" t="t" r="r" b="b"/>
              <a:pathLst>
                <a:path w="25" h="21" extrusionOk="0">
                  <a:moveTo>
                    <a:pt x="0" y="0"/>
                  </a:moveTo>
                  <a:cubicBezTo>
                    <a:pt x="9" y="4"/>
                    <a:pt x="18" y="9"/>
                    <a:pt x="24" y="17"/>
                  </a:cubicBezTo>
                  <a:cubicBezTo>
                    <a:pt x="24" y="18"/>
                    <a:pt x="25" y="19"/>
                    <a:pt x="24" y="20"/>
                  </a:cubicBezTo>
                  <a:cubicBezTo>
                    <a:pt x="23" y="21"/>
                    <a:pt x="22" y="20"/>
                    <a:pt x="21" y="20"/>
                  </a:cubicBezTo>
                  <a:cubicBezTo>
                    <a:pt x="19" y="17"/>
                    <a:pt x="16" y="15"/>
                    <a:pt x="13" y="13"/>
                  </a:cubicBezTo>
                  <a:cubicBezTo>
                    <a:pt x="9" y="9"/>
                    <a:pt x="5" y="4"/>
                    <a:pt x="0" y="0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4" name="Google Shape;724;p8"/>
            <p:cNvSpPr/>
            <p:nvPr/>
          </p:nvSpPr>
          <p:spPr>
            <a:xfrm>
              <a:off x="5073650" y="4022725"/>
              <a:ext cx="260350" cy="139700"/>
            </a:xfrm>
            <a:custGeom>
              <a:avLst/>
              <a:gdLst/>
              <a:ahLst/>
              <a:cxnLst/>
              <a:rect l="l" t="t" r="r" b="b"/>
              <a:pathLst>
                <a:path w="30" h="16" extrusionOk="0">
                  <a:moveTo>
                    <a:pt x="0" y="0"/>
                  </a:moveTo>
                  <a:cubicBezTo>
                    <a:pt x="10" y="1"/>
                    <a:pt x="19" y="5"/>
                    <a:pt x="27" y="11"/>
                  </a:cubicBezTo>
                  <a:cubicBezTo>
                    <a:pt x="28" y="11"/>
                    <a:pt x="30" y="12"/>
                    <a:pt x="29" y="14"/>
                  </a:cubicBezTo>
                  <a:cubicBezTo>
                    <a:pt x="28" y="16"/>
                    <a:pt x="26" y="15"/>
                    <a:pt x="24" y="14"/>
                  </a:cubicBezTo>
                  <a:cubicBezTo>
                    <a:pt x="16" y="9"/>
                    <a:pt x="8" y="5"/>
                    <a:pt x="0" y="0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5" name="Google Shape;725;p8"/>
            <p:cNvSpPr/>
            <p:nvPr/>
          </p:nvSpPr>
          <p:spPr>
            <a:xfrm>
              <a:off x="4056063" y="4344988"/>
              <a:ext cx="69850" cy="71437"/>
            </a:xfrm>
            <a:custGeom>
              <a:avLst/>
              <a:gdLst/>
              <a:ahLst/>
              <a:cxnLst/>
              <a:rect l="l" t="t" r="r" b="b"/>
              <a:pathLst>
                <a:path w="8" h="8" extrusionOk="0">
                  <a:moveTo>
                    <a:pt x="7" y="5"/>
                  </a:moveTo>
                  <a:cubicBezTo>
                    <a:pt x="7" y="8"/>
                    <a:pt x="4" y="6"/>
                    <a:pt x="3" y="8"/>
                  </a:cubicBezTo>
                  <a:cubicBezTo>
                    <a:pt x="2" y="7"/>
                    <a:pt x="0" y="6"/>
                    <a:pt x="0" y="4"/>
                  </a:cubicBezTo>
                  <a:cubicBezTo>
                    <a:pt x="2" y="4"/>
                    <a:pt x="0" y="0"/>
                    <a:pt x="3" y="0"/>
                  </a:cubicBezTo>
                  <a:cubicBezTo>
                    <a:pt x="7" y="1"/>
                    <a:pt x="8" y="2"/>
                    <a:pt x="7" y="5"/>
                  </a:cubicBezTo>
                  <a:close/>
                </a:path>
              </a:pathLst>
            </a:custGeom>
            <a:solidFill>
              <a:srgbClr val="C60B1E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6" name="Google Shape;726;p8"/>
            <p:cNvSpPr/>
            <p:nvPr/>
          </p:nvSpPr>
          <p:spPr>
            <a:xfrm>
              <a:off x="4681538" y="4476750"/>
              <a:ext cx="69850" cy="79375"/>
            </a:xfrm>
            <a:custGeom>
              <a:avLst/>
              <a:gdLst/>
              <a:ahLst/>
              <a:cxnLst/>
              <a:rect l="l" t="t" r="r" b="b"/>
              <a:pathLst>
                <a:path w="8" h="9" extrusionOk="0">
                  <a:moveTo>
                    <a:pt x="3" y="9"/>
                  </a:moveTo>
                  <a:cubicBezTo>
                    <a:pt x="2" y="7"/>
                    <a:pt x="1" y="6"/>
                    <a:pt x="0" y="4"/>
                  </a:cubicBezTo>
                  <a:cubicBezTo>
                    <a:pt x="1" y="4"/>
                    <a:pt x="0" y="0"/>
                    <a:pt x="3" y="0"/>
                  </a:cubicBezTo>
                  <a:cubicBezTo>
                    <a:pt x="5" y="1"/>
                    <a:pt x="7" y="0"/>
                    <a:pt x="7" y="4"/>
                  </a:cubicBezTo>
                  <a:cubicBezTo>
                    <a:pt x="8" y="8"/>
                    <a:pt x="4" y="6"/>
                    <a:pt x="3" y="9"/>
                  </a:cubicBezTo>
                  <a:close/>
                </a:path>
              </a:pathLst>
            </a:custGeom>
            <a:solidFill>
              <a:srgbClr val="C60B1E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7" name="Google Shape;727;p8"/>
            <p:cNvSpPr/>
            <p:nvPr/>
          </p:nvSpPr>
          <p:spPr>
            <a:xfrm>
              <a:off x="4351338" y="4424363"/>
              <a:ext cx="87313" cy="69850"/>
            </a:xfrm>
            <a:custGeom>
              <a:avLst/>
              <a:gdLst/>
              <a:ahLst/>
              <a:cxnLst/>
              <a:rect l="l" t="t" r="r" b="b"/>
              <a:pathLst>
                <a:path w="10" h="8" extrusionOk="0">
                  <a:moveTo>
                    <a:pt x="8" y="3"/>
                  </a:moveTo>
                  <a:cubicBezTo>
                    <a:pt x="9" y="8"/>
                    <a:pt x="5" y="6"/>
                    <a:pt x="4" y="8"/>
                  </a:cubicBezTo>
                  <a:cubicBezTo>
                    <a:pt x="3" y="7"/>
                    <a:pt x="2" y="6"/>
                    <a:pt x="0" y="4"/>
                  </a:cubicBezTo>
                  <a:cubicBezTo>
                    <a:pt x="3" y="4"/>
                    <a:pt x="1" y="0"/>
                    <a:pt x="4" y="1"/>
                  </a:cubicBezTo>
                  <a:cubicBezTo>
                    <a:pt x="6" y="1"/>
                    <a:pt x="10" y="0"/>
                    <a:pt x="8" y="3"/>
                  </a:cubicBezTo>
                  <a:close/>
                </a:path>
              </a:pathLst>
            </a:custGeom>
            <a:solidFill>
              <a:srgbClr val="C60B1E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8" name="Google Shape;728;p8"/>
            <p:cNvSpPr/>
            <p:nvPr/>
          </p:nvSpPr>
          <p:spPr>
            <a:xfrm>
              <a:off x="4403725" y="3402013"/>
              <a:ext cx="79375" cy="77787"/>
            </a:xfrm>
            <a:custGeom>
              <a:avLst/>
              <a:gdLst/>
              <a:ahLst/>
              <a:cxnLst/>
              <a:rect l="l" t="t" r="r" b="b"/>
              <a:pathLst>
                <a:path w="9" h="9" extrusionOk="0">
                  <a:moveTo>
                    <a:pt x="4" y="1"/>
                  </a:moveTo>
                  <a:cubicBezTo>
                    <a:pt x="9" y="0"/>
                    <a:pt x="8" y="4"/>
                    <a:pt x="8" y="5"/>
                  </a:cubicBezTo>
                  <a:cubicBezTo>
                    <a:pt x="9" y="8"/>
                    <a:pt x="5" y="7"/>
                    <a:pt x="4" y="9"/>
                  </a:cubicBezTo>
                  <a:cubicBezTo>
                    <a:pt x="3" y="8"/>
                    <a:pt x="2" y="6"/>
                    <a:pt x="0" y="5"/>
                  </a:cubicBezTo>
                  <a:cubicBezTo>
                    <a:pt x="2" y="4"/>
                    <a:pt x="2" y="1"/>
                    <a:pt x="4" y="1"/>
                  </a:cubicBezTo>
                  <a:close/>
                </a:path>
              </a:pathLst>
            </a:custGeom>
            <a:solidFill>
              <a:srgbClr val="C60B1E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9" name="Google Shape;729;p8"/>
            <p:cNvSpPr/>
            <p:nvPr/>
          </p:nvSpPr>
          <p:spPr>
            <a:xfrm>
              <a:off x="3840163" y="3917950"/>
              <a:ext cx="68263" cy="69850"/>
            </a:xfrm>
            <a:custGeom>
              <a:avLst/>
              <a:gdLst/>
              <a:ahLst/>
              <a:cxnLst/>
              <a:rect l="l" t="t" r="r" b="b"/>
              <a:pathLst>
                <a:path w="8" h="8" extrusionOk="0">
                  <a:moveTo>
                    <a:pt x="5" y="1"/>
                  </a:moveTo>
                  <a:cubicBezTo>
                    <a:pt x="8" y="0"/>
                    <a:pt x="7" y="4"/>
                    <a:pt x="7" y="5"/>
                  </a:cubicBezTo>
                  <a:cubicBezTo>
                    <a:pt x="8" y="8"/>
                    <a:pt x="4" y="6"/>
                    <a:pt x="4" y="8"/>
                  </a:cubicBezTo>
                  <a:cubicBezTo>
                    <a:pt x="2" y="7"/>
                    <a:pt x="1" y="6"/>
                    <a:pt x="0" y="4"/>
                  </a:cubicBezTo>
                  <a:cubicBezTo>
                    <a:pt x="2" y="4"/>
                    <a:pt x="1" y="0"/>
                    <a:pt x="5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0" name="Google Shape;730;p8"/>
            <p:cNvSpPr/>
            <p:nvPr/>
          </p:nvSpPr>
          <p:spPr>
            <a:xfrm>
              <a:off x="4994275" y="3524250"/>
              <a:ext cx="61913" cy="60325"/>
            </a:xfrm>
            <a:custGeom>
              <a:avLst/>
              <a:gdLst/>
              <a:ahLst/>
              <a:cxnLst/>
              <a:rect l="l" t="t" r="r" b="b"/>
              <a:pathLst>
                <a:path w="7" h="7" extrusionOk="0">
                  <a:moveTo>
                    <a:pt x="5" y="4"/>
                  </a:moveTo>
                  <a:cubicBezTo>
                    <a:pt x="7" y="7"/>
                    <a:pt x="4" y="6"/>
                    <a:pt x="3" y="7"/>
                  </a:cubicBezTo>
                  <a:cubicBezTo>
                    <a:pt x="1" y="7"/>
                    <a:pt x="1" y="5"/>
                    <a:pt x="0" y="4"/>
                  </a:cubicBezTo>
                  <a:cubicBezTo>
                    <a:pt x="1" y="4"/>
                    <a:pt x="0" y="0"/>
                    <a:pt x="3" y="1"/>
                  </a:cubicBezTo>
                  <a:cubicBezTo>
                    <a:pt x="4" y="1"/>
                    <a:pt x="7" y="1"/>
                    <a:pt x="5" y="4"/>
                  </a:cubicBezTo>
                  <a:close/>
                </a:path>
              </a:pathLst>
            </a:custGeom>
            <a:solidFill>
              <a:srgbClr val="C60B1E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1" name="Google Shape;731;p8"/>
            <p:cNvSpPr/>
            <p:nvPr/>
          </p:nvSpPr>
          <p:spPr>
            <a:xfrm>
              <a:off x="5368925" y="4170363"/>
              <a:ext cx="60325" cy="61912"/>
            </a:xfrm>
            <a:custGeom>
              <a:avLst/>
              <a:gdLst/>
              <a:ahLst/>
              <a:cxnLst/>
              <a:rect l="l" t="t" r="r" b="b"/>
              <a:pathLst>
                <a:path w="7" h="7" extrusionOk="0">
                  <a:moveTo>
                    <a:pt x="3" y="7"/>
                  </a:moveTo>
                  <a:cubicBezTo>
                    <a:pt x="2" y="6"/>
                    <a:pt x="1" y="5"/>
                    <a:pt x="0" y="4"/>
                  </a:cubicBezTo>
                  <a:cubicBezTo>
                    <a:pt x="1" y="3"/>
                    <a:pt x="0" y="0"/>
                    <a:pt x="3" y="0"/>
                  </a:cubicBezTo>
                  <a:cubicBezTo>
                    <a:pt x="5" y="0"/>
                    <a:pt x="6" y="1"/>
                    <a:pt x="6" y="3"/>
                  </a:cubicBezTo>
                  <a:cubicBezTo>
                    <a:pt x="7" y="6"/>
                    <a:pt x="4" y="5"/>
                    <a:pt x="3" y="7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6" name="Google Shape;736;p9"/>
          <p:cNvSpPr txBox="1"/>
          <p:nvPr/>
        </p:nvSpPr>
        <p:spPr>
          <a:xfrm>
            <a:off x="5287776" y="4980279"/>
            <a:ext cx="5662136" cy="9541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Get a modern PowerPoint  Presentation that is beautifully designed. Easy to change colors, photos and Text.</a:t>
            </a:r>
            <a:endParaRPr sz="1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37" name="Google Shape;737;p9"/>
          <p:cNvSpPr txBox="1"/>
          <p:nvPr/>
        </p:nvSpPr>
        <p:spPr>
          <a:xfrm>
            <a:off x="7195086" y="3771589"/>
            <a:ext cx="5549452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LOREM IPSUM DOLOR SIT AMET,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CU USU AGAM INTEGRE IMPEDIT.</a:t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38" name="Google Shape;738;p9"/>
          <p:cNvSpPr txBox="1"/>
          <p:nvPr/>
        </p:nvSpPr>
        <p:spPr>
          <a:xfrm>
            <a:off x="7195086" y="2091460"/>
            <a:ext cx="5549451" cy="10772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LOREM IPSUM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DOLOR SIT AMET, </a:t>
            </a:r>
            <a:endParaRPr sz="3200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39" name="Google Shape;739;p9"/>
          <p:cNvSpPr txBox="1">
            <a:spLocks noGrp="1"/>
          </p:cNvSpPr>
          <p:nvPr>
            <p:ph type="body" idx="1"/>
          </p:nvPr>
        </p:nvSpPr>
        <p:spPr>
          <a:xfrm>
            <a:off x="789839" y="513701"/>
            <a:ext cx="10544391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8662"/>
              </a:buClr>
              <a:buSzPts val="4000"/>
              <a:buNone/>
            </a:pPr>
            <a:endParaRPr>
              <a:solidFill>
                <a:srgbClr val="FF0000"/>
              </a:solidFill>
            </a:endParaRPr>
          </a:p>
        </p:txBody>
      </p:sp>
      <p:pic>
        <p:nvPicPr>
          <p:cNvPr id="740" name="Google Shape;740;p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1238866">
            <a:off x="4998051" y="2675532"/>
            <a:ext cx="2031402" cy="1309477"/>
          </a:xfrm>
          <a:prstGeom prst="rect">
            <a:avLst/>
          </a:prstGeom>
          <a:noFill/>
          <a:ln>
            <a:noFill/>
          </a:ln>
        </p:spPr>
      </p:pic>
      <p:pic>
        <p:nvPicPr>
          <p:cNvPr id="741" name="Google Shape;741;p9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42052" y="2630069"/>
            <a:ext cx="4322623" cy="329830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742" name="Google Shape;742;p9"/>
          <p:cNvGrpSpPr/>
          <p:nvPr/>
        </p:nvGrpSpPr>
        <p:grpSpPr>
          <a:xfrm>
            <a:off x="262770" y="279411"/>
            <a:ext cx="1003936" cy="724247"/>
            <a:chOff x="3805238" y="3384551"/>
            <a:chExt cx="1624012" cy="1171574"/>
          </a:xfrm>
        </p:grpSpPr>
        <p:sp>
          <p:nvSpPr>
            <p:cNvPr id="743" name="Google Shape;743;p9"/>
            <p:cNvSpPr/>
            <p:nvPr/>
          </p:nvSpPr>
          <p:spPr>
            <a:xfrm>
              <a:off x="3805238" y="3741738"/>
              <a:ext cx="773113" cy="193675"/>
            </a:xfrm>
            <a:custGeom>
              <a:avLst/>
              <a:gdLst/>
              <a:ahLst/>
              <a:cxnLst/>
              <a:rect l="l" t="t" r="r" b="b"/>
              <a:pathLst>
                <a:path w="89" h="22" extrusionOk="0">
                  <a:moveTo>
                    <a:pt x="88" y="22"/>
                  </a:moveTo>
                  <a:cubicBezTo>
                    <a:pt x="80" y="19"/>
                    <a:pt x="72" y="16"/>
                    <a:pt x="63" y="14"/>
                  </a:cubicBezTo>
                  <a:cubicBezTo>
                    <a:pt x="48" y="10"/>
                    <a:pt x="32" y="10"/>
                    <a:pt x="16" y="10"/>
                  </a:cubicBezTo>
                  <a:cubicBezTo>
                    <a:pt x="13" y="11"/>
                    <a:pt x="9" y="11"/>
                    <a:pt x="6" y="11"/>
                  </a:cubicBezTo>
                  <a:cubicBezTo>
                    <a:pt x="4" y="10"/>
                    <a:pt x="0" y="12"/>
                    <a:pt x="0" y="9"/>
                  </a:cubicBezTo>
                  <a:cubicBezTo>
                    <a:pt x="0" y="6"/>
                    <a:pt x="3" y="6"/>
                    <a:pt x="5" y="5"/>
                  </a:cubicBezTo>
                  <a:cubicBezTo>
                    <a:pt x="19" y="0"/>
                    <a:pt x="33" y="1"/>
                    <a:pt x="47" y="4"/>
                  </a:cubicBezTo>
                  <a:cubicBezTo>
                    <a:pt x="62" y="7"/>
                    <a:pt x="76" y="12"/>
                    <a:pt x="89" y="21"/>
                  </a:cubicBezTo>
                  <a:cubicBezTo>
                    <a:pt x="89" y="21"/>
                    <a:pt x="88" y="22"/>
                    <a:pt x="88" y="22"/>
                  </a:cubicBezTo>
                  <a:close/>
                </a:path>
              </a:pathLst>
            </a:custGeom>
            <a:solidFill>
              <a:srgbClr val="C60B1E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4" name="Google Shape;744;p9"/>
            <p:cNvSpPr/>
            <p:nvPr/>
          </p:nvSpPr>
          <p:spPr>
            <a:xfrm>
              <a:off x="3883025" y="3960813"/>
              <a:ext cx="703263" cy="384175"/>
            </a:xfrm>
            <a:custGeom>
              <a:avLst/>
              <a:gdLst/>
              <a:ahLst/>
              <a:cxnLst/>
              <a:rect l="l" t="t" r="r" b="b"/>
              <a:pathLst>
                <a:path w="81" h="44" extrusionOk="0">
                  <a:moveTo>
                    <a:pt x="81" y="0"/>
                  </a:moveTo>
                  <a:cubicBezTo>
                    <a:pt x="77" y="4"/>
                    <a:pt x="73" y="5"/>
                    <a:pt x="69" y="6"/>
                  </a:cubicBezTo>
                  <a:cubicBezTo>
                    <a:pt x="50" y="12"/>
                    <a:pt x="33" y="22"/>
                    <a:pt x="18" y="34"/>
                  </a:cubicBezTo>
                  <a:cubicBezTo>
                    <a:pt x="14" y="37"/>
                    <a:pt x="10" y="40"/>
                    <a:pt x="6" y="42"/>
                  </a:cubicBezTo>
                  <a:cubicBezTo>
                    <a:pt x="4" y="43"/>
                    <a:pt x="3" y="44"/>
                    <a:pt x="2" y="43"/>
                  </a:cubicBezTo>
                  <a:cubicBezTo>
                    <a:pt x="0" y="41"/>
                    <a:pt x="1" y="40"/>
                    <a:pt x="2" y="39"/>
                  </a:cubicBezTo>
                  <a:cubicBezTo>
                    <a:pt x="5" y="34"/>
                    <a:pt x="8" y="31"/>
                    <a:pt x="12" y="28"/>
                  </a:cubicBezTo>
                  <a:cubicBezTo>
                    <a:pt x="32" y="13"/>
                    <a:pt x="54" y="4"/>
                    <a:pt x="81" y="0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5" name="Google Shape;745;p9"/>
            <p:cNvSpPr/>
            <p:nvPr/>
          </p:nvSpPr>
          <p:spPr>
            <a:xfrm>
              <a:off x="4681538" y="3978275"/>
              <a:ext cx="565150" cy="577850"/>
            </a:xfrm>
            <a:custGeom>
              <a:avLst/>
              <a:gdLst/>
              <a:ahLst/>
              <a:cxnLst/>
              <a:rect l="l" t="t" r="r" b="b"/>
              <a:pathLst>
                <a:path w="65" h="66" extrusionOk="0">
                  <a:moveTo>
                    <a:pt x="3" y="6"/>
                  </a:moveTo>
                  <a:cubicBezTo>
                    <a:pt x="3" y="4"/>
                    <a:pt x="0" y="4"/>
                    <a:pt x="0" y="1"/>
                  </a:cubicBezTo>
                  <a:cubicBezTo>
                    <a:pt x="2" y="0"/>
                    <a:pt x="3" y="2"/>
                    <a:pt x="4" y="2"/>
                  </a:cubicBezTo>
                  <a:cubicBezTo>
                    <a:pt x="27" y="15"/>
                    <a:pt x="46" y="31"/>
                    <a:pt x="59" y="54"/>
                  </a:cubicBezTo>
                  <a:cubicBezTo>
                    <a:pt x="61" y="57"/>
                    <a:pt x="65" y="62"/>
                    <a:pt x="61" y="64"/>
                  </a:cubicBezTo>
                  <a:cubicBezTo>
                    <a:pt x="58" y="66"/>
                    <a:pt x="55" y="61"/>
                    <a:pt x="53" y="57"/>
                  </a:cubicBezTo>
                  <a:cubicBezTo>
                    <a:pt x="40" y="39"/>
                    <a:pt x="25" y="21"/>
                    <a:pt x="7" y="8"/>
                  </a:cubicBezTo>
                  <a:cubicBezTo>
                    <a:pt x="6" y="7"/>
                    <a:pt x="5" y="5"/>
                    <a:pt x="3" y="6"/>
                  </a:cubicBezTo>
                  <a:close/>
                </a:path>
              </a:pathLst>
            </a:custGeom>
            <a:solidFill>
              <a:srgbClr val="C60B1E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6" name="Google Shape;746;p9"/>
            <p:cNvSpPr/>
            <p:nvPr/>
          </p:nvSpPr>
          <p:spPr>
            <a:xfrm>
              <a:off x="4681538" y="3900488"/>
              <a:ext cx="738188" cy="192087"/>
            </a:xfrm>
            <a:custGeom>
              <a:avLst/>
              <a:gdLst/>
              <a:ahLst/>
              <a:cxnLst/>
              <a:rect l="l" t="t" r="r" b="b"/>
              <a:pathLst>
                <a:path w="85" h="22" extrusionOk="0">
                  <a:moveTo>
                    <a:pt x="0" y="6"/>
                  </a:moveTo>
                  <a:cubicBezTo>
                    <a:pt x="6" y="2"/>
                    <a:pt x="11" y="2"/>
                    <a:pt x="16" y="2"/>
                  </a:cubicBezTo>
                  <a:cubicBezTo>
                    <a:pt x="34" y="0"/>
                    <a:pt x="53" y="0"/>
                    <a:pt x="70" y="8"/>
                  </a:cubicBezTo>
                  <a:cubicBezTo>
                    <a:pt x="74" y="10"/>
                    <a:pt x="78" y="12"/>
                    <a:pt x="82" y="16"/>
                  </a:cubicBezTo>
                  <a:cubicBezTo>
                    <a:pt x="83" y="17"/>
                    <a:pt x="85" y="18"/>
                    <a:pt x="84" y="20"/>
                  </a:cubicBezTo>
                  <a:cubicBezTo>
                    <a:pt x="83" y="22"/>
                    <a:pt x="81" y="21"/>
                    <a:pt x="79" y="21"/>
                  </a:cubicBezTo>
                  <a:cubicBezTo>
                    <a:pt x="70" y="17"/>
                    <a:pt x="62" y="14"/>
                    <a:pt x="53" y="11"/>
                  </a:cubicBezTo>
                  <a:cubicBezTo>
                    <a:pt x="38" y="7"/>
                    <a:pt x="23" y="5"/>
                    <a:pt x="8" y="6"/>
                  </a:cubicBezTo>
                  <a:cubicBezTo>
                    <a:pt x="6" y="6"/>
                    <a:pt x="4" y="6"/>
                    <a:pt x="0" y="6"/>
                  </a:cubicBezTo>
                  <a:close/>
                </a:path>
              </a:pathLst>
            </a:custGeom>
            <a:solidFill>
              <a:srgbClr val="C60B1E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7" name="Google Shape;747;p9"/>
            <p:cNvSpPr/>
            <p:nvPr/>
          </p:nvSpPr>
          <p:spPr>
            <a:xfrm>
              <a:off x="4491038" y="3987800"/>
              <a:ext cx="155575" cy="550862"/>
            </a:xfrm>
            <a:custGeom>
              <a:avLst/>
              <a:gdLst/>
              <a:ahLst/>
              <a:cxnLst/>
              <a:rect l="l" t="t" r="r" b="b"/>
              <a:pathLst>
                <a:path w="18" h="63" extrusionOk="0">
                  <a:moveTo>
                    <a:pt x="16" y="0"/>
                  </a:moveTo>
                  <a:cubicBezTo>
                    <a:pt x="18" y="8"/>
                    <a:pt x="15" y="15"/>
                    <a:pt x="14" y="21"/>
                  </a:cubicBezTo>
                  <a:cubicBezTo>
                    <a:pt x="12" y="33"/>
                    <a:pt x="11" y="45"/>
                    <a:pt x="9" y="57"/>
                  </a:cubicBezTo>
                  <a:cubicBezTo>
                    <a:pt x="9" y="59"/>
                    <a:pt x="8" y="63"/>
                    <a:pt x="6" y="63"/>
                  </a:cubicBezTo>
                  <a:cubicBezTo>
                    <a:pt x="2" y="63"/>
                    <a:pt x="2" y="59"/>
                    <a:pt x="1" y="56"/>
                  </a:cubicBezTo>
                  <a:cubicBezTo>
                    <a:pt x="0" y="42"/>
                    <a:pt x="4" y="29"/>
                    <a:pt x="8" y="16"/>
                  </a:cubicBezTo>
                  <a:cubicBezTo>
                    <a:pt x="9" y="11"/>
                    <a:pt x="11" y="5"/>
                    <a:pt x="16" y="0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8" name="Google Shape;748;p9"/>
            <p:cNvSpPr/>
            <p:nvPr/>
          </p:nvSpPr>
          <p:spPr>
            <a:xfrm>
              <a:off x="4630738" y="3384551"/>
              <a:ext cx="147638" cy="533400"/>
            </a:xfrm>
            <a:custGeom>
              <a:avLst/>
              <a:gdLst/>
              <a:ahLst/>
              <a:cxnLst/>
              <a:rect l="l" t="t" r="r" b="b"/>
              <a:pathLst>
                <a:path w="17" h="61" extrusionOk="0">
                  <a:moveTo>
                    <a:pt x="0" y="60"/>
                  </a:moveTo>
                  <a:cubicBezTo>
                    <a:pt x="2" y="53"/>
                    <a:pt x="3" y="46"/>
                    <a:pt x="4" y="39"/>
                  </a:cubicBezTo>
                  <a:cubicBezTo>
                    <a:pt x="7" y="28"/>
                    <a:pt x="7" y="17"/>
                    <a:pt x="8" y="6"/>
                  </a:cubicBezTo>
                  <a:cubicBezTo>
                    <a:pt x="8" y="4"/>
                    <a:pt x="7" y="0"/>
                    <a:pt x="11" y="0"/>
                  </a:cubicBezTo>
                  <a:cubicBezTo>
                    <a:pt x="15" y="0"/>
                    <a:pt x="16" y="3"/>
                    <a:pt x="17" y="7"/>
                  </a:cubicBezTo>
                  <a:cubicBezTo>
                    <a:pt x="17" y="13"/>
                    <a:pt x="17" y="20"/>
                    <a:pt x="15" y="27"/>
                  </a:cubicBezTo>
                  <a:cubicBezTo>
                    <a:pt x="12" y="37"/>
                    <a:pt x="8" y="48"/>
                    <a:pt x="4" y="58"/>
                  </a:cubicBezTo>
                  <a:cubicBezTo>
                    <a:pt x="3" y="59"/>
                    <a:pt x="2" y="60"/>
                    <a:pt x="2" y="61"/>
                  </a:cubicBezTo>
                  <a:cubicBezTo>
                    <a:pt x="1" y="60"/>
                    <a:pt x="1" y="60"/>
                    <a:pt x="0" y="60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9" name="Google Shape;749;p9"/>
            <p:cNvSpPr/>
            <p:nvPr/>
          </p:nvSpPr>
          <p:spPr>
            <a:xfrm>
              <a:off x="4743450" y="3663950"/>
              <a:ext cx="511175" cy="227012"/>
            </a:xfrm>
            <a:custGeom>
              <a:avLst/>
              <a:gdLst/>
              <a:ahLst/>
              <a:cxnLst/>
              <a:rect l="l" t="t" r="r" b="b"/>
              <a:pathLst>
                <a:path w="59" h="26" extrusionOk="0">
                  <a:moveTo>
                    <a:pt x="0" y="24"/>
                  </a:moveTo>
                  <a:cubicBezTo>
                    <a:pt x="16" y="13"/>
                    <a:pt x="33" y="3"/>
                    <a:pt x="52" y="0"/>
                  </a:cubicBezTo>
                  <a:cubicBezTo>
                    <a:pt x="53" y="0"/>
                    <a:pt x="54" y="0"/>
                    <a:pt x="55" y="0"/>
                  </a:cubicBezTo>
                  <a:cubicBezTo>
                    <a:pt x="56" y="1"/>
                    <a:pt x="59" y="1"/>
                    <a:pt x="59" y="2"/>
                  </a:cubicBezTo>
                  <a:cubicBezTo>
                    <a:pt x="59" y="4"/>
                    <a:pt x="57" y="5"/>
                    <a:pt x="56" y="5"/>
                  </a:cubicBezTo>
                  <a:cubicBezTo>
                    <a:pt x="44" y="9"/>
                    <a:pt x="33" y="13"/>
                    <a:pt x="22" y="17"/>
                  </a:cubicBezTo>
                  <a:cubicBezTo>
                    <a:pt x="15" y="19"/>
                    <a:pt x="8" y="23"/>
                    <a:pt x="1" y="26"/>
                  </a:cubicBezTo>
                  <a:cubicBezTo>
                    <a:pt x="0" y="25"/>
                    <a:pt x="0" y="25"/>
                    <a:pt x="0" y="24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0" name="Google Shape;750;p9"/>
            <p:cNvSpPr/>
            <p:nvPr/>
          </p:nvSpPr>
          <p:spPr>
            <a:xfrm>
              <a:off x="3952875" y="3935413"/>
              <a:ext cx="546100" cy="192087"/>
            </a:xfrm>
            <a:custGeom>
              <a:avLst/>
              <a:gdLst/>
              <a:ahLst/>
              <a:cxnLst/>
              <a:rect l="l" t="t" r="r" b="b"/>
              <a:pathLst>
                <a:path w="63" h="22" extrusionOk="0">
                  <a:moveTo>
                    <a:pt x="63" y="1"/>
                  </a:moveTo>
                  <a:cubicBezTo>
                    <a:pt x="60" y="5"/>
                    <a:pt x="56" y="3"/>
                    <a:pt x="54" y="4"/>
                  </a:cubicBezTo>
                  <a:cubicBezTo>
                    <a:pt x="39" y="7"/>
                    <a:pt x="24" y="11"/>
                    <a:pt x="11" y="18"/>
                  </a:cubicBezTo>
                  <a:cubicBezTo>
                    <a:pt x="8" y="19"/>
                    <a:pt x="4" y="22"/>
                    <a:pt x="2" y="19"/>
                  </a:cubicBezTo>
                  <a:cubicBezTo>
                    <a:pt x="0" y="15"/>
                    <a:pt x="5" y="13"/>
                    <a:pt x="8" y="12"/>
                  </a:cubicBezTo>
                  <a:cubicBezTo>
                    <a:pt x="25" y="3"/>
                    <a:pt x="43" y="0"/>
                    <a:pt x="63" y="1"/>
                  </a:cubicBezTo>
                  <a:close/>
                </a:path>
              </a:pathLst>
            </a:custGeom>
            <a:solidFill>
              <a:srgbClr val="C60B1E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1" name="Google Shape;751;p9"/>
            <p:cNvSpPr/>
            <p:nvPr/>
          </p:nvSpPr>
          <p:spPr>
            <a:xfrm>
              <a:off x="4117975" y="3489325"/>
              <a:ext cx="433388" cy="366712"/>
            </a:xfrm>
            <a:custGeom>
              <a:avLst/>
              <a:gdLst/>
              <a:ahLst/>
              <a:cxnLst/>
              <a:rect l="l" t="t" r="r" b="b"/>
              <a:pathLst>
                <a:path w="50" h="42" extrusionOk="0">
                  <a:moveTo>
                    <a:pt x="50" y="42"/>
                  </a:moveTo>
                  <a:cubicBezTo>
                    <a:pt x="43" y="38"/>
                    <a:pt x="38" y="32"/>
                    <a:pt x="32" y="27"/>
                  </a:cubicBezTo>
                  <a:cubicBezTo>
                    <a:pt x="23" y="20"/>
                    <a:pt x="14" y="14"/>
                    <a:pt x="4" y="7"/>
                  </a:cubicBezTo>
                  <a:cubicBezTo>
                    <a:pt x="3" y="6"/>
                    <a:pt x="0" y="4"/>
                    <a:pt x="1" y="2"/>
                  </a:cubicBezTo>
                  <a:cubicBezTo>
                    <a:pt x="2" y="0"/>
                    <a:pt x="5" y="1"/>
                    <a:pt x="7" y="2"/>
                  </a:cubicBezTo>
                  <a:cubicBezTo>
                    <a:pt x="13" y="4"/>
                    <a:pt x="18" y="8"/>
                    <a:pt x="23" y="12"/>
                  </a:cubicBezTo>
                  <a:cubicBezTo>
                    <a:pt x="33" y="20"/>
                    <a:pt x="43" y="30"/>
                    <a:pt x="50" y="42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2" name="Google Shape;752;p9"/>
            <p:cNvSpPr/>
            <p:nvPr/>
          </p:nvSpPr>
          <p:spPr>
            <a:xfrm>
              <a:off x="4829175" y="4005263"/>
              <a:ext cx="600075" cy="339725"/>
            </a:xfrm>
            <a:custGeom>
              <a:avLst/>
              <a:gdLst/>
              <a:ahLst/>
              <a:cxnLst/>
              <a:rect l="l" t="t" r="r" b="b"/>
              <a:pathLst>
                <a:path w="69" h="39" extrusionOk="0">
                  <a:moveTo>
                    <a:pt x="0" y="0"/>
                  </a:moveTo>
                  <a:cubicBezTo>
                    <a:pt x="26" y="7"/>
                    <a:pt x="51" y="17"/>
                    <a:pt x="69" y="39"/>
                  </a:cubicBezTo>
                  <a:cubicBezTo>
                    <a:pt x="47" y="24"/>
                    <a:pt x="25" y="9"/>
                    <a:pt x="0" y="0"/>
                  </a:cubicBezTo>
                  <a:close/>
                </a:path>
              </a:pathLst>
            </a:custGeom>
            <a:solidFill>
              <a:srgbClr val="C60B1E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3" name="Google Shape;753;p9"/>
            <p:cNvSpPr/>
            <p:nvPr/>
          </p:nvSpPr>
          <p:spPr>
            <a:xfrm>
              <a:off x="4681538" y="4030663"/>
              <a:ext cx="209550" cy="438150"/>
            </a:xfrm>
            <a:custGeom>
              <a:avLst/>
              <a:gdLst/>
              <a:ahLst/>
              <a:cxnLst/>
              <a:rect l="l" t="t" r="r" b="b"/>
              <a:pathLst>
                <a:path w="24" h="50" extrusionOk="0">
                  <a:moveTo>
                    <a:pt x="3" y="0"/>
                  </a:moveTo>
                  <a:cubicBezTo>
                    <a:pt x="11" y="12"/>
                    <a:pt x="18" y="24"/>
                    <a:pt x="21" y="38"/>
                  </a:cubicBezTo>
                  <a:cubicBezTo>
                    <a:pt x="22" y="41"/>
                    <a:pt x="24" y="47"/>
                    <a:pt x="21" y="48"/>
                  </a:cubicBezTo>
                  <a:cubicBezTo>
                    <a:pt x="18" y="50"/>
                    <a:pt x="17" y="43"/>
                    <a:pt x="16" y="40"/>
                  </a:cubicBezTo>
                  <a:cubicBezTo>
                    <a:pt x="13" y="28"/>
                    <a:pt x="8" y="15"/>
                    <a:pt x="2" y="4"/>
                  </a:cubicBezTo>
                  <a:cubicBezTo>
                    <a:pt x="2" y="3"/>
                    <a:pt x="0" y="1"/>
                    <a:pt x="3" y="0"/>
                  </a:cubicBezTo>
                  <a:cubicBezTo>
                    <a:pt x="3" y="0"/>
                    <a:pt x="3" y="0"/>
                    <a:pt x="3" y="0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4" name="Google Shape;754;p9"/>
            <p:cNvSpPr/>
            <p:nvPr/>
          </p:nvSpPr>
          <p:spPr>
            <a:xfrm>
              <a:off x="4238625" y="4048125"/>
              <a:ext cx="287338" cy="358775"/>
            </a:xfrm>
            <a:custGeom>
              <a:avLst/>
              <a:gdLst/>
              <a:ahLst/>
              <a:cxnLst/>
              <a:rect l="l" t="t" r="r" b="b"/>
              <a:pathLst>
                <a:path w="33" h="41" extrusionOk="0">
                  <a:moveTo>
                    <a:pt x="33" y="0"/>
                  </a:moveTo>
                  <a:cubicBezTo>
                    <a:pt x="25" y="11"/>
                    <a:pt x="16" y="21"/>
                    <a:pt x="9" y="33"/>
                  </a:cubicBezTo>
                  <a:cubicBezTo>
                    <a:pt x="7" y="35"/>
                    <a:pt x="6" y="37"/>
                    <a:pt x="4" y="39"/>
                  </a:cubicBezTo>
                  <a:cubicBezTo>
                    <a:pt x="4" y="40"/>
                    <a:pt x="2" y="41"/>
                    <a:pt x="1" y="40"/>
                  </a:cubicBezTo>
                  <a:cubicBezTo>
                    <a:pt x="0" y="40"/>
                    <a:pt x="1" y="38"/>
                    <a:pt x="1" y="37"/>
                  </a:cubicBezTo>
                  <a:cubicBezTo>
                    <a:pt x="4" y="27"/>
                    <a:pt x="11" y="20"/>
                    <a:pt x="18" y="12"/>
                  </a:cubicBezTo>
                  <a:cubicBezTo>
                    <a:pt x="22" y="7"/>
                    <a:pt x="27" y="3"/>
                    <a:pt x="33" y="0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5" name="Google Shape;755;p9"/>
            <p:cNvSpPr/>
            <p:nvPr/>
          </p:nvSpPr>
          <p:spPr>
            <a:xfrm>
              <a:off x="4135438" y="4057650"/>
              <a:ext cx="312738" cy="269875"/>
            </a:xfrm>
            <a:custGeom>
              <a:avLst/>
              <a:gdLst/>
              <a:ahLst/>
              <a:cxnLst/>
              <a:rect l="l" t="t" r="r" b="b"/>
              <a:pathLst>
                <a:path w="36" h="31" extrusionOk="0">
                  <a:moveTo>
                    <a:pt x="36" y="2"/>
                  </a:moveTo>
                  <a:cubicBezTo>
                    <a:pt x="23" y="7"/>
                    <a:pt x="14" y="17"/>
                    <a:pt x="6" y="28"/>
                  </a:cubicBezTo>
                  <a:cubicBezTo>
                    <a:pt x="5" y="29"/>
                    <a:pt x="4" y="31"/>
                    <a:pt x="2" y="29"/>
                  </a:cubicBezTo>
                  <a:cubicBezTo>
                    <a:pt x="0" y="28"/>
                    <a:pt x="1" y="26"/>
                    <a:pt x="2" y="24"/>
                  </a:cubicBezTo>
                  <a:cubicBezTo>
                    <a:pt x="7" y="13"/>
                    <a:pt x="26" y="0"/>
                    <a:pt x="36" y="2"/>
                  </a:cubicBezTo>
                  <a:close/>
                </a:path>
              </a:pathLst>
            </a:custGeom>
            <a:solidFill>
              <a:srgbClr val="C60B1E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6" name="Google Shape;756;p9"/>
            <p:cNvSpPr/>
            <p:nvPr/>
          </p:nvSpPr>
          <p:spPr>
            <a:xfrm>
              <a:off x="4716463" y="3584575"/>
              <a:ext cx="269875" cy="271462"/>
            </a:xfrm>
            <a:custGeom>
              <a:avLst/>
              <a:gdLst/>
              <a:ahLst/>
              <a:cxnLst/>
              <a:rect l="l" t="t" r="r" b="b"/>
              <a:pathLst>
                <a:path w="31" h="31" extrusionOk="0">
                  <a:moveTo>
                    <a:pt x="0" y="30"/>
                  </a:moveTo>
                  <a:cubicBezTo>
                    <a:pt x="0" y="19"/>
                    <a:pt x="13" y="3"/>
                    <a:pt x="23" y="1"/>
                  </a:cubicBezTo>
                  <a:cubicBezTo>
                    <a:pt x="25" y="0"/>
                    <a:pt x="26" y="0"/>
                    <a:pt x="28" y="0"/>
                  </a:cubicBezTo>
                  <a:cubicBezTo>
                    <a:pt x="29" y="0"/>
                    <a:pt x="30" y="0"/>
                    <a:pt x="30" y="1"/>
                  </a:cubicBezTo>
                  <a:cubicBezTo>
                    <a:pt x="31" y="3"/>
                    <a:pt x="30" y="3"/>
                    <a:pt x="29" y="4"/>
                  </a:cubicBezTo>
                  <a:cubicBezTo>
                    <a:pt x="28" y="5"/>
                    <a:pt x="27" y="5"/>
                    <a:pt x="26" y="6"/>
                  </a:cubicBezTo>
                  <a:cubicBezTo>
                    <a:pt x="15" y="10"/>
                    <a:pt x="8" y="18"/>
                    <a:pt x="2" y="29"/>
                  </a:cubicBezTo>
                  <a:cubicBezTo>
                    <a:pt x="2" y="30"/>
                    <a:pt x="2" y="31"/>
                    <a:pt x="0" y="30"/>
                  </a:cubicBez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7" name="Google Shape;757;p9"/>
            <p:cNvSpPr/>
            <p:nvPr/>
          </p:nvSpPr>
          <p:spPr>
            <a:xfrm>
              <a:off x="4456113" y="3506788"/>
              <a:ext cx="165100" cy="314325"/>
            </a:xfrm>
            <a:custGeom>
              <a:avLst/>
              <a:gdLst/>
              <a:ahLst/>
              <a:cxnLst/>
              <a:rect l="l" t="t" r="r" b="b"/>
              <a:pathLst>
                <a:path w="19" h="36" extrusionOk="0">
                  <a:moveTo>
                    <a:pt x="17" y="36"/>
                  </a:moveTo>
                  <a:cubicBezTo>
                    <a:pt x="14" y="32"/>
                    <a:pt x="14" y="29"/>
                    <a:pt x="13" y="25"/>
                  </a:cubicBezTo>
                  <a:cubicBezTo>
                    <a:pt x="10" y="19"/>
                    <a:pt x="7" y="13"/>
                    <a:pt x="3" y="7"/>
                  </a:cubicBezTo>
                  <a:cubicBezTo>
                    <a:pt x="2" y="5"/>
                    <a:pt x="0" y="3"/>
                    <a:pt x="2" y="1"/>
                  </a:cubicBezTo>
                  <a:cubicBezTo>
                    <a:pt x="4" y="0"/>
                    <a:pt x="6" y="2"/>
                    <a:pt x="7" y="3"/>
                  </a:cubicBezTo>
                  <a:cubicBezTo>
                    <a:pt x="14" y="9"/>
                    <a:pt x="19" y="26"/>
                    <a:pt x="17" y="36"/>
                  </a:cubicBez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8" name="Google Shape;758;p9"/>
            <p:cNvSpPr/>
            <p:nvPr/>
          </p:nvSpPr>
          <p:spPr>
            <a:xfrm>
              <a:off x="3943350" y="3873500"/>
              <a:ext cx="477838" cy="61912"/>
            </a:xfrm>
            <a:custGeom>
              <a:avLst/>
              <a:gdLst/>
              <a:ahLst/>
              <a:cxnLst/>
              <a:rect l="l" t="t" r="r" b="b"/>
              <a:pathLst>
                <a:path w="55" h="7" extrusionOk="0">
                  <a:moveTo>
                    <a:pt x="0" y="7"/>
                  </a:moveTo>
                  <a:cubicBezTo>
                    <a:pt x="18" y="0"/>
                    <a:pt x="36" y="1"/>
                    <a:pt x="55" y="5"/>
                  </a:cubicBezTo>
                  <a:cubicBezTo>
                    <a:pt x="36" y="3"/>
                    <a:pt x="18" y="5"/>
                    <a:pt x="0" y="7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9" name="Google Shape;759;p9"/>
            <p:cNvSpPr/>
            <p:nvPr/>
          </p:nvSpPr>
          <p:spPr>
            <a:xfrm>
              <a:off x="4656138" y="4040188"/>
              <a:ext cx="112713" cy="393700"/>
            </a:xfrm>
            <a:custGeom>
              <a:avLst/>
              <a:gdLst/>
              <a:ahLst/>
              <a:cxnLst/>
              <a:rect l="l" t="t" r="r" b="b"/>
              <a:pathLst>
                <a:path w="13" h="45" extrusionOk="0">
                  <a:moveTo>
                    <a:pt x="0" y="0"/>
                  </a:moveTo>
                  <a:cubicBezTo>
                    <a:pt x="6" y="14"/>
                    <a:pt x="13" y="29"/>
                    <a:pt x="6" y="45"/>
                  </a:cubicBezTo>
                  <a:cubicBezTo>
                    <a:pt x="6" y="30"/>
                    <a:pt x="5" y="15"/>
                    <a:pt x="0" y="0"/>
                  </a:cubicBezTo>
                  <a:close/>
                </a:path>
              </a:pathLst>
            </a:custGeom>
            <a:solidFill>
              <a:srgbClr val="C60B1E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0" name="Google Shape;760;p9"/>
            <p:cNvSpPr/>
            <p:nvPr/>
          </p:nvSpPr>
          <p:spPr>
            <a:xfrm>
              <a:off x="4378325" y="4092575"/>
              <a:ext cx="173038" cy="287337"/>
            </a:xfrm>
            <a:custGeom>
              <a:avLst/>
              <a:gdLst/>
              <a:ahLst/>
              <a:cxnLst/>
              <a:rect l="l" t="t" r="r" b="b"/>
              <a:pathLst>
                <a:path w="20" h="33" extrusionOk="0">
                  <a:moveTo>
                    <a:pt x="3" y="33"/>
                  </a:moveTo>
                  <a:cubicBezTo>
                    <a:pt x="0" y="23"/>
                    <a:pt x="10" y="4"/>
                    <a:pt x="20" y="0"/>
                  </a:cubicBezTo>
                  <a:cubicBezTo>
                    <a:pt x="9" y="10"/>
                    <a:pt x="8" y="22"/>
                    <a:pt x="3" y="33"/>
                  </a:cubicBezTo>
                  <a:close/>
                </a:path>
              </a:pathLst>
            </a:custGeom>
            <a:solidFill>
              <a:srgbClr val="C60B1E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1" name="Google Shape;761;p9"/>
            <p:cNvSpPr/>
            <p:nvPr/>
          </p:nvSpPr>
          <p:spPr>
            <a:xfrm>
              <a:off x="5064125" y="4197350"/>
              <a:ext cx="217488" cy="182562"/>
            </a:xfrm>
            <a:custGeom>
              <a:avLst/>
              <a:gdLst/>
              <a:ahLst/>
              <a:cxnLst/>
              <a:rect l="l" t="t" r="r" b="b"/>
              <a:pathLst>
                <a:path w="25" h="21" extrusionOk="0">
                  <a:moveTo>
                    <a:pt x="0" y="0"/>
                  </a:moveTo>
                  <a:cubicBezTo>
                    <a:pt x="9" y="4"/>
                    <a:pt x="18" y="9"/>
                    <a:pt x="24" y="17"/>
                  </a:cubicBezTo>
                  <a:cubicBezTo>
                    <a:pt x="24" y="18"/>
                    <a:pt x="25" y="19"/>
                    <a:pt x="24" y="20"/>
                  </a:cubicBezTo>
                  <a:cubicBezTo>
                    <a:pt x="23" y="21"/>
                    <a:pt x="22" y="20"/>
                    <a:pt x="21" y="20"/>
                  </a:cubicBezTo>
                  <a:cubicBezTo>
                    <a:pt x="19" y="17"/>
                    <a:pt x="16" y="15"/>
                    <a:pt x="13" y="13"/>
                  </a:cubicBezTo>
                  <a:cubicBezTo>
                    <a:pt x="9" y="9"/>
                    <a:pt x="5" y="4"/>
                    <a:pt x="0" y="0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2" name="Google Shape;762;p9"/>
            <p:cNvSpPr/>
            <p:nvPr/>
          </p:nvSpPr>
          <p:spPr>
            <a:xfrm>
              <a:off x="5073650" y="4022725"/>
              <a:ext cx="260350" cy="139700"/>
            </a:xfrm>
            <a:custGeom>
              <a:avLst/>
              <a:gdLst/>
              <a:ahLst/>
              <a:cxnLst/>
              <a:rect l="l" t="t" r="r" b="b"/>
              <a:pathLst>
                <a:path w="30" h="16" extrusionOk="0">
                  <a:moveTo>
                    <a:pt x="0" y="0"/>
                  </a:moveTo>
                  <a:cubicBezTo>
                    <a:pt x="10" y="1"/>
                    <a:pt x="19" y="5"/>
                    <a:pt x="27" y="11"/>
                  </a:cubicBezTo>
                  <a:cubicBezTo>
                    <a:pt x="28" y="11"/>
                    <a:pt x="30" y="12"/>
                    <a:pt x="29" y="14"/>
                  </a:cubicBezTo>
                  <a:cubicBezTo>
                    <a:pt x="28" y="16"/>
                    <a:pt x="26" y="15"/>
                    <a:pt x="24" y="14"/>
                  </a:cubicBezTo>
                  <a:cubicBezTo>
                    <a:pt x="16" y="9"/>
                    <a:pt x="8" y="5"/>
                    <a:pt x="0" y="0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3" name="Google Shape;763;p9"/>
            <p:cNvSpPr/>
            <p:nvPr/>
          </p:nvSpPr>
          <p:spPr>
            <a:xfrm>
              <a:off x="4056063" y="4344988"/>
              <a:ext cx="69850" cy="71437"/>
            </a:xfrm>
            <a:custGeom>
              <a:avLst/>
              <a:gdLst/>
              <a:ahLst/>
              <a:cxnLst/>
              <a:rect l="l" t="t" r="r" b="b"/>
              <a:pathLst>
                <a:path w="8" h="8" extrusionOk="0">
                  <a:moveTo>
                    <a:pt x="7" y="5"/>
                  </a:moveTo>
                  <a:cubicBezTo>
                    <a:pt x="7" y="8"/>
                    <a:pt x="4" y="6"/>
                    <a:pt x="3" y="8"/>
                  </a:cubicBezTo>
                  <a:cubicBezTo>
                    <a:pt x="2" y="7"/>
                    <a:pt x="0" y="6"/>
                    <a:pt x="0" y="4"/>
                  </a:cubicBezTo>
                  <a:cubicBezTo>
                    <a:pt x="2" y="4"/>
                    <a:pt x="0" y="0"/>
                    <a:pt x="3" y="0"/>
                  </a:cubicBezTo>
                  <a:cubicBezTo>
                    <a:pt x="7" y="1"/>
                    <a:pt x="8" y="2"/>
                    <a:pt x="7" y="5"/>
                  </a:cubicBezTo>
                  <a:close/>
                </a:path>
              </a:pathLst>
            </a:custGeom>
            <a:solidFill>
              <a:srgbClr val="C60B1E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4" name="Google Shape;764;p9"/>
            <p:cNvSpPr/>
            <p:nvPr/>
          </p:nvSpPr>
          <p:spPr>
            <a:xfrm>
              <a:off x="4681538" y="4476750"/>
              <a:ext cx="69850" cy="79375"/>
            </a:xfrm>
            <a:custGeom>
              <a:avLst/>
              <a:gdLst/>
              <a:ahLst/>
              <a:cxnLst/>
              <a:rect l="l" t="t" r="r" b="b"/>
              <a:pathLst>
                <a:path w="8" h="9" extrusionOk="0">
                  <a:moveTo>
                    <a:pt x="3" y="9"/>
                  </a:moveTo>
                  <a:cubicBezTo>
                    <a:pt x="2" y="7"/>
                    <a:pt x="1" y="6"/>
                    <a:pt x="0" y="4"/>
                  </a:cubicBezTo>
                  <a:cubicBezTo>
                    <a:pt x="1" y="4"/>
                    <a:pt x="0" y="0"/>
                    <a:pt x="3" y="0"/>
                  </a:cubicBezTo>
                  <a:cubicBezTo>
                    <a:pt x="5" y="1"/>
                    <a:pt x="7" y="0"/>
                    <a:pt x="7" y="4"/>
                  </a:cubicBezTo>
                  <a:cubicBezTo>
                    <a:pt x="8" y="8"/>
                    <a:pt x="4" y="6"/>
                    <a:pt x="3" y="9"/>
                  </a:cubicBezTo>
                  <a:close/>
                </a:path>
              </a:pathLst>
            </a:custGeom>
            <a:solidFill>
              <a:srgbClr val="C60B1E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5" name="Google Shape;765;p9"/>
            <p:cNvSpPr/>
            <p:nvPr/>
          </p:nvSpPr>
          <p:spPr>
            <a:xfrm>
              <a:off x="4351338" y="4424363"/>
              <a:ext cx="87313" cy="69850"/>
            </a:xfrm>
            <a:custGeom>
              <a:avLst/>
              <a:gdLst/>
              <a:ahLst/>
              <a:cxnLst/>
              <a:rect l="l" t="t" r="r" b="b"/>
              <a:pathLst>
                <a:path w="10" h="8" extrusionOk="0">
                  <a:moveTo>
                    <a:pt x="8" y="3"/>
                  </a:moveTo>
                  <a:cubicBezTo>
                    <a:pt x="9" y="8"/>
                    <a:pt x="5" y="6"/>
                    <a:pt x="4" y="8"/>
                  </a:cubicBezTo>
                  <a:cubicBezTo>
                    <a:pt x="3" y="7"/>
                    <a:pt x="2" y="6"/>
                    <a:pt x="0" y="4"/>
                  </a:cubicBezTo>
                  <a:cubicBezTo>
                    <a:pt x="3" y="4"/>
                    <a:pt x="1" y="0"/>
                    <a:pt x="4" y="1"/>
                  </a:cubicBezTo>
                  <a:cubicBezTo>
                    <a:pt x="6" y="1"/>
                    <a:pt x="10" y="0"/>
                    <a:pt x="8" y="3"/>
                  </a:cubicBezTo>
                  <a:close/>
                </a:path>
              </a:pathLst>
            </a:custGeom>
            <a:solidFill>
              <a:srgbClr val="C60B1E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6" name="Google Shape;766;p9"/>
            <p:cNvSpPr/>
            <p:nvPr/>
          </p:nvSpPr>
          <p:spPr>
            <a:xfrm>
              <a:off x="4403725" y="3402013"/>
              <a:ext cx="79375" cy="77787"/>
            </a:xfrm>
            <a:custGeom>
              <a:avLst/>
              <a:gdLst/>
              <a:ahLst/>
              <a:cxnLst/>
              <a:rect l="l" t="t" r="r" b="b"/>
              <a:pathLst>
                <a:path w="9" h="9" extrusionOk="0">
                  <a:moveTo>
                    <a:pt x="4" y="1"/>
                  </a:moveTo>
                  <a:cubicBezTo>
                    <a:pt x="9" y="0"/>
                    <a:pt x="8" y="4"/>
                    <a:pt x="8" y="5"/>
                  </a:cubicBezTo>
                  <a:cubicBezTo>
                    <a:pt x="9" y="8"/>
                    <a:pt x="5" y="7"/>
                    <a:pt x="4" y="9"/>
                  </a:cubicBezTo>
                  <a:cubicBezTo>
                    <a:pt x="3" y="8"/>
                    <a:pt x="2" y="6"/>
                    <a:pt x="0" y="5"/>
                  </a:cubicBezTo>
                  <a:cubicBezTo>
                    <a:pt x="2" y="4"/>
                    <a:pt x="2" y="1"/>
                    <a:pt x="4" y="1"/>
                  </a:cubicBezTo>
                  <a:close/>
                </a:path>
              </a:pathLst>
            </a:custGeom>
            <a:solidFill>
              <a:srgbClr val="C60B1E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7" name="Google Shape;767;p9"/>
            <p:cNvSpPr/>
            <p:nvPr/>
          </p:nvSpPr>
          <p:spPr>
            <a:xfrm>
              <a:off x="3840163" y="3917950"/>
              <a:ext cx="68263" cy="69850"/>
            </a:xfrm>
            <a:custGeom>
              <a:avLst/>
              <a:gdLst/>
              <a:ahLst/>
              <a:cxnLst/>
              <a:rect l="l" t="t" r="r" b="b"/>
              <a:pathLst>
                <a:path w="8" h="8" extrusionOk="0">
                  <a:moveTo>
                    <a:pt x="5" y="1"/>
                  </a:moveTo>
                  <a:cubicBezTo>
                    <a:pt x="8" y="0"/>
                    <a:pt x="7" y="4"/>
                    <a:pt x="7" y="5"/>
                  </a:cubicBezTo>
                  <a:cubicBezTo>
                    <a:pt x="8" y="8"/>
                    <a:pt x="4" y="6"/>
                    <a:pt x="4" y="8"/>
                  </a:cubicBezTo>
                  <a:cubicBezTo>
                    <a:pt x="2" y="7"/>
                    <a:pt x="1" y="6"/>
                    <a:pt x="0" y="4"/>
                  </a:cubicBezTo>
                  <a:cubicBezTo>
                    <a:pt x="2" y="4"/>
                    <a:pt x="1" y="0"/>
                    <a:pt x="5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8" name="Google Shape;768;p9"/>
            <p:cNvSpPr/>
            <p:nvPr/>
          </p:nvSpPr>
          <p:spPr>
            <a:xfrm>
              <a:off x="4994275" y="3524250"/>
              <a:ext cx="61913" cy="60325"/>
            </a:xfrm>
            <a:custGeom>
              <a:avLst/>
              <a:gdLst/>
              <a:ahLst/>
              <a:cxnLst/>
              <a:rect l="l" t="t" r="r" b="b"/>
              <a:pathLst>
                <a:path w="7" h="7" extrusionOk="0">
                  <a:moveTo>
                    <a:pt x="5" y="4"/>
                  </a:moveTo>
                  <a:cubicBezTo>
                    <a:pt x="7" y="7"/>
                    <a:pt x="4" y="6"/>
                    <a:pt x="3" y="7"/>
                  </a:cubicBezTo>
                  <a:cubicBezTo>
                    <a:pt x="1" y="7"/>
                    <a:pt x="1" y="5"/>
                    <a:pt x="0" y="4"/>
                  </a:cubicBezTo>
                  <a:cubicBezTo>
                    <a:pt x="1" y="4"/>
                    <a:pt x="0" y="0"/>
                    <a:pt x="3" y="1"/>
                  </a:cubicBezTo>
                  <a:cubicBezTo>
                    <a:pt x="4" y="1"/>
                    <a:pt x="7" y="1"/>
                    <a:pt x="5" y="4"/>
                  </a:cubicBezTo>
                  <a:close/>
                </a:path>
              </a:pathLst>
            </a:custGeom>
            <a:solidFill>
              <a:srgbClr val="C60B1E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9" name="Google Shape;769;p9"/>
            <p:cNvSpPr/>
            <p:nvPr/>
          </p:nvSpPr>
          <p:spPr>
            <a:xfrm>
              <a:off x="5368925" y="4170363"/>
              <a:ext cx="60325" cy="61912"/>
            </a:xfrm>
            <a:custGeom>
              <a:avLst/>
              <a:gdLst/>
              <a:ahLst/>
              <a:cxnLst/>
              <a:rect l="l" t="t" r="r" b="b"/>
              <a:pathLst>
                <a:path w="7" h="7" extrusionOk="0">
                  <a:moveTo>
                    <a:pt x="3" y="7"/>
                  </a:moveTo>
                  <a:cubicBezTo>
                    <a:pt x="2" y="6"/>
                    <a:pt x="1" y="5"/>
                    <a:pt x="0" y="4"/>
                  </a:cubicBezTo>
                  <a:cubicBezTo>
                    <a:pt x="1" y="3"/>
                    <a:pt x="0" y="0"/>
                    <a:pt x="3" y="0"/>
                  </a:cubicBezTo>
                  <a:cubicBezTo>
                    <a:pt x="5" y="0"/>
                    <a:pt x="6" y="1"/>
                    <a:pt x="6" y="3"/>
                  </a:cubicBezTo>
                  <a:cubicBezTo>
                    <a:pt x="7" y="6"/>
                    <a:pt x="4" y="5"/>
                    <a:pt x="3" y="7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70" name="Google Shape;770;p9"/>
          <p:cNvGrpSpPr/>
          <p:nvPr/>
        </p:nvGrpSpPr>
        <p:grpSpPr>
          <a:xfrm flipH="1">
            <a:off x="10901927" y="274649"/>
            <a:ext cx="976458" cy="724247"/>
            <a:chOff x="3805238" y="3384551"/>
            <a:chExt cx="1624012" cy="1171574"/>
          </a:xfrm>
        </p:grpSpPr>
        <p:sp>
          <p:nvSpPr>
            <p:cNvPr id="771" name="Google Shape;771;p9"/>
            <p:cNvSpPr/>
            <p:nvPr/>
          </p:nvSpPr>
          <p:spPr>
            <a:xfrm>
              <a:off x="3805238" y="3741738"/>
              <a:ext cx="773113" cy="193675"/>
            </a:xfrm>
            <a:custGeom>
              <a:avLst/>
              <a:gdLst/>
              <a:ahLst/>
              <a:cxnLst/>
              <a:rect l="l" t="t" r="r" b="b"/>
              <a:pathLst>
                <a:path w="89" h="22" extrusionOk="0">
                  <a:moveTo>
                    <a:pt x="88" y="22"/>
                  </a:moveTo>
                  <a:cubicBezTo>
                    <a:pt x="80" y="19"/>
                    <a:pt x="72" y="16"/>
                    <a:pt x="63" y="14"/>
                  </a:cubicBezTo>
                  <a:cubicBezTo>
                    <a:pt x="48" y="10"/>
                    <a:pt x="32" y="10"/>
                    <a:pt x="16" y="10"/>
                  </a:cubicBezTo>
                  <a:cubicBezTo>
                    <a:pt x="13" y="11"/>
                    <a:pt x="9" y="11"/>
                    <a:pt x="6" y="11"/>
                  </a:cubicBezTo>
                  <a:cubicBezTo>
                    <a:pt x="4" y="10"/>
                    <a:pt x="0" y="12"/>
                    <a:pt x="0" y="9"/>
                  </a:cubicBezTo>
                  <a:cubicBezTo>
                    <a:pt x="0" y="6"/>
                    <a:pt x="3" y="6"/>
                    <a:pt x="5" y="5"/>
                  </a:cubicBezTo>
                  <a:cubicBezTo>
                    <a:pt x="19" y="0"/>
                    <a:pt x="33" y="1"/>
                    <a:pt x="47" y="4"/>
                  </a:cubicBezTo>
                  <a:cubicBezTo>
                    <a:pt x="62" y="7"/>
                    <a:pt x="76" y="12"/>
                    <a:pt x="89" y="21"/>
                  </a:cubicBezTo>
                  <a:cubicBezTo>
                    <a:pt x="89" y="21"/>
                    <a:pt x="88" y="22"/>
                    <a:pt x="88" y="22"/>
                  </a:cubicBezTo>
                  <a:close/>
                </a:path>
              </a:pathLst>
            </a:custGeom>
            <a:solidFill>
              <a:srgbClr val="C60B1E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2" name="Google Shape;772;p9"/>
            <p:cNvSpPr/>
            <p:nvPr/>
          </p:nvSpPr>
          <p:spPr>
            <a:xfrm>
              <a:off x="3883025" y="3960813"/>
              <a:ext cx="703263" cy="384175"/>
            </a:xfrm>
            <a:custGeom>
              <a:avLst/>
              <a:gdLst/>
              <a:ahLst/>
              <a:cxnLst/>
              <a:rect l="l" t="t" r="r" b="b"/>
              <a:pathLst>
                <a:path w="81" h="44" extrusionOk="0">
                  <a:moveTo>
                    <a:pt x="81" y="0"/>
                  </a:moveTo>
                  <a:cubicBezTo>
                    <a:pt x="77" y="4"/>
                    <a:pt x="73" y="5"/>
                    <a:pt x="69" y="6"/>
                  </a:cubicBezTo>
                  <a:cubicBezTo>
                    <a:pt x="50" y="12"/>
                    <a:pt x="33" y="22"/>
                    <a:pt x="18" y="34"/>
                  </a:cubicBezTo>
                  <a:cubicBezTo>
                    <a:pt x="14" y="37"/>
                    <a:pt x="10" y="40"/>
                    <a:pt x="6" y="42"/>
                  </a:cubicBezTo>
                  <a:cubicBezTo>
                    <a:pt x="4" y="43"/>
                    <a:pt x="3" y="44"/>
                    <a:pt x="2" y="43"/>
                  </a:cubicBezTo>
                  <a:cubicBezTo>
                    <a:pt x="0" y="41"/>
                    <a:pt x="1" y="40"/>
                    <a:pt x="2" y="39"/>
                  </a:cubicBezTo>
                  <a:cubicBezTo>
                    <a:pt x="5" y="34"/>
                    <a:pt x="8" y="31"/>
                    <a:pt x="12" y="28"/>
                  </a:cubicBezTo>
                  <a:cubicBezTo>
                    <a:pt x="32" y="13"/>
                    <a:pt x="54" y="4"/>
                    <a:pt x="81" y="0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3" name="Google Shape;773;p9"/>
            <p:cNvSpPr/>
            <p:nvPr/>
          </p:nvSpPr>
          <p:spPr>
            <a:xfrm>
              <a:off x="4681538" y="3978275"/>
              <a:ext cx="565150" cy="577850"/>
            </a:xfrm>
            <a:custGeom>
              <a:avLst/>
              <a:gdLst/>
              <a:ahLst/>
              <a:cxnLst/>
              <a:rect l="l" t="t" r="r" b="b"/>
              <a:pathLst>
                <a:path w="65" h="66" extrusionOk="0">
                  <a:moveTo>
                    <a:pt x="3" y="6"/>
                  </a:moveTo>
                  <a:cubicBezTo>
                    <a:pt x="3" y="4"/>
                    <a:pt x="0" y="4"/>
                    <a:pt x="0" y="1"/>
                  </a:cubicBezTo>
                  <a:cubicBezTo>
                    <a:pt x="2" y="0"/>
                    <a:pt x="3" y="2"/>
                    <a:pt x="4" y="2"/>
                  </a:cubicBezTo>
                  <a:cubicBezTo>
                    <a:pt x="27" y="15"/>
                    <a:pt x="46" y="31"/>
                    <a:pt x="59" y="54"/>
                  </a:cubicBezTo>
                  <a:cubicBezTo>
                    <a:pt x="61" y="57"/>
                    <a:pt x="65" y="62"/>
                    <a:pt x="61" y="64"/>
                  </a:cubicBezTo>
                  <a:cubicBezTo>
                    <a:pt x="58" y="66"/>
                    <a:pt x="55" y="61"/>
                    <a:pt x="53" y="57"/>
                  </a:cubicBezTo>
                  <a:cubicBezTo>
                    <a:pt x="40" y="39"/>
                    <a:pt x="25" y="21"/>
                    <a:pt x="7" y="8"/>
                  </a:cubicBezTo>
                  <a:cubicBezTo>
                    <a:pt x="6" y="7"/>
                    <a:pt x="5" y="5"/>
                    <a:pt x="3" y="6"/>
                  </a:cubicBezTo>
                  <a:close/>
                </a:path>
              </a:pathLst>
            </a:custGeom>
            <a:solidFill>
              <a:srgbClr val="C60B1E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4" name="Google Shape;774;p9"/>
            <p:cNvSpPr/>
            <p:nvPr/>
          </p:nvSpPr>
          <p:spPr>
            <a:xfrm>
              <a:off x="4681538" y="3900488"/>
              <a:ext cx="738188" cy="192087"/>
            </a:xfrm>
            <a:custGeom>
              <a:avLst/>
              <a:gdLst/>
              <a:ahLst/>
              <a:cxnLst/>
              <a:rect l="l" t="t" r="r" b="b"/>
              <a:pathLst>
                <a:path w="85" h="22" extrusionOk="0">
                  <a:moveTo>
                    <a:pt x="0" y="6"/>
                  </a:moveTo>
                  <a:cubicBezTo>
                    <a:pt x="6" y="2"/>
                    <a:pt x="11" y="2"/>
                    <a:pt x="16" y="2"/>
                  </a:cubicBezTo>
                  <a:cubicBezTo>
                    <a:pt x="34" y="0"/>
                    <a:pt x="53" y="0"/>
                    <a:pt x="70" y="8"/>
                  </a:cubicBezTo>
                  <a:cubicBezTo>
                    <a:pt x="74" y="10"/>
                    <a:pt x="78" y="12"/>
                    <a:pt x="82" y="16"/>
                  </a:cubicBezTo>
                  <a:cubicBezTo>
                    <a:pt x="83" y="17"/>
                    <a:pt x="85" y="18"/>
                    <a:pt x="84" y="20"/>
                  </a:cubicBezTo>
                  <a:cubicBezTo>
                    <a:pt x="83" y="22"/>
                    <a:pt x="81" y="21"/>
                    <a:pt x="79" y="21"/>
                  </a:cubicBezTo>
                  <a:cubicBezTo>
                    <a:pt x="70" y="17"/>
                    <a:pt x="62" y="14"/>
                    <a:pt x="53" y="11"/>
                  </a:cubicBezTo>
                  <a:cubicBezTo>
                    <a:pt x="38" y="7"/>
                    <a:pt x="23" y="5"/>
                    <a:pt x="8" y="6"/>
                  </a:cubicBezTo>
                  <a:cubicBezTo>
                    <a:pt x="6" y="6"/>
                    <a:pt x="4" y="6"/>
                    <a:pt x="0" y="6"/>
                  </a:cubicBezTo>
                  <a:close/>
                </a:path>
              </a:pathLst>
            </a:custGeom>
            <a:solidFill>
              <a:srgbClr val="C60B1E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5" name="Google Shape;775;p9"/>
            <p:cNvSpPr/>
            <p:nvPr/>
          </p:nvSpPr>
          <p:spPr>
            <a:xfrm>
              <a:off x="4491038" y="3987800"/>
              <a:ext cx="155575" cy="550862"/>
            </a:xfrm>
            <a:custGeom>
              <a:avLst/>
              <a:gdLst/>
              <a:ahLst/>
              <a:cxnLst/>
              <a:rect l="l" t="t" r="r" b="b"/>
              <a:pathLst>
                <a:path w="18" h="63" extrusionOk="0">
                  <a:moveTo>
                    <a:pt x="16" y="0"/>
                  </a:moveTo>
                  <a:cubicBezTo>
                    <a:pt x="18" y="8"/>
                    <a:pt x="15" y="15"/>
                    <a:pt x="14" y="21"/>
                  </a:cubicBezTo>
                  <a:cubicBezTo>
                    <a:pt x="12" y="33"/>
                    <a:pt x="11" y="45"/>
                    <a:pt x="9" y="57"/>
                  </a:cubicBezTo>
                  <a:cubicBezTo>
                    <a:pt x="9" y="59"/>
                    <a:pt x="8" y="63"/>
                    <a:pt x="6" y="63"/>
                  </a:cubicBezTo>
                  <a:cubicBezTo>
                    <a:pt x="2" y="63"/>
                    <a:pt x="2" y="59"/>
                    <a:pt x="1" y="56"/>
                  </a:cubicBezTo>
                  <a:cubicBezTo>
                    <a:pt x="0" y="42"/>
                    <a:pt x="4" y="29"/>
                    <a:pt x="8" y="16"/>
                  </a:cubicBezTo>
                  <a:cubicBezTo>
                    <a:pt x="9" y="11"/>
                    <a:pt x="11" y="5"/>
                    <a:pt x="16" y="0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6" name="Google Shape;776;p9"/>
            <p:cNvSpPr/>
            <p:nvPr/>
          </p:nvSpPr>
          <p:spPr>
            <a:xfrm>
              <a:off x="4630738" y="3384551"/>
              <a:ext cx="147638" cy="533400"/>
            </a:xfrm>
            <a:custGeom>
              <a:avLst/>
              <a:gdLst/>
              <a:ahLst/>
              <a:cxnLst/>
              <a:rect l="l" t="t" r="r" b="b"/>
              <a:pathLst>
                <a:path w="17" h="61" extrusionOk="0">
                  <a:moveTo>
                    <a:pt x="0" y="60"/>
                  </a:moveTo>
                  <a:cubicBezTo>
                    <a:pt x="2" y="53"/>
                    <a:pt x="3" y="46"/>
                    <a:pt x="4" y="39"/>
                  </a:cubicBezTo>
                  <a:cubicBezTo>
                    <a:pt x="7" y="28"/>
                    <a:pt x="7" y="17"/>
                    <a:pt x="8" y="6"/>
                  </a:cubicBezTo>
                  <a:cubicBezTo>
                    <a:pt x="8" y="4"/>
                    <a:pt x="7" y="0"/>
                    <a:pt x="11" y="0"/>
                  </a:cubicBezTo>
                  <a:cubicBezTo>
                    <a:pt x="15" y="0"/>
                    <a:pt x="16" y="3"/>
                    <a:pt x="17" y="7"/>
                  </a:cubicBezTo>
                  <a:cubicBezTo>
                    <a:pt x="17" y="13"/>
                    <a:pt x="17" y="20"/>
                    <a:pt x="15" y="27"/>
                  </a:cubicBezTo>
                  <a:cubicBezTo>
                    <a:pt x="12" y="37"/>
                    <a:pt x="8" y="48"/>
                    <a:pt x="4" y="58"/>
                  </a:cubicBezTo>
                  <a:cubicBezTo>
                    <a:pt x="3" y="59"/>
                    <a:pt x="2" y="60"/>
                    <a:pt x="2" y="61"/>
                  </a:cubicBezTo>
                  <a:cubicBezTo>
                    <a:pt x="1" y="60"/>
                    <a:pt x="1" y="60"/>
                    <a:pt x="0" y="60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7" name="Google Shape;777;p9"/>
            <p:cNvSpPr/>
            <p:nvPr/>
          </p:nvSpPr>
          <p:spPr>
            <a:xfrm>
              <a:off x="4743450" y="3663950"/>
              <a:ext cx="511175" cy="227012"/>
            </a:xfrm>
            <a:custGeom>
              <a:avLst/>
              <a:gdLst/>
              <a:ahLst/>
              <a:cxnLst/>
              <a:rect l="l" t="t" r="r" b="b"/>
              <a:pathLst>
                <a:path w="59" h="26" extrusionOk="0">
                  <a:moveTo>
                    <a:pt x="0" y="24"/>
                  </a:moveTo>
                  <a:cubicBezTo>
                    <a:pt x="16" y="13"/>
                    <a:pt x="33" y="3"/>
                    <a:pt x="52" y="0"/>
                  </a:cubicBezTo>
                  <a:cubicBezTo>
                    <a:pt x="53" y="0"/>
                    <a:pt x="54" y="0"/>
                    <a:pt x="55" y="0"/>
                  </a:cubicBezTo>
                  <a:cubicBezTo>
                    <a:pt x="56" y="1"/>
                    <a:pt x="59" y="1"/>
                    <a:pt x="59" y="2"/>
                  </a:cubicBezTo>
                  <a:cubicBezTo>
                    <a:pt x="59" y="4"/>
                    <a:pt x="57" y="5"/>
                    <a:pt x="56" y="5"/>
                  </a:cubicBezTo>
                  <a:cubicBezTo>
                    <a:pt x="44" y="9"/>
                    <a:pt x="33" y="13"/>
                    <a:pt x="22" y="17"/>
                  </a:cubicBezTo>
                  <a:cubicBezTo>
                    <a:pt x="15" y="19"/>
                    <a:pt x="8" y="23"/>
                    <a:pt x="1" y="26"/>
                  </a:cubicBezTo>
                  <a:cubicBezTo>
                    <a:pt x="0" y="25"/>
                    <a:pt x="0" y="25"/>
                    <a:pt x="0" y="24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8" name="Google Shape;778;p9"/>
            <p:cNvSpPr/>
            <p:nvPr/>
          </p:nvSpPr>
          <p:spPr>
            <a:xfrm>
              <a:off x="3952875" y="3935413"/>
              <a:ext cx="546100" cy="192087"/>
            </a:xfrm>
            <a:custGeom>
              <a:avLst/>
              <a:gdLst/>
              <a:ahLst/>
              <a:cxnLst/>
              <a:rect l="l" t="t" r="r" b="b"/>
              <a:pathLst>
                <a:path w="63" h="22" extrusionOk="0">
                  <a:moveTo>
                    <a:pt x="63" y="1"/>
                  </a:moveTo>
                  <a:cubicBezTo>
                    <a:pt x="60" y="5"/>
                    <a:pt x="56" y="3"/>
                    <a:pt x="54" y="4"/>
                  </a:cubicBezTo>
                  <a:cubicBezTo>
                    <a:pt x="39" y="7"/>
                    <a:pt x="24" y="11"/>
                    <a:pt x="11" y="18"/>
                  </a:cubicBezTo>
                  <a:cubicBezTo>
                    <a:pt x="8" y="19"/>
                    <a:pt x="4" y="22"/>
                    <a:pt x="2" y="19"/>
                  </a:cubicBezTo>
                  <a:cubicBezTo>
                    <a:pt x="0" y="15"/>
                    <a:pt x="5" y="13"/>
                    <a:pt x="8" y="12"/>
                  </a:cubicBezTo>
                  <a:cubicBezTo>
                    <a:pt x="25" y="3"/>
                    <a:pt x="43" y="0"/>
                    <a:pt x="63" y="1"/>
                  </a:cubicBezTo>
                  <a:close/>
                </a:path>
              </a:pathLst>
            </a:custGeom>
            <a:solidFill>
              <a:srgbClr val="C60B1E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9" name="Google Shape;779;p9"/>
            <p:cNvSpPr/>
            <p:nvPr/>
          </p:nvSpPr>
          <p:spPr>
            <a:xfrm>
              <a:off x="4117975" y="3489325"/>
              <a:ext cx="433388" cy="366712"/>
            </a:xfrm>
            <a:custGeom>
              <a:avLst/>
              <a:gdLst/>
              <a:ahLst/>
              <a:cxnLst/>
              <a:rect l="l" t="t" r="r" b="b"/>
              <a:pathLst>
                <a:path w="50" h="42" extrusionOk="0">
                  <a:moveTo>
                    <a:pt x="50" y="42"/>
                  </a:moveTo>
                  <a:cubicBezTo>
                    <a:pt x="43" y="38"/>
                    <a:pt x="38" y="32"/>
                    <a:pt x="32" y="27"/>
                  </a:cubicBezTo>
                  <a:cubicBezTo>
                    <a:pt x="23" y="20"/>
                    <a:pt x="14" y="14"/>
                    <a:pt x="4" y="7"/>
                  </a:cubicBezTo>
                  <a:cubicBezTo>
                    <a:pt x="3" y="6"/>
                    <a:pt x="0" y="4"/>
                    <a:pt x="1" y="2"/>
                  </a:cubicBezTo>
                  <a:cubicBezTo>
                    <a:pt x="2" y="0"/>
                    <a:pt x="5" y="1"/>
                    <a:pt x="7" y="2"/>
                  </a:cubicBezTo>
                  <a:cubicBezTo>
                    <a:pt x="13" y="4"/>
                    <a:pt x="18" y="8"/>
                    <a:pt x="23" y="12"/>
                  </a:cubicBezTo>
                  <a:cubicBezTo>
                    <a:pt x="33" y="20"/>
                    <a:pt x="43" y="30"/>
                    <a:pt x="50" y="42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0" name="Google Shape;780;p9"/>
            <p:cNvSpPr/>
            <p:nvPr/>
          </p:nvSpPr>
          <p:spPr>
            <a:xfrm>
              <a:off x="4829175" y="4005263"/>
              <a:ext cx="600075" cy="339725"/>
            </a:xfrm>
            <a:custGeom>
              <a:avLst/>
              <a:gdLst/>
              <a:ahLst/>
              <a:cxnLst/>
              <a:rect l="l" t="t" r="r" b="b"/>
              <a:pathLst>
                <a:path w="69" h="39" extrusionOk="0">
                  <a:moveTo>
                    <a:pt x="0" y="0"/>
                  </a:moveTo>
                  <a:cubicBezTo>
                    <a:pt x="26" y="7"/>
                    <a:pt x="51" y="17"/>
                    <a:pt x="69" y="39"/>
                  </a:cubicBezTo>
                  <a:cubicBezTo>
                    <a:pt x="47" y="24"/>
                    <a:pt x="25" y="9"/>
                    <a:pt x="0" y="0"/>
                  </a:cubicBezTo>
                  <a:close/>
                </a:path>
              </a:pathLst>
            </a:custGeom>
            <a:solidFill>
              <a:srgbClr val="C60B1E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1" name="Google Shape;781;p9"/>
            <p:cNvSpPr/>
            <p:nvPr/>
          </p:nvSpPr>
          <p:spPr>
            <a:xfrm>
              <a:off x="4681538" y="4030663"/>
              <a:ext cx="209550" cy="438150"/>
            </a:xfrm>
            <a:custGeom>
              <a:avLst/>
              <a:gdLst/>
              <a:ahLst/>
              <a:cxnLst/>
              <a:rect l="l" t="t" r="r" b="b"/>
              <a:pathLst>
                <a:path w="24" h="50" extrusionOk="0">
                  <a:moveTo>
                    <a:pt x="3" y="0"/>
                  </a:moveTo>
                  <a:cubicBezTo>
                    <a:pt x="11" y="12"/>
                    <a:pt x="18" y="24"/>
                    <a:pt x="21" y="38"/>
                  </a:cubicBezTo>
                  <a:cubicBezTo>
                    <a:pt x="22" y="41"/>
                    <a:pt x="24" y="47"/>
                    <a:pt x="21" y="48"/>
                  </a:cubicBezTo>
                  <a:cubicBezTo>
                    <a:pt x="18" y="50"/>
                    <a:pt x="17" y="43"/>
                    <a:pt x="16" y="40"/>
                  </a:cubicBezTo>
                  <a:cubicBezTo>
                    <a:pt x="13" y="28"/>
                    <a:pt x="8" y="15"/>
                    <a:pt x="2" y="4"/>
                  </a:cubicBezTo>
                  <a:cubicBezTo>
                    <a:pt x="2" y="3"/>
                    <a:pt x="0" y="1"/>
                    <a:pt x="3" y="0"/>
                  </a:cubicBezTo>
                  <a:cubicBezTo>
                    <a:pt x="3" y="0"/>
                    <a:pt x="3" y="0"/>
                    <a:pt x="3" y="0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2" name="Google Shape;782;p9"/>
            <p:cNvSpPr/>
            <p:nvPr/>
          </p:nvSpPr>
          <p:spPr>
            <a:xfrm>
              <a:off x="4238625" y="4048125"/>
              <a:ext cx="287338" cy="358775"/>
            </a:xfrm>
            <a:custGeom>
              <a:avLst/>
              <a:gdLst/>
              <a:ahLst/>
              <a:cxnLst/>
              <a:rect l="l" t="t" r="r" b="b"/>
              <a:pathLst>
                <a:path w="33" h="41" extrusionOk="0">
                  <a:moveTo>
                    <a:pt x="33" y="0"/>
                  </a:moveTo>
                  <a:cubicBezTo>
                    <a:pt x="25" y="11"/>
                    <a:pt x="16" y="21"/>
                    <a:pt x="9" y="33"/>
                  </a:cubicBezTo>
                  <a:cubicBezTo>
                    <a:pt x="7" y="35"/>
                    <a:pt x="6" y="37"/>
                    <a:pt x="4" y="39"/>
                  </a:cubicBezTo>
                  <a:cubicBezTo>
                    <a:pt x="4" y="40"/>
                    <a:pt x="2" y="41"/>
                    <a:pt x="1" y="40"/>
                  </a:cubicBezTo>
                  <a:cubicBezTo>
                    <a:pt x="0" y="40"/>
                    <a:pt x="1" y="38"/>
                    <a:pt x="1" y="37"/>
                  </a:cubicBezTo>
                  <a:cubicBezTo>
                    <a:pt x="4" y="27"/>
                    <a:pt x="11" y="20"/>
                    <a:pt x="18" y="12"/>
                  </a:cubicBezTo>
                  <a:cubicBezTo>
                    <a:pt x="22" y="7"/>
                    <a:pt x="27" y="3"/>
                    <a:pt x="33" y="0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3" name="Google Shape;783;p9"/>
            <p:cNvSpPr/>
            <p:nvPr/>
          </p:nvSpPr>
          <p:spPr>
            <a:xfrm>
              <a:off x="4135438" y="4057650"/>
              <a:ext cx="312738" cy="269875"/>
            </a:xfrm>
            <a:custGeom>
              <a:avLst/>
              <a:gdLst/>
              <a:ahLst/>
              <a:cxnLst/>
              <a:rect l="l" t="t" r="r" b="b"/>
              <a:pathLst>
                <a:path w="36" h="31" extrusionOk="0">
                  <a:moveTo>
                    <a:pt x="36" y="2"/>
                  </a:moveTo>
                  <a:cubicBezTo>
                    <a:pt x="23" y="7"/>
                    <a:pt x="14" y="17"/>
                    <a:pt x="6" y="28"/>
                  </a:cubicBezTo>
                  <a:cubicBezTo>
                    <a:pt x="5" y="29"/>
                    <a:pt x="4" y="31"/>
                    <a:pt x="2" y="29"/>
                  </a:cubicBezTo>
                  <a:cubicBezTo>
                    <a:pt x="0" y="28"/>
                    <a:pt x="1" y="26"/>
                    <a:pt x="2" y="24"/>
                  </a:cubicBezTo>
                  <a:cubicBezTo>
                    <a:pt x="7" y="13"/>
                    <a:pt x="26" y="0"/>
                    <a:pt x="36" y="2"/>
                  </a:cubicBezTo>
                  <a:close/>
                </a:path>
              </a:pathLst>
            </a:custGeom>
            <a:solidFill>
              <a:srgbClr val="C60B1E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4" name="Google Shape;784;p9"/>
            <p:cNvSpPr/>
            <p:nvPr/>
          </p:nvSpPr>
          <p:spPr>
            <a:xfrm>
              <a:off x="4716463" y="3584575"/>
              <a:ext cx="269875" cy="271462"/>
            </a:xfrm>
            <a:custGeom>
              <a:avLst/>
              <a:gdLst/>
              <a:ahLst/>
              <a:cxnLst/>
              <a:rect l="l" t="t" r="r" b="b"/>
              <a:pathLst>
                <a:path w="31" h="31" extrusionOk="0">
                  <a:moveTo>
                    <a:pt x="0" y="30"/>
                  </a:moveTo>
                  <a:cubicBezTo>
                    <a:pt x="0" y="19"/>
                    <a:pt x="13" y="3"/>
                    <a:pt x="23" y="1"/>
                  </a:cubicBezTo>
                  <a:cubicBezTo>
                    <a:pt x="25" y="0"/>
                    <a:pt x="26" y="0"/>
                    <a:pt x="28" y="0"/>
                  </a:cubicBezTo>
                  <a:cubicBezTo>
                    <a:pt x="29" y="0"/>
                    <a:pt x="30" y="0"/>
                    <a:pt x="30" y="1"/>
                  </a:cubicBezTo>
                  <a:cubicBezTo>
                    <a:pt x="31" y="3"/>
                    <a:pt x="30" y="3"/>
                    <a:pt x="29" y="4"/>
                  </a:cubicBezTo>
                  <a:cubicBezTo>
                    <a:pt x="28" y="5"/>
                    <a:pt x="27" y="5"/>
                    <a:pt x="26" y="6"/>
                  </a:cubicBezTo>
                  <a:cubicBezTo>
                    <a:pt x="15" y="10"/>
                    <a:pt x="8" y="18"/>
                    <a:pt x="2" y="29"/>
                  </a:cubicBezTo>
                  <a:cubicBezTo>
                    <a:pt x="2" y="30"/>
                    <a:pt x="2" y="31"/>
                    <a:pt x="0" y="30"/>
                  </a:cubicBez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5" name="Google Shape;785;p9"/>
            <p:cNvSpPr/>
            <p:nvPr/>
          </p:nvSpPr>
          <p:spPr>
            <a:xfrm>
              <a:off x="4456113" y="3506788"/>
              <a:ext cx="165100" cy="314325"/>
            </a:xfrm>
            <a:custGeom>
              <a:avLst/>
              <a:gdLst/>
              <a:ahLst/>
              <a:cxnLst/>
              <a:rect l="l" t="t" r="r" b="b"/>
              <a:pathLst>
                <a:path w="19" h="36" extrusionOk="0">
                  <a:moveTo>
                    <a:pt x="17" y="36"/>
                  </a:moveTo>
                  <a:cubicBezTo>
                    <a:pt x="14" y="32"/>
                    <a:pt x="14" y="29"/>
                    <a:pt x="13" y="25"/>
                  </a:cubicBezTo>
                  <a:cubicBezTo>
                    <a:pt x="10" y="19"/>
                    <a:pt x="7" y="13"/>
                    <a:pt x="3" y="7"/>
                  </a:cubicBezTo>
                  <a:cubicBezTo>
                    <a:pt x="2" y="5"/>
                    <a:pt x="0" y="3"/>
                    <a:pt x="2" y="1"/>
                  </a:cubicBezTo>
                  <a:cubicBezTo>
                    <a:pt x="4" y="0"/>
                    <a:pt x="6" y="2"/>
                    <a:pt x="7" y="3"/>
                  </a:cubicBezTo>
                  <a:cubicBezTo>
                    <a:pt x="14" y="9"/>
                    <a:pt x="19" y="26"/>
                    <a:pt x="17" y="36"/>
                  </a:cubicBez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6" name="Google Shape;786;p9"/>
            <p:cNvSpPr/>
            <p:nvPr/>
          </p:nvSpPr>
          <p:spPr>
            <a:xfrm>
              <a:off x="3943350" y="3873500"/>
              <a:ext cx="477838" cy="61912"/>
            </a:xfrm>
            <a:custGeom>
              <a:avLst/>
              <a:gdLst/>
              <a:ahLst/>
              <a:cxnLst/>
              <a:rect l="l" t="t" r="r" b="b"/>
              <a:pathLst>
                <a:path w="55" h="7" extrusionOk="0">
                  <a:moveTo>
                    <a:pt x="0" y="7"/>
                  </a:moveTo>
                  <a:cubicBezTo>
                    <a:pt x="18" y="0"/>
                    <a:pt x="36" y="1"/>
                    <a:pt x="55" y="5"/>
                  </a:cubicBezTo>
                  <a:cubicBezTo>
                    <a:pt x="36" y="3"/>
                    <a:pt x="18" y="5"/>
                    <a:pt x="0" y="7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7" name="Google Shape;787;p9"/>
            <p:cNvSpPr/>
            <p:nvPr/>
          </p:nvSpPr>
          <p:spPr>
            <a:xfrm>
              <a:off x="4656138" y="4040188"/>
              <a:ext cx="112713" cy="393700"/>
            </a:xfrm>
            <a:custGeom>
              <a:avLst/>
              <a:gdLst/>
              <a:ahLst/>
              <a:cxnLst/>
              <a:rect l="l" t="t" r="r" b="b"/>
              <a:pathLst>
                <a:path w="13" h="45" extrusionOk="0">
                  <a:moveTo>
                    <a:pt x="0" y="0"/>
                  </a:moveTo>
                  <a:cubicBezTo>
                    <a:pt x="6" y="14"/>
                    <a:pt x="13" y="29"/>
                    <a:pt x="6" y="45"/>
                  </a:cubicBezTo>
                  <a:cubicBezTo>
                    <a:pt x="6" y="30"/>
                    <a:pt x="5" y="15"/>
                    <a:pt x="0" y="0"/>
                  </a:cubicBezTo>
                  <a:close/>
                </a:path>
              </a:pathLst>
            </a:custGeom>
            <a:solidFill>
              <a:srgbClr val="C60B1E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8" name="Google Shape;788;p9"/>
            <p:cNvSpPr/>
            <p:nvPr/>
          </p:nvSpPr>
          <p:spPr>
            <a:xfrm>
              <a:off x="4378325" y="4092575"/>
              <a:ext cx="173038" cy="287337"/>
            </a:xfrm>
            <a:custGeom>
              <a:avLst/>
              <a:gdLst/>
              <a:ahLst/>
              <a:cxnLst/>
              <a:rect l="l" t="t" r="r" b="b"/>
              <a:pathLst>
                <a:path w="20" h="33" extrusionOk="0">
                  <a:moveTo>
                    <a:pt x="3" y="33"/>
                  </a:moveTo>
                  <a:cubicBezTo>
                    <a:pt x="0" y="23"/>
                    <a:pt x="10" y="4"/>
                    <a:pt x="20" y="0"/>
                  </a:cubicBezTo>
                  <a:cubicBezTo>
                    <a:pt x="9" y="10"/>
                    <a:pt x="8" y="22"/>
                    <a:pt x="3" y="33"/>
                  </a:cubicBezTo>
                  <a:close/>
                </a:path>
              </a:pathLst>
            </a:custGeom>
            <a:solidFill>
              <a:srgbClr val="C60B1E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9" name="Google Shape;789;p9"/>
            <p:cNvSpPr/>
            <p:nvPr/>
          </p:nvSpPr>
          <p:spPr>
            <a:xfrm>
              <a:off x="5064125" y="4197350"/>
              <a:ext cx="217488" cy="182562"/>
            </a:xfrm>
            <a:custGeom>
              <a:avLst/>
              <a:gdLst/>
              <a:ahLst/>
              <a:cxnLst/>
              <a:rect l="l" t="t" r="r" b="b"/>
              <a:pathLst>
                <a:path w="25" h="21" extrusionOk="0">
                  <a:moveTo>
                    <a:pt x="0" y="0"/>
                  </a:moveTo>
                  <a:cubicBezTo>
                    <a:pt x="9" y="4"/>
                    <a:pt x="18" y="9"/>
                    <a:pt x="24" y="17"/>
                  </a:cubicBezTo>
                  <a:cubicBezTo>
                    <a:pt x="24" y="18"/>
                    <a:pt x="25" y="19"/>
                    <a:pt x="24" y="20"/>
                  </a:cubicBezTo>
                  <a:cubicBezTo>
                    <a:pt x="23" y="21"/>
                    <a:pt x="22" y="20"/>
                    <a:pt x="21" y="20"/>
                  </a:cubicBezTo>
                  <a:cubicBezTo>
                    <a:pt x="19" y="17"/>
                    <a:pt x="16" y="15"/>
                    <a:pt x="13" y="13"/>
                  </a:cubicBezTo>
                  <a:cubicBezTo>
                    <a:pt x="9" y="9"/>
                    <a:pt x="5" y="4"/>
                    <a:pt x="0" y="0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0" name="Google Shape;790;p9"/>
            <p:cNvSpPr/>
            <p:nvPr/>
          </p:nvSpPr>
          <p:spPr>
            <a:xfrm>
              <a:off x="5073650" y="4022725"/>
              <a:ext cx="260350" cy="139700"/>
            </a:xfrm>
            <a:custGeom>
              <a:avLst/>
              <a:gdLst/>
              <a:ahLst/>
              <a:cxnLst/>
              <a:rect l="l" t="t" r="r" b="b"/>
              <a:pathLst>
                <a:path w="30" h="16" extrusionOk="0">
                  <a:moveTo>
                    <a:pt x="0" y="0"/>
                  </a:moveTo>
                  <a:cubicBezTo>
                    <a:pt x="10" y="1"/>
                    <a:pt x="19" y="5"/>
                    <a:pt x="27" y="11"/>
                  </a:cubicBezTo>
                  <a:cubicBezTo>
                    <a:pt x="28" y="11"/>
                    <a:pt x="30" y="12"/>
                    <a:pt x="29" y="14"/>
                  </a:cubicBezTo>
                  <a:cubicBezTo>
                    <a:pt x="28" y="16"/>
                    <a:pt x="26" y="15"/>
                    <a:pt x="24" y="14"/>
                  </a:cubicBezTo>
                  <a:cubicBezTo>
                    <a:pt x="16" y="9"/>
                    <a:pt x="8" y="5"/>
                    <a:pt x="0" y="0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1" name="Google Shape;791;p9"/>
            <p:cNvSpPr/>
            <p:nvPr/>
          </p:nvSpPr>
          <p:spPr>
            <a:xfrm>
              <a:off x="4056063" y="4344988"/>
              <a:ext cx="69850" cy="71437"/>
            </a:xfrm>
            <a:custGeom>
              <a:avLst/>
              <a:gdLst/>
              <a:ahLst/>
              <a:cxnLst/>
              <a:rect l="l" t="t" r="r" b="b"/>
              <a:pathLst>
                <a:path w="8" h="8" extrusionOk="0">
                  <a:moveTo>
                    <a:pt x="7" y="5"/>
                  </a:moveTo>
                  <a:cubicBezTo>
                    <a:pt x="7" y="8"/>
                    <a:pt x="4" y="6"/>
                    <a:pt x="3" y="8"/>
                  </a:cubicBezTo>
                  <a:cubicBezTo>
                    <a:pt x="2" y="7"/>
                    <a:pt x="0" y="6"/>
                    <a:pt x="0" y="4"/>
                  </a:cubicBezTo>
                  <a:cubicBezTo>
                    <a:pt x="2" y="4"/>
                    <a:pt x="0" y="0"/>
                    <a:pt x="3" y="0"/>
                  </a:cubicBezTo>
                  <a:cubicBezTo>
                    <a:pt x="7" y="1"/>
                    <a:pt x="8" y="2"/>
                    <a:pt x="7" y="5"/>
                  </a:cubicBezTo>
                  <a:close/>
                </a:path>
              </a:pathLst>
            </a:custGeom>
            <a:solidFill>
              <a:srgbClr val="C60B1E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2" name="Google Shape;792;p9"/>
            <p:cNvSpPr/>
            <p:nvPr/>
          </p:nvSpPr>
          <p:spPr>
            <a:xfrm>
              <a:off x="4681538" y="4476750"/>
              <a:ext cx="69850" cy="79375"/>
            </a:xfrm>
            <a:custGeom>
              <a:avLst/>
              <a:gdLst/>
              <a:ahLst/>
              <a:cxnLst/>
              <a:rect l="l" t="t" r="r" b="b"/>
              <a:pathLst>
                <a:path w="8" h="9" extrusionOk="0">
                  <a:moveTo>
                    <a:pt x="3" y="9"/>
                  </a:moveTo>
                  <a:cubicBezTo>
                    <a:pt x="2" y="7"/>
                    <a:pt x="1" y="6"/>
                    <a:pt x="0" y="4"/>
                  </a:cubicBezTo>
                  <a:cubicBezTo>
                    <a:pt x="1" y="4"/>
                    <a:pt x="0" y="0"/>
                    <a:pt x="3" y="0"/>
                  </a:cubicBezTo>
                  <a:cubicBezTo>
                    <a:pt x="5" y="1"/>
                    <a:pt x="7" y="0"/>
                    <a:pt x="7" y="4"/>
                  </a:cubicBezTo>
                  <a:cubicBezTo>
                    <a:pt x="8" y="8"/>
                    <a:pt x="4" y="6"/>
                    <a:pt x="3" y="9"/>
                  </a:cubicBezTo>
                  <a:close/>
                </a:path>
              </a:pathLst>
            </a:custGeom>
            <a:solidFill>
              <a:srgbClr val="C60B1E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3" name="Google Shape;793;p9"/>
            <p:cNvSpPr/>
            <p:nvPr/>
          </p:nvSpPr>
          <p:spPr>
            <a:xfrm>
              <a:off x="4351338" y="4424363"/>
              <a:ext cx="87313" cy="69850"/>
            </a:xfrm>
            <a:custGeom>
              <a:avLst/>
              <a:gdLst/>
              <a:ahLst/>
              <a:cxnLst/>
              <a:rect l="l" t="t" r="r" b="b"/>
              <a:pathLst>
                <a:path w="10" h="8" extrusionOk="0">
                  <a:moveTo>
                    <a:pt x="8" y="3"/>
                  </a:moveTo>
                  <a:cubicBezTo>
                    <a:pt x="9" y="8"/>
                    <a:pt x="5" y="6"/>
                    <a:pt x="4" y="8"/>
                  </a:cubicBezTo>
                  <a:cubicBezTo>
                    <a:pt x="3" y="7"/>
                    <a:pt x="2" y="6"/>
                    <a:pt x="0" y="4"/>
                  </a:cubicBezTo>
                  <a:cubicBezTo>
                    <a:pt x="3" y="4"/>
                    <a:pt x="1" y="0"/>
                    <a:pt x="4" y="1"/>
                  </a:cubicBezTo>
                  <a:cubicBezTo>
                    <a:pt x="6" y="1"/>
                    <a:pt x="10" y="0"/>
                    <a:pt x="8" y="3"/>
                  </a:cubicBezTo>
                  <a:close/>
                </a:path>
              </a:pathLst>
            </a:custGeom>
            <a:solidFill>
              <a:srgbClr val="C60B1E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4" name="Google Shape;794;p9"/>
            <p:cNvSpPr/>
            <p:nvPr/>
          </p:nvSpPr>
          <p:spPr>
            <a:xfrm>
              <a:off x="4403725" y="3402013"/>
              <a:ext cx="79375" cy="77787"/>
            </a:xfrm>
            <a:custGeom>
              <a:avLst/>
              <a:gdLst/>
              <a:ahLst/>
              <a:cxnLst/>
              <a:rect l="l" t="t" r="r" b="b"/>
              <a:pathLst>
                <a:path w="9" h="9" extrusionOk="0">
                  <a:moveTo>
                    <a:pt x="4" y="1"/>
                  </a:moveTo>
                  <a:cubicBezTo>
                    <a:pt x="9" y="0"/>
                    <a:pt x="8" y="4"/>
                    <a:pt x="8" y="5"/>
                  </a:cubicBezTo>
                  <a:cubicBezTo>
                    <a:pt x="9" y="8"/>
                    <a:pt x="5" y="7"/>
                    <a:pt x="4" y="9"/>
                  </a:cubicBezTo>
                  <a:cubicBezTo>
                    <a:pt x="3" y="8"/>
                    <a:pt x="2" y="6"/>
                    <a:pt x="0" y="5"/>
                  </a:cubicBezTo>
                  <a:cubicBezTo>
                    <a:pt x="2" y="4"/>
                    <a:pt x="2" y="1"/>
                    <a:pt x="4" y="1"/>
                  </a:cubicBezTo>
                  <a:close/>
                </a:path>
              </a:pathLst>
            </a:custGeom>
            <a:solidFill>
              <a:srgbClr val="C60B1E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5" name="Google Shape;795;p9"/>
            <p:cNvSpPr/>
            <p:nvPr/>
          </p:nvSpPr>
          <p:spPr>
            <a:xfrm>
              <a:off x="3840163" y="3917950"/>
              <a:ext cx="68263" cy="69850"/>
            </a:xfrm>
            <a:custGeom>
              <a:avLst/>
              <a:gdLst/>
              <a:ahLst/>
              <a:cxnLst/>
              <a:rect l="l" t="t" r="r" b="b"/>
              <a:pathLst>
                <a:path w="8" h="8" extrusionOk="0">
                  <a:moveTo>
                    <a:pt x="5" y="1"/>
                  </a:moveTo>
                  <a:cubicBezTo>
                    <a:pt x="8" y="0"/>
                    <a:pt x="7" y="4"/>
                    <a:pt x="7" y="5"/>
                  </a:cubicBezTo>
                  <a:cubicBezTo>
                    <a:pt x="8" y="8"/>
                    <a:pt x="4" y="6"/>
                    <a:pt x="4" y="8"/>
                  </a:cubicBezTo>
                  <a:cubicBezTo>
                    <a:pt x="2" y="7"/>
                    <a:pt x="1" y="6"/>
                    <a:pt x="0" y="4"/>
                  </a:cubicBezTo>
                  <a:cubicBezTo>
                    <a:pt x="2" y="4"/>
                    <a:pt x="1" y="0"/>
                    <a:pt x="5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6" name="Google Shape;796;p9"/>
            <p:cNvSpPr/>
            <p:nvPr/>
          </p:nvSpPr>
          <p:spPr>
            <a:xfrm>
              <a:off x="4994275" y="3524250"/>
              <a:ext cx="61913" cy="60325"/>
            </a:xfrm>
            <a:custGeom>
              <a:avLst/>
              <a:gdLst/>
              <a:ahLst/>
              <a:cxnLst/>
              <a:rect l="l" t="t" r="r" b="b"/>
              <a:pathLst>
                <a:path w="7" h="7" extrusionOk="0">
                  <a:moveTo>
                    <a:pt x="5" y="4"/>
                  </a:moveTo>
                  <a:cubicBezTo>
                    <a:pt x="7" y="7"/>
                    <a:pt x="4" y="6"/>
                    <a:pt x="3" y="7"/>
                  </a:cubicBezTo>
                  <a:cubicBezTo>
                    <a:pt x="1" y="7"/>
                    <a:pt x="1" y="5"/>
                    <a:pt x="0" y="4"/>
                  </a:cubicBezTo>
                  <a:cubicBezTo>
                    <a:pt x="1" y="4"/>
                    <a:pt x="0" y="0"/>
                    <a:pt x="3" y="1"/>
                  </a:cubicBezTo>
                  <a:cubicBezTo>
                    <a:pt x="4" y="1"/>
                    <a:pt x="7" y="1"/>
                    <a:pt x="5" y="4"/>
                  </a:cubicBezTo>
                  <a:close/>
                </a:path>
              </a:pathLst>
            </a:custGeom>
            <a:solidFill>
              <a:srgbClr val="C60B1E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7" name="Google Shape;797;p9"/>
            <p:cNvSpPr/>
            <p:nvPr/>
          </p:nvSpPr>
          <p:spPr>
            <a:xfrm>
              <a:off x="5368925" y="4170363"/>
              <a:ext cx="60325" cy="61912"/>
            </a:xfrm>
            <a:custGeom>
              <a:avLst/>
              <a:gdLst/>
              <a:ahLst/>
              <a:cxnLst/>
              <a:rect l="l" t="t" r="r" b="b"/>
              <a:pathLst>
                <a:path w="7" h="7" extrusionOk="0">
                  <a:moveTo>
                    <a:pt x="3" y="7"/>
                  </a:moveTo>
                  <a:cubicBezTo>
                    <a:pt x="2" y="6"/>
                    <a:pt x="1" y="5"/>
                    <a:pt x="0" y="4"/>
                  </a:cubicBezTo>
                  <a:cubicBezTo>
                    <a:pt x="1" y="3"/>
                    <a:pt x="0" y="0"/>
                    <a:pt x="3" y="0"/>
                  </a:cubicBezTo>
                  <a:cubicBezTo>
                    <a:pt x="5" y="0"/>
                    <a:pt x="6" y="1"/>
                    <a:pt x="6" y="3"/>
                  </a:cubicBezTo>
                  <a:cubicBezTo>
                    <a:pt x="7" y="6"/>
                    <a:pt x="4" y="5"/>
                    <a:pt x="3" y="7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name="Contents Slide Master">
  <a:themeElements>
    <a:clrScheme name="ALLPPT-222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DC3539"/>
      </a:accent1>
      <a:accent2>
        <a:srgbClr val="F1CF01"/>
      </a:accent2>
      <a:accent3>
        <a:srgbClr val="449074"/>
      </a:accent3>
      <a:accent4>
        <a:srgbClr val="1764B9"/>
      </a:accent4>
      <a:accent5>
        <a:srgbClr val="8B62A8"/>
      </a:accent5>
      <a:accent6>
        <a:srgbClr val="FDB53E"/>
      </a:accent6>
      <a:hlink>
        <a:srgbClr val="000000"/>
      </a:hlink>
      <a:folHlink>
        <a:srgbClr val="0000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Section Break Slide Master">
  <a:themeElements>
    <a:clrScheme name="ALLPPT-404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A9BD5"/>
      </a:accent1>
      <a:accent2>
        <a:srgbClr val="224A90"/>
      </a:accent2>
      <a:accent3>
        <a:srgbClr val="010A4F"/>
      </a:accent3>
      <a:accent4>
        <a:srgbClr val="5A9BD5"/>
      </a:accent4>
      <a:accent5>
        <a:srgbClr val="224A90"/>
      </a:accent5>
      <a:accent6>
        <a:srgbClr val="010A4F"/>
      </a:accent6>
      <a:hlink>
        <a:srgbClr val="262626"/>
      </a:hlink>
      <a:folHlink>
        <a:srgbClr val="262626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5379</Words>
  <Application>Microsoft Office PowerPoint</Application>
  <PresentationFormat>Panorámica</PresentationFormat>
  <Paragraphs>597</Paragraphs>
  <Slides>56</Slides>
  <Notes>56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56</vt:i4>
      </vt:variant>
    </vt:vector>
  </HeadingPairs>
  <TitlesOfParts>
    <vt:vector size="62" baseType="lpstr">
      <vt:lpstr>Calibri</vt:lpstr>
      <vt:lpstr>Noto Sans Symbols</vt:lpstr>
      <vt:lpstr>Arial Black</vt:lpstr>
      <vt:lpstr>Arial</vt:lpstr>
      <vt:lpstr>Contents Slide Master</vt:lpstr>
      <vt:lpstr>Section Break Slide Master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Allppt.com</dc:creator>
  <cp:lastModifiedBy>eduardo</cp:lastModifiedBy>
  <cp:revision>1</cp:revision>
  <dcterms:created xsi:type="dcterms:W3CDTF">2020-01-20T05:08:25Z</dcterms:created>
  <dcterms:modified xsi:type="dcterms:W3CDTF">2023-11-19T23:09:01Z</dcterms:modified>
</cp:coreProperties>
</file>