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regular r:id="rId29"/>
      <p:bold r:id="rId30"/>
      <p:italic r:id="rId31"/>
      <p:boldItalic r:id="rId32"/>
    </p:embeddedFont>
    <p:embeddedFont>
      <p:font typeface="Lato"/>
      <p:regular r:id="rId33"/>
      <p:bold r:id="rId34"/>
      <p:italic r:id="rId35"/>
      <p:boldItalic r:id="rId36"/>
    </p:embeddedFont>
    <p:embeddedFont>
      <p:font typeface="Montserrat"/>
      <p:regular r:id="rId37"/>
      <p:bold r:id="rId38"/>
      <p:italic r:id="rId39"/>
      <p:boldItalic r:id="rId40"/>
    </p:embeddedFont>
    <p:embeddedFont>
      <p:font typeface="Inter"/>
      <p:regular r:id="rId41"/>
      <p:bold r:id="rId42"/>
    </p:embeddedFont>
    <p:embeddedFont>
      <p:font typeface="Poppins SemiBold"/>
      <p:regular r:id="rId43"/>
      <p:bold r:id="rId44"/>
      <p:italic r:id="rId45"/>
      <p:boldItalic r:id="rId46"/>
    </p:embeddedFont>
    <p:embeddedFont>
      <p:font typeface="Vampiro One"/>
      <p:regular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hVmFj2O8Yy4LHSg8is55Oy/qcrj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6.xml"/><Relationship Id="rId42" Type="http://schemas.openxmlformats.org/officeDocument/2006/relationships/font" Target="fonts/Inter-bold.fntdata"/><Relationship Id="rId41" Type="http://schemas.openxmlformats.org/officeDocument/2006/relationships/font" Target="fonts/Inter-regular.fntdata"/><Relationship Id="rId22" Type="http://schemas.openxmlformats.org/officeDocument/2006/relationships/slide" Target="slides/slide18.xml"/><Relationship Id="rId44" Type="http://schemas.openxmlformats.org/officeDocument/2006/relationships/font" Target="fonts/PoppinsSemiBold-bold.fntdata"/><Relationship Id="rId21" Type="http://schemas.openxmlformats.org/officeDocument/2006/relationships/slide" Target="slides/slide17.xml"/><Relationship Id="rId43" Type="http://schemas.openxmlformats.org/officeDocument/2006/relationships/font" Target="fonts/PoppinsSemiBold-regular.fntdata"/><Relationship Id="rId24" Type="http://schemas.openxmlformats.org/officeDocument/2006/relationships/slide" Target="slides/slide20.xml"/><Relationship Id="rId46" Type="http://schemas.openxmlformats.org/officeDocument/2006/relationships/font" Target="fonts/PoppinsSemiBold-boldItalic.fntdata"/><Relationship Id="rId23" Type="http://schemas.openxmlformats.org/officeDocument/2006/relationships/slide" Target="slides/slide19.xml"/><Relationship Id="rId45" Type="http://schemas.openxmlformats.org/officeDocument/2006/relationships/font" Target="fonts/PoppinsSemi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customschemas.google.com/relationships/presentationmetadata" Target="metadata"/><Relationship Id="rId25" Type="http://schemas.openxmlformats.org/officeDocument/2006/relationships/slide" Target="slides/slide21.xml"/><Relationship Id="rId47" Type="http://schemas.openxmlformats.org/officeDocument/2006/relationships/font" Target="fonts/VampiroOne-regular.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Montserrat-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Montserrat-italic.fntdata"/><Relationship Id="rId16" Type="http://schemas.openxmlformats.org/officeDocument/2006/relationships/slide" Target="slides/slide12.xml"/><Relationship Id="rId38" Type="http://schemas.openxmlformats.org/officeDocument/2006/relationships/font" Target="fonts/Montserra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1918f427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1918f427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1918f427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c1918f4273_0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g2c1918f4273_0_2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g2c1918f4273_0_2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c1918f4273_0_2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2c1918f4273_0_2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g2c1918f4273_0_2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c1918f4273_0_3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2c1918f4273_0_3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g2c1918f4273_0_3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c1918f4273_0_3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2c1918f4273_0_3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g2c1918f4273_0_3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c1918f4273_0_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g2c1918f4273_0_3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g2c1918f4273_0_3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c1918f4273_0_4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g2c1918f4273_0_4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g2c1918f4273_0_4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c1918f4273_0_4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2c1918f4273_0_4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g2c1918f4273_0_4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c1918f4273_0_4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g2c1918f4273_0_4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g2c1918f4273_0_4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c1918f4273_0_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g2c1918f4273_0_4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g2c1918f4273_0_4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c1918f4273_0_4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g2c1918f4273_0_4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g2c1918f4273_0_4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g2c1918f4273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 name="Google Shape;28;g2c1918f4273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 name="Google Shape;29;g2c1918f4273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c1918f4273_0_5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g2c1918f4273_0_5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g2c1918f4273_0_5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c1918f4273_0_5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g2c1918f4273_0_5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g2c1918f4273_0_5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2c1918f4273_0_6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g2c1918f4273_0_6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g2c1918f4273_0_6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c1918f4273_0_6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g2c1918f4273_0_6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9" name="Google Shape;669;g2c1918f4273_0_6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2c1918f4273_0_7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0" name="Google Shape;750;g2c1918f4273_0_7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1" name="Google Shape;751;g2c1918f4273_0_7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g2c1918f4273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 name="Google Shape;42;g2c1918f4273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 name="Google Shape;43;g2c1918f4273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c1918f4273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g2c1918f4273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g2c1918f4273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c1918f4273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g2c1918f4273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g2c1918f4273_0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c1918f4273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g2c1918f4273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g2c1918f4273_0_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c1918f4273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2c1918f4273_0_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g2c1918f4273_0_1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c1918f4273_0_1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2c1918f4273_0_1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g2c1918f4273_0_1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c1918f4273_0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2c1918f4273_0_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g2c1918f4273_0_1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22.png"/><Relationship Id="rId5" Type="http://schemas.openxmlformats.org/officeDocument/2006/relationships/image" Target="../media/image5.png"/><Relationship Id="rId6" Type="http://schemas.openxmlformats.org/officeDocument/2006/relationships/image" Target="../media/image23.png"/><Relationship Id="rId7" Type="http://schemas.openxmlformats.org/officeDocument/2006/relationships/image" Target="../media/image1.png"/><Relationship Id="rId8"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24.png"/><Relationship Id="rId10" Type="http://schemas.openxmlformats.org/officeDocument/2006/relationships/image" Target="../media/image84.png"/><Relationship Id="rId9" Type="http://schemas.openxmlformats.org/officeDocument/2006/relationships/image" Target="../media/image102.png"/><Relationship Id="rId5" Type="http://schemas.openxmlformats.org/officeDocument/2006/relationships/image" Target="../media/image26.png"/><Relationship Id="rId6" Type="http://schemas.openxmlformats.org/officeDocument/2006/relationships/image" Target="../media/image55.png"/><Relationship Id="rId7" Type="http://schemas.openxmlformats.org/officeDocument/2006/relationships/image" Target="../media/image25.png"/><Relationship Id="rId8"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32.png"/><Relationship Id="rId10" Type="http://schemas.openxmlformats.org/officeDocument/2006/relationships/image" Target="../media/image101.png"/><Relationship Id="rId9" Type="http://schemas.openxmlformats.org/officeDocument/2006/relationships/image" Target="../media/image115.png"/><Relationship Id="rId5" Type="http://schemas.openxmlformats.org/officeDocument/2006/relationships/image" Target="../media/image26.png"/><Relationship Id="rId6" Type="http://schemas.openxmlformats.org/officeDocument/2006/relationships/image" Target="../media/image29.png"/><Relationship Id="rId7" Type="http://schemas.openxmlformats.org/officeDocument/2006/relationships/image" Target="../media/image21.png"/><Relationship Id="rId8"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21.png"/><Relationship Id="rId8"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21.png"/><Relationship Id="rId8" Type="http://schemas.openxmlformats.org/officeDocument/2006/relationships/image" Target="../media/image12.png"/></Relationships>
</file>

<file path=ppt/slides/_rels/slide14.xml.rels><?xml version="1.0" encoding="UTF-8" standalone="yes"?><Relationships xmlns="http://schemas.openxmlformats.org/package/2006/relationships"><Relationship Id="rId20" Type="http://schemas.openxmlformats.org/officeDocument/2006/relationships/image" Target="../media/image121.png"/><Relationship Id="rId22" Type="http://schemas.openxmlformats.org/officeDocument/2006/relationships/image" Target="../media/image130.png"/><Relationship Id="rId21" Type="http://schemas.openxmlformats.org/officeDocument/2006/relationships/image" Target="../media/image150.png"/><Relationship Id="rId24" Type="http://schemas.openxmlformats.org/officeDocument/2006/relationships/image" Target="../media/image133.png"/><Relationship Id="rId23" Type="http://schemas.openxmlformats.org/officeDocument/2006/relationships/image" Target="../media/image125.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32.png"/><Relationship Id="rId9" Type="http://schemas.openxmlformats.org/officeDocument/2006/relationships/image" Target="../media/image129.png"/><Relationship Id="rId26" Type="http://schemas.openxmlformats.org/officeDocument/2006/relationships/image" Target="../media/image127.png"/><Relationship Id="rId25" Type="http://schemas.openxmlformats.org/officeDocument/2006/relationships/image" Target="../media/image118.png"/><Relationship Id="rId28" Type="http://schemas.openxmlformats.org/officeDocument/2006/relationships/image" Target="../media/image124.png"/><Relationship Id="rId27" Type="http://schemas.openxmlformats.org/officeDocument/2006/relationships/image" Target="../media/image132.png"/><Relationship Id="rId5" Type="http://schemas.openxmlformats.org/officeDocument/2006/relationships/image" Target="../media/image26.png"/><Relationship Id="rId6" Type="http://schemas.openxmlformats.org/officeDocument/2006/relationships/image" Target="../media/image29.png"/><Relationship Id="rId29" Type="http://schemas.openxmlformats.org/officeDocument/2006/relationships/image" Target="../media/image148.png"/><Relationship Id="rId7" Type="http://schemas.openxmlformats.org/officeDocument/2006/relationships/image" Target="../media/image21.png"/><Relationship Id="rId8" Type="http://schemas.openxmlformats.org/officeDocument/2006/relationships/image" Target="../media/image12.png"/><Relationship Id="rId31" Type="http://schemas.openxmlformats.org/officeDocument/2006/relationships/image" Target="../media/image123.png"/><Relationship Id="rId30" Type="http://schemas.openxmlformats.org/officeDocument/2006/relationships/image" Target="../media/image139.png"/><Relationship Id="rId11" Type="http://schemas.openxmlformats.org/officeDocument/2006/relationships/image" Target="../media/image128.png"/><Relationship Id="rId10" Type="http://schemas.openxmlformats.org/officeDocument/2006/relationships/image" Target="../media/image110.png"/><Relationship Id="rId32" Type="http://schemas.openxmlformats.org/officeDocument/2006/relationships/image" Target="../media/image136.png"/><Relationship Id="rId13" Type="http://schemas.openxmlformats.org/officeDocument/2006/relationships/image" Target="../media/image116.png"/><Relationship Id="rId12" Type="http://schemas.openxmlformats.org/officeDocument/2006/relationships/image" Target="../media/image119.png"/><Relationship Id="rId15" Type="http://schemas.openxmlformats.org/officeDocument/2006/relationships/image" Target="../media/image114.png"/><Relationship Id="rId14" Type="http://schemas.openxmlformats.org/officeDocument/2006/relationships/image" Target="../media/image117.png"/><Relationship Id="rId17" Type="http://schemas.openxmlformats.org/officeDocument/2006/relationships/image" Target="../media/image126.png"/><Relationship Id="rId16" Type="http://schemas.openxmlformats.org/officeDocument/2006/relationships/image" Target="../media/image146.png"/><Relationship Id="rId19" Type="http://schemas.openxmlformats.org/officeDocument/2006/relationships/image" Target="../media/image120.png"/><Relationship Id="rId18" Type="http://schemas.openxmlformats.org/officeDocument/2006/relationships/image" Target="../media/image1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149.png"/><Relationship Id="rId5" Type="http://schemas.openxmlformats.org/officeDocument/2006/relationships/image" Target="../media/image13.png"/><Relationship Id="rId6" Type="http://schemas.openxmlformats.org/officeDocument/2006/relationships/image" Target="../media/image168.png"/><Relationship Id="rId7" Type="http://schemas.openxmlformats.org/officeDocument/2006/relationships/image" Target="../media/image21.png"/><Relationship Id="rId8" Type="http://schemas.openxmlformats.org/officeDocument/2006/relationships/image" Target="../media/image12.png"/><Relationship Id="rId10" Type="http://schemas.openxmlformats.org/officeDocument/2006/relationships/image" Target="../media/image1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47.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21.png"/><Relationship Id="rId8" Type="http://schemas.openxmlformats.org/officeDocument/2006/relationships/image" Target="../media/image12.png"/><Relationship Id="rId10" Type="http://schemas.openxmlformats.org/officeDocument/2006/relationships/image" Target="../media/image1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5.png"/><Relationship Id="rId4" Type="http://schemas.openxmlformats.org/officeDocument/2006/relationships/image" Target="../media/image153.png"/><Relationship Id="rId9" Type="http://schemas.openxmlformats.org/officeDocument/2006/relationships/image" Target="../media/image157.png"/><Relationship Id="rId5" Type="http://schemas.openxmlformats.org/officeDocument/2006/relationships/image" Target="../media/image5.png"/><Relationship Id="rId6" Type="http://schemas.openxmlformats.org/officeDocument/2006/relationships/image" Target="../media/image160.png"/><Relationship Id="rId7" Type="http://schemas.openxmlformats.org/officeDocument/2006/relationships/image" Target="../media/image164.png"/><Relationship Id="rId8" Type="http://schemas.openxmlformats.org/officeDocument/2006/relationships/image" Target="../media/image12.png"/><Relationship Id="rId10" Type="http://schemas.openxmlformats.org/officeDocument/2006/relationships/image" Target="../media/image16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14.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70.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21.png"/><Relationship Id="rId8"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21.png"/><Relationship Id="rId8"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181.png"/><Relationship Id="rId5" Type="http://schemas.openxmlformats.org/officeDocument/2006/relationships/image" Target="../media/image26.png"/><Relationship Id="rId6" Type="http://schemas.openxmlformats.org/officeDocument/2006/relationships/image" Target="../media/image55.png"/><Relationship Id="rId7" Type="http://schemas.openxmlformats.org/officeDocument/2006/relationships/image" Target="../media/image25.png"/><Relationship Id="rId8" Type="http://schemas.openxmlformats.org/officeDocument/2006/relationships/image" Target="../media/image12.png"/><Relationship Id="rId11" Type="http://schemas.openxmlformats.org/officeDocument/2006/relationships/image" Target="../media/image193.png"/><Relationship Id="rId10" Type="http://schemas.openxmlformats.org/officeDocument/2006/relationships/image" Target="../media/image183.png"/><Relationship Id="rId13" Type="http://schemas.openxmlformats.org/officeDocument/2006/relationships/image" Target="../media/image229.png"/><Relationship Id="rId12" Type="http://schemas.openxmlformats.org/officeDocument/2006/relationships/image" Target="../media/image211.png"/><Relationship Id="rId15" Type="http://schemas.openxmlformats.org/officeDocument/2006/relationships/image" Target="../media/image182.png"/><Relationship Id="rId14" Type="http://schemas.openxmlformats.org/officeDocument/2006/relationships/image" Target="../media/image176.png"/><Relationship Id="rId17" Type="http://schemas.openxmlformats.org/officeDocument/2006/relationships/image" Target="../media/image208.png"/><Relationship Id="rId16" Type="http://schemas.openxmlformats.org/officeDocument/2006/relationships/image" Target="../media/image180.png"/><Relationship Id="rId18" Type="http://schemas.openxmlformats.org/officeDocument/2006/relationships/image" Target="../media/image19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1.png"/><Relationship Id="rId4" Type="http://schemas.openxmlformats.org/officeDocument/2006/relationships/image" Target="../media/image32.png"/><Relationship Id="rId9" Type="http://schemas.openxmlformats.org/officeDocument/2006/relationships/image" Target="../media/image185.png"/><Relationship Id="rId5" Type="http://schemas.openxmlformats.org/officeDocument/2006/relationships/image" Target="../media/image26.png"/><Relationship Id="rId6" Type="http://schemas.openxmlformats.org/officeDocument/2006/relationships/image" Target="../media/image29.png"/><Relationship Id="rId7" Type="http://schemas.openxmlformats.org/officeDocument/2006/relationships/image" Target="../media/image21.png"/><Relationship Id="rId8" Type="http://schemas.openxmlformats.org/officeDocument/2006/relationships/image" Target="../media/image12.png"/><Relationship Id="rId11" Type="http://schemas.openxmlformats.org/officeDocument/2006/relationships/image" Target="../media/image186.png"/><Relationship Id="rId10" Type="http://schemas.openxmlformats.org/officeDocument/2006/relationships/image" Target="../media/image188.png"/><Relationship Id="rId12" Type="http://schemas.openxmlformats.org/officeDocument/2006/relationships/image" Target="../media/image19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207.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21.png"/><Relationship Id="rId8" Type="http://schemas.openxmlformats.org/officeDocument/2006/relationships/image" Target="../media/image12.png"/><Relationship Id="rId11" Type="http://schemas.openxmlformats.org/officeDocument/2006/relationships/image" Target="../media/image225.png"/><Relationship Id="rId10" Type="http://schemas.openxmlformats.org/officeDocument/2006/relationships/image" Target="../media/image200.png"/><Relationship Id="rId13" Type="http://schemas.openxmlformats.org/officeDocument/2006/relationships/image" Target="../media/image201.png"/><Relationship Id="rId12" Type="http://schemas.openxmlformats.org/officeDocument/2006/relationships/image" Target="../media/image199.png"/><Relationship Id="rId14" Type="http://schemas.openxmlformats.org/officeDocument/2006/relationships/image" Target="../media/image205.png"/></Relationships>
</file>

<file path=ppt/slides/_rels/slide23.xml.rels><?xml version="1.0" encoding="UTF-8" standalone="yes"?><Relationships xmlns="http://schemas.openxmlformats.org/package/2006/relationships"><Relationship Id="rId20" Type="http://schemas.openxmlformats.org/officeDocument/2006/relationships/image" Target="../media/image237.png"/><Relationship Id="rId22" Type="http://schemas.openxmlformats.org/officeDocument/2006/relationships/image" Target="../media/image257.png"/><Relationship Id="rId21" Type="http://schemas.openxmlformats.org/officeDocument/2006/relationships/image" Target="../media/image246.png"/><Relationship Id="rId24" Type="http://schemas.openxmlformats.org/officeDocument/2006/relationships/image" Target="../media/image255.png"/><Relationship Id="rId23" Type="http://schemas.openxmlformats.org/officeDocument/2006/relationships/image" Target="../media/image239.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16.png"/><Relationship Id="rId25" Type="http://schemas.openxmlformats.org/officeDocument/2006/relationships/hyperlink" Target="https://eatemp.com/powerpoint-org-chart-template/" TargetMode="External"/><Relationship Id="rId5" Type="http://schemas.openxmlformats.org/officeDocument/2006/relationships/image" Target="../media/image26.png"/><Relationship Id="rId6" Type="http://schemas.openxmlformats.org/officeDocument/2006/relationships/image" Target="../media/image55.png"/><Relationship Id="rId7" Type="http://schemas.openxmlformats.org/officeDocument/2006/relationships/image" Target="../media/image25.png"/><Relationship Id="rId8" Type="http://schemas.openxmlformats.org/officeDocument/2006/relationships/image" Target="../media/image12.png"/><Relationship Id="rId11" Type="http://schemas.openxmlformats.org/officeDocument/2006/relationships/image" Target="../media/image252.png"/><Relationship Id="rId10" Type="http://schemas.openxmlformats.org/officeDocument/2006/relationships/image" Target="../media/image210.png"/><Relationship Id="rId13" Type="http://schemas.openxmlformats.org/officeDocument/2006/relationships/image" Target="../media/image226.png"/><Relationship Id="rId12" Type="http://schemas.openxmlformats.org/officeDocument/2006/relationships/image" Target="../media/image213.png"/><Relationship Id="rId15" Type="http://schemas.openxmlformats.org/officeDocument/2006/relationships/image" Target="../media/image215.png"/><Relationship Id="rId14" Type="http://schemas.openxmlformats.org/officeDocument/2006/relationships/image" Target="../media/image233.png"/><Relationship Id="rId17" Type="http://schemas.openxmlformats.org/officeDocument/2006/relationships/image" Target="../media/image235.png"/><Relationship Id="rId16" Type="http://schemas.openxmlformats.org/officeDocument/2006/relationships/image" Target="../media/image223.png"/><Relationship Id="rId19" Type="http://schemas.openxmlformats.org/officeDocument/2006/relationships/image" Target="../media/image234.png"/><Relationship Id="rId18" Type="http://schemas.openxmlformats.org/officeDocument/2006/relationships/image" Target="../media/image2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45.png"/><Relationship Id="rId9" Type="http://schemas.openxmlformats.org/officeDocument/2006/relationships/image" Target="../media/image249.png"/><Relationship Id="rId5" Type="http://schemas.openxmlformats.org/officeDocument/2006/relationships/image" Target="../media/image50.png"/><Relationship Id="rId6" Type="http://schemas.openxmlformats.org/officeDocument/2006/relationships/image" Target="../media/image245.png"/><Relationship Id="rId7" Type="http://schemas.openxmlformats.org/officeDocument/2006/relationships/image" Target="../media/image1.png"/><Relationship Id="rId8" Type="http://schemas.openxmlformats.org/officeDocument/2006/relationships/image" Target="../media/image256.png"/><Relationship Id="rId10"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3.png"/><Relationship Id="rId11" Type="http://schemas.openxmlformats.org/officeDocument/2006/relationships/image" Target="../media/image64.png"/><Relationship Id="rId10" Type="http://schemas.openxmlformats.org/officeDocument/2006/relationships/image" Target="../media/image15.png"/><Relationship Id="rId9"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21.png"/><Relationship Id="rId8"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24.png"/><Relationship Id="rId5" Type="http://schemas.openxmlformats.org/officeDocument/2006/relationships/image" Target="../media/image26.png"/><Relationship Id="rId6" Type="http://schemas.openxmlformats.org/officeDocument/2006/relationships/image" Target="../media/image55.png"/><Relationship Id="rId7" Type="http://schemas.openxmlformats.org/officeDocument/2006/relationships/image" Target="../media/image25.png"/><Relationship Id="rId8"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32.png"/><Relationship Id="rId11" Type="http://schemas.openxmlformats.org/officeDocument/2006/relationships/image" Target="../media/image37.png"/><Relationship Id="rId10" Type="http://schemas.openxmlformats.org/officeDocument/2006/relationships/image" Target="../media/image34.png"/><Relationship Id="rId9" Type="http://schemas.openxmlformats.org/officeDocument/2006/relationships/image" Target="../media/image112.png"/><Relationship Id="rId5" Type="http://schemas.openxmlformats.org/officeDocument/2006/relationships/image" Target="../media/image26.png"/><Relationship Id="rId6" Type="http://schemas.openxmlformats.org/officeDocument/2006/relationships/image" Target="../media/image29.png"/><Relationship Id="rId7" Type="http://schemas.openxmlformats.org/officeDocument/2006/relationships/image" Target="../media/image21.png"/><Relationship Id="rId8"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3.png"/><Relationship Id="rId11" Type="http://schemas.openxmlformats.org/officeDocument/2006/relationships/image" Target="../media/image49.png"/><Relationship Id="rId10" Type="http://schemas.openxmlformats.org/officeDocument/2006/relationships/image" Target="../media/image109.png"/><Relationship Id="rId9" Type="http://schemas.openxmlformats.org/officeDocument/2006/relationships/image" Target="../media/image47.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21.png"/><Relationship Id="rId8"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45.png"/><Relationship Id="rId9" Type="http://schemas.openxmlformats.org/officeDocument/2006/relationships/image" Target="../media/image88.png"/><Relationship Id="rId5" Type="http://schemas.openxmlformats.org/officeDocument/2006/relationships/image" Target="../media/image50.png"/><Relationship Id="rId6" Type="http://schemas.openxmlformats.org/officeDocument/2006/relationships/image" Target="../media/image46.png"/><Relationship Id="rId7" Type="http://schemas.openxmlformats.org/officeDocument/2006/relationships/image" Target="../media/image1.png"/><Relationship Id="rId8"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24.png"/><Relationship Id="rId11" Type="http://schemas.openxmlformats.org/officeDocument/2006/relationships/image" Target="../media/image62.png"/><Relationship Id="rId10" Type="http://schemas.openxmlformats.org/officeDocument/2006/relationships/image" Target="../media/image78.png"/><Relationship Id="rId9" Type="http://schemas.openxmlformats.org/officeDocument/2006/relationships/image" Target="../media/image58.png"/><Relationship Id="rId5" Type="http://schemas.openxmlformats.org/officeDocument/2006/relationships/image" Target="../media/image26.png"/><Relationship Id="rId6" Type="http://schemas.openxmlformats.org/officeDocument/2006/relationships/image" Target="../media/image55.png"/><Relationship Id="rId7" Type="http://schemas.openxmlformats.org/officeDocument/2006/relationships/image" Target="../media/image25.png"/><Relationship Id="rId8"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3.png"/><Relationship Id="rId11" Type="http://schemas.openxmlformats.org/officeDocument/2006/relationships/image" Target="../media/image75.png"/><Relationship Id="rId10" Type="http://schemas.openxmlformats.org/officeDocument/2006/relationships/image" Target="../media/image77.png"/><Relationship Id="rId9" Type="http://schemas.openxmlformats.org/officeDocument/2006/relationships/image" Target="../media/image72.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21.png"/><Relationship Id="rId8"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g2c1918f4273_0_0"/>
          <p:cNvPicPr preferRelativeResize="0"/>
          <p:nvPr/>
        </p:nvPicPr>
        <p:blipFill rotWithShape="1">
          <a:blip r:embed="rId3">
            <a:alphaModFix/>
          </a:blip>
          <a:srcRect b="0" l="0" r="0" t="0"/>
          <a:stretch/>
        </p:blipFill>
        <p:spPr>
          <a:xfrm>
            <a:off x="0" y="0"/>
            <a:ext cx="14073359" cy="13716000"/>
          </a:xfrm>
          <a:prstGeom prst="rect">
            <a:avLst/>
          </a:prstGeom>
          <a:noFill/>
          <a:ln>
            <a:noFill/>
          </a:ln>
        </p:spPr>
      </p:pic>
      <p:pic>
        <p:nvPicPr>
          <p:cNvPr descr=" " id="17" name="Google Shape;17;g2c1918f4273_0_0"/>
          <p:cNvPicPr preferRelativeResize="0"/>
          <p:nvPr/>
        </p:nvPicPr>
        <p:blipFill rotWithShape="1">
          <a:blip r:embed="rId4">
            <a:alphaModFix/>
          </a:blip>
          <a:srcRect b="0" l="0" r="0" t="0"/>
          <a:stretch/>
        </p:blipFill>
        <p:spPr>
          <a:xfrm>
            <a:off x="22088061" y="241300"/>
            <a:ext cx="1892537" cy="2400300"/>
          </a:xfrm>
          <a:prstGeom prst="rect">
            <a:avLst/>
          </a:prstGeom>
          <a:noFill/>
          <a:ln>
            <a:noFill/>
          </a:ln>
        </p:spPr>
      </p:pic>
      <p:pic>
        <p:nvPicPr>
          <p:cNvPr descr=" " id="18" name="Google Shape;18;g2c1918f4273_0_0"/>
          <p:cNvPicPr preferRelativeResize="0"/>
          <p:nvPr/>
        </p:nvPicPr>
        <p:blipFill rotWithShape="1">
          <a:blip r:embed="rId5">
            <a:alphaModFix/>
          </a:blip>
          <a:srcRect b="0" l="0" r="0" t="0"/>
          <a:stretch/>
        </p:blipFill>
        <p:spPr>
          <a:xfrm>
            <a:off x="711289" y="8953500"/>
            <a:ext cx="2591124" cy="2971800"/>
          </a:xfrm>
          <a:prstGeom prst="rect">
            <a:avLst/>
          </a:prstGeom>
          <a:noFill/>
          <a:ln>
            <a:noFill/>
          </a:ln>
        </p:spPr>
      </p:pic>
      <p:pic>
        <p:nvPicPr>
          <p:cNvPr descr=" " id="19" name="Google Shape;19;g2c1918f4273_0_0"/>
          <p:cNvPicPr preferRelativeResize="0"/>
          <p:nvPr/>
        </p:nvPicPr>
        <p:blipFill rotWithShape="1">
          <a:blip r:embed="rId6">
            <a:alphaModFix/>
          </a:blip>
          <a:srcRect b="0" l="0" r="0" t="0"/>
          <a:stretch/>
        </p:blipFill>
        <p:spPr>
          <a:xfrm>
            <a:off x="21618102" y="11684000"/>
            <a:ext cx="2362495" cy="1574800"/>
          </a:xfrm>
          <a:prstGeom prst="rect">
            <a:avLst/>
          </a:prstGeom>
          <a:noFill/>
          <a:ln>
            <a:noFill/>
          </a:ln>
        </p:spPr>
      </p:pic>
      <p:pic>
        <p:nvPicPr>
          <p:cNvPr descr=" " id="20" name="Google Shape;20;g2c1918f4273_0_0"/>
          <p:cNvPicPr preferRelativeResize="0"/>
          <p:nvPr/>
        </p:nvPicPr>
        <p:blipFill rotWithShape="1">
          <a:blip r:embed="rId7">
            <a:alphaModFix/>
          </a:blip>
          <a:srcRect b="0" l="0" r="0" t="0"/>
          <a:stretch/>
        </p:blipFill>
        <p:spPr>
          <a:xfrm>
            <a:off x="1638505" y="850900"/>
            <a:ext cx="6541318" cy="6540500"/>
          </a:xfrm>
          <a:prstGeom prst="rect">
            <a:avLst/>
          </a:prstGeom>
          <a:noFill/>
          <a:ln>
            <a:noFill/>
          </a:ln>
        </p:spPr>
      </p:pic>
      <p:sp>
        <p:nvSpPr>
          <p:cNvPr id="21" name="Google Shape;21;g2c1918f4273_0_0"/>
          <p:cNvSpPr/>
          <p:nvPr/>
        </p:nvSpPr>
        <p:spPr>
          <a:xfrm>
            <a:off x="10770946" y="3390900"/>
            <a:ext cx="14479800" cy="863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AB89"/>
              </a:buClr>
              <a:buSzPts val="24000"/>
              <a:buFont typeface="Vampiro One"/>
              <a:buNone/>
            </a:pPr>
            <a:r>
              <a:rPr b="0" i="0" lang="en-US" sz="24000" u="none" cap="none" strike="noStrike">
                <a:solidFill>
                  <a:srgbClr val="21AB89"/>
                </a:solidFill>
                <a:latin typeface="Vampiro One"/>
                <a:ea typeface="Vampiro One"/>
                <a:cs typeface="Vampiro One"/>
                <a:sym typeface="Vampiro One"/>
              </a:rPr>
              <a:t>Team</a:t>
            </a:r>
            <a:r>
              <a:rPr b="0" i="0" lang="en-US" sz="24000" u="none" cap="none" strike="noStrike">
                <a:solidFill>
                  <a:srgbClr val="272727"/>
                </a:solidFill>
                <a:latin typeface="Vampiro One"/>
                <a:ea typeface="Vampiro One"/>
                <a:cs typeface="Vampiro One"/>
                <a:sym typeface="Vampiro One"/>
              </a:rPr>
              <a:t> </a:t>
            </a:r>
            <a:r>
              <a:rPr b="0" i="0" lang="en-US" sz="24000" u="none" cap="none" strike="noStrike">
                <a:solidFill>
                  <a:srgbClr val="0178E8"/>
                </a:solidFill>
                <a:latin typeface="Vampiro One"/>
                <a:ea typeface="Vampiro One"/>
                <a:cs typeface="Vampiro One"/>
                <a:sym typeface="Vampiro One"/>
              </a:rPr>
              <a:t>Building</a:t>
            </a:r>
            <a:r>
              <a:rPr b="0" i="0" lang="en-US" sz="24000" u="none" cap="none" strike="noStrike">
                <a:solidFill>
                  <a:srgbClr val="272727"/>
                </a:solidFill>
                <a:latin typeface="Vampiro One"/>
                <a:ea typeface="Vampiro One"/>
                <a:cs typeface="Vampiro One"/>
                <a:sym typeface="Vampiro One"/>
              </a:rPr>
              <a:t> </a:t>
            </a:r>
            <a:endParaRPr b="0" i="0" sz="24000" u="none" cap="none" strike="noStrike">
              <a:solidFill>
                <a:schemeClr val="dk1"/>
              </a:solidFill>
              <a:latin typeface="Calibri"/>
              <a:ea typeface="Calibri"/>
              <a:cs typeface="Calibri"/>
              <a:sym typeface="Calibri"/>
            </a:endParaRPr>
          </a:p>
        </p:txBody>
      </p:sp>
      <p:sp>
        <p:nvSpPr>
          <p:cNvPr id="22" name="Google Shape;22;g2c1918f4273_0_0"/>
          <p:cNvSpPr/>
          <p:nvPr/>
        </p:nvSpPr>
        <p:spPr>
          <a:xfrm>
            <a:off x="3264308" y="850900"/>
            <a:ext cx="1812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B6FE"/>
              </a:buClr>
              <a:buSzPts val="6400"/>
              <a:buFont typeface="Poppins SemiBold"/>
              <a:buNone/>
            </a:pPr>
            <a:r>
              <a:rPr b="0" i="0" lang="en-US" sz="6400" u="none" cap="none" strike="noStrike">
                <a:solidFill>
                  <a:srgbClr val="B8B6F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3" name="Google Shape;23;g2c1918f4273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 name="Google Shape;24;g2c1918f4273_0_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5" name="Google Shape;25;g2c1918f4273_0_0"/>
          <p:cNvPicPr preferRelativeResize="0"/>
          <p:nvPr/>
        </p:nvPicPr>
        <p:blipFill rotWithShape="1">
          <a:blip r:embed="rId9">
            <a:alphaModFix/>
          </a:blip>
          <a:srcRect b="0" l="0" r="0" t="0"/>
          <a:stretch/>
        </p:blipFill>
        <p:spPr>
          <a:xfrm>
            <a:off x="2362495" y="4114800"/>
            <a:ext cx="7493937" cy="7251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4" name="Shape 244"/>
        <p:cNvGrpSpPr/>
        <p:nvPr/>
      </p:nvGrpSpPr>
      <p:grpSpPr>
        <a:xfrm>
          <a:off x="0" y="0"/>
          <a:ext cx="0" cy="0"/>
          <a:chOff x="0" y="0"/>
          <a:chExt cx="0" cy="0"/>
        </a:xfrm>
      </p:grpSpPr>
      <p:pic>
        <p:nvPicPr>
          <p:cNvPr descr=" " id="245" name="Google Shape;245;g2c1918f4273_0_220"/>
          <p:cNvPicPr preferRelativeResize="0"/>
          <p:nvPr/>
        </p:nvPicPr>
        <p:blipFill rotWithShape="1">
          <a:blip r:embed="rId3">
            <a:alphaModFix/>
          </a:blip>
          <a:srcRect b="0" l="0" r="0" t="0"/>
          <a:stretch/>
        </p:blipFill>
        <p:spPr>
          <a:xfrm>
            <a:off x="12079210" y="0"/>
            <a:ext cx="12307838" cy="13716000"/>
          </a:xfrm>
          <a:prstGeom prst="rect">
            <a:avLst/>
          </a:prstGeom>
          <a:noFill/>
          <a:ln>
            <a:noFill/>
          </a:ln>
        </p:spPr>
      </p:pic>
      <p:pic>
        <p:nvPicPr>
          <p:cNvPr descr=" " id="246" name="Google Shape;246;g2c1918f4273_0_220"/>
          <p:cNvPicPr preferRelativeResize="0"/>
          <p:nvPr/>
        </p:nvPicPr>
        <p:blipFill rotWithShape="1">
          <a:blip r:embed="rId4">
            <a:alphaModFix/>
          </a:blip>
          <a:srcRect b="0" l="0" r="0" t="0"/>
          <a:stretch/>
        </p:blipFill>
        <p:spPr>
          <a:xfrm>
            <a:off x="851006" y="10909300"/>
            <a:ext cx="1600400" cy="2032000"/>
          </a:xfrm>
          <a:prstGeom prst="rect">
            <a:avLst/>
          </a:prstGeom>
          <a:noFill/>
          <a:ln>
            <a:noFill/>
          </a:ln>
        </p:spPr>
      </p:pic>
      <p:pic>
        <p:nvPicPr>
          <p:cNvPr descr=" " id="247" name="Google Shape;247;g2c1918f4273_0_220"/>
          <p:cNvPicPr preferRelativeResize="0"/>
          <p:nvPr/>
        </p:nvPicPr>
        <p:blipFill rotWithShape="1">
          <a:blip r:embed="rId5">
            <a:alphaModFix/>
          </a:blip>
          <a:srcRect b="0" l="0" r="0" t="0"/>
          <a:stretch/>
        </p:blipFill>
        <p:spPr>
          <a:xfrm>
            <a:off x="851006" y="698500"/>
            <a:ext cx="2591124" cy="2971800"/>
          </a:xfrm>
          <a:prstGeom prst="rect">
            <a:avLst/>
          </a:prstGeom>
          <a:noFill/>
          <a:ln>
            <a:noFill/>
          </a:ln>
        </p:spPr>
      </p:pic>
      <p:pic>
        <p:nvPicPr>
          <p:cNvPr descr=" " id="248" name="Google Shape;248;g2c1918f4273_0_220"/>
          <p:cNvPicPr preferRelativeResize="0"/>
          <p:nvPr/>
        </p:nvPicPr>
        <p:blipFill rotWithShape="1">
          <a:blip r:embed="rId6">
            <a:alphaModFix/>
          </a:blip>
          <a:srcRect b="0" l="0" r="0" t="0"/>
          <a:stretch/>
        </p:blipFill>
        <p:spPr>
          <a:xfrm>
            <a:off x="22103491" y="8675055"/>
            <a:ext cx="1682545" cy="2387712"/>
          </a:xfrm>
          <a:prstGeom prst="rect">
            <a:avLst/>
          </a:prstGeom>
          <a:noFill/>
          <a:ln>
            <a:noFill/>
          </a:ln>
        </p:spPr>
      </p:pic>
      <p:pic>
        <p:nvPicPr>
          <p:cNvPr descr=" " id="249" name="Google Shape;249;g2c1918f4273_0_220"/>
          <p:cNvPicPr preferRelativeResize="0"/>
          <p:nvPr/>
        </p:nvPicPr>
        <p:blipFill rotWithShape="1">
          <a:blip r:embed="rId7">
            <a:alphaModFix/>
          </a:blip>
          <a:srcRect b="0" l="0" r="0" t="0"/>
          <a:stretch/>
        </p:blipFill>
        <p:spPr>
          <a:xfrm>
            <a:off x="18950769" y="0"/>
            <a:ext cx="5436279" cy="6540500"/>
          </a:xfrm>
          <a:prstGeom prst="rect">
            <a:avLst/>
          </a:prstGeom>
          <a:noFill/>
          <a:ln>
            <a:noFill/>
          </a:ln>
        </p:spPr>
      </p:pic>
      <p:sp>
        <p:nvSpPr>
          <p:cNvPr id="250" name="Google Shape;250;g2c1918f4273_0_2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1" name="Google Shape;251;g2c1918f4273_0_22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52" name="Google Shape;252;g2c1918f4273_0_220"/>
          <p:cNvPicPr preferRelativeResize="0"/>
          <p:nvPr/>
        </p:nvPicPr>
        <p:blipFill rotWithShape="1">
          <a:blip r:embed="rId9">
            <a:alphaModFix/>
          </a:blip>
          <a:srcRect b="0" l="0" r="0" t="0"/>
          <a:stretch/>
        </p:blipFill>
        <p:spPr>
          <a:xfrm>
            <a:off x="1752819" y="1346200"/>
            <a:ext cx="20881410" cy="11010900"/>
          </a:xfrm>
          <a:prstGeom prst="rect">
            <a:avLst/>
          </a:prstGeom>
          <a:noFill/>
          <a:ln>
            <a:noFill/>
          </a:ln>
        </p:spPr>
      </p:pic>
      <p:pic>
        <p:nvPicPr>
          <p:cNvPr descr=" " id="253" name="Google Shape;253;g2c1918f4273_0_220"/>
          <p:cNvPicPr preferRelativeResize="0"/>
          <p:nvPr/>
        </p:nvPicPr>
        <p:blipFill rotWithShape="1">
          <a:blip r:embed="rId10">
            <a:alphaModFix/>
          </a:blip>
          <a:srcRect b="0" l="0" r="0" t="0"/>
          <a:stretch/>
        </p:blipFill>
        <p:spPr>
          <a:xfrm>
            <a:off x="1752819" y="1346200"/>
            <a:ext cx="5639505" cy="11010900"/>
          </a:xfrm>
          <a:prstGeom prst="rect">
            <a:avLst/>
          </a:prstGeom>
          <a:noFill/>
          <a:ln>
            <a:noFill/>
          </a:ln>
        </p:spPr>
      </p:pic>
      <p:sp>
        <p:nvSpPr>
          <p:cNvPr id="254" name="Google Shape;254;g2c1918f4273_0_220"/>
          <p:cNvSpPr/>
          <p:nvPr/>
        </p:nvSpPr>
        <p:spPr>
          <a:xfrm>
            <a:off x="1752819" y="1346200"/>
            <a:ext cx="5639400" cy="5638800"/>
          </a:xfrm>
          <a:prstGeom prst="roundRect">
            <a:avLst>
              <a:gd fmla="val 75081" name="adj"/>
            </a:avLst>
          </a:prstGeom>
          <a:solidFill>
            <a:srgbClr val="FBEA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c1918f4273_0_220"/>
          <p:cNvSpPr/>
          <p:nvPr/>
        </p:nvSpPr>
        <p:spPr>
          <a:xfrm>
            <a:off x="3639005" y="2260600"/>
            <a:ext cx="28833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Vampiro One"/>
              <a:buNone/>
            </a:pPr>
            <a:r>
              <a:rPr b="0" i="0" lang="en-US" sz="24000" u="none" cap="none" strike="noStrike">
                <a:solidFill>
                  <a:srgbClr val="FFFFFF"/>
                </a:solidFill>
                <a:latin typeface="Vampiro One"/>
                <a:ea typeface="Vampiro One"/>
                <a:cs typeface="Vampiro One"/>
                <a:sym typeface="Vampiro One"/>
              </a:rPr>
              <a:t>S</a:t>
            </a:r>
            <a:endParaRPr b="0" i="0" sz="24000" u="none" cap="none" strike="noStrike">
              <a:solidFill>
                <a:schemeClr val="dk1"/>
              </a:solidFill>
              <a:latin typeface="Calibri"/>
              <a:ea typeface="Calibri"/>
              <a:cs typeface="Calibri"/>
              <a:sym typeface="Calibri"/>
            </a:endParaRPr>
          </a:p>
        </p:txBody>
      </p:sp>
      <p:sp>
        <p:nvSpPr>
          <p:cNvPr id="256" name="Google Shape;256;g2c1918f4273_0_220"/>
          <p:cNvSpPr/>
          <p:nvPr/>
        </p:nvSpPr>
        <p:spPr>
          <a:xfrm>
            <a:off x="2286286"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c1918f4273_0_220"/>
          <p:cNvSpPr/>
          <p:nvPr/>
        </p:nvSpPr>
        <p:spPr>
          <a:xfrm>
            <a:off x="228628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c1918f4273_0_220"/>
          <p:cNvSpPr/>
          <p:nvPr/>
        </p:nvSpPr>
        <p:spPr>
          <a:xfrm>
            <a:off x="228628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c1918f4273_0_220"/>
          <p:cNvSpPr/>
          <p:nvPr/>
        </p:nvSpPr>
        <p:spPr>
          <a:xfrm>
            <a:off x="2286286"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Eclipse</a:t>
            </a:r>
            <a:endParaRPr b="0" i="0" sz="3600" u="none" cap="none" strike="noStrike">
              <a:solidFill>
                <a:schemeClr val="dk1"/>
              </a:solidFill>
              <a:latin typeface="Calibri"/>
              <a:ea typeface="Calibri"/>
              <a:cs typeface="Calibri"/>
              <a:sym typeface="Calibri"/>
            </a:endParaRPr>
          </a:p>
        </p:txBody>
      </p:sp>
      <p:sp>
        <p:nvSpPr>
          <p:cNvPr id="260" name="Google Shape;260;g2c1918f4273_0_220"/>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1" name="Google Shape;261;g2c1918f4273_0_220"/>
          <p:cNvSpPr/>
          <p:nvPr/>
        </p:nvSpPr>
        <p:spPr>
          <a:xfrm>
            <a:off x="228628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c1918f4273_0_220"/>
          <p:cNvSpPr/>
          <p:nvPr/>
        </p:nvSpPr>
        <p:spPr>
          <a:xfrm>
            <a:off x="228628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c1918f4273_0_220"/>
          <p:cNvSpPr/>
          <p:nvPr/>
        </p:nvSpPr>
        <p:spPr>
          <a:xfrm>
            <a:off x="2286286"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Quest</a:t>
            </a:r>
            <a:endParaRPr b="0" i="0" sz="3600" u="none" cap="none" strike="noStrike">
              <a:solidFill>
                <a:schemeClr val="dk1"/>
              </a:solidFill>
              <a:latin typeface="Calibri"/>
              <a:ea typeface="Calibri"/>
              <a:cs typeface="Calibri"/>
              <a:sym typeface="Calibri"/>
            </a:endParaRPr>
          </a:p>
        </p:txBody>
      </p:sp>
      <p:sp>
        <p:nvSpPr>
          <p:cNvPr id="264" name="Google Shape;264;g2c1918f4273_0_220"/>
          <p:cNvSpPr/>
          <p:nvPr/>
        </p:nvSpPr>
        <p:spPr>
          <a:xfrm>
            <a:off x="2286286"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65" name="Google Shape;265;g2c1918f4273_0_220"/>
          <p:cNvPicPr preferRelativeResize="0"/>
          <p:nvPr/>
        </p:nvPicPr>
        <p:blipFill rotWithShape="1">
          <a:blip r:embed="rId10">
            <a:alphaModFix/>
          </a:blip>
          <a:srcRect b="0" l="0" r="0" t="0"/>
          <a:stretch/>
        </p:blipFill>
        <p:spPr>
          <a:xfrm>
            <a:off x="6833454" y="1346200"/>
            <a:ext cx="5639505" cy="11010900"/>
          </a:xfrm>
          <a:prstGeom prst="rect">
            <a:avLst/>
          </a:prstGeom>
          <a:noFill/>
          <a:ln>
            <a:noFill/>
          </a:ln>
        </p:spPr>
      </p:pic>
      <p:sp>
        <p:nvSpPr>
          <p:cNvPr id="266" name="Google Shape;266;g2c1918f4273_0_220"/>
          <p:cNvSpPr/>
          <p:nvPr/>
        </p:nvSpPr>
        <p:spPr>
          <a:xfrm>
            <a:off x="6833454" y="1346200"/>
            <a:ext cx="5639400" cy="5638800"/>
          </a:xfrm>
          <a:prstGeom prst="roundRect">
            <a:avLst>
              <a:gd fmla="val 75081" name="adj"/>
            </a:avLst>
          </a:prstGeom>
          <a:solidFill>
            <a:srgbClr val="017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c1918f4273_0_220"/>
          <p:cNvSpPr/>
          <p:nvPr/>
        </p:nvSpPr>
        <p:spPr>
          <a:xfrm>
            <a:off x="8167121" y="2260600"/>
            <a:ext cx="39882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Vampiro One"/>
              <a:buNone/>
            </a:pPr>
            <a:r>
              <a:rPr b="0" i="0" lang="en-US" sz="24000" u="none" cap="none" strike="noStrike">
                <a:solidFill>
                  <a:srgbClr val="FFFFFF"/>
                </a:solidFill>
                <a:latin typeface="Vampiro One"/>
                <a:ea typeface="Vampiro One"/>
                <a:cs typeface="Vampiro One"/>
                <a:sym typeface="Vampiro One"/>
              </a:rPr>
              <a:t>W</a:t>
            </a:r>
            <a:endParaRPr b="0" i="0" sz="24000" u="none" cap="none" strike="noStrike">
              <a:solidFill>
                <a:schemeClr val="dk1"/>
              </a:solidFill>
              <a:latin typeface="Calibri"/>
              <a:ea typeface="Calibri"/>
              <a:cs typeface="Calibri"/>
              <a:sym typeface="Calibri"/>
            </a:endParaRPr>
          </a:p>
        </p:txBody>
      </p:sp>
      <p:sp>
        <p:nvSpPr>
          <p:cNvPr id="268" name="Google Shape;268;g2c1918f4273_0_220"/>
          <p:cNvSpPr/>
          <p:nvPr/>
        </p:nvSpPr>
        <p:spPr>
          <a:xfrm>
            <a:off x="7366921"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c1918f4273_0_220"/>
          <p:cNvSpPr/>
          <p:nvPr/>
        </p:nvSpPr>
        <p:spPr>
          <a:xfrm>
            <a:off x="736692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c1918f4273_0_220"/>
          <p:cNvSpPr/>
          <p:nvPr/>
        </p:nvSpPr>
        <p:spPr>
          <a:xfrm>
            <a:off x="736692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c1918f4273_0_220"/>
          <p:cNvSpPr/>
          <p:nvPr/>
        </p:nvSpPr>
        <p:spPr>
          <a:xfrm>
            <a:off x="7366921"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Obtain</a:t>
            </a:r>
            <a:endParaRPr b="0" i="0" sz="3600" u="none" cap="none" strike="noStrike">
              <a:solidFill>
                <a:schemeClr val="dk1"/>
              </a:solidFill>
              <a:latin typeface="Calibri"/>
              <a:ea typeface="Calibri"/>
              <a:cs typeface="Calibri"/>
              <a:sym typeface="Calibri"/>
            </a:endParaRPr>
          </a:p>
        </p:txBody>
      </p:sp>
      <p:sp>
        <p:nvSpPr>
          <p:cNvPr id="272" name="Google Shape;272;g2c1918f4273_0_220"/>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73" name="Google Shape;273;g2c1918f4273_0_220"/>
          <p:cNvSpPr/>
          <p:nvPr/>
        </p:nvSpPr>
        <p:spPr>
          <a:xfrm>
            <a:off x="736692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c1918f4273_0_220"/>
          <p:cNvSpPr/>
          <p:nvPr/>
        </p:nvSpPr>
        <p:spPr>
          <a:xfrm>
            <a:off x="736692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c1918f4273_0_220"/>
          <p:cNvSpPr/>
          <p:nvPr/>
        </p:nvSpPr>
        <p:spPr>
          <a:xfrm>
            <a:off x="7366921"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Foundation</a:t>
            </a:r>
            <a:endParaRPr b="0" i="0" sz="3600" u="none" cap="none" strike="noStrike">
              <a:solidFill>
                <a:schemeClr val="dk1"/>
              </a:solidFill>
              <a:latin typeface="Calibri"/>
              <a:ea typeface="Calibri"/>
              <a:cs typeface="Calibri"/>
              <a:sym typeface="Calibri"/>
            </a:endParaRPr>
          </a:p>
        </p:txBody>
      </p:sp>
      <p:sp>
        <p:nvSpPr>
          <p:cNvPr id="276" name="Google Shape;276;g2c1918f4273_0_220"/>
          <p:cNvSpPr/>
          <p:nvPr/>
        </p:nvSpPr>
        <p:spPr>
          <a:xfrm>
            <a:off x="7366921"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77" name="Google Shape;277;g2c1918f4273_0_220"/>
          <p:cNvPicPr preferRelativeResize="0"/>
          <p:nvPr/>
        </p:nvPicPr>
        <p:blipFill rotWithShape="1">
          <a:blip r:embed="rId10">
            <a:alphaModFix/>
          </a:blip>
          <a:srcRect b="0" l="0" r="0" t="0"/>
          <a:stretch/>
        </p:blipFill>
        <p:spPr>
          <a:xfrm>
            <a:off x="11914089" y="1346200"/>
            <a:ext cx="5639505" cy="11010900"/>
          </a:xfrm>
          <a:prstGeom prst="rect">
            <a:avLst/>
          </a:prstGeom>
          <a:noFill/>
          <a:ln>
            <a:noFill/>
          </a:ln>
        </p:spPr>
      </p:pic>
      <p:sp>
        <p:nvSpPr>
          <p:cNvPr id="278" name="Google Shape;278;g2c1918f4273_0_220"/>
          <p:cNvSpPr/>
          <p:nvPr/>
        </p:nvSpPr>
        <p:spPr>
          <a:xfrm>
            <a:off x="11914089" y="1346200"/>
            <a:ext cx="5639400" cy="5638800"/>
          </a:xfrm>
          <a:prstGeom prst="roundRect">
            <a:avLst>
              <a:gd fmla="val 75081" name="adj"/>
            </a:avLst>
          </a:prstGeom>
          <a:solidFill>
            <a:srgbClr val="FBEA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c1918f4273_0_220"/>
          <p:cNvSpPr/>
          <p:nvPr/>
        </p:nvSpPr>
        <p:spPr>
          <a:xfrm>
            <a:off x="13685961" y="2260600"/>
            <a:ext cx="31119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Vampiro One"/>
              <a:buNone/>
            </a:pPr>
            <a:r>
              <a:rPr b="0" i="0" lang="en-US" sz="24000" u="none" cap="none" strike="noStrike">
                <a:solidFill>
                  <a:srgbClr val="FFFFFF"/>
                </a:solidFill>
                <a:latin typeface="Vampiro One"/>
                <a:ea typeface="Vampiro One"/>
                <a:cs typeface="Vampiro One"/>
                <a:sym typeface="Vampiro One"/>
              </a:rPr>
              <a:t>O</a:t>
            </a:r>
            <a:endParaRPr b="0" i="0" sz="24000" u="none" cap="none" strike="noStrike">
              <a:solidFill>
                <a:schemeClr val="dk1"/>
              </a:solidFill>
              <a:latin typeface="Calibri"/>
              <a:ea typeface="Calibri"/>
              <a:cs typeface="Calibri"/>
              <a:sym typeface="Calibri"/>
            </a:endParaRPr>
          </a:p>
        </p:txBody>
      </p:sp>
      <p:sp>
        <p:nvSpPr>
          <p:cNvPr id="280" name="Google Shape;280;g2c1918f4273_0_220"/>
          <p:cNvSpPr/>
          <p:nvPr/>
        </p:nvSpPr>
        <p:spPr>
          <a:xfrm>
            <a:off x="12447556"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c1918f4273_0_220"/>
          <p:cNvSpPr/>
          <p:nvPr/>
        </p:nvSpPr>
        <p:spPr>
          <a:xfrm>
            <a:off x="1244755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c1918f4273_0_220"/>
          <p:cNvSpPr/>
          <p:nvPr/>
        </p:nvSpPr>
        <p:spPr>
          <a:xfrm>
            <a:off x="1244755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c1918f4273_0_220"/>
          <p:cNvSpPr/>
          <p:nvPr/>
        </p:nvSpPr>
        <p:spPr>
          <a:xfrm>
            <a:off x="12447556"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War</a:t>
            </a:r>
            <a:endParaRPr b="0" i="0" sz="3600" u="none" cap="none" strike="noStrike">
              <a:solidFill>
                <a:schemeClr val="dk1"/>
              </a:solidFill>
              <a:latin typeface="Calibri"/>
              <a:ea typeface="Calibri"/>
              <a:cs typeface="Calibri"/>
              <a:sym typeface="Calibri"/>
            </a:endParaRPr>
          </a:p>
        </p:txBody>
      </p:sp>
      <p:sp>
        <p:nvSpPr>
          <p:cNvPr id="284" name="Google Shape;284;g2c1918f4273_0_220"/>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85" name="Google Shape;285;g2c1918f4273_0_220"/>
          <p:cNvSpPr/>
          <p:nvPr/>
        </p:nvSpPr>
        <p:spPr>
          <a:xfrm>
            <a:off x="1244755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c1918f4273_0_220"/>
          <p:cNvSpPr/>
          <p:nvPr/>
        </p:nvSpPr>
        <p:spPr>
          <a:xfrm>
            <a:off x="1244755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c1918f4273_0_220"/>
          <p:cNvSpPr/>
          <p:nvPr/>
        </p:nvSpPr>
        <p:spPr>
          <a:xfrm>
            <a:off x="12447556"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Transformation</a:t>
            </a:r>
            <a:endParaRPr b="0" i="0" sz="3600" u="none" cap="none" strike="noStrike">
              <a:solidFill>
                <a:schemeClr val="dk1"/>
              </a:solidFill>
              <a:latin typeface="Calibri"/>
              <a:ea typeface="Calibri"/>
              <a:cs typeface="Calibri"/>
              <a:sym typeface="Calibri"/>
            </a:endParaRPr>
          </a:p>
        </p:txBody>
      </p:sp>
      <p:sp>
        <p:nvSpPr>
          <p:cNvPr id="288" name="Google Shape;288;g2c1918f4273_0_220"/>
          <p:cNvSpPr/>
          <p:nvPr/>
        </p:nvSpPr>
        <p:spPr>
          <a:xfrm>
            <a:off x="12447556"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89" name="Google Shape;289;g2c1918f4273_0_220"/>
          <p:cNvPicPr preferRelativeResize="0"/>
          <p:nvPr/>
        </p:nvPicPr>
        <p:blipFill rotWithShape="1">
          <a:blip r:embed="rId10">
            <a:alphaModFix/>
          </a:blip>
          <a:srcRect b="0" l="0" r="0" t="0"/>
          <a:stretch/>
        </p:blipFill>
        <p:spPr>
          <a:xfrm>
            <a:off x="16994724" y="1346200"/>
            <a:ext cx="5639505" cy="11010900"/>
          </a:xfrm>
          <a:prstGeom prst="rect">
            <a:avLst/>
          </a:prstGeom>
          <a:noFill/>
          <a:ln>
            <a:noFill/>
          </a:ln>
        </p:spPr>
      </p:pic>
      <p:sp>
        <p:nvSpPr>
          <p:cNvPr id="290" name="Google Shape;290;g2c1918f4273_0_220"/>
          <p:cNvSpPr/>
          <p:nvPr/>
        </p:nvSpPr>
        <p:spPr>
          <a:xfrm>
            <a:off x="16994724" y="1346200"/>
            <a:ext cx="5639400" cy="5638800"/>
          </a:xfrm>
          <a:prstGeom prst="roundRect">
            <a:avLst>
              <a:gd fmla="val 75081" name="adj"/>
            </a:avLst>
          </a:prstGeom>
          <a:solidFill>
            <a:srgbClr val="017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c1918f4273_0_220"/>
          <p:cNvSpPr/>
          <p:nvPr/>
        </p:nvSpPr>
        <p:spPr>
          <a:xfrm>
            <a:off x="18931716" y="2260600"/>
            <a:ext cx="27816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Vampiro One"/>
              <a:buNone/>
            </a:pPr>
            <a:r>
              <a:rPr b="0" i="0" lang="en-US" sz="24000" u="none" cap="none" strike="noStrike">
                <a:solidFill>
                  <a:srgbClr val="FFFFFF"/>
                </a:solidFill>
                <a:latin typeface="Vampiro One"/>
                <a:ea typeface="Vampiro One"/>
                <a:cs typeface="Vampiro One"/>
                <a:sym typeface="Vampiro One"/>
              </a:rPr>
              <a:t>T</a:t>
            </a:r>
            <a:endParaRPr b="0" i="0" sz="24000" u="none" cap="none" strike="noStrike">
              <a:solidFill>
                <a:schemeClr val="dk1"/>
              </a:solidFill>
              <a:latin typeface="Calibri"/>
              <a:ea typeface="Calibri"/>
              <a:cs typeface="Calibri"/>
              <a:sym typeface="Calibri"/>
            </a:endParaRPr>
          </a:p>
        </p:txBody>
      </p:sp>
      <p:sp>
        <p:nvSpPr>
          <p:cNvPr id="292" name="Google Shape;292;g2c1918f4273_0_220"/>
          <p:cNvSpPr/>
          <p:nvPr/>
        </p:nvSpPr>
        <p:spPr>
          <a:xfrm>
            <a:off x="17528191"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c1918f4273_0_220"/>
          <p:cNvSpPr/>
          <p:nvPr/>
        </p:nvSpPr>
        <p:spPr>
          <a:xfrm>
            <a:off x="1752819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c1918f4273_0_220"/>
          <p:cNvSpPr/>
          <p:nvPr/>
        </p:nvSpPr>
        <p:spPr>
          <a:xfrm>
            <a:off x="1752819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c1918f4273_0_220"/>
          <p:cNvSpPr/>
          <p:nvPr/>
        </p:nvSpPr>
        <p:spPr>
          <a:xfrm>
            <a:off x="17528191"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Invasion</a:t>
            </a:r>
            <a:endParaRPr b="0" i="0" sz="3600" u="none" cap="none" strike="noStrike">
              <a:solidFill>
                <a:schemeClr val="dk1"/>
              </a:solidFill>
              <a:latin typeface="Calibri"/>
              <a:ea typeface="Calibri"/>
              <a:cs typeface="Calibri"/>
              <a:sym typeface="Calibri"/>
            </a:endParaRPr>
          </a:p>
        </p:txBody>
      </p:sp>
      <p:sp>
        <p:nvSpPr>
          <p:cNvPr id="296" name="Google Shape;296;g2c1918f4273_0_220"/>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297" name="Google Shape;297;g2c1918f4273_0_220"/>
          <p:cNvSpPr/>
          <p:nvPr/>
        </p:nvSpPr>
        <p:spPr>
          <a:xfrm>
            <a:off x="1752819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c1918f4273_0_220"/>
          <p:cNvSpPr/>
          <p:nvPr/>
        </p:nvSpPr>
        <p:spPr>
          <a:xfrm>
            <a:off x="1752819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c1918f4273_0_220"/>
          <p:cNvSpPr/>
          <p:nvPr/>
        </p:nvSpPr>
        <p:spPr>
          <a:xfrm>
            <a:off x="17528191"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Betrayal</a:t>
            </a:r>
            <a:endParaRPr b="0" i="0" sz="3600" u="none" cap="none" strike="noStrike">
              <a:solidFill>
                <a:schemeClr val="dk1"/>
              </a:solidFill>
              <a:latin typeface="Calibri"/>
              <a:ea typeface="Calibri"/>
              <a:cs typeface="Calibri"/>
              <a:sym typeface="Calibri"/>
            </a:endParaRPr>
          </a:p>
        </p:txBody>
      </p:sp>
      <p:sp>
        <p:nvSpPr>
          <p:cNvPr id="300" name="Google Shape;300;g2c1918f4273_0_220"/>
          <p:cNvSpPr/>
          <p:nvPr/>
        </p:nvSpPr>
        <p:spPr>
          <a:xfrm>
            <a:off x="17528191"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5" name="Shape 305"/>
        <p:cNvGrpSpPr/>
        <p:nvPr/>
      </p:nvGrpSpPr>
      <p:grpSpPr>
        <a:xfrm>
          <a:off x="0" y="0"/>
          <a:ext cx="0" cy="0"/>
          <a:chOff x="0" y="0"/>
          <a:chExt cx="0" cy="0"/>
        </a:xfrm>
      </p:grpSpPr>
      <p:pic>
        <p:nvPicPr>
          <p:cNvPr descr=" " id="306" name="Google Shape;306;g2c1918f4273_0_280"/>
          <p:cNvPicPr preferRelativeResize="0"/>
          <p:nvPr/>
        </p:nvPicPr>
        <p:blipFill rotWithShape="1">
          <a:blip r:embed="rId3">
            <a:alphaModFix/>
          </a:blip>
          <a:srcRect b="0" l="0" r="0" t="0"/>
          <a:stretch/>
        </p:blipFill>
        <p:spPr>
          <a:xfrm>
            <a:off x="10313689" y="0"/>
            <a:ext cx="14073359" cy="13716000"/>
          </a:xfrm>
          <a:prstGeom prst="rect">
            <a:avLst/>
          </a:prstGeom>
          <a:noFill/>
          <a:ln>
            <a:noFill/>
          </a:ln>
        </p:spPr>
      </p:pic>
      <p:pic>
        <p:nvPicPr>
          <p:cNvPr descr=" " id="307" name="Google Shape;307;g2c1918f4273_0_280"/>
          <p:cNvPicPr preferRelativeResize="0"/>
          <p:nvPr/>
        </p:nvPicPr>
        <p:blipFill rotWithShape="1">
          <a:blip r:embed="rId4">
            <a:alphaModFix/>
          </a:blip>
          <a:srcRect b="0" l="0" r="0" t="0"/>
          <a:stretch/>
        </p:blipFill>
        <p:spPr>
          <a:xfrm>
            <a:off x="406451" y="241300"/>
            <a:ext cx="1892537" cy="2400300"/>
          </a:xfrm>
          <a:prstGeom prst="rect">
            <a:avLst/>
          </a:prstGeom>
          <a:noFill/>
          <a:ln>
            <a:noFill/>
          </a:ln>
        </p:spPr>
      </p:pic>
      <p:pic>
        <p:nvPicPr>
          <p:cNvPr descr=" " id="308" name="Google Shape;308;g2c1918f4273_0_280"/>
          <p:cNvPicPr preferRelativeResize="0"/>
          <p:nvPr/>
        </p:nvPicPr>
        <p:blipFill rotWithShape="1">
          <a:blip r:embed="rId5">
            <a:alphaModFix/>
          </a:blip>
          <a:srcRect b="0" l="0" r="0" t="0"/>
          <a:stretch/>
        </p:blipFill>
        <p:spPr>
          <a:xfrm>
            <a:off x="21084635" y="8953500"/>
            <a:ext cx="2591124" cy="2971800"/>
          </a:xfrm>
          <a:prstGeom prst="rect">
            <a:avLst/>
          </a:prstGeom>
          <a:noFill/>
          <a:ln>
            <a:noFill/>
          </a:ln>
        </p:spPr>
      </p:pic>
      <p:pic>
        <p:nvPicPr>
          <p:cNvPr descr=" " id="309" name="Google Shape;309;g2c1918f4273_0_280"/>
          <p:cNvPicPr preferRelativeResize="0"/>
          <p:nvPr/>
        </p:nvPicPr>
        <p:blipFill rotWithShape="1">
          <a:blip r:embed="rId6">
            <a:alphaModFix/>
          </a:blip>
          <a:srcRect b="0" l="0" r="0" t="0"/>
          <a:stretch/>
        </p:blipFill>
        <p:spPr>
          <a:xfrm>
            <a:off x="406451" y="11684000"/>
            <a:ext cx="2362495" cy="1574800"/>
          </a:xfrm>
          <a:prstGeom prst="rect">
            <a:avLst/>
          </a:prstGeom>
          <a:noFill/>
          <a:ln>
            <a:noFill/>
          </a:ln>
        </p:spPr>
      </p:pic>
      <p:pic>
        <p:nvPicPr>
          <p:cNvPr descr=" " id="310" name="Google Shape;310;g2c1918f4273_0_280"/>
          <p:cNvPicPr preferRelativeResize="0"/>
          <p:nvPr/>
        </p:nvPicPr>
        <p:blipFill rotWithShape="1">
          <a:blip r:embed="rId7">
            <a:alphaModFix/>
          </a:blip>
          <a:srcRect b="0" l="0" r="0" t="0"/>
          <a:stretch/>
        </p:blipFill>
        <p:spPr>
          <a:xfrm>
            <a:off x="16207226" y="850900"/>
            <a:ext cx="6541318" cy="6540500"/>
          </a:xfrm>
          <a:prstGeom prst="rect">
            <a:avLst/>
          </a:prstGeom>
          <a:noFill/>
          <a:ln>
            <a:noFill/>
          </a:ln>
        </p:spPr>
      </p:pic>
      <p:sp>
        <p:nvSpPr>
          <p:cNvPr id="311" name="Google Shape;311;g2c1918f4273_0_2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2" name="Google Shape;312;g2c1918f4273_0_28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313" name="Google Shape;313;g2c1918f4273_0_280"/>
          <p:cNvPicPr preferRelativeResize="0"/>
          <p:nvPr/>
        </p:nvPicPr>
        <p:blipFill rotWithShape="1">
          <a:blip r:embed="rId9">
            <a:alphaModFix/>
          </a:blip>
          <a:srcRect b="0" l="0" r="0" t="0"/>
          <a:stretch/>
        </p:blipFill>
        <p:spPr>
          <a:xfrm>
            <a:off x="6490511" y="1257300"/>
            <a:ext cx="6084060" cy="12369800"/>
          </a:xfrm>
          <a:prstGeom prst="rect">
            <a:avLst/>
          </a:prstGeom>
          <a:noFill/>
          <a:ln>
            <a:noFill/>
          </a:ln>
        </p:spPr>
      </p:pic>
      <p:pic>
        <p:nvPicPr>
          <p:cNvPr descr=" " id="314" name="Google Shape;314;g2c1918f4273_0_280"/>
          <p:cNvPicPr preferRelativeResize="0"/>
          <p:nvPr/>
        </p:nvPicPr>
        <p:blipFill rotWithShape="1">
          <a:blip r:embed="rId10">
            <a:alphaModFix/>
          </a:blip>
          <a:srcRect b="0" l="0" r="0" t="0"/>
          <a:stretch/>
        </p:blipFill>
        <p:spPr>
          <a:xfrm>
            <a:off x="0" y="1257300"/>
            <a:ext cx="6084060" cy="12369800"/>
          </a:xfrm>
          <a:prstGeom prst="rect">
            <a:avLst/>
          </a:prstGeom>
          <a:noFill/>
          <a:ln>
            <a:noFill/>
          </a:ln>
        </p:spPr>
      </p:pic>
      <p:sp>
        <p:nvSpPr>
          <p:cNvPr id="315" name="Google Shape;315;g2c1918f4273_0_280"/>
          <p:cNvSpPr/>
          <p:nvPr/>
        </p:nvSpPr>
        <p:spPr>
          <a:xfrm>
            <a:off x="13882835" y="3238500"/>
            <a:ext cx="10690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Vampiro One"/>
              <a:buNone/>
            </a:pPr>
            <a:r>
              <a:rPr b="0" i="0" lang="en-US" sz="8000" u="none" cap="none" strike="noStrike">
                <a:solidFill>
                  <a:srgbClr val="0E0E0E"/>
                </a:solidFill>
                <a:latin typeface="Vampiro One"/>
                <a:ea typeface="Vampiro One"/>
                <a:cs typeface="Vampiro One"/>
                <a:sym typeface="Vampiro One"/>
              </a:rPr>
              <a:t>Some Data</a:t>
            </a:r>
            <a:endParaRPr b="0" i="0" sz="8000" u="none" cap="none" strike="noStrike">
              <a:solidFill>
                <a:schemeClr val="dk1"/>
              </a:solidFill>
              <a:latin typeface="Calibri"/>
              <a:ea typeface="Calibri"/>
              <a:cs typeface="Calibri"/>
              <a:sym typeface="Calibri"/>
            </a:endParaRPr>
          </a:p>
        </p:txBody>
      </p:sp>
      <p:sp>
        <p:nvSpPr>
          <p:cNvPr id="316" name="Google Shape;316;g2c1918f4273_0_280"/>
          <p:cNvSpPr/>
          <p:nvPr/>
        </p:nvSpPr>
        <p:spPr>
          <a:xfrm>
            <a:off x="13730416" y="6121400"/>
            <a:ext cx="8573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c1918f4273_0_280"/>
          <p:cNvSpPr/>
          <p:nvPr/>
        </p:nvSpPr>
        <p:spPr>
          <a:xfrm>
            <a:off x="13730416" y="6121400"/>
            <a:ext cx="8573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c1918f4273_0_280"/>
          <p:cNvSpPr/>
          <p:nvPr/>
        </p:nvSpPr>
        <p:spPr>
          <a:xfrm>
            <a:off x="13730416" y="6432550"/>
            <a:ext cx="19815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c1918f4273_0_280"/>
          <p:cNvSpPr/>
          <p:nvPr/>
        </p:nvSpPr>
        <p:spPr>
          <a:xfrm>
            <a:off x="13730416" y="6432550"/>
            <a:ext cx="2320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Vampiro One"/>
              <a:buNone/>
            </a:pPr>
            <a:r>
              <a:rPr b="0" i="0" lang="en-US" sz="8000" u="none" cap="none" strike="noStrike">
                <a:solidFill>
                  <a:srgbClr val="272727"/>
                </a:solidFill>
                <a:latin typeface="Vampiro One"/>
                <a:ea typeface="Vampiro One"/>
                <a:cs typeface="Vampiro One"/>
                <a:sym typeface="Vampiro One"/>
              </a:rPr>
              <a:t>75%</a:t>
            </a:r>
            <a:endParaRPr b="0" i="0" sz="8000" u="none" cap="none" strike="noStrike">
              <a:solidFill>
                <a:schemeClr val="dk1"/>
              </a:solidFill>
              <a:latin typeface="Calibri"/>
              <a:ea typeface="Calibri"/>
              <a:cs typeface="Calibri"/>
              <a:sym typeface="Calibri"/>
            </a:endParaRPr>
          </a:p>
        </p:txBody>
      </p:sp>
      <p:sp>
        <p:nvSpPr>
          <p:cNvPr id="320" name="Google Shape;320;g2c1918f4273_0_280"/>
          <p:cNvSpPr/>
          <p:nvPr/>
        </p:nvSpPr>
        <p:spPr>
          <a:xfrm>
            <a:off x="15915089" y="6121400"/>
            <a:ext cx="63888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c1918f4273_0_280"/>
          <p:cNvSpPr/>
          <p:nvPr/>
        </p:nvSpPr>
        <p:spPr>
          <a:xfrm>
            <a:off x="15915089" y="6121400"/>
            <a:ext cx="65412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Enchanted Creatures</a:t>
            </a:r>
            <a:endParaRPr b="0" i="0" sz="3600" u="none" cap="none" strike="noStrike">
              <a:solidFill>
                <a:schemeClr val="dk1"/>
              </a:solidFill>
              <a:latin typeface="Calibri"/>
              <a:ea typeface="Calibri"/>
              <a:cs typeface="Calibri"/>
              <a:sym typeface="Calibri"/>
            </a:endParaRPr>
          </a:p>
        </p:txBody>
      </p:sp>
      <p:sp>
        <p:nvSpPr>
          <p:cNvPr id="322" name="Google Shape;322;g2c1918f4273_0_280"/>
          <p:cNvSpPr/>
          <p:nvPr/>
        </p:nvSpPr>
        <p:spPr>
          <a:xfrm>
            <a:off x="15915089" y="6794500"/>
            <a:ext cx="65244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23" name="Google Shape;323;g2c1918f4273_0_280"/>
          <p:cNvSpPr/>
          <p:nvPr/>
        </p:nvSpPr>
        <p:spPr>
          <a:xfrm>
            <a:off x="13730416" y="8623300"/>
            <a:ext cx="85737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c1918f4273_0_280"/>
          <p:cNvSpPr/>
          <p:nvPr/>
        </p:nvSpPr>
        <p:spPr>
          <a:xfrm>
            <a:off x="13730416" y="8915400"/>
            <a:ext cx="20958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c1918f4273_0_280"/>
          <p:cNvSpPr/>
          <p:nvPr/>
        </p:nvSpPr>
        <p:spPr>
          <a:xfrm>
            <a:off x="13730416" y="8915400"/>
            <a:ext cx="2434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Vampiro One"/>
              <a:buNone/>
            </a:pPr>
            <a:r>
              <a:rPr b="0" i="0" lang="en-US" sz="8000" u="none" cap="none" strike="noStrike">
                <a:solidFill>
                  <a:srgbClr val="272727"/>
                </a:solidFill>
                <a:latin typeface="Vampiro One"/>
                <a:ea typeface="Vampiro One"/>
                <a:cs typeface="Vampiro One"/>
                <a:sym typeface="Vampiro One"/>
              </a:rPr>
              <a:t>60%</a:t>
            </a:r>
            <a:endParaRPr b="0" i="0" sz="8000" u="none" cap="none" strike="noStrike">
              <a:solidFill>
                <a:schemeClr val="dk1"/>
              </a:solidFill>
              <a:latin typeface="Calibri"/>
              <a:ea typeface="Calibri"/>
              <a:cs typeface="Calibri"/>
              <a:sym typeface="Calibri"/>
            </a:endParaRPr>
          </a:p>
        </p:txBody>
      </p:sp>
      <p:sp>
        <p:nvSpPr>
          <p:cNvPr id="326" name="Google Shape;326;g2c1918f4273_0_280"/>
          <p:cNvSpPr/>
          <p:nvPr/>
        </p:nvSpPr>
        <p:spPr>
          <a:xfrm>
            <a:off x="16029403" y="8623300"/>
            <a:ext cx="62745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c1918f4273_0_280"/>
          <p:cNvSpPr/>
          <p:nvPr/>
        </p:nvSpPr>
        <p:spPr>
          <a:xfrm>
            <a:off x="16029403" y="8623300"/>
            <a:ext cx="6426900" cy="129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Magic-Wielding Individuals</a:t>
            </a:r>
            <a:endParaRPr b="0" i="0" sz="3600" u="none" cap="none" strike="noStrike">
              <a:solidFill>
                <a:schemeClr val="dk1"/>
              </a:solidFill>
              <a:latin typeface="Calibri"/>
              <a:ea typeface="Calibri"/>
              <a:cs typeface="Calibri"/>
              <a:sym typeface="Calibri"/>
            </a:endParaRPr>
          </a:p>
        </p:txBody>
      </p:sp>
      <p:sp>
        <p:nvSpPr>
          <p:cNvPr id="328" name="Google Shape;328;g2c1918f4273_0_280"/>
          <p:cNvSpPr/>
          <p:nvPr/>
        </p:nvSpPr>
        <p:spPr>
          <a:xfrm>
            <a:off x="16029403" y="9867900"/>
            <a:ext cx="64101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29" name="Google Shape;329;g2c1918f4273_0_280"/>
          <p:cNvSpPr/>
          <p:nvPr/>
        </p:nvSpPr>
        <p:spPr>
          <a:xfrm>
            <a:off x="13730416" y="11087100"/>
            <a:ext cx="8573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c1918f4273_0_280"/>
          <p:cNvSpPr/>
          <p:nvPr/>
        </p:nvSpPr>
        <p:spPr>
          <a:xfrm>
            <a:off x="13730416" y="11398250"/>
            <a:ext cx="20958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c1918f4273_0_280"/>
          <p:cNvSpPr/>
          <p:nvPr/>
        </p:nvSpPr>
        <p:spPr>
          <a:xfrm>
            <a:off x="13730416" y="11398250"/>
            <a:ext cx="2434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Vampiro One"/>
              <a:buNone/>
            </a:pPr>
            <a:r>
              <a:rPr b="0" i="0" lang="en-US" sz="8000" u="none" cap="none" strike="noStrike">
                <a:solidFill>
                  <a:srgbClr val="272727"/>
                </a:solidFill>
                <a:latin typeface="Vampiro One"/>
                <a:ea typeface="Vampiro One"/>
                <a:cs typeface="Vampiro One"/>
                <a:sym typeface="Vampiro One"/>
              </a:rPr>
              <a:t>90%</a:t>
            </a:r>
            <a:endParaRPr b="0" i="0" sz="8000" u="none" cap="none" strike="noStrike">
              <a:solidFill>
                <a:schemeClr val="dk1"/>
              </a:solidFill>
              <a:latin typeface="Calibri"/>
              <a:ea typeface="Calibri"/>
              <a:cs typeface="Calibri"/>
              <a:sym typeface="Calibri"/>
            </a:endParaRPr>
          </a:p>
        </p:txBody>
      </p:sp>
      <p:sp>
        <p:nvSpPr>
          <p:cNvPr id="332" name="Google Shape;332;g2c1918f4273_0_280"/>
          <p:cNvSpPr/>
          <p:nvPr/>
        </p:nvSpPr>
        <p:spPr>
          <a:xfrm>
            <a:off x="16029403" y="11087100"/>
            <a:ext cx="62745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c1918f4273_0_280"/>
          <p:cNvSpPr/>
          <p:nvPr/>
        </p:nvSpPr>
        <p:spPr>
          <a:xfrm>
            <a:off x="16029403" y="11087100"/>
            <a:ext cx="6426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Spells Cast</a:t>
            </a:r>
            <a:endParaRPr b="0" i="0" sz="3600" u="none" cap="none" strike="noStrike">
              <a:solidFill>
                <a:schemeClr val="dk1"/>
              </a:solidFill>
              <a:latin typeface="Calibri"/>
              <a:ea typeface="Calibri"/>
              <a:cs typeface="Calibri"/>
              <a:sym typeface="Calibri"/>
            </a:endParaRPr>
          </a:p>
        </p:txBody>
      </p:sp>
      <p:sp>
        <p:nvSpPr>
          <p:cNvPr id="334" name="Google Shape;334;g2c1918f4273_0_280"/>
          <p:cNvSpPr/>
          <p:nvPr/>
        </p:nvSpPr>
        <p:spPr>
          <a:xfrm>
            <a:off x="16029403" y="11760200"/>
            <a:ext cx="6410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9" name="Shape 339"/>
        <p:cNvGrpSpPr/>
        <p:nvPr/>
      </p:nvGrpSpPr>
      <p:grpSpPr>
        <a:xfrm>
          <a:off x="0" y="0"/>
          <a:ext cx="0" cy="0"/>
          <a:chOff x="0" y="0"/>
          <a:chExt cx="0" cy="0"/>
        </a:xfrm>
      </p:grpSpPr>
      <p:pic>
        <p:nvPicPr>
          <p:cNvPr descr=" " id="340" name="Google Shape;340;g2c1918f4273_0_313"/>
          <p:cNvPicPr preferRelativeResize="0"/>
          <p:nvPr/>
        </p:nvPicPr>
        <p:blipFill rotWithShape="1">
          <a:blip r:embed="rId3">
            <a:alphaModFix/>
          </a:blip>
          <a:srcRect b="0" l="0" r="0" t="0"/>
          <a:stretch/>
        </p:blipFill>
        <p:spPr>
          <a:xfrm>
            <a:off x="7074784" y="2565400"/>
            <a:ext cx="16791499" cy="11150600"/>
          </a:xfrm>
          <a:prstGeom prst="rect">
            <a:avLst/>
          </a:prstGeom>
          <a:noFill/>
          <a:ln>
            <a:noFill/>
          </a:ln>
        </p:spPr>
      </p:pic>
      <p:pic>
        <p:nvPicPr>
          <p:cNvPr descr=" " id="341" name="Google Shape;341;g2c1918f4273_0_313"/>
          <p:cNvPicPr preferRelativeResize="0"/>
          <p:nvPr/>
        </p:nvPicPr>
        <p:blipFill rotWithShape="1">
          <a:blip r:embed="rId4">
            <a:alphaModFix/>
          </a:blip>
          <a:srcRect b="0" l="0" r="0" t="0"/>
          <a:stretch/>
        </p:blipFill>
        <p:spPr>
          <a:xfrm>
            <a:off x="18823753" y="774700"/>
            <a:ext cx="3326163" cy="4229100"/>
          </a:xfrm>
          <a:prstGeom prst="rect">
            <a:avLst/>
          </a:prstGeom>
          <a:noFill/>
          <a:ln>
            <a:noFill/>
          </a:ln>
        </p:spPr>
      </p:pic>
      <p:pic>
        <p:nvPicPr>
          <p:cNvPr descr=" " id="342" name="Google Shape;342;g2c1918f4273_0_313"/>
          <p:cNvPicPr preferRelativeResize="0"/>
          <p:nvPr/>
        </p:nvPicPr>
        <p:blipFill rotWithShape="1">
          <a:blip r:embed="rId5">
            <a:alphaModFix/>
          </a:blip>
          <a:srcRect b="0" l="0" r="0" t="0"/>
          <a:stretch/>
        </p:blipFill>
        <p:spPr>
          <a:xfrm>
            <a:off x="787498" y="10261600"/>
            <a:ext cx="2527616" cy="2616200"/>
          </a:xfrm>
          <a:prstGeom prst="rect">
            <a:avLst/>
          </a:prstGeom>
          <a:noFill/>
          <a:ln>
            <a:noFill/>
          </a:ln>
        </p:spPr>
      </p:pic>
      <p:pic>
        <p:nvPicPr>
          <p:cNvPr descr=" " id="343" name="Google Shape;343;g2c1918f4273_0_313"/>
          <p:cNvPicPr preferRelativeResize="0"/>
          <p:nvPr/>
        </p:nvPicPr>
        <p:blipFill rotWithShape="1">
          <a:blip r:embed="rId6">
            <a:alphaModFix/>
          </a:blip>
          <a:srcRect b="0" l="0" r="0" t="0"/>
          <a:stretch/>
        </p:blipFill>
        <p:spPr>
          <a:xfrm>
            <a:off x="855449" y="627918"/>
            <a:ext cx="5216431" cy="4188371"/>
          </a:xfrm>
          <a:prstGeom prst="rect">
            <a:avLst/>
          </a:prstGeom>
          <a:noFill/>
          <a:ln>
            <a:noFill/>
          </a:ln>
        </p:spPr>
      </p:pic>
      <p:pic>
        <p:nvPicPr>
          <p:cNvPr descr=" " id="344" name="Google Shape;344;g2c1918f4273_0_313"/>
          <p:cNvPicPr preferRelativeResize="0"/>
          <p:nvPr/>
        </p:nvPicPr>
        <p:blipFill rotWithShape="1">
          <a:blip r:embed="rId7">
            <a:alphaModFix/>
          </a:blip>
          <a:srcRect b="0" l="0" r="0" t="0"/>
          <a:stretch/>
        </p:blipFill>
        <p:spPr>
          <a:xfrm>
            <a:off x="10580422" y="7175500"/>
            <a:ext cx="6541318" cy="6540500"/>
          </a:xfrm>
          <a:prstGeom prst="rect">
            <a:avLst/>
          </a:prstGeom>
          <a:noFill/>
          <a:ln>
            <a:noFill/>
          </a:ln>
        </p:spPr>
      </p:pic>
      <p:sp>
        <p:nvSpPr>
          <p:cNvPr id="345" name="Google Shape;345;g2c1918f4273_0_3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6" name="Google Shape;346;g2c1918f4273_0_31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47" name="Google Shape;347;g2c1918f4273_0_313"/>
          <p:cNvSpPr/>
          <p:nvPr/>
        </p:nvSpPr>
        <p:spPr>
          <a:xfrm>
            <a:off x="4318540" y="3429000"/>
            <a:ext cx="15762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c1918f4273_0_313"/>
          <p:cNvSpPr/>
          <p:nvPr/>
        </p:nvSpPr>
        <p:spPr>
          <a:xfrm>
            <a:off x="4318540" y="3429000"/>
            <a:ext cx="15762600" cy="52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c1918f4273_0_313"/>
          <p:cNvSpPr/>
          <p:nvPr/>
        </p:nvSpPr>
        <p:spPr>
          <a:xfrm>
            <a:off x="5588698" y="3429000"/>
            <a:ext cx="13222500" cy="482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Vampiro One"/>
              <a:buNone/>
            </a:pPr>
            <a:r>
              <a:rPr b="0" i="0" lang="en-US" sz="24000" u="none" cap="none" strike="noStrike">
                <a:solidFill>
                  <a:srgbClr val="272727"/>
                </a:solidFill>
                <a:latin typeface="Vampiro One"/>
                <a:ea typeface="Vampiro One"/>
                <a:cs typeface="Vampiro One"/>
                <a:sym typeface="Vampiro One"/>
              </a:rPr>
              <a:t>234,567</a:t>
            </a:r>
            <a:endParaRPr b="0" i="0" sz="24000" u="none" cap="none" strike="noStrike">
              <a:solidFill>
                <a:schemeClr val="dk1"/>
              </a:solidFill>
              <a:latin typeface="Calibri"/>
              <a:ea typeface="Calibri"/>
              <a:cs typeface="Calibri"/>
              <a:sym typeface="Calibri"/>
            </a:endParaRPr>
          </a:p>
        </p:txBody>
      </p:sp>
      <p:sp>
        <p:nvSpPr>
          <p:cNvPr id="350" name="Google Shape;350;g2c1918f4273_0_313"/>
          <p:cNvSpPr/>
          <p:nvPr/>
        </p:nvSpPr>
        <p:spPr>
          <a:xfrm>
            <a:off x="4183056" y="74422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51" name="Google Shape;351;g2c1918f4273_0_313"/>
          <p:cNvSpPr/>
          <p:nvPr/>
        </p:nvSpPr>
        <p:spPr>
          <a:xfrm>
            <a:off x="7496054" y="90678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6" name="Shape 356"/>
        <p:cNvGrpSpPr/>
        <p:nvPr/>
      </p:nvGrpSpPr>
      <p:grpSpPr>
        <a:xfrm>
          <a:off x="0" y="0"/>
          <a:ext cx="0" cy="0"/>
          <a:chOff x="0" y="0"/>
          <a:chExt cx="0" cy="0"/>
        </a:xfrm>
      </p:grpSpPr>
      <p:pic>
        <p:nvPicPr>
          <p:cNvPr descr=" " id="357" name="Google Shape;357;g2c1918f4273_0_329"/>
          <p:cNvPicPr preferRelativeResize="0"/>
          <p:nvPr/>
        </p:nvPicPr>
        <p:blipFill rotWithShape="1">
          <a:blip r:embed="rId3">
            <a:alphaModFix/>
          </a:blip>
          <a:srcRect b="0" l="0" r="0" t="0"/>
          <a:stretch/>
        </p:blipFill>
        <p:spPr>
          <a:xfrm>
            <a:off x="0" y="673100"/>
            <a:ext cx="17070934" cy="13042900"/>
          </a:xfrm>
          <a:prstGeom prst="rect">
            <a:avLst/>
          </a:prstGeom>
          <a:noFill/>
          <a:ln>
            <a:noFill/>
          </a:ln>
        </p:spPr>
      </p:pic>
      <p:pic>
        <p:nvPicPr>
          <p:cNvPr descr=" " id="358" name="Google Shape;358;g2c1918f4273_0_329"/>
          <p:cNvPicPr preferRelativeResize="0"/>
          <p:nvPr/>
        </p:nvPicPr>
        <p:blipFill rotWithShape="1">
          <a:blip r:embed="rId4">
            <a:alphaModFix/>
          </a:blip>
          <a:srcRect b="0" l="0" r="0" t="0"/>
          <a:stretch/>
        </p:blipFill>
        <p:spPr>
          <a:xfrm>
            <a:off x="21999150" y="10477500"/>
            <a:ext cx="1892537" cy="2400300"/>
          </a:xfrm>
          <a:prstGeom prst="rect">
            <a:avLst/>
          </a:prstGeom>
          <a:noFill/>
          <a:ln>
            <a:noFill/>
          </a:ln>
        </p:spPr>
      </p:pic>
      <p:pic>
        <p:nvPicPr>
          <p:cNvPr descr=" " id="359" name="Google Shape;359;g2c1918f4273_0_329"/>
          <p:cNvPicPr preferRelativeResize="0"/>
          <p:nvPr/>
        </p:nvPicPr>
        <p:blipFill rotWithShape="1">
          <a:blip r:embed="rId5">
            <a:alphaModFix/>
          </a:blip>
          <a:srcRect b="0" l="0" r="0" t="0"/>
          <a:stretch/>
        </p:blipFill>
        <p:spPr>
          <a:xfrm>
            <a:off x="381048" y="495300"/>
            <a:ext cx="2102686" cy="2171700"/>
          </a:xfrm>
          <a:prstGeom prst="rect">
            <a:avLst/>
          </a:prstGeom>
          <a:noFill/>
          <a:ln>
            <a:noFill/>
          </a:ln>
        </p:spPr>
      </p:pic>
      <p:pic>
        <p:nvPicPr>
          <p:cNvPr descr=" " id="360" name="Google Shape;360;g2c1918f4273_0_329"/>
          <p:cNvPicPr preferRelativeResize="0"/>
          <p:nvPr/>
        </p:nvPicPr>
        <p:blipFill rotWithShape="1">
          <a:blip r:embed="rId6">
            <a:alphaModFix/>
          </a:blip>
          <a:srcRect b="0" l="0" r="0" t="0"/>
          <a:stretch/>
        </p:blipFill>
        <p:spPr>
          <a:xfrm>
            <a:off x="21786134" y="644178"/>
            <a:ext cx="1828225" cy="2261989"/>
          </a:xfrm>
          <a:prstGeom prst="rect">
            <a:avLst/>
          </a:prstGeom>
          <a:noFill/>
          <a:ln>
            <a:noFill/>
          </a:ln>
        </p:spPr>
      </p:pic>
      <p:pic>
        <p:nvPicPr>
          <p:cNvPr descr=" " id="361" name="Google Shape;361;g2c1918f4273_0_329"/>
          <p:cNvPicPr preferRelativeResize="0"/>
          <p:nvPr/>
        </p:nvPicPr>
        <p:blipFill rotWithShape="1">
          <a:blip r:embed="rId7">
            <a:alphaModFix/>
          </a:blip>
          <a:srcRect b="0" l="0" r="0" t="0"/>
          <a:stretch/>
        </p:blipFill>
        <p:spPr>
          <a:xfrm>
            <a:off x="4458257" y="6743700"/>
            <a:ext cx="6541318" cy="6540500"/>
          </a:xfrm>
          <a:prstGeom prst="rect">
            <a:avLst/>
          </a:prstGeom>
          <a:noFill/>
          <a:ln>
            <a:noFill/>
          </a:ln>
        </p:spPr>
      </p:pic>
      <p:sp>
        <p:nvSpPr>
          <p:cNvPr id="362" name="Google Shape;362;g2c1918f4273_0_3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3" name="Google Shape;363;g2c1918f4273_0_32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64" name="Google Shape;364;g2c1918f4273_0_329"/>
          <p:cNvSpPr/>
          <p:nvPr/>
        </p:nvSpPr>
        <p:spPr>
          <a:xfrm>
            <a:off x="4318540" y="37211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c1918f4273_0_329"/>
          <p:cNvSpPr/>
          <p:nvPr/>
        </p:nvSpPr>
        <p:spPr>
          <a:xfrm>
            <a:off x="4267733" y="3721100"/>
            <a:ext cx="7976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c1918f4273_0_329"/>
          <p:cNvSpPr/>
          <p:nvPr/>
        </p:nvSpPr>
        <p:spPr>
          <a:xfrm>
            <a:off x="4267733" y="3721100"/>
            <a:ext cx="85185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Vampiro One"/>
              <a:buNone/>
            </a:pPr>
            <a:r>
              <a:rPr b="0" i="0" lang="en-US" sz="12800" u="none" cap="none" strike="noStrike">
                <a:solidFill>
                  <a:srgbClr val="272727"/>
                </a:solidFill>
                <a:latin typeface="Vampiro One"/>
                <a:ea typeface="Vampiro One"/>
                <a:cs typeface="Vampiro One"/>
                <a:sym typeface="Vampiro One"/>
              </a:rPr>
              <a:t>233 Coins</a:t>
            </a:r>
            <a:endParaRPr b="0" i="0" sz="12800" u="none" cap="none" strike="noStrike">
              <a:solidFill>
                <a:schemeClr val="dk1"/>
              </a:solidFill>
              <a:latin typeface="Calibri"/>
              <a:ea typeface="Calibri"/>
              <a:cs typeface="Calibri"/>
              <a:sym typeface="Calibri"/>
            </a:endParaRPr>
          </a:p>
        </p:txBody>
      </p:sp>
      <p:sp>
        <p:nvSpPr>
          <p:cNvPr id="367" name="Google Shape;367;g2c1918f4273_0_329"/>
          <p:cNvSpPr/>
          <p:nvPr/>
        </p:nvSpPr>
        <p:spPr>
          <a:xfrm>
            <a:off x="4318540" y="5753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c1918f4273_0_329"/>
          <p:cNvSpPr/>
          <p:nvPr/>
        </p:nvSpPr>
        <p:spPr>
          <a:xfrm>
            <a:off x="4250798" y="5753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69" name="Google Shape;369;g2c1918f4273_0_329"/>
          <p:cNvSpPr/>
          <p:nvPr/>
        </p:nvSpPr>
        <p:spPr>
          <a:xfrm>
            <a:off x="4318540" y="74422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c1918f4273_0_329"/>
          <p:cNvSpPr/>
          <p:nvPr/>
        </p:nvSpPr>
        <p:spPr>
          <a:xfrm>
            <a:off x="3931141" y="7442200"/>
            <a:ext cx="8649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c1918f4273_0_329"/>
          <p:cNvSpPr/>
          <p:nvPr/>
        </p:nvSpPr>
        <p:spPr>
          <a:xfrm>
            <a:off x="3931141" y="7442200"/>
            <a:ext cx="9191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Vampiro One"/>
              <a:buNone/>
            </a:pPr>
            <a:r>
              <a:rPr b="0" i="0" lang="en-US" sz="12800" u="none" cap="none" strike="noStrike">
                <a:solidFill>
                  <a:srgbClr val="272727"/>
                </a:solidFill>
                <a:latin typeface="Vampiro One"/>
                <a:ea typeface="Vampiro One"/>
                <a:cs typeface="Vampiro One"/>
                <a:sym typeface="Vampiro One"/>
              </a:rPr>
              <a:t>456 Hours</a:t>
            </a:r>
            <a:endParaRPr b="0" i="0" sz="12800" u="none" cap="none" strike="noStrike">
              <a:solidFill>
                <a:schemeClr val="dk1"/>
              </a:solidFill>
              <a:latin typeface="Calibri"/>
              <a:ea typeface="Calibri"/>
              <a:cs typeface="Calibri"/>
              <a:sym typeface="Calibri"/>
            </a:endParaRPr>
          </a:p>
        </p:txBody>
      </p:sp>
      <p:sp>
        <p:nvSpPr>
          <p:cNvPr id="372" name="Google Shape;372;g2c1918f4273_0_329"/>
          <p:cNvSpPr/>
          <p:nvPr/>
        </p:nvSpPr>
        <p:spPr>
          <a:xfrm>
            <a:off x="4318540" y="9474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c1918f4273_0_329"/>
          <p:cNvSpPr/>
          <p:nvPr/>
        </p:nvSpPr>
        <p:spPr>
          <a:xfrm>
            <a:off x="4250798" y="9474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74" name="Google Shape;374;g2c1918f4273_0_329"/>
          <p:cNvSpPr/>
          <p:nvPr/>
        </p:nvSpPr>
        <p:spPr>
          <a:xfrm>
            <a:off x="12193524" y="37211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2c1918f4273_0_329"/>
          <p:cNvSpPr/>
          <p:nvPr/>
        </p:nvSpPr>
        <p:spPr>
          <a:xfrm>
            <a:off x="14492511" y="3721100"/>
            <a:ext cx="3276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c1918f4273_0_329"/>
          <p:cNvSpPr/>
          <p:nvPr/>
        </p:nvSpPr>
        <p:spPr>
          <a:xfrm>
            <a:off x="14492511" y="3721100"/>
            <a:ext cx="3819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Vampiro One"/>
              <a:buNone/>
            </a:pPr>
            <a:r>
              <a:rPr b="0" i="0" lang="en-US" sz="12800" u="none" cap="none" strike="noStrike">
                <a:solidFill>
                  <a:srgbClr val="272727"/>
                </a:solidFill>
                <a:latin typeface="Vampiro One"/>
                <a:ea typeface="Vampiro One"/>
                <a:cs typeface="Vampiro One"/>
                <a:sym typeface="Vampiro One"/>
              </a:rPr>
              <a:t>85%</a:t>
            </a:r>
            <a:endParaRPr b="0" i="0" sz="12800" u="none" cap="none" strike="noStrike">
              <a:solidFill>
                <a:schemeClr val="dk1"/>
              </a:solidFill>
              <a:latin typeface="Calibri"/>
              <a:ea typeface="Calibri"/>
              <a:cs typeface="Calibri"/>
              <a:sym typeface="Calibri"/>
            </a:endParaRPr>
          </a:p>
        </p:txBody>
      </p:sp>
      <p:sp>
        <p:nvSpPr>
          <p:cNvPr id="377" name="Google Shape;377;g2c1918f4273_0_329"/>
          <p:cNvSpPr/>
          <p:nvPr/>
        </p:nvSpPr>
        <p:spPr>
          <a:xfrm>
            <a:off x="12193524" y="5753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c1918f4273_0_329"/>
          <p:cNvSpPr/>
          <p:nvPr/>
        </p:nvSpPr>
        <p:spPr>
          <a:xfrm>
            <a:off x="12125782" y="5753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79" name="Google Shape;379;g2c1918f4273_0_329"/>
          <p:cNvSpPr/>
          <p:nvPr/>
        </p:nvSpPr>
        <p:spPr>
          <a:xfrm>
            <a:off x="12193524" y="74422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c1918f4273_0_329"/>
          <p:cNvSpPr/>
          <p:nvPr/>
        </p:nvSpPr>
        <p:spPr>
          <a:xfrm>
            <a:off x="12968321" y="7442200"/>
            <a:ext cx="63255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c1918f4273_0_329"/>
          <p:cNvSpPr/>
          <p:nvPr/>
        </p:nvSpPr>
        <p:spPr>
          <a:xfrm>
            <a:off x="12968321" y="7442200"/>
            <a:ext cx="6867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Vampiro One"/>
              <a:buNone/>
            </a:pPr>
            <a:r>
              <a:rPr b="0" i="0" lang="en-US" sz="12800" u="none" cap="none" strike="noStrike">
                <a:solidFill>
                  <a:srgbClr val="272727"/>
                </a:solidFill>
                <a:latin typeface="Vampiro One"/>
                <a:ea typeface="Vampiro One"/>
                <a:cs typeface="Vampiro One"/>
                <a:sym typeface="Vampiro One"/>
              </a:rPr>
              <a:t>544 Km</a:t>
            </a:r>
            <a:endParaRPr b="0" i="0" sz="12800" u="none" cap="none" strike="noStrike">
              <a:solidFill>
                <a:schemeClr val="dk1"/>
              </a:solidFill>
              <a:latin typeface="Calibri"/>
              <a:ea typeface="Calibri"/>
              <a:cs typeface="Calibri"/>
              <a:sym typeface="Calibri"/>
            </a:endParaRPr>
          </a:p>
        </p:txBody>
      </p:sp>
      <p:sp>
        <p:nvSpPr>
          <p:cNvPr id="382" name="Google Shape;382;g2c1918f4273_0_329"/>
          <p:cNvSpPr/>
          <p:nvPr/>
        </p:nvSpPr>
        <p:spPr>
          <a:xfrm>
            <a:off x="12193524" y="9474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c1918f4273_0_329"/>
          <p:cNvSpPr/>
          <p:nvPr/>
        </p:nvSpPr>
        <p:spPr>
          <a:xfrm>
            <a:off x="12125782" y="9474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8" name="Shape 388"/>
        <p:cNvGrpSpPr/>
        <p:nvPr/>
      </p:nvGrpSpPr>
      <p:grpSpPr>
        <a:xfrm>
          <a:off x="0" y="0"/>
          <a:ext cx="0" cy="0"/>
          <a:chOff x="0" y="0"/>
          <a:chExt cx="0" cy="0"/>
        </a:xfrm>
      </p:grpSpPr>
      <p:pic>
        <p:nvPicPr>
          <p:cNvPr descr=" " id="389" name="Google Shape;389;g2c1918f4273_0_360"/>
          <p:cNvPicPr preferRelativeResize="0"/>
          <p:nvPr/>
        </p:nvPicPr>
        <p:blipFill rotWithShape="1">
          <a:blip r:embed="rId3">
            <a:alphaModFix/>
          </a:blip>
          <a:srcRect b="0" l="0" r="0" t="0"/>
          <a:stretch/>
        </p:blipFill>
        <p:spPr>
          <a:xfrm>
            <a:off x="10313689" y="0"/>
            <a:ext cx="14073359" cy="13716000"/>
          </a:xfrm>
          <a:prstGeom prst="rect">
            <a:avLst/>
          </a:prstGeom>
          <a:noFill/>
          <a:ln>
            <a:noFill/>
          </a:ln>
        </p:spPr>
      </p:pic>
      <p:pic>
        <p:nvPicPr>
          <p:cNvPr descr=" " id="390" name="Google Shape;390;g2c1918f4273_0_360"/>
          <p:cNvPicPr preferRelativeResize="0"/>
          <p:nvPr/>
        </p:nvPicPr>
        <p:blipFill rotWithShape="1">
          <a:blip r:embed="rId4">
            <a:alphaModFix/>
          </a:blip>
          <a:srcRect b="0" l="0" r="0" t="0"/>
          <a:stretch/>
        </p:blipFill>
        <p:spPr>
          <a:xfrm>
            <a:off x="406451" y="241300"/>
            <a:ext cx="1892537" cy="2400300"/>
          </a:xfrm>
          <a:prstGeom prst="rect">
            <a:avLst/>
          </a:prstGeom>
          <a:noFill/>
          <a:ln>
            <a:noFill/>
          </a:ln>
        </p:spPr>
      </p:pic>
      <p:pic>
        <p:nvPicPr>
          <p:cNvPr descr=" " id="391" name="Google Shape;391;g2c1918f4273_0_360"/>
          <p:cNvPicPr preferRelativeResize="0"/>
          <p:nvPr/>
        </p:nvPicPr>
        <p:blipFill rotWithShape="1">
          <a:blip r:embed="rId5">
            <a:alphaModFix/>
          </a:blip>
          <a:srcRect b="0" l="0" r="0" t="0"/>
          <a:stretch/>
        </p:blipFill>
        <p:spPr>
          <a:xfrm>
            <a:off x="21084635" y="8953500"/>
            <a:ext cx="2591124" cy="2971800"/>
          </a:xfrm>
          <a:prstGeom prst="rect">
            <a:avLst/>
          </a:prstGeom>
          <a:noFill/>
          <a:ln>
            <a:noFill/>
          </a:ln>
        </p:spPr>
      </p:pic>
      <p:pic>
        <p:nvPicPr>
          <p:cNvPr descr=" " id="392" name="Google Shape;392;g2c1918f4273_0_360"/>
          <p:cNvPicPr preferRelativeResize="0"/>
          <p:nvPr/>
        </p:nvPicPr>
        <p:blipFill rotWithShape="1">
          <a:blip r:embed="rId6">
            <a:alphaModFix/>
          </a:blip>
          <a:srcRect b="0" l="0" r="0" t="0"/>
          <a:stretch/>
        </p:blipFill>
        <p:spPr>
          <a:xfrm>
            <a:off x="406451" y="11684000"/>
            <a:ext cx="2362495" cy="1574800"/>
          </a:xfrm>
          <a:prstGeom prst="rect">
            <a:avLst/>
          </a:prstGeom>
          <a:noFill/>
          <a:ln>
            <a:noFill/>
          </a:ln>
        </p:spPr>
      </p:pic>
      <p:pic>
        <p:nvPicPr>
          <p:cNvPr descr=" " id="393" name="Google Shape;393;g2c1918f4273_0_360"/>
          <p:cNvPicPr preferRelativeResize="0"/>
          <p:nvPr/>
        </p:nvPicPr>
        <p:blipFill rotWithShape="1">
          <a:blip r:embed="rId7">
            <a:alphaModFix/>
          </a:blip>
          <a:srcRect b="0" l="0" r="0" t="0"/>
          <a:stretch/>
        </p:blipFill>
        <p:spPr>
          <a:xfrm>
            <a:off x="16207226" y="850900"/>
            <a:ext cx="6541318" cy="6540500"/>
          </a:xfrm>
          <a:prstGeom prst="rect">
            <a:avLst/>
          </a:prstGeom>
          <a:noFill/>
          <a:ln>
            <a:noFill/>
          </a:ln>
        </p:spPr>
      </p:pic>
      <p:sp>
        <p:nvSpPr>
          <p:cNvPr id="394" name="Google Shape;394;g2c1918f4273_0_3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5" name="Google Shape;395;g2c1918f4273_0_36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96" name="Google Shape;396;g2c1918f4273_0_360"/>
          <p:cNvSpPr/>
          <p:nvPr/>
        </p:nvSpPr>
        <p:spPr>
          <a:xfrm>
            <a:off x="6841922" y="1701800"/>
            <a:ext cx="106905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Vampiro One"/>
              <a:buNone/>
            </a:pPr>
            <a:r>
              <a:rPr b="0" i="0" lang="en-US" sz="8000" u="none" cap="none" strike="noStrike">
                <a:solidFill>
                  <a:srgbClr val="272727"/>
                </a:solidFill>
                <a:latin typeface="Vampiro One"/>
                <a:ea typeface="Vampiro One"/>
                <a:cs typeface="Vampiro One"/>
                <a:sym typeface="Vampiro One"/>
              </a:rPr>
              <a:t>Some Graph</a:t>
            </a:r>
            <a:endParaRPr b="0" i="0" sz="8000" u="none" cap="none" strike="noStrike">
              <a:solidFill>
                <a:schemeClr val="dk1"/>
              </a:solidFill>
              <a:latin typeface="Calibri"/>
              <a:ea typeface="Calibri"/>
              <a:cs typeface="Calibri"/>
              <a:sym typeface="Calibri"/>
            </a:endParaRPr>
          </a:p>
        </p:txBody>
      </p:sp>
      <p:sp>
        <p:nvSpPr>
          <p:cNvPr id="397" name="Google Shape;397;g2c1918f4273_0_360"/>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c1918f4273_0_360"/>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78E8"/>
              </a:buClr>
              <a:buSzPts val="1820"/>
              <a:buFont typeface="Lato"/>
              <a:buNone/>
            </a:pPr>
            <a:r>
              <a:rPr b="0" i="0" lang="en-US" sz="1820" u="none" cap="none" strike="noStrike">
                <a:solidFill>
                  <a:srgbClr val="0178E8"/>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99" name="Google Shape;399;g2c1918f4273_0_360"/>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78E8"/>
              </a:buClr>
              <a:buSzPts val="2185"/>
              <a:buFont typeface="Lato"/>
              <a:buNone/>
            </a:pPr>
            <a:r>
              <a:rPr b="0" i="0" lang="en-US" sz="2185" u="none" cap="none" strike="noStrike">
                <a:solidFill>
                  <a:srgbClr val="0178E8"/>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00" name="Google Shape;400;g2c1918f4273_0_360"/>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78E8"/>
              </a:buClr>
              <a:buSzPts val="2185"/>
              <a:buFont typeface="Lato"/>
              <a:buNone/>
            </a:pPr>
            <a:r>
              <a:rPr b="0" i="0" lang="en-US" sz="2185" u="none" cap="none" strike="noStrike">
                <a:solidFill>
                  <a:srgbClr val="0178E8"/>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01" name="Google Shape;401;g2c1918f4273_0_360"/>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78E8"/>
              </a:buClr>
              <a:buSzPts val="2185"/>
              <a:buFont typeface="Lato"/>
              <a:buNone/>
            </a:pPr>
            <a:r>
              <a:rPr b="0" i="0" lang="en-US" sz="2185" u="none" cap="none" strike="noStrike">
                <a:solidFill>
                  <a:srgbClr val="0178E8"/>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02" name="Google Shape;402;g2c1918f4273_0_360"/>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78E8"/>
              </a:buClr>
              <a:buSzPts val="2185"/>
              <a:buFont typeface="Lato"/>
              <a:buNone/>
            </a:pPr>
            <a:r>
              <a:rPr b="0" i="0" lang="en-US" sz="2185" u="none" cap="none" strike="noStrike">
                <a:solidFill>
                  <a:srgbClr val="0178E8"/>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03" name="Google Shape;403;g2c1918f4273_0_360"/>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78E8"/>
              </a:buClr>
              <a:buSzPts val="2185"/>
              <a:buFont typeface="Lato"/>
              <a:buNone/>
            </a:pPr>
            <a:r>
              <a:rPr b="0" i="0" lang="en-US" sz="2185" u="none" cap="none" strike="noStrike">
                <a:solidFill>
                  <a:srgbClr val="0178E8"/>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04" name="Google Shape;404;g2c1918f4273_0_360"/>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78E8"/>
              </a:buClr>
              <a:buSzPts val="2185"/>
              <a:buFont typeface="Lato"/>
              <a:buNone/>
            </a:pPr>
            <a:r>
              <a:rPr b="0" i="0" lang="en-US" sz="2185" u="none" cap="none" strike="noStrike">
                <a:solidFill>
                  <a:srgbClr val="0178E8"/>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05" name="Google Shape;405;g2c1918f4273_0_360"/>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78E8"/>
              </a:buClr>
              <a:buSzPts val="2185"/>
              <a:buFont typeface="Lato"/>
              <a:buNone/>
            </a:pPr>
            <a:r>
              <a:rPr b="0" i="0" lang="en-US" sz="2185" u="none" cap="none" strike="noStrike">
                <a:solidFill>
                  <a:srgbClr val="0178E8"/>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06" name="Google Shape;406;g2c1918f4273_0_360"/>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78E8"/>
              </a:buClr>
              <a:buSzPts val="2185"/>
              <a:buFont typeface="Lato"/>
              <a:buNone/>
            </a:pPr>
            <a:r>
              <a:rPr b="0" i="0" lang="en-US" sz="2185" u="none" cap="none" strike="noStrike">
                <a:solidFill>
                  <a:srgbClr val="0178E8"/>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07" name="Google Shape;407;g2c1918f4273_0_360"/>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78E8"/>
              </a:buClr>
              <a:buSzPts val="1820"/>
              <a:buFont typeface="Lato"/>
              <a:buNone/>
            </a:pPr>
            <a:r>
              <a:rPr b="0" i="0" lang="en-US" sz="1820" u="none" cap="none" strike="noStrike">
                <a:solidFill>
                  <a:srgbClr val="0178E8"/>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08" name="Google Shape;408;g2c1918f4273_0_360"/>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78E8"/>
              </a:buClr>
              <a:buSzPts val="1820"/>
              <a:buFont typeface="Lato"/>
              <a:buNone/>
            </a:pPr>
            <a:r>
              <a:rPr b="0" i="0" lang="en-US" sz="1820" u="none" cap="none" strike="noStrike">
                <a:solidFill>
                  <a:srgbClr val="0178E8"/>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09" name="Google Shape;409;g2c1918f4273_0_360"/>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78E8"/>
              </a:buClr>
              <a:buSzPts val="1820"/>
              <a:buFont typeface="Lato"/>
              <a:buNone/>
            </a:pPr>
            <a:r>
              <a:rPr b="0" i="0" lang="en-US" sz="1820" u="none" cap="none" strike="noStrike">
                <a:solidFill>
                  <a:srgbClr val="0178E8"/>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10" name="Google Shape;410;g2c1918f4273_0_360"/>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78E8"/>
              </a:buClr>
              <a:buSzPts val="1820"/>
              <a:buFont typeface="Lato"/>
              <a:buNone/>
            </a:pPr>
            <a:r>
              <a:rPr b="0" i="0" lang="en-US" sz="1820" u="none" cap="none" strike="noStrike">
                <a:solidFill>
                  <a:srgbClr val="0178E8"/>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11" name="Google Shape;411;g2c1918f4273_0_360"/>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78E8"/>
              </a:buClr>
              <a:buSzPts val="1820"/>
              <a:buFont typeface="Lato"/>
              <a:buNone/>
            </a:pPr>
            <a:r>
              <a:rPr b="0" i="0" lang="en-US" sz="1820" u="none" cap="none" strike="noStrike">
                <a:solidFill>
                  <a:srgbClr val="0178E8"/>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12" name="Google Shape;412;g2c1918f4273_0_360"/>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78E8"/>
              </a:buClr>
              <a:buSzPts val="1820"/>
              <a:buFont typeface="Lato"/>
              <a:buNone/>
            </a:pPr>
            <a:r>
              <a:rPr b="0" i="0" lang="en-US" sz="1820" u="none" cap="none" strike="noStrike">
                <a:solidFill>
                  <a:srgbClr val="0178E8"/>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13" name="Google Shape;413;g2c1918f4273_0_360"/>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78E8"/>
              </a:buClr>
              <a:buSzPts val="1820"/>
              <a:buFont typeface="Lato"/>
              <a:buNone/>
            </a:pPr>
            <a:r>
              <a:rPr b="0" i="0" lang="en-US" sz="1820" u="none" cap="none" strike="noStrike">
                <a:solidFill>
                  <a:srgbClr val="0178E8"/>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14" name="Google Shape;414;g2c1918f4273_0_360"/>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78E8"/>
              </a:buClr>
              <a:buSzPts val="1820"/>
              <a:buFont typeface="Lato"/>
              <a:buNone/>
            </a:pPr>
            <a:r>
              <a:rPr b="0" i="0" lang="en-US" sz="1820" u="none" cap="none" strike="noStrike">
                <a:solidFill>
                  <a:srgbClr val="0178E8"/>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15" name="Google Shape;415;g2c1918f4273_0_360"/>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78E8"/>
              </a:buClr>
              <a:buSzPts val="1820"/>
              <a:buFont typeface="Lato"/>
              <a:buNone/>
            </a:pPr>
            <a:r>
              <a:rPr b="0" i="0" lang="en-US" sz="1820" u="none" cap="none" strike="noStrike">
                <a:solidFill>
                  <a:srgbClr val="0178E8"/>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16" name="Google Shape;416;g2c1918f4273_0_360"/>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78E8"/>
              </a:buClr>
              <a:buSzPts val="1820"/>
              <a:buFont typeface="Lato"/>
              <a:buNone/>
            </a:pPr>
            <a:r>
              <a:rPr b="0" i="0" lang="en-US" sz="1820" u="none" cap="none" strike="noStrike">
                <a:solidFill>
                  <a:srgbClr val="0178E8"/>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17" name="Google Shape;417;g2c1918f4273_0_360"/>
          <p:cNvPicPr preferRelativeResize="0"/>
          <p:nvPr/>
        </p:nvPicPr>
        <p:blipFill rotWithShape="1">
          <a:blip r:embed="rId9">
            <a:alphaModFix/>
          </a:blip>
          <a:srcRect b="0" l="0" r="0" t="0"/>
          <a:stretch/>
        </p:blipFill>
        <p:spPr>
          <a:xfrm>
            <a:off x="3368467" y="3771900"/>
            <a:ext cx="8291592" cy="5511006"/>
          </a:xfrm>
          <a:prstGeom prst="rect">
            <a:avLst/>
          </a:prstGeom>
          <a:noFill/>
          <a:ln>
            <a:noFill/>
          </a:ln>
        </p:spPr>
      </p:pic>
      <p:pic>
        <p:nvPicPr>
          <p:cNvPr descr=" " id="418" name="Google Shape;418;g2c1918f4273_0_360"/>
          <p:cNvPicPr preferRelativeResize="0"/>
          <p:nvPr/>
        </p:nvPicPr>
        <p:blipFill rotWithShape="1">
          <a:blip r:embed="rId10">
            <a:alphaModFix/>
          </a:blip>
          <a:srcRect b="0" l="0" r="0" t="0"/>
          <a:stretch/>
        </p:blipFill>
        <p:spPr>
          <a:xfrm>
            <a:off x="4512766" y="4185444"/>
            <a:ext cx="11567" cy="5258445"/>
          </a:xfrm>
          <a:prstGeom prst="rect">
            <a:avLst/>
          </a:prstGeom>
          <a:noFill/>
          <a:ln>
            <a:noFill/>
          </a:ln>
        </p:spPr>
      </p:pic>
      <p:pic>
        <p:nvPicPr>
          <p:cNvPr descr=" " id="419" name="Google Shape;419;g2c1918f4273_0_360"/>
          <p:cNvPicPr preferRelativeResize="0"/>
          <p:nvPr/>
        </p:nvPicPr>
        <p:blipFill rotWithShape="1">
          <a:blip r:embed="rId11">
            <a:alphaModFix/>
          </a:blip>
          <a:srcRect b="0" l="0" r="0" t="0"/>
          <a:stretch/>
        </p:blipFill>
        <p:spPr>
          <a:xfrm>
            <a:off x="5651279" y="4185444"/>
            <a:ext cx="11567" cy="5258445"/>
          </a:xfrm>
          <a:prstGeom prst="rect">
            <a:avLst/>
          </a:prstGeom>
          <a:noFill/>
          <a:ln>
            <a:noFill/>
          </a:ln>
        </p:spPr>
      </p:pic>
      <p:pic>
        <p:nvPicPr>
          <p:cNvPr descr=" " id="420" name="Google Shape;420;g2c1918f4273_0_360"/>
          <p:cNvPicPr preferRelativeResize="0"/>
          <p:nvPr/>
        </p:nvPicPr>
        <p:blipFill rotWithShape="1">
          <a:blip r:embed="rId12">
            <a:alphaModFix/>
          </a:blip>
          <a:srcRect b="0" l="0" r="0" t="0"/>
          <a:stretch/>
        </p:blipFill>
        <p:spPr>
          <a:xfrm>
            <a:off x="6789795" y="4185444"/>
            <a:ext cx="11567" cy="5258445"/>
          </a:xfrm>
          <a:prstGeom prst="rect">
            <a:avLst/>
          </a:prstGeom>
          <a:noFill/>
          <a:ln>
            <a:noFill/>
          </a:ln>
        </p:spPr>
      </p:pic>
      <p:pic>
        <p:nvPicPr>
          <p:cNvPr descr=" " id="421" name="Google Shape;421;g2c1918f4273_0_360"/>
          <p:cNvPicPr preferRelativeResize="0"/>
          <p:nvPr/>
        </p:nvPicPr>
        <p:blipFill rotWithShape="1">
          <a:blip r:embed="rId13">
            <a:alphaModFix/>
          </a:blip>
          <a:srcRect b="0" l="0" r="0" t="0"/>
          <a:stretch/>
        </p:blipFill>
        <p:spPr>
          <a:xfrm>
            <a:off x="7928309" y="4185444"/>
            <a:ext cx="11567" cy="5258445"/>
          </a:xfrm>
          <a:prstGeom prst="rect">
            <a:avLst/>
          </a:prstGeom>
          <a:noFill/>
          <a:ln>
            <a:noFill/>
          </a:ln>
        </p:spPr>
      </p:pic>
      <p:pic>
        <p:nvPicPr>
          <p:cNvPr descr=" " id="422" name="Google Shape;422;g2c1918f4273_0_360"/>
          <p:cNvPicPr preferRelativeResize="0"/>
          <p:nvPr/>
        </p:nvPicPr>
        <p:blipFill rotWithShape="1">
          <a:blip r:embed="rId14">
            <a:alphaModFix/>
          </a:blip>
          <a:srcRect b="0" l="0" r="0" t="0"/>
          <a:stretch/>
        </p:blipFill>
        <p:spPr>
          <a:xfrm>
            <a:off x="9066828" y="4185444"/>
            <a:ext cx="11567" cy="5258445"/>
          </a:xfrm>
          <a:prstGeom prst="rect">
            <a:avLst/>
          </a:prstGeom>
          <a:noFill/>
          <a:ln>
            <a:noFill/>
          </a:ln>
        </p:spPr>
      </p:pic>
      <p:pic>
        <p:nvPicPr>
          <p:cNvPr descr=" " id="423" name="Google Shape;423;g2c1918f4273_0_360"/>
          <p:cNvPicPr preferRelativeResize="0"/>
          <p:nvPr/>
        </p:nvPicPr>
        <p:blipFill rotWithShape="1">
          <a:blip r:embed="rId15">
            <a:alphaModFix/>
          </a:blip>
          <a:srcRect b="0" l="0" r="0" t="0"/>
          <a:stretch/>
        </p:blipFill>
        <p:spPr>
          <a:xfrm>
            <a:off x="10205341" y="4185444"/>
            <a:ext cx="11567" cy="5258445"/>
          </a:xfrm>
          <a:prstGeom prst="rect">
            <a:avLst/>
          </a:prstGeom>
          <a:noFill/>
          <a:ln>
            <a:noFill/>
          </a:ln>
        </p:spPr>
      </p:pic>
      <p:pic>
        <p:nvPicPr>
          <p:cNvPr descr=" " id="424" name="Google Shape;424;g2c1918f4273_0_360"/>
          <p:cNvPicPr preferRelativeResize="0"/>
          <p:nvPr/>
        </p:nvPicPr>
        <p:blipFill rotWithShape="1">
          <a:blip r:embed="rId16">
            <a:alphaModFix/>
          </a:blip>
          <a:srcRect b="0" l="0" r="0" t="0"/>
          <a:stretch/>
        </p:blipFill>
        <p:spPr>
          <a:xfrm>
            <a:off x="11343854" y="4185444"/>
            <a:ext cx="11567" cy="5258445"/>
          </a:xfrm>
          <a:prstGeom prst="rect">
            <a:avLst/>
          </a:prstGeom>
          <a:noFill/>
          <a:ln>
            <a:noFill/>
          </a:ln>
        </p:spPr>
      </p:pic>
      <p:pic>
        <p:nvPicPr>
          <p:cNvPr descr=" " id="425" name="Google Shape;425;g2c1918f4273_0_360"/>
          <p:cNvPicPr preferRelativeResize="0"/>
          <p:nvPr/>
        </p:nvPicPr>
        <p:blipFill rotWithShape="1">
          <a:blip r:embed="rId17">
            <a:alphaModFix/>
          </a:blip>
          <a:srcRect b="0" l="0" r="0" t="0"/>
          <a:stretch/>
        </p:blipFill>
        <p:spPr>
          <a:xfrm>
            <a:off x="3355539" y="5483845"/>
            <a:ext cx="8050167" cy="2373585"/>
          </a:xfrm>
          <a:prstGeom prst="rect">
            <a:avLst/>
          </a:prstGeom>
          <a:noFill/>
          <a:ln>
            <a:noFill/>
          </a:ln>
        </p:spPr>
      </p:pic>
      <p:pic>
        <p:nvPicPr>
          <p:cNvPr descr=" " id="426" name="Google Shape;426;g2c1918f4273_0_360"/>
          <p:cNvPicPr preferRelativeResize="0"/>
          <p:nvPr/>
        </p:nvPicPr>
        <p:blipFill rotWithShape="1">
          <a:blip r:embed="rId18">
            <a:alphaModFix/>
          </a:blip>
          <a:srcRect b="0" l="0" r="0" t="0"/>
          <a:stretch/>
        </p:blipFill>
        <p:spPr>
          <a:xfrm>
            <a:off x="3369143" y="6359525"/>
            <a:ext cx="8044030" cy="2268538"/>
          </a:xfrm>
          <a:prstGeom prst="rect">
            <a:avLst/>
          </a:prstGeom>
          <a:noFill/>
          <a:ln>
            <a:noFill/>
          </a:ln>
        </p:spPr>
      </p:pic>
      <p:pic>
        <p:nvPicPr>
          <p:cNvPr descr=" " id="427" name="Google Shape;427;g2c1918f4273_0_360"/>
          <p:cNvPicPr preferRelativeResize="0"/>
          <p:nvPr/>
        </p:nvPicPr>
        <p:blipFill rotWithShape="1">
          <a:blip r:embed="rId19">
            <a:alphaModFix/>
          </a:blip>
          <a:srcRect b="0" l="0" r="0" t="0"/>
          <a:stretch/>
        </p:blipFill>
        <p:spPr>
          <a:xfrm>
            <a:off x="4441751" y="6055643"/>
            <a:ext cx="153591" cy="153566"/>
          </a:xfrm>
          <a:prstGeom prst="rect">
            <a:avLst/>
          </a:prstGeom>
          <a:noFill/>
          <a:ln>
            <a:noFill/>
          </a:ln>
        </p:spPr>
      </p:pic>
      <p:pic>
        <p:nvPicPr>
          <p:cNvPr descr=" " id="428" name="Google Shape;428;g2c1918f4273_0_360"/>
          <p:cNvPicPr preferRelativeResize="0"/>
          <p:nvPr/>
        </p:nvPicPr>
        <p:blipFill rotWithShape="1">
          <a:blip r:embed="rId20">
            <a:alphaModFix/>
          </a:blip>
          <a:srcRect b="0" l="0" r="0" t="0"/>
          <a:stretch/>
        </p:blipFill>
        <p:spPr>
          <a:xfrm>
            <a:off x="4441751" y="6981130"/>
            <a:ext cx="153591" cy="153566"/>
          </a:xfrm>
          <a:prstGeom prst="rect">
            <a:avLst/>
          </a:prstGeom>
          <a:noFill/>
          <a:ln>
            <a:noFill/>
          </a:ln>
        </p:spPr>
      </p:pic>
      <p:pic>
        <p:nvPicPr>
          <p:cNvPr descr=" " id="429" name="Google Shape;429;g2c1918f4273_0_360"/>
          <p:cNvPicPr preferRelativeResize="0"/>
          <p:nvPr/>
        </p:nvPicPr>
        <p:blipFill rotWithShape="1">
          <a:blip r:embed="rId21">
            <a:alphaModFix/>
          </a:blip>
          <a:srcRect b="0" l="0" r="0" t="0"/>
          <a:stretch/>
        </p:blipFill>
        <p:spPr>
          <a:xfrm>
            <a:off x="5580267" y="5651277"/>
            <a:ext cx="153591" cy="153566"/>
          </a:xfrm>
          <a:prstGeom prst="rect">
            <a:avLst/>
          </a:prstGeom>
          <a:noFill/>
          <a:ln>
            <a:noFill/>
          </a:ln>
        </p:spPr>
      </p:pic>
      <p:pic>
        <p:nvPicPr>
          <p:cNvPr descr=" " id="430" name="Google Shape;430;g2c1918f4273_0_360"/>
          <p:cNvPicPr preferRelativeResize="0"/>
          <p:nvPr/>
        </p:nvPicPr>
        <p:blipFill rotWithShape="1">
          <a:blip r:embed="rId22">
            <a:alphaModFix/>
          </a:blip>
          <a:srcRect b="0" l="0" r="0" t="0"/>
          <a:stretch/>
        </p:blipFill>
        <p:spPr>
          <a:xfrm>
            <a:off x="5580267" y="7415510"/>
            <a:ext cx="153591" cy="153566"/>
          </a:xfrm>
          <a:prstGeom prst="rect">
            <a:avLst/>
          </a:prstGeom>
          <a:noFill/>
          <a:ln>
            <a:noFill/>
          </a:ln>
        </p:spPr>
      </p:pic>
      <p:pic>
        <p:nvPicPr>
          <p:cNvPr descr=" " id="431" name="Google Shape;431;g2c1918f4273_0_360"/>
          <p:cNvPicPr preferRelativeResize="0"/>
          <p:nvPr/>
        </p:nvPicPr>
        <p:blipFill rotWithShape="1">
          <a:blip r:embed="rId23">
            <a:alphaModFix/>
          </a:blip>
          <a:srcRect b="0" l="0" r="0" t="0"/>
          <a:stretch/>
        </p:blipFill>
        <p:spPr>
          <a:xfrm>
            <a:off x="6718783" y="7732812"/>
            <a:ext cx="153591" cy="153566"/>
          </a:xfrm>
          <a:prstGeom prst="rect">
            <a:avLst/>
          </a:prstGeom>
          <a:noFill/>
          <a:ln>
            <a:noFill/>
          </a:ln>
        </p:spPr>
      </p:pic>
      <p:pic>
        <p:nvPicPr>
          <p:cNvPr descr=" " id="432" name="Google Shape;432;g2c1918f4273_0_360"/>
          <p:cNvPicPr preferRelativeResize="0"/>
          <p:nvPr/>
        </p:nvPicPr>
        <p:blipFill rotWithShape="1">
          <a:blip r:embed="rId24">
            <a:alphaModFix/>
          </a:blip>
          <a:srcRect b="0" l="0" r="0" t="0"/>
          <a:stretch/>
        </p:blipFill>
        <p:spPr>
          <a:xfrm>
            <a:off x="6718783" y="6311826"/>
            <a:ext cx="153591" cy="153566"/>
          </a:xfrm>
          <a:prstGeom prst="rect">
            <a:avLst/>
          </a:prstGeom>
          <a:noFill/>
          <a:ln>
            <a:noFill/>
          </a:ln>
        </p:spPr>
      </p:pic>
      <p:pic>
        <p:nvPicPr>
          <p:cNvPr descr=" " id="433" name="Google Shape;433;g2c1918f4273_0_360"/>
          <p:cNvPicPr preferRelativeResize="0"/>
          <p:nvPr/>
        </p:nvPicPr>
        <p:blipFill rotWithShape="1">
          <a:blip r:embed="rId25">
            <a:alphaModFix/>
          </a:blip>
          <a:srcRect b="0" l="0" r="0" t="0"/>
          <a:stretch/>
        </p:blipFill>
        <p:spPr>
          <a:xfrm>
            <a:off x="7861923" y="6733232"/>
            <a:ext cx="153591" cy="153566"/>
          </a:xfrm>
          <a:prstGeom prst="rect">
            <a:avLst/>
          </a:prstGeom>
          <a:noFill/>
          <a:ln>
            <a:noFill/>
          </a:ln>
        </p:spPr>
      </p:pic>
      <p:pic>
        <p:nvPicPr>
          <p:cNvPr descr=" " id="434" name="Google Shape;434;g2c1918f4273_0_360"/>
          <p:cNvPicPr preferRelativeResize="0"/>
          <p:nvPr/>
        </p:nvPicPr>
        <p:blipFill rotWithShape="1">
          <a:blip r:embed="rId26">
            <a:alphaModFix/>
          </a:blip>
          <a:srcRect b="0" l="0" r="0" t="0"/>
          <a:stretch/>
        </p:blipFill>
        <p:spPr>
          <a:xfrm>
            <a:off x="7861923" y="6420644"/>
            <a:ext cx="153591" cy="153566"/>
          </a:xfrm>
          <a:prstGeom prst="rect">
            <a:avLst/>
          </a:prstGeom>
          <a:noFill/>
          <a:ln>
            <a:noFill/>
          </a:ln>
        </p:spPr>
      </p:pic>
      <p:pic>
        <p:nvPicPr>
          <p:cNvPr descr=" " id="435" name="Google Shape;435;g2c1918f4273_0_360"/>
          <p:cNvPicPr preferRelativeResize="0"/>
          <p:nvPr/>
        </p:nvPicPr>
        <p:blipFill rotWithShape="1">
          <a:blip r:embed="rId27">
            <a:alphaModFix/>
          </a:blip>
          <a:srcRect b="0" l="0" r="0" t="0"/>
          <a:stretch/>
        </p:blipFill>
        <p:spPr>
          <a:xfrm>
            <a:off x="8995813" y="7667575"/>
            <a:ext cx="153591" cy="153566"/>
          </a:xfrm>
          <a:prstGeom prst="rect">
            <a:avLst/>
          </a:prstGeom>
          <a:noFill/>
          <a:ln>
            <a:noFill/>
          </a:ln>
        </p:spPr>
      </p:pic>
      <p:pic>
        <p:nvPicPr>
          <p:cNvPr descr=" " id="436" name="Google Shape;436;g2c1918f4273_0_360"/>
          <p:cNvPicPr preferRelativeResize="0"/>
          <p:nvPr/>
        </p:nvPicPr>
        <p:blipFill rotWithShape="1">
          <a:blip r:embed="rId28">
            <a:alphaModFix/>
          </a:blip>
          <a:srcRect b="0" l="0" r="0" t="0"/>
          <a:stretch/>
        </p:blipFill>
        <p:spPr>
          <a:xfrm>
            <a:off x="8995813" y="7076877"/>
            <a:ext cx="153591" cy="153566"/>
          </a:xfrm>
          <a:prstGeom prst="rect">
            <a:avLst/>
          </a:prstGeom>
          <a:noFill/>
          <a:ln>
            <a:noFill/>
          </a:ln>
        </p:spPr>
      </p:pic>
      <p:pic>
        <p:nvPicPr>
          <p:cNvPr descr=" " id="437" name="Google Shape;437;g2c1918f4273_0_360"/>
          <p:cNvPicPr preferRelativeResize="0"/>
          <p:nvPr/>
        </p:nvPicPr>
        <p:blipFill rotWithShape="1">
          <a:blip r:embed="rId29">
            <a:alphaModFix/>
          </a:blip>
          <a:srcRect b="0" l="0" r="0" t="0"/>
          <a:stretch/>
        </p:blipFill>
        <p:spPr>
          <a:xfrm>
            <a:off x="10138955" y="6972449"/>
            <a:ext cx="153591" cy="153566"/>
          </a:xfrm>
          <a:prstGeom prst="rect">
            <a:avLst/>
          </a:prstGeom>
          <a:noFill/>
          <a:ln>
            <a:noFill/>
          </a:ln>
        </p:spPr>
      </p:pic>
      <p:pic>
        <p:nvPicPr>
          <p:cNvPr descr=" " id="438" name="Google Shape;438;g2c1918f4273_0_360"/>
          <p:cNvPicPr preferRelativeResize="0"/>
          <p:nvPr/>
        </p:nvPicPr>
        <p:blipFill rotWithShape="1">
          <a:blip r:embed="rId30">
            <a:alphaModFix/>
          </a:blip>
          <a:srcRect b="0" l="0" r="0" t="0"/>
          <a:stretch/>
        </p:blipFill>
        <p:spPr>
          <a:xfrm>
            <a:off x="10138955" y="6572771"/>
            <a:ext cx="153591" cy="153566"/>
          </a:xfrm>
          <a:prstGeom prst="rect">
            <a:avLst/>
          </a:prstGeom>
          <a:noFill/>
          <a:ln>
            <a:noFill/>
          </a:ln>
        </p:spPr>
      </p:pic>
      <p:sp>
        <p:nvSpPr>
          <p:cNvPr id="439" name="Google Shape;439;g2c1918f4273_0_36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c1918f4273_0_36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1" name="Google Shape;441;g2c1918f4273_0_360"/>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pic>
        <p:nvPicPr>
          <p:cNvPr descr=" " id="442" name="Google Shape;442;g2c1918f4273_0_360"/>
          <p:cNvPicPr preferRelativeResize="0"/>
          <p:nvPr/>
        </p:nvPicPr>
        <p:blipFill rotWithShape="1">
          <a:blip r:embed="rId32">
            <a:alphaModFix/>
          </a:blip>
          <a:srcRect b="0" l="0" r="0" t="0"/>
          <a:stretch/>
        </p:blipFill>
        <p:spPr>
          <a:xfrm>
            <a:off x="14403600" y="4191000"/>
            <a:ext cx="5575997" cy="5575300"/>
          </a:xfrm>
          <a:prstGeom prst="rect">
            <a:avLst/>
          </a:prstGeom>
          <a:noFill/>
          <a:ln>
            <a:noFill/>
          </a:ln>
        </p:spPr>
      </p:pic>
      <p:sp>
        <p:nvSpPr>
          <p:cNvPr id="443" name="Google Shape;443;g2c1918f4273_0_360"/>
          <p:cNvSpPr/>
          <p:nvPr/>
        </p:nvSpPr>
        <p:spPr>
          <a:xfrm>
            <a:off x="16143718" y="6365379"/>
            <a:ext cx="21084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c1918f4273_0_360"/>
          <p:cNvSpPr/>
          <p:nvPr/>
        </p:nvSpPr>
        <p:spPr>
          <a:xfrm>
            <a:off x="16143718" y="6292850"/>
            <a:ext cx="231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34.574</a:t>
            </a:r>
            <a:endParaRPr b="0" i="0" sz="4800" u="none" cap="none" strike="noStrike">
              <a:solidFill>
                <a:schemeClr val="dk1"/>
              </a:solidFill>
              <a:latin typeface="Calibri"/>
              <a:ea typeface="Calibri"/>
              <a:cs typeface="Calibri"/>
              <a:sym typeface="Calibri"/>
            </a:endParaRPr>
          </a:p>
        </p:txBody>
      </p:sp>
      <p:sp>
        <p:nvSpPr>
          <p:cNvPr id="445" name="Google Shape;445;g2c1918f4273_0_360"/>
          <p:cNvSpPr/>
          <p:nvPr/>
        </p:nvSpPr>
        <p:spPr>
          <a:xfrm>
            <a:off x="16696237" y="70548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46" name="Google Shape;446;g2c1918f4273_0_360"/>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c1918f4273_0_360"/>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c1918f4273_0_360"/>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Treasure Found</a:t>
            </a:r>
            <a:endParaRPr b="0" i="0" sz="4800" u="none" cap="none" strike="noStrike">
              <a:solidFill>
                <a:schemeClr val="dk1"/>
              </a:solidFill>
              <a:latin typeface="Calibri"/>
              <a:ea typeface="Calibri"/>
              <a:cs typeface="Calibri"/>
              <a:sym typeface="Calibri"/>
            </a:endParaRPr>
          </a:p>
        </p:txBody>
      </p:sp>
      <p:sp>
        <p:nvSpPr>
          <p:cNvPr id="449" name="Google Shape;449;g2c1918f4273_0_360"/>
          <p:cNvSpPr/>
          <p:nvPr/>
        </p:nvSpPr>
        <p:spPr>
          <a:xfrm>
            <a:off x="13192716"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50" name="Google Shape;450;g2c1918f4273_0_360"/>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c1918f4273_0_360"/>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c1918f4273_0_360"/>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Spellcasting Progress</a:t>
            </a:r>
            <a:endParaRPr b="0" i="0" sz="4800" u="none" cap="none" strike="noStrike">
              <a:solidFill>
                <a:schemeClr val="dk1"/>
              </a:solidFill>
              <a:latin typeface="Calibri"/>
              <a:ea typeface="Calibri"/>
              <a:cs typeface="Calibri"/>
              <a:sym typeface="Calibri"/>
            </a:endParaRPr>
          </a:p>
        </p:txBody>
      </p:sp>
      <p:sp>
        <p:nvSpPr>
          <p:cNvPr id="453" name="Google Shape;453;g2c1918f4273_0_360"/>
          <p:cNvSpPr/>
          <p:nvPr/>
        </p:nvSpPr>
        <p:spPr>
          <a:xfrm>
            <a:off x="3183865"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8" name="Shape 458"/>
        <p:cNvGrpSpPr/>
        <p:nvPr/>
      </p:nvGrpSpPr>
      <p:grpSpPr>
        <a:xfrm>
          <a:off x="0" y="0"/>
          <a:ext cx="0" cy="0"/>
          <a:chOff x="0" y="0"/>
          <a:chExt cx="0" cy="0"/>
        </a:xfrm>
      </p:grpSpPr>
      <p:pic>
        <p:nvPicPr>
          <p:cNvPr descr=" " id="459" name="Google Shape;459;g2c1918f4273_0_429"/>
          <p:cNvPicPr preferRelativeResize="0"/>
          <p:nvPr/>
        </p:nvPicPr>
        <p:blipFill rotWithShape="1">
          <a:blip r:embed="rId3">
            <a:alphaModFix/>
          </a:blip>
          <a:srcRect b="0" l="0" r="0" t="0"/>
          <a:stretch/>
        </p:blipFill>
        <p:spPr>
          <a:xfrm>
            <a:off x="7074784" y="2565400"/>
            <a:ext cx="16791499" cy="11150600"/>
          </a:xfrm>
          <a:prstGeom prst="rect">
            <a:avLst/>
          </a:prstGeom>
          <a:noFill/>
          <a:ln>
            <a:noFill/>
          </a:ln>
        </p:spPr>
      </p:pic>
      <p:pic>
        <p:nvPicPr>
          <p:cNvPr descr=" " id="460" name="Google Shape;460;g2c1918f4273_0_429"/>
          <p:cNvPicPr preferRelativeResize="0"/>
          <p:nvPr/>
        </p:nvPicPr>
        <p:blipFill rotWithShape="1">
          <a:blip r:embed="rId4">
            <a:alphaModFix/>
          </a:blip>
          <a:srcRect b="0" l="0" r="0" t="0"/>
          <a:stretch/>
        </p:blipFill>
        <p:spPr>
          <a:xfrm>
            <a:off x="18823753" y="774700"/>
            <a:ext cx="3326163" cy="4229100"/>
          </a:xfrm>
          <a:prstGeom prst="rect">
            <a:avLst/>
          </a:prstGeom>
          <a:noFill/>
          <a:ln>
            <a:noFill/>
          </a:ln>
        </p:spPr>
      </p:pic>
      <p:pic>
        <p:nvPicPr>
          <p:cNvPr descr=" " id="461" name="Google Shape;461;g2c1918f4273_0_429"/>
          <p:cNvPicPr preferRelativeResize="0"/>
          <p:nvPr/>
        </p:nvPicPr>
        <p:blipFill rotWithShape="1">
          <a:blip r:embed="rId5">
            <a:alphaModFix/>
          </a:blip>
          <a:srcRect b="0" l="0" r="0" t="0"/>
          <a:stretch/>
        </p:blipFill>
        <p:spPr>
          <a:xfrm>
            <a:off x="787498" y="10261600"/>
            <a:ext cx="2527616" cy="2616200"/>
          </a:xfrm>
          <a:prstGeom prst="rect">
            <a:avLst/>
          </a:prstGeom>
          <a:noFill/>
          <a:ln>
            <a:noFill/>
          </a:ln>
        </p:spPr>
      </p:pic>
      <p:pic>
        <p:nvPicPr>
          <p:cNvPr descr=" " id="462" name="Google Shape;462;g2c1918f4273_0_429"/>
          <p:cNvPicPr preferRelativeResize="0"/>
          <p:nvPr/>
        </p:nvPicPr>
        <p:blipFill rotWithShape="1">
          <a:blip r:embed="rId6">
            <a:alphaModFix/>
          </a:blip>
          <a:srcRect b="0" l="0" r="0" t="0"/>
          <a:stretch/>
        </p:blipFill>
        <p:spPr>
          <a:xfrm>
            <a:off x="855449" y="627906"/>
            <a:ext cx="5216431" cy="4188371"/>
          </a:xfrm>
          <a:prstGeom prst="rect">
            <a:avLst/>
          </a:prstGeom>
          <a:noFill/>
          <a:ln>
            <a:noFill/>
          </a:ln>
        </p:spPr>
      </p:pic>
      <p:pic>
        <p:nvPicPr>
          <p:cNvPr descr=" " id="463" name="Google Shape;463;g2c1918f4273_0_429"/>
          <p:cNvPicPr preferRelativeResize="0"/>
          <p:nvPr/>
        </p:nvPicPr>
        <p:blipFill rotWithShape="1">
          <a:blip r:embed="rId7">
            <a:alphaModFix/>
          </a:blip>
          <a:srcRect b="0" l="0" r="0" t="0"/>
          <a:stretch/>
        </p:blipFill>
        <p:spPr>
          <a:xfrm>
            <a:off x="10580422" y="7175500"/>
            <a:ext cx="6541318" cy="6540500"/>
          </a:xfrm>
          <a:prstGeom prst="rect">
            <a:avLst/>
          </a:prstGeom>
          <a:noFill/>
          <a:ln>
            <a:noFill/>
          </a:ln>
        </p:spPr>
      </p:pic>
      <p:sp>
        <p:nvSpPr>
          <p:cNvPr id="464" name="Google Shape;464;g2c1918f4273_0_4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5" name="Google Shape;465;g2c1918f4273_0_42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66" name="Google Shape;466;g2c1918f4273_0_429"/>
          <p:cNvSpPr/>
          <p:nvPr/>
        </p:nvSpPr>
        <p:spPr>
          <a:xfrm>
            <a:off x="15470534" y="6121400"/>
            <a:ext cx="4712400" cy="41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c1918f4273_0_429"/>
          <p:cNvSpPr/>
          <p:nvPr/>
        </p:nvSpPr>
        <p:spPr>
          <a:xfrm>
            <a:off x="15470534" y="6121400"/>
            <a:ext cx="4712400" cy="41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c1918f4273_0_429"/>
          <p:cNvSpPr/>
          <p:nvPr/>
        </p:nvSpPr>
        <p:spPr>
          <a:xfrm>
            <a:off x="15470534" y="6121400"/>
            <a:ext cx="49155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A web application</a:t>
            </a:r>
            <a:endParaRPr b="0" i="0" sz="4800" u="none" cap="none" strike="noStrike">
              <a:solidFill>
                <a:schemeClr val="dk1"/>
              </a:solidFill>
              <a:latin typeface="Calibri"/>
              <a:ea typeface="Calibri"/>
              <a:cs typeface="Calibri"/>
              <a:sym typeface="Calibri"/>
            </a:endParaRPr>
          </a:p>
        </p:txBody>
      </p:sp>
      <p:sp>
        <p:nvSpPr>
          <p:cNvPr id="469" name="Google Shape;469;g2c1918f4273_0_429"/>
          <p:cNvSpPr/>
          <p:nvPr/>
        </p:nvSpPr>
        <p:spPr>
          <a:xfrm>
            <a:off x="15470534" y="78486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70" name="Google Shape;470;g2c1918f4273_0_429"/>
          <p:cNvPicPr preferRelativeResize="0"/>
          <p:nvPr/>
        </p:nvPicPr>
        <p:blipFill rotWithShape="1">
          <a:blip r:embed="rId9">
            <a:alphaModFix/>
          </a:blip>
          <a:srcRect b="0" l="0" r="0" t="0"/>
          <a:stretch/>
        </p:blipFill>
        <p:spPr>
          <a:xfrm>
            <a:off x="1270159" y="4114800"/>
            <a:ext cx="13768521" cy="8166100"/>
          </a:xfrm>
          <a:prstGeom prst="rect">
            <a:avLst/>
          </a:prstGeom>
          <a:noFill/>
          <a:ln>
            <a:noFill/>
          </a:ln>
        </p:spPr>
      </p:pic>
      <p:pic>
        <p:nvPicPr>
          <p:cNvPr descr=" " id="471" name="Google Shape;471;g2c1918f4273_0_429"/>
          <p:cNvPicPr preferRelativeResize="0"/>
          <p:nvPr/>
        </p:nvPicPr>
        <p:blipFill rotWithShape="1">
          <a:blip r:embed="rId10">
            <a:alphaModFix/>
          </a:blip>
          <a:srcRect b="0" l="0" r="0" t="0"/>
          <a:stretch/>
        </p:blipFill>
        <p:spPr>
          <a:xfrm>
            <a:off x="3200800" y="4457700"/>
            <a:ext cx="9894537" cy="6489700"/>
          </a:xfrm>
          <a:prstGeom prst="rect">
            <a:avLst/>
          </a:prstGeom>
          <a:noFill/>
          <a:ln>
            <a:noFill/>
          </a:ln>
        </p:spPr>
      </p:pic>
      <p:sp>
        <p:nvSpPr>
          <p:cNvPr id="472" name="Google Shape;472;g2c1918f4273_0_429"/>
          <p:cNvSpPr/>
          <p:nvPr/>
        </p:nvSpPr>
        <p:spPr>
          <a:xfrm>
            <a:off x="4009468" y="1752600"/>
            <a:ext cx="163809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Vampiro One"/>
              <a:buNone/>
            </a:pPr>
            <a:r>
              <a:rPr b="0" i="0" lang="en-US" sz="8000" u="none" cap="none" strike="noStrike">
                <a:solidFill>
                  <a:srgbClr val="272727"/>
                </a:solidFill>
                <a:latin typeface="Vampiro One"/>
                <a:ea typeface="Vampiro One"/>
                <a:cs typeface="Vampiro One"/>
                <a:sym typeface="Vampiro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7" name="Shape 477"/>
        <p:cNvGrpSpPr/>
        <p:nvPr/>
      </p:nvGrpSpPr>
      <p:grpSpPr>
        <a:xfrm>
          <a:off x="0" y="0"/>
          <a:ext cx="0" cy="0"/>
          <a:chOff x="0" y="0"/>
          <a:chExt cx="0" cy="0"/>
        </a:xfrm>
      </p:grpSpPr>
      <p:pic>
        <p:nvPicPr>
          <p:cNvPr descr=" " id="478" name="Google Shape;478;g2c1918f4273_0_447"/>
          <p:cNvPicPr preferRelativeResize="0"/>
          <p:nvPr/>
        </p:nvPicPr>
        <p:blipFill rotWithShape="1">
          <a:blip r:embed="rId3">
            <a:alphaModFix/>
          </a:blip>
          <a:srcRect b="0" l="0" r="0" t="0"/>
          <a:stretch/>
        </p:blipFill>
        <p:spPr>
          <a:xfrm>
            <a:off x="0" y="673100"/>
            <a:ext cx="17070934" cy="13042900"/>
          </a:xfrm>
          <a:prstGeom prst="rect">
            <a:avLst/>
          </a:prstGeom>
          <a:noFill/>
          <a:ln>
            <a:noFill/>
          </a:ln>
        </p:spPr>
      </p:pic>
      <p:pic>
        <p:nvPicPr>
          <p:cNvPr descr=" " id="479" name="Google Shape;479;g2c1918f4273_0_447"/>
          <p:cNvPicPr preferRelativeResize="0"/>
          <p:nvPr/>
        </p:nvPicPr>
        <p:blipFill rotWithShape="1">
          <a:blip r:embed="rId4">
            <a:alphaModFix/>
          </a:blip>
          <a:srcRect b="0" l="0" r="0" t="0"/>
          <a:stretch/>
        </p:blipFill>
        <p:spPr>
          <a:xfrm>
            <a:off x="21999150" y="10477500"/>
            <a:ext cx="1892537" cy="2400300"/>
          </a:xfrm>
          <a:prstGeom prst="rect">
            <a:avLst/>
          </a:prstGeom>
          <a:noFill/>
          <a:ln>
            <a:noFill/>
          </a:ln>
        </p:spPr>
      </p:pic>
      <p:pic>
        <p:nvPicPr>
          <p:cNvPr descr=" " id="480" name="Google Shape;480;g2c1918f4273_0_447"/>
          <p:cNvPicPr preferRelativeResize="0"/>
          <p:nvPr/>
        </p:nvPicPr>
        <p:blipFill rotWithShape="1">
          <a:blip r:embed="rId5">
            <a:alphaModFix/>
          </a:blip>
          <a:srcRect b="0" l="0" r="0" t="0"/>
          <a:stretch/>
        </p:blipFill>
        <p:spPr>
          <a:xfrm>
            <a:off x="381048" y="495300"/>
            <a:ext cx="2102686" cy="2171700"/>
          </a:xfrm>
          <a:prstGeom prst="rect">
            <a:avLst/>
          </a:prstGeom>
          <a:noFill/>
          <a:ln>
            <a:noFill/>
          </a:ln>
        </p:spPr>
      </p:pic>
      <p:pic>
        <p:nvPicPr>
          <p:cNvPr descr=" " id="481" name="Google Shape;481;g2c1918f4273_0_447"/>
          <p:cNvPicPr preferRelativeResize="0"/>
          <p:nvPr/>
        </p:nvPicPr>
        <p:blipFill rotWithShape="1">
          <a:blip r:embed="rId6">
            <a:alphaModFix/>
          </a:blip>
          <a:srcRect b="0" l="0" r="0" t="0"/>
          <a:stretch/>
        </p:blipFill>
        <p:spPr>
          <a:xfrm>
            <a:off x="21786134" y="644178"/>
            <a:ext cx="1828225" cy="2261989"/>
          </a:xfrm>
          <a:prstGeom prst="rect">
            <a:avLst/>
          </a:prstGeom>
          <a:noFill/>
          <a:ln>
            <a:noFill/>
          </a:ln>
        </p:spPr>
      </p:pic>
      <p:pic>
        <p:nvPicPr>
          <p:cNvPr descr=" " id="482" name="Google Shape;482;g2c1918f4273_0_447"/>
          <p:cNvPicPr preferRelativeResize="0"/>
          <p:nvPr/>
        </p:nvPicPr>
        <p:blipFill rotWithShape="1">
          <a:blip r:embed="rId7">
            <a:alphaModFix/>
          </a:blip>
          <a:srcRect b="0" l="0" r="0" t="0"/>
          <a:stretch/>
        </p:blipFill>
        <p:spPr>
          <a:xfrm>
            <a:off x="4458257" y="6743700"/>
            <a:ext cx="6541318" cy="6540500"/>
          </a:xfrm>
          <a:prstGeom prst="rect">
            <a:avLst/>
          </a:prstGeom>
          <a:noFill/>
          <a:ln>
            <a:noFill/>
          </a:ln>
        </p:spPr>
      </p:pic>
      <p:sp>
        <p:nvSpPr>
          <p:cNvPr id="483" name="Google Shape;483;g2c1918f4273_0_4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4" name="Google Shape;484;g2c1918f4273_0_44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85" name="Google Shape;485;g2c1918f4273_0_447"/>
          <p:cNvSpPr/>
          <p:nvPr/>
        </p:nvSpPr>
        <p:spPr>
          <a:xfrm>
            <a:off x="11329816" y="33147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c1918f4273_0_447"/>
          <p:cNvSpPr/>
          <p:nvPr/>
        </p:nvSpPr>
        <p:spPr>
          <a:xfrm>
            <a:off x="11329816" y="33147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c1918f4273_0_447"/>
          <p:cNvSpPr/>
          <p:nvPr/>
        </p:nvSpPr>
        <p:spPr>
          <a:xfrm>
            <a:off x="11329816" y="33147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An mobile app</a:t>
            </a:r>
            <a:endParaRPr b="0" i="0" sz="4800" u="none" cap="none" strike="noStrike">
              <a:solidFill>
                <a:schemeClr val="dk1"/>
              </a:solidFill>
              <a:latin typeface="Calibri"/>
              <a:ea typeface="Calibri"/>
              <a:cs typeface="Calibri"/>
              <a:sym typeface="Calibri"/>
            </a:endParaRPr>
          </a:p>
        </p:txBody>
      </p:sp>
      <p:sp>
        <p:nvSpPr>
          <p:cNvPr id="488" name="Google Shape;488;g2c1918f4273_0_447"/>
          <p:cNvSpPr/>
          <p:nvPr/>
        </p:nvSpPr>
        <p:spPr>
          <a:xfrm>
            <a:off x="11329816" y="42799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89" name="Google Shape;489;g2c1918f4273_0_447"/>
          <p:cNvSpPr/>
          <p:nvPr/>
        </p:nvSpPr>
        <p:spPr>
          <a:xfrm>
            <a:off x="11329816"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90" name="Google Shape;490;g2c1918f4273_0_447"/>
          <p:cNvSpPr/>
          <p:nvPr/>
        </p:nvSpPr>
        <p:spPr>
          <a:xfrm>
            <a:off x="11329816" y="1511300"/>
            <a:ext cx="12900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Vampiro One"/>
              <a:buNone/>
            </a:pPr>
            <a:r>
              <a:rPr b="0" i="0" lang="en-US" sz="8000" u="none" cap="none" strike="noStrike">
                <a:solidFill>
                  <a:srgbClr val="272727"/>
                </a:solidFill>
                <a:latin typeface="Vampiro One"/>
                <a:ea typeface="Vampiro One"/>
                <a:cs typeface="Vampiro One"/>
                <a:sym typeface="Vampiro One"/>
              </a:rPr>
              <a:t>The Future of Fantasy</a:t>
            </a:r>
            <a:endParaRPr b="0" i="0" sz="8000" u="none" cap="none" strike="noStrike">
              <a:solidFill>
                <a:schemeClr val="dk1"/>
              </a:solidFill>
              <a:latin typeface="Calibri"/>
              <a:ea typeface="Calibri"/>
              <a:cs typeface="Calibri"/>
              <a:sym typeface="Calibri"/>
            </a:endParaRPr>
          </a:p>
        </p:txBody>
      </p:sp>
      <p:pic>
        <p:nvPicPr>
          <p:cNvPr descr=" " id="491" name="Google Shape;491;g2c1918f4273_0_447"/>
          <p:cNvPicPr preferRelativeResize="0"/>
          <p:nvPr/>
        </p:nvPicPr>
        <p:blipFill rotWithShape="1">
          <a:blip r:embed="rId9">
            <a:alphaModFix/>
          </a:blip>
          <a:srcRect b="0" l="0" r="0" t="0"/>
          <a:stretch/>
        </p:blipFill>
        <p:spPr>
          <a:xfrm>
            <a:off x="4470959" y="1028700"/>
            <a:ext cx="5474384" cy="11849100"/>
          </a:xfrm>
          <a:prstGeom prst="rect">
            <a:avLst/>
          </a:prstGeom>
          <a:noFill/>
          <a:ln>
            <a:noFill/>
          </a:ln>
        </p:spPr>
      </p:pic>
      <p:pic>
        <p:nvPicPr>
          <p:cNvPr descr=" " id="492" name="Google Shape;492;g2c1918f4273_0_447"/>
          <p:cNvPicPr preferRelativeResize="0"/>
          <p:nvPr/>
        </p:nvPicPr>
        <p:blipFill rotWithShape="1">
          <a:blip r:embed="rId10">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7" name="Shape 497"/>
        <p:cNvGrpSpPr/>
        <p:nvPr/>
      </p:nvGrpSpPr>
      <p:grpSpPr>
        <a:xfrm>
          <a:off x="0" y="0"/>
          <a:ext cx="0" cy="0"/>
          <a:chOff x="0" y="0"/>
          <a:chExt cx="0" cy="0"/>
        </a:xfrm>
      </p:grpSpPr>
      <p:pic>
        <p:nvPicPr>
          <p:cNvPr descr=" " id="498" name="Google Shape;498;g2c1918f4273_0_466"/>
          <p:cNvPicPr preferRelativeResize="0"/>
          <p:nvPr/>
        </p:nvPicPr>
        <p:blipFill rotWithShape="1">
          <a:blip r:embed="rId3">
            <a:alphaModFix/>
          </a:blip>
          <a:srcRect b="0" l="0" r="0" t="0"/>
          <a:stretch/>
        </p:blipFill>
        <p:spPr>
          <a:xfrm>
            <a:off x="0" y="0"/>
            <a:ext cx="12307838" cy="13716000"/>
          </a:xfrm>
          <a:prstGeom prst="rect">
            <a:avLst/>
          </a:prstGeom>
          <a:noFill/>
          <a:ln>
            <a:noFill/>
          </a:ln>
        </p:spPr>
      </p:pic>
      <p:pic>
        <p:nvPicPr>
          <p:cNvPr descr=" " id="499" name="Google Shape;499;g2c1918f4273_0_466"/>
          <p:cNvPicPr preferRelativeResize="0"/>
          <p:nvPr/>
        </p:nvPicPr>
        <p:blipFill rotWithShape="1">
          <a:blip r:embed="rId4">
            <a:alphaModFix/>
          </a:blip>
          <a:srcRect b="0" l="0" r="0" t="0"/>
          <a:stretch/>
        </p:blipFill>
        <p:spPr>
          <a:xfrm>
            <a:off x="21935642" y="10909300"/>
            <a:ext cx="1600400" cy="2032000"/>
          </a:xfrm>
          <a:prstGeom prst="rect">
            <a:avLst/>
          </a:prstGeom>
          <a:noFill/>
          <a:ln>
            <a:noFill/>
          </a:ln>
        </p:spPr>
      </p:pic>
      <p:pic>
        <p:nvPicPr>
          <p:cNvPr descr=" " id="500" name="Google Shape;500;g2c1918f4273_0_466"/>
          <p:cNvPicPr preferRelativeResize="0"/>
          <p:nvPr/>
        </p:nvPicPr>
        <p:blipFill rotWithShape="1">
          <a:blip r:embed="rId5">
            <a:alphaModFix/>
          </a:blip>
          <a:srcRect b="0" l="0" r="0" t="0"/>
          <a:stretch/>
        </p:blipFill>
        <p:spPr>
          <a:xfrm>
            <a:off x="20944918" y="698500"/>
            <a:ext cx="2591124" cy="2971800"/>
          </a:xfrm>
          <a:prstGeom prst="rect">
            <a:avLst/>
          </a:prstGeom>
          <a:noFill/>
          <a:ln>
            <a:noFill/>
          </a:ln>
        </p:spPr>
      </p:pic>
      <p:pic>
        <p:nvPicPr>
          <p:cNvPr descr=" " id="501" name="Google Shape;501;g2c1918f4273_0_466"/>
          <p:cNvPicPr preferRelativeResize="0"/>
          <p:nvPr/>
        </p:nvPicPr>
        <p:blipFill rotWithShape="1">
          <a:blip r:embed="rId6">
            <a:alphaModFix/>
          </a:blip>
          <a:srcRect b="0" l="0" r="0" t="0"/>
          <a:stretch/>
        </p:blipFill>
        <p:spPr>
          <a:xfrm>
            <a:off x="601014" y="8675067"/>
            <a:ext cx="1682543" cy="2387699"/>
          </a:xfrm>
          <a:prstGeom prst="rect">
            <a:avLst/>
          </a:prstGeom>
          <a:noFill/>
          <a:ln>
            <a:noFill/>
          </a:ln>
        </p:spPr>
      </p:pic>
      <p:pic>
        <p:nvPicPr>
          <p:cNvPr descr=" " id="502" name="Google Shape;502;g2c1918f4273_0_466"/>
          <p:cNvPicPr preferRelativeResize="0"/>
          <p:nvPr/>
        </p:nvPicPr>
        <p:blipFill rotWithShape="1">
          <a:blip r:embed="rId7">
            <a:alphaModFix/>
          </a:blip>
          <a:srcRect b="0" l="0" r="0" t="0"/>
          <a:stretch/>
        </p:blipFill>
        <p:spPr>
          <a:xfrm>
            <a:off x="0" y="0"/>
            <a:ext cx="5436279" cy="6540500"/>
          </a:xfrm>
          <a:prstGeom prst="rect">
            <a:avLst/>
          </a:prstGeom>
          <a:noFill/>
          <a:ln>
            <a:noFill/>
          </a:ln>
        </p:spPr>
      </p:pic>
      <p:sp>
        <p:nvSpPr>
          <p:cNvPr id="503" name="Google Shape;503;g2c1918f4273_0_466"/>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4" name="Google Shape;504;g2c1918f4273_0_466"/>
          <p:cNvPicPr preferRelativeResize="0"/>
          <p:nvPr/>
        </p:nvPicPr>
        <p:blipFill rotWithShape="1">
          <a:blip r:embed="rId8">
            <a:alphaModFix/>
          </a:blip>
          <a:srcRect b="0" l="0" r="0" t="0"/>
          <a:stretch/>
        </p:blipFill>
        <p:spPr>
          <a:xfrm>
            <a:off x="23523340" y="304800"/>
            <a:ext cx="711289" cy="2590800"/>
          </a:xfrm>
          <a:prstGeom prst="rect">
            <a:avLst/>
          </a:prstGeom>
          <a:noFill/>
          <a:ln>
            <a:noFill/>
          </a:ln>
        </p:spPr>
      </p:pic>
      <p:sp>
        <p:nvSpPr>
          <p:cNvPr id="505" name="Google Shape;505;g2c1918f4273_0_466"/>
          <p:cNvSpPr/>
          <p:nvPr/>
        </p:nvSpPr>
        <p:spPr>
          <a:xfrm>
            <a:off x="1651206" y="8102600"/>
            <a:ext cx="5715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c1918f4273_0_466"/>
          <p:cNvSpPr/>
          <p:nvPr/>
        </p:nvSpPr>
        <p:spPr>
          <a:xfrm>
            <a:off x="1651206" y="8102600"/>
            <a:ext cx="5715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c1918f4273_0_466"/>
          <p:cNvSpPr/>
          <p:nvPr/>
        </p:nvSpPr>
        <p:spPr>
          <a:xfrm>
            <a:off x="1651206" y="8102600"/>
            <a:ext cx="5919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A web application</a:t>
            </a:r>
            <a:endParaRPr b="0" i="0" sz="4800" u="none" cap="none" strike="noStrike">
              <a:solidFill>
                <a:schemeClr val="dk1"/>
              </a:solidFill>
              <a:latin typeface="Calibri"/>
              <a:ea typeface="Calibri"/>
              <a:cs typeface="Calibri"/>
              <a:sym typeface="Calibri"/>
            </a:endParaRPr>
          </a:p>
        </p:txBody>
      </p:sp>
      <p:sp>
        <p:nvSpPr>
          <p:cNvPr id="508" name="Google Shape;508;g2c1918f4273_0_466"/>
          <p:cNvSpPr/>
          <p:nvPr/>
        </p:nvSpPr>
        <p:spPr>
          <a:xfrm>
            <a:off x="1651206" y="90678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09" name="Google Shape;509;g2c1918f4273_0_466"/>
          <p:cNvSpPr/>
          <p:nvPr/>
        </p:nvSpPr>
        <p:spPr>
          <a:xfrm>
            <a:off x="1651206" y="1816100"/>
            <a:ext cx="7007100" cy="541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Vampiro One"/>
              <a:buNone/>
            </a:pPr>
            <a:r>
              <a:rPr b="0" i="0" lang="en-US" sz="8000" u="none" cap="none" strike="noStrike">
                <a:solidFill>
                  <a:srgbClr val="272727"/>
                </a:solidFill>
                <a:latin typeface="Vampiro One"/>
                <a:ea typeface="Vampiro One"/>
                <a:cs typeface="Vampiro One"/>
                <a:sym typeface="Vampiro On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10" name="Google Shape;510;g2c1918f4273_0_466"/>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11" name="Google Shape;511;g2c1918f4273_0_466"/>
          <p:cNvPicPr preferRelativeResize="0"/>
          <p:nvPr/>
        </p:nvPicPr>
        <p:blipFill rotWithShape="1">
          <a:blip r:embed="rId9">
            <a:alphaModFix/>
          </a:blip>
          <a:srcRect b="0" l="0" r="0" t="0"/>
          <a:stretch/>
        </p:blipFill>
        <p:spPr>
          <a:xfrm>
            <a:off x="7900387" y="749300"/>
            <a:ext cx="8573572" cy="12331700"/>
          </a:xfrm>
          <a:prstGeom prst="rect">
            <a:avLst/>
          </a:prstGeom>
          <a:noFill/>
          <a:ln>
            <a:noFill/>
          </a:ln>
        </p:spPr>
      </p:pic>
      <p:pic>
        <p:nvPicPr>
          <p:cNvPr descr=" " id="512" name="Google Shape;512;g2c1918f4273_0_466"/>
          <p:cNvPicPr preferRelativeResize="0"/>
          <p:nvPr/>
        </p:nvPicPr>
        <p:blipFill rotWithShape="1">
          <a:blip r:embed="rId10">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7" name="Shape 517"/>
        <p:cNvGrpSpPr/>
        <p:nvPr/>
      </p:nvGrpSpPr>
      <p:grpSpPr>
        <a:xfrm>
          <a:off x="0" y="0"/>
          <a:ext cx="0" cy="0"/>
          <a:chOff x="0" y="0"/>
          <a:chExt cx="0" cy="0"/>
        </a:xfrm>
      </p:grpSpPr>
      <p:pic>
        <p:nvPicPr>
          <p:cNvPr descr=" " id="518" name="Google Shape;518;g2c1918f4273_0_48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19" name="Google Shape;519;g2c1918f4273_0_4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0" name="Google Shape;520;g2c1918f4273_0_48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21" name="Google Shape;521;g2c1918f4273_0_485"/>
          <p:cNvSpPr/>
          <p:nvPr/>
        </p:nvSpPr>
        <p:spPr>
          <a:xfrm>
            <a:off x="15690694" y="698500"/>
            <a:ext cx="7464300" cy="2878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Vampiro One"/>
              <a:buNone/>
            </a:pPr>
            <a:r>
              <a:rPr b="0" i="0" lang="en-US" sz="8000" u="none" cap="none" strike="noStrike">
                <a:solidFill>
                  <a:srgbClr val="FFFFFF"/>
                </a:solidFill>
                <a:latin typeface="Vampiro One"/>
                <a:ea typeface="Vampiro One"/>
                <a:cs typeface="Vampiro One"/>
                <a:sym typeface="Vampiro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6" name="Shape 526"/>
        <p:cNvGrpSpPr/>
        <p:nvPr/>
      </p:nvGrpSpPr>
      <p:grpSpPr>
        <a:xfrm>
          <a:off x="0" y="0"/>
          <a:ext cx="0" cy="0"/>
          <a:chOff x="0" y="0"/>
          <a:chExt cx="0" cy="0"/>
        </a:xfrm>
      </p:grpSpPr>
      <p:pic>
        <p:nvPicPr>
          <p:cNvPr descr=" " id="527" name="Google Shape;527;g2c1918f4273_0_493"/>
          <p:cNvPicPr preferRelativeResize="0"/>
          <p:nvPr/>
        </p:nvPicPr>
        <p:blipFill rotWithShape="1">
          <a:blip r:embed="rId3">
            <a:alphaModFix/>
          </a:blip>
          <a:srcRect b="0" l="0" r="0" t="0"/>
          <a:stretch/>
        </p:blipFill>
        <p:spPr>
          <a:xfrm>
            <a:off x="0" y="673100"/>
            <a:ext cx="17070934" cy="13042900"/>
          </a:xfrm>
          <a:prstGeom prst="rect">
            <a:avLst/>
          </a:prstGeom>
          <a:noFill/>
          <a:ln>
            <a:noFill/>
          </a:ln>
        </p:spPr>
      </p:pic>
      <p:pic>
        <p:nvPicPr>
          <p:cNvPr descr=" " id="528" name="Google Shape;528;g2c1918f4273_0_493"/>
          <p:cNvPicPr preferRelativeResize="0"/>
          <p:nvPr/>
        </p:nvPicPr>
        <p:blipFill rotWithShape="1">
          <a:blip r:embed="rId4">
            <a:alphaModFix/>
          </a:blip>
          <a:srcRect b="0" l="0" r="0" t="0"/>
          <a:stretch/>
        </p:blipFill>
        <p:spPr>
          <a:xfrm>
            <a:off x="21999150" y="10477500"/>
            <a:ext cx="1892537" cy="2400300"/>
          </a:xfrm>
          <a:prstGeom prst="rect">
            <a:avLst/>
          </a:prstGeom>
          <a:noFill/>
          <a:ln>
            <a:noFill/>
          </a:ln>
        </p:spPr>
      </p:pic>
      <p:pic>
        <p:nvPicPr>
          <p:cNvPr descr=" " id="529" name="Google Shape;529;g2c1918f4273_0_493"/>
          <p:cNvPicPr preferRelativeResize="0"/>
          <p:nvPr/>
        </p:nvPicPr>
        <p:blipFill rotWithShape="1">
          <a:blip r:embed="rId5">
            <a:alphaModFix/>
          </a:blip>
          <a:srcRect b="0" l="0" r="0" t="0"/>
          <a:stretch/>
        </p:blipFill>
        <p:spPr>
          <a:xfrm>
            <a:off x="381048" y="495300"/>
            <a:ext cx="2102686" cy="2171700"/>
          </a:xfrm>
          <a:prstGeom prst="rect">
            <a:avLst/>
          </a:prstGeom>
          <a:noFill/>
          <a:ln>
            <a:noFill/>
          </a:ln>
        </p:spPr>
      </p:pic>
      <p:pic>
        <p:nvPicPr>
          <p:cNvPr descr=" " id="530" name="Google Shape;530;g2c1918f4273_0_493"/>
          <p:cNvPicPr preferRelativeResize="0"/>
          <p:nvPr/>
        </p:nvPicPr>
        <p:blipFill rotWithShape="1">
          <a:blip r:embed="rId6">
            <a:alphaModFix/>
          </a:blip>
          <a:srcRect b="0" l="0" r="0" t="0"/>
          <a:stretch/>
        </p:blipFill>
        <p:spPr>
          <a:xfrm>
            <a:off x="21786134" y="644178"/>
            <a:ext cx="1828225" cy="2261989"/>
          </a:xfrm>
          <a:prstGeom prst="rect">
            <a:avLst/>
          </a:prstGeom>
          <a:noFill/>
          <a:ln>
            <a:noFill/>
          </a:ln>
        </p:spPr>
      </p:pic>
      <p:pic>
        <p:nvPicPr>
          <p:cNvPr descr=" " id="531" name="Google Shape;531;g2c1918f4273_0_493"/>
          <p:cNvPicPr preferRelativeResize="0"/>
          <p:nvPr/>
        </p:nvPicPr>
        <p:blipFill rotWithShape="1">
          <a:blip r:embed="rId7">
            <a:alphaModFix/>
          </a:blip>
          <a:srcRect b="0" l="0" r="0" t="0"/>
          <a:stretch/>
        </p:blipFill>
        <p:spPr>
          <a:xfrm>
            <a:off x="4458257" y="6743700"/>
            <a:ext cx="6541318" cy="6540500"/>
          </a:xfrm>
          <a:prstGeom prst="rect">
            <a:avLst/>
          </a:prstGeom>
          <a:noFill/>
          <a:ln>
            <a:noFill/>
          </a:ln>
        </p:spPr>
      </p:pic>
      <p:pic>
        <p:nvPicPr>
          <p:cNvPr descr=" " id="532" name="Google Shape;532;g2c1918f4273_0_493"/>
          <p:cNvPicPr preferRelativeResize="0"/>
          <p:nvPr/>
        </p:nvPicPr>
        <p:blipFill rotWithShape="1">
          <a:blip r:embed="rId8">
            <a:alphaModFix/>
          </a:blip>
          <a:srcRect b="0" l="0" r="0" t="0"/>
          <a:stretch/>
        </p:blipFill>
        <p:spPr>
          <a:xfrm>
            <a:off x="21186248" y="12700000"/>
            <a:ext cx="3200800" cy="1016000"/>
          </a:xfrm>
          <a:prstGeom prst="rect">
            <a:avLst/>
          </a:prstGeom>
          <a:noFill/>
          <a:ln>
            <a:noFill/>
          </a:ln>
        </p:spPr>
      </p:pic>
      <p:pic>
        <p:nvPicPr>
          <p:cNvPr descr=" " id="533" name="Google Shape;533;g2c1918f4273_0_493"/>
          <p:cNvPicPr preferRelativeResize="0"/>
          <p:nvPr/>
        </p:nvPicPr>
        <p:blipFill rotWithShape="1">
          <a:blip r:embed="rId9">
            <a:alphaModFix/>
          </a:blip>
          <a:srcRect b="0" l="0" r="0" t="0"/>
          <a:stretch/>
        </p:blipFill>
        <p:spPr>
          <a:xfrm>
            <a:off x="8332241" y="3390900"/>
            <a:ext cx="14479810" cy="7861300"/>
          </a:xfrm>
          <a:prstGeom prst="rect">
            <a:avLst/>
          </a:prstGeom>
          <a:noFill/>
          <a:ln>
            <a:noFill/>
          </a:ln>
        </p:spPr>
      </p:pic>
      <p:sp>
        <p:nvSpPr>
          <p:cNvPr id="534" name="Google Shape;534;g2c1918f4273_0_493"/>
          <p:cNvSpPr/>
          <p:nvPr/>
        </p:nvSpPr>
        <p:spPr>
          <a:xfrm>
            <a:off x="3399792" y="1193800"/>
            <a:ext cx="175875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Vampiro One"/>
              <a:buNone/>
            </a:pPr>
            <a:r>
              <a:rPr b="0" i="0" lang="en-US" sz="8000" u="none" cap="none" strike="noStrike">
                <a:solidFill>
                  <a:srgbClr val="272727"/>
                </a:solidFill>
                <a:latin typeface="Vampiro One"/>
                <a:ea typeface="Vampiro One"/>
                <a:cs typeface="Vampiro One"/>
                <a:sym typeface="Vampiro One"/>
              </a:rPr>
              <a:t>Fantasy Realm at a Glance</a:t>
            </a:r>
            <a:endParaRPr b="0" i="0" sz="8000" u="none" cap="none" strike="noStrike">
              <a:solidFill>
                <a:schemeClr val="dk1"/>
              </a:solidFill>
              <a:latin typeface="Calibri"/>
              <a:ea typeface="Calibri"/>
              <a:cs typeface="Calibri"/>
              <a:sym typeface="Calibri"/>
            </a:endParaRPr>
          </a:p>
        </p:txBody>
      </p:sp>
      <p:sp>
        <p:nvSpPr>
          <p:cNvPr id="535" name="Google Shape;535;g2c1918f4273_0_493"/>
          <p:cNvSpPr/>
          <p:nvPr/>
        </p:nvSpPr>
        <p:spPr>
          <a:xfrm>
            <a:off x="1956044" y="44577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c1918f4273_0_493"/>
          <p:cNvSpPr/>
          <p:nvPr/>
        </p:nvSpPr>
        <p:spPr>
          <a:xfrm>
            <a:off x="1956044" y="44577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c1918f4273_0_493"/>
          <p:cNvSpPr/>
          <p:nvPr/>
        </p:nvSpPr>
        <p:spPr>
          <a:xfrm>
            <a:off x="1956044" y="4457700"/>
            <a:ext cx="5982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The Forest</a:t>
            </a:r>
            <a:endParaRPr b="0" i="0" sz="4800" u="none" cap="none" strike="noStrike">
              <a:solidFill>
                <a:schemeClr val="dk1"/>
              </a:solidFill>
              <a:latin typeface="Calibri"/>
              <a:ea typeface="Calibri"/>
              <a:cs typeface="Calibri"/>
              <a:sym typeface="Calibri"/>
            </a:endParaRPr>
          </a:p>
        </p:txBody>
      </p:sp>
      <p:sp>
        <p:nvSpPr>
          <p:cNvPr id="538" name="Google Shape;538;g2c1918f4273_0_493"/>
          <p:cNvSpPr/>
          <p:nvPr/>
        </p:nvSpPr>
        <p:spPr>
          <a:xfrm>
            <a:off x="1956044" y="53213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539" name="Google Shape;539;g2c1918f4273_0_493"/>
          <p:cNvSpPr/>
          <p:nvPr/>
        </p:nvSpPr>
        <p:spPr>
          <a:xfrm>
            <a:off x="1956044" y="71501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c1918f4273_0_493"/>
          <p:cNvSpPr/>
          <p:nvPr/>
        </p:nvSpPr>
        <p:spPr>
          <a:xfrm>
            <a:off x="1956044" y="71501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c1918f4273_0_493"/>
          <p:cNvSpPr/>
          <p:nvPr/>
        </p:nvSpPr>
        <p:spPr>
          <a:xfrm>
            <a:off x="1956044" y="7150100"/>
            <a:ext cx="5982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The Caves</a:t>
            </a:r>
            <a:endParaRPr b="0" i="0" sz="4800" u="none" cap="none" strike="noStrike">
              <a:solidFill>
                <a:schemeClr val="dk1"/>
              </a:solidFill>
              <a:latin typeface="Calibri"/>
              <a:ea typeface="Calibri"/>
              <a:cs typeface="Calibri"/>
              <a:sym typeface="Calibri"/>
            </a:endParaRPr>
          </a:p>
        </p:txBody>
      </p:sp>
      <p:sp>
        <p:nvSpPr>
          <p:cNvPr id="542" name="Google Shape;542;g2c1918f4273_0_493"/>
          <p:cNvSpPr/>
          <p:nvPr/>
        </p:nvSpPr>
        <p:spPr>
          <a:xfrm>
            <a:off x="1956044" y="80137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43" name="Google Shape;543;g2c1918f4273_0_493"/>
          <p:cNvSpPr/>
          <p:nvPr/>
        </p:nvSpPr>
        <p:spPr>
          <a:xfrm>
            <a:off x="1956044" y="98425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c1918f4273_0_493"/>
          <p:cNvSpPr/>
          <p:nvPr/>
        </p:nvSpPr>
        <p:spPr>
          <a:xfrm>
            <a:off x="1956044" y="98425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c1918f4273_0_493"/>
          <p:cNvSpPr/>
          <p:nvPr/>
        </p:nvSpPr>
        <p:spPr>
          <a:xfrm>
            <a:off x="1956044" y="9842500"/>
            <a:ext cx="5982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The Lair</a:t>
            </a:r>
            <a:endParaRPr b="0" i="0" sz="4800" u="none" cap="none" strike="noStrike">
              <a:solidFill>
                <a:schemeClr val="dk1"/>
              </a:solidFill>
              <a:latin typeface="Calibri"/>
              <a:ea typeface="Calibri"/>
              <a:cs typeface="Calibri"/>
              <a:sym typeface="Calibri"/>
            </a:endParaRPr>
          </a:p>
        </p:txBody>
      </p:sp>
      <p:sp>
        <p:nvSpPr>
          <p:cNvPr id="546" name="Google Shape;546;g2c1918f4273_0_493"/>
          <p:cNvSpPr/>
          <p:nvPr/>
        </p:nvSpPr>
        <p:spPr>
          <a:xfrm>
            <a:off x="1956044" y="107061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 name="Shape 30"/>
        <p:cNvGrpSpPr/>
        <p:nvPr/>
      </p:nvGrpSpPr>
      <p:grpSpPr>
        <a:xfrm>
          <a:off x="0" y="0"/>
          <a:ext cx="0" cy="0"/>
          <a:chOff x="0" y="0"/>
          <a:chExt cx="0" cy="0"/>
        </a:xfrm>
      </p:grpSpPr>
      <p:pic>
        <p:nvPicPr>
          <p:cNvPr descr=" " id="31" name="Google Shape;31;g2c1918f4273_0_14"/>
          <p:cNvPicPr preferRelativeResize="0"/>
          <p:nvPr/>
        </p:nvPicPr>
        <p:blipFill rotWithShape="1">
          <a:blip r:embed="rId3">
            <a:alphaModFix/>
          </a:blip>
          <a:srcRect b="0" l="0" r="0" t="0"/>
          <a:stretch/>
        </p:blipFill>
        <p:spPr>
          <a:xfrm>
            <a:off x="7074784" y="2565400"/>
            <a:ext cx="16791499" cy="11150600"/>
          </a:xfrm>
          <a:prstGeom prst="rect">
            <a:avLst/>
          </a:prstGeom>
          <a:noFill/>
          <a:ln>
            <a:noFill/>
          </a:ln>
        </p:spPr>
      </p:pic>
      <p:pic>
        <p:nvPicPr>
          <p:cNvPr descr=" " id="32" name="Google Shape;32;g2c1918f4273_0_14"/>
          <p:cNvPicPr preferRelativeResize="0"/>
          <p:nvPr/>
        </p:nvPicPr>
        <p:blipFill rotWithShape="1">
          <a:blip r:embed="rId4">
            <a:alphaModFix/>
          </a:blip>
          <a:srcRect b="0" l="0" r="0" t="0"/>
          <a:stretch/>
        </p:blipFill>
        <p:spPr>
          <a:xfrm>
            <a:off x="18823753" y="774700"/>
            <a:ext cx="3326163" cy="4229100"/>
          </a:xfrm>
          <a:prstGeom prst="rect">
            <a:avLst/>
          </a:prstGeom>
          <a:noFill/>
          <a:ln>
            <a:noFill/>
          </a:ln>
        </p:spPr>
      </p:pic>
      <p:pic>
        <p:nvPicPr>
          <p:cNvPr descr=" " id="33" name="Google Shape;33;g2c1918f4273_0_14"/>
          <p:cNvPicPr preferRelativeResize="0"/>
          <p:nvPr/>
        </p:nvPicPr>
        <p:blipFill rotWithShape="1">
          <a:blip r:embed="rId5">
            <a:alphaModFix/>
          </a:blip>
          <a:srcRect b="0" l="0" r="0" t="0"/>
          <a:stretch/>
        </p:blipFill>
        <p:spPr>
          <a:xfrm>
            <a:off x="787498" y="10261600"/>
            <a:ext cx="2527616" cy="2616200"/>
          </a:xfrm>
          <a:prstGeom prst="rect">
            <a:avLst/>
          </a:prstGeom>
          <a:noFill/>
          <a:ln>
            <a:noFill/>
          </a:ln>
        </p:spPr>
      </p:pic>
      <p:pic>
        <p:nvPicPr>
          <p:cNvPr descr=" " id="34" name="Google Shape;34;g2c1918f4273_0_14"/>
          <p:cNvPicPr preferRelativeResize="0"/>
          <p:nvPr/>
        </p:nvPicPr>
        <p:blipFill rotWithShape="1">
          <a:blip r:embed="rId6">
            <a:alphaModFix/>
          </a:blip>
          <a:srcRect b="0" l="0" r="0" t="0"/>
          <a:stretch/>
        </p:blipFill>
        <p:spPr>
          <a:xfrm>
            <a:off x="855449" y="627919"/>
            <a:ext cx="5216431" cy="4188364"/>
          </a:xfrm>
          <a:prstGeom prst="rect">
            <a:avLst/>
          </a:prstGeom>
          <a:noFill/>
          <a:ln>
            <a:noFill/>
          </a:ln>
        </p:spPr>
      </p:pic>
      <p:pic>
        <p:nvPicPr>
          <p:cNvPr descr=" " id="35" name="Google Shape;35;g2c1918f4273_0_14"/>
          <p:cNvPicPr preferRelativeResize="0"/>
          <p:nvPr/>
        </p:nvPicPr>
        <p:blipFill rotWithShape="1">
          <a:blip r:embed="rId7">
            <a:alphaModFix/>
          </a:blip>
          <a:srcRect b="0" l="0" r="0" t="0"/>
          <a:stretch/>
        </p:blipFill>
        <p:spPr>
          <a:xfrm>
            <a:off x="10580422" y="7175500"/>
            <a:ext cx="6541318" cy="6540500"/>
          </a:xfrm>
          <a:prstGeom prst="rect">
            <a:avLst/>
          </a:prstGeom>
          <a:noFill/>
          <a:ln>
            <a:noFill/>
          </a:ln>
        </p:spPr>
      </p:pic>
      <p:sp>
        <p:nvSpPr>
          <p:cNvPr id="36" name="Google Shape;36;g2c1918f4273_0_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 name="Google Shape;37;g2c1918f4273_0_1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8" name="Google Shape;38;g2c1918f4273_0_14"/>
          <p:cNvSpPr/>
          <p:nvPr/>
        </p:nvSpPr>
        <p:spPr>
          <a:xfrm>
            <a:off x="8200992" y="3759200"/>
            <a:ext cx="79851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Vampiro One"/>
              <a:buNone/>
            </a:pPr>
            <a:r>
              <a:rPr b="0" i="0" lang="en-US" sz="12800" u="none" cap="none" strike="noStrike">
                <a:solidFill>
                  <a:srgbClr val="272727"/>
                </a:solidFill>
                <a:latin typeface="Vampiro One"/>
                <a:ea typeface="Vampiro One"/>
                <a:cs typeface="Vampiro One"/>
                <a:sym typeface="Vampiro One"/>
              </a:rPr>
              <a:t>Welcome</a:t>
            </a:r>
            <a:endParaRPr b="0" i="0" sz="12800" u="none" cap="none" strike="noStrike">
              <a:solidFill>
                <a:schemeClr val="dk1"/>
              </a:solidFill>
              <a:latin typeface="Calibri"/>
              <a:ea typeface="Calibri"/>
              <a:cs typeface="Calibri"/>
              <a:sym typeface="Calibri"/>
            </a:endParaRPr>
          </a:p>
        </p:txBody>
      </p:sp>
      <p:sp>
        <p:nvSpPr>
          <p:cNvPr id="39" name="Google Shape;39;g2c1918f4273_0_14"/>
          <p:cNvSpPr/>
          <p:nvPr/>
        </p:nvSpPr>
        <p:spPr>
          <a:xfrm>
            <a:off x="7108655" y="6959600"/>
            <a:ext cx="10182300" cy="379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51" name="Shape 551"/>
        <p:cNvGrpSpPr/>
        <p:nvPr/>
      </p:nvGrpSpPr>
      <p:grpSpPr>
        <a:xfrm>
          <a:off x="0" y="0"/>
          <a:ext cx="0" cy="0"/>
          <a:chOff x="0" y="0"/>
          <a:chExt cx="0" cy="0"/>
        </a:xfrm>
      </p:grpSpPr>
      <p:pic>
        <p:nvPicPr>
          <p:cNvPr descr=" " id="552" name="Google Shape;552;g2c1918f4273_0_517"/>
          <p:cNvPicPr preferRelativeResize="0"/>
          <p:nvPr/>
        </p:nvPicPr>
        <p:blipFill rotWithShape="1">
          <a:blip r:embed="rId3">
            <a:alphaModFix/>
          </a:blip>
          <a:srcRect b="0" l="0" r="0" t="0"/>
          <a:stretch/>
        </p:blipFill>
        <p:spPr>
          <a:xfrm>
            <a:off x="12079210" y="0"/>
            <a:ext cx="12307838" cy="13716000"/>
          </a:xfrm>
          <a:prstGeom prst="rect">
            <a:avLst/>
          </a:prstGeom>
          <a:noFill/>
          <a:ln>
            <a:noFill/>
          </a:ln>
        </p:spPr>
      </p:pic>
      <p:pic>
        <p:nvPicPr>
          <p:cNvPr descr=" " id="553" name="Google Shape;553;g2c1918f4273_0_517"/>
          <p:cNvPicPr preferRelativeResize="0"/>
          <p:nvPr/>
        </p:nvPicPr>
        <p:blipFill rotWithShape="1">
          <a:blip r:embed="rId4">
            <a:alphaModFix/>
          </a:blip>
          <a:srcRect b="0" l="0" r="0" t="0"/>
          <a:stretch/>
        </p:blipFill>
        <p:spPr>
          <a:xfrm>
            <a:off x="851006" y="10909300"/>
            <a:ext cx="1600400" cy="2032000"/>
          </a:xfrm>
          <a:prstGeom prst="rect">
            <a:avLst/>
          </a:prstGeom>
          <a:noFill/>
          <a:ln>
            <a:noFill/>
          </a:ln>
        </p:spPr>
      </p:pic>
      <p:pic>
        <p:nvPicPr>
          <p:cNvPr descr=" " id="554" name="Google Shape;554;g2c1918f4273_0_517"/>
          <p:cNvPicPr preferRelativeResize="0"/>
          <p:nvPr/>
        </p:nvPicPr>
        <p:blipFill rotWithShape="1">
          <a:blip r:embed="rId5">
            <a:alphaModFix/>
          </a:blip>
          <a:srcRect b="0" l="0" r="0" t="0"/>
          <a:stretch/>
        </p:blipFill>
        <p:spPr>
          <a:xfrm>
            <a:off x="851006" y="698500"/>
            <a:ext cx="2591124" cy="2971800"/>
          </a:xfrm>
          <a:prstGeom prst="rect">
            <a:avLst/>
          </a:prstGeom>
          <a:noFill/>
          <a:ln>
            <a:noFill/>
          </a:ln>
        </p:spPr>
      </p:pic>
      <p:pic>
        <p:nvPicPr>
          <p:cNvPr descr=" " id="555" name="Google Shape;555;g2c1918f4273_0_517"/>
          <p:cNvPicPr preferRelativeResize="0"/>
          <p:nvPr/>
        </p:nvPicPr>
        <p:blipFill rotWithShape="1">
          <a:blip r:embed="rId6">
            <a:alphaModFix/>
          </a:blip>
          <a:srcRect b="0" l="0" r="0" t="0"/>
          <a:stretch/>
        </p:blipFill>
        <p:spPr>
          <a:xfrm>
            <a:off x="22103491" y="8675067"/>
            <a:ext cx="1682545" cy="2387699"/>
          </a:xfrm>
          <a:prstGeom prst="rect">
            <a:avLst/>
          </a:prstGeom>
          <a:noFill/>
          <a:ln>
            <a:noFill/>
          </a:ln>
        </p:spPr>
      </p:pic>
      <p:pic>
        <p:nvPicPr>
          <p:cNvPr descr=" " id="556" name="Google Shape;556;g2c1918f4273_0_517"/>
          <p:cNvPicPr preferRelativeResize="0"/>
          <p:nvPr/>
        </p:nvPicPr>
        <p:blipFill rotWithShape="1">
          <a:blip r:embed="rId7">
            <a:alphaModFix/>
          </a:blip>
          <a:srcRect b="0" l="0" r="0" t="0"/>
          <a:stretch/>
        </p:blipFill>
        <p:spPr>
          <a:xfrm>
            <a:off x="18950769" y="0"/>
            <a:ext cx="5436279" cy="6540500"/>
          </a:xfrm>
          <a:prstGeom prst="rect">
            <a:avLst/>
          </a:prstGeom>
          <a:noFill/>
          <a:ln>
            <a:noFill/>
          </a:ln>
        </p:spPr>
      </p:pic>
      <p:sp>
        <p:nvSpPr>
          <p:cNvPr id="557" name="Google Shape;557;g2c1918f4273_0_5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8" name="Google Shape;558;g2c1918f4273_0_51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559" name="Google Shape;559;g2c1918f4273_0_517"/>
          <p:cNvPicPr preferRelativeResize="0"/>
          <p:nvPr/>
        </p:nvPicPr>
        <p:blipFill rotWithShape="1">
          <a:blip r:embed="rId9">
            <a:alphaModFix/>
          </a:blip>
          <a:srcRect b="0" l="0" r="0" t="0"/>
          <a:stretch/>
        </p:blipFill>
        <p:spPr>
          <a:xfrm>
            <a:off x="0" y="914400"/>
            <a:ext cx="24387048" cy="12801600"/>
          </a:xfrm>
          <a:prstGeom prst="rect">
            <a:avLst/>
          </a:prstGeom>
          <a:noFill/>
          <a:ln>
            <a:noFill/>
          </a:ln>
        </p:spPr>
      </p:pic>
      <p:sp>
        <p:nvSpPr>
          <p:cNvPr id="560" name="Google Shape;560;g2c1918f4273_0_517"/>
          <p:cNvSpPr/>
          <p:nvPr/>
        </p:nvSpPr>
        <p:spPr>
          <a:xfrm>
            <a:off x="0" y="68834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1" name="Google Shape;561;g2c1918f4273_0_517"/>
          <p:cNvPicPr preferRelativeResize="0"/>
          <p:nvPr/>
        </p:nvPicPr>
        <p:blipFill rotWithShape="1">
          <a:blip r:embed="rId10">
            <a:alphaModFix/>
          </a:blip>
          <a:srcRect b="0" l="0" r="0" t="0"/>
          <a:stretch/>
        </p:blipFill>
        <p:spPr>
          <a:xfrm>
            <a:off x="0" y="6870700"/>
            <a:ext cx="24387048" cy="12700"/>
          </a:xfrm>
          <a:prstGeom prst="rect">
            <a:avLst/>
          </a:prstGeom>
          <a:noFill/>
          <a:ln>
            <a:noFill/>
          </a:ln>
        </p:spPr>
      </p:pic>
      <p:pic>
        <p:nvPicPr>
          <p:cNvPr descr=" " id="562" name="Google Shape;562;g2c1918f4273_0_517"/>
          <p:cNvPicPr preferRelativeResize="0"/>
          <p:nvPr/>
        </p:nvPicPr>
        <p:blipFill rotWithShape="1">
          <a:blip r:embed="rId11">
            <a:alphaModFix/>
          </a:blip>
          <a:srcRect b="0" l="0" r="0" t="0"/>
          <a:stretch/>
        </p:blipFill>
        <p:spPr>
          <a:xfrm>
            <a:off x="5207651" y="6781800"/>
            <a:ext cx="190524" cy="6934200"/>
          </a:xfrm>
          <a:prstGeom prst="rect">
            <a:avLst/>
          </a:prstGeom>
          <a:noFill/>
          <a:ln>
            <a:noFill/>
          </a:ln>
        </p:spPr>
      </p:pic>
      <p:pic>
        <p:nvPicPr>
          <p:cNvPr descr=" " id="563" name="Google Shape;563;g2c1918f4273_0_517"/>
          <p:cNvPicPr preferRelativeResize="0"/>
          <p:nvPr/>
        </p:nvPicPr>
        <p:blipFill rotWithShape="1">
          <a:blip r:embed="rId12">
            <a:alphaModFix/>
          </a:blip>
          <a:srcRect b="0" l="0" r="0" t="0"/>
          <a:stretch/>
        </p:blipFill>
        <p:spPr>
          <a:xfrm>
            <a:off x="9386473" y="4495800"/>
            <a:ext cx="190524" cy="2476500"/>
          </a:xfrm>
          <a:prstGeom prst="rect">
            <a:avLst/>
          </a:prstGeom>
          <a:noFill/>
          <a:ln>
            <a:noFill/>
          </a:ln>
        </p:spPr>
      </p:pic>
      <p:pic>
        <p:nvPicPr>
          <p:cNvPr descr=" " id="564" name="Google Shape;564;g2c1918f4273_0_517"/>
          <p:cNvPicPr preferRelativeResize="0"/>
          <p:nvPr/>
        </p:nvPicPr>
        <p:blipFill rotWithShape="1">
          <a:blip r:embed="rId13">
            <a:alphaModFix/>
          </a:blip>
          <a:srcRect b="0" l="0" r="0" t="0"/>
          <a:stretch/>
        </p:blipFill>
        <p:spPr>
          <a:xfrm>
            <a:off x="13565295" y="6781800"/>
            <a:ext cx="190524" cy="1854200"/>
          </a:xfrm>
          <a:prstGeom prst="rect">
            <a:avLst/>
          </a:prstGeom>
          <a:noFill/>
          <a:ln>
            <a:noFill/>
          </a:ln>
        </p:spPr>
      </p:pic>
      <p:pic>
        <p:nvPicPr>
          <p:cNvPr descr=" " id="565" name="Google Shape;565;g2c1918f4273_0_517"/>
          <p:cNvPicPr preferRelativeResize="0"/>
          <p:nvPr/>
        </p:nvPicPr>
        <p:blipFill rotWithShape="1">
          <a:blip r:embed="rId14">
            <a:alphaModFix/>
          </a:blip>
          <a:srcRect b="0" l="0" r="0" t="0"/>
          <a:stretch/>
        </p:blipFill>
        <p:spPr>
          <a:xfrm>
            <a:off x="17642505" y="1841500"/>
            <a:ext cx="393750" cy="5130800"/>
          </a:xfrm>
          <a:prstGeom prst="rect">
            <a:avLst/>
          </a:prstGeom>
          <a:noFill/>
          <a:ln>
            <a:noFill/>
          </a:ln>
        </p:spPr>
      </p:pic>
      <p:sp>
        <p:nvSpPr>
          <p:cNvPr id="566" name="Google Shape;566;g2c1918f4273_0_517"/>
          <p:cNvSpPr/>
          <p:nvPr/>
        </p:nvSpPr>
        <p:spPr>
          <a:xfrm>
            <a:off x="1371771" y="914400"/>
            <a:ext cx="63507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7" name="Google Shape;567;g2c1918f4273_0_517"/>
          <p:cNvPicPr preferRelativeResize="0"/>
          <p:nvPr/>
        </p:nvPicPr>
        <p:blipFill rotWithShape="1">
          <a:blip r:embed="rId15">
            <a:alphaModFix/>
          </a:blip>
          <a:srcRect b="0" l="0" r="0" t="0"/>
          <a:stretch/>
        </p:blipFill>
        <p:spPr>
          <a:xfrm>
            <a:off x="1371771" y="914400"/>
            <a:ext cx="6350794" cy="3060700"/>
          </a:xfrm>
          <a:prstGeom prst="rect">
            <a:avLst/>
          </a:prstGeom>
          <a:noFill/>
          <a:ln>
            <a:noFill/>
          </a:ln>
        </p:spPr>
      </p:pic>
      <p:sp>
        <p:nvSpPr>
          <p:cNvPr id="568" name="Google Shape;568;g2c1918f4273_0_517"/>
          <p:cNvSpPr/>
          <p:nvPr/>
        </p:nvSpPr>
        <p:spPr>
          <a:xfrm>
            <a:off x="1371771" y="4279900"/>
            <a:ext cx="16893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c1918f4273_0_517"/>
          <p:cNvSpPr/>
          <p:nvPr/>
        </p:nvSpPr>
        <p:spPr>
          <a:xfrm>
            <a:off x="1371771" y="4279900"/>
            <a:ext cx="18417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Eclipse</a:t>
            </a:r>
            <a:endParaRPr b="0" i="0" sz="3600" u="none" cap="none" strike="noStrike">
              <a:solidFill>
                <a:schemeClr val="dk1"/>
              </a:solidFill>
              <a:latin typeface="Calibri"/>
              <a:ea typeface="Calibri"/>
              <a:cs typeface="Calibri"/>
              <a:sym typeface="Calibri"/>
            </a:endParaRPr>
          </a:p>
        </p:txBody>
      </p:sp>
      <p:sp>
        <p:nvSpPr>
          <p:cNvPr id="570" name="Google Shape;570;g2c1918f4273_0_517"/>
          <p:cNvSpPr/>
          <p:nvPr/>
        </p:nvSpPr>
        <p:spPr>
          <a:xfrm>
            <a:off x="1371771" y="5156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c1918f4273_0_517"/>
          <p:cNvSpPr/>
          <p:nvPr/>
        </p:nvSpPr>
        <p:spPr>
          <a:xfrm>
            <a:off x="1371771" y="5156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572" name="Google Shape;572;g2c1918f4273_0_517"/>
          <p:cNvSpPr/>
          <p:nvPr/>
        </p:nvSpPr>
        <p:spPr>
          <a:xfrm>
            <a:off x="5550594" y="7391400"/>
            <a:ext cx="41280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c1918f4273_0_517"/>
          <p:cNvSpPr/>
          <p:nvPr/>
        </p:nvSpPr>
        <p:spPr>
          <a:xfrm>
            <a:off x="5550594" y="7391400"/>
            <a:ext cx="19815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c1918f4273_0_517"/>
          <p:cNvSpPr/>
          <p:nvPr/>
        </p:nvSpPr>
        <p:spPr>
          <a:xfrm>
            <a:off x="5550594" y="7391400"/>
            <a:ext cx="2133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Invasion</a:t>
            </a:r>
            <a:endParaRPr b="0" i="0" sz="3600" u="none" cap="none" strike="noStrike">
              <a:solidFill>
                <a:schemeClr val="dk1"/>
              </a:solidFill>
              <a:latin typeface="Calibri"/>
              <a:ea typeface="Calibri"/>
              <a:cs typeface="Calibri"/>
              <a:sym typeface="Calibri"/>
            </a:endParaRPr>
          </a:p>
        </p:txBody>
      </p:sp>
      <p:sp>
        <p:nvSpPr>
          <p:cNvPr id="575" name="Google Shape;575;g2c1918f4273_0_517"/>
          <p:cNvSpPr/>
          <p:nvPr/>
        </p:nvSpPr>
        <p:spPr>
          <a:xfrm>
            <a:off x="5550594" y="8267700"/>
            <a:ext cx="4128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c1918f4273_0_517"/>
          <p:cNvSpPr/>
          <p:nvPr/>
        </p:nvSpPr>
        <p:spPr>
          <a:xfrm>
            <a:off x="5550594" y="8267700"/>
            <a:ext cx="426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577" name="Google Shape;577;g2c1918f4273_0_517"/>
          <p:cNvPicPr preferRelativeResize="0"/>
          <p:nvPr/>
        </p:nvPicPr>
        <p:blipFill rotWithShape="1">
          <a:blip r:embed="rId16">
            <a:alphaModFix/>
          </a:blip>
          <a:srcRect b="0" l="0" r="0" t="0"/>
          <a:stretch/>
        </p:blipFill>
        <p:spPr>
          <a:xfrm>
            <a:off x="5550594" y="9791700"/>
            <a:ext cx="4128016" cy="3365500"/>
          </a:xfrm>
          <a:prstGeom prst="rect">
            <a:avLst/>
          </a:prstGeom>
          <a:noFill/>
          <a:ln>
            <a:noFill/>
          </a:ln>
        </p:spPr>
      </p:pic>
      <p:sp>
        <p:nvSpPr>
          <p:cNvPr id="578" name="Google Shape;578;g2c1918f4273_0_517"/>
          <p:cNvSpPr/>
          <p:nvPr/>
        </p:nvSpPr>
        <p:spPr>
          <a:xfrm>
            <a:off x="13908238" y="7391400"/>
            <a:ext cx="9996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c1918f4273_0_517"/>
          <p:cNvSpPr/>
          <p:nvPr/>
        </p:nvSpPr>
        <p:spPr>
          <a:xfrm>
            <a:off x="13908238" y="7391400"/>
            <a:ext cx="20958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c1918f4273_0_517"/>
          <p:cNvSpPr/>
          <p:nvPr/>
        </p:nvSpPr>
        <p:spPr>
          <a:xfrm>
            <a:off x="13908238" y="7391400"/>
            <a:ext cx="22482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Betrayal</a:t>
            </a:r>
            <a:endParaRPr b="0" i="0" sz="3600" u="none" cap="none" strike="noStrike">
              <a:solidFill>
                <a:schemeClr val="dk1"/>
              </a:solidFill>
              <a:latin typeface="Calibri"/>
              <a:ea typeface="Calibri"/>
              <a:cs typeface="Calibri"/>
              <a:sym typeface="Calibri"/>
            </a:endParaRPr>
          </a:p>
        </p:txBody>
      </p:sp>
      <p:sp>
        <p:nvSpPr>
          <p:cNvPr id="581" name="Google Shape;581;g2c1918f4273_0_517"/>
          <p:cNvSpPr/>
          <p:nvPr/>
        </p:nvSpPr>
        <p:spPr>
          <a:xfrm>
            <a:off x="13908238" y="8267700"/>
            <a:ext cx="9996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c1918f4273_0_517"/>
          <p:cNvSpPr/>
          <p:nvPr/>
        </p:nvSpPr>
        <p:spPr>
          <a:xfrm>
            <a:off x="13908238" y="8267700"/>
            <a:ext cx="10131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583" name="Google Shape;583;g2c1918f4273_0_517"/>
          <p:cNvSpPr/>
          <p:nvPr/>
        </p:nvSpPr>
        <p:spPr>
          <a:xfrm>
            <a:off x="9729416" y="44069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c1918f4273_0_517"/>
          <p:cNvSpPr/>
          <p:nvPr/>
        </p:nvSpPr>
        <p:spPr>
          <a:xfrm>
            <a:off x="9729416" y="4406900"/>
            <a:ext cx="12957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c1918f4273_0_517"/>
          <p:cNvSpPr/>
          <p:nvPr/>
        </p:nvSpPr>
        <p:spPr>
          <a:xfrm>
            <a:off x="9729416" y="4406900"/>
            <a:ext cx="14481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Quest</a:t>
            </a:r>
            <a:endParaRPr b="0" i="0" sz="3600" u="none" cap="none" strike="noStrike">
              <a:solidFill>
                <a:schemeClr val="dk1"/>
              </a:solidFill>
              <a:latin typeface="Calibri"/>
              <a:ea typeface="Calibri"/>
              <a:cs typeface="Calibri"/>
              <a:sym typeface="Calibri"/>
            </a:endParaRPr>
          </a:p>
        </p:txBody>
      </p:sp>
      <p:sp>
        <p:nvSpPr>
          <p:cNvPr id="586" name="Google Shape;586;g2c1918f4273_0_517"/>
          <p:cNvSpPr/>
          <p:nvPr/>
        </p:nvSpPr>
        <p:spPr>
          <a:xfrm>
            <a:off x="9729416" y="5283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c1918f4273_0_517"/>
          <p:cNvSpPr/>
          <p:nvPr/>
        </p:nvSpPr>
        <p:spPr>
          <a:xfrm>
            <a:off x="9729416" y="5283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588" name="Google Shape;588;g2c1918f4273_0_517"/>
          <p:cNvSpPr/>
          <p:nvPr/>
        </p:nvSpPr>
        <p:spPr>
          <a:xfrm>
            <a:off x="18087061" y="1841500"/>
            <a:ext cx="48393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9" name="Google Shape;589;g2c1918f4273_0_517"/>
          <p:cNvPicPr preferRelativeResize="0"/>
          <p:nvPr/>
        </p:nvPicPr>
        <p:blipFill rotWithShape="1">
          <a:blip r:embed="rId17">
            <a:alphaModFix/>
          </a:blip>
          <a:srcRect b="0" l="0" r="0" t="0"/>
          <a:stretch/>
        </p:blipFill>
        <p:spPr>
          <a:xfrm>
            <a:off x="18087061" y="1841500"/>
            <a:ext cx="4839305" cy="2133600"/>
          </a:xfrm>
          <a:prstGeom prst="rect">
            <a:avLst/>
          </a:prstGeom>
          <a:noFill/>
          <a:ln>
            <a:noFill/>
          </a:ln>
        </p:spPr>
      </p:pic>
      <p:sp>
        <p:nvSpPr>
          <p:cNvPr id="590" name="Google Shape;590;g2c1918f4273_0_517"/>
          <p:cNvSpPr/>
          <p:nvPr/>
        </p:nvSpPr>
        <p:spPr>
          <a:xfrm>
            <a:off x="18087061" y="4279900"/>
            <a:ext cx="15243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c1918f4273_0_517"/>
          <p:cNvSpPr/>
          <p:nvPr/>
        </p:nvSpPr>
        <p:spPr>
          <a:xfrm>
            <a:off x="18087061" y="4279900"/>
            <a:ext cx="16767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Obtain</a:t>
            </a:r>
            <a:endParaRPr b="0" i="0" sz="3600" u="none" cap="none" strike="noStrike">
              <a:solidFill>
                <a:schemeClr val="dk1"/>
              </a:solidFill>
              <a:latin typeface="Calibri"/>
              <a:ea typeface="Calibri"/>
              <a:cs typeface="Calibri"/>
              <a:sym typeface="Calibri"/>
            </a:endParaRPr>
          </a:p>
        </p:txBody>
      </p:sp>
      <p:sp>
        <p:nvSpPr>
          <p:cNvPr id="592" name="Google Shape;592;g2c1918f4273_0_517"/>
          <p:cNvSpPr/>
          <p:nvPr/>
        </p:nvSpPr>
        <p:spPr>
          <a:xfrm>
            <a:off x="18087061" y="5156200"/>
            <a:ext cx="4839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c1918f4273_0_517"/>
          <p:cNvSpPr/>
          <p:nvPr/>
        </p:nvSpPr>
        <p:spPr>
          <a:xfrm>
            <a:off x="18087061" y="5156200"/>
            <a:ext cx="4974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594" name="Google Shape;594;g2c1918f4273_0_517"/>
          <p:cNvPicPr preferRelativeResize="0"/>
          <p:nvPr/>
        </p:nvPicPr>
        <p:blipFill rotWithShape="1">
          <a:blip r:embed="rId18">
            <a:alphaModFix/>
          </a:blip>
          <a:srcRect b="0" l="0" r="0" t="0"/>
          <a:stretch/>
        </p:blipFill>
        <p:spPr>
          <a:xfrm>
            <a:off x="1028828" y="914400"/>
            <a:ext cx="190524" cy="6057900"/>
          </a:xfrm>
          <a:prstGeom prst="rect">
            <a:avLst/>
          </a:prstGeom>
          <a:noFill/>
          <a:ln>
            <a:noFill/>
          </a:ln>
        </p:spPr>
      </p:pic>
      <p:sp>
        <p:nvSpPr>
          <p:cNvPr id="595" name="Google Shape;595;g2c1918f4273_0_517"/>
          <p:cNvSpPr/>
          <p:nvPr/>
        </p:nvSpPr>
        <p:spPr>
          <a:xfrm>
            <a:off x="10317923" y="11722100"/>
            <a:ext cx="12278100" cy="1608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Vampiro One"/>
              <a:buNone/>
            </a:pPr>
            <a:r>
              <a:rPr b="0" i="0" lang="en-US" sz="8000" u="none" cap="none" strike="noStrike">
                <a:solidFill>
                  <a:srgbClr val="272727"/>
                </a:solidFill>
                <a:latin typeface="Vampiro One"/>
                <a:ea typeface="Vampiro One"/>
                <a:cs typeface="Vampiro One"/>
                <a:sym typeface="Vampiro One"/>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00" name="Shape 600"/>
        <p:cNvGrpSpPr/>
        <p:nvPr/>
      </p:nvGrpSpPr>
      <p:grpSpPr>
        <a:xfrm>
          <a:off x="0" y="0"/>
          <a:ext cx="0" cy="0"/>
          <a:chOff x="0" y="0"/>
          <a:chExt cx="0" cy="0"/>
        </a:xfrm>
      </p:grpSpPr>
      <p:pic>
        <p:nvPicPr>
          <p:cNvPr descr=" " id="601" name="Google Shape;601;g2c1918f4273_0_565"/>
          <p:cNvPicPr preferRelativeResize="0"/>
          <p:nvPr/>
        </p:nvPicPr>
        <p:blipFill rotWithShape="1">
          <a:blip r:embed="rId3">
            <a:alphaModFix/>
          </a:blip>
          <a:srcRect b="0" l="0" r="0" t="0"/>
          <a:stretch/>
        </p:blipFill>
        <p:spPr>
          <a:xfrm>
            <a:off x="10313689" y="0"/>
            <a:ext cx="14073359" cy="13716000"/>
          </a:xfrm>
          <a:prstGeom prst="rect">
            <a:avLst/>
          </a:prstGeom>
          <a:noFill/>
          <a:ln>
            <a:noFill/>
          </a:ln>
        </p:spPr>
      </p:pic>
      <p:pic>
        <p:nvPicPr>
          <p:cNvPr descr=" " id="602" name="Google Shape;602;g2c1918f4273_0_565"/>
          <p:cNvPicPr preferRelativeResize="0"/>
          <p:nvPr/>
        </p:nvPicPr>
        <p:blipFill rotWithShape="1">
          <a:blip r:embed="rId4">
            <a:alphaModFix/>
          </a:blip>
          <a:srcRect b="0" l="0" r="0" t="0"/>
          <a:stretch/>
        </p:blipFill>
        <p:spPr>
          <a:xfrm>
            <a:off x="406451" y="241300"/>
            <a:ext cx="1892537" cy="2400300"/>
          </a:xfrm>
          <a:prstGeom prst="rect">
            <a:avLst/>
          </a:prstGeom>
          <a:noFill/>
          <a:ln>
            <a:noFill/>
          </a:ln>
        </p:spPr>
      </p:pic>
      <p:pic>
        <p:nvPicPr>
          <p:cNvPr descr=" " id="603" name="Google Shape;603;g2c1918f4273_0_565"/>
          <p:cNvPicPr preferRelativeResize="0"/>
          <p:nvPr/>
        </p:nvPicPr>
        <p:blipFill rotWithShape="1">
          <a:blip r:embed="rId5">
            <a:alphaModFix/>
          </a:blip>
          <a:srcRect b="0" l="0" r="0" t="0"/>
          <a:stretch/>
        </p:blipFill>
        <p:spPr>
          <a:xfrm>
            <a:off x="21084635" y="8953500"/>
            <a:ext cx="2591124" cy="2971800"/>
          </a:xfrm>
          <a:prstGeom prst="rect">
            <a:avLst/>
          </a:prstGeom>
          <a:noFill/>
          <a:ln>
            <a:noFill/>
          </a:ln>
        </p:spPr>
      </p:pic>
      <p:pic>
        <p:nvPicPr>
          <p:cNvPr descr=" " id="604" name="Google Shape;604;g2c1918f4273_0_565"/>
          <p:cNvPicPr preferRelativeResize="0"/>
          <p:nvPr/>
        </p:nvPicPr>
        <p:blipFill rotWithShape="1">
          <a:blip r:embed="rId6">
            <a:alphaModFix/>
          </a:blip>
          <a:srcRect b="0" l="0" r="0" t="0"/>
          <a:stretch/>
        </p:blipFill>
        <p:spPr>
          <a:xfrm>
            <a:off x="406451" y="11684000"/>
            <a:ext cx="2362495" cy="1574800"/>
          </a:xfrm>
          <a:prstGeom prst="rect">
            <a:avLst/>
          </a:prstGeom>
          <a:noFill/>
          <a:ln>
            <a:noFill/>
          </a:ln>
        </p:spPr>
      </p:pic>
      <p:pic>
        <p:nvPicPr>
          <p:cNvPr descr=" " id="605" name="Google Shape;605;g2c1918f4273_0_565"/>
          <p:cNvPicPr preferRelativeResize="0"/>
          <p:nvPr/>
        </p:nvPicPr>
        <p:blipFill rotWithShape="1">
          <a:blip r:embed="rId7">
            <a:alphaModFix/>
          </a:blip>
          <a:srcRect b="0" l="0" r="0" t="0"/>
          <a:stretch/>
        </p:blipFill>
        <p:spPr>
          <a:xfrm>
            <a:off x="16207226" y="850900"/>
            <a:ext cx="6541318" cy="6540500"/>
          </a:xfrm>
          <a:prstGeom prst="rect">
            <a:avLst/>
          </a:prstGeom>
          <a:noFill/>
          <a:ln>
            <a:noFill/>
          </a:ln>
        </p:spPr>
      </p:pic>
      <p:sp>
        <p:nvSpPr>
          <p:cNvPr id="606" name="Google Shape;606;g2c1918f4273_0_5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7" name="Google Shape;607;g2c1918f4273_0_56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08" name="Google Shape;608;g2c1918f4273_0_565"/>
          <p:cNvSpPr/>
          <p:nvPr/>
        </p:nvSpPr>
        <p:spPr>
          <a:xfrm>
            <a:off x="7883452" y="1955800"/>
            <a:ext cx="58512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Vampiro One"/>
              <a:buNone/>
            </a:pPr>
            <a:r>
              <a:rPr b="0" i="0" lang="en-US" sz="8000" u="none" cap="none" strike="noStrike">
                <a:solidFill>
                  <a:srgbClr val="272727"/>
                </a:solidFill>
                <a:latin typeface="Vampiro One"/>
                <a:ea typeface="Vampiro One"/>
                <a:cs typeface="Vampiro One"/>
                <a:sym typeface="Vampiro One"/>
              </a:rPr>
              <a:t>Our Team</a:t>
            </a:r>
            <a:endParaRPr b="0" i="0" sz="8000" u="none" cap="none" strike="noStrike">
              <a:solidFill>
                <a:schemeClr val="dk1"/>
              </a:solidFill>
              <a:latin typeface="Calibri"/>
              <a:ea typeface="Calibri"/>
              <a:cs typeface="Calibri"/>
              <a:sym typeface="Calibri"/>
            </a:endParaRPr>
          </a:p>
        </p:txBody>
      </p:sp>
      <p:sp>
        <p:nvSpPr>
          <p:cNvPr id="609" name="Google Shape;609;g2c1918f4273_0_565"/>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0" name="Google Shape;610;g2c1918f4273_0_565"/>
          <p:cNvPicPr preferRelativeResize="0"/>
          <p:nvPr/>
        </p:nvPicPr>
        <p:blipFill rotWithShape="1">
          <a:blip r:embed="rId9">
            <a:alphaModFix/>
          </a:blip>
          <a:srcRect b="0" l="0" r="0" t="0"/>
          <a:stretch/>
        </p:blipFill>
        <p:spPr>
          <a:xfrm>
            <a:off x="2718140" y="3790950"/>
            <a:ext cx="3035679" cy="3035300"/>
          </a:xfrm>
          <a:prstGeom prst="rect">
            <a:avLst/>
          </a:prstGeom>
          <a:noFill/>
          <a:ln>
            <a:noFill/>
          </a:ln>
        </p:spPr>
      </p:pic>
      <p:sp>
        <p:nvSpPr>
          <p:cNvPr id="611" name="Google Shape;611;g2c1918f4273_0_565"/>
          <p:cNvSpPr/>
          <p:nvPr/>
        </p:nvSpPr>
        <p:spPr>
          <a:xfrm>
            <a:off x="6058657"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c1918f4273_0_565"/>
          <p:cNvSpPr/>
          <p:nvPr/>
        </p:nvSpPr>
        <p:spPr>
          <a:xfrm>
            <a:off x="6058657"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c1918f4273_0_565"/>
          <p:cNvSpPr/>
          <p:nvPr/>
        </p:nvSpPr>
        <p:spPr>
          <a:xfrm>
            <a:off x="6058657"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2c1918f4273_0_565"/>
          <p:cNvSpPr/>
          <p:nvPr/>
        </p:nvSpPr>
        <p:spPr>
          <a:xfrm>
            <a:off x="6058657" y="4546600"/>
            <a:ext cx="25656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Eldruin</a:t>
            </a:r>
            <a:endParaRPr b="0" i="0" sz="4800" u="none" cap="none" strike="noStrike">
              <a:solidFill>
                <a:schemeClr val="dk1"/>
              </a:solidFill>
              <a:latin typeface="Calibri"/>
              <a:ea typeface="Calibri"/>
              <a:cs typeface="Calibri"/>
              <a:sym typeface="Calibri"/>
            </a:endParaRPr>
          </a:p>
        </p:txBody>
      </p:sp>
      <p:sp>
        <p:nvSpPr>
          <p:cNvPr id="615" name="Google Shape;615;g2c1918f4273_0_565"/>
          <p:cNvSpPr/>
          <p:nvPr/>
        </p:nvSpPr>
        <p:spPr>
          <a:xfrm>
            <a:off x="6058657" y="54610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16" name="Google Shape;616;g2c1918f4273_0_565"/>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c1918f4273_0_565"/>
          <p:cNvPicPr preferRelativeResize="0"/>
          <p:nvPr/>
        </p:nvPicPr>
        <p:blipFill rotWithShape="1">
          <a:blip r:embed="rId10">
            <a:alphaModFix/>
          </a:blip>
          <a:srcRect b="0" l="0" r="0" t="0"/>
          <a:stretch/>
        </p:blipFill>
        <p:spPr>
          <a:xfrm>
            <a:off x="12041105" y="8667750"/>
            <a:ext cx="3035679" cy="3035300"/>
          </a:xfrm>
          <a:prstGeom prst="rect">
            <a:avLst/>
          </a:prstGeom>
          <a:noFill/>
          <a:ln>
            <a:noFill/>
          </a:ln>
        </p:spPr>
      </p:pic>
      <p:sp>
        <p:nvSpPr>
          <p:cNvPr id="618" name="Google Shape;618;g2c1918f4273_0_565"/>
          <p:cNvSpPr/>
          <p:nvPr/>
        </p:nvSpPr>
        <p:spPr>
          <a:xfrm>
            <a:off x="15381622"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c1918f4273_0_565"/>
          <p:cNvSpPr/>
          <p:nvPr/>
        </p:nvSpPr>
        <p:spPr>
          <a:xfrm>
            <a:off x="15381622"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c1918f4273_0_565"/>
          <p:cNvSpPr/>
          <p:nvPr/>
        </p:nvSpPr>
        <p:spPr>
          <a:xfrm>
            <a:off x="15381622"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c1918f4273_0_565"/>
          <p:cNvSpPr/>
          <p:nvPr/>
        </p:nvSpPr>
        <p:spPr>
          <a:xfrm>
            <a:off x="15381622" y="9423400"/>
            <a:ext cx="25656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Eldruin</a:t>
            </a:r>
            <a:endParaRPr b="0" i="0" sz="4800" u="none" cap="none" strike="noStrike">
              <a:solidFill>
                <a:schemeClr val="dk1"/>
              </a:solidFill>
              <a:latin typeface="Calibri"/>
              <a:ea typeface="Calibri"/>
              <a:cs typeface="Calibri"/>
              <a:sym typeface="Calibri"/>
            </a:endParaRPr>
          </a:p>
        </p:txBody>
      </p:sp>
      <p:sp>
        <p:nvSpPr>
          <p:cNvPr id="622" name="Google Shape;622;g2c1918f4273_0_565"/>
          <p:cNvSpPr/>
          <p:nvPr/>
        </p:nvSpPr>
        <p:spPr>
          <a:xfrm>
            <a:off x="15381622" y="103378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23" name="Google Shape;623;g2c1918f4273_0_565"/>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c1918f4273_0_565"/>
          <p:cNvPicPr preferRelativeResize="0"/>
          <p:nvPr/>
        </p:nvPicPr>
        <p:blipFill rotWithShape="1">
          <a:blip r:embed="rId11">
            <a:alphaModFix/>
          </a:blip>
          <a:srcRect b="0" l="0" r="0" t="0"/>
          <a:stretch/>
        </p:blipFill>
        <p:spPr>
          <a:xfrm>
            <a:off x="2718140" y="8667750"/>
            <a:ext cx="3035679" cy="3035300"/>
          </a:xfrm>
          <a:prstGeom prst="rect">
            <a:avLst/>
          </a:prstGeom>
          <a:noFill/>
          <a:ln>
            <a:noFill/>
          </a:ln>
        </p:spPr>
      </p:pic>
      <p:sp>
        <p:nvSpPr>
          <p:cNvPr id="625" name="Google Shape;625;g2c1918f4273_0_565"/>
          <p:cNvSpPr/>
          <p:nvPr/>
        </p:nvSpPr>
        <p:spPr>
          <a:xfrm>
            <a:off x="6058657"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c1918f4273_0_565"/>
          <p:cNvSpPr/>
          <p:nvPr/>
        </p:nvSpPr>
        <p:spPr>
          <a:xfrm>
            <a:off x="6058657"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2c1918f4273_0_565"/>
          <p:cNvSpPr/>
          <p:nvPr/>
        </p:nvSpPr>
        <p:spPr>
          <a:xfrm>
            <a:off x="6058657"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2c1918f4273_0_565"/>
          <p:cNvSpPr/>
          <p:nvPr/>
        </p:nvSpPr>
        <p:spPr>
          <a:xfrm>
            <a:off x="6058657" y="9423400"/>
            <a:ext cx="41406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Elementalen</a:t>
            </a:r>
            <a:endParaRPr b="0" i="0" sz="4800" u="none" cap="none" strike="noStrike">
              <a:solidFill>
                <a:schemeClr val="dk1"/>
              </a:solidFill>
              <a:latin typeface="Calibri"/>
              <a:ea typeface="Calibri"/>
              <a:cs typeface="Calibri"/>
              <a:sym typeface="Calibri"/>
            </a:endParaRPr>
          </a:p>
        </p:txBody>
      </p:sp>
      <p:sp>
        <p:nvSpPr>
          <p:cNvPr id="629" name="Google Shape;629;g2c1918f4273_0_565"/>
          <p:cNvSpPr/>
          <p:nvPr/>
        </p:nvSpPr>
        <p:spPr>
          <a:xfrm>
            <a:off x="6058657" y="1033780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30" name="Google Shape;630;g2c1918f4273_0_565"/>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1" name="Google Shape;631;g2c1918f4273_0_565"/>
          <p:cNvPicPr preferRelativeResize="0"/>
          <p:nvPr/>
        </p:nvPicPr>
        <p:blipFill rotWithShape="1">
          <a:blip r:embed="rId12">
            <a:alphaModFix/>
          </a:blip>
          <a:srcRect b="0" l="0" r="0" t="0"/>
          <a:stretch/>
        </p:blipFill>
        <p:spPr>
          <a:xfrm>
            <a:off x="12041105" y="3790950"/>
            <a:ext cx="3035679" cy="3035300"/>
          </a:xfrm>
          <a:prstGeom prst="rect">
            <a:avLst/>
          </a:prstGeom>
          <a:noFill/>
          <a:ln>
            <a:noFill/>
          </a:ln>
        </p:spPr>
      </p:pic>
      <p:sp>
        <p:nvSpPr>
          <p:cNvPr id="632" name="Google Shape;632;g2c1918f4273_0_565"/>
          <p:cNvSpPr/>
          <p:nvPr/>
        </p:nvSpPr>
        <p:spPr>
          <a:xfrm>
            <a:off x="15381622"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2c1918f4273_0_565"/>
          <p:cNvSpPr/>
          <p:nvPr/>
        </p:nvSpPr>
        <p:spPr>
          <a:xfrm>
            <a:off x="15381622"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c1918f4273_0_565"/>
          <p:cNvSpPr/>
          <p:nvPr/>
        </p:nvSpPr>
        <p:spPr>
          <a:xfrm>
            <a:off x="15381622"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c1918f4273_0_565"/>
          <p:cNvSpPr/>
          <p:nvPr/>
        </p:nvSpPr>
        <p:spPr>
          <a:xfrm>
            <a:off x="15381622" y="4546600"/>
            <a:ext cx="25785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Lunaria</a:t>
            </a:r>
            <a:endParaRPr b="0" i="0" sz="4800" u="none" cap="none" strike="noStrike">
              <a:solidFill>
                <a:schemeClr val="dk1"/>
              </a:solidFill>
              <a:latin typeface="Calibri"/>
              <a:ea typeface="Calibri"/>
              <a:cs typeface="Calibri"/>
              <a:sym typeface="Calibri"/>
            </a:endParaRPr>
          </a:p>
        </p:txBody>
      </p:sp>
      <p:sp>
        <p:nvSpPr>
          <p:cNvPr id="636" name="Google Shape;636;g2c1918f4273_0_565"/>
          <p:cNvSpPr/>
          <p:nvPr/>
        </p:nvSpPr>
        <p:spPr>
          <a:xfrm>
            <a:off x="15381622" y="546100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41" name="Shape 641"/>
        <p:cNvGrpSpPr/>
        <p:nvPr/>
      </p:nvGrpSpPr>
      <p:grpSpPr>
        <a:xfrm>
          <a:off x="0" y="0"/>
          <a:ext cx="0" cy="0"/>
          <a:chOff x="0" y="0"/>
          <a:chExt cx="0" cy="0"/>
        </a:xfrm>
      </p:grpSpPr>
      <p:pic>
        <p:nvPicPr>
          <p:cNvPr descr=" " id="642" name="Google Shape;642;g2c1918f4273_0_605"/>
          <p:cNvPicPr preferRelativeResize="0"/>
          <p:nvPr/>
        </p:nvPicPr>
        <p:blipFill rotWithShape="1">
          <a:blip r:embed="rId3">
            <a:alphaModFix/>
          </a:blip>
          <a:srcRect b="0" l="0" r="0" t="0"/>
          <a:stretch/>
        </p:blipFill>
        <p:spPr>
          <a:xfrm>
            <a:off x="0" y="673100"/>
            <a:ext cx="17070934" cy="13042900"/>
          </a:xfrm>
          <a:prstGeom prst="rect">
            <a:avLst/>
          </a:prstGeom>
          <a:noFill/>
          <a:ln>
            <a:noFill/>
          </a:ln>
        </p:spPr>
      </p:pic>
      <p:pic>
        <p:nvPicPr>
          <p:cNvPr descr=" " id="643" name="Google Shape;643;g2c1918f4273_0_605"/>
          <p:cNvPicPr preferRelativeResize="0"/>
          <p:nvPr/>
        </p:nvPicPr>
        <p:blipFill rotWithShape="1">
          <a:blip r:embed="rId4">
            <a:alphaModFix/>
          </a:blip>
          <a:srcRect b="0" l="0" r="0" t="0"/>
          <a:stretch/>
        </p:blipFill>
        <p:spPr>
          <a:xfrm>
            <a:off x="21999150" y="10477500"/>
            <a:ext cx="1892537" cy="2400300"/>
          </a:xfrm>
          <a:prstGeom prst="rect">
            <a:avLst/>
          </a:prstGeom>
          <a:noFill/>
          <a:ln>
            <a:noFill/>
          </a:ln>
        </p:spPr>
      </p:pic>
      <p:pic>
        <p:nvPicPr>
          <p:cNvPr descr=" " id="644" name="Google Shape;644;g2c1918f4273_0_605"/>
          <p:cNvPicPr preferRelativeResize="0"/>
          <p:nvPr/>
        </p:nvPicPr>
        <p:blipFill rotWithShape="1">
          <a:blip r:embed="rId5">
            <a:alphaModFix/>
          </a:blip>
          <a:srcRect b="0" l="0" r="0" t="0"/>
          <a:stretch/>
        </p:blipFill>
        <p:spPr>
          <a:xfrm>
            <a:off x="381048" y="495300"/>
            <a:ext cx="2102686" cy="2171700"/>
          </a:xfrm>
          <a:prstGeom prst="rect">
            <a:avLst/>
          </a:prstGeom>
          <a:noFill/>
          <a:ln>
            <a:noFill/>
          </a:ln>
        </p:spPr>
      </p:pic>
      <p:pic>
        <p:nvPicPr>
          <p:cNvPr descr=" " id="645" name="Google Shape;645;g2c1918f4273_0_605"/>
          <p:cNvPicPr preferRelativeResize="0"/>
          <p:nvPr/>
        </p:nvPicPr>
        <p:blipFill rotWithShape="1">
          <a:blip r:embed="rId6">
            <a:alphaModFix/>
          </a:blip>
          <a:srcRect b="0" l="0" r="0" t="0"/>
          <a:stretch/>
        </p:blipFill>
        <p:spPr>
          <a:xfrm>
            <a:off x="21786134" y="644178"/>
            <a:ext cx="1828225" cy="2261989"/>
          </a:xfrm>
          <a:prstGeom prst="rect">
            <a:avLst/>
          </a:prstGeom>
          <a:noFill/>
          <a:ln>
            <a:noFill/>
          </a:ln>
        </p:spPr>
      </p:pic>
      <p:pic>
        <p:nvPicPr>
          <p:cNvPr descr=" " id="646" name="Google Shape;646;g2c1918f4273_0_605"/>
          <p:cNvPicPr preferRelativeResize="0"/>
          <p:nvPr/>
        </p:nvPicPr>
        <p:blipFill rotWithShape="1">
          <a:blip r:embed="rId7">
            <a:alphaModFix/>
          </a:blip>
          <a:srcRect b="0" l="0" r="0" t="0"/>
          <a:stretch/>
        </p:blipFill>
        <p:spPr>
          <a:xfrm>
            <a:off x="4458257" y="6743700"/>
            <a:ext cx="6541318" cy="6540500"/>
          </a:xfrm>
          <a:prstGeom prst="rect">
            <a:avLst/>
          </a:prstGeom>
          <a:noFill/>
          <a:ln>
            <a:noFill/>
          </a:ln>
        </p:spPr>
      </p:pic>
      <p:sp>
        <p:nvSpPr>
          <p:cNvPr id="647" name="Google Shape;647;g2c1918f4273_0_6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8" name="Google Shape;648;g2c1918f4273_0_60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649" name="Google Shape;649;g2c1918f4273_0_605"/>
          <p:cNvPicPr preferRelativeResize="0"/>
          <p:nvPr/>
        </p:nvPicPr>
        <p:blipFill rotWithShape="1">
          <a:blip r:embed="rId9">
            <a:alphaModFix/>
          </a:blip>
          <a:srcRect b="0" l="0" r="0" t="0"/>
          <a:stretch/>
        </p:blipFill>
        <p:spPr>
          <a:xfrm>
            <a:off x="0" y="0"/>
            <a:ext cx="7697162" cy="12369800"/>
          </a:xfrm>
          <a:prstGeom prst="rect">
            <a:avLst/>
          </a:prstGeom>
          <a:noFill/>
          <a:ln>
            <a:noFill/>
          </a:ln>
        </p:spPr>
      </p:pic>
      <p:sp>
        <p:nvSpPr>
          <p:cNvPr id="650" name="Google Shape;650;g2c1918f4273_0_605"/>
          <p:cNvSpPr/>
          <p:nvPr/>
        </p:nvSpPr>
        <p:spPr>
          <a:xfrm>
            <a:off x="8510064" y="7493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c1918f4273_0_605"/>
          <p:cNvSpPr/>
          <p:nvPr/>
        </p:nvSpPr>
        <p:spPr>
          <a:xfrm>
            <a:off x="8510064" y="7493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2" name="Google Shape;652;g2c1918f4273_0_605"/>
          <p:cNvPicPr preferRelativeResize="0"/>
          <p:nvPr/>
        </p:nvPicPr>
        <p:blipFill rotWithShape="1">
          <a:blip r:embed="rId10">
            <a:alphaModFix/>
          </a:blip>
          <a:srcRect b="0" l="0" r="0" t="0"/>
          <a:stretch/>
        </p:blipFill>
        <p:spPr>
          <a:xfrm>
            <a:off x="8826806" y="1054100"/>
            <a:ext cx="992318" cy="1016000"/>
          </a:xfrm>
          <a:prstGeom prst="rect">
            <a:avLst/>
          </a:prstGeom>
          <a:noFill/>
          <a:ln>
            <a:noFill/>
          </a:ln>
        </p:spPr>
      </p:pic>
      <p:pic>
        <p:nvPicPr>
          <p:cNvPr descr=" " id="653" name="Google Shape;653;g2c1918f4273_0_605"/>
          <p:cNvPicPr preferRelativeResize="0"/>
          <p:nvPr/>
        </p:nvPicPr>
        <p:blipFill rotWithShape="1">
          <a:blip r:embed="rId11">
            <a:alphaModFix/>
          </a:blip>
          <a:srcRect b="0" l="0" r="0" t="0"/>
          <a:stretch/>
        </p:blipFill>
        <p:spPr>
          <a:xfrm>
            <a:off x="9284860" y="2374900"/>
            <a:ext cx="38105" cy="1625600"/>
          </a:xfrm>
          <a:prstGeom prst="rect">
            <a:avLst/>
          </a:prstGeom>
          <a:noFill/>
          <a:ln>
            <a:noFill/>
          </a:ln>
        </p:spPr>
      </p:pic>
      <p:sp>
        <p:nvSpPr>
          <p:cNvPr id="654" name="Google Shape;654;g2c1918f4273_0_605"/>
          <p:cNvSpPr/>
          <p:nvPr/>
        </p:nvSpPr>
        <p:spPr>
          <a:xfrm>
            <a:off x="8510064" y="4000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5" name="Google Shape;655;g2c1918f4273_0_605"/>
          <p:cNvPicPr preferRelativeResize="0"/>
          <p:nvPr/>
        </p:nvPicPr>
        <p:blipFill rotWithShape="1">
          <a:blip r:embed="rId12">
            <a:alphaModFix/>
          </a:blip>
          <a:srcRect b="0" l="0" r="0" t="0"/>
          <a:stretch/>
        </p:blipFill>
        <p:spPr>
          <a:xfrm>
            <a:off x="8835297" y="4305300"/>
            <a:ext cx="975340" cy="1016000"/>
          </a:xfrm>
          <a:prstGeom prst="rect">
            <a:avLst/>
          </a:prstGeom>
          <a:noFill/>
          <a:ln>
            <a:noFill/>
          </a:ln>
        </p:spPr>
      </p:pic>
      <p:pic>
        <p:nvPicPr>
          <p:cNvPr descr=" " id="656" name="Google Shape;656;g2c1918f4273_0_605"/>
          <p:cNvPicPr preferRelativeResize="0"/>
          <p:nvPr/>
        </p:nvPicPr>
        <p:blipFill rotWithShape="1">
          <a:blip r:embed="rId11">
            <a:alphaModFix/>
          </a:blip>
          <a:srcRect b="0" l="0" r="0" t="0"/>
          <a:stretch/>
        </p:blipFill>
        <p:spPr>
          <a:xfrm>
            <a:off x="9284860" y="5626100"/>
            <a:ext cx="38105" cy="1625600"/>
          </a:xfrm>
          <a:prstGeom prst="rect">
            <a:avLst/>
          </a:prstGeom>
          <a:noFill/>
          <a:ln>
            <a:noFill/>
          </a:ln>
        </p:spPr>
      </p:pic>
      <p:sp>
        <p:nvSpPr>
          <p:cNvPr id="657" name="Google Shape;657;g2c1918f4273_0_605"/>
          <p:cNvSpPr/>
          <p:nvPr/>
        </p:nvSpPr>
        <p:spPr>
          <a:xfrm>
            <a:off x="8510064" y="72517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8" name="Google Shape;658;g2c1918f4273_0_605"/>
          <p:cNvPicPr preferRelativeResize="0"/>
          <p:nvPr/>
        </p:nvPicPr>
        <p:blipFill rotWithShape="1">
          <a:blip r:embed="rId13">
            <a:alphaModFix/>
          </a:blip>
          <a:srcRect b="0" l="0" r="0" t="0"/>
          <a:stretch/>
        </p:blipFill>
        <p:spPr>
          <a:xfrm>
            <a:off x="8885784" y="7556500"/>
            <a:ext cx="874360" cy="1016000"/>
          </a:xfrm>
          <a:prstGeom prst="rect">
            <a:avLst/>
          </a:prstGeom>
          <a:noFill/>
          <a:ln>
            <a:noFill/>
          </a:ln>
        </p:spPr>
      </p:pic>
      <p:pic>
        <p:nvPicPr>
          <p:cNvPr descr=" " id="659" name="Google Shape;659;g2c1918f4273_0_605"/>
          <p:cNvPicPr preferRelativeResize="0"/>
          <p:nvPr/>
        </p:nvPicPr>
        <p:blipFill rotWithShape="1">
          <a:blip r:embed="rId11">
            <a:alphaModFix/>
          </a:blip>
          <a:srcRect b="0" l="0" r="0" t="0"/>
          <a:stretch/>
        </p:blipFill>
        <p:spPr>
          <a:xfrm>
            <a:off x="9284860" y="8877300"/>
            <a:ext cx="38105" cy="1625600"/>
          </a:xfrm>
          <a:prstGeom prst="rect">
            <a:avLst/>
          </a:prstGeom>
          <a:noFill/>
          <a:ln>
            <a:noFill/>
          </a:ln>
        </p:spPr>
      </p:pic>
      <p:sp>
        <p:nvSpPr>
          <p:cNvPr id="660" name="Google Shape;660;g2c1918f4273_0_605"/>
          <p:cNvSpPr/>
          <p:nvPr/>
        </p:nvSpPr>
        <p:spPr>
          <a:xfrm>
            <a:off x="8510064" y="105029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1" name="Google Shape;661;g2c1918f4273_0_605"/>
          <p:cNvPicPr preferRelativeResize="0"/>
          <p:nvPr/>
        </p:nvPicPr>
        <p:blipFill rotWithShape="1">
          <a:blip r:embed="rId14">
            <a:alphaModFix/>
          </a:blip>
          <a:srcRect b="0" l="0" r="0" t="0"/>
          <a:stretch/>
        </p:blipFill>
        <p:spPr>
          <a:xfrm>
            <a:off x="8814846" y="10807700"/>
            <a:ext cx="1016239" cy="1016000"/>
          </a:xfrm>
          <a:prstGeom prst="rect">
            <a:avLst/>
          </a:prstGeom>
          <a:noFill/>
          <a:ln>
            <a:noFill/>
          </a:ln>
        </p:spPr>
      </p:pic>
      <p:sp>
        <p:nvSpPr>
          <p:cNvPr id="662" name="Google Shape;662;g2c1918f4273_0_605"/>
          <p:cNvSpPr/>
          <p:nvPr/>
        </p:nvSpPr>
        <p:spPr>
          <a:xfrm>
            <a:off x="10135867" y="25400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63" name="Google Shape;663;g2c1918f4273_0_605"/>
          <p:cNvSpPr/>
          <p:nvPr/>
        </p:nvSpPr>
        <p:spPr>
          <a:xfrm>
            <a:off x="10135867" y="59563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64" name="Google Shape;664;g2c1918f4273_0_605"/>
          <p:cNvSpPr/>
          <p:nvPr/>
        </p:nvSpPr>
        <p:spPr>
          <a:xfrm>
            <a:off x="10135867" y="93091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65" name="Google Shape;665;g2c1918f4273_0_605"/>
          <p:cNvSpPr/>
          <p:nvPr/>
        </p:nvSpPr>
        <p:spPr>
          <a:xfrm>
            <a:off x="8878410" y="12446000"/>
            <a:ext cx="88107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Vampiro One"/>
              <a:buNone/>
            </a:pPr>
            <a:r>
              <a:rPr b="0" i="0" lang="en-US" sz="8000" u="none" cap="none" strike="noStrike">
                <a:solidFill>
                  <a:srgbClr val="272727"/>
                </a:solidFill>
                <a:latin typeface="Vampiro One"/>
                <a:ea typeface="Vampiro One"/>
                <a:cs typeface="Vampiro One"/>
                <a:sym typeface="Vampiro One"/>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70" name="Shape 670"/>
        <p:cNvGrpSpPr/>
        <p:nvPr/>
      </p:nvGrpSpPr>
      <p:grpSpPr>
        <a:xfrm>
          <a:off x="0" y="0"/>
          <a:ext cx="0" cy="0"/>
          <a:chOff x="0" y="0"/>
          <a:chExt cx="0" cy="0"/>
        </a:xfrm>
      </p:grpSpPr>
      <p:pic>
        <p:nvPicPr>
          <p:cNvPr descr=" " id="671" name="Google Shape;671;g2c1918f4273_0_633"/>
          <p:cNvPicPr preferRelativeResize="0"/>
          <p:nvPr/>
        </p:nvPicPr>
        <p:blipFill rotWithShape="1">
          <a:blip r:embed="rId3">
            <a:alphaModFix/>
          </a:blip>
          <a:srcRect b="0" l="0" r="0" t="0"/>
          <a:stretch/>
        </p:blipFill>
        <p:spPr>
          <a:xfrm>
            <a:off x="12079210" y="0"/>
            <a:ext cx="12307838" cy="13716000"/>
          </a:xfrm>
          <a:prstGeom prst="rect">
            <a:avLst/>
          </a:prstGeom>
          <a:noFill/>
          <a:ln>
            <a:noFill/>
          </a:ln>
        </p:spPr>
      </p:pic>
      <p:pic>
        <p:nvPicPr>
          <p:cNvPr descr=" " id="672" name="Google Shape;672;g2c1918f4273_0_633"/>
          <p:cNvPicPr preferRelativeResize="0"/>
          <p:nvPr/>
        </p:nvPicPr>
        <p:blipFill rotWithShape="1">
          <a:blip r:embed="rId4">
            <a:alphaModFix/>
          </a:blip>
          <a:srcRect b="0" l="0" r="0" t="0"/>
          <a:stretch/>
        </p:blipFill>
        <p:spPr>
          <a:xfrm>
            <a:off x="851006" y="10909300"/>
            <a:ext cx="1600400" cy="2032000"/>
          </a:xfrm>
          <a:prstGeom prst="rect">
            <a:avLst/>
          </a:prstGeom>
          <a:noFill/>
          <a:ln>
            <a:noFill/>
          </a:ln>
        </p:spPr>
      </p:pic>
      <p:pic>
        <p:nvPicPr>
          <p:cNvPr descr=" " id="673" name="Google Shape;673;g2c1918f4273_0_633"/>
          <p:cNvPicPr preferRelativeResize="0"/>
          <p:nvPr/>
        </p:nvPicPr>
        <p:blipFill rotWithShape="1">
          <a:blip r:embed="rId5">
            <a:alphaModFix/>
          </a:blip>
          <a:srcRect b="0" l="0" r="0" t="0"/>
          <a:stretch/>
        </p:blipFill>
        <p:spPr>
          <a:xfrm>
            <a:off x="851006" y="698500"/>
            <a:ext cx="2591124" cy="2971800"/>
          </a:xfrm>
          <a:prstGeom prst="rect">
            <a:avLst/>
          </a:prstGeom>
          <a:noFill/>
          <a:ln>
            <a:noFill/>
          </a:ln>
        </p:spPr>
      </p:pic>
      <p:pic>
        <p:nvPicPr>
          <p:cNvPr descr=" " id="674" name="Google Shape;674;g2c1918f4273_0_633"/>
          <p:cNvPicPr preferRelativeResize="0"/>
          <p:nvPr/>
        </p:nvPicPr>
        <p:blipFill rotWithShape="1">
          <a:blip r:embed="rId6">
            <a:alphaModFix/>
          </a:blip>
          <a:srcRect b="0" l="0" r="0" t="0"/>
          <a:stretch/>
        </p:blipFill>
        <p:spPr>
          <a:xfrm>
            <a:off x="22103491" y="8675067"/>
            <a:ext cx="1682545" cy="2387699"/>
          </a:xfrm>
          <a:prstGeom prst="rect">
            <a:avLst/>
          </a:prstGeom>
          <a:noFill/>
          <a:ln>
            <a:noFill/>
          </a:ln>
        </p:spPr>
      </p:pic>
      <p:pic>
        <p:nvPicPr>
          <p:cNvPr descr=" " id="675" name="Google Shape;675;g2c1918f4273_0_633"/>
          <p:cNvPicPr preferRelativeResize="0"/>
          <p:nvPr/>
        </p:nvPicPr>
        <p:blipFill rotWithShape="1">
          <a:blip r:embed="rId7">
            <a:alphaModFix/>
          </a:blip>
          <a:srcRect b="0" l="0" r="0" t="0"/>
          <a:stretch/>
        </p:blipFill>
        <p:spPr>
          <a:xfrm>
            <a:off x="18950769" y="0"/>
            <a:ext cx="5436279" cy="6540500"/>
          </a:xfrm>
          <a:prstGeom prst="rect">
            <a:avLst/>
          </a:prstGeom>
          <a:noFill/>
          <a:ln>
            <a:noFill/>
          </a:ln>
        </p:spPr>
      </p:pic>
      <p:sp>
        <p:nvSpPr>
          <p:cNvPr id="676" name="Google Shape;676;g2c1918f4273_0_6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7" name="Google Shape;677;g2c1918f4273_0_63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78" name="Google Shape;678;g2c1918f4273_0_633"/>
          <p:cNvSpPr/>
          <p:nvPr/>
        </p:nvSpPr>
        <p:spPr>
          <a:xfrm>
            <a:off x="787498" y="3759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9" name="Google Shape;679;g2c1918f4273_0_633"/>
          <p:cNvPicPr preferRelativeResize="0"/>
          <p:nvPr/>
        </p:nvPicPr>
        <p:blipFill rotWithShape="1">
          <a:blip r:embed="rId9">
            <a:alphaModFix/>
          </a:blip>
          <a:srcRect b="0" l="0" r="0" t="0"/>
          <a:stretch/>
        </p:blipFill>
        <p:spPr>
          <a:xfrm>
            <a:off x="10173972" y="3759200"/>
            <a:ext cx="5131441" cy="1549400"/>
          </a:xfrm>
          <a:prstGeom prst="rect">
            <a:avLst/>
          </a:prstGeom>
          <a:noFill/>
          <a:ln>
            <a:noFill/>
          </a:ln>
        </p:spPr>
      </p:pic>
      <p:sp>
        <p:nvSpPr>
          <p:cNvPr id="680" name="Google Shape;680;g2c1918f4273_0_633"/>
          <p:cNvSpPr/>
          <p:nvPr/>
        </p:nvSpPr>
        <p:spPr>
          <a:xfrm>
            <a:off x="10732841" y="36893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2c1918f4273_0_633"/>
          <p:cNvSpPr/>
          <p:nvPr/>
        </p:nvSpPr>
        <p:spPr>
          <a:xfrm>
            <a:off x="11444130" y="38417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Chloe Ng</a:t>
            </a:r>
            <a:endParaRPr b="0" i="0" sz="3600" u="none" cap="none" strike="noStrike">
              <a:solidFill>
                <a:schemeClr val="dk1"/>
              </a:solidFill>
              <a:latin typeface="Calibri"/>
              <a:ea typeface="Calibri"/>
              <a:cs typeface="Calibri"/>
              <a:sym typeface="Calibri"/>
            </a:endParaRPr>
          </a:p>
        </p:txBody>
      </p:sp>
      <p:sp>
        <p:nvSpPr>
          <p:cNvPr id="682" name="Google Shape;682;g2c1918f4273_0_633"/>
          <p:cNvSpPr/>
          <p:nvPr/>
        </p:nvSpPr>
        <p:spPr>
          <a:xfrm>
            <a:off x="11444130" y="46164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683" name="Google Shape;683;g2c1918f4273_0_633"/>
          <p:cNvPicPr preferRelativeResize="0"/>
          <p:nvPr/>
        </p:nvPicPr>
        <p:blipFill rotWithShape="1">
          <a:blip r:embed="rId10">
            <a:alphaModFix/>
          </a:blip>
          <a:srcRect b="0" l="0" r="0" t="0"/>
          <a:stretch/>
        </p:blipFill>
        <p:spPr>
          <a:xfrm>
            <a:off x="10173972" y="3975100"/>
            <a:ext cx="1117740" cy="1117600"/>
          </a:xfrm>
          <a:prstGeom prst="rect">
            <a:avLst/>
          </a:prstGeom>
          <a:noFill/>
          <a:ln>
            <a:noFill/>
          </a:ln>
        </p:spPr>
      </p:pic>
      <p:pic>
        <p:nvPicPr>
          <p:cNvPr descr=" " id="684" name="Google Shape;684;g2c1918f4273_0_633"/>
          <p:cNvPicPr preferRelativeResize="0"/>
          <p:nvPr/>
        </p:nvPicPr>
        <p:blipFill rotWithShape="1">
          <a:blip r:embed="rId9">
            <a:alphaModFix/>
          </a:blip>
          <a:srcRect b="0" l="0" r="0" t="0"/>
          <a:stretch/>
        </p:blipFill>
        <p:spPr>
          <a:xfrm>
            <a:off x="787498" y="6121400"/>
            <a:ext cx="5131441" cy="1549400"/>
          </a:xfrm>
          <a:prstGeom prst="rect">
            <a:avLst/>
          </a:prstGeom>
          <a:noFill/>
          <a:ln>
            <a:noFill/>
          </a:ln>
        </p:spPr>
      </p:pic>
      <p:sp>
        <p:nvSpPr>
          <p:cNvPr id="685" name="Google Shape;685;g2c1918f4273_0_633"/>
          <p:cNvSpPr/>
          <p:nvPr/>
        </p:nvSpPr>
        <p:spPr>
          <a:xfrm>
            <a:off x="1346368" y="60515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g2c1918f4273_0_633"/>
          <p:cNvSpPr/>
          <p:nvPr/>
        </p:nvSpPr>
        <p:spPr>
          <a:xfrm>
            <a:off x="2057657" y="62039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Valtorin</a:t>
            </a:r>
            <a:endParaRPr b="0" i="0" sz="3600" u="none" cap="none" strike="noStrike">
              <a:solidFill>
                <a:schemeClr val="dk1"/>
              </a:solidFill>
              <a:latin typeface="Calibri"/>
              <a:ea typeface="Calibri"/>
              <a:cs typeface="Calibri"/>
              <a:sym typeface="Calibri"/>
            </a:endParaRPr>
          </a:p>
        </p:txBody>
      </p:sp>
      <p:sp>
        <p:nvSpPr>
          <p:cNvPr id="687" name="Google Shape;687;g2c1918f4273_0_633"/>
          <p:cNvSpPr/>
          <p:nvPr/>
        </p:nvSpPr>
        <p:spPr>
          <a:xfrm>
            <a:off x="2057657" y="6978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688" name="Google Shape;688;g2c1918f4273_0_633"/>
          <p:cNvPicPr preferRelativeResize="0"/>
          <p:nvPr/>
        </p:nvPicPr>
        <p:blipFill rotWithShape="1">
          <a:blip r:embed="rId11">
            <a:alphaModFix/>
          </a:blip>
          <a:srcRect b="0" l="0" r="0" t="0"/>
          <a:stretch/>
        </p:blipFill>
        <p:spPr>
          <a:xfrm>
            <a:off x="787498" y="6337300"/>
            <a:ext cx="1117740" cy="1117600"/>
          </a:xfrm>
          <a:prstGeom prst="rect">
            <a:avLst/>
          </a:prstGeom>
          <a:noFill/>
          <a:ln>
            <a:noFill/>
          </a:ln>
        </p:spPr>
      </p:pic>
      <p:pic>
        <p:nvPicPr>
          <p:cNvPr descr=" " id="689" name="Google Shape;689;g2c1918f4273_0_633"/>
          <p:cNvPicPr preferRelativeResize="0"/>
          <p:nvPr/>
        </p:nvPicPr>
        <p:blipFill rotWithShape="1">
          <a:blip r:embed="rId9">
            <a:alphaModFix/>
          </a:blip>
          <a:srcRect b="0" l="0" r="0" t="0"/>
          <a:stretch/>
        </p:blipFill>
        <p:spPr>
          <a:xfrm>
            <a:off x="787498" y="8483600"/>
            <a:ext cx="5131441" cy="1549400"/>
          </a:xfrm>
          <a:prstGeom prst="rect">
            <a:avLst/>
          </a:prstGeom>
          <a:noFill/>
          <a:ln>
            <a:noFill/>
          </a:ln>
        </p:spPr>
      </p:pic>
      <p:sp>
        <p:nvSpPr>
          <p:cNvPr id="690" name="Google Shape;690;g2c1918f4273_0_633"/>
          <p:cNvSpPr/>
          <p:nvPr/>
        </p:nvSpPr>
        <p:spPr>
          <a:xfrm>
            <a:off x="1346368" y="84137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g2c1918f4273_0_633"/>
          <p:cNvSpPr/>
          <p:nvPr/>
        </p:nvSpPr>
        <p:spPr>
          <a:xfrm>
            <a:off x="2057657" y="85661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Lyrisa</a:t>
            </a:r>
            <a:endParaRPr b="0" i="0" sz="3600" u="none" cap="none" strike="noStrike">
              <a:solidFill>
                <a:schemeClr val="dk1"/>
              </a:solidFill>
              <a:latin typeface="Calibri"/>
              <a:ea typeface="Calibri"/>
              <a:cs typeface="Calibri"/>
              <a:sym typeface="Calibri"/>
            </a:endParaRPr>
          </a:p>
        </p:txBody>
      </p:sp>
      <p:sp>
        <p:nvSpPr>
          <p:cNvPr id="692" name="Google Shape;692;g2c1918f4273_0_633"/>
          <p:cNvSpPr/>
          <p:nvPr/>
        </p:nvSpPr>
        <p:spPr>
          <a:xfrm>
            <a:off x="2057657" y="9340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693" name="Google Shape;693;g2c1918f4273_0_633"/>
          <p:cNvPicPr preferRelativeResize="0"/>
          <p:nvPr/>
        </p:nvPicPr>
        <p:blipFill rotWithShape="1">
          <a:blip r:embed="rId12">
            <a:alphaModFix/>
          </a:blip>
          <a:srcRect b="0" l="0" r="0" t="0"/>
          <a:stretch/>
        </p:blipFill>
        <p:spPr>
          <a:xfrm>
            <a:off x="787498" y="8699500"/>
            <a:ext cx="1117740" cy="1117600"/>
          </a:xfrm>
          <a:prstGeom prst="rect">
            <a:avLst/>
          </a:prstGeom>
          <a:noFill/>
          <a:ln>
            <a:noFill/>
          </a:ln>
        </p:spPr>
      </p:pic>
      <p:pic>
        <p:nvPicPr>
          <p:cNvPr descr=" " id="694" name="Google Shape;694;g2c1918f4273_0_633"/>
          <p:cNvPicPr preferRelativeResize="0"/>
          <p:nvPr/>
        </p:nvPicPr>
        <p:blipFill rotWithShape="1">
          <a:blip r:embed="rId9">
            <a:alphaModFix/>
          </a:blip>
          <a:srcRect b="0" l="0" r="0" t="0"/>
          <a:stretch/>
        </p:blipFill>
        <p:spPr>
          <a:xfrm>
            <a:off x="6681035" y="8483600"/>
            <a:ext cx="5131441" cy="1549400"/>
          </a:xfrm>
          <a:prstGeom prst="rect">
            <a:avLst/>
          </a:prstGeom>
          <a:noFill/>
          <a:ln>
            <a:noFill/>
          </a:ln>
        </p:spPr>
      </p:pic>
      <p:sp>
        <p:nvSpPr>
          <p:cNvPr id="695" name="Google Shape;695;g2c1918f4273_0_633"/>
          <p:cNvSpPr/>
          <p:nvPr/>
        </p:nvSpPr>
        <p:spPr>
          <a:xfrm>
            <a:off x="7239905" y="84137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g2c1918f4273_0_633"/>
          <p:cNvSpPr/>
          <p:nvPr/>
        </p:nvSpPr>
        <p:spPr>
          <a:xfrm>
            <a:off x="7951194" y="85661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Lucian</a:t>
            </a:r>
            <a:endParaRPr b="0" i="0" sz="3600" u="none" cap="none" strike="noStrike">
              <a:solidFill>
                <a:schemeClr val="dk1"/>
              </a:solidFill>
              <a:latin typeface="Calibri"/>
              <a:ea typeface="Calibri"/>
              <a:cs typeface="Calibri"/>
              <a:sym typeface="Calibri"/>
            </a:endParaRPr>
          </a:p>
        </p:txBody>
      </p:sp>
      <p:sp>
        <p:nvSpPr>
          <p:cNvPr id="697" name="Google Shape;697;g2c1918f4273_0_633"/>
          <p:cNvSpPr/>
          <p:nvPr/>
        </p:nvSpPr>
        <p:spPr>
          <a:xfrm>
            <a:off x="7951194" y="9340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698" name="Google Shape;698;g2c1918f4273_0_633"/>
          <p:cNvPicPr preferRelativeResize="0"/>
          <p:nvPr/>
        </p:nvPicPr>
        <p:blipFill rotWithShape="1">
          <a:blip r:embed="rId13">
            <a:alphaModFix/>
          </a:blip>
          <a:srcRect b="0" l="0" r="0" t="0"/>
          <a:stretch/>
        </p:blipFill>
        <p:spPr>
          <a:xfrm>
            <a:off x="6681035" y="8699500"/>
            <a:ext cx="1117740" cy="1117600"/>
          </a:xfrm>
          <a:prstGeom prst="rect">
            <a:avLst/>
          </a:prstGeom>
          <a:noFill/>
          <a:ln>
            <a:noFill/>
          </a:ln>
        </p:spPr>
      </p:pic>
      <p:pic>
        <p:nvPicPr>
          <p:cNvPr descr=" " id="699" name="Google Shape;699;g2c1918f4273_0_633"/>
          <p:cNvPicPr preferRelativeResize="0"/>
          <p:nvPr/>
        </p:nvPicPr>
        <p:blipFill rotWithShape="1">
          <a:blip r:embed="rId9">
            <a:alphaModFix/>
          </a:blip>
          <a:srcRect b="0" l="0" r="0" t="0"/>
          <a:stretch/>
        </p:blipFill>
        <p:spPr>
          <a:xfrm>
            <a:off x="6681035" y="10845800"/>
            <a:ext cx="5131441" cy="1549400"/>
          </a:xfrm>
          <a:prstGeom prst="rect">
            <a:avLst/>
          </a:prstGeom>
          <a:noFill/>
          <a:ln>
            <a:noFill/>
          </a:ln>
        </p:spPr>
      </p:pic>
      <p:sp>
        <p:nvSpPr>
          <p:cNvPr id="700" name="Google Shape;700;g2c1918f4273_0_633"/>
          <p:cNvSpPr/>
          <p:nvPr/>
        </p:nvSpPr>
        <p:spPr>
          <a:xfrm>
            <a:off x="7239905" y="107759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g2c1918f4273_0_633"/>
          <p:cNvSpPr/>
          <p:nvPr/>
        </p:nvSpPr>
        <p:spPr>
          <a:xfrm>
            <a:off x="7951194" y="109283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Cedric</a:t>
            </a:r>
            <a:endParaRPr b="0" i="0" sz="3600" u="none" cap="none" strike="noStrike">
              <a:solidFill>
                <a:schemeClr val="dk1"/>
              </a:solidFill>
              <a:latin typeface="Calibri"/>
              <a:ea typeface="Calibri"/>
              <a:cs typeface="Calibri"/>
              <a:sym typeface="Calibri"/>
            </a:endParaRPr>
          </a:p>
        </p:txBody>
      </p:sp>
      <p:sp>
        <p:nvSpPr>
          <p:cNvPr id="702" name="Google Shape;702;g2c1918f4273_0_633"/>
          <p:cNvSpPr/>
          <p:nvPr/>
        </p:nvSpPr>
        <p:spPr>
          <a:xfrm>
            <a:off x="7951194" y="117030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703" name="Google Shape;703;g2c1918f4273_0_633"/>
          <p:cNvPicPr preferRelativeResize="0"/>
          <p:nvPr/>
        </p:nvPicPr>
        <p:blipFill rotWithShape="1">
          <a:blip r:embed="rId14">
            <a:alphaModFix/>
          </a:blip>
          <a:srcRect b="0" l="0" r="0" t="0"/>
          <a:stretch/>
        </p:blipFill>
        <p:spPr>
          <a:xfrm>
            <a:off x="6681035" y="11061700"/>
            <a:ext cx="1117740" cy="1117600"/>
          </a:xfrm>
          <a:prstGeom prst="rect">
            <a:avLst/>
          </a:prstGeom>
          <a:noFill/>
          <a:ln>
            <a:noFill/>
          </a:ln>
        </p:spPr>
      </p:pic>
      <p:pic>
        <p:nvPicPr>
          <p:cNvPr descr=" " id="704" name="Google Shape;704;g2c1918f4273_0_633"/>
          <p:cNvPicPr preferRelativeResize="0"/>
          <p:nvPr/>
        </p:nvPicPr>
        <p:blipFill rotWithShape="1">
          <a:blip r:embed="rId9">
            <a:alphaModFix/>
          </a:blip>
          <a:srcRect b="0" l="0" r="0" t="0"/>
          <a:stretch/>
        </p:blipFill>
        <p:spPr>
          <a:xfrm>
            <a:off x="12574572" y="8483600"/>
            <a:ext cx="5131441" cy="1549400"/>
          </a:xfrm>
          <a:prstGeom prst="rect">
            <a:avLst/>
          </a:prstGeom>
          <a:noFill/>
          <a:ln>
            <a:noFill/>
          </a:ln>
        </p:spPr>
      </p:pic>
      <p:sp>
        <p:nvSpPr>
          <p:cNvPr id="705" name="Google Shape;705;g2c1918f4273_0_633"/>
          <p:cNvSpPr/>
          <p:nvPr/>
        </p:nvSpPr>
        <p:spPr>
          <a:xfrm>
            <a:off x="13133441" y="84137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g2c1918f4273_0_633"/>
          <p:cNvSpPr/>
          <p:nvPr/>
        </p:nvSpPr>
        <p:spPr>
          <a:xfrm>
            <a:off x="13844730" y="85661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Elvina</a:t>
            </a:r>
            <a:endParaRPr b="0" i="0" sz="3600" u="none" cap="none" strike="noStrike">
              <a:solidFill>
                <a:schemeClr val="dk1"/>
              </a:solidFill>
              <a:latin typeface="Calibri"/>
              <a:ea typeface="Calibri"/>
              <a:cs typeface="Calibri"/>
              <a:sym typeface="Calibri"/>
            </a:endParaRPr>
          </a:p>
        </p:txBody>
      </p:sp>
      <p:sp>
        <p:nvSpPr>
          <p:cNvPr id="707" name="Google Shape;707;g2c1918f4273_0_633"/>
          <p:cNvSpPr/>
          <p:nvPr/>
        </p:nvSpPr>
        <p:spPr>
          <a:xfrm>
            <a:off x="13844730" y="9340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708" name="Google Shape;708;g2c1918f4273_0_633"/>
          <p:cNvPicPr preferRelativeResize="0"/>
          <p:nvPr/>
        </p:nvPicPr>
        <p:blipFill rotWithShape="1">
          <a:blip r:embed="rId15">
            <a:alphaModFix/>
          </a:blip>
          <a:srcRect b="0" l="0" r="0" t="0"/>
          <a:stretch/>
        </p:blipFill>
        <p:spPr>
          <a:xfrm>
            <a:off x="12574572" y="8699500"/>
            <a:ext cx="1117740" cy="1117600"/>
          </a:xfrm>
          <a:prstGeom prst="rect">
            <a:avLst/>
          </a:prstGeom>
          <a:noFill/>
          <a:ln>
            <a:noFill/>
          </a:ln>
        </p:spPr>
      </p:pic>
      <p:pic>
        <p:nvPicPr>
          <p:cNvPr descr=" " id="709" name="Google Shape;709;g2c1918f4273_0_633"/>
          <p:cNvPicPr preferRelativeResize="0"/>
          <p:nvPr/>
        </p:nvPicPr>
        <p:blipFill rotWithShape="1">
          <a:blip r:embed="rId9">
            <a:alphaModFix/>
          </a:blip>
          <a:srcRect b="0" l="0" r="0" t="0"/>
          <a:stretch/>
        </p:blipFill>
        <p:spPr>
          <a:xfrm>
            <a:off x="12574572" y="10845800"/>
            <a:ext cx="5131441" cy="1549400"/>
          </a:xfrm>
          <a:prstGeom prst="rect">
            <a:avLst/>
          </a:prstGeom>
          <a:noFill/>
          <a:ln>
            <a:noFill/>
          </a:ln>
        </p:spPr>
      </p:pic>
      <p:sp>
        <p:nvSpPr>
          <p:cNvPr id="710" name="Google Shape;710;g2c1918f4273_0_633"/>
          <p:cNvSpPr/>
          <p:nvPr/>
        </p:nvSpPr>
        <p:spPr>
          <a:xfrm>
            <a:off x="13133441" y="107759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g2c1918f4273_0_633"/>
          <p:cNvSpPr/>
          <p:nvPr/>
        </p:nvSpPr>
        <p:spPr>
          <a:xfrm>
            <a:off x="13844730" y="109283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Seraphina</a:t>
            </a:r>
            <a:endParaRPr b="0" i="0" sz="3600" u="none" cap="none" strike="noStrike">
              <a:solidFill>
                <a:schemeClr val="dk1"/>
              </a:solidFill>
              <a:latin typeface="Calibri"/>
              <a:ea typeface="Calibri"/>
              <a:cs typeface="Calibri"/>
              <a:sym typeface="Calibri"/>
            </a:endParaRPr>
          </a:p>
        </p:txBody>
      </p:sp>
      <p:sp>
        <p:nvSpPr>
          <p:cNvPr id="712" name="Google Shape;712;g2c1918f4273_0_633"/>
          <p:cNvSpPr/>
          <p:nvPr/>
        </p:nvSpPr>
        <p:spPr>
          <a:xfrm>
            <a:off x="13844730" y="117030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713" name="Google Shape;713;g2c1918f4273_0_633"/>
          <p:cNvPicPr preferRelativeResize="0"/>
          <p:nvPr/>
        </p:nvPicPr>
        <p:blipFill rotWithShape="1">
          <a:blip r:embed="rId16">
            <a:alphaModFix/>
          </a:blip>
          <a:srcRect b="0" l="0" r="0" t="0"/>
          <a:stretch/>
        </p:blipFill>
        <p:spPr>
          <a:xfrm>
            <a:off x="12574572" y="11061700"/>
            <a:ext cx="1117740" cy="1117600"/>
          </a:xfrm>
          <a:prstGeom prst="rect">
            <a:avLst/>
          </a:prstGeom>
          <a:noFill/>
          <a:ln>
            <a:noFill/>
          </a:ln>
        </p:spPr>
      </p:pic>
      <p:pic>
        <p:nvPicPr>
          <p:cNvPr descr=" " id="714" name="Google Shape;714;g2c1918f4273_0_633"/>
          <p:cNvPicPr preferRelativeResize="0"/>
          <p:nvPr/>
        </p:nvPicPr>
        <p:blipFill rotWithShape="1">
          <a:blip r:embed="rId9">
            <a:alphaModFix/>
          </a:blip>
          <a:srcRect b="0" l="0" r="0" t="0"/>
          <a:stretch/>
        </p:blipFill>
        <p:spPr>
          <a:xfrm>
            <a:off x="18468108" y="8483600"/>
            <a:ext cx="5131441" cy="1549400"/>
          </a:xfrm>
          <a:prstGeom prst="rect">
            <a:avLst/>
          </a:prstGeom>
          <a:noFill/>
          <a:ln>
            <a:noFill/>
          </a:ln>
        </p:spPr>
      </p:pic>
      <p:sp>
        <p:nvSpPr>
          <p:cNvPr id="715" name="Google Shape;715;g2c1918f4273_0_633"/>
          <p:cNvSpPr/>
          <p:nvPr/>
        </p:nvSpPr>
        <p:spPr>
          <a:xfrm>
            <a:off x="19026978" y="84137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g2c1918f4273_0_633"/>
          <p:cNvSpPr/>
          <p:nvPr/>
        </p:nvSpPr>
        <p:spPr>
          <a:xfrm>
            <a:off x="19738267" y="85661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Kaelen</a:t>
            </a:r>
            <a:endParaRPr b="0" i="0" sz="3600" u="none" cap="none" strike="noStrike">
              <a:solidFill>
                <a:schemeClr val="dk1"/>
              </a:solidFill>
              <a:latin typeface="Calibri"/>
              <a:ea typeface="Calibri"/>
              <a:cs typeface="Calibri"/>
              <a:sym typeface="Calibri"/>
            </a:endParaRPr>
          </a:p>
        </p:txBody>
      </p:sp>
      <p:sp>
        <p:nvSpPr>
          <p:cNvPr id="717" name="Google Shape;717;g2c1918f4273_0_633"/>
          <p:cNvSpPr/>
          <p:nvPr/>
        </p:nvSpPr>
        <p:spPr>
          <a:xfrm>
            <a:off x="19738267" y="9340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718" name="Google Shape;718;g2c1918f4273_0_633"/>
          <p:cNvPicPr preferRelativeResize="0"/>
          <p:nvPr/>
        </p:nvPicPr>
        <p:blipFill rotWithShape="1">
          <a:blip r:embed="rId17">
            <a:alphaModFix/>
          </a:blip>
          <a:srcRect b="0" l="0" r="0" t="0"/>
          <a:stretch/>
        </p:blipFill>
        <p:spPr>
          <a:xfrm>
            <a:off x="18468108" y="8699500"/>
            <a:ext cx="1117740" cy="1117600"/>
          </a:xfrm>
          <a:prstGeom prst="rect">
            <a:avLst/>
          </a:prstGeom>
          <a:noFill/>
          <a:ln>
            <a:noFill/>
          </a:ln>
        </p:spPr>
      </p:pic>
      <p:pic>
        <p:nvPicPr>
          <p:cNvPr descr=" " id="719" name="Google Shape;719;g2c1918f4273_0_633"/>
          <p:cNvPicPr preferRelativeResize="0"/>
          <p:nvPr/>
        </p:nvPicPr>
        <p:blipFill rotWithShape="1">
          <a:blip r:embed="rId9">
            <a:alphaModFix/>
          </a:blip>
          <a:srcRect b="0" l="0" r="0" t="0"/>
          <a:stretch/>
        </p:blipFill>
        <p:spPr>
          <a:xfrm>
            <a:off x="6681035" y="6121400"/>
            <a:ext cx="5131441" cy="1549400"/>
          </a:xfrm>
          <a:prstGeom prst="rect">
            <a:avLst/>
          </a:prstGeom>
          <a:noFill/>
          <a:ln>
            <a:noFill/>
          </a:ln>
        </p:spPr>
      </p:pic>
      <p:sp>
        <p:nvSpPr>
          <p:cNvPr id="720" name="Google Shape;720;g2c1918f4273_0_633"/>
          <p:cNvSpPr/>
          <p:nvPr/>
        </p:nvSpPr>
        <p:spPr>
          <a:xfrm>
            <a:off x="7239905" y="60515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g2c1918f4273_0_633"/>
          <p:cNvSpPr/>
          <p:nvPr/>
        </p:nvSpPr>
        <p:spPr>
          <a:xfrm>
            <a:off x="7951194" y="62039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Aurielle</a:t>
            </a:r>
            <a:endParaRPr b="0" i="0" sz="3600" u="none" cap="none" strike="noStrike">
              <a:solidFill>
                <a:schemeClr val="dk1"/>
              </a:solidFill>
              <a:latin typeface="Calibri"/>
              <a:ea typeface="Calibri"/>
              <a:cs typeface="Calibri"/>
              <a:sym typeface="Calibri"/>
            </a:endParaRPr>
          </a:p>
        </p:txBody>
      </p:sp>
      <p:sp>
        <p:nvSpPr>
          <p:cNvPr id="722" name="Google Shape;722;g2c1918f4273_0_633"/>
          <p:cNvSpPr/>
          <p:nvPr/>
        </p:nvSpPr>
        <p:spPr>
          <a:xfrm>
            <a:off x="7951194" y="6978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723" name="Google Shape;723;g2c1918f4273_0_633"/>
          <p:cNvPicPr preferRelativeResize="0"/>
          <p:nvPr/>
        </p:nvPicPr>
        <p:blipFill rotWithShape="1">
          <a:blip r:embed="rId18">
            <a:alphaModFix/>
          </a:blip>
          <a:srcRect b="0" l="0" r="0" t="0"/>
          <a:stretch/>
        </p:blipFill>
        <p:spPr>
          <a:xfrm>
            <a:off x="6681035" y="6337300"/>
            <a:ext cx="1117740" cy="1117600"/>
          </a:xfrm>
          <a:prstGeom prst="rect">
            <a:avLst/>
          </a:prstGeom>
          <a:noFill/>
          <a:ln>
            <a:noFill/>
          </a:ln>
        </p:spPr>
      </p:pic>
      <p:pic>
        <p:nvPicPr>
          <p:cNvPr descr=" " id="724" name="Google Shape;724;g2c1918f4273_0_633"/>
          <p:cNvPicPr preferRelativeResize="0"/>
          <p:nvPr/>
        </p:nvPicPr>
        <p:blipFill rotWithShape="1">
          <a:blip r:embed="rId9">
            <a:alphaModFix/>
          </a:blip>
          <a:srcRect b="0" l="0" r="0" t="0"/>
          <a:stretch/>
        </p:blipFill>
        <p:spPr>
          <a:xfrm>
            <a:off x="18468108" y="6121400"/>
            <a:ext cx="5131441" cy="1549400"/>
          </a:xfrm>
          <a:prstGeom prst="rect">
            <a:avLst/>
          </a:prstGeom>
          <a:noFill/>
          <a:ln>
            <a:noFill/>
          </a:ln>
        </p:spPr>
      </p:pic>
      <p:sp>
        <p:nvSpPr>
          <p:cNvPr id="725" name="Google Shape;725;g2c1918f4273_0_633"/>
          <p:cNvSpPr/>
          <p:nvPr/>
        </p:nvSpPr>
        <p:spPr>
          <a:xfrm>
            <a:off x="19026978" y="60515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g2c1918f4273_0_633"/>
          <p:cNvSpPr/>
          <p:nvPr/>
        </p:nvSpPr>
        <p:spPr>
          <a:xfrm>
            <a:off x="19738267" y="62039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Dariana</a:t>
            </a:r>
            <a:endParaRPr b="0" i="0" sz="3600" u="none" cap="none" strike="noStrike">
              <a:solidFill>
                <a:schemeClr val="dk1"/>
              </a:solidFill>
              <a:latin typeface="Calibri"/>
              <a:ea typeface="Calibri"/>
              <a:cs typeface="Calibri"/>
              <a:sym typeface="Calibri"/>
            </a:endParaRPr>
          </a:p>
        </p:txBody>
      </p:sp>
      <p:sp>
        <p:nvSpPr>
          <p:cNvPr id="727" name="Google Shape;727;g2c1918f4273_0_633"/>
          <p:cNvSpPr/>
          <p:nvPr/>
        </p:nvSpPr>
        <p:spPr>
          <a:xfrm>
            <a:off x="19738267" y="6978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728" name="Google Shape;728;g2c1918f4273_0_633"/>
          <p:cNvPicPr preferRelativeResize="0"/>
          <p:nvPr/>
        </p:nvPicPr>
        <p:blipFill rotWithShape="1">
          <a:blip r:embed="rId19">
            <a:alphaModFix/>
          </a:blip>
          <a:srcRect b="0" l="0" r="0" t="0"/>
          <a:stretch/>
        </p:blipFill>
        <p:spPr>
          <a:xfrm>
            <a:off x="18468108" y="6337300"/>
            <a:ext cx="1117740" cy="1117600"/>
          </a:xfrm>
          <a:prstGeom prst="rect">
            <a:avLst/>
          </a:prstGeom>
          <a:noFill/>
          <a:ln>
            <a:noFill/>
          </a:ln>
        </p:spPr>
      </p:pic>
      <p:pic>
        <p:nvPicPr>
          <p:cNvPr descr=" " id="729" name="Google Shape;729;g2c1918f4273_0_633"/>
          <p:cNvPicPr preferRelativeResize="0"/>
          <p:nvPr/>
        </p:nvPicPr>
        <p:blipFill rotWithShape="1">
          <a:blip r:embed="rId9">
            <a:alphaModFix/>
          </a:blip>
          <a:srcRect b="0" l="0" r="0" t="0"/>
          <a:stretch/>
        </p:blipFill>
        <p:spPr>
          <a:xfrm>
            <a:off x="12574572" y="6121400"/>
            <a:ext cx="5131441" cy="1549400"/>
          </a:xfrm>
          <a:prstGeom prst="rect">
            <a:avLst/>
          </a:prstGeom>
          <a:noFill/>
          <a:ln>
            <a:noFill/>
          </a:ln>
        </p:spPr>
      </p:pic>
      <p:sp>
        <p:nvSpPr>
          <p:cNvPr id="730" name="Google Shape;730;g2c1918f4273_0_633"/>
          <p:cNvSpPr/>
          <p:nvPr/>
        </p:nvSpPr>
        <p:spPr>
          <a:xfrm>
            <a:off x="13133441" y="60515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g2c1918f4273_0_633"/>
          <p:cNvSpPr/>
          <p:nvPr/>
        </p:nvSpPr>
        <p:spPr>
          <a:xfrm>
            <a:off x="13844730" y="62039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Theronis</a:t>
            </a:r>
            <a:endParaRPr b="0" i="0" sz="3600" u="none" cap="none" strike="noStrike">
              <a:solidFill>
                <a:schemeClr val="dk1"/>
              </a:solidFill>
              <a:latin typeface="Calibri"/>
              <a:ea typeface="Calibri"/>
              <a:cs typeface="Calibri"/>
              <a:sym typeface="Calibri"/>
            </a:endParaRPr>
          </a:p>
        </p:txBody>
      </p:sp>
      <p:sp>
        <p:nvSpPr>
          <p:cNvPr id="732" name="Google Shape;732;g2c1918f4273_0_633"/>
          <p:cNvSpPr/>
          <p:nvPr/>
        </p:nvSpPr>
        <p:spPr>
          <a:xfrm>
            <a:off x="13844730" y="6978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33" name="Google Shape;733;g2c1918f4273_0_633"/>
          <p:cNvPicPr preferRelativeResize="0"/>
          <p:nvPr/>
        </p:nvPicPr>
        <p:blipFill rotWithShape="1">
          <a:blip r:embed="rId20">
            <a:alphaModFix/>
          </a:blip>
          <a:srcRect b="0" l="0" r="0" t="0"/>
          <a:stretch/>
        </p:blipFill>
        <p:spPr>
          <a:xfrm>
            <a:off x="12574572" y="6337300"/>
            <a:ext cx="1117740" cy="1117600"/>
          </a:xfrm>
          <a:prstGeom prst="rect">
            <a:avLst/>
          </a:prstGeom>
          <a:noFill/>
          <a:ln>
            <a:noFill/>
          </a:ln>
        </p:spPr>
      </p:pic>
      <p:pic>
        <p:nvPicPr>
          <p:cNvPr descr=" " id="734" name="Google Shape;734;g2c1918f4273_0_633"/>
          <p:cNvPicPr preferRelativeResize="0"/>
          <p:nvPr/>
        </p:nvPicPr>
        <p:blipFill rotWithShape="1">
          <a:blip r:embed="rId21">
            <a:alphaModFix/>
          </a:blip>
          <a:srcRect b="0" l="0" r="0" t="0"/>
          <a:stretch/>
        </p:blipFill>
        <p:spPr>
          <a:xfrm>
            <a:off x="3353219" y="5702300"/>
            <a:ext cx="17680610" cy="12700"/>
          </a:xfrm>
          <a:prstGeom prst="rect">
            <a:avLst/>
          </a:prstGeom>
          <a:noFill/>
          <a:ln>
            <a:noFill/>
          </a:ln>
        </p:spPr>
      </p:pic>
      <p:pic>
        <p:nvPicPr>
          <p:cNvPr descr=" " id="735" name="Google Shape;735;g2c1918f4273_0_633"/>
          <p:cNvPicPr preferRelativeResize="0"/>
          <p:nvPr/>
        </p:nvPicPr>
        <p:blipFill rotWithShape="1">
          <a:blip r:embed="rId22">
            <a:alphaModFix/>
          </a:blip>
          <a:srcRect b="0" l="0" r="0" t="0"/>
          <a:stretch/>
        </p:blipFill>
        <p:spPr>
          <a:xfrm>
            <a:off x="13006426" y="5308600"/>
            <a:ext cx="12702" cy="406400"/>
          </a:xfrm>
          <a:prstGeom prst="rect">
            <a:avLst/>
          </a:prstGeom>
          <a:noFill/>
          <a:ln>
            <a:noFill/>
          </a:ln>
        </p:spPr>
      </p:pic>
      <p:pic>
        <p:nvPicPr>
          <p:cNvPr descr=" " id="736" name="Google Shape;736;g2c1918f4273_0_633"/>
          <p:cNvPicPr preferRelativeResize="0"/>
          <p:nvPr/>
        </p:nvPicPr>
        <p:blipFill rotWithShape="1">
          <a:blip r:embed="rId23">
            <a:alphaModFix/>
          </a:blip>
          <a:srcRect b="0" l="0" r="0" t="0"/>
          <a:stretch/>
        </p:blipFill>
        <p:spPr>
          <a:xfrm>
            <a:off x="3353219" y="5715000"/>
            <a:ext cx="12702" cy="419100"/>
          </a:xfrm>
          <a:prstGeom prst="rect">
            <a:avLst/>
          </a:prstGeom>
          <a:noFill/>
          <a:ln>
            <a:noFill/>
          </a:ln>
        </p:spPr>
      </p:pic>
      <p:pic>
        <p:nvPicPr>
          <p:cNvPr descr=" " id="737" name="Google Shape;737;g2c1918f4273_0_633"/>
          <p:cNvPicPr preferRelativeResize="0"/>
          <p:nvPr/>
        </p:nvPicPr>
        <p:blipFill rotWithShape="1">
          <a:blip r:embed="rId23">
            <a:alphaModFix/>
          </a:blip>
          <a:srcRect b="0" l="0" r="0" t="0"/>
          <a:stretch/>
        </p:blipFill>
        <p:spPr>
          <a:xfrm>
            <a:off x="9513489" y="5715000"/>
            <a:ext cx="12702" cy="419100"/>
          </a:xfrm>
          <a:prstGeom prst="rect">
            <a:avLst/>
          </a:prstGeom>
          <a:noFill/>
          <a:ln>
            <a:noFill/>
          </a:ln>
        </p:spPr>
      </p:pic>
      <p:pic>
        <p:nvPicPr>
          <p:cNvPr descr=" " id="738" name="Google Shape;738;g2c1918f4273_0_633"/>
          <p:cNvPicPr preferRelativeResize="0"/>
          <p:nvPr/>
        </p:nvPicPr>
        <p:blipFill rotWithShape="1">
          <a:blip r:embed="rId23">
            <a:alphaModFix/>
          </a:blip>
          <a:srcRect b="0" l="0" r="0" t="0"/>
          <a:stretch/>
        </p:blipFill>
        <p:spPr>
          <a:xfrm>
            <a:off x="15407026" y="5715000"/>
            <a:ext cx="12702" cy="419100"/>
          </a:xfrm>
          <a:prstGeom prst="rect">
            <a:avLst/>
          </a:prstGeom>
          <a:noFill/>
          <a:ln>
            <a:noFill/>
          </a:ln>
        </p:spPr>
      </p:pic>
      <p:pic>
        <p:nvPicPr>
          <p:cNvPr descr=" " id="739" name="Google Shape;739;g2c1918f4273_0_633"/>
          <p:cNvPicPr preferRelativeResize="0"/>
          <p:nvPr/>
        </p:nvPicPr>
        <p:blipFill rotWithShape="1">
          <a:blip r:embed="rId23">
            <a:alphaModFix/>
          </a:blip>
          <a:srcRect b="0" l="0" r="0" t="0"/>
          <a:stretch/>
        </p:blipFill>
        <p:spPr>
          <a:xfrm>
            <a:off x="21021127" y="5715000"/>
            <a:ext cx="12702" cy="419100"/>
          </a:xfrm>
          <a:prstGeom prst="rect">
            <a:avLst/>
          </a:prstGeom>
          <a:noFill/>
          <a:ln>
            <a:noFill/>
          </a:ln>
        </p:spPr>
      </p:pic>
      <p:pic>
        <p:nvPicPr>
          <p:cNvPr descr=" " id="740" name="Google Shape;740;g2c1918f4273_0_633"/>
          <p:cNvPicPr preferRelativeResize="0"/>
          <p:nvPr/>
        </p:nvPicPr>
        <p:blipFill rotWithShape="1">
          <a:blip r:embed="rId24">
            <a:alphaModFix/>
          </a:blip>
          <a:srcRect b="0" l="0" r="0" t="0"/>
          <a:stretch/>
        </p:blipFill>
        <p:spPr>
          <a:xfrm>
            <a:off x="3353219" y="7670800"/>
            <a:ext cx="12702" cy="812800"/>
          </a:xfrm>
          <a:prstGeom prst="rect">
            <a:avLst/>
          </a:prstGeom>
          <a:noFill/>
          <a:ln>
            <a:noFill/>
          </a:ln>
        </p:spPr>
      </p:pic>
      <p:pic>
        <p:nvPicPr>
          <p:cNvPr descr=" " id="741" name="Google Shape;741;g2c1918f4273_0_633"/>
          <p:cNvPicPr preferRelativeResize="0"/>
          <p:nvPr/>
        </p:nvPicPr>
        <p:blipFill rotWithShape="1">
          <a:blip r:embed="rId24">
            <a:alphaModFix/>
          </a:blip>
          <a:srcRect b="0" l="0" r="0" t="0"/>
          <a:stretch/>
        </p:blipFill>
        <p:spPr>
          <a:xfrm>
            <a:off x="9513489" y="7670800"/>
            <a:ext cx="12702" cy="812800"/>
          </a:xfrm>
          <a:prstGeom prst="rect">
            <a:avLst/>
          </a:prstGeom>
          <a:noFill/>
          <a:ln>
            <a:noFill/>
          </a:ln>
        </p:spPr>
      </p:pic>
      <p:pic>
        <p:nvPicPr>
          <p:cNvPr descr=" " id="742" name="Google Shape;742;g2c1918f4273_0_633"/>
          <p:cNvPicPr preferRelativeResize="0"/>
          <p:nvPr/>
        </p:nvPicPr>
        <p:blipFill rotWithShape="1">
          <a:blip r:embed="rId24">
            <a:alphaModFix/>
          </a:blip>
          <a:srcRect b="0" l="0" r="0" t="0"/>
          <a:stretch/>
        </p:blipFill>
        <p:spPr>
          <a:xfrm>
            <a:off x="15407026" y="7670800"/>
            <a:ext cx="12702" cy="812800"/>
          </a:xfrm>
          <a:prstGeom prst="rect">
            <a:avLst/>
          </a:prstGeom>
          <a:noFill/>
          <a:ln>
            <a:noFill/>
          </a:ln>
        </p:spPr>
      </p:pic>
      <p:pic>
        <p:nvPicPr>
          <p:cNvPr descr=" " id="743" name="Google Shape;743;g2c1918f4273_0_633"/>
          <p:cNvPicPr preferRelativeResize="0"/>
          <p:nvPr/>
        </p:nvPicPr>
        <p:blipFill rotWithShape="1">
          <a:blip r:embed="rId24">
            <a:alphaModFix/>
          </a:blip>
          <a:srcRect b="0" l="0" r="0" t="0"/>
          <a:stretch/>
        </p:blipFill>
        <p:spPr>
          <a:xfrm>
            <a:off x="21021127" y="7670800"/>
            <a:ext cx="12702" cy="812800"/>
          </a:xfrm>
          <a:prstGeom prst="rect">
            <a:avLst/>
          </a:prstGeom>
          <a:noFill/>
          <a:ln>
            <a:noFill/>
          </a:ln>
        </p:spPr>
      </p:pic>
      <p:pic>
        <p:nvPicPr>
          <p:cNvPr descr=" " id="744" name="Google Shape;744;g2c1918f4273_0_633"/>
          <p:cNvPicPr preferRelativeResize="0"/>
          <p:nvPr/>
        </p:nvPicPr>
        <p:blipFill rotWithShape="1">
          <a:blip r:embed="rId24">
            <a:alphaModFix/>
          </a:blip>
          <a:srcRect b="0" l="0" r="0" t="0"/>
          <a:stretch/>
        </p:blipFill>
        <p:spPr>
          <a:xfrm>
            <a:off x="9513489" y="10033000"/>
            <a:ext cx="12702" cy="812800"/>
          </a:xfrm>
          <a:prstGeom prst="rect">
            <a:avLst/>
          </a:prstGeom>
          <a:noFill/>
          <a:ln>
            <a:noFill/>
          </a:ln>
        </p:spPr>
      </p:pic>
      <p:pic>
        <p:nvPicPr>
          <p:cNvPr descr=" " id="745" name="Google Shape;745;g2c1918f4273_0_633"/>
          <p:cNvPicPr preferRelativeResize="0"/>
          <p:nvPr/>
        </p:nvPicPr>
        <p:blipFill rotWithShape="1">
          <a:blip r:embed="rId24">
            <a:alphaModFix/>
          </a:blip>
          <a:srcRect b="0" l="0" r="0" t="0"/>
          <a:stretch/>
        </p:blipFill>
        <p:spPr>
          <a:xfrm>
            <a:off x="15407026" y="10033000"/>
            <a:ext cx="12702" cy="812800"/>
          </a:xfrm>
          <a:prstGeom prst="rect">
            <a:avLst/>
          </a:prstGeom>
          <a:noFill/>
          <a:ln>
            <a:noFill/>
          </a:ln>
        </p:spPr>
      </p:pic>
      <p:sp>
        <p:nvSpPr>
          <p:cNvPr id="746" name="Google Shape;746;g2c1918f4273_0_633"/>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5">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47" name="Google Shape;747;g2c1918f4273_0_633"/>
          <p:cNvSpPr/>
          <p:nvPr/>
        </p:nvSpPr>
        <p:spPr>
          <a:xfrm>
            <a:off x="6816519" y="1676400"/>
            <a:ext cx="107541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Vampiro One"/>
              <a:buNone/>
            </a:pPr>
            <a:r>
              <a:rPr b="0" i="0" lang="en-US" sz="8000" u="none" cap="none" strike="noStrike">
                <a:solidFill>
                  <a:srgbClr val="272727"/>
                </a:solidFill>
                <a:latin typeface="Vampiro One"/>
                <a:ea typeface="Vampiro One"/>
                <a:cs typeface="Vampiro One"/>
                <a:sym typeface="Vampiro On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52" name="Shape 752"/>
        <p:cNvGrpSpPr/>
        <p:nvPr/>
      </p:nvGrpSpPr>
      <p:grpSpPr>
        <a:xfrm>
          <a:off x="0" y="0"/>
          <a:ext cx="0" cy="0"/>
          <a:chOff x="0" y="0"/>
          <a:chExt cx="0" cy="0"/>
        </a:xfrm>
      </p:grpSpPr>
      <p:pic>
        <p:nvPicPr>
          <p:cNvPr descr=" " id="753" name="Google Shape;753;g2c1918f4273_0_714"/>
          <p:cNvPicPr preferRelativeResize="0"/>
          <p:nvPr/>
        </p:nvPicPr>
        <p:blipFill rotWithShape="1">
          <a:blip r:embed="rId3">
            <a:alphaModFix/>
          </a:blip>
          <a:srcRect b="0" l="0" r="0" t="0"/>
          <a:stretch/>
        </p:blipFill>
        <p:spPr>
          <a:xfrm>
            <a:off x="520765" y="2565400"/>
            <a:ext cx="16791499" cy="11150600"/>
          </a:xfrm>
          <a:prstGeom prst="rect">
            <a:avLst/>
          </a:prstGeom>
          <a:noFill/>
          <a:ln>
            <a:noFill/>
          </a:ln>
        </p:spPr>
      </p:pic>
      <p:pic>
        <p:nvPicPr>
          <p:cNvPr descr=" " id="754" name="Google Shape;754;g2c1918f4273_0_714"/>
          <p:cNvPicPr preferRelativeResize="0"/>
          <p:nvPr/>
        </p:nvPicPr>
        <p:blipFill rotWithShape="1">
          <a:blip r:embed="rId4">
            <a:alphaModFix/>
          </a:blip>
          <a:srcRect b="0" l="0" r="0" t="0"/>
          <a:stretch/>
        </p:blipFill>
        <p:spPr>
          <a:xfrm>
            <a:off x="-173043" y="367313"/>
            <a:ext cx="3326163" cy="4229100"/>
          </a:xfrm>
          <a:prstGeom prst="rect">
            <a:avLst/>
          </a:prstGeom>
          <a:noFill/>
          <a:ln>
            <a:noFill/>
          </a:ln>
        </p:spPr>
      </p:pic>
      <p:pic>
        <p:nvPicPr>
          <p:cNvPr descr=" " id="755" name="Google Shape;755;g2c1918f4273_0_714"/>
          <p:cNvPicPr preferRelativeResize="0"/>
          <p:nvPr/>
        </p:nvPicPr>
        <p:blipFill rotWithShape="1">
          <a:blip r:embed="rId5">
            <a:alphaModFix/>
          </a:blip>
          <a:srcRect b="0" l="0" r="0" t="0"/>
          <a:stretch/>
        </p:blipFill>
        <p:spPr>
          <a:xfrm>
            <a:off x="21071934" y="10261600"/>
            <a:ext cx="2527616" cy="2616200"/>
          </a:xfrm>
          <a:prstGeom prst="rect">
            <a:avLst/>
          </a:prstGeom>
          <a:noFill/>
          <a:ln>
            <a:noFill/>
          </a:ln>
        </p:spPr>
      </p:pic>
      <p:pic>
        <p:nvPicPr>
          <p:cNvPr descr=" " id="756" name="Google Shape;756;g2c1918f4273_0_714"/>
          <p:cNvPicPr preferRelativeResize="0"/>
          <p:nvPr/>
        </p:nvPicPr>
        <p:blipFill rotWithShape="1">
          <a:blip r:embed="rId6">
            <a:alphaModFix/>
          </a:blip>
          <a:srcRect b="0" l="0" r="0" t="0"/>
          <a:stretch/>
        </p:blipFill>
        <p:spPr>
          <a:xfrm>
            <a:off x="18575768" y="387681"/>
            <a:ext cx="5216433" cy="4188371"/>
          </a:xfrm>
          <a:prstGeom prst="rect">
            <a:avLst/>
          </a:prstGeom>
          <a:noFill/>
          <a:ln>
            <a:noFill/>
          </a:ln>
        </p:spPr>
      </p:pic>
      <p:pic>
        <p:nvPicPr>
          <p:cNvPr descr=" " id="757" name="Google Shape;757;g2c1918f4273_0_714"/>
          <p:cNvPicPr preferRelativeResize="0"/>
          <p:nvPr/>
        </p:nvPicPr>
        <p:blipFill rotWithShape="1">
          <a:blip r:embed="rId7">
            <a:alphaModFix/>
          </a:blip>
          <a:srcRect b="0" l="0" r="0" t="0"/>
          <a:stretch/>
        </p:blipFill>
        <p:spPr>
          <a:xfrm>
            <a:off x="7265308" y="7175500"/>
            <a:ext cx="6541318" cy="6540500"/>
          </a:xfrm>
          <a:prstGeom prst="rect">
            <a:avLst/>
          </a:prstGeom>
          <a:noFill/>
          <a:ln>
            <a:noFill/>
          </a:ln>
        </p:spPr>
      </p:pic>
      <p:pic>
        <p:nvPicPr>
          <p:cNvPr descr=" " id="758" name="Google Shape;758;g2c1918f4273_0_714"/>
          <p:cNvPicPr preferRelativeResize="0"/>
          <p:nvPr/>
        </p:nvPicPr>
        <p:blipFill rotWithShape="1">
          <a:blip r:embed="rId8">
            <a:alphaModFix/>
          </a:blip>
          <a:srcRect b="0" l="0" r="0" t="0"/>
          <a:stretch/>
        </p:blipFill>
        <p:spPr>
          <a:xfrm>
            <a:off x="13019127" y="2895600"/>
            <a:ext cx="9170546" cy="8788400"/>
          </a:xfrm>
          <a:prstGeom prst="rect">
            <a:avLst/>
          </a:prstGeom>
          <a:noFill/>
          <a:ln>
            <a:noFill/>
          </a:ln>
        </p:spPr>
      </p:pic>
      <p:sp>
        <p:nvSpPr>
          <p:cNvPr id="759" name="Google Shape;759;g2c1918f4273_0_714"/>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0" name="Google Shape;760;g2c1918f4273_0_714"/>
          <p:cNvPicPr preferRelativeResize="0"/>
          <p:nvPr/>
        </p:nvPicPr>
        <p:blipFill rotWithShape="1">
          <a:blip r:embed="rId9">
            <a:alphaModFix/>
          </a:blip>
          <a:srcRect b="0" l="0" r="0" t="0"/>
          <a:stretch/>
        </p:blipFill>
        <p:spPr>
          <a:xfrm>
            <a:off x="23523340" y="8788400"/>
            <a:ext cx="711289" cy="2590800"/>
          </a:xfrm>
          <a:prstGeom prst="rect">
            <a:avLst/>
          </a:prstGeom>
          <a:noFill/>
          <a:ln>
            <a:noFill/>
          </a:ln>
        </p:spPr>
      </p:pic>
      <p:sp>
        <p:nvSpPr>
          <p:cNvPr id="761" name="Google Shape;761;g2c1918f4273_0_714"/>
          <p:cNvSpPr/>
          <p:nvPr/>
        </p:nvSpPr>
        <p:spPr>
          <a:xfrm>
            <a:off x="1956044" y="6819900"/>
            <a:ext cx="100047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62" name="Google Shape;762;g2c1918f4273_0_714"/>
          <p:cNvSpPr/>
          <p:nvPr/>
        </p:nvSpPr>
        <p:spPr>
          <a:xfrm>
            <a:off x="1956044" y="2755900"/>
            <a:ext cx="109572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Vampiro One"/>
              <a:buNone/>
            </a:pPr>
            <a:r>
              <a:rPr b="0" i="0" lang="en-US" sz="8000" u="none" cap="none" strike="noStrike">
                <a:solidFill>
                  <a:srgbClr val="272727"/>
                </a:solidFill>
                <a:latin typeface="Vampiro One"/>
                <a:ea typeface="Vampiro One"/>
                <a:cs typeface="Vampiro One"/>
                <a:sym typeface="Vampiro One"/>
              </a:rPr>
              <a:t>Thank you for choosing EaTemp</a:t>
            </a:r>
            <a:endParaRPr b="0" i="0" sz="8000" u="none" cap="none" strike="noStrike">
              <a:solidFill>
                <a:schemeClr val="dk1"/>
              </a:solidFill>
              <a:latin typeface="Calibri"/>
              <a:ea typeface="Calibri"/>
              <a:cs typeface="Calibri"/>
              <a:sym typeface="Calibri"/>
            </a:endParaRPr>
          </a:p>
        </p:txBody>
      </p:sp>
      <p:sp>
        <p:nvSpPr>
          <p:cNvPr id="763" name="Google Shape;763;g2c1918f4273_0_714"/>
          <p:cNvSpPr/>
          <p:nvPr/>
        </p:nvSpPr>
        <p:spPr>
          <a:xfrm rot="-5400000">
            <a:off x="22204446" y="6294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0">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 name="Shape 44"/>
        <p:cNvGrpSpPr/>
        <p:nvPr/>
      </p:nvGrpSpPr>
      <p:grpSpPr>
        <a:xfrm>
          <a:off x="0" y="0"/>
          <a:ext cx="0" cy="0"/>
          <a:chOff x="0" y="0"/>
          <a:chExt cx="0" cy="0"/>
        </a:xfrm>
      </p:grpSpPr>
      <p:pic>
        <p:nvPicPr>
          <p:cNvPr descr=" " id="45" name="Google Shape;45;g2c1918f4273_0_27"/>
          <p:cNvPicPr preferRelativeResize="0"/>
          <p:nvPr/>
        </p:nvPicPr>
        <p:blipFill rotWithShape="1">
          <a:blip r:embed="rId3">
            <a:alphaModFix/>
          </a:blip>
          <a:srcRect b="0" l="0" r="0" t="0"/>
          <a:stretch/>
        </p:blipFill>
        <p:spPr>
          <a:xfrm>
            <a:off x="0" y="673100"/>
            <a:ext cx="17070934" cy="13042900"/>
          </a:xfrm>
          <a:prstGeom prst="rect">
            <a:avLst/>
          </a:prstGeom>
          <a:noFill/>
          <a:ln>
            <a:noFill/>
          </a:ln>
        </p:spPr>
      </p:pic>
      <p:pic>
        <p:nvPicPr>
          <p:cNvPr descr=" " id="46" name="Google Shape;46;g2c1918f4273_0_27"/>
          <p:cNvPicPr preferRelativeResize="0"/>
          <p:nvPr/>
        </p:nvPicPr>
        <p:blipFill rotWithShape="1">
          <a:blip r:embed="rId4">
            <a:alphaModFix/>
          </a:blip>
          <a:srcRect b="0" l="0" r="0" t="0"/>
          <a:stretch/>
        </p:blipFill>
        <p:spPr>
          <a:xfrm>
            <a:off x="21999150" y="10477500"/>
            <a:ext cx="1892537" cy="2400300"/>
          </a:xfrm>
          <a:prstGeom prst="rect">
            <a:avLst/>
          </a:prstGeom>
          <a:noFill/>
          <a:ln>
            <a:noFill/>
          </a:ln>
        </p:spPr>
      </p:pic>
      <p:pic>
        <p:nvPicPr>
          <p:cNvPr descr=" " id="47" name="Google Shape;47;g2c1918f4273_0_27"/>
          <p:cNvPicPr preferRelativeResize="0"/>
          <p:nvPr/>
        </p:nvPicPr>
        <p:blipFill rotWithShape="1">
          <a:blip r:embed="rId5">
            <a:alphaModFix/>
          </a:blip>
          <a:srcRect b="0" l="0" r="0" t="0"/>
          <a:stretch/>
        </p:blipFill>
        <p:spPr>
          <a:xfrm>
            <a:off x="381048" y="495300"/>
            <a:ext cx="2102686" cy="2171700"/>
          </a:xfrm>
          <a:prstGeom prst="rect">
            <a:avLst/>
          </a:prstGeom>
          <a:noFill/>
          <a:ln>
            <a:noFill/>
          </a:ln>
        </p:spPr>
      </p:pic>
      <p:pic>
        <p:nvPicPr>
          <p:cNvPr descr=" " id="48" name="Google Shape;48;g2c1918f4273_0_27"/>
          <p:cNvPicPr preferRelativeResize="0"/>
          <p:nvPr/>
        </p:nvPicPr>
        <p:blipFill rotWithShape="1">
          <a:blip r:embed="rId6">
            <a:alphaModFix/>
          </a:blip>
          <a:srcRect b="0" l="0" r="0" t="0"/>
          <a:stretch/>
        </p:blipFill>
        <p:spPr>
          <a:xfrm>
            <a:off x="21786134" y="644181"/>
            <a:ext cx="1828225" cy="2261989"/>
          </a:xfrm>
          <a:prstGeom prst="rect">
            <a:avLst/>
          </a:prstGeom>
          <a:noFill/>
          <a:ln>
            <a:noFill/>
          </a:ln>
        </p:spPr>
      </p:pic>
      <p:pic>
        <p:nvPicPr>
          <p:cNvPr descr=" " id="49" name="Google Shape;49;g2c1918f4273_0_27"/>
          <p:cNvPicPr preferRelativeResize="0"/>
          <p:nvPr/>
        </p:nvPicPr>
        <p:blipFill rotWithShape="1">
          <a:blip r:embed="rId7">
            <a:alphaModFix/>
          </a:blip>
          <a:srcRect b="0" l="0" r="0" t="0"/>
          <a:stretch/>
        </p:blipFill>
        <p:spPr>
          <a:xfrm>
            <a:off x="4458257" y="6743700"/>
            <a:ext cx="6541318" cy="6540500"/>
          </a:xfrm>
          <a:prstGeom prst="rect">
            <a:avLst/>
          </a:prstGeom>
          <a:noFill/>
          <a:ln>
            <a:noFill/>
          </a:ln>
        </p:spPr>
      </p:pic>
      <p:pic>
        <p:nvPicPr>
          <p:cNvPr descr=" " id="50" name="Google Shape;50;g2c1918f4273_0_27"/>
          <p:cNvPicPr preferRelativeResize="0"/>
          <p:nvPr/>
        </p:nvPicPr>
        <p:blipFill rotWithShape="1">
          <a:blip r:embed="rId8">
            <a:alphaModFix/>
          </a:blip>
          <a:srcRect b="0" l="0" r="0" t="0"/>
          <a:stretch/>
        </p:blipFill>
        <p:spPr>
          <a:xfrm>
            <a:off x="1740117" y="2971800"/>
            <a:ext cx="9919940" cy="8712200"/>
          </a:xfrm>
          <a:prstGeom prst="rect">
            <a:avLst/>
          </a:prstGeom>
          <a:noFill/>
          <a:ln>
            <a:noFill/>
          </a:ln>
        </p:spPr>
      </p:pic>
      <p:pic>
        <p:nvPicPr>
          <p:cNvPr descr=" " id="51" name="Google Shape;51;g2c1918f4273_0_27"/>
          <p:cNvPicPr preferRelativeResize="0"/>
          <p:nvPr/>
        </p:nvPicPr>
        <p:blipFill rotWithShape="1">
          <a:blip r:embed="rId9">
            <a:alphaModFix/>
          </a:blip>
          <a:srcRect b="0" l="0" r="0" t="0"/>
          <a:stretch/>
        </p:blipFill>
        <p:spPr>
          <a:xfrm>
            <a:off x="21186248" y="12674600"/>
            <a:ext cx="3200800" cy="1016000"/>
          </a:xfrm>
          <a:prstGeom prst="rect">
            <a:avLst/>
          </a:prstGeom>
          <a:noFill/>
          <a:ln>
            <a:noFill/>
          </a:ln>
        </p:spPr>
      </p:pic>
      <p:sp>
        <p:nvSpPr>
          <p:cNvPr id="52" name="Google Shape;52;g2c1918f4273_0_27"/>
          <p:cNvSpPr/>
          <p:nvPr/>
        </p:nvSpPr>
        <p:spPr>
          <a:xfrm>
            <a:off x="680989" y="11130383"/>
            <a:ext cx="16342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Vampiro One"/>
              <a:buNone/>
            </a:pPr>
            <a:r>
              <a:rPr b="0" i="0" lang="en-US" sz="12800" u="none" cap="none" strike="noStrike">
                <a:solidFill>
                  <a:srgbClr val="272727"/>
                </a:solidFill>
                <a:latin typeface="Vampiro One"/>
                <a:ea typeface="Vampiro One"/>
                <a:cs typeface="Vampiro One"/>
                <a:sym typeface="Vampiro One"/>
              </a:rPr>
              <a:t>Table of Contents</a:t>
            </a:r>
            <a:endParaRPr b="0" i="0" sz="12800" u="none" cap="none" strike="noStrike">
              <a:solidFill>
                <a:schemeClr val="dk1"/>
              </a:solidFill>
              <a:latin typeface="Calibri"/>
              <a:ea typeface="Calibri"/>
              <a:cs typeface="Calibri"/>
              <a:sym typeface="Calibri"/>
            </a:endParaRPr>
          </a:p>
        </p:txBody>
      </p:sp>
      <p:sp>
        <p:nvSpPr>
          <p:cNvPr id="53" name="Google Shape;53;g2c1918f4273_0_27"/>
          <p:cNvSpPr/>
          <p:nvPr/>
        </p:nvSpPr>
        <p:spPr>
          <a:xfrm>
            <a:off x="10199375" y="1638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 name="Google Shape;54;g2c1918f4273_0_27"/>
          <p:cNvPicPr preferRelativeResize="0"/>
          <p:nvPr/>
        </p:nvPicPr>
        <p:blipFill rotWithShape="1">
          <a:blip r:embed="rId10">
            <a:alphaModFix/>
          </a:blip>
          <a:srcRect b="0" l="0" r="0" t="0"/>
          <a:stretch/>
        </p:blipFill>
        <p:spPr>
          <a:xfrm>
            <a:off x="10199375" y="1638300"/>
            <a:ext cx="1625803" cy="1625600"/>
          </a:xfrm>
          <a:prstGeom prst="rect">
            <a:avLst/>
          </a:prstGeom>
          <a:noFill/>
          <a:ln>
            <a:noFill/>
          </a:ln>
        </p:spPr>
      </p:pic>
      <p:sp>
        <p:nvSpPr>
          <p:cNvPr id="55" name="Google Shape;55;g2c1918f4273_0_27"/>
          <p:cNvSpPr/>
          <p:nvPr/>
        </p:nvSpPr>
        <p:spPr>
          <a:xfrm>
            <a:off x="10199375" y="16383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c1918f4273_0_27"/>
          <p:cNvSpPr/>
          <p:nvPr/>
        </p:nvSpPr>
        <p:spPr>
          <a:xfrm>
            <a:off x="10561370" y="1968500"/>
            <a:ext cx="9018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Vampiro One"/>
              <a:buNone/>
            </a:pPr>
            <a:r>
              <a:rPr b="0" i="0" lang="en-US" sz="4800" u="none" cap="none" strike="noStrike">
                <a:solidFill>
                  <a:srgbClr val="000000"/>
                </a:solidFill>
                <a:latin typeface="Vampiro One"/>
                <a:ea typeface="Vampiro One"/>
                <a:cs typeface="Vampiro One"/>
                <a:sym typeface="Vampiro One"/>
              </a:rPr>
              <a:t>01</a:t>
            </a:r>
            <a:endParaRPr b="0" i="0" sz="4800" u="none" cap="none" strike="noStrike">
              <a:solidFill>
                <a:schemeClr val="dk1"/>
              </a:solidFill>
              <a:latin typeface="Calibri"/>
              <a:ea typeface="Calibri"/>
              <a:cs typeface="Calibri"/>
              <a:sym typeface="Calibri"/>
            </a:endParaRPr>
          </a:p>
        </p:txBody>
      </p:sp>
      <p:sp>
        <p:nvSpPr>
          <p:cNvPr id="57" name="Google Shape;57;g2c1918f4273_0_27"/>
          <p:cNvSpPr/>
          <p:nvPr/>
        </p:nvSpPr>
        <p:spPr>
          <a:xfrm>
            <a:off x="12028403" y="17145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c1918f4273_0_27"/>
          <p:cNvSpPr/>
          <p:nvPr/>
        </p:nvSpPr>
        <p:spPr>
          <a:xfrm>
            <a:off x="12028403" y="17145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Introduction</a:t>
            </a:r>
            <a:endParaRPr b="0" i="0" sz="4800" u="none" cap="none" strike="noStrike">
              <a:solidFill>
                <a:schemeClr val="dk1"/>
              </a:solidFill>
              <a:latin typeface="Calibri"/>
              <a:ea typeface="Calibri"/>
              <a:cs typeface="Calibri"/>
              <a:sym typeface="Calibri"/>
            </a:endParaRPr>
          </a:p>
        </p:txBody>
      </p:sp>
      <p:sp>
        <p:nvSpPr>
          <p:cNvPr id="59" name="Google Shape;59;g2c1918f4273_0_27"/>
          <p:cNvSpPr/>
          <p:nvPr/>
        </p:nvSpPr>
        <p:spPr>
          <a:xfrm>
            <a:off x="12028403" y="25781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60" name="Google Shape;60;g2c1918f4273_0_27"/>
          <p:cNvSpPr/>
          <p:nvPr/>
        </p:nvSpPr>
        <p:spPr>
          <a:xfrm>
            <a:off x="12028403" y="4356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 name="Google Shape;61;g2c1918f4273_0_27"/>
          <p:cNvPicPr preferRelativeResize="0"/>
          <p:nvPr/>
        </p:nvPicPr>
        <p:blipFill rotWithShape="1">
          <a:blip r:embed="rId10">
            <a:alphaModFix/>
          </a:blip>
          <a:srcRect b="0" l="0" r="0" t="0"/>
          <a:stretch/>
        </p:blipFill>
        <p:spPr>
          <a:xfrm>
            <a:off x="12028403" y="4356100"/>
            <a:ext cx="1625803" cy="1625600"/>
          </a:xfrm>
          <a:prstGeom prst="rect">
            <a:avLst/>
          </a:prstGeom>
          <a:noFill/>
          <a:ln>
            <a:noFill/>
          </a:ln>
        </p:spPr>
      </p:pic>
      <p:sp>
        <p:nvSpPr>
          <p:cNvPr id="62" name="Google Shape;62;g2c1918f4273_0_27"/>
          <p:cNvSpPr/>
          <p:nvPr/>
        </p:nvSpPr>
        <p:spPr>
          <a:xfrm>
            <a:off x="12028403" y="43561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c1918f4273_0_27"/>
          <p:cNvSpPr/>
          <p:nvPr/>
        </p:nvSpPr>
        <p:spPr>
          <a:xfrm>
            <a:off x="12345943" y="4686300"/>
            <a:ext cx="990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Vampiro One"/>
              <a:buNone/>
            </a:pPr>
            <a:r>
              <a:rPr b="0" i="0" lang="en-US" sz="4800" u="none" cap="none" strike="noStrike">
                <a:solidFill>
                  <a:srgbClr val="000000"/>
                </a:solidFill>
                <a:latin typeface="Vampiro One"/>
                <a:ea typeface="Vampiro One"/>
                <a:cs typeface="Vampiro One"/>
                <a:sym typeface="Vampiro One"/>
              </a:rPr>
              <a:t>02</a:t>
            </a:r>
            <a:endParaRPr b="0" i="0" sz="4800" u="none" cap="none" strike="noStrike">
              <a:solidFill>
                <a:schemeClr val="dk1"/>
              </a:solidFill>
              <a:latin typeface="Calibri"/>
              <a:ea typeface="Calibri"/>
              <a:cs typeface="Calibri"/>
              <a:sym typeface="Calibri"/>
            </a:endParaRPr>
          </a:p>
        </p:txBody>
      </p:sp>
      <p:sp>
        <p:nvSpPr>
          <p:cNvPr id="64" name="Google Shape;64;g2c1918f4273_0_27"/>
          <p:cNvSpPr/>
          <p:nvPr/>
        </p:nvSpPr>
        <p:spPr>
          <a:xfrm>
            <a:off x="13857432" y="44323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c1918f4273_0_27"/>
          <p:cNvSpPr/>
          <p:nvPr/>
        </p:nvSpPr>
        <p:spPr>
          <a:xfrm>
            <a:off x="13857432" y="44323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Encounters</a:t>
            </a:r>
            <a:endParaRPr b="0" i="0" sz="4800" u="none" cap="none" strike="noStrike">
              <a:solidFill>
                <a:schemeClr val="dk1"/>
              </a:solidFill>
              <a:latin typeface="Calibri"/>
              <a:ea typeface="Calibri"/>
              <a:cs typeface="Calibri"/>
              <a:sym typeface="Calibri"/>
            </a:endParaRPr>
          </a:p>
        </p:txBody>
      </p:sp>
      <p:sp>
        <p:nvSpPr>
          <p:cNvPr id="66" name="Google Shape;66;g2c1918f4273_0_27"/>
          <p:cNvSpPr/>
          <p:nvPr/>
        </p:nvSpPr>
        <p:spPr>
          <a:xfrm>
            <a:off x="13857432" y="52959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7" name="Google Shape;67;g2c1918f4273_0_27"/>
          <p:cNvSpPr/>
          <p:nvPr/>
        </p:nvSpPr>
        <p:spPr>
          <a:xfrm>
            <a:off x="13857432" y="7073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 name="Google Shape;68;g2c1918f4273_0_27"/>
          <p:cNvPicPr preferRelativeResize="0"/>
          <p:nvPr/>
        </p:nvPicPr>
        <p:blipFill rotWithShape="1">
          <a:blip r:embed="rId10">
            <a:alphaModFix/>
          </a:blip>
          <a:srcRect b="0" l="0" r="0" t="0"/>
          <a:stretch/>
        </p:blipFill>
        <p:spPr>
          <a:xfrm>
            <a:off x="13857432" y="7073900"/>
            <a:ext cx="1625803" cy="1625600"/>
          </a:xfrm>
          <a:prstGeom prst="rect">
            <a:avLst/>
          </a:prstGeom>
          <a:noFill/>
          <a:ln>
            <a:noFill/>
          </a:ln>
        </p:spPr>
      </p:pic>
      <p:sp>
        <p:nvSpPr>
          <p:cNvPr id="69" name="Google Shape;69;g2c1918f4273_0_27"/>
          <p:cNvSpPr/>
          <p:nvPr/>
        </p:nvSpPr>
        <p:spPr>
          <a:xfrm>
            <a:off x="13857432" y="7073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c1918f4273_0_27"/>
          <p:cNvSpPr/>
          <p:nvPr/>
        </p:nvSpPr>
        <p:spPr>
          <a:xfrm>
            <a:off x="14181322" y="7404100"/>
            <a:ext cx="9780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Vampiro One"/>
              <a:buNone/>
            </a:pPr>
            <a:r>
              <a:rPr b="0" i="0" lang="en-US" sz="4800" u="none" cap="none" strike="noStrike">
                <a:solidFill>
                  <a:srgbClr val="000000"/>
                </a:solidFill>
                <a:latin typeface="Vampiro One"/>
                <a:ea typeface="Vampiro One"/>
                <a:cs typeface="Vampiro One"/>
                <a:sym typeface="Vampiro One"/>
              </a:rPr>
              <a:t>03</a:t>
            </a:r>
            <a:endParaRPr b="0" i="0" sz="4800" u="none" cap="none" strike="noStrike">
              <a:solidFill>
                <a:schemeClr val="dk1"/>
              </a:solidFill>
              <a:latin typeface="Calibri"/>
              <a:ea typeface="Calibri"/>
              <a:cs typeface="Calibri"/>
              <a:sym typeface="Calibri"/>
            </a:endParaRPr>
          </a:p>
        </p:txBody>
      </p:sp>
      <p:sp>
        <p:nvSpPr>
          <p:cNvPr id="71" name="Google Shape;71;g2c1918f4273_0_27"/>
          <p:cNvSpPr/>
          <p:nvPr/>
        </p:nvSpPr>
        <p:spPr>
          <a:xfrm>
            <a:off x="15686461" y="71501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c1918f4273_0_27"/>
          <p:cNvSpPr/>
          <p:nvPr/>
        </p:nvSpPr>
        <p:spPr>
          <a:xfrm>
            <a:off x="15686461" y="71501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Wonders</a:t>
            </a:r>
            <a:endParaRPr b="0" i="0" sz="4800" u="none" cap="none" strike="noStrike">
              <a:solidFill>
                <a:schemeClr val="dk1"/>
              </a:solidFill>
              <a:latin typeface="Calibri"/>
              <a:ea typeface="Calibri"/>
              <a:cs typeface="Calibri"/>
              <a:sym typeface="Calibri"/>
            </a:endParaRPr>
          </a:p>
        </p:txBody>
      </p:sp>
      <p:sp>
        <p:nvSpPr>
          <p:cNvPr id="73" name="Google Shape;73;g2c1918f4273_0_27"/>
          <p:cNvSpPr/>
          <p:nvPr/>
        </p:nvSpPr>
        <p:spPr>
          <a:xfrm>
            <a:off x="15686461" y="80137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4" name="Google Shape;74;g2c1918f4273_0_27"/>
          <p:cNvSpPr/>
          <p:nvPr/>
        </p:nvSpPr>
        <p:spPr>
          <a:xfrm>
            <a:off x="15686461" y="9791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 name="Google Shape;75;g2c1918f4273_0_27"/>
          <p:cNvPicPr preferRelativeResize="0"/>
          <p:nvPr/>
        </p:nvPicPr>
        <p:blipFill rotWithShape="1">
          <a:blip r:embed="rId10">
            <a:alphaModFix/>
          </a:blip>
          <a:srcRect b="0" l="0" r="0" t="0"/>
          <a:stretch/>
        </p:blipFill>
        <p:spPr>
          <a:xfrm>
            <a:off x="15686461" y="9791700"/>
            <a:ext cx="1625803" cy="1625600"/>
          </a:xfrm>
          <a:prstGeom prst="rect">
            <a:avLst/>
          </a:prstGeom>
          <a:noFill/>
          <a:ln>
            <a:noFill/>
          </a:ln>
        </p:spPr>
      </p:pic>
      <p:sp>
        <p:nvSpPr>
          <p:cNvPr id="76" name="Google Shape;76;g2c1918f4273_0_27"/>
          <p:cNvSpPr/>
          <p:nvPr/>
        </p:nvSpPr>
        <p:spPr>
          <a:xfrm>
            <a:off x="15686461" y="97917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c1918f4273_0_27"/>
          <p:cNvSpPr/>
          <p:nvPr/>
        </p:nvSpPr>
        <p:spPr>
          <a:xfrm>
            <a:off x="15991299" y="10121900"/>
            <a:ext cx="10161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Vampiro One"/>
              <a:buNone/>
            </a:pPr>
            <a:r>
              <a:rPr b="0" i="0" lang="en-US" sz="4800" u="none" cap="none" strike="noStrike">
                <a:solidFill>
                  <a:srgbClr val="000000"/>
                </a:solidFill>
                <a:latin typeface="Vampiro One"/>
                <a:ea typeface="Vampiro One"/>
                <a:cs typeface="Vampiro One"/>
                <a:sym typeface="Vampiro One"/>
              </a:rPr>
              <a:t>04</a:t>
            </a:r>
            <a:endParaRPr b="0" i="0" sz="4800" u="none" cap="none" strike="noStrike">
              <a:solidFill>
                <a:schemeClr val="dk1"/>
              </a:solidFill>
              <a:latin typeface="Calibri"/>
              <a:ea typeface="Calibri"/>
              <a:cs typeface="Calibri"/>
              <a:sym typeface="Calibri"/>
            </a:endParaRPr>
          </a:p>
        </p:txBody>
      </p:sp>
      <p:sp>
        <p:nvSpPr>
          <p:cNvPr id="78" name="Google Shape;78;g2c1918f4273_0_27"/>
          <p:cNvSpPr/>
          <p:nvPr/>
        </p:nvSpPr>
        <p:spPr>
          <a:xfrm>
            <a:off x="17515489" y="98679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c1918f4273_0_27"/>
          <p:cNvSpPr/>
          <p:nvPr/>
        </p:nvSpPr>
        <p:spPr>
          <a:xfrm>
            <a:off x="17515489" y="98679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Magic</a:t>
            </a:r>
            <a:endParaRPr b="0" i="0" sz="4800" u="none" cap="none" strike="noStrike">
              <a:solidFill>
                <a:schemeClr val="dk1"/>
              </a:solidFill>
              <a:latin typeface="Calibri"/>
              <a:ea typeface="Calibri"/>
              <a:cs typeface="Calibri"/>
              <a:sym typeface="Calibri"/>
            </a:endParaRPr>
          </a:p>
        </p:txBody>
      </p:sp>
      <p:sp>
        <p:nvSpPr>
          <p:cNvPr id="80" name="Google Shape;80;g2c1918f4273_0_27"/>
          <p:cNvSpPr/>
          <p:nvPr/>
        </p:nvSpPr>
        <p:spPr>
          <a:xfrm>
            <a:off x="17515489" y="107315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81" name="Google Shape;81;g2c1918f4273_0_27"/>
          <p:cNvSpPr/>
          <p:nvPr/>
        </p:nvSpPr>
        <p:spPr>
          <a:xfrm>
            <a:off x="10262883" y="38100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 name="Google Shape;82;g2c1918f4273_0_27"/>
          <p:cNvPicPr preferRelativeResize="0"/>
          <p:nvPr/>
        </p:nvPicPr>
        <p:blipFill rotWithShape="1">
          <a:blip r:embed="rId11">
            <a:alphaModFix/>
          </a:blip>
          <a:srcRect b="0" l="0" r="0" t="0"/>
          <a:stretch/>
        </p:blipFill>
        <p:spPr>
          <a:xfrm>
            <a:off x="10262883" y="3771900"/>
            <a:ext cx="9322965" cy="38100"/>
          </a:xfrm>
          <a:prstGeom prst="rect">
            <a:avLst/>
          </a:prstGeom>
          <a:noFill/>
          <a:ln>
            <a:noFill/>
          </a:ln>
        </p:spPr>
      </p:pic>
      <p:sp>
        <p:nvSpPr>
          <p:cNvPr id="83" name="Google Shape;83;g2c1918f4273_0_27"/>
          <p:cNvSpPr/>
          <p:nvPr/>
        </p:nvSpPr>
        <p:spPr>
          <a:xfrm>
            <a:off x="12193524" y="65278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4" name="Google Shape;84;g2c1918f4273_0_27"/>
          <p:cNvPicPr preferRelativeResize="0"/>
          <p:nvPr/>
        </p:nvPicPr>
        <p:blipFill rotWithShape="1">
          <a:blip r:embed="rId11">
            <a:alphaModFix/>
          </a:blip>
          <a:srcRect b="0" l="0" r="0" t="0"/>
          <a:stretch/>
        </p:blipFill>
        <p:spPr>
          <a:xfrm>
            <a:off x="12193524" y="6489700"/>
            <a:ext cx="9322965" cy="38100"/>
          </a:xfrm>
          <a:prstGeom prst="rect">
            <a:avLst/>
          </a:prstGeom>
          <a:noFill/>
          <a:ln>
            <a:noFill/>
          </a:ln>
        </p:spPr>
      </p:pic>
      <p:sp>
        <p:nvSpPr>
          <p:cNvPr id="85" name="Google Shape;85;g2c1918f4273_0_27"/>
          <p:cNvSpPr/>
          <p:nvPr/>
        </p:nvSpPr>
        <p:spPr>
          <a:xfrm>
            <a:off x="13857432" y="92456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6" name="Google Shape;86;g2c1918f4273_0_27"/>
          <p:cNvPicPr preferRelativeResize="0"/>
          <p:nvPr/>
        </p:nvPicPr>
        <p:blipFill rotWithShape="1">
          <a:blip r:embed="rId11">
            <a:alphaModFix/>
          </a:blip>
          <a:srcRect b="0" l="0" r="0" t="0"/>
          <a:stretch/>
        </p:blipFill>
        <p:spPr>
          <a:xfrm>
            <a:off x="13857432" y="9207500"/>
            <a:ext cx="9322965" cy="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1" name="Shape 91"/>
        <p:cNvGrpSpPr/>
        <p:nvPr/>
      </p:nvGrpSpPr>
      <p:grpSpPr>
        <a:xfrm>
          <a:off x="0" y="0"/>
          <a:ext cx="0" cy="0"/>
          <a:chOff x="0" y="0"/>
          <a:chExt cx="0" cy="0"/>
        </a:xfrm>
      </p:grpSpPr>
      <p:pic>
        <p:nvPicPr>
          <p:cNvPr descr=" " id="92" name="Google Shape;92;g2c1918f4273_0_73"/>
          <p:cNvPicPr preferRelativeResize="0"/>
          <p:nvPr/>
        </p:nvPicPr>
        <p:blipFill rotWithShape="1">
          <a:blip r:embed="rId3">
            <a:alphaModFix/>
          </a:blip>
          <a:srcRect b="0" l="0" r="0" t="0"/>
          <a:stretch/>
        </p:blipFill>
        <p:spPr>
          <a:xfrm>
            <a:off x="12079210" y="0"/>
            <a:ext cx="12307838" cy="13716000"/>
          </a:xfrm>
          <a:prstGeom prst="rect">
            <a:avLst/>
          </a:prstGeom>
          <a:noFill/>
          <a:ln>
            <a:noFill/>
          </a:ln>
        </p:spPr>
      </p:pic>
      <p:pic>
        <p:nvPicPr>
          <p:cNvPr descr=" " id="93" name="Google Shape;93;g2c1918f4273_0_73"/>
          <p:cNvPicPr preferRelativeResize="0"/>
          <p:nvPr/>
        </p:nvPicPr>
        <p:blipFill rotWithShape="1">
          <a:blip r:embed="rId4">
            <a:alphaModFix/>
          </a:blip>
          <a:srcRect b="0" l="0" r="0" t="0"/>
          <a:stretch/>
        </p:blipFill>
        <p:spPr>
          <a:xfrm>
            <a:off x="851006" y="10909300"/>
            <a:ext cx="1600400" cy="2032000"/>
          </a:xfrm>
          <a:prstGeom prst="rect">
            <a:avLst/>
          </a:prstGeom>
          <a:noFill/>
          <a:ln>
            <a:noFill/>
          </a:ln>
        </p:spPr>
      </p:pic>
      <p:pic>
        <p:nvPicPr>
          <p:cNvPr descr=" " id="94" name="Google Shape;94;g2c1918f4273_0_73"/>
          <p:cNvPicPr preferRelativeResize="0"/>
          <p:nvPr/>
        </p:nvPicPr>
        <p:blipFill rotWithShape="1">
          <a:blip r:embed="rId5">
            <a:alphaModFix/>
          </a:blip>
          <a:srcRect b="0" l="0" r="0" t="0"/>
          <a:stretch/>
        </p:blipFill>
        <p:spPr>
          <a:xfrm>
            <a:off x="851006" y="698500"/>
            <a:ext cx="2591124" cy="2971800"/>
          </a:xfrm>
          <a:prstGeom prst="rect">
            <a:avLst/>
          </a:prstGeom>
          <a:noFill/>
          <a:ln>
            <a:noFill/>
          </a:ln>
        </p:spPr>
      </p:pic>
      <p:pic>
        <p:nvPicPr>
          <p:cNvPr descr=" " id="95" name="Google Shape;95;g2c1918f4273_0_73"/>
          <p:cNvPicPr preferRelativeResize="0"/>
          <p:nvPr/>
        </p:nvPicPr>
        <p:blipFill rotWithShape="1">
          <a:blip r:embed="rId6">
            <a:alphaModFix/>
          </a:blip>
          <a:srcRect b="0" l="0" r="0" t="0"/>
          <a:stretch/>
        </p:blipFill>
        <p:spPr>
          <a:xfrm>
            <a:off x="22103491" y="8675061"/>
            <a:ext cx="1682545" cy="2387705"/>
          </a:xfrm>
          <a:prstGeom prst="rect">
            <a:avLst/>
          </a:prstGeom>
          <a:noFill/>
          <a:ln>
            <a:noFill/>
          </a:ln>
        </p:spPr>
      </p:pic>
      <p:pic>
        <p:nvPicPr>
          <p:cNvPr descr=" " id="96" name="Google Shape;96;g2c1918f4273_0_73"/>
          <p:cNvPicPr preferRelativeResize="0"/>
          <p:nvPr/>
        </p:nvPicPr>
        <p:blipFill rotWithShape="1">
          <a:blip r:embed="rId7">
            <a:alphaModFix/>
          </a:blip>
          <a:srcRect b="0" l="0" r="0" t="0"/>
          <a:stretch/>
        </p:blipFill>
        <p:spPr>
          <a:xfrm>
            <a:off x="18950769" y="0"/>
            <a:ext cx="5436279" cy="6540500"/>
          </a:xfrm>
          <a:prstGeom prst="rect">
            <a:avLst/>
          </a:prstGeom>
          <a:noFill/>
          <a:ln>
            <a:noFill/>
          </a:ln>
        </p:spPr>
      </p:pic>
      <p:sp>
        <p:nvSpPr>
          <p:cNvPr id="97" name="Google Shape;97;g2c1918f4273_0_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8" name="Google Shape;98;g2c1918f4273_0_7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99" name="Google Shape;99;g2c1918f4273_0_73"/>
          <p:cNvSpPr/>
          <p:nvPr/>
        </p:nvSpPr>
        <p:spPr>
          <a:xfrm>
            <a:off x="2959470" y="2603500"/>
            <a:ext cx="17181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Vampiro One"/>
              <a:buNone/>
            </a:pPr>
            <a:r>
              <a:rPr b="0" i="0" lang="en-US" sz="8000" u="none" cap="none" strike="noStrike">
                <a:solidFill>
                  <a:srgbClr val="272727"/>
                </a:solidFill>
                <a:latin typeface="Vampiro One"/>
                <a:ea typeface="Vampiro One"/>
                <a:cs typeface="Vampiro One"/>
                <a:sym typeface="Vampiro One"/>
              </a:rPr>
              <a:t>The Realm of the Extraordinary</a:t>
            </a:r>
            <a:endParaRPr b="0" i="0" sz="8000" u="none" cap="none" strike="noStrike">
              <a:solidFill>
                <a:schemeClr val="dk1"/>
              </a:solidFill>
              <a:latin typeface="Calibri"/>
              <a:ea typeface="Calibri"/>
              <a:cs typeface="Calibri"/>
              <a:sym typeface="Calibri"/>
            </a:endParaRPr>
          </a:p>
        </p:txBody>
      </p:sp>
      <p:sp>
        <p:nvSpPr>
          <p:cNvPr id="100" name="Google Shape;100;g2c1918f4273_0_73"/>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1" name="Google Shape;101;g2c1918f4273_0_73"/>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6" name="Shape 106"/>
        <p:cNvGrpSpPr/>
        <p:nvPr/>
      </p:nvGrpSpPr>
      <p:grpSpPr>
        <a:xfrm>
          <a:off x="0" y="0"/>
          <a:ext cx="0" cy="0"/>
          <a:chOff x="0" y="0"/>
          <a:chExt cx="0" cy="0"/>
        </a:xfrm>
      </p:grpSpPr>
      <p:pic>
        <p:nvPicPr>
          <p:cNvPr descr=" " id="107" name="Google Shape;107;g2c1918f4273_0_87"/>
          <p:cNvPicPr preferRelativeResize="0"/>
          <p:nvPr/>
        </p:nvPicPr>
        <p:blipFill rotWithShape="1">
          <a:blip r:embed="rId3">
            <a:alphaModFix/>
          </a:blip>
          <a:srcRect b="0" l="0" r="0" t="0"/>
          <a:stretch/>
        </p:blipFill>
        <p:spPr>
          <a:xfrm>
            <a:off x="10313689" y="0"/>
            <a:ext cx="14073359" cy="13716000"/>
          </a:xfrm>
          <a:prstGeom prst="rect">
            <a:avLst/>
          </a:prstGeom>
          <a:noFill/>
          <a:ln>
            <a:noFill/>
          </a:ln>
        </p:spPr>
      </p:pic>
      <p:pic>
        <p:nvPicPr>
          <p:cNvPr descr=" " id="108" name="Google Shape;108;g2c1918f4273_0_87"/>
          <p:cNvPicPr preferRelativeResize="0"/>
          <p:nvPr/>
        </p:nvPicPr>
        <p:blipFill rotWithShape="1">
          <a:blip r:embed="rId4">
            <a:alphaModFix/>
          </a:blip>
          <a:srcRect b="0" l="0" r="0" t="0"/>
          <a:stretch/>
        </p:blipFill>
        <p:spPr>
          <a:xfrm>
            <a:off x="406451" y="241300"/>
            <a:ext cx="1892537" cy="2400300"/>
          </a:xfrm>
          <a:prstGeom prst="rect">
            <a:avLst/>
          </a:prstGeom>
          <a:noFill/>
          <a:ln>
            <a:noFill/>
          </a:ln>
        </p:spPr>
      </p:pic>
      <p:pic>
        <p:nvPicPr>
          <p:cNvPr descr=" " id="109" name="Google Shape;109;g2c1918f4273_0_87"/>
          <p:cNvPicPr preferRelativeResize="0"/>
          <p:nvPr/>
        </p:nvPicPr>
        <p:blipFill rotWithShape="1">
          <a:blip r:embed="rId5">
            <a:alphaModFix/>
          </a:blip>
          <a:srcRect b="0" l="0" r="0" t="0"/>
          <a:stretch/>
        </p:blipFill>
        <p:spPr>
          <a:xfrm>
            <a:off x="21084635" y="8953500"/>
            <a:ext cx="2591124" cy="2971800"/>
          </a:xfrm>
          <a:prstGeom prst="rect">
            <a:avLst/>
          </a:prstGeom>
          <a:noFill/>
          <a:ln>
            <a:noFill/>
          </a:ln>
        </p:spPr>
      </p:pic>
      <p:pic>
        <p:nvPicPr>
          <p:cNvPr descr=" " id="110" name="Google Shape;110;g2c1918f4273_0_87"/>
          <p:cNvPicPr preferRelativeResize="0"/>
          <p:nvPr/>
        </p:nvPicPr>
        <p:blipFill rotWithShape="1">
          <a:blip r:embed="rId6">
            <a:alphaModFix/>
          </a:blip>
          <a:srcRect b="0" l="0" r="0" t="0"/>
          <a:stretch/>
        </p:blipFill>
        <p:spPr>
          <a:xfrm>
            <a:off x="406451" y="11684000"/>
            <a:ext cx="2362495" cy="1574800"/>
          </a:xfrm>
          <a:prstGeom prst="rect">
            <a:avLst/>
          </a:prstGeom>
          <a:noFill/>
          <a:ln>
            <a:noFill/>
          </a:ln>
        </p:spPr>
      </p:pic>
      <p:pic>
        <p:nvPicPr>
          <p:cNvPr descr=" " id="111" name="Google Shape;111;g2c1918f4273_0_87"/>
          <p:cNvPicPr preferRelativeResize="0"/>
          <p:nvPr/>
        </p:nvPicPr>
        <p:blipFill rotWithShape="1">
          <a:blip r:embed="rId7">
            <a:alphaModFix/>
          </a:blip>
          <a:srcRect b="0" l="0" r="0" t="0"/>
          <a:stretch/>
        </p:blipFill>
        <p:spPr>
          <a:xfrm>
            <a:off x="16207226" y="850900"/>
            <a:ext cx="6541318" cy="6540500"/>
          </a:xfrm>
          <a:prstGeom prst="rect">
            <a:avLst/>
          </a:prstGeom>
          <a:noFill/>
          <a:ln>
            <a:noFill/>
          </a:ln>
        </p:spPr>
      </p:pic>
      <p:sp>
        <p:nvSpPr>
          <p:cNvPr id="112" name="Google Shape;112;g2c1918f4273_0_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g2c1918f4273_0_8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14" name="Google Shape;114;g2c1918f4273_0_87"/>
          <p:cNvPicPr preferRelativeResize="0"/>
          <p:nvPr/>
        </p:nvPicPr>
        <p:blipFill rotWithShape="1">
          <a:blip r:embed="rId9">
            <a:alphaModFix/>
          </a:blip>
          <a:srcRect b="0" l="0" r="0" t="0"/>
          <a:stretch/>
        </p:blipFill>
        <p:spPr>
          <a:xfrm>
            <a:off x="13260457" y="1270000"/>
            <a:ext cx="9818327" cy="12446000"/>
          </a:xfrm>
          <a:prstGeom prst="rect">
            <a:avLst/>
          </a:prstGeom>
          <a:noFill/>
          <a:ln>
            <a:noFill/>
          </a:ln>
        </p:spPr>
      </p:pic>
      <p:sp>
        <p:nvSpPr>
          <p:cNvPr id="115" name="Google Shape;115;g2c1918f4273_0_87"/>
          <p:cNvSpPr/>
          <p:nvPr/>
        </p:nvSpPr>
        <p:spPr>
          <a:xfrm>
            <a:off x="2502213" y="2489200"/>
            <a:ext cx="7875000" cy="472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6" name="Google Shape;116;g2c1918f4273_0_87"/>
          <p:cNvPicPr preferRelativeResize="0"/>
          <p:nvPr/>
        </p:nvPicPr>
        <p:blipFill rotWithShape="1">
          <a:blip r:embed="rId10">
            <a:alphaModFix/>
          </a:blip>
          <a:srcRect b="0" l="0" r="0" t="0"/>
          <a:stretch/>
        </p:blipFill>
        <p:spPr>
          <a:xfrm>
            <a:off x="2502213" y="2489200"/>
            <a:ext cx="1189406" cy="1016000"/>
          </a:xfrm>
          <a:prstGeom prst="rect">
            <a:avLst/>
          </a:prstGeom>
          <a:noFill/>
          <a:ln>
            <a:noFill/>
          </a:ln>
        </p:spPr>
      </p:pic>
      <p:sp>
        <p:nvSpPr>
          <p:cNvPr id="117" name="Google Shape;117;g2c1918f4273_0_87"/>
          <p:cNvSpPr/>
          <p:nvPr/>
        </p:nvSpPr>
        <p:spPr>
          <a:xfrm>
            <a:off x="2502213" y="3810000"/>
            <a:ext cx="78750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c1918f4273_0_87"/>
          <p:cNvSpPr/>
          <p:nvPr/>
        </p:nvSpPr>
        <p:spPr>
          <a:xfrm>
            <a:off x="2502213" y="3810000"/>
            <a:ext cx="8078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Unicorn Sightings</a:t>
            </a:r>
            <a:endParaRPr b="0" i="0" sz="4800" u="none" cap="none" strike="noStrike">
              <a:solidFill>
                <a:schemeClr val="dk1"/>
              </a:solidFill>
              <a:latin typeface="Calibri"/>
              <a:ea typeface="Calibri"/>
              <a:cs typeface="Calibri"/>
              <a:sym typeface="Calibri"/>
            </a:endParaRPr>
          </a:p>
        </p:txBody>
      </p:sp>
      <p:sp>
        <p:nvSpPr>
          <p:cNvPr id="119" name="Google Shape;119;g2c1918f4273_0_87"/>
          <p:cNvSpPr/>
          <p:nvPr/>
        </p:nvSpPr>
        <p:spPr>
          <a:xfrm>
            <a:off x="2502213" y="47752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20" name="Google Shape;120;g2c1918f4273_0_87"/>
          <p:cNvSpPr/>
          <p:nvPr/>
        </p:nvSpPr>
        <p:spPr>
          <a:xfrm>
            <a:off x="2502213" y="8001000"/>
            <a:ext cx="7875000" cy="472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c1918f4273_0_87"/>
          <p:cNvPicPr preferRelativeResize="0"/>
          <p:nvPr/>
        </p:nvPicPr>
        <p:blipFill rotWithShape="1">
          <a:blip r:embed="rId11">
            <a:alphaModFix/>
          </a:blip>
          <a:srcRect b="0" l="0" r="0" t="0"/>
          <a:stretch/>
        </p:blipFill>
        <p:spPr>
          <a:xfrm>
            <a:off x="2502213" y="8001000"/>
            <a:ext cx="1053103" cy="1016000"/>
          </a:xfrm>
          <a:prstGeom prst="rect">
            <a:avLst/>
          </a:prstGeom>
          <a:noFill/>
          <a:ln>
            <a:noFill/>
          </a:ln>
        </p:spPr>
      </p:pic>
      <p:sp>
        <p:nvSpPr>
          <p:cNvPr id="122" name="Google Shape;122;g2c1918f4273_0_87"/>
          <p:cNvSpPr/>
          <p:nvPr/>
        </p:nvSpPr>
        <p:spPr>
          <a:xfrm>
            <a:off x="2502213" y="9321800"/>
            <a:ext cx="78750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c1918f4273_0_87"/>
          <p:cNvSpPr/>
          <p:nvPr/>
        </p:nvSpPr>
        <p:spPr>
          <a:xfrm>
            <a:off x="2502213" y="9321800"/>
            <a:ext cx="8078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Dragon Taming</a:t>
            </a:r>
            <a:endParaRPr b="0" i="0" sz="4800" u="none" cap="none" strike="noStrike">
              <a:solidFill>
                <a:schemeClr val="dk1"/>
              </a:solidFill>
              <a:latin typeface="Calibri"/>
              <a:ea typeface="Calibri"/>
              <a:cs typeface="Calibri"/>
              <a:sym typeface="Calibri"/>
            </a:endParaRPr>
          </a:p>
        </p:txBody>
      </p:sp>
      <p:sp>
        <p:nvSpPr>
          <p:cNvPr id="124" name="Google Shape;124;g2c1918f4273_0_87"/>
          <p:cNvSpPr/>
          <p:nvPr/>
        </p:nvSpPr>
        <p:spPr>
          <a:xfrm>
            <a:off x="2502213" y="102870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9" name="Shape 129"/>
        <p:cNvGrpSpPr/>
        <p:nvPr/>
      </p:nvGrpSpPr>
      <p:grpSpPr>
        <a:xfrm>
          <a:off x="0" y="0"/>
          <a:ext cx="0" cy="0"/>
          <a:chOff x="0" y="0"/>
          <a:chExt cx="0" cy="0"/>
        </a:xfrm>
      </p:grpSpPr>
      <p:pic>
        <p:nvPicPr>
          <p:cNvPr descr=" " id="130" name="Google Shape;130;g2c1918f4273_0_109"/>
          <p:cNvPicPr preferRelativeResize="0"/>
          <p:nvPr/>
        </p:nvPicPr>
        <p:blipFill rotWithShape="1">
          <a:blip r:embed="rId3">
            <a:alphaModFix/>
          </a:blip>
          <a:srcRect b="0" l="0" r="0" t="0"/>
          <a:stretch/>
        </p:blipFill>
        <p:spPr>
          <a:xfrm>
            <a:off x="0" y="673100"/>
            <a:ext cx="17070934" cy="13042900"/>
          </a:xfrm>
          <a:prstGeom prst="rect">
            <a:avLst/>
          </a:prstGeom>
          <a:noFill/>
          <a:ln>
            <a:noFill/>
          </a:ln>
        </p:spPr>
      </p:pic>
      <p:pic>
        <p:nvPicPr>
          <p:cNvPr descr=" " id="131" name="Google Shape;131;g2c1918f4273_0_109"/>
          <p:cNvPicPr preferRelativeResize="0"/>
          <p:nvPr/>
        </p:nvPicPr>
        <p:blipFill rotWithShape="1">
          <a:blip r:embed="rId4">
            <a:alphaModFix/>
          </a:blip>
          <a:srcRect b="0" l="0" r="0" t="0"/>
          <a:stretch/>
        </p:blipFill>
        <p:spPr>
          <a:xfrm>
            <a:off x="21999150" y="10477500"/>
            <a:ext cx="1892537" cy="2400300"/>
          </a:xfrm>
          <a:prstGeom prst="rect">
            <a:avLst/>
          </a:prstGeom>
          <a:noFill/>
          <a:ln>
            <a:noFill/>
          </a:ln>
        </p:spPr>
      </p:pic>
      <p:pic>
        <p:nvPicPr>
          <p:cNvPr descr=" " id="132" name="Google Shape;132;g2c1918f4273_0_109"/>
          <p:cNvPicPr preferRelativeResize="0"/>
          <p:nvPr/>
        </p:nvPicPr>
        <p:blipFill rotWithShape="1">
          <a:blip r:embed="rId5">
            <a:alphaModFix/>
          </a:blip>
          <a:srcRect b="0" l="0" r="0" t="0"/>
          <a:stretch/>
        </p:blipFill>
        <p:spPr>
          <a:xfrm>
            <a:off x="381048" y="495300"/>
            <a:ext cx="2102686" cy="2171700"/>
          </a:xfrm>
          <a:prstGeom prst="rect">
            <a:avLst/>
          </a:prstGeom>
          <a:noFill/>
          <a:ln>
            <a:noFill/>
          </a:ln>
        </p:spPr>
      </p:pic>
      <p:pic>
        <p:nvPicPr>
          <p:cNvPr descr=" " id="133" name="Google Shape;133;g2c1918f4273_0_109"/>
          <p:cNvPicPr preferRelativeResize="0"/>
          <p:nvPr/>
        </p:nvPicPr>
        <p:blipFill rotWithShape="1">
          <a:blip r:embed="rId6">
            <a:alphaModFix/>
          </a:blip>
          <a:srcRect b="0" l="0" r="0" t="0"/>
          <a:stretch/>
        </p:blipFill>
        <p:spPr>
          <a:xfrm>
            <a:off x="21786134" y="644184"/>
            <a:ext cx="1828225" cy="2261989"/>
          </a:xfrm>
          <a:prstGeom prst="rect">
            <a:avLst/>
          </a:prstGeom>
          <a:noFill/>
          <a:ln>
            <a:noFill/>
          </a:ln>
        </p:spPr>
      </p:pic>
      <p:pic>
        <p:nvPicPr>
          <p:cNvPr descr=" " id="134" name="Google Shape;134;g2c1918f4273_0_109"/>
          <p:cNvPicPr preferRelativeResize="0"/>
          <p:nvPr/>
        </p:nvPicPr>
        <p:blipFill rotWithShape="1">
          <a:blip r:embed="rId7">
            <a:alphaModFix/>
          </a:blip>
          <a:srcRect b="0" l="0" r="0" t="0"/>
          <a:stretch/>
        </p:blipFill>
        <p:spPr>
          <a:xfrm>
            <a:off x="4458257" y="6743700"/>
            <a:ext cx="6541318" cy="6540500"/>
          </a:xfrm>
          <a:prstGeom prst="rect">
            <a:avLst/>
          </a:prstGeom>
          <a:noFill/>
          <a:ln>
            <a:noFill/>
          </a:ln>
        </p:spPr>
      </p:pic>
      <p:sp>
        <p:nvSpPr>
          <p:cNvPr id="135" name="Google Shape;135;g2c1918f4273_0_1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6" name="Google Shape;136;g2c1918f4273_0_10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37" name="Google Shape;137;g2c1918f4273_0_109"/>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8" name="Google Shape;138;g2c1918f4273_0_109"/>
          <p:cNvPicPr preferRelativeResize="0"/>
          <p:nvPr/>
        </p:nvPicPr>
        <p:blipFill rotWithShape="1">
          <a:blip r:embed="rId9">
            <a:alphaModFix/>
          </a:blip>
          <a:srcRect b="0" l="0" r="0" t="0"/>
          <a:stretch/>
        </p:blipFill>
        <p:spPr>
          <a:xfrm>
            <a:off x="800200" y="1181100"/>
            <a:ext cx="7049381" cy="5422900"/>
          </a:xfrm>
          <a:prstGeom prst="rect">
            <a:avLst/>
          </a:prstGeom>
          <a:noFill/>
          <a:ln>
            <a:noFill/>
          </a:ln>
        </p:spPr>
      </p:pic>
      <p:sp>
        <p:nvSpPr>
          <p:cNvPr id="139" name="Google Shape;139;g2c1918f4273_0_109"/>
          <p:cNvSpPr/>
          <p:nvPr/>
        </p:nvSpPr>
        <p:spPr>
          <a:xfrm>
            <a:off x="1536892" y="7213600"/>
            <a:ext cx="55761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c1918f4273_0_109"/>
          <p:cNvSpPr/>
          <p:nvPr/>
        </p:nvSpPr>
        <p:spPr>
          <a:xfrm>
            <a:off x="1536892" y="7213600"/>
            <a:ext cx="5779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Unicorn Sightings</a:t>
            </a:r>
            <a:endParaRPr b="0" i="0" sz="4800" u="none" cap="none" strike="noStrike">
              <a:solidFill>
                <a:schemeClr val="dk1"/>
              </a:solidFill>
              <a:latin typeface="Calibri"/>
              <a:ea typeface="Calibri"/>
              <a:cs typeface="Calibri"/>
              <a:sym typeface="Calibri"/>
            </a:endParaRPr>
          </a:p>
        </p:txBody>
      </p:sp>
      <p:sp>
        <p:nvSpPr>
          <p:cNvPr id="141" name="Google Shape;141;g2c1918f4273_0_109"/>
          <p:cNvSpPr/>
          <p:nvPr/>
        </p:nvSpPr>
        <p:spPr>
          <a:xfrm>
            <a:off x="800200" y="85852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c1918f4273_0_109"/>
          <p:cNvSpPr/>
          <p:nvPr/>
        </p:nvSpPr>
        <p:spPr>
          <a:xfrm>
            <a:off x="732458" y="85852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43" name="Google Shape;143;g2c1918f4273_0_109"/>
          <p:cNvSpPr/>
          <p:nvPr/>
        </p:nvSpPr>
        <p:spPr>
          <a:xfrm>
            <a:off x="3696162" y="11633200"/>
            <a:ext cx="12576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c1918f4273_0_109"/>
          <p:cNvSpPr/>
          <p:nvPr/>
        </p:nvSpPr>
        <p:spPr>
          <a:xfrm>
            <a:off x="3696162" y="11633200"/>
            <a:ext cx="14607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78E8"/>
              </a:buClr>
              <a:buSzPts val="4800"/>
              <a:buFont typeface="Vampiro One"/>
              <a:buNone/>
            </a:pPr>
            <a:r>
              <a:rPr b="0" i="0" lang="en-US" sz="4800" u="none" cap="none" strike="noStrike">
                <a:solidFill>
                  <a:srgbClr val="0178E8"/>
                </a:solidFill>
                <a:latin typeface="Vampiro One"/>
                <a:ea typeface="Vampiro One"/>
                <a:cs typeface="Vampiro One"/>
                <a:sym typeface="Vampiro One"/>
              </a:rPr>
              <a:t>45%</a:t>
            </a:r>
            <a:endParaRPr b="0" i="0" sz="4800" u="none" cap="none" strike="noStrike">
              <a:solidFill>
                <a:schemeClr val="dk1"/>
              </a:solidFill>
              <a:latin typeface="Calibri"/>
              <a:ea typeface="Calibri"/>
              <a:cs typeface="Calibri"/>
              <a:sym typeface="Calibri"/>
            </a:endParaRPr>
          </a:p>
        </p:txBody>
      </p:sp>
      <p:sp>
        <p:nvSpPr>
          <p:cNvPr id="145" name="Google Shape;145;g2c1918f4273_0_109"/>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6" name="Google Shape;146;g2c1918f4273_0_109"/>
          <p:cNvPicPr preferRelativeResize="0"/>
          <p:nvPr/>
        </p:nvPicPr>
        <p:blipFill rotWithShape="1">
          <a:blip r:embed="rId10">
            <a:alphaModFix/>
          </a:blip>
          <a:srcRect b="0" l="0" r="0" t="0"/>
          <a:stretch/>
        </p:blipFill>
        <p:spPr>
          <a:xfrm>
            <a:off x="16016702" y="1181100"/>
            <a:ext cx="7049381" cy="5422900"/>
          </a:xfrm>
          <a:prstGeom prst="rect">
            <a:avLst/>
          </a:prstGeom>
          <a:noFill/>
          <a:ln>
            <a:noFill/>
          </a:ln>
        </p:spPr>
      </p:pic>
      <p:sp>
        <p:nvSpPr>
          <p:cNvPr id="147" name="Google Shape;147;g2c1918f4273_0_109"/>
          <p:cNvSpPr/>
          <p:nvPr/>
        </p:nvSpPr>
        <p:spPr>
          <a:xfrm>
            <a:off x="16753394" y="7213600"/>
            <a:ext cx="55761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c1918f4273_0_109"/>
          <p:cNvSpPr/>
          <p:nvPr/>
        </p:nvSpPr>
        <p:spPr>
          <a:xfrm>
            <a:off x="16753394" y="7213600"/>
            <a:ext cx="5779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Unicorn Sightings</a:t>
            </a:r>
            <a:endParaRPr b="0" i="0" sz="4800" u="none" cap="none" strike="noStrike">
              <a:solidFill>
                <a:schemeClr val="dk1"/>
              </a:solidFill>
              <a:latin typeface="Calibri"/>
              <a:ea typeface="Calibri"/>
              <a:cs typeface="Calibri"/>
              <a:sym typeface="Calibri"/>
            </a:endParaRPr>
          </a:p>
        </p:txBody>
      </p:sp>
      <p:sp>
        <p:nvSpPr>
          <p:cNvPr id="149" name="Google Shape;149;g2c1918f4273_0_109"/>
          <p:cNvSpPr/>
          <p:nvPr/>
        </p:nvSpPr>
        <p:spPr>
          <a:xfrm>
            <a:off x="16016702" y="85852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c1918f4273_0_109"/>
          <p:cNvSpPr/>
          <p:nvPr/>
        </p:nvSpPr>
        <p:spPr>
          <a:xfrm>
            <a:off x="15948960" y="85852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51" name="Google Shape;151;g2c1918f4273_0_109"/>
          <p:cNvSpPr/>
          <p:nvPr/>
        </p:nvSpPr>
        <p:spPr>
          <a:xfrm>
            <a:off x="18912664" y="11633200"/>
            <a:ext cx="12576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c1918f4273_0_109"/>
          <p:cNvSpPr/>
          <p:nvPr/>
        </p:nvSpPr>
        <p:spPr>
          <a:xfrm>
            <a:off x="18912664" y="11633200"/>
            <a:ext cx="14607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78E8"/>
              </a:buClr>
              <a:buSzPts val="4800"/>
              <a:buFont typeface="Vampiro One"/>
              <a:buNone/>
            </a:pPr>
            <a:r>
              <a:rPr b="0" i="0" lang="en-US" sz="4800" u="none" cap="none" strike="noStrike">
                <a:solidFill>
                  <a:srgbClr val="0178E8"/>
                </a:solidFill>
                <a:latin typeface="Vampiro One"/>
                <a:ea typeface="Vampiro One"/>
                <a:cs typeface="Vampiro One"/>
                <a:sym typeface="Vampiro One"/>
              </a:rPr>
              <a:t>45%</a:t>
            </a:r>
            <a:endParaRPr b="0" i="0" sz="4800" u="none" cap="none" strike="noStrike">
              <a:solidFill>
                <a:schemeClr val="dk1"/>
              </a:solidFill>
              <a:latin typeface="Calibri"/>
              <a:ea typeface="Calibri"/>
              <a:cs typeface="Calibri"/>
              <a:sym typeface="Calibri"/>
            </a:endParaRPr>
          </a:p>
        </p:txBody>
      </p:sp>
      <p:sp>
        <p:nvSpPr>
          <p:cNvPr id="153" name="Google Shape;153;g2c1918f4273_0_109"/>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c1918f4273_0_109"/>
          <p:cNvSpPr/>
          <p:nvPr/>
        </p:nvSpPr>
        <p:spPr>
          <a:xfrm>
            <a:off x="9557945" y="1181100"/>
            <a:ext cx="47505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c1918f4273_0_109"/>
          <p:cNvSpPr/>
          <p:nvPr/>
        </p:nvSpPr>
        <p:spPr>
          <a:xfrm>
            <a:off x="9557945" y="1181100"/>
            <a:ext cx="49536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Dragon Taming</a:t>
            </a:r>
            <a:endParaRPr b="0" i="0" sz="4800" u="none" cap="none" strike="noStrike">
              <a:solidFill>
                <a:schemeClr val="dk1"/>
              </a:solidFill>
              <a:latin typeface="Calibri"/>
              <a:ea typeface="Calibri"/>
              <a:cs typeface="Calibri"/>
              <a:sym typeface="Calibri"/>
            </a:endParaRPr>
          </a:p>
        </p:txBody>
      </p:sp>
      <p:sp>
        <p:nvSpPr>
          <p:cNvPr id="156" name="Google Shape;156;g2c1918f4273_0_109"/>
          <p:cNvSpPr/>
          <p:nvPr/>
        </p:nvSpPr>
        <p:spPr>
          <a:xfrm>
            <a:off x="8408451" y="25527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c1918f4273_0_109"/>
          <p:cNvSpPr/>
          <p:nvPr/>
        </p:nvSpPr>
        <p:spPr>
          <a:xfrm>
            <a:off x="8340709" y="25527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8" name="Google Shape;158;g2c1918f4273_0_109"/>
          <p:cNvPicPr preferRelativeResize="0"/>
          <p:nvPr/>
        </p:nvPicPr>
        <p:blipFill rotWithShape="1">
          <a:blip r:embed="rId11">
            <a:alphaModFix/>
          </a:blip>
          <a:srcRect b="0" l="0" r="0" t="0"/>
          <a:stretch/>
        </p:blipFill>
        <p:spPr>
          <a:xfrm>
            <a:off x="8408451" y="5600700"/>
            <a:ext cx="7049381" cy="5422900"/>
          </a:xfrm>
          <a:prstGeom prst="rect">
            <a:avLst/>
          </a:prstGeom>
          <a:noFill/>
          <a:ln>
            <a:noFill/>
          </a:ln>
        </p:spPr>
      </p:pic>
      <p:sp>
        <p:nvSpPr>
          <p:cNvPr id="159" name="Google Shape;159;g2c1918f4273_0_109"/>
          <p:cNvSpPr/>
          <p:nvPr/>
        </p:nvSpPr>
        <p:spPr>
          <a:xfrm>
            <a:off x="11336167" y="11633200"/>
            <a:ext cx="11940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c1918f4273_0_109"/>
          <p:cNvSpPr/>
          <p:nvPr/>
        </p:nvSpPr>
        <p:spPr>
          <a:xfrm>
            <a:off x="11336167" y="11633200"/>
            <a:ext cx="1397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78E8"/>
              </a:buClr>
              <a:buSzPts val="4800"/>
              <a:buFont typeface="Vampiro One"/>
              <a:buNone/>
            </a:pPr>
            <a:r>
              <a:rPr b="0" i="0" lang="en-US" sz="4800" u="none" cap="none" strike="noStrike">
                <a:solidFill>
                  <a:srgbClr val="0178E8"/>
                </a:solidFill>
                <a:latin typeface="Vampiro One"/>
                <a:ea typeface="Vampiro One"/>
                <a:cs typeface="Vampiro One"/>
                <a:sym typeface="Vampiro One"/>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5" name="Shape 165"/>
        <p:cNvGrpSpPr/>
        <p:nvPr/>
      </p:nvGrpSpPr>
      <p:grpSpPr>
        <a:xfrm>
          <a:off x="0" y="0"/>
          <a:ext cx="0" cy="0"/>
          <a:chOff x="0" y="0"/>
          <a:chExt cx="0" cy="0"/>
        </a:xfrm>
      </p:grpSpPr>
      <p:pic>
        <p:nvPicPr>
          <p:cNvPr descr=" " id="166" name="Google Shape;166;g2c1918f4273_0_144"/>
          <p:cNvPicPr preferRelativeResize="0"/>
          <p:nvPr/>
        </p:nvPicPr>
        <p:blipFill rotWithShape="1">
          <a:blip r:embed="rId3">
            <a:alphaModFix/>
          </a:blip>
          <a:srcRect b="0" l="0" r="0" t="0"/>
          <a:stretch/>
        </p:blipFill>
        <p:spPr>
          <a:xfrm>
            <a:off x="520765" y="2565400"/>
            <a:ext cx="16791499" cy="11150600"/>
          </a:xfrm>
          <a:prstGeom prst="rect">
            <a:avLst/>
          </a:prstGeom>
          <a:noFill/>
          <a:ln>
            <a:noFill/>
          </a:ln>
        </p:spPr>
      </p:pic>
      <p:pic>
        <p:nvPicPr>
          <p:cNvPr descr=" " id="167" name="Google Shape;167;g2c1918f4273_0_144"/>
          <p:cNvPicPr preferRelativeResize="0"/>
          <p:nvPr/>
        </p:nvPicPr>
        <p:blipFill rotWithShape="1">
          <a:blip r:embed="rId4">
            <a:alphaModFix/>
          </a:blip>
          <a:srcRect b="0" l="0" r="0" t="0"/>
          <a:stretch/>
        </p:blipFill>
        <p:spPr>
          <a:xfrm>
            <a:off x="2237132" y="774700"/>
            <a:ext cx="3326163" cy="4229100"/>
          </a:xfrm>
          <a:prstGeom prst="rect">
            <a:avLst/>
          </a:prstGeom>
          <a:noFill/>
          <a:ln>
            <a:noFill/>
          </a:ln>
        </p:spPr>
      </p:pic>
      <p:pic>
        <p:nvPicPr>
          <p:cNvPr descr=" " id="168" name="Google Shape;168;g2c1918f4273_0_144"/>
          <p:cNvPicPr preferRelativeResize="0"/>
          <p:nvPr/>
        </p:nvPicPr>
        <p:blipFill rotWithShape="1">
          <a:blip r:embed="rId5">
            <a:alphaModFix/>
          </a:blip>
          <a:srcRect b="0" l="0" r="0" t="0"/>
          <a:stretch/>
        </p:blipFill>
        <p:spPr>
          <a:xfrm>
            <a:off x="21071934" y="10261600"/>
            <a:ext cx="2527616" cy="2616200"/>
          </a:xfrm>
          <a:prstGeom prst="rect">
            <a:avLst/>
          </a:prstGeom>
          <a:noFill/>
          <a:ln>
            <a:noFill/>
          </a:ln>
        </p:spPr>
      </p:pic>
      <p:pic>
        <p:nvPicPr>
          <p:cNvPr descr=" " id="169" name="Google Shape;169;g2c1918f4273_0_144"/>
          <p:cNvPicPr preferRelativeResize="0"/>
          <p:nvPr/>
        </p:nvPicPr>
        <p:blipFill rotWithShape="1">
          <a:blip r:embed="rId6">
            <a:alphaModFix/>
          </a:blip>
          <a:srcRect b="0" l="0" r="0" t="0"/>
          <a:stretch/>
        </p:blipFill>
        <p:spPr>
          <a:xfrm>
            <a:off x="18315168" y="627918"/>
            <a:ext cx="5216433" cy="4188365"/>
          </a:xfrm>
          <a:prstGeom prst="rect">
            <a:avLst/>
          </a:prstGeom>
          <a:noFill/>
          <a:ln>
            <a:noFill/>
          </a:ln>
        </p:spPr>
      </p:pic>
      <p:pic>
        <p:nvPicPr>
          <p:cNvPr descr=" " id="170" name="Google Shape;170;g2c1918f4273_0_144"/>
          <p:cNvPicPr preferRelativeResize="0"/>
          <p:nvPr/>
        </p:nvPicPr>
        <p:blipFill rotWithShape="1">
          <a:blip r:embed="rId7">
            <a:alphaModFix/>
          </a:blip>
          <a:srcRect b="0" l="0" r="0" t="0"/>
          <a:stretch/>
        </p:blipFill>
        <p:spPr>
          <a:xfrm>
            <a:off x="7265308" y="7175500"/>
            <a:ext cx="6541318" cy="6540500"/>
          </a:xfrm>
          <a:prstGeom prst="rect">
            <a:avLst/>
          </a:prstGeom>
          <a:noFill/>
          <a:ln>
            <a:noFill/>
          </a:ln>
        </p:spPr>
      </p:pic>
      <p:sp>
        <p:nvSpPr>
          <p:cNvPr id="171" name="Google Shape;171;g2c1918f4273_0_1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2" name="Google Shape;172;g2c1918f4273_0_14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73" name="Google Shape;173;g2c1918f4273_0_144"/>
          <p:cNvPicPr preferRelativeResize="0"/>
          <p:nvPr/>
        </p:nvPicPr>
        <p:blipFill rotWithShape="1">
          <a:blip r:embed="rId9">
            <a:alphaModFix/>
          </a:blip>
          <a:srcRect b="0" l="0" r="0" t="0"/>
          <a:stretch/>
        </p:blipFill>
        <p:spPr>
          <a:xfrm>
            <a:off x="0" y="1498600"/>
            <a:ext cx="5966698" cy="4437887"/>
          </a:xfrm>
          <a:prstGeom prst="rect">
            <a:avLst/>
          </a:prstGeom>
          <a:noFill/>
          <a:ln>
            <a:noFill/>
          </a:ln>
        </p:spPr>
      </p:pic>
      <p:sp>
        <p:nvSpPr>
          <p:cNvPr id="174" name="Google Shape;174;g2c1918f4273_0_144"/>
          <p:cNvSpPr/>
          <p:nvPr/>
        </p:nvSpPr>
        <p:spPr>
          <a:xfrm>
            <a:off x="5398175" y="4140200"/>
            <a:ext cx="13603500" cy="544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c1918f4273_0_144"/>
          <p:cNvSpPr/>
          <p:nvPr/>
        </p:nvSpPr>
        <p:spPr>
          <a:xfrm>
            <a:off x="5398175" y="4140200"/>
            <a:ext cx="13806600" cy="477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6" name="Google Shape;176;g2c1918f4273_0_144"/>
          <p:cNvSpPr/>
          <p:nvPr/>
        </p:nvSpPr>
        <p:spPr>
          <a:xfrm>
            <a:off x="14581422" y="9017000"/>
            <a:ext cx="4572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mpiro One"/>
              <a:buNone/>
            </a:pPr>
            <a:r>
              <a:rPr b="0" i="0" lang="en-US" sz="3600" u="none" cap="none" strike="noStrike">
                <a:solidFill>
                  <a:srgbClr val="0E0E0E"/>
                </a:solidFill>
                <a:latin typeface="Vampiro One"/>
                <a:ea typeface="Vampiro One"/>
                <a:cs typeface="Vampiro One"/>
                <a:sym typeface="Vampiro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1" name="Shape 181"/>
        <p:cNvGrpSpPr/>
        <p:nvPr/>
      </p:nvGrpSpPr>
      <p:grpSpPr>
        <a:xfrm>
          <a:off x="0" y="0"/>
          <a:ext cx="0" cy="0"/>
          <a:chOff x="0" y="0"/>
          <a:chExt cx="0" cy="0"/>
        </a:xfrm>
      </p:grpSpPr>
      <p:pic>
        <p:nvPicPr>
          <p:cNvPr descr=" " id="182" name="Google Shape;182;g2c1918f4273_0_159"/>
          <p:cNvPicPr preferRelativeResize="0"/>
          <p:nvPr/>
        </p:nvPicPr>
        <p:blipFill rotWithShape="1">
          <a:blip r:embed="rId3">
            <a:alphaModFix/>
          </a:blip>
          <a:srcRect b="0" l="0" r="0" t="0"/>
          <a:stretch/>
        </p:blipFill>
        <p:spPr>
          <a:xfrm>
            <a:off x="12079210" y="0"/>
            <a:ext cx="12307838" cy="13716000"/>
          </a:xfrm>
          <a:prstGeom prst="rect">
            <a:avLst/>
          </a:prstGeom>
          <a:noFill/>
          <a:ln>
            <a:noFill/>
          </a:ln>
        </p:spPr>
      </p:pic>
      <p:pic>
        <p:nvPicPr>
          <p:cNvPr descr=" " id="183" name="Google Shape;183;g2c1918f4273_0_159"/>
          <p:cNvPicPr preferRelativeResize="0"/>
          <p:nvPr/>
        </p:nvPicPr>
        <p:blipFill rotWithShape="1">
          <a:blip r:embed="rId4">
            <a:alphaModFix/>
          </a:blip>
          <a:srcRect b="0" l="0" r="0" t="0"/>
          <a:stretch/>
        </p:blipFill>
        <p:spPr>
          <a:xfrm>
            <a:off x="851006" y="10909300"/>
            <a:ext cx="1600400" cy="2032000"/>
          </a:xfrm>
          <a:prstGeom prst="rect">
            <a:avLst/>
          </a:prstGeom>
          <a:noFill/>
          <a:ln>
            <a:noFill/>
          </a:ln>
        </p:spPr>
      </p:pic>
      <p:pic>
        <p:nvPicPr>
          <p:cNvPr descr=" " id="184" name="Google Shape;184;g2c1918f4273_0_159"/>
          <p:cNvPicPr preferRelativeResize="0"/>
          <p:nvPr/>
        </p:nvPicPr>
        <p:blipFill rotWithShape="1">
          <a:blip r:embed="rId5">
            <a:alphaModFix/>
          </a:blip>
          <a:srcRect b="0" l="0" r="0" t="0"/>
          <a:stretch/>
        </p:blipFill>
        <p:spPr>
          <a:xfrm>
            <a:off x="851006" y="698500"/>
            <a:ext cx="2591124" cy="2971800"/>
          </a:xfrm>
          <a:prstGeom prst="rect">
            <a:avLst/>
          </a:prstGeom>
          <a:noFill/>
          <a:ln>
            <a:noFill/>
          </a:ln>
        </p:spPr>
      </p:pic>
      <p:pic>
        <p:nvPicPr>
          <p:cNvPr descr=" " id="185" name="Google Shape;185;g2c1918f4273_0_159"/>
          <p:cNvPicPr preferRelativeResize="0"/>
          <p:nvPr/>
        </p:nvPicPr>
        <p:blipFill rotWithShape="1">
          <a:blip r:embed="rId6">
            <a:alphaModFix/>
          </a:blip>
          <a:srcRect b="0" l="0" r="0" t="0"/>
          <a:stretch/>
        </p:blipFill>
        <p:spPr>
          <a:xfrm>
            <a:off x="22103491" y="8675055"/>
            <a:ext cx="1682545" cy="2387712"/>
          </a:xfrm>
          <a:prstGeom prst="rect">
            <a:avLst/>
          </a:prstGeom>
          <a:noFill/>
          <a:ln>
            <a:noFill/>
          </a:ln>
        </p:spPr>
      </p:pic>
      <p:pic>
        <p:nvPicPr>
          <p:cNvPr descr=" " id="186" name="Google Shape;186;g2c1918f4273_0_159"/>
          <p:cNvPicPr preferRelativeResize="0"/>
          <p:nvPr/>
        </p:nvPicPr>
        <p:blipFill rotWithShape="1">
          <a:blip r:embed="rId7">
            <a:alphaModFix/>
          </a:blip>
          <a:srcRect b="0" l="0" r="0" t="0"/>
          <a:stretch/>
        </p:blipFill>
        <p:spPr>
          <a:xfrm>
            <a:off x="18950769" y="0"/>
            <a:ext cx="5436279" cy="6540500"/>
          </a:xfrm>
          <a:prstGeom prst="rect">
            <a:avLst/>
          </a:prstGeom>
          <a:noFill/>
          <a:ln>
            <a:noFill/>
          </a:ln>
        </p:spPr>
      </p:pic>
      <p:sp>
        <p:nvSpPr>
          <p:cNvPr id="187" name="Google Shape;187;g2c1918f4273_0_159"/>
          <p:cNvSpPr/>
          <p:nvPr/>
        </p:nvSpPr>
        <p:spPr>
          <a:xfrm>
            <a:off x="1621569" y="1422400"/>
            <a:ext cx="20216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Vampiro One"/>
              <a:buNone/>
            </a:pPr>
            <a:r>
              <a:rPr b="0" i="0" lang="en-US" sz="8000" u="none" cap="none" strike="noStrike">
                <a:solidFill>
                  <a:srgbClr val="272727"/>
                </a:solidFill>
                <a:latin typeface="Vampiro One"/>
                <a:ea typeface="Vampiro One"/>
                <a:cs typeface="Vampiro One"/>
                <a:sym typeface="Vampiro One"/>
              </a:rPr>
              <a:t>The Magic of Dragons: A Research</a:t>
            </a:r>
            <a:endParaRPr b="0" i="0" sz="8000" u="none" cap="none" strike="noStrike">
              <a:solidFill>
                <a:schemeClr val="dk1"/>
              </a:solidFill>
              <a:latin typeface="Calibri"/>
              <a:ea typeface="Calibri"/>
              <a:cs typeface="Calibri"/>
              <a:sym typeface="Calibri"/>
            </a:endParaRPr>
          </a:p>
        </p:txBody>
      </p:sp>
      <p:sp>
        <p:nvSpPr>
          <p:cNvPr id="188" name="Google Shape;188;g2c1918f4273_0_1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g2c1918f4273_0_15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90" name="Google Shape;190;g2c1918f4273_0_159"/>
          <p:cNvSpPr/>
          <p:nvPr/>
        </p:nvSpPr>
        <p:spPr>
          <a:xfrm>
            <a:off x="2121165" y="3695700"/>
            <a:ext cx="6096900" cy="6096000"/>
          </a:xfrm>
          <a:prstGeom prst="roundRect">
            <a:avLst>
              <a:gd fmla="val 2083350" name="adj"/>
            </a:avLst>
          </a:prstGeom>
          <a:noFill/>
          <a:ln cap="flat" cmpd="sng" w="38100">
            <a:solidFill>
              <a:srgbClr val="017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c1918f4273_0_159"/>
          <p:cNvPicPr preferRelativeResize="0"/>
          <p:nvPr/>
        </p:nvPicPr>
        <p:blipFill rotWithShape="1">
          <a:blip r:embed="rId9">
            <a:alphaModFix/>
          </a:blip>
          <a:srcRect b="0" l="0" r="0" t="0"/>
          <a:stretch/>
        </p:blipFill>
        <p:spPr>
          <a:xfrm>
            <a:off x="4395053" y="5397500"/>
            <a:ext cx="1548983" cy="1625600"/>
          </a:xfrm>
          <a:prstGeom prst="rect">
            <a:avLst/>
          </a:prstGeom>
          <a:noFill/>
          <a:ln>
            <a:noFill/>
          </a:ln>
        </p:spPr>
      </p:pic>
      <p:sp>
        <p:nvSpPr>
          <p:cNvPr id="192" name="Google Shape;192;g2c1918f4273_0_159"/>
          <p:cNvSpPr/>
          <p:nvPr/>
        </p:nvSpPr>
        <p:spPr>
          <a:xfrm>
            <a:off x="2273584" y="7327900"/>
            <a:ext cx="57918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c1918f4273_0_159"/>
          <p:cNvSpPr/>
          <p:nvPr/>
        </p:nvSpPr>
        <p:spPr>
          <a:xfrm>
            <a:off x="2171971" y="7327900"/>
            <a:ext cx="5995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Unicorn Sighting</a:t>
            </a:r>
            <a:endParaRPr b="0" i="0" sz="4800" u="none" cap="none" strike="noStrike">
              <a:solidFill>
                <a:schemeClr val="dk1"/>
              </a:solidFill>
              <a:latin typeface="Calibri"/>
              <a:ea typeface="Calibri"/>
              <a:cs typeface="Calibri"/>
              <a:sym typeface="Calibri"/>
            </a:endParaRPr>
          </a:p>
        </p:txBody>
      </p:sp>
      <p:sp>
        <p:nvSpPr>
          <p:cNvPr id="194" name="Google Shape;194;g2c1918f4273_0_159"/>
          <p:cNvSpPr/>
          <p:nvPr/>
        </p:nvSpPr>
        <p:spPr>
          <a:xfrm>
            <a:off x="9145143" y="3695700"/>
            <a:ext cx="6096900" cy="6096000"/>
          </a:xfrm>
          <a:prstGeom prst="roundRect">
            <a:avLst>
              <a:gd fmla="val 2083350" name="adj"/>
            </a:avLst>
          </a:prstGeom>
          <a:noFill/>
          <a:ln cap="flat" cmpd="sng" w="38100">
            <a:solidFill>
              <a:srgbClr val="017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2c1918f4273_0_159"/>
          <p:cNvPicPr preferRelativeResize="0"/>
          <p:nvPr/>
        </p:nvPicPr>
        <p:blipFill rotWithShape="1">
          <a:blip r:embed="rId10">
            <a:alphaModFix/>
          </a:blip>
          <a:srcRect b="0" l="0" r="0" t="0"/>
          <a:stretch/>
        </p:blipFill>
        <p:spPr>
          <a:xfrm>
            <a:off x="11433212" y="5397500"/>
            <a:ext cx="1520624" cy="1625600"/>
          </a:xfrm>
          <a:prstGeom prst="rect">
            <a:avLst/>
          </a:prstGeom>
          <a:noFill/>
          <a:ln>
            <a:noFill/>
          </a:ln>
        </p:spPr>
      </p:pic>
      <p:sp>
        <p:nvSpPr>
          <p:cNvPr id="196" name="Google Shape;196;g2c1918f4273_0_159"/>
          <p:cNvSpPr/>
          <p:nvPr/>
        </p:nvSpPr>
        <p:spPr>
          <a:xfrm>
            <a:off x="9297562" y="7327900"/>
            <a:ext cx="57918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c1918f4273_0_159"/>
          <p:cNvSpPr/>
          <p:nvPr/>
        </p:nvSpPr>
        <p:spPr>
          <a:xfrm>
            <a:off x="9195949" y="7327900"/>
            <a:ext cx="5995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Dragon Taming</a:t>
            </a:r>
            <a:endParaRPr b="0" i="0" sz="4800" u="none" cap="none" strike="noStrike">
              <a:solidFill>
                <a:schemeClr val="dk1"/>
              </a:solidFill>
              <a:latin typeface="Calibri"/>
              <a:ea typeface="Calibri"/>
              <a:cs typeface="Calibri"/>
              <a:sym typeface="Calibri"/>
            </a:endParaRPr>
          </a:p>
        </p:txBody>
      </p:sp>
      <p:sp>
        <p:nvSpPr>
          <p:cNvPr id="198" name="Google Shape;198;g2c1918f4273_0_159"/>
          <p:cNvSpPr/>
          <p:nvPr/>
        </p:nvSpPr>
        <p:spPr>
          <a:xfrm>
            <a:off x="16169121" y="3695700"/>
            <a:ext cx="6096900" cy="6096000"/>
          </a:xfrm>
          <a:prstGeom prst="roundRect">
            <a:avLst>
              <a:gd fmla="val 2083350" name="adj"/>
            </a:avLst>
          </a:prstGeom>
          <a:noFill/>
          <a:ln cap="flat" cmpd="sng" w="38100">
            <a:solidFill>
              <a:srgbClr val="017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g2c1918f4273_0_159"/>
          <p:cNvPicPr preferRelativeResize="0"/>
          <p:nvPr/>
        </p:nvPicPr>
        <p:blipFill rotWithShape="1">
          <a:blip r:embed="rId11">
            <a:alphaModFix/>
          </a:blip>
          <a:srcRect b="0" l="0" r="0" t="0"/>
          <a:stretch/>
        </p:blipFill>
        <p:spPr>
          <a:xfrm>
            <a:off x="18348978" y="5397500"/>
            <a:ext cx="1737051" cy="1625600"/>
          </a:xfrm>
          <a:prstGeom prst="rect">
            <a:avLst/>
          </a:prstGeom>
          <a:noFill/>
          <a:ln>
            <a:noFill/>
          </a:ln>
        </p:spPr>
      </p:pic>
      <p:sp>
        <p:nvSpPr>
          <p:cNvPr id="200" name="Google Shape;200;g2c1918f4273_0_159"/>
          <p:cNvSpPr/>
          <p:nvPr/>
        </p:nvSpPr>
        <p:spPr>
          <a:xfrm>
            <a:off x="16321540" y="7327900"/>
            <a:ext cx="57918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c1918f4273_0_159"/>
          <p:cNvSpPr/>
          <p:nvPr/>
        </p:nvSpPr>
        <p:spPr>
          <a:xfrm>
            <a:off x="16219927" y="7327900"/>
            <a:ext cx="5995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Rainbow Seeing</a:t>
            </a:r>
            <a:endParaRPr b="0" i="0" sz="4800" u="none" cap="none" strike="noStrike">
              <a:solidFill>
                <a:schemeClr val="dk1"/>
              </a:solidFill>
              <a:latin typeface="Calibri"/>
              <a:ea typeface="Calibri"/>
              <a:cs typeface="Calibri"/>
              <a:sym typeface="Calibri"/>
            </a:endParaRPr>
          </a:p>
        </p:txBody>
      </p:sp>
      <p:sp>
        <p:nvSpPr>
          <p:cNvPr id="202" name="Google Shape;202;g2c1918f4273_0_159"/>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c1918f4273_0_159"/>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c1918f4273_0_159"/>
          <p:cNvSpPr/>
          <p:nvPr/>
        </p:nvSpPr>
        <p:spPr>
          <a:xfrm>
            <a:off x="2146568"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5" name="Google Shape;205;g2c1918f4273_0_159"/>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c1918f4273_0_159"/>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c1918f4273_0_159"/>
          <p:cNvSpPr/>
          <p:nvPr/>
        </p:nvSpPr>
        <p:spPr>
          <a:xfrm>
            <a:off x="9145143"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08" name="Google Shape;208;g2c1918f4273_0_159"/>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c1918f4273_0_159"/>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c1918f4273_0_159"/>
          <p:cNvSpPr/>
          <p:nvPr/>
        </p:nvSpPr>
        <p:spPr>
          <a:xfrm>
            <a:off x="16169121"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5" name="Shape 215"/>
        <p:cNvGrpSpPr/>
        <p:nvPr/>
      </p:nvGrpSpPr>
      <p:grpSpPr>
        <a:xfrm>
          <a:off x="0" y="0"/>
          <a:ext cx="0" cy="0"/>
          <a:chOff x="0" y="0"/>
          <a:chExt cx="0" cy="0"/>
        </a:xfrm>
      </p:grpSpPr>
      <p:pic>
        <p:nvPicPr>
          <p:cNvPr descr=" " id="216" name="Google Shape;216;g2c1918f4273_0_192"/>
          <p:cNvPicPr preferRelativeResize="0"/>
          <p:nvPr/>
        </p:nvPicPr>
        <p:blipFill rotWithShape="1">
          <a:blip r:embed="rId3">
            <a:alphaModFix/>
          </a:blip>
          <a:srcRect b="0" l="0" r="0" t="0"/>
          <a:stretch/>
        </p:blipFill>
        <p:spPr>
          <a:xfrm>
            <a:off x="0" y="673100"/>
            <a:ext cx="17070934" cy="13042900"/>
          </a:xfrm>
          <a:prstGeom prst="rect">
            <a:avLst/>
          </a:prstGeom>
          <a:noFill/>
          <a:ln>
            <a:noFill/>
          </a:ln>
        </p:spPr>
      </p:pic>
      <p:pic>
        <p:nvPicPr>
          <p:cNvPr descr=" " id="217" name="Google Shape;217;g2c1918f4273_0_192"/>
          <p:cNvPicPr preferRelativeResize="0"/>
          <p:nvPr/>
        </p:nvPicPr>
        <p:blipFill rotWithShape="1">
          <a:blip r:embed="rId4">
            <a:alphaModFix/>
          </a:blip>
          <a:srcRect b="0" l="0" r="0" t="0"/>
          <a:stretch/>
        </p:blipFill>
        <p:spPr>
          <a:xfrm>
            <a:off x="21999150" y="10477500"/>
            <a:ext cx="1892537" cy="2400300"/>
          </a:xfrm>
          <a:prstGeom prst="rect">
            <a:avLst/>
          </a:prstGeom>
          <a:noFill/>
          <a:ln>
            <a:noFill/>
          </a:ln>
        </p:spPr>
      </p:pic>
      <p:pic>
        <p:nvPicPr>
          <p:cNvPr descr=" " id="218" name="Google Shape;218;g2c1918f4273_0_192"/>
          <p:cNvPicPr preferRelativeResize="0"/>
          <p:nvPr/>
        </p:nvPicPr>
        <p:blipFill rotWithShape="1">
          <a:blip r:embed="rId5">
            <a:alphaModFix/>
          </a:blip>
          <a:srcRect b="0" l="0" r="0" t="0"/>
          <a:stretch/>
        </p:blipFill>
        <p:spPr>
          <a:xfrm>
            <a:off x="381048" y="495300"/>
            <a:ext cx="2102686" cy="2171700"/>
          </a:xfrm>
          <a:prstGeom prst="rect">
            <a:avLst/>
          </a:prstGeom>
          <a:noFill/>
          <a:ln>
            <a:noFill/>
          </a:ln>
        </p:spPr>
      </p:pic>
      <p:pic>
        <p:nvPicPr>
          <p:cNvPr descr=" " id="219" name="Google Shape;219;g2c1918f4273_0_192"/>
          <p:cNvPicPr preferRelativeResize="0"/>
          <p:nvPr/>
        </p:nvPicPr>
        <p:blipFill rotWithShape="1">
          <a:blip r:embed="rId6">
            <a:alphaModFix/>
          </a:blip>
          <a:srcRect b="0" l="0" r="0" t="0"/>
          <a:stretch/>
        </p:blipFill>
        <p:spPr>
          <a:xfrm>
            <a:off x="21786134" y="644178"/>
            <a:ext cx="1828225" cy="2261989"/>
          </a:xfrm>
          <a:prstGeom prst="rect">
            <a:avLst/>
          </a:prstGeom>
          <a:noFill/>
          <a:ln>
            <a:noFill/>
          </a:ln>
        </p:spPr>
      </p:pic>
      <p:pic>
        <p:nvPicPr>
          <p:cNvPr descr=" " id="220" name="Google Shape;220;g2c1918f4273_0_192"/>
          <p:cNvPicPr preferRelativeResize="0"/>
          <p:nvPr/>
        </p:nvPicPr>
        <p:blipFill rotWithShape="1">
          <a:blip r:embed="rId7">
            <a:alphaModFix/>
          </a:blip>
          <a:srcRect b="0" l="0" r="0" t="0"/>
          <a:stretch/>
        </p:blipFill>
        <p:spPr>
          <a:xfrm>
            <a:off x="4458257" y="6743700"/>
            <a:ext cx="6541318" cy="6540500"/>
          </a:xfrm>
          <a:prstGeom prst="rect">
            <a:avLst/>
          </a:prstGeom>
          <a:noFill/>
          <a:ln>
            <a:noFill/>
          </a:ln>
        </p:spPr>
      </p:pic>
      <p:sp>
        <p:nvSpPr>
          <p:cNvPr id="221" name="Google Shape;221;g2c1918f4273_0_1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g2c1918f4273_0_19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23" name="Google Shape;223;g2c1918f4273_0_192"/>
          <p:cNvSpPr/>
          <p:nvPr/>
        </p:nvSpPr>
        <p:spPr>
          <a:xfrm>
            <a:off x="1778222" y="469900"/>
            <a:ext cx="69309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Vampiro One"/>
              <a:buNone/>
            </a:pPr>
            <a:r>
              <a:rPr b="0" i="0" lang="en-US" sz="8000" u="none" cap="none" strike="noStrike">
                <a:solidFill>
                  <a:srgbClr val="272727"/>
                </a:solidFill>
                <a:latin typeface="Vampiro One"/>
                <a:ea typeface="Vampiro One"/>
                <a:cs typeface="Vampiro One"/>
                <a:sym typeface="Vampiro One"/>
              </a:rPr>
              <a:t>Pricing Plan</a:t>
            </a:r>
            <a:endParaRPr b="0" i="0" sz="8000" u="none" cap="none" strike="noStrike">
              <a:solidFill>
                <a:schemeClr val="dk1"/>
              </a:solidFill>
              <a:latin typeface="Calibri"/>
              <a:ea typeface="Calibri"/>
              <a:cs typeface="Calibri"/>
              <a:sym typeface="Calibri"/>
            </a:endParaRPr>
          </a:p>
        </p:txBody>
      </p:sp>
      <p:sp>
        <p:nvSpPr>
          <p:cNvPr id="224" name="Google Shape;224;g2c1918f4273_0_192"/>
          <p:cNvSpPr/>
          <p:nvPr/>
        </p:nvSpPr>
        <p:spPr>
          <a:xfrm>
            <a:off x="1778222" y="2286000"/>
            <a:ext cx="20843400" cy="1026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c1918f4273_0_192"/>
          <p:cNvSpPr/>
          <p:nvPr/>
        </p:nvSpPr>
        <p:spPr>
          <a:xfrm>
            <a:off x="1778222" y="2286000"/>
            <a:ext cx="6439800" cy="102615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6" name="Google Shape;226;g2c1918f4273_0_192"/>
          <p:cNvPicPr preferRelativeResize="0"/>
          <p:nvPr/>
        </p:nvPicPr>
        <p:blipFill rotWithShape="1">
          <a:blip r:embed="rId9">
            <a:alphaModFix/>
          </a:blip>
          <a:srcRect b="0" l="0" r="0" t="0"/>
          <a:stretch/>
        </p:blipFill>
        <p:spPr>
          <a:xfrm>
            <a:off x="4247286" y="2743200"/>
            <a:ext cx="1501581" cy="1625600"/>
          </a:xfrm>
          <a:prstGeom prst="rect">
            <a:avLst/>
          </a:prstGeom>
          <a:noFill/>
          <a:ln>
            <a:noFill/>
          </a:ln>
        </p:spPr>
      </p:pic>
      <p:sp>
        <p:nvSpPr>
          <p:cNvPr id="227" name="Google Shape;227;g2c1918f4273_0_192"/>
          <p:cNvSpPr/>
          <p:nvPr/>
        </p:nvSpPr>
        <p:spPr>
          <a:xfrm>
            <a:off x="4058157" y="4673600"/>
            <a:ext cx="18798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78E8"/>
              </a:buClr>
              <a:buSzPts val="4800"/>
              <a:buFont typeface="Vampiro One"/>
              <a:buNone/>
            </a:pPr>
            <a:r>
              <a:rPr b="0" i="0" lang="en-US" sz="4800" u="none" cap="none" strike="noStrike">
                <a:solidFill>
                  <a:srgbClr val="0178E8"/>
                </a:solidFill>
                <a:latin typeface="Vampiro One"/>
                <a:ea typeface="Vampiro One"/>
                <a:cs typeface="Vampiro One"/>
                <a:sym typeface="Vampiro One"/>
              </a:rPr>
              <a:t>Basic</a:t>
            </a:r>
            <a:endParaRPr b="0" i="0" sz="4800" u="none" cap="none" strike="noStrike">
              <a:solidFill>
                <a:schemeClr val="dk1"/>
              </a:solidFill>
              <a:latin typeface="Calibri"/>
              <a:ea typeface="Calibri"/>
              <a:cs typeface="Calibri"/>
              <a:sym typeface="Calibri"/>
            </a:endParaRPr>
          </a:p>
        </p:txBody>
      </p:sp>
      <p:sp>
        <p:nvSpPr>
          <p:cNvPr id="228" name="Google Shape;228;g2c1918f4273_0_192"/>
          <p:cNvSpPr/>
          <p:nvPr/>
        </p:nvSpPr>
        <p:spPr>
          <a:xfrm>
            <a:off x="2235479" y="5740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9" name="Google Shape;229;g2c1918f4273_0_192"/>
          <p:cNvSpPr/>
          <p:nvPr/>
        </p:nvSpPr>
        <p:spPr>
          <a:xfrm>
            <a:off x="3194449" y="11328400"/>
            <a:ext cx="3607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$10/month</a:t>
            </a:r>
            <a:endParaRPr b="0" i="0" sz="4800" u="none" cap="none" strike="noStrike">
              <a:solidFill>
                <a:schemeClr val="dk1"/>
              </a:solidFill>
              <a:latin typeface="Calibri"/>
              <a:ea typeface="Calibri"/>
              <a:cs typeface="Calibri"/>
              <a:sym typeface="Calibri"/>
            </a:endParaRPr>
          </a:p>
        </p:txBody>
      </p:sp>
      <p:sp>
        <p:nvSpPr>
          <p:cNvPr id="230" name="Google Shape;230;g2c1918f4273_0_192"/>
          <p:cNvSpPr/>
          <p:nvPr/>
        </p:nvSpPr>
        <p:spPr>
          <a:xfrm>
            <a:off x="8980022" y="2286000"/>
            <a:ext cx="6439800" cy="102615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1" name="Google Shape;231;g2c1918f4273_0_192"/>
          <p:cNvPicPr preferRelativeResize="0"/>
          <p:nvPr/>
        </p:nvPicPr>
        <p:blipFill rotWithShape="1">
          <a:blip r:embed="rId10">
            <a:alphaModFix/>
          </a:blip>
          <a:srcRect b="0" l="0" r="0" t="0"/>
          <a:stretch/>
        </p:blipFill>
        <p:spPr>
          <a:xfrm>
            <a:off x="11293342" y="2743200"/>
            <a:ext cx="1813062" cy="1625600"/>
          </a:xfrm>
          <a:prstGeom prst="rect">
            <a:avLst/>
          </a:prstGeom>
          <a:noFill/>
          <a:ln>
            <a:noFill/>
          </a:ln>
        </p:spPr>
      </p:pic>
      <p:sp>
        <p:nvSpPr>
          <p:cNvPr id="232" name="Google Shape;232;g2c1918f4273_0_192"/>
          <p:cNvSpPr/>
          <p:nvPr/>
        </p:nvSpPr>
        <p:spPr>
          <a:xfrm>
            <a:off x="11355219" y="4673600"/>
            <a:ext cx="16893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78E8"/>
              </a:buClr>
              <a:buSzPts val="4800"/>
              <a:buFont typeface="Vampiro One"/>
              <a:buNone/>
            </a:pPr>
            <a:r>
              <a:rPr b="0" i="0" lang="en-US" sz="4800" u="none" cap="none" strike="noStrike">
                <a:solidFill>
                  <a:srgbClr val="0178E8"/>
                </a:solidFill>
                <a:latin typeface="Vampiro One"/>
                <a:ea typeface="Vampiro One"/>
                <a:cs typeface="Vampiro One"/>
                <a:sym typeface="Vampiro One"/>
              </a:rPr>
              <a:t>Elite</a:t>
            </a:r>
            <a:endParaRPr b="0" i="0" sz="4800" u="none" cap="none" strike="noStrike">
              <a:solidFill>
                <a:schemeClr val="dk1"/>
              </a:solidFill>
              <a:latin typeface="Calibri"/>
              <a:ea typeface="Calibri"/>
              <a:cs typeface="Calibri"/>
              <a:sym typeface="Calibri"/>
            </a:endParaRPr>
          </a:p>
        </p:txBody>
      </p:sp>
      <p:sp>
        <p:nvSpPr>
          <p:cNvPr id="233" name="Google Shape;233;g2c1918f4273_0_192"/>
          <p:cNvSpPr/>
          <p:nvPr/>
        </p:nvSpPr>
        <p:spPr>
          <a:xfrm>
            <a:off x="9437280" y="5740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4" name="Google Shape;234;g2c1918f4273_0_192"/>
          <p:cNvSpPr/>
          <p:nvPr/>
        </p:nvSpPr>
        <p:spPr>
          <a:xfrm>
            <a:off x="10358145" y="11328400"/>
            <a:ext cx="3683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$50/month</a:t>
            </a:r>
            <a:endParaRPr b="0" i="0" sz="4800" u="none" cap="none" strike="noStrike">
              <a:solidFill>
                <a:schemeClr val="dk1"/>
              </a:solidFill>
              <a:latin typeface="Calibri"/>
              <a:ea typeface="Calibri"/>
              <a:cs typeface="Calibri"/>
              <a:sym typeface="Calibri"/>
            </a:endParaRPr>
          </a:p>
        </p:txBody>
      </p:sp>
      <p:sp>
        <p:nvSpPr>
          <p:cNvPr id="235" name="Google Shape;235;g2c1918f4273_0_192"/>
          <p:cNvSpPr/>
          <p:nvPr/>
        </p:nvSpPr>
        <p:spPr>
          <a:xfrm>
            <a:off x="16181822" y="2286000"/>
            <a:ext cx="6439800" cy="102615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6" name="Google Shape;236;g2c1918f4273_0_192"/>
          <p:cNvPicPr preferRelativeResize="0"/>
          <p:nvPr/>
        </p:nvPicPr>
        <p:blipFill rotWithShape="1">
          <a:blip r:embed="rId11">
            <a:alphaModFix/>
          </a:blip>
          <a:srcRect b="0" l="0" r="0" t="0"/>
          <a:stretch/>
        </p:blipFill>
        <p:spPr>
          <a:xfrm>
            <a:off x="18533992" y="2743200"/>
            <a:ext cx="1735367" cy="1625600"/>
          </a:xfrm>
          <a:prstGeom prst="rect">
            <a:avLst/>
          </a:prstGeom>
          <a:noFill/>
          <a:ln>
            <a:noFill/>
          </a:ln>
        </p:spPr>
      </p:pic>
      <p:sp>
        <p:nvSpPr>
          <p:cNvPr id="237" name="Google Shape;237;g2c1918f4273_0_192"/>
          <p:cNvSpPr/>
          <p:nvPr/>
        </p:nvSpPr>
        <p:spPr>
          <a:xfrm>
            <a:off x="17693311" y="4673600"/>
            <a:ext cx="3416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78E8"/>
              </a:buClr>
              <a:buSzPts val="4800"/>
              <a:buFont typeface="Vampiro One"/>
              <a:buNone/>
            </a:pPr>
            <a:r>
              <a:rPr b="0" i="0" lang="en-US" sz="4800" u="none" cap="none" strike="noStrike">
                <a:solidFill>
                  <a:srgbClr val="0178E8"/>
                </a:solidFill>
                <a:latin typeface="Vampiro One"/>
                <a:ea typeface="Vampiro One"/>
                <a:cs typeface="Vampiro One"/>
                <a:sym typeface="Vampiro One"/>
              </a:rPr>
              <a:t>Legendary</a:t>
            </a:r>
            <a:endParaRPr b="0" i="0" sz="4800" u="none" cap="none" strike="noStrike">
              <a:solidFill>
                <a:schemeClr val="dk1"/>
              </a:solidFill>
              <a:latin typeface="Calibri"/>
              <a:ea typeface="Calibri"/>
              <a:cs typeface="Calibri"/>
              <a:sym typeface="Calibri"/>
            </a:endParaRPr>
          </a:p>
        </p:txBody>
      </p:sp>
      <p:sp>
        <p:nvSpPr>
          <p:cNvPr id="238" name="Google Shape;238;g2c1918f4273_0_192"/>
          <p:cNvSpPr/>
          <p:nvPr/>
        </p:nvSpPr>
        <p:spPr>
          <a:xfrm>
            <a:off x="16639080" y="5740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9" name="Google Shape;239;g2c1918f4273_0_192"/>
          <p:cNvSpPr/>
          <p:nvPr/>
        </p:nvSpPr>
        <p:spPr>
          <a:xfrm>
            <a:off x="17394824" y="11328400"/>
            <a:ext cx="4013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Vampiro One"/>
              <a:buNone/>
            </a:pPr>
            <a:r>
              <a:rPr b="0" i="0" lang="en-US" sz="4800" u="none" cap="none" strike="noStrike">
                <a:solidFill>
                  <a:srgbClr val="0E0E0E"/>
                </a:solidFill>
                <a:latin typeface="Vampiro One"/>
                <a:ea typeface="Vampiro One"/>
                <a:cs typeface="Vampiro One"/>
                <a:sym typeface="Vampiro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2024-03-11T07:26:09Z</dcterms:created>
  <dc:creator>PptxGenJS</dc:creator>
</cp:coreProperties>
</file>