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y="10287000" cx="18288000"/>
  <p:notesSz cx="10287000" cy="18288000"/>
  <p:embeddedFontLst>
    <p:embeddedFont>
      <p:font typeface="Inter"/>
      <p:regular r:id="rId29"/>
      <p:bold r:id="rId30"/>
      <p:italic r:id="rId31"/>
      <p:boldItalic r:id="rId32"/>
    </p:embeddedFont>
    <p:embeddedFont>
      <p:font typeface="Poppins"/>
      <p:regular r:id="rId33"/>
      <p:bold r:id="rId34"/>
      <p:italic r:id="rId35"/>
      <p:boldItalic r:id="rId36"/>
    </p:embeddedFont>
    <p:embeddedFont>
      <p:font typeface="Lato"/>
      <p:regular r:id="rId37"/>
      <p:bold r:id="rId38"/>
      <p:italic r:id="rId39"/>
      <p:boldItalic r:id="rId40"/>
    </p:embeddedFont>
    <p:embeddedFont>
      <p:font typeface="Montserrat"/>
      <p:regular r:id="rId41"/>
      <p:bold r:id="rId42"/>
      <p:italic r:id="rId43"/>
      <p:boldItalic r:id="rId44"/>
    </p:embeddedFont>
    <p:embeddedFont>
      <p:font typeface="Poppins SemiBold"/>
      <p:regular r:id="rId45"/>
      <p:bold r:id="rId46"/>
      <p:italic r:id="rId47"/>
      <p:boldItalic r:id="rId48"/>
    </p:embeddedFont>
    <p:embeddedFont>
      <p:font typeface="Vampiro One"/>
      <p:regular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50" roundtripDataSignature="AMtx7mjdWpnkKT7/b+3kQgbw2aWdwPQR3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Lato-boldItalic.fntdata"/><Relationship Id="rId42" Type="http://schemas.openxmlformats.org/officeDocument/2006/relationships/font" Target="fonts/Montserrat-bold.fntdata"/><Relationship Id="rId41" Type="http://schemas.openxmlformats.org/officeDocument/2006/relationships/font" Target="fonts/Montserrat-regular.fntdata"/><Relationship Id="rId44" Type="http://schemas.openxmlformats.org/officeDocument/2006/relationships/font" Target="fonts/Montserrat-boldItalic.fntdata"/><Relationship Id="rId43" Type="http://schemas.openxmlformats.org/officeDocument/2006/relationships/font" Target="fonts/Montserrat-italic.fntdata"/><Relationship Id="rId46" Type="http://schemas.openxmlformats.org/officeDocument/2006/relationships/font" Target="fonts/PoppinsSemiBold-bold.fntdata"/><Relationship Id="rId45" Type="http://schemas.openxmlformats.org/officeDocument/2006/relationships/font" Target="fonts/PoppinsSemiBold-regular.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PoppinsSemiBold-boldItalic.fntdata"/><Relationship Id="rId47" Type="http://schemas.openxmlformats.org/officeDocument/2006/relationships/font" Target="fonts/PoppinsSemiBold-italic.fntdata"/><Relationship Id="rId49" Type="http://schemas.openxmlformats.org/officeDocument/2006/relationships/font" Target="fonts/VampiroOne-regular.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font" Target="fonts/Inter-italic.fntdata"/><Relationship Id="rId30" Type="http://schemas.openxmlformats.org/officeDocument/2006/relationships/font" Target="fonts/Inter-bold.fntdata"/><Relationship Id="rId33" Type="http://schemas.openxmlformats.org/officeDocument/2006/relationships/font" Target="fonts/Poppins-regular.fntdata"/><Relationship Id="rId32" Type="http://schemas.openxmlformats.org/officeDocument/2006/relationships/font" Target="fonts/Inter-boldItalic.fntdata"/><Relationship Id="rId35" Type="http://schemas.openxmlformats.org/officeDocument/2006/relationships/font" Target="fonts/Poppins-italic.fntdata"/><Relationship Id="rId34" Type="http://schemas.openxmlformats.org/officeDocument/2006/relationships/font" Target="fonts/Poppins-bold.fntdata"/><Relationship Id="rId37" Type="http://schemas.openxmlformats.org/officeDocument/2006/relationships/font" Target="fonts/Lato-regular.fntdata"/><Relationship Id="rId36" Type="http://schemas.openxmlformats.org/officeDocument/2006/relationships/font" Target="fonts/Poppins-boldItalic.fntdata"/><Relationship Id="rId39" Type="http://schemas.openxmlformats.org/officeDocument/2006/relationships/font" Target="fonts/Lato-italic.fntdata"/><Relationship Id="rId38" Type="http://schemas.openxmlformats.org/officeDocument/2006/relationships/font" Target="fonts/Lato-bold.fntdata"/><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font" Target="fonts/Inter-regular.fntdata"/><Relationship Id="rId50" Type="http://customschemas.google.com/relationships/presentationmetadata" Target="metadata"/><Relationship Id="rId11" Type="http://schemas.openxmlformats.org/officeDocument/2006/relationships/slide" Target="slides/slide7.xml"/><Relationship Id="rId10" Type="http://schemas.openxmlformats.org/officeDocument/2006/relationships/slide" Target="slides/slide6.xml"/><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 name="Shape 11"/>
        <p:cNvGrpSpPr/>
        <p:nvPr/>
      </p:nvGrpSpPr>
      <p:grpSpPr>
        <a:xfrm>
          <a:off x="0" y="0"/>
          <a:ext cx="0" cy="0"/>
          <a:chOff x="0" y="0"/>
          <a:chExt cx="0" cy="0"/>
        </a:xfrm>
      </p:grpSpPr>
      <p:sp>
        <p:nvSpPr>
          <p:cNvPr id="12" name="Google Shape;12;h23e0946672e61dbf_0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 name="Google Shape;13;h23e0946672e61dbf_0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 name="Google Shape;14;h23e0946672e61dbf_0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 name="Shape 27"/>
        <p:cNvGrpSpPr/>
        <p:nvPr/>
      </p:nvGrpSpPr>
      <p:grpSpPr>
        <a:xfrm>
          <a:off x="0" y="0"/>
          <a:ext cx="0" cy="0"/>
          <a:chOff x="0" y="0"/>
          <a:chExt cx="0" cy="0"/>
        </a:xfrm>
      </p:grpSpPr>
      <p:sp>
        <p:nvSpPr>
          <p:cNvPr id="28" name="Google Shape;28;h23e0946672e61dbf_0_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 name="Google Shape;29;h23e0946672e61dbf_0_1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 name="Google Shape;30;h23e0946672e61dbf_0_1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 name="Shape 42"/>
        <p:cNvGrpSpPr/>
        <p:nvPr/>
      </p:nvGrpSpPr>
      <p:grpSpPr>
        <a:xfrm>
          <a:off x="0" y="0"/>
          <a:ext cx="0" cy="0"/>
          <a:chOff x="0" y="0"/>
          <a:chExt cx="0" cy="0"/>
        </a:xfrm>
      </p:grpSpPr>
      <p:sp>
        <p:nvSpPr>
          <p:cNvPr id="43" name="Google Shape;43;h23e0946672e61dbf_0_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4" name="Google Shape;44;h23e0946672e61dbf_0_2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 name="Google Shape;45;h23e0946672e61dbf_0_2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h23e0946672e61dbf_0_7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6" name="Google Shape;86;h23e0946672e61dbf_0_7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7" name="Google Shape;87;h23e0946672e61dbf_0_7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h23e0946672e61dbf_0_8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 name="Google Shape;103;h23e0946672e61dbf_0_8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04" name="Google Shape;104;h23e0946672e61dbf_0_8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h23e0946672e61dbf_0_1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7" name="Google Shape;127;h23e0946672e61dbf_0_1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8" name="Google Shape;128;h23e0946672e61dbf_0_1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 name="Shape 153"/>
        <p:cNvGrpSpPr/>
        <p:nvPr/>
      </p:nvGrpSpPr>
      <p:grpSpPr>
        <a:xfrm>
          <a:off x="0" y="0"/>
          <a:ext cx="0" cy="0"/>
          <a:chOff x="0" y="0"/>
          <a:chExt cx="0" cy="0"/>
        </a:xfrm>
      </p:grpSpPr>
      <p:sp>
        <p:nvSpPr>
          <p:cNvPr id="154" name="Google Shape;154;h23e0946672e61dbf_0_1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5" name="Google Shape;155;h23e0946672e61dbf_0_13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6" name="Google Shape;156;h23e0946672e61dbf_0_13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h23e0946672e61dbf_0_15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h23e0946672e61dbf_0_15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3" name="Google Shape;173;h23e0946672e61dbf_0_15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h23e0946672e61dbf_0_18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h23e0946672e61dbf_0_18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2" name="Google Shape;202;h23e0946672e61dbf_0_18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h23e0946672e61dbf_0_20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1" name="Google Shape;231;h23e0946672e61dbf_0_20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2" name="Google Shape;232;h23e0946672e61dbf_0_20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 name="Shape 278"/>
        <p:cNvGrpSpPr/>
        <p:nvPr/>
      </p:nvGrpSpPr>
      <p:grpSpPr>
        <a:xfrm>
          <a:off x="0" y="0"/>
          <a:ext cx="0" cy="0"/>
          <a:chOff x="0" y="0"/>
          <a:chExt cx="0" cy="0"/>
        </a:xfrm>
      </p:grpSpPr>
      <p:sp>
        <p:nvSpPr>
          <p:cNvPr id="279" name="Google Shape;279;h23e0946672e61dbf_0_25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80" name="Google Shape;280;h23e0946672e61dbf_0_25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1" name="Google Shape;281;h23e0946672e61dbf_0_25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h23e0946672e61dbf_0_2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8" name="Google Shape;308;h23e0946672e61dbf_0_28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h23e0946672e61dbf_0_28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4" name="Shape 324"/>
        <p:cNvGrpSpPr/>
        <p:nvPr/>
      </p:nvGrpSpPr>
      <p:grpSpPr>
        <a:xfrm>
          <a:off x="0" y="0"/>
          <a:ext cx="0" cy="0"/>
          <a:chOff x="0" y="0"/>
          <a:chExt cx="0" cy="0"/>
        </a:xfrm>
      </p:grpSpPr>
      <p:sp>
        <p:nvSpPr>
          <p:cNvPr id="325" name="Google Shape;325;h23e0946672e61dbf_0_30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6" name="Google Shape;326;h23e0946672e61dbf_0_30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27" name="Google Shape;327;h23e0946672e61dbf_0_30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5" name="Shape 345"/>
        <p:cNvGrpSpPr/>
        <p:nvPr/>
      </p:nvGrpSpPr>
      <p:grpSpPr>
        <a:xfrm>
          <a:off x="0" y="0"/>
          <a:ext cx="0" cy="0"/>
          <a:chOff x="0" y="0"/>
          <a:chExt cx="0" cy="0"/>
        </a:xfrm>
      </p:grpSpPr>
      <p:sp>
        <p:nvSpPr>
          <p:cNvPr id="346" name="Google Shape;346;h23e0946672e61dbf_0_3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47" name="Google Shape;347;h23e0946672e61dbf_0_321: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48" name="Google Shape;348;h23e0946672e61dbf_0_321: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h23e0946672e61dbf_0_38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15" name="Google Shape;415;h23e0946672e61dbf_0_388: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6" name="Google Shape;416;h23e0946672e61dbf_0_388: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h23e0946672e61dbf_0_40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34" name="Google Shape;434;h23e0946672e61dbf_0_40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5" name="Google Shape;435;h23e0946672e61dbf_0_40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h23e0946672e61dbf_0_4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54" name="Google Shape;454;h23e0946672e61dbf_0_42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5" name="Google Shape;455;h23e0946672e61dbf_0_42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h23e0946672e61dbf_0_44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5" name="Google Shape;475;h23e0946672e61dbf_0_44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6" name="Google Shape;476;h23e0946672e61dbf_0_44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h23e0946672e61dbf_0_45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5" name="Google Shape;485;h23e0946672e61dbf_0_454: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6" name="Google Shape;486;h23e0946672e61dbf_0_454: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h23e0946672e61dbf_0_4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9" name="Google Shape;509;h23e0946672e61dbf_0_477: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10" name="Google Shape;510;h23e0946672e61dbf_0_477: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h23e0946672e61dbf_0_5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55" name="Google Shape;555;h23e0946672e61dbf_0_52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6" name="Google Shape;556;h23e0946672e61dbf_0_52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7" name="Shape 587"/>
        <p:cNvGrpSpPr/>
        <p:nvPr/>
      </p:nvGrpSpPr>
      <p:grpSpPr>
        <a:xfrm>
          <a:off x="0" y="0"/>
          <a:ext cx="0" cy="0"/>
          <a:chOff x="0" y="0"/>
          <a:chExt cx="0" cy="0"/>
        </a:xfrm>
      </p:grpSpPr>
      <p:sp>
        <p:nvSpPr>
          <p:cNvPr id="588" name="Google Shape;588;h23e0946672e61dbf_0_55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9" name="Google Shape;589;h23e0946672e61dbf_0_555: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90" name="Google Shape;590;h23e0946672e61dbf_0_555: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2" name="Shape 612"/>
        <p:cNvGrpSpPr/>
        <p:nvPr/>
      </p:nvGrpSpPr>
      <p:grpSpPr>
        <a:xfrm>
          <a:off x="0" y="0"/>
          <a:ext cx="0" cy="0"/>
          <a:chOff x="0" y="0"/>
          <a:chExt cx="0" cy="0"/>
        </a:xfrm>
      </p:grpSpPr>
      <p:sp>
        <p:nvSpPr>
          <p:cNvPr id="613" name="Google Shape;613;h23e0946672e61dbf_0_57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4" name="Google Shape;614;h23e0946672e61dbf_0_579: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5" name="Google Shape;615;h23e0946672e61dbf_0_579: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6" name="Shape 706"/>
        <p:cNvGrpSpPr/>
        <p:nvPr/>
      </p:nvGrpSpPr>
      <p:grpSpPr>
        <a:xfrm>
          <a:off x="0" y="0"/>
          <a:ext cx="0" cy="0"/>
          <a:chOff x="0" y="0"/>
          <a:chExt cx="0" cy="0"/>
        </a:xfrm>
      </p:grpSpPr>
      <p:sp>
        <p:nvSpPr>
          <p:cNvPr id="707" name="Google Shape;707;h23e0946672e61dbf_0_67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08" name="Google Shape;708;h23e0946672e61dbf_0_672: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709" name="Google Shape;709;h23e0946672e61dbf_0_672: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bg>
      <p:bgPr>
        <a:solidFill>
          <a:schemeClr val="lt1"/>
        </a:solidFill>
      </p:bgPr>
    </p:bg>
    <p:spTree>
      <p:nvGrpSpPr>
        <p:cNvPr id="10"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 name="Shape 9"/>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3.png"/><Relationship Id="rId4" Type="http://schemas.openxmlformats.org/officeDocument/2006/relationships/image" Target="../media/image7.png"/><Relationship Id="rId9" Type="http://schemas.openxmlformats.org/officeDocument/2006/relationships/image" Target="../media/image22.png"/><Relationship Id="rId5" Type="http://schemas.openxmlformats.org/officeDocument/2006/relationships/image" Target="../media/image1.png"/><Relationship Id="rId6" Type="http://schemas.openxmlformats.org/officeDocument/2006/relationships/image" Target="../media/image9.png"/><Relationship Id="rId7" Type="http://schemas.openxmlformats.org/officeDocument/2006/relationships/image" Target="../media/image8.png"/><Relationship Id="rId8"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26.png"/><Relationship Id="rId4"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29.png"/><Relationship Id="rId4" Type="http://schemas.openxmlformats.org/officeDocument/2006/relationships/image" Target="../media/image7.png"/><Relationship Id="rId9" Type="http://schemas.openxmlformats.org/officeDocument/2006/relationships/image" Target="../media/image2.png"/><Relationship Id="rId5" Type="http://schemas.openxmlformats.org/officeDocument/2006/relationships/image" Target="../media/image4.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29.png"/><Relationship Id="rId4" Type="http://schemas.openxmlformats.org/officeDocument/2006/relationships/image" Target="../media/image32.png"/><Relationship Id="rId5" Type="http://schemas.openxmlformats.org/officeDocument/2006/relationships/image" Target="../media/image31.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86.png"/><Relationship Id="rId4" Type="http://schemas.openxmlformats.org/officeDocument/2006/relationships/image" Target="../media/image33.png"/><Relationship Id="rId11" Type="http://schemas.openxmlformats.org/officeDocument/2006/relationships/image" Target="../media/image36.png"/><Relationship Id="rId10" Type="http://schemas.openxmlformats.org/officeDocument/2006/relationships/image" Target="../media/image38.png"/><Relationship Id="rId9" Type="http://schemas.openxmlformats.org/officeDocument/2006/relationships/image" Target="../media/image57.png"/><Relationship Id="rId5" Type="http://schemas.openxmlformats.org/officeDocument/2006/relationships/image" Target="../media/image31.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29.png"/><Relationship Id="rId4" Type="http://schemas.openxmlformats.org/officeDocument/2006/relationships/image" Target="../media/image7.png"/><Relationship Id="rId11" Type="http://schemas.openxmlformats.org/officeDocument/2006/relationships/image" Target="../media/image47.png"/><Relationship Id="rId10" Type="http://schemas.openxmlformats.org/officeDocument/2006/relationships/image" Target="../media/image53.png"/><Relationship Id="rId9" Type="http://schemas.openxmlformats.org/officeDocument/2006/relationships/image" Target="../media/image54.png"/><Relationship Id="rId5" Type="http://schemas.openxmlformats.org/officeDocument/2006/relationships/image" Target="../media/image4.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3.png"/><Relationship Id="rId4" Type="http://schemas.openxmlformats.org/officeDocument/2006/relationships/image" Target="../media/image46.png"/><Relationship Id="rId9" Type="http://schemas.openxmlformats.org/officeDocument/2006/relationships/image" Target="../media/image65.png"/><Relationship Id="rId5" Type="http://schemas.openxmlformats.org/officeDocument/2006/relationships/image" Target="../media/image50.png"/><Relationship Id="rId6" Type="http://schemas.openxmlformats.org/officeDocument/2006/relationships/image" Target="../media/image56.png"/><Relationship Id="rId7" Type="http://schemas.openxmlformats.org/officeDocument/2006/relationships/image" Target="../media/image8.png"/><Relationship Id="rId8"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29.png"/><Relationship Id="rId4" Type="http://schemas.openxmlformats.org/officeDocument/2006/relationships/image" Target="../media/image32.png"/><Relationship Id="rId11" Type="http://schemas.openxmlformats.org/officeDocument/2006/relationships/image" Target="../media/image82.png"/><Relationship Id="rId10" Type="http://schemas.openxmlformats.org/officeDocument/2006/relationships/image" Target="../media/image75.png"/><Relationship Id="rId9" Type="http://schemas.openxmlformats.org/officeDocument/2006/relationships/image" Target="../media/image70.png"/><Relationship Id="rId5" Type="http://schemas.openxmlformats.org/officeDocument/2006/relationships/image" Target="../media/image31.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29.png"/><Relationship Id="rId4" Type="http://schemas.openxmlformats.org/officeDocument/2006/relationships/image" Target="../media/image7.png"/><Relationship Id="rId11" Type="http://schemas.openxmlformats.org/officeDocument/2006/relationships/image" Target="../media/image91.png"/><Relationship Id="rId10" Type="http://schemas.openxmlformats.org/officeDocument/2006/relationships/image" Target="../media/image92.png"/><Relationship Id="rId9" Type="http://schemas.openxmlformats.org/officeDocument/2006/relationships/image" Target="../media/image94.png"/><Relationship Id="rId5" Type="http://schemas.openxmlformats.org/officeDocument/2006/relationships/image" Target="../media/image4.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29.png"/><Relationship Id="rId4" Type="http://schemas.openxmlformats.org/officeDocument/2006/relationships/image" Target="../media/image32.png"/><Relationship Id="rId5" Type="http://schemas.openxmlformats.org/officeDocument/2006/relationships/image" Target="../media/image31.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86.png"/><Relationship Id="rId4" Type="http://schemas.openxmlformats.org/officeDocument/2006/relationships/image" Target="../media/image33.png"/><Relationship Id="rId10" Type="http://schemas.openxmlformats.org/officeDocument/2006/relationships/image" Target="../media/image109.png"/><Relationship Id="rId9" Type="http://schemas.openxmlformats.org/officeDocument/2006/relationships/image" Target="../media/image108.png"/><Relationship Id="rId5" Type="http://schemas.openxmlformats.org/officeDocument/2006/relationships/image" Target="../media/image31.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26.png"/><Relationship Id="rId4" Type="http://schemas.openxmlformats.org/officeDocument/2006/relationships/image" Target="../media/image16.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29.png"/><Relationship Id="rId4" Type="http://schemas.openxmlformats.org/officeDocument/2006/relationships/image" Target="../media/image7.png"/><Relationship Id="rId5" Type="http://schemas.openxmlformats.org/officeDocument/2006/relationships/image" Target="../media/image4.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14.xml.rels><?xml version="1.0" encoding="UTF-8" standalone="yes"?><Relationships xmlns="http://schemas.openxmlformats.org/package/2006/relationships"><Relationship Id="rId11" Type="http://schemas.openxmlformats.org/officeDocument/2006/relationships/image" Target="../media/image123.png"/><Relationship Id="rId10" Type="http://schemas.openxmlformats.org/officeDocument/2006/relationships/image" Target="../media/image102.png"/><Relationship Id="rId13" Type="http://schemas.openxmlformats.org/officeDocument/2006/relationships/image" Target="../media/image121.png"/><Relationship Id="rId12" Type="http://schemas.openxmlformats.org/officeDocument/2006/relationships/image" Target="../media/image119.pn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86.png"/><Relationship Id="rId4" Type="http://schemas.openxmlformats.org/officeDocument/2006/relationships/image" Target="../media/image33.png"/><Relationship Id="rId9" Type="http://schemas.openxmlformats.org/officeDocument/2006/relationships/image" Target="../media/image99.png"/><Relationship Id="rId15" Type="http://schemas.openxmlformats.org/officeDocument/2006/relationships/image" Target="../media/image116.png"/><Relationship Id="rId14" Type="http://schemas.openxmlformats.org/officeDocument/2006/relationships/image" Target="../media/image127.png"/><Relationship Id="rId17" Type="http://schemas.openxmlformats.org/officeDocument/2006/relationships/image" Target="../media/image131.png"/><Relationship Id="rId16" Type="http://schemas.openxmlformats.org/officeDocument/2006/relationships/image" Target="../media/image147.png"/><Relationship Id="rId5" Type="http://schemas.openxmlformats.org/officeDocument/2006/relationships/image" Target="../media/image31.png"/><Relationship Id="rId19" Type="http://schemas.openxmlformats.org/officeDocument/2006/relationships/image" Target="../media/image130.png"/><Relationship Id="rId6" Type="http://schemas.openxmlformats.org/officeDocument/2006/relationships/image" Target="../media/image14.png"/><Relationship Id="rId18" Type="http://schemas.openxmlformats.org/officeDocument/2006/relationships/image" Target="../media/image107.png"/><Relationship Id="rId7" Type="http://schemas.openxmlformats.org/officeDocument/2006/relationships/image" Target="../media/image8.png"/><Relationship Id="rId8" Type="http://schemas.openxmlformats.org/officeDocument/2006/relationships/image" Target="../media/image6.png"/></Relationships>
</file>

<file path=ppt/slides/_rels/slide15.xml.rels><?xml version="1.0" encoding="UTF-8" standalone="yes"?><Relationships xmlns="http://schemas.openxmlformats.org/package/2006/relationships"><Relationship Id="rId10" Type="http://schemas.openxmlformats.org/officeDocument/2006/relationships/image" Target="../media/image173.pn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6.png"/><Relationship Id="rId4" Type="http://schemas.openxmlformats.org/officeDocument/2006/relationships/image" Target="../media/image16.png"/><Relationship Id="rId9" Type="http://schemas.openxmlformats.org/officeDocument/2006/relationships/image" Target="../media/image120.png"/><Relationship Id="rId5" Type="http://schemas.openxmlformats.org/officeDocument/2006/relationships/image" Target="../media/image3.png"/><Relationship Id="rId6" Type="http://schemas.openxmlformats.org/officeDocument/2006/relationships/image" Target="../media/image5.png"/><Relationship Id="rId7" Type="http://schemas.openxmlformats.org/officeDocument/2006/relationships/image" Target="../media/image8.png"/><Relationship Id="rId8" Type="http://schemas.openxmlformats.org/officeDocument/2006/relationships/image" Target="../media/image6.png"/></Relationships>
</file>

<file path=ppt/slides/_rels/slide16.xml.rels><?xml version="1.0" encoding="UTF-8" standalone="yes"?><Relationships xmlns="http://schemas.openxmlformats.org/package/2006/relationships"><Relationship Id="rId10" Type="http://schemas.openxmlformats.org/officeDocument/2006/relationships/image" Target="../media/image177.pn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29.png"/><Relationship Id="rId4" Type="http://schemas.openxmlformats.org/officeDocument/2006/relationships/image" Target="../media/image7.png"/><Relationship Id="rId9" Type="http://schemas.openxmlformats.org/officeDocument/2006/relationships/image" Target="../media/image140.png"/><Relationship Id="rId5" Type="http://schemas.openxmlformats.org/officeDocument/2006/relationships/image" Target="../media/image4.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17.xml.rels><?xml version="1.0" encoding="UTF-8" standalone="yes"?><Relationships xmlns="http://schemas.openxmlformats.org/package/2006/relationships"><Relationship Id="rId10" Type="http://schemas.openxmlformats.org/officeDocument/2006/relationships/image" Target="../media/image192.png"/><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75.png"/><Relationship Id="rId4" Type="http://schemas.openxmlformats.org/officeDocument/2006/relationships/image" Target="../media/image171.png"/><Relationship Id="rId9" Type="http://schemas.openxmlformats.org/officeDocument/2006/relationships/image" Target="../media/image149.png"/><Relationship Id="rId5" Type="http://schemas.openxmlformats.org/officeDocument/2006/relationships/image" Target="../media/image1.png"/><Relationship Id="rId6" Type="http://schemas.openxmlformats.org/officeDocument/2006/relationships/image" Target="../media/image9.png"/><Relationship Id="rId7" Type="http://schemas.openxmlformats.org/officeDocument/2006/relationships/image" Target="../media/image8.png"/><Relationship Id="rId8" Type="http://schemas.openxmlformats.org/officeDocument/2006/relationships/image" Target="../media/image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72.png"/><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9.png"/><Relationship Id="rId4" Type="http://schemas.openxmlformats.org/officeDocument/2006/relationships/image" Target="../media/image7.png"/><Relationship Id="rId9" Type="http://schemas.openxmlformats.org/officeDocument/2006/relationships/image" Target="../media/image174.png"/><Relationship Id="rId5" Type="http://schemas.openxmlformats.org/officeDocument/2006/relationships/image" Target="../media/image4.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2.png"/></Relationships>
</file>

<file path=ppt/slides/_rels/slide20.xml.rels><?xml version="1.0" encoding="UTF-8" standalone="yes"?><Relationships xmlns="http://schemas.openxmlformats.org/package/2006/relationships"><Relationship Id="rId11" Type="http://schemas.openxmlformats.org/officeDocument/2006/relationships/image" Target="../media/image186.png"/><Relationship Id="rId10" Type="http://schemas.openxmlformats.org/officeDocument/2006/relationships/image" Target="../media/image182.png"/><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29.png"/><Relationship Id="rId4" Type="http://schemas.openxmlformats.org/officeDocument/2006/relationships/image" Target="../media/image32.png"/><Relationship Id="rId9" Type="http://schemas.openxmlformats.org/officeDocument/2006/relationships/image" Target="../media/image180.png"/><Relationship Id="rId5" Type="http://schemas.openxmlformats.org/officeDocument/2006/relationships/image" Target="../media/image31.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21.xml.rels><?xml version="1.0" encoding="UTF-8" standalone="yes"?><Relationships xmlns="http://schemas.openxmlformats.org/package/2006/relationships"><Relationship Id="rId11" Type="http://schemas.openxmlformats.org/officeDocument/2006/relationships/image" Target="../media/image188.png"/><Relationship Id="rId10" Type="http://schemas.openxmlformats.org/officeDocument/2006/relationships/image" Target="../media/image187.png"/><Relationship Id="rId12" Type="http://schemas.openxmlformats.org/officeDocument/2006/relationships/image" Target="../media/image190.png"/><Relationship Id="rId1" Type="http://schemas.openxmlformats.org/officeDocument/2006/relationships/slideLayout" Target="../slideLayouts/slideLayout1.xml"/><Relationship Id="rId2" Type="http://schemas.openxmlformats.org/officeDocument/2006/relationships/notesSlide" Target="../notesSlides/notesSlide21.xml"/><Relationship Id="rId3" Type="http://schemas.openxmlformats.org/officeDocument/2006/relationships/image" Target="../media/image86.png"/><Relationship Id="rId4" Type="http://schemas.openxmlformats.org/officeDocument/2006/relationships/image" Target="../media/image33.png"/><Relationship Id="rId9" Type="http://schemas.openxmlformats.org/officeDocument/2006/relationships/image" Target="../media/image184.png"/><Relationship Id="rId5" Type="http://schemas.openxmlformats.org/officeDocument/2006/relationships/image" Target="../media/image31.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22.xml.rels><?xml version="1.0" encoding="UTF-8" standalone="yes"?><Relationships xmlns="http://schemas.openxmlformats.org/package/2006/relationships"><Relationship Id="rId11" Type="http://schemas.openxmlformats.org/officeDocument/2006/relationships/image" Target="../media/image195.png"/><Relationship Id="rId10" Type="http://schemas.openxmlformats.org/officeDocument/2006/relationships/image" Target="../media/image201.png"/><Relationship Id="rId13" Type="http://schemas.openxmlformats.org/officeDocument/2006/relationships/image" Target="../media/image203.png"/><Relationship Id="rId12" Type="http://schemas.openxmlformats.org/officeDocument/2006/relationships/image" Target="../media/image202.png"/><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9.png"/><Relationship Id="rId4" Type="http://schemas.openxmlformats.org/officeDocument/2006/relationships/image" Target="../media/image7.png"/><Relationship Id="rId9" Type="http://schemas.openxmlformats.org/officeDocument/2006/relationships/image" Target="../media/image200.png"/><Relationship Id="rId5" Type="http://schemas.openxmlformats.org/officeDocument/2006/relationships/image" Target="../media/image4.png"/><Relationship Id="rId6" Type="http://schemas.openxmlformats.org/officeDocument/2006/relationships/image" Target="../media/image14.png"/><Relationship Id="rId7" Type="http://schemas.openxmlformats.org/officeDocument/2006/relationships/image" Target="../media/image8.png"/><Relationship Id="rId8" Type="http://schemas.openxmlformats.org/officeDocument/2006/relationships/image" Target="../media/image6.png"/></Relationships>
</file>

<file path=ppt/slides/_rels/slide23.xml.rels><?xml version="1.0" encoding="UTF-8" standalone="yes"?><Relationships xmlns="http://schemas.openxmlformats.org/package/2006/relationships"><Relationship Id="rId20" Type="http://schemas.openxmlformats.org/officeDocument/2006/relationships/hyperlink" Target="https://eatemp.com/powerpoint-org-chart-template/" TargetMode="External"/><Relationship Id="rId11" Type="http://schemas.openxmlformats.org/officeDocument/2006/relationships/image" Target="../media/image207.png"/><Relationship Id="rId10" Type="http://schemas.openxmlformats.org/officeDocument/2006/relationships/image" Target="../media/image206.png"/><Relationship Id="rId13" Type="http://schemas.openxmlformats.org/officeDocument/2006/relationships/image" Target="../media/image209.png"/><Relationship Id="rId12" Type="http://schemas.openxmlformats.org/officeDocument/2006/relationships/image" Target="../media/image212.png"/><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9.png"/><Relationship Id="rId4" Type="http://schemas.openxmlformats.org/officeDocument/2006/relationships/image" Target="../media/image32.png"/><Relationship Id="rId9" Type="http://schemas.openxmlformats.org/officeDocument/2006/relationships/image" Target="../media/image189.png"/><Relationship Id="rId15" Type="http://schemas.openxmlformats.org/officeDocument/2006/relationships/image" Target="../media/image194.png"/><Relationship Id="rId14" Type="http://schemas.openxmlformats.org/officeDocument/2006/relationships/image" Target="../media/image191.png"/><Relationship Id="rId17" Type="http://schemas.openxmlformats.org/officeDocument/2006/relationships/image" Target="../media/image193.png"/><Relationship Id="rId16" Type="http://schemas.openxmlformats.org/officeDocument/2006/relationships/image" Target="../media/image210.png"/><Relationship Id="rId5" Type="http://schemas.openxmlformats.org/officeDocument/2006/relationships/image" Target="../media/image31.png"/><Relationship Id="rId19" Type="http://schemas.openxmlformats.org/officeDocument/2006/relationships/image" Target="../media/image211.png"/><Relationship Id="rId6" Type="http://schemas.openxmlformats.org/officeDocument/2006/relationships/image" Target="../media/image14.png"/><Relationship Id="rId18" Type="http://schemas.openxmlformats.org/officeDocument/2006/relationships/image" Target="../media/image197.png"/><Relationship Id="rId7" Type="http://schemas.openxmlformats.org/officeDocument/2006/relationships/image" Target="../media/image8.png"/><Relationship Id="rId8" Type="http://schemas.openxmlformats.org/officeDocument/2006/relationships/image" Target="../media/image6.png"/></Relationships>
</file>

<file path=ppt/slides/_rels/slide24.xml.rels><?xml version="1.0" encoding="UTF-8" standalone="yes"?><Relationships xmlns="http://schemas.openxmlformats.org/package/2006/relationships"><Relationship Id="rId10" Type="http://schemas.openxmlformats.org/officeDocument/2006/relationships/hyperlink" Target="https://unsplash.com/" TargetMode="External"/><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63.png"/><Relationship Id="rId4" Type="http://schemas.openxmlformats.org/officeDocument/2006/relationships/image" Target="../media/image46.png"/><Relationship Id="rId9" Type="http://schemas.openxmlformats.org/officeDocument/2006/relationships/image" Target="../media/image6.png"/><Relationship Id="rId5" Type="http://schemas.openxmlformats.org/officeDocument/2006/relationships/image" Target="../media/image50.png"/><Relationship Id="rId6" Type="http://schemas.openxmlformats.org/officeDocument/2006/relationships/image" Target="../media/image56.png"/><Relationship Id="rId7" Type="http://schemas.openxmlformats.org/officeDocument/2006/relationships/image" Target="../media/image8.png"/><Relationship Id="rId8" Type="http://schemas.openxmlformats.org/officeDocument/2006/relationships/image" Target="../media/image213.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 name="Shape 15"/>
        <p:cNvGrpSpPr/>
        <p:nvPr/>
      </p:nvGrpSpPr>
      <p:grpSpPr>
        <a:xfrm>
          <a:off x="0" y="0"/>
          <a:ext cx="0" cy="0"/>
          <a:chOff x="0" y="0"/>
          <a:chExt cx="0" cy="0"/>
        </a:xfrm>
      </p:grpSpPr>
      <p:pic>
        <p:nvPicPr>
          <p:cNvPr descr="preencoded.png" id="16" name="Google Shape;16;h23e0946672e61dbf_0_0"/>
          <p:cNvPicPr preferRelativeResize="0"/>
          <p:nvPr/>
        </p:nvPicPr>
        <p:blipFill rotWithShape="1">
          <a:blip r:embed="rId3">
            <a:alphaModFix/>
          </a:blip>
          <a:srcRect b="0" l="0" r="0" t="0"/>
          <a:stretch/>
        </p:blipFill>
        <p:spPr>
          <a:xfrm>
            <a:off x="-2076450" y="-1409700"/>
            <a:ext cx="12630150" cy="12630150"/>
          </a:xfrm>
          <a:prstGeom prst="rect">
            <a:avLst/>
          </a:prstGeom>
          <a:noFill/>
          <a:ln>
            <a:noFill/>
          </a:ln>
        </p:spPr>
      </p:pic>
      <p:pic>
        <p:nvPicPr>
          <p:cNvPr descr="preencoded.png" id="17" name="Google Shape;17;h23e0946672e61dbf_0_0"/>
          <p:cNvPicPr preferRelativeResize="0"/>
          <p:nvPr/>
        </p:nvPicPr>
        <p:blipFill rotWithShape="1">
          <a:blip r:embed="rId4">
            <a:alphaModFix/>
          </a:blip>
          <a:srcRect b="0" l="0" r="0" t="0"/>
          <a:stretch/>
        </p:blipFill>
        <p:spPr>
          <a:xfrm rot="10800000">
            <a:off x="16563975" y="180975"/>
            <a:ext cx="1419225" cy="1800225"/>
          </a:xfrm>
          <a:prstGeom prst="rect">
            <a:avLst/>
          </a:prstGeom>
          <a:noFill/>
          <a:ln>
            <a:noFill/>
          </a:ln>
        </p:spPr>
      </p:pic>
      <p:pic>
        <p:nvPicPr>
          <p:cNvPr descr="preencoded.png" id="18" name="Google Shape;18;h23e0946672e61dbf_0_0"/>
          <p:cNvPicPr preferRelativeResize="0"/>
          <p:nvPr/>
        </p:nvPicPr>
        <p:blipFill rotWithShape="1">
          <a:blip r:embed="rId5">
            <a:alphaModFix/>
          </a:blip>
          <a:srcRect b="0" l="0" r="0" t="0"/>
          <a:stretch/>
        </p:blipFill>
        <p:spPr>
          <a:xfrm rot="10800000">
            <a:off x="533400" y="6715125"/>
            <a:ext cx="1943100" cy="2228850"/>
          </a:xfrm>
          <a:prstGeom prst="rect">
            <a:avLst/>
          </a:prstGeom>
          <a:noFill/>
          <a:ln>
            <a:noFill/>
          </a:ln>
        </p:spPr>
      </p:pic>
      <p:pic>
        <p:nvPicPr>
          <p:cNvPr descr="preencoded.png" id="19" name="Google Shape;19;h23e0946672e61dbf_0_0"/>
          <p:cNvPicPr preferRelativeResize="0"/>
          <p:nvPr/>
        </p:nvPicPr>
        <p:blipFill rotWithShape="1">
          <a:blip r:embed="rId6">
            <a:alphaModFix/>
          </a:blip>
          <a:srcRect b="0" l="0" r="0" t="0"/>
          <a:stretch/>
        </p:blipFill>
        <p:spPr>
          <a:xfrm rot="10800000">
            <a:off x="16211550" y="8763000"/>
            <a:ext cx="1771650" cy="1181100"/>
          </a:xfrm>
          <a:prstGeom prst="rect">
            <a:avLst/>
          </a:prstGeom>
          <a:noFill/>
          <a:ln>
            <a:noFill/>
          </a:ln>
        </p:spPr>
      </p:pic>
      <p:pic>
        <p:nvPicPr>
          <p:cNvPr descr="preencoded.png" id="20" name="Google Shape;20;h23e0946672e61dbf_0_0"/>
          <p:cNvPicPr preferRelativeResize="0"/>
          <p:nvPr/>
        </p:nvPicPr>
        <p:blipFill rotWithShape="1">
          <a:blip r:embed="rId7">
            <a:alphaModFix/>
          </a:blip>
          <a:srcRect b="0" l="0" r="0" t="0"/>
          <a:stretch/>
        </p:blipFill>
        <p:spPr>
          <a:xfrm rot="10800000">
            <a:off x="1228725" y="638175"/>
            <a:ext cx="4905375" cy="4905375"/>
          </a:xfrm>
          <a:prstGeom prst="rect">
            <a:avLst/>
          </a:prstGeom>
          <a:noFill/>
          <a:ln>
            <a:noFill/>
          </a:ln>
        </p:spPr>
      </p:pic>
      <p:sp>
        <p:nvSpPr>
          <p:cNvPr id="21" name="Google Shape;21;h23e0946672e61dbf_0_0"/>
          <p:cNvSpPr/>
          <p:nvPr/>
        </p:nvSpPr>
        <p:spPr>
          <a:xfrm>
            <a:off x="8077200" y="2543175"/>
            <a:ext cx="10553700" cy="6515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1AB89"/>
              </a:buClr>
              <a:buSzPts val="18000"/>
              <a:buFont typeface="Vampiro One"/>
              <a:buNone/>
            </a:pPr>
            <a:r>
              <a:rPr b="0" i="0" lang="en-US" sz="18000" u="none" cap="none" strike="noStrike">
                <a:solidFill>
                  <a:srgbClr val="21AB89"/>
                </a:solidFill>
                <a:latin typeface="Vampiro One"/>
                <a:ea typeface="Vampiro One"/>
                <a:cs typeface="Vampiro One"/>
                <a:sym typeface="Vampiro One"/>
              </a:rPr>
              <a:t>Team</a:t>
            </a:r>
            <a:r>
              <a:rPr b="0" i="0" lang="en-US" sz="18000" u="none" cap="none" strike="noStrike">
                <a:solidFill>
                  <a:srgbClr val="272727"/>
                </a:solidFill>
                <a:latin typeface="Vampiro One"/>
                <a:ea typeface="Vampiro One"/>
                <a:cs typeface="Vampiro One"/>
                <a:sym typeface="Vampiro One"/>
              </a:rPr>
              <a:t> </a:t>
            </a:r>
            <a:r>
              <a:rPr b="0" i="0" lang="en-US" sz="18000" u="none" cap="none" strike="noStrike">
                <a:solidFill>
                  <a:srgbClr val="0178E8"/>
                </a:solidFill>
                <a:latin typeface="Vampiro One"/>
                <a:ea typeface="Vampiro One"/>
                <a:cs typeface="Vampiro One"/>
                <a:sym typeface="Vampiro One"/>
              </a:rPr>
              <a:t>Building</a:t>
            </a:r>
            <a:r>
              <a:rPr b="0" i="0" lang="en-US" sz="18000" u="none" cap="none" strike="noStrike">
                <a:solidFill>
                  <a:srgbClr val="272727"/>
                </a:solidFill>
                <a:latin typeface="Vampiro One"/>
                <a:ea typeface="Vampiro One"/>
                <a:cs typeface="Vampiro One"/>
                <a:sym typeface="Vampiro One"/>
              </a:rPr>
              <a:t> </a:t>
            </a:r>
            <a:endParaRPr b="0" i="0" sz="18000" u="none" cap="none" strike="noStrike">
              <a:solidFill>
                <a:schemeClr val="dk1"/>
              </a:solidFill>
              <a:latin typeface="Calibri"/>
              <a:ea typeface="Calibri"/>
              <a:cs typeface="Calibri"/>
              <a:sym typeface="Calibri"/>
            </a:endParaRPr>
          </a:p>
        </p:txBody>
      </p:sp>
      <p:sp>
        <p:nvSpPr>
          <p:cNvPr id="22" name="Google Shape;22;h23e0946672e61dbf_0_0"/>
          <p:cNvSpPr/>
          <p:nvPr/>
        </p:nvSpPr>
        <p:spPr>
          <a:xfrm>
            <a:off x="2447925" y="638175"/>
            <a:ext cx="13605600" cy="1127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B8B6FE"/>
              </a:buClr>
              <a:buSzPts val="4800"/>
              <a:buFont typeface="Poppins SemiBold"/>
              <a:buNone/>
            </a:pPr>
            <a:r>
              <a:rPr b="0" i="0" lang="en-US" sz="4800" u="none" cap="none" strike="noStrike">
                <a:solidFill>
                  <a:srgbClr val="B8B6FE"/>
                </a:solidFill>
                <a:latin typeface="Poppins SemiBold"/>
                <a:ea typeface="Poppins SemiBold"/>
                <a:cs typeface="Poppins SemiBold"/>
                <a:sym typeface="Poppins SemiBold"/>
              </a:rPr>
              <a:t>FREE PRESENTATION TEMPLATE BY EATEMP</a:t>
            </a:r>
            <a:endParaRPr b="0" i="0" sz="4800" u="none" cap="none" strike="noStrike">
              <a:solidFill>
                <a:schemeClr val="dk1"/>
              </a:solidFill>
              <a:latin typeface="Calibri"/>
              <a:ea typeface="Calibri"/>
              <a:cs typeface="Calibri"/>
              <a:sym typeface="Calibri"/>
            </a:endParaRPr>
          </a:p>
        </p:txBody>
      </p:sp>
      <p:grpSp>
        <p:nvGrpSpPr>
          <p:cNvPr id="23" name="Google Shape;23;h23e0946672e61dbf_0_0"/>
          <p:cNvGrpSpPr/>
          <p:nvPr/>
        </p:nvGrpSpPr>
        <p:grpSpPr>
          <a:xfrm>
            <a:off x="17640300" y="7994925"/>
            <a:ext cx="596549" cy="2063476"/>
            <a:chOff x="17640300" y="7994925"/>
            <a:chExt cx="596549" cy="2063476"/>
          </a:xfrm>
        </p:grpSpPr>
        <p:pic>
          <p:nvPicPr>
            <p:cNvPr descr="preencoded.png" id="24" name="Google Shape;24;h23e0946672e61dbf_0_0"/>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25" name="Google Shape;25;h23e0946672e61dbf_0_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6" name="Google Shape;26;h23e0946672e61dbf_0_0"/>
          <p:cNvPicPr preferRelativeResize="0"/>
          <p:nvPr/>
        </p:nvPicPr>
        <p:blipFill rotWithShape="1">
          <a:blip r:embed="rId9">
            <a:alphaModFix/>
          </a:blip>
          <a:srcRect b="0" l="0" r="0" t="0"/>
          <a:stretch/>
        </p:blipFill>
        <p:spPr>
          <a:xfrm>
            <a:off x="1000125" y="1057275"/>
            <a:ext cx="6467475" cy="72009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 name="Shape 31"/>
        <p:cNvGrpSpPr/>
        <p:nvPr/>
      </p:nvGrpSpPr>
      <p:grpSpPr>
        <a:xfrm>
          <a:off x="0" y="0"/>
          <a:ext cx="0" cy="0"/>
          <a:chOff x="0" y="0"/>
          <a:chExt cx="0" cy="0"/>
        </a:xfrm>
      </p:grpSpPr>
      <p:pic>
        <p:nvPicPr>
          <p:cNvPr descr="preencoded.png" id="32" name="Google Shape;32;h23e0946672e61dbf_0_15"/>
          <p:cNvPicPr preferRelativeResize="0"/>
          <p:nvPr/>
        </p:nvPicPr>
        <p:blipFill rotWithShape="1">
          <a:blip r:embed="rId3">
            <a:alphaModFix/>
          </a:blip>
          <a:srcRect b="0" l="0" r="0" t="0"/>
          <a:stretch/>
        </p:blipFill>
        <p:spPr>
          <a:xfrm>
            <a:off x="5305425" y="1924050"/>
            <a:ext cx="12592050" cy="12592050"/>
          </a:xfrm>
          <a:prstGeom prst="rect">
            <a:avLst/>
          </a:prstGeom>
          <a:noFill/>
          <a:ln>
            <a:noFill/>
          </a:ln>
        </p:spPr>
      </p:pic>
      <p:pic>
        <p:nvPicPr>
          <p:cNvPr descr="preencoded.png" id="33" name="Google Shape;33;h23e0946672e61dbf_0_15"/>
          <p:cNvPicPr preferRelativeResize="0"/>
          <p:nvPr/>
        </p:nvPicPr>
        <p:blipFill rotWithShape="1">
          <a:blip r:embed="rId4">
            <a:alphaModFix/>
          </a:blip>
          <a:srcRect b="0" l="0" r="0" t="0"/>
          <a:stretch/>
        </p:blipFill>
        <p:spPr>
          <a:xfrm>
            <a:off x="14116050" y="581025"/>
            <a:ext cx="2494311" cy="3171825"/>
          </a:xfrm>
          <a:prstGeom prst="rect">
            <a:avLst/>
          </a:prstGeom>
          <a:noFill/>
          <a:ln>
            <a:noFill/>
          </a:ln>
        </p:spPr>
      </p:pic>
      <p:pic>
        <p:nvPicPr>
          <p:cNvPr descr="preencoded.png" id="34" name="Google Shape;34;h23e0946672e61dbf_0_15"/>
          <p:cNvPicPr preferRelativeResize="0"/>
          <p:nvPr/>
        </p:nvPicPr>
        <p:blipFill rotWithShape="1">
          <a:blip r:embed="rId5">
            <a:alphaModFix/>
          </a:blip>
          <a:srcRect b="0" l="0" r="0" t="0"/>
          <a:stretch/>
        </p:blipFill>
        <p:spPr>
          <a:xfrm>
            <a:off x="590550" y="7696200"/>
            <a:ext cx="1895475" cy="1962150"/>
          </a:xfrm>
          <a:prstGeom prst="rect">
            <a:avLst/>
          </a:prstGeom>
          <a:noFill/>
          <a:ln>
            <a:noFill/>
          </a:ln>
        </p:spPr>
      </p:pic>
      <p:pic>
        <p:nvPicPr>
          <p:cNvPr descr="preencoded.png" id="35" name="Google Shape;35;h23e0946672e61dbf_0_15"/>
          <p:cNvPicPr preferRelativeResize="0"/>
          <p:nvPr/>
        </p:nvPicPr>
        <p:blipFill rotWithShape="1">
          <a:blip r:embed="rId6">
            <a:alphaModFix/>
          </a:blip>
          <a:srcRect b="0" l="0" r="0" t="0"/>
          <a:stretch/>
        </p:blipFill>
        <p:spPr>
          <a:xfrm rot="1754945">
            <a:off x="238124" y="809625"/>
            <a:ext cx="4067176" cy="2714625"/>
          </a:xfrm>
          <a:prstGeom prst="rect">
            <a:avLst/>
          </a:prstGeom>
          <a:noFill/>
          <a:ln>
            <a:noFill/>
          </a:ln>
        </p:spPr>
      </p:pic>
      <p:pic>
        <p:nvPicPr>
          <p:cNvPr descr="preencoded.png" id="36" name="Google Shape;36;h23e0946672e61dbf_0_15"/>
          <p:cNvPicPr preferRelativeResize="0"/>
          <p:nvPr/>
        </p:nvPicPr>
        <p:blipFill rotWithShape="1">
          <a:blip r:embed="rId7">
            <a:alphaModFix/>
          </a:blip>
          <a:srcRect b="0" l="0" r="0" t="0"/>
          <a:stretch/>
        </p:blipFill>
        <p:spPr>
          <a:xfrm>
            <a:off x="7934325" y="5381625"/>
            <a:ext cx="4905375" cy="4905375"/>
          </a:xfrm>
          <a:prstGeom prst="rect">
            <a:avLst/>
          </a:prstGeom>
          <a:noFill/>
          <a:ln>
            <a:noFill/>
          </a:ln>
        </p:spPr>
      </p:pic>
      <p:grpSp>
        <p:nvGrpSpPr>
          <p:cNvPr id="37" name="Google Shape;37;h23e0946672e61dbf_0_15"/>
          <p:cNvGrpSpPr/>
          <p:nvPr/>
        </p:nvGrpSpPr>
        <p:grpSpPr>
          <a:xfrm>
            <a:off x="17640300" y="7994925"/>
            <a:ext cx="596549" cy="2063476"/>
            <a:chOff x="17640300" y="7994925"/>
            <a:chExt cx="596549" cy="2063476"/>
          </a:xfrm>
        </p:grpSpPr>
        <p:pic>
          <p:nvPicPr>
            <p:cNvPr descr="preencoded.png" id="38" name="Google Shape;38;h23e0946672e61dbf_0_15"/>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9" name="Google Shape;39;h23e0946672e61dbf_0_1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0" name="Google Shape;40;h23e0946672e61dbf_0_15"/>
          <p:cNvSpPr/>
          <p:nvPr/>
        </p:nvSpPr>
        <p:spPr>
          <a:xfrm>
            <a:off x="6139815" y="2819400"/>
            <a:ext cx="6008400" cy="1950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9600"/>
              <a:buFont typeface="Vampiro One"/>
              <a:buNone/>
            </a:pPr>
            <a:r>
              <a:rPr b="0" i="0" lang="en-US" sz="9600" u="none" cap="none" strike="noStrike">
                <a:solidFill>
                  <a:srgbClr val="272727"/>
                </a:solidFill>
                <a:latin typeface="Vampiro One"/>
                <a:ea typeface="Vampiro One"/>
                <a:cs typeface="Vampiro One"/>
                <a:sym typeface="Vampiro One"/>
              </a:rPr>
              <a:t>Welcome</a:t>
            </a:r>
            <a:endParaRPr b="0" i="0" sz="9600" u="none" cap="none" strike="noStrike">
              <a:solidFill>
                <a:schemeClr val="dk1"/>
              </a:solidFill>
              <a:latin typeface="Calibri"/>
              <a:ea typeface="Calibri"/>
              <a:cs typeface="Calibri"/>
              <a:sym typeface="Calibri"/>
            </a:endParaRPr>
          </a:p>
        </p:txBody>
      </p:sp>
      <p:sp>
        <p:nvSpPr>
          <p:cNvPr id="41" name="Google Shape;41;h23e0946672e61dbf_0_15"/>
          <p:cNvSpPr/>
          <p:nvPr/>
        </p:nvSpPr>
        <p:spPr>
          <a:xfrm>
            <a:off x="5351145" y="5219700"/>
            <a:ext cx="7595100" cy="2850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world of fantasy! Join us on a journey to explore the mystical creatures, enchanted lands, and magical wonders that exist beyond our reality. Discover the wonders and secrets of this exciting realm and unlock the power of imagination.</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6" name="Shape 46"/>
        <p:cNvGrpSpPr/>
        <p:nvPr/>
      </p:nvGrpSpPr>
      <p:grpSpPr>
        <a:xfrm>
          <a:off x="0" y="0"/>
          <a:ext cx="0" cy="0"/>
          <a:chOff x="0" y="0"/>
          <a:chExt cx="0" cy="0"/>
        </a:xfrm>
      </p:grpSpPr>
      <p:pic>
        <p:nvPicPr>
          <p:cNvPr descr="preencoded.png" id="47" name="Google Shape;47;h23e0946672e61dbf_0_29"/>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48" name="Google Shape;48;h23e0946672e61dbf_0_29"/>
          <p:cNvPicPr preferRelativeResize="0"/>
          <p:nvPr/>
        </p:nvPicPr>
        <p:blipFill rotWithShape="1">
          <a:blip r:embed="rId4">
            <a:alphaModFix/>
          </a:blip>
          <a:srcRect b="0" l="0" r="0" t="0"/>
          <a:stretch/>
        </p:blipFill>
        <p:spPr>
          <a:xfrm rot="10800000">
            <a:off x="16497300" y="7858125"/>
            <a:ext cx="1419225" cy="1800225"/>
          </a:xfrm>
          <a:prstGeom prst="rect">
            <a:avLst/>
          </a:prstGeom>
          <a:noFill/>
          <a:ln>
            <a:noFill/>
          </a:ln>
        </p:spPr>
      </p:pic>
      <p:pic>
        <p:nvPicPr>
          <p:cNvPr descr="preencoded.png" id="49" name="Google Shape;49;h23e0946672e61dbf_0_29"/>
          <p:cNvPicPr preferRelativeResize="0"/>
          <p:nvPr/>
        </p:nvPicPr>
        <p:blipFill rotWithShape="1">
          <a:blip r:embed="rId5">
            <a:alphaModFix/>
          </a:blip>
          <a:srcRect b="0" l="0" r="0" t="0"/>
          <a:stretch/>
        </p:blipFill>
        <p:spPr>
          <a:xfrm>
            <a:off x="285750" y="371475"/>
            <a:ext cx="1576818" cy="1628775"/>
          </a:xfrm>
          <a:prstGeom prst="rect">
            <a:avLst/>
          </a:prstGeom>
          <a:noFill/>
          <a:ln>
            <a:noFill/>
          </a:ln>
        </p:spPr>
      </p:pic>
      <p:pic>
        <p:nvPicPr>
          <p:cNvPr descr="preencoded.png" id="50" name="Google Shape;50;h23e0946672e61dbf_0_29"/>
          <p:cNvPicPr preferRelativeResize="0"/>
          <p:nvPr/>
        </p:nvPicPr>
        <p:blipFill rotWithShape="1">
          <a:blip r:embed="rId6">
            <a:alphaModFix/>
          </a:blip>
          <a:srcRect b="0" l="0" r="0" t="0"/>
          <a:stretch/>
        </p:blipFill>
        <p:spPr>
          <a:xfrm rot="7200000">
            <a:off x="16080044" y="595697"/>
            <a:ext cx="1771650" cy="1181100"/>
          </a:xfrm>
          <a:prstGeom prst="rect">
            <a:avLst/>
          </a:prstGeom>
          <a:noFill/>
          <a:ln>
            <a:noFill/>
          </a:ln>
        </p:spPr>
      </p:pic>
      <p:pic>
        <p:nvPicPr>
          <p:cNvPr descr="preencoded.png" id="51" name="Google Shape;51;h23e0946672e61dbf_0_29"/>
          <p:cNvPicPr preferRelativeResize="0"/>
          <p:nvPr/>
        </p:nvPicPr>
        <p:blipFill rotWithShape="1">
          <a:blip r:embed="rId7">
            <a:alphaModFix/>
          </a:blip>
          <a:srcRect b="0" l="0" r="0" t="0"/>
          <a:stretch/>
        </p:blipFill>
        <p:spPr>
          <a:xfrm>
            <a:off x="3343275" y="5057775"/>
            <a:ext cx="4905375" cy="4905375"/>
          </a:xfrm>
          <a:prstGeom prst="rect">
            <a:avLst/>
          </a:prstGeom>
          <a:noFill/>
          <a:ln>
            <a:noFill/>
          </a:ln>
        </p:spPr>
      </p:pic>
      <p:pic>
        <p:nvPicPr>
          <p:cNvPr descr="preencoded.png" id="52" name="Google Shape;52;h23e0946672e61dbf_0_29"/>
          <p:cNvPicPr preferRelativeResize="0"/>
          <p:nvPr/>
        </p:nvPicPr>
        <p:blipFill rotWithShape="1">
          <a:blip r:embed="rId8">
            <a:alphaModFix/>
          </a:blip>
          <a:srcRect b="0" l="0" r="0" t="0"/>
          <a:stretch/>
        </p:blipFill>
        <p:spPr>
          <a:xfrm>
            <a:off x="1504950" y="1285875"/>
            <a:ext cx="5514975" cy="7086600"/>
          </a:xfrm>
          <a:prstGeom prst="rect">
            <a:avLst/>
          </a:prstGeom>
          <a:noFill/>
          <a:ln>
            <a:noFill/>
          </a:ln>
        </p:spPr>
      </p:pic>
      <p:grpSp>
        <p:nvGrpSpPr>
          <p:cNvPr id="53" name="Google Shape;53;h23e0946672e61dbf_0_29"/>
          <p:cNvGrpSpPr/>
          <p:nvPr/>
        </p:nvGrpSpPr>
        <p:grpSpPr>
          <a:xfrm>
            <a:off x="16116300" y="9620250"/>
            <a:ext cx="2063475" cy="596550"/>
            <a:chOff x="16116300" y="9620250"/>
            <a:chExt cx="2063475" cy="596550"/>
          </a:xfrm>
        </p:grpSpPr>
        <p:pic>
          <p:nvPicPr>
            <p:cNvPr descr="preencoded.png" id="54" name="Google Shape;54;h23e0946672e61dbf_0_29"/>
            <p:cNvPicPr preferRelativeResize="0"/>
            <p:nvPr/>
          </p:nvPicPr>
          <p:blipFill rotWithShape="1">
            <a:blip r:embed="rId9">
              <a:alphaModFix/>
            </a:blip>
            <a:srcRect b="0" l="0" r="0" t="0"/>
            <a:stretch/>
          </p:blipFill>
          <p:spPr>
            <a:xfrm>
              <a:off x="16116300" y="9620250"/>
              <a:ext cx="533400" cy="533400"/>
            </a:xfrm>
            <a:prstGeom prst="rect">
              <a:avLst/>
            </a:prstGeom>
            <a:noFill/>
            <a:ln>
              <a:noFill/>
            </a:ln>
          </p:spPr>
        </p:pic>
        <p:sp>
          <p:nvSpPr>
            <p:cNvPr id="55" name="Google Shape;55;h23e0946672e61dbf_0_29"/>
            <p:cNvSpPr/>
            <p:nvPr/>
          </p:nvSpPr>
          <p:spPr>
            <a:xfrm>
              <a:off x="16716375" y="967740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6" name="Google Shape;56;h23e0946672e61dbf_0_29"/>
          <p:cNvSpPr/>
          <p:nvPr/>
        </p:nvSpPr>
        <p:spPr>
          <a:xfrm>
            <a:off x="828675" y="8239125"/>
            <a:ext cx="120930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mpiro One"/>
              <a:buNone/>
            </a:pPr>
            <a:r>
              <a:rPr b="0" i="0" lang="en-US" sz="9600" u="none" cap="none" strike="noStrike">
                <a:solidFill>
                  <a:srgbClr val="272727"/>
                </a:solidFill>
                <a:latin typeface="Vampiro One"/>
                <a:ea typeface="Vampiro One"/>
                <a:cs typeface="Vampiro One"/>
                <a:sym typeface="Vampiro One"/>
              </a:rPr>
              <a:t>Table of Contents</a:t>
            </a:r>
            <a:endParaRPr b="0" i="0" sz="9600" u="none" cap="none" strike="noStrike">
              <a:solidFill>
                <a:schemeClr val="dk1"/>
              </a:solidFill>
              <a:latin typeface="Calibri"/>
              <a:ea typeface="Calibri"/>
              <a:cs typeface="Calibri"/>
              <a:sym typeface="Calibri"/>
            </a:endParaRPr>
          </a:p>
        </p:txBody>
      </p:sp>
      <p:grpSp>
        <p:nvGrpSpPr>
          <p:cNvPr id="57" name="Google Shape;57;h23e0946672e61dbf_0_29"/>
          <p:cNvGrpSpPr/>
          <p:nvPr/>
        </p:nvGrpSpPr>
        <p:grpSpPr>
          <a:xfrm>
            <a:off x="7648575" y="1228725"/>
            <a:ext cx="1219200" cy="1219200"/>
            <a:chOff x="7648575" y="1228725"/>
            <a:chExt cx="1219200" cy="1219200"/>
          </a:xfrm>
        </p:grpSpPr>
        <p:sp>
          <p:nvSpPr>
            <p:cNvPr id="58" name="Google Shape;58;h23e0946672e61dbf_0_29"/>
            <p:cNvSpPr/>
            <p:nvPr/>
          </p:nvSpPr>
          <p:spPr>
            <a:xfrm>
              <a:off x="7648575" y="12287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h23e0946672e61dbf_0_29"/>
            <p:cNvSpPr/>
            <p:nvPr/>
          </p:nvSpPr>
          <p:spPr>
            <a:xfrm>
              <a:off x="7916228" y="1472565"/>
              <a:ext cx="6840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Vampiro One"/>
                <a:buNone/>
              </a:pPr>
              <a:r>
                <a:rPr b="0" i="0" lang="en-US" sz="3600" u="none" cap="none" strike="noStrike">
                  <a:solidFill>
                    <a:srgbClr val="000000"/>
                  </a:solidFill>
                  <a:latin typeface="Vampiro One"/>
                  <a:ea typeface="Vampiro One"/>
                  <a:cs typeface="Vampiro One"/>
                  <a:sym typeface="Vampiro One"/>
                </a:rPr>
                <a:t>01</a:t>
              </a:r>
              <a:endParaRPr b="0" i="0" sz="3600" u="none" cap="none" strike="noStrike">
                <a:solidFill>
                  <a:schemeClr val="dk1"/>
                </a:solidFill>
                <a:latin typeface="Calibri"/>
                <a:ea typeface="Calibri"/>
                <a:cs typeface="Calibri"/>
                <a:sym typeface="Calibri"/>
              </a:endParaRPr>
            </a:p>
          </p:txBody>
        </p:sp>
      </p:grpSp>
      <p:grpSp>
        <p:nvGrpSpPr>
          <p:cNvPr id="60" name="Google Shape;60;h23e0946672e61dbf_0_29"/>
          <p:cNvGrpSpPr/>
          <p:nvPr/>
        </p:nvGrpSpPr>
        <p:grpSpPr>
          <a:xfrm>
            <a:off x="9020175" y="1285875"/>
            <a:ext cx="4539600" cy="1211700"/>
            <a:chOff x="9020175" y="1285875"/>
            <a:chExt cx="4539600" cy="1211700"/>
          </a:xfrm>
        </p:grpSpPr>
        <p:sp>
          <p:nvSpPr>
            <p:cNvPr id="61" name="Google Shape;61;h23e0946672e61dbf_0_29"/>
            <p:cNvSpPr/>
            <p:nvPr/>
          </p:nvSpPr>
          <p:spPr>
            <a:xfrm>
              <a:off x="9020175" y="128587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Introduction</a:t>
              </a:r>
              <a:endParaRPr b="0" i="0" sz="3600" u="none" cap="none" strike="noStrike">
                <a:solidFill>
                  <a:schemeClr val="dk1"/>
                </a:solidFill>
                <a:latin typeface="Calibri"/>
                <a:ea typeface="Calibri"/>
                <a:cs typeface="Calibri"/>
                <a:sym typeface="Calibri"/>
              </a:endParaRPr>
            </a:p>
          </p:txBody>
        </p:sp>
        <p:sp>
          <p:nvSpPr>
            <p:cNvPr id="62" name="Google Shape;62;h23e0946672e61dbf_0_29"/>
            <p:cNvSpPr/>
            <p:nvPr/>
          </p:nvSpPr>
          <p:spPr>
            <a:xfrm>
              <a:off x="9020175" y="19335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Extraordinary Realm</a:t>
              </a:r>
              <a:endParaRPr b="0" i="0" sz="2400" u="none" cap="none" strike="noStrike">
                <a:solidFill>
                  <a:schemeClr val="dk1"/>
                </a:solidFill>
                <a:latin typeface="Calibri"/>
                <a:ea typeface="Calibri"/>
                <a:cs typeface="Calibri"/>
                <a:sym typeface="Calibri"/>
              </a:endParaRPr>
            </a:p>
          </p:txBody>
        </p:sp>
      </p:grpSp>
      <p:grpSp>
        <p:nvGrpSpPr>
          <p:cNvPr id="63" name="Google Shape;63;h23e0946672e61dbf_0_29"/>
          <p:cNvGrpSpPr/>
          <p:nvPr/>
        </p:nvGrpSpPr>
        <p:grpSpPr>
          <a:xfrm>
            <a:off x="9020175" y="3267075"/>
            <a:ext cx="1219200" cy="1219200"/>
            <a:chOff x="9020175" y="3267075"/>
            <a:chExt cx="1219200" cy="1219200"/>
          </a:xfrm>
        </p:grpSpPr>
        <p:sp>
          <p:nvSpPr>
            <p:cNvPr id="64" name="Google Shape;64;h23e0946672e61dbf_0_29"/>
            <p:cNvSpPr/>
            <p:nvPr/>
          </p:nvSpPr>
          <p:spPr>
            <a:xfrm>
              <a:off x="9020175" y="32670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 name="Google Shape;65;h23e0946672e61dbf_0_29"/>
            <p:cNvSpPr/>
            <p:nvPr/>
          </p:nvSpPr>
          <p:spPr>
            <a:xfrm>
              <a:off x="9254490" y="3510915"/>
              <a:ext cx="7506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Vampiro One"/>
                <a:buNone/>
              </a:pPr>
              <a:r>
                <a:rPr b="0" i="0" lang="en-US" sz="3600" u="none" cap="none" strike="noStrike">
                  <a:solidFill>
                    <a:srgbClr val="000000"/>
                  </a:solidFill>
                  <a:latin typeface="Vampiro One"/>
                  <a:ea typeface="Vampiro One"/>
                  <a:cs typeface="Vampiro One"/>
                  <a:sym typeface="Vampiro One"/>
                </a:rPr>
                <a:t>02</a:t>
              </a:r>
              <a:endParaRPr b="0" i="0" sz="3600" u="none" cap="none" strike="noStrike">
                <a:solidFill>
                  <a:schemeClr val="dk1"/>
                </a:solidFill>
                <a:latin typeface="Calibri"/>
                <a:ea typeface="Calibri"/>
                <a:cs typeface="Calibri"/>
                <a:sym typeface="Calibri"/>
              </a:endParaRPr>
            </a:p>
          </p:txBody>
        </p:sp>
      </p:grpSp>
      <p:grpSp>
        <p:nvGrpSpPr>
          <p:cNvPr id="66" name="Google Shape;66;h23e0946672e61dbf_0_29"/>
          <p:cNvGrpSpPr/>
          <p:nvPr/>
        </p:nvGrpSpPr>
        <p:grpSpPr>
          <a:xfrm>
            <a:off x="10391775" y="3324225"/>
            <a:ext cx="4539600" cy="1211700"/>
            <a:chOff x="10391775" y="3324225"/>
            <a:chExt cx="4539600" cy="1211700"/>
          </a:xfrm>
        </p:grpSpPr>
        <p:sp>
          <p:nvSpPr>
            <p:cNvPr id="67" name="Google Shape;67;h23e0946672e61dbf_0_29"/>
            <p:cNvSpPr/>
            <p:nvPr/>
          </p:nvSpPr>
          <p:spPr>
            <a:xfrm>
              <a:off x="10391775" y="332422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Encounters</a:t>
              </a:r>
              <a:endParaRPr b="0" i="0" sz="3600" u="none" cap="none" strike="noStrike">
                <a:solidFill>
                  <a:schemeClr val="dk1"/>
                </a:solidFill>
                <a:latin typeface="Calibri"/>
                <a:ea typeface="Calibri"/>
                <a:cs typeface="Calibri"/>
                <a:sym typeface="Calibri"/>
              </a:endParaRPr>
            </a:p>
          </p:txBody>
        </p:sp>
        <p:sp>
          <p:nvSpPr>
            <p:cNvPr id="68" name="Google Shape;68;h23e0946672e61dbf_0_29"/>
            <p:cNvSpPr/>
            <p:nvPr/>
          </p:nvSpPr>
          <p:spPr>
            <a:xfrm>
              <a:off x="10391775" y="39719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Unicorn Sightings</a:t>
              </a:r>
              <a:endParaRPr b="0" i="0" sz="2400" u="none" cap="none" strike="noStrike">
                <a:solidFill>
                  <a:schemeClr val="dk1"/>
                </a:solidFill>
                <a:latin typeface="Calibri"/>
                <a:ea typeface="Calibri"/>
                <a:cs typeface="Calibri"/>
                <a:sym typeface="Calibri"/>
              </a:endParaRPr>
            </a:p>
          </p:txBody>
        </p:sp>
      </p:grpSp>
      <p:grpSp>
        <p:nvGrpSpPr>
          <p:cNvPr id="69" name="Google Shape;69;h23e0946672e61dbf_0_29"/>
          <p:cNvGrpSpPr/>
          <p:nvPr/>
        </p:nvGrpSpPr>
        <p:grpSpPr>
          <a:xfrm>
            <a:off x="10391775" y="5305425"/>
            <a:ext cx="1219200" cy="1219200"/>
            <a:chOff x="10391775" y="5305425"/>
            <a:chExt cx="1219200" cy="1219200"/>
          </a:xfrm>
        </p:grpSpPr>
        <p:sp>
          <p:nvSpPr>
            <p:cNvPr id="70" name="Google Shape;70;h23e0946672e61dbf_0_29"/>
            <p:cNvSpPr/>
            <p:nvPr/>
          </p:nvSpPr>
          <p:spPr>
            <a:xfrm>
              <a:off x="10391775" y="530542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1" name="Google Shape;71;h23e0946672e61dbf_0_29"/>
            <p:cNvSpPr/>
            <p:nvPr/>
          </p:nvSpPr>
          <p:spPr>
            <a:xfrm>
              <a:off x="10630853" y="5549265"/>
              <a:ext cx="7410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Vampiro One"/>
                <a:buNone/>
              </a:pPr>
              <a:r>
                <a:rPr b="0" i="0" lang="en-US" sz="3600" u="none" cap="none" strike="noStrike">
                  <a:solidFill>
                    <a:srgbClr val="000000"/>
                  </a:solidFill>
                  <a:latin typeface="Vampiro One"/>
                  <a:ea typeface="Vampiro One"/>
                  <a:cs typeface="Vampiro One"/>
                  <a:sym typeface="Vampiro One"/>
                </a:rPr>
                <a:t>03</a:t>
              </a:r>
              <a:endParaRPr b="0" i="0" sz="3600" u="none" cap="none" strike="noStrike">
                <a:solidFill>
                  <a:schemeClr val="dk1"/>
                </a:solidFill>
                <a:latin typeface="Calibri"/>
                <a:ea typeface="Calibri"/>
                <a:cs typeface="Calibri"/>
                <a:sym typeface="Calibri"/>
              </a:endParaRPr>
            </a:p>
          </p:txBody>
        </p:sp>
      </p:grpSp>
      <p:grpSp>
        <p:nvGrpSpPr>
          <p:cNvPr id="72" name="Google Shape;72;h23e0946672e61dbf_0_29"/>
          <p:cNvGrpSpPr/>
          <p:nvPr/>
        </p:nvGrpSpPr>
        <p:grpSpPr>
          <a:xfrm>
            <a:off x="11763375" y="5362575"/>
            <a:ext cx="4539600" cy="1211700"/>
            <a:chOff x="11763375" y="5362575"/>
            <a:chExt cx="4539600" cy="1211700"/>
          </a:xfrm>
        </p:grpSpPr>
        <p:sp>
          <p:nvSpPr>
            <p:cNvPr id="73" name="Google Shape;73;h23e0946672e61dbf_0_29"/>
            <p:cNvSpPr/>
            <p:nvPr/>
          </p:nvSpPr>
          <p:spPr>
            <a:xfrm>
              <a:off x="11763375" y="536257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Wonders</a:t>
              </a:r>
              <a:endParaRPr b="0" i="0" sz="3600" u="none" cap="none" strike="noStrike">
                <a:solidFill>
                  <a:schemeClr val="dk1"/>
                </a:solidFill>
                <a:latin typeface="Calibri"/>
                <a:ea typeface="Calibri"/>
                <a:cs typeface="Calibri"/>
                <a:sym typeface="Calibri"/>
              </a:endParaRPr>
            </a:p>
          </p:txBody>
        </p:sp>
        <p:sp>
          <p:nvSpPr>
            <p:cNvPr id="74" name="Google Shape;74;h23e0946672e61dbf_0_29"/>
            <p:cNvSpPr/>
            <p:nvPr/>
          </p:nvSpPr>
          <p:spPr>
            <a:xfrm>
              <a:off x="11763375" y="601027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Wishes Granted</a:t>
              </a:r>
              <a:endParaRPr b="0" i="0" sz="2400" u="none" cap="none" strike="noStrike">
                <a:solidFill>
                  <a:schemeClr val="dk1"/>
                </a:solidFill>
                <a:latin typeface="Calibri"/>
                <a:ea typeface="Calibri"/>
                <a:cs typeface="Calibri"/>
                <a:sym typeface="Calibri"/>
              </a:endParaRPr>
            </a:p>
          </p:txBody>
        </p:sp>
      </p:grpSp>
      <p:grpSp>
        <p:nvGrpSpPr>
          <p:cNvPr id="75" name="Google Shape;75;h23e0946672e61dbf_0_29"/>
          <p:cNvGrpSpPr/>
          <p:nvPr/>
        </p:nvGrpSpPr>
        <p:grpSpPr>
          <a:xfrm>
            <a:off x="11763375" y="7343775"/>
            <a:ext cx="1219200" cy="1219200"/>
            <a:chOff x="11763375" y="7343775"/>
            <a:chExt cx="1219200" cy="1219200"/>
          </a:xfrm>
        </p:grpSpPr>
        <p:sp>
          <p:nvSpPr>
            <p:cNvPr id="76" name="Google Shape;76;h23e0946672e61dbf_0_29"/>
            <p:cNvSpPr/>
            <p:nvPr/>
          </p:nvSpPr>
          <p:spPr>
            <a:xfrm>
              <a:off x="11763375" y="7343775"/>
              <a:ext cx="1219200" cy="1219200"/>
            </a:xfrm>
            <a:prstGeom prst="ellipse">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h23e0946672e61dbf_0_29"/>
            <p:cNvSpPr/>
            <p:nvPr/>
          </p:nvSpPr>
          <p:spPr>
            <a:xfrm>
              <a:off x="11988165" y="7587615"/>
              <a:ext cx="769500" cy="7314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000000"/>
                </a:buClr>
                <a:buSzPts val="3600"/>
                <a:buFont typeface="Vampiro One"/>
                <a:buNone/>
              </a:pPr>
              <a:r>
                <a:rPr b="0" i="0" lang="en-US" sz="3600" u="none" cap="none" strike="noStrike">
                  <a:solidFill>
                    <a:srgbClr val="000000"/>
                  </a:solidFill>
                  <a:latin typeface="Vampiro One"/>
                  <a:ea typeface="Vampiro One"/>
                  <a:cs typeface="Vampiro One"/>
                  <a:sym typeface="Vampiro One"/>
                </a:rPr>
                <a:t>04</a:t>
              </a:r>
              <a:endParaRPr b="0" i="0" sz="3600" u="none" cap="none" strike="noStrike">
                <a:solidFill>
                  <a:schemeClr val="dk1"/>
                </a:solidFill>
                <a:latin typeface="Calibri"/>
                <a:ea typeface="Calibri"/>
                <a:cs typeface="Calibri"/>
                <a:sym typeface="Calibri"/>
              </a:endParaRPr>
            </a:p>
          </p:txBody>
        </p:sp>
      </p:grpSp>
      <p:grpSp>
        <p:nvGrpSpPr>
          <p:cNvPr id="78" name="Google Shape;78;h23e0946672e61dbf_0_29"/>
          <p:cNvGrpSpPr/>
          <p:nvPr/>
        </p:nvGrpSpPr>
        <p:grpSpPr>
          <a:xfrm>
            <a:off x="13134975" y="7400925"/>
            <a:ext cx="4539600" cy="1211700"/>
            <a:chOff x="13134975" y="7400925"/>
            <a:chExt cx="4539600" cy="1211700"/>
          </a:xfrm>
        </p:grpSpPr>
        <p:sp>
          <p:nvSpPr>
            <p:cNvPr id="79" name="Google Shape;79;h23e0946672e61dbf_0_29"/>
            <p:cNvSpPr/>
            <p:nvPr/>
          </p:nvSpPr>
          <p:spPr>
            <a:xfrm>
              <a:off x="13134975" y="7400925"/>
              <a:ext cx="4539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Magic</a:t>
              </a:r>
              <a:endParaRPr b="0" i="0" sz="3600" u="none" cap="none" strike="noStrike">
                <a:solidFill>
                  <a:schemeClr val="dk1"/>
                </a:solidFill>
                <a:latin typeface="Calibri"/>
                <a:ea typeface="Calibri"/>
                <a:cs typeface="Calibri"/>
                <a:sym typeface="Calibri"/>
              </a:endParaRPr>
            </a:p>
          </p:txBody>
        </p:sp>
        <p:sp>
          <p:nvSpPr>
            <p:cNvPr id="80" name="Google Shape;80;h23e0946672e61dbf_0_29"/>
            <p:cNvSpPr/>
            <p:nvPr/>
          </p:nvSpPr>
          <p:spPr>
            <a:xfrm>
              <a:off x="13134975" y="8048625"/>
              <a:ext cx="4509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Spellcasting</a:t>
              </a:r>
              <a:endParaRPr b="0" i="0" sz="2400" u="none" cap="none" strike="noStrike">
                <a:solidFill>
                  <a:schemeClr val="dk1"/>
                </a:solidFill>
                <a:latin typeface="Calibri"/>
                <a:ea typeface="Calibri"/>
                <a:cs typeface="Calibri"/>
                <a:sym typeface="Calibri"/>
              </a:endParaRPr>
            </a:p>
          </p:txBody>
        </p:sp>
      </p:grpSp>
      <p:cxnSp>
        <p:nvCxnSpPr>
          <p:cNvPr id="81" name="Google Shape;81;h23e0946672e61dbf_0_29"/>
          <p:cNvCxnSpPr/>
          <p:nvPr/>
        </p:nvCxnSpPr>
        <p:spPr>
          <a:xfrm>
            <a:off x="7696171" y="2843213"/>
            <a:ext cx="6991500" cy="0"/>
          </a:xfrm>
          <a:prstGeom prst="straightConnector1">
            <a:avLst/>
          </a:prstGeom>
          <a:noFill/>
          <a:ln cap="flat" cmpd="sng" w="28575">
            <a:solidFill>
              <a:srgbClr val="000000"/>
            </a:solidFill>
            <a:prstDash val="solid"/>
            <a:round/>
            <a:headEnd len="sm" w="sm" type="none"/>
            <a:tailEnd len="sm" w="sm" type="none"/>
          </a:ln>
        </p:spPr>
      </p:cxnSp>
      <p:cxnSp>
        <p:nvCxnSpPr>
          <p:cNvPr id="82" name="Google Shape;82;h23e0946672e61dbf_0_29"/>
          <p:cNvCxnSpPr/>
          <p:nvPr/>
        </p:nvCxnSpPr>
        <p:spPr>
          <a:xfrm>
            <a:off x="9143971" y="4881563"/>
            <a:ext cx="6991500" cy="0"/>
          </a:xfrm>
          <a:prstGeom prst="straightConnector1">
            <a:avLst/>
          </a:prstGeom>
          <a:noFill/>
          <a:ln cap="flat" cmpd="sng" w="28575">
            <a:solidFill>
              <a:srgbClr val="000000"/>
            </a:solidFill>
            <a:prstDash val="solid"/>
            <a:round/>
            <a:headEnd len="sm" w="sm" type="none"/>
            <a:tailEnd len="sm" w="sm" type="none"/>
          </a:ln>
        </p:spPr>
      </p:cxnSp>
      <p:cxnSp>
        <p:nvCxnSpPr>
          <p:cNvPr id="83" name="Google Shape;83;h23e0946672e61dbf_0_29"/>
          <p:cNvCxnSpPr/>
          <p:nvPr/>
        </p:nvCxnSpPr>
        <p:spPr>
          <a:xfrm>
            <a:off x="10391746" y="6919913"/>
            <a:ext cx="6991500" cy="0"/>
          </a:xfrm>
          <a:prstGeom prst="straightConnector1">
            <a:avLst/>
          </a:prstGeom>
          <a:noFill/>
          <a:ln cap="flat" cmpd="sng" w="28575">
            <a:solidFill>
              <a:srgbClr val="000000"/>
            </a:solidFill>
            <a:prstDash val="solid"/>
            <a:round/>
            <a:headEnd len="sm" w="sm" type="none"/>
            <a:tailEnd len="sm" w="sm" type="none"/>
          </a:ln>
        </p:spPr>
      </p:cxn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88" name="Shape 88"/>
        <p:cNvGrpSpPr/>
        <p:nvPr/>
      </p:nvGrpSpPr>
      <p:grpSpPr>
        <a:xfrm>
          <a:off x="0" y="0"/>
          <a:ext cx="0" cy="0"/>
          <a:chOff x="0" y="0"/>
          <a:chExt cx="0" cy="0"/>
        </a:xfrm>
      </p:grpSpPr>
      <p:pic>
        <p:nvPicPr>
          <p:cNvPr descr="preencoded.png" id="89" name="Google Shape;89;h23e0946672e61dbf_0_70"/>
          <p:cNvPicPr preferRelativeResize="0"/>
          <p:nvPr/>
        </p:nvPicPr>
        <p:blipFill rotWithShape="1">
          <a:blip r:embed="rId3">
            <a:alphaModFix/>
          </a:blip>
          <a:srcRect b="0" l="0" r="0" t="0"/>
          <a:stretch/>
        </p:blipFill>
        <p:spPr>
          <a:xfrm>
            <a:off x="9058275" y="-3705225"/>
            <a:ext cx="14011275" cy="14011275"/>
          </a:xfrm>
          <a:prstGeom prst="rect">
            <a:avLst/>
          </a:prstGeom>
          <a:noFill/>
          <a:ln>
            <a:noFill/>
          </a:ln>
        </p:spPr>
      </p:pic>
      <p:pic>
        <p:nvPicPr>
          <p:cNvPr descr="preencoded.png" id="90" name="Google Shape;90;h23e0946672e61dbf_0_70"/>
          <p:cNvPicPr preferRelativeResize="0"/>
          <p:nvPr/>
        </p:nvPicPr>
        <p:blipFill rotWithShape="1">
          <a:blip r:embed="rId4">
            <a:alphaModFix/>
          </a:blip>
          <a:srcRect b="0" l="0" r="0" t="0"/>
          <a:stretch/>
        </p:blipFill>
        <p:spPr>
          <a:xfrm>
            <a:off x="638175" y="8181975"/>
            <a:ext cx="1200150" cy="1524000"/>
          </a:xfrm>
          <a:prstGeom prst="rect">
            <a:avLst/>
          </a:prstGeom>
          <a:noFill/>
          <a:ln>
            <a:noFill/>
          </a:ln>
        </p:spPr>
      </p:pic>
      <p:pic>
        <p:nvPicPr>
          <p:cNvPr descr="preencoded.png" id="91" name="Google Shape;91;h23e0946672e61dbf_0_70"/>
          <p:cNvPicPr preferRelativeResize="0"/>
          <p:nvPr/>
        </p:nvPicPr>
        <p:blipFill rotWithShape="1">
          <a:blip r:embed="rId5">
            <a:alphaModFix/>
          </a:blip>
          <a:srcRect b="0" l="0" r="0" t="0"/>
          <a:stretch/>
        </p:blipFill>
        <p:spPr>
          <a:xfrm>
            <a:off x="638175" y="523875"/>
            <a:ext cx="1943100" cy="2228850"/>
          </a:xfrm>
          <a:prstGeom prst="rect">
            <a:avLst/>
          </a:prstGeom>
          <a:noFill/>
          <a:ln>
            <a:noFill/>
          </a:ln>
        </p:spPr>
      </p:pic>
      <p:pic>
        <p:nvPicPr>
          <p:cNvPr descr="preencoded.png" id="92" name="Google Shape;92;h23e0946672e61dbf_0_70"/>
          <p:cNvPicPr preferRelativeResize="0"/>
          <p:nvPr/>
        </p:nvPicPr>
        <p:blipFill rotWithShape="1">
          <a:blip r:embed="rId6">
            <a:alphaModFix/>
          </a:blip>
          <a:srcRect b="0" l="0" r="0" t="0"/>
          <a:stretch/>
        </p:blipFill>
        <p:spPr>
          <a:xfrm rot="-4500000">
            <a:off x="16325446" y="6885411"/>
            <a:ext cx="1771650" cy="1181100"/>
          </a:xfrm>
          <a:prstGeom prst="rect">
            <a:avLst/>
          </a:prstGeom>
          <a:noFill/>
          <a:ln>
            <a:noFill/>
          </a:ln>
        </p:spPr>
      </p:pic>
      <p:pic>
        <p:nvPicPr>
          <p:cNvPr descr="preencoded.png" id="93" name="Google Shape;93;h23e0946672e61dbf_0_70"/>
          <p:cNvPicPr preferRelativeResize="0"/>
          <p:nvPr/>
        </p:nvPicPr>
        <p:blipFill rotWithShape="1">
          <a:blip r:embed="rId7">
            <a:alphaModFix/>
          </a:blip>
          <a:srcRect b="0" l="0" r="0" t="0"/>
          <a:stretch/>
        </p:blipFill>
        <p:spPr>
          <a:xfrm>
            <a:off x="14211300" y="0"/>
            <a:ext cx="4905375" cy="4905375"/>
          </a:xfrm>
          <a:prstGeom prst="rect">
            <a:avLst/>
          </a:prstGeom>
          <a:noFill/>
          <a:ln>
            <a:noFill/>
          </a:ln>
        </p:spPr>
      </p:pic>
      <p:grpSp>
        <p:nvGrpSpPr>
          <p:cNvPr id="94" name="Google Shape;94;h23e0946672e61dbf_0_70"/>
          <p:cNvGrpSpPr/>
          <p:nvPr/>
        </p:nvGrpSpPr>
        <p:grpSpPr>
          <a:xfrm>
            <a:off x="17640300" y="7994925"/>
            <a:ext cx="596549" cy="2063476"/>
            <a:chOff x="17640300" y="7994925"/>
            <a:chExt cx="596549" cy="2063476"/>
          </a:xfrm>
        </p:grpSpPr>
        <p:pic>
          <p:nvPicPr>
            <p:cNvPr descr="preencoded.png" id="95" name="Google Shape;95;h23e0946672e61dbf_0_70"/>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96" name="Google Shape;96;h23e0946672e61dbf_0_7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97" name="Google Shape;97;h23e0946672e61dbf_0_70"/>
          <p:cNvSpPr/>
          <p:nvPr/>
        </p:nvSpPr>
        <p:spPr>
          <a:xfrm>
            <a:off x="2219325" y="1952625"/>
            <a:ext cx="128967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The Realm of the Extraordinary</a:t>
            </a:r>
            <a:endParaRPr b="0" i="0" sz="6000" u="none" cap="none" strike="noStrike">
              <a:solidFill>
                <a:schemeClr val="dk1"/>
              </a:solidFill>
              <a:latin typeface="Calibri"/>
              <a:ea typeface="Calibri"/>
              <a:cs typeface="Calibri"/>
              <a:sym typeface="Calibri"/>
            </a:endParaRPr>
          </a:p>
        </p:txBody>
      </p:sp>
      <p:grpSp>
        <p:nvGrpSpPr>
          <p:cNvPr id="98" name="Google Shape;98;h23e0946672e61dbf_0_70"/>
          <p:cNvGrpSpPr/>
          <p:nvPr/>
        </p:nvGrpSpPr>
        <p:grpSpPr>
          <a:xfrm>
            <a:off x="2219325" y="3562350"/>
            <a:ext cx="13910175" cy="5136000"/>
            <a:chOff x="2219325" y="3562350"/>
            <a:chExt cx="13910175" cy="5136000"/>
          </a:xfrm>
        </p:grpSpPr>
        <p:sp>
          <p:nvSpPr>
            <p:cNvPr id="99" name="Google Shape;99;h23e0946672e61dbf_0_70"/>
            <p:cNvSpPr/>
            <p:nvPr/>
          </p:nvSpPr>
          <p:spPr>
            <a:xfrm>
              <a:off x="2219325"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b="0" i="0" sz="2400" u="none" cap="none" strike="noStrike">
                <a:solidFill>
                  <a:schemeClr val="dk1"/>
                </a:solidFill>
                <a:latin typeface="Calibri"/>
                <a:ea typeface="Calibri"/>
                <a:cs typeface="Calibri"/>
                <a:sym typeface="Calibri"/>
              </a:endParaRPr>
            </a:p>
          </p:txBody>
        </p:sp>
        <p:sp>
          <p:nvSpPr>
            <p:cNvPr id="100" name="Google Shape;100;h23e0946672e61dbf_0_70"/>
            <p:cNvSpPr/>
            <p:nvPr/>
          </p:nvSpPr>
          <p:spPr>
            <a:xfrm>
              <a:off x="9525000" y="3562350"/>
              <a:ext cx="6604500" cy="5136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05" name="Shape 105"/>
        <p:cNvGrpSpPr/>
        <p:nvPr/>
      </p:nvGrpSpPr>
      <p:grpSpPr>
        <a:xfrm>
          <a:off x="0" y="0"/>
          <a:ext cx="0" cy="0"/>
          <a:chOff x="0" y="0"/>
          <a:chExt cx="0" cy="0"/>
        </a:xfrm>
      </p:grpSpPr>
      <p:pic>
        <p:nvPicPr>
          <p:cNvPr descr="preencoded.png" id="106" name="Google Shape;106;h23e0946672e61dbf_0_86"/>
          <p:cNvPicPr preferRelativeResize="0"/>
          <p:nvPr/>
        </p:nvPicPr>
        <p:blipFill rotWithShape="1">
          <a:blip r:embed="rId3">
            <a:alphaModFix/>
          </a:blip>
          <a:srcRect b="0" l="0" r="0" t="0"/>
          <a:stretch/>
        </p:blipFill>
        <p:spPr>
          <a:xfrm>
            <a:off x="7734300" y="-1409700"/>
            <a:ext cx="12630150" cy="12630150"/>
          </a:xfrm>
          <a:prstGeom prst="rect">
            <a:avLst/>
          </a:prstGeom>
          <a:noFill/>
          <a:ln>
            <a:noFill/>
          </a:ln>
        </p:spPr>
      </p:pic>
      <p:pic>
        <p:nvPicPr>
          <p:cNvPr descr="preencoded.png" id="107" name="Google Shape;107;h23e0946672e61dbf_0_86"/>
          <p:cNvPicPr preferRelativeResize="0"/>
          <p:nvPr/>
        </p:nvPicPr>
        <p:blipFill rotWithShape="1">
          <a:blip r:embed="rId4">
            <a:alphaModFix/>
          </a:blip>
          <a:srcRect b="0" l="0" r="0" t="0"/>
          <a:stretch/>
        </p:blipFill>
        <p:spPr>
          <a:xfrm>
            <a:off x="304800" y="180975"/>
            <a:ext cx="1419225" cy="1800225"/>
          </a:xfrm>
          <a:prstGeom prst="rect">
            <a:avLst/>
          </a:prstGeom>
          <a:noFill/>
          <a:ln>
            <a:noFill/>
          </a:ln>
        </p:spPr>
      </p:pic>
      <p:pic>
        <p:nvPicPr>
          <p:cNvPr descr="preencoded.png" id="108" name="Google Shape;108;h23e0946672e61dbf_0_86"/>
          <p:cNvPicPr preferRelativeResize="0"/>
          <p:nvPr/>
        </p:nvPicPr>
        <p:blipFill rotWithShape="1">
          <a:blip r:embed="rId5">
            <a:alphaModFix/>
          </a:blip>
          <a:srcRect b="0" l="0" r="0" t="0"/>
          <a:stretch/>
        </p:blipFill>
        <p:spPr>
          <a:xfrm>
            <a:off x="15811500" y="6715125"/>
            <a:ext cx="1943100" cy="2228850"/>
          </a:xfrm>
          <a:prstGeom prst="rect">
            <a:avLst/>
          </a:prstGeom>
          <a:noFill/>
          <a:ln>
            <a:noFill/>
          </a:ln>
        </p:spPr>
      </p:pic>
      <p:pic>
        <p:nvPicPr>
          <p:cNvPr descr="preencoded.png" id="109" name="Google Shape;109;h23e0946672e61dbf_0_86"/>
          <p:cNvPicPr preferRelativeResize="0"/>
          <p:nvPr/>
        </p:nvPicPr>
        <p:blipFill rotWithShape="1">
          <a:blip r:embed="rId6">
            <a:alphaModFix/>
          </a:blip>
          <a:srcRect b="0" l="0" r="0" t="0"/>
          <a:stretch/>
        </p:blipFill>
        <p:spPr>
          <a:xfrm>
            <a:off x="304800" y="8763000"/>
            <a:ext cx="1771650" cy="1181100"/>
          </a:xfrm>
          <a:prstGeom prst="rect">
            <a:avLst/>
          </a:prstGeom>
          <a:noFill/>
          <a:ln>
            <a:noFill/>
          </a:ln>
        </p:spPr>
      </p:pic>
      <p:pic>
        <p:nvPicPr>
          <p:cNvPr descr="preencoded.png" id="110" name="Google Shape;110;h23e0946672e61dbf_0_86"/>
          <p:cNvPicPr preferRelativeResize="0"/>
          <p:nvPr/>
        </p:nvPicPr>
        <p:blipFill rotWithShape="1">
          <a:blip r:embed="rId7">
            <a:alphaModFix/>
          </a:blip>
          <a:srcRect b="0" l="0" r="0" t="0"/>
          <a:stretch/>
        </p:blipFill>
        <p:spPr>
          <a:xfrm>
            <a:off x="12153900" y="638175"/>
            <a:ext cx="4905375" cy="4905375"/>
          </a:xfrm>
          <a:prstGeom prst="rect">
            <a:avLst/>
          </a:prstGeom>
          <a:noFill/>
          <a:ln>
            <a:noFill/>
          </a:ln>
        </p:spPr>
      </p:pic>
      <p:grpSp>
        <p:nvGrpSpPr>
          <p:cNvPr id="111" name="Google Shape;111;h23e0946672e61dbf_0_86"/>
          <p:cNvGrpSpPr/>
          <p:nvPr/>
        </p:nvGrpSpPr>
        <p:grpSpPr>
          <a:xfrm>
            <a:off x="17640300" y="7994925"/>
            <a:ext cx="596549" cy="2063476"/>
            <a:chOff x="17640300" y="7994925"/>
            <a:chExt cx="596549" cy="2063476"/>
          </a:xfrm>
        </p:grpSpPr>
        <p:pic>
          <p:nvPicPr>
            <p:cNvPr descr="preencoded.png" id="112" name="Google Shape;112;h23e0946672e61dbf_0_86"/>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113" name="Google Shape;113;h23e0946672e61dbf_0_8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14" name="Google Shape;114;h23e0946672e61dbf_0_86"/>
          <p:cNvPicPr preferRelativeResize="0"/>
          <p:nvPr/>
        </p:nvPicPr>
        <p:blipFill rotWithShape="1">
          <a:blip r:embed="rId9">
            <a:alphaModFix/>
          </a:blip>
          <a:srcRect b="0" l="0" r="0" t="0"/>
          <a:stretch/>
        </p:blipFill>
        <p:spPr>
          <a:xfrm>
            <a:off x="9944100" y="952500"/>
            <a:ext cx="7362825" cy="9334500"/>
          </a:xfrm>
          <a:prstGeom prst="rect">
            <a:avLst/>
          </a:prstGeom>
          <a:noFill/>
          <a:ln>
            <a:noFill/>
          </a:ln>
        </p:spPr>
      </p:pic>
      <p:grpSp>
        <p:nvGrpSpPr>
          <p:cNvPr id="115" name="Google Shape;115;h23e0946672e61dbf_0_86"/>
          <p:cNvGrpSpPr/>
          <p:nvPr/>
        </p:nvGrpSpPr>
        <p:grpSpPr>
          <a:xfrm>
            <a:off x="1847850" y="1838325"/>
            <a:ext cx="6025575" cy="3831075"/>
            <a:chOff x="1847850" y="1838325"/>
            <a:chExt cx="6025575" cy="3831075"/>
          </a:xfrm>
        </p:grpSpPr>
        <p:pic>
          <p:nvPicPr>
            <p:cNvPr descr="preencoded.png" id="116" name="Google Shape;116;h23e0946672e61dbf_0_86"/>
            <p:cNvPicPr preferRelativeResize="0"/>
            <p:nvPr/>
          </p:nvPicPr>
          <p:blipFill rotWithShape="1">
            <a:blip r:embed="rId10">
              <a:alphaModFix/>
            </a:blip>
            <a:srcRect b="0" l="0" r="0" t="0"/>
            <a:stretch/>
          </p:blipFill>
          <p:spPr>
            <a:xfrm>
              <a:off x="1847850" y="1838325"/>
              <a:ext cx="971550" cy="971550"/>
            </a:xfrm>
            <a:prstGeom prst="rect">
              <a:avLst/>
            </a:prstGeom>
            <a:noFill/>
            <a:ln>
              <a:noFill/>
            </a:ln>
          </p:spPr>
        </p:pic>
        <p:grpSp>
          <p:nvGrpSpPr>
            <p:cNvPr id="117" name="Google Shape;117;h23e0946672e61dbf_0_86"/>
            <p:cNvGrpSpPr/>
            <p:nvPr/>
          </p:nvGrpSpPr>
          <p:grpSpPr>
            <a:xfrm>
              <a:off x="1876425" y="3009900"/>
              <a:ext cx="5997000" cy="2659500"/>
              <a:chOff x="1876425" y="3009900"/>
              <a:chExt cx="5997000" cy="2659500"/>
            </a:xfrm>
          </p:grpSpPr>
          <p:sp>
            <p:nvSpPr>
              <p:cNvPr id="118" name="Google Shape;118;h23e0946672e61dbf_0_86"/>
              <p:cNvSpPr/>
              <p:nvPr/>
            </p:nvSpPr>
            <p:spPr>
              <a:xfrm>
                <a:off x="1876425" y="3009900"/>
                <a:ext cx="5997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Unicorn Sightings</a:t>
                </a:r>
                <a:endParaRPr b="0" i="0" sz="3600" u="none" cap="none" strike="noStrike">
                  <a:solidFill>
                    <a:schemeClr val="dk1"/>
                  </a:solidFill>
                  <a:latin typeface="Calibri"/>
                  <a:ea typeface="Calibri"/>
                  <a:cs typeface="Calibri"/>
                  <a:sym typeface="Calibri"/>
                </a:endParaRPr>
              </a:p>
            </p:txBody>
          </p:sp>
          <p:sp>
            <p:nvSpPr>
              <p:cNvPr id="119" name="Google Shape;119;h23e0946672e61dbf_0_86"/>
              <p:cNvSpPr/>
              <p:nvPr/>
            </p:nvSpPr>
            <p:spPr>
              <a:xfrm>
                <a:off x="1876425" y="373380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 that surrounds these enchanting creatures.</a:t>
                </a:r>
                <a:endParaRPr b="0" i="0" sz="2400" u="none" cap="none" strike="noStrike">
                  <a:solidFill>
                    <a:schemeClr val="dk1"/>
                  </a:solidFill>
                  <a:latin typeface="Calibri"/>
                  <a:ea typeface="Calibri"/>
                  <a:cs typeface="Calibri"/>
                  <a:sym typeface="Calibri"/>
                </a:endParaRPr>
              </a:p>
            </p:txBody>
          </p:sp>
        </p:grpSp>
      </p:grpSp>
      <p:grpSp>
        <p:nvGrpSpPr>
          <p:cNvPr id="120" name="Google Shape;120;h23e0946672e61dbf_0_86"/>
          <p:cNvGrpSpPr/>
          <p:nvPr/>
        </p:nvGrpSpPr>
        <p:grpSpPr>
          <a:xfrm>
            <a:off x="1847850" y="5972175"/>
            <a:ext cx="6025575" cy="3697725"/>
            <a:chOff x="1847850" y="5972175"/>
            <a:chExt cx="6025575" cy="3697725"/>
          </a:xfrm>
        </p:grpSpPr>
        <p:pic>
          <p:nvPicPr>
            <p:cNvPr descr="preencoded.png" id="121" name="Google Shape;121;h23e0946672e61dbf_0_86"/>
            <p:cNvPicPr preferRelativeResize="0"/>
            <p:nvPr/>
          </p:nvPicPr>
          <p:blipFill rotWithShape="1">
            <a:blip r:embed="rId11">
              <a:alphaModFix/>
            </a:blip>
            <a:srcRect b="0" l="0" r="0" t="0"/>
            <a:stretch/>
          </p:blipFill>
          <p:spPr>
            <a:xfrm>
              <a:off x="1847850" y="5972175"/>
              <a:ext cx="895350" cy="838200"/>
            </a:xfrm>
            <a:prstGeom prst="rect">
              <a:avLst/>
            </a:prstGeom>
            <a:noFill/>
            <a:ln>
              <a:noFill/>
            </a:ln>
          </p:spPr>
        </p:pic>
        <p:grpSp>
          <p:nvGrpSpPr>
            <p:cNvPr id="122" name="Google Shape;122;h23e0946672e61dbf_0_86"/>
            <p:cNvGrpSpPr/>
            <p:nvPr/>
          </p:nvGrpSpPr>
          <p:grpSpPr>
            <a:xfrm>
              <a:off x="1876425" y="7010400"/>
              <a:ext cx="5997000" cy="2659500"/>
              <a:chOff x="1876425" y="7010400"/>
              <a:chExt cx="5997000" cy="2659500"/>
            </a:xfrm>
          </p:grpSpPr>
          <p:sp>
            <p:nvSpPr>
              <p:cNvPr id="123" name="Google Shape;123;h23e0946672e61dbf_0_86"/>
              <p:cNvSpPr/>
              <p:nvPr/>
            </p:nvSpPr>
            <p:spPr>
              <a:xfrm>
                <a:off x="1876425" y="7010400"/>
                <a:ext cx="59970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Dragon Taming</a:t>
                </a:r>
                <a:endParaRPr b="0" i="0" sz="3600" u="none" cap="none" strike="noStrike">
                  <a:solidFill>
                    <a:schemeClr val="dk1"/>
                  </a:solidFill>
                  <a:latin typeface="Calibri"/>
                  <a:ea typeface="Calibri"/>
                  <a:cs typeface="Calibri"/>
                  <a:sym typeface="Calibri"/>
                </a:endParaRPr>
              </a:p>
            </p:txBody>
          </p:sp>
          <p:sp>
            <p:nvSpPr>
              <p:cNvPr id="124" name="Google Shape;124;h23e0946672e61dbf_0_86"/>
              <p:cNvSpPr/>
              <p:nvPr/>
            </p:nvSpPr>
            <p:spPr>
              <a:xfrm>
                <a:off x="1876425" y="7734300"/>
                <a:ext cx="59664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dare to take on these fearsome creatures.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29" name="Shape 129"/>
        <p:cNvGrpSpPr/>
        <p:nvPr/>
      </p:nvGrpSpPr>
      <p:grpSpPr>
        <a:xfrm>
          <a:off x="0" y="0"/>
          <a:ext cx="0" cy="0"/>
          <a:chOff x="0" y="0"/>
          <a:chExt cx="0" cy="0"/>
        </a:xfrm>
      </p:grpSpPr>
      <p:pic>
        <p:nvPicPr>
          <p:cNvPr descr="preencoded.png" id="130" name="Google Shape;130;h23e0946672e61dbf_0_109"/>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131" name="Google Shape;131;h23e0946672e61dbf_0_109"/>
          <p:cNvPicPr preferRelativeResize="0"/>
          <p:nvPr/>
        </p:nvPicPr>
        <p:blipFill rotWithShape="1">
          <a:blip r:embed="rId4">
            <a:alphaModFix/>
          </a:blip>
          <a:srcRect b="0" l="0" r="0" t="0"/>
          <a:stretch/>
        </p:blipFill>
        <p:spPr>
          <a:xfrm rot="10800000">
            <a:off x="16497300" y="7858125"/>
            <a:ext cx="1419225" cy="1800225"/>
          </a:xfrm>
          <a:prstGeom prst="rect">
            <a:avLst/>
          </a:prstGeom>
          <a:noFill/>
          <a:ln>
            <a:noFill/>
          </a:ln>
        </p:spPr>
      </p:pic>
      <p:pic>
        <p:nvPicPr>
          <p:cNvPr descr="preencoded.png" id="132" name="Google Shape;132;h23e0946672e61dbf_0_109"/>
          <p:cNvPicPr preferRelativeResize="0"/>
          <p:nvPr/>
        </p:nvPicPr>
        <p:blipFill rotWithShape="1">
          <a:blip r:embed="rId5">
            <a:alphaModFix/>
          </a:blip>
          <a:srcRect b="0" l="0" r="0" t="0"/>
          <a:stretch/>
        </p:blipFill>
        <p:spPr>
          <a:xfrm>
            <a:off x="285750" y="371475"/>
            <a:ext cx="1576818" cy="1628775"/>
          </a:xfrm>
          <a:prstGeom prst="rect">
            <a:avLst/>
          </a:prstGeom>
          <a:noFill/>
          <a:ln>
            <a:noFill/>
          </a:ln>
        </p:spPr>
      </p:pic>
      <p:pic>
        <p:nvPicPr>
          <p:cNvPr descr="preencoded.png" id="133" name="Google Shape;133;h23e0946672e61dbf_0_109"/>
          <p:cNvPicPr preferRelativeResize="0"/>
          <p:nvPr/>
        </p:nvPicPr>
        <p:blipFill rotWithShape="1">
          <a:blip r:embed="rId6">
            <a:alphaModFix/>
          </a:blip>
          <a:srcRect b="0" l="0" r="0" t="0"/>
          <a:stretch/>
        </p:blipFill>
        <p:spPr>
          <a:xfrm rot="7200000">
            <a:off x="16080044" y="595697"/>
            <a:ext cx="1771650" cy="1181100"/>
          </a:xfrm>
          <a:prstGeom prst="rect">
            <a:avLst/>
          </a:prstGeom>
          <a:noFill/>
          <a:ln>
            <a:noFill/>
          </a:ln>
        </p:spPr>
      </p:pic>
      <p:pic>
        <p:nvPicPr>
          <p:cNvPr descr="preencoded.png" id="134" name="Google Shape;134;h23e0946672e61dbf_0_109"/>
          <p:cNvPicPr preferRelativeResize="0"/>
          <p:nvPr/>
        </p:nvPicPr>
        <p:blipFill rotWithShape="1">
          <a:blip r:embed="rId7">
            <a:alphaModFix/>
          </a:blip>
          <a:srcRect b="0" l="0" r="0" t="0"/>
          <a:stretch/>
        </p:blipFill>
        <p:spPr>
          <a:xfrm>
            <a:off x="3343275" y="5057775"/>
            <a:ext cx="4905375" cy="4905375"/>
          </a:xfrm>
          <a:prstGeom prst="rect">
            <a:avLst/>
          </a:prstGeom>
          <a:noFill/>
          <a:ln>
            <a:noFill/>
          </a:ln>
        </p:spPr>
      </p:pic>
      <p:grpSp>
        <p:nvGrpSpPr>
          <p:cNvPr id="135" name="Google Shape;135;h23e0946672e61dbf_0_109"/>
          <p:cNvGrpSpPr/>
          <p:nvPr/>
        </p:nvGrpSpPr>
        <p:grpSpPr>
          <a:xfrm>
            <a:off x="17640300" y="7994925"/>
            <a:ext cx="596549" cy="2063476"/>
            <a:chOff x="17640300" y="7994925"/>
            <a:chExt cx="596549" cy="2063476"/>
          </a:xfrm>
        </p:grpSpPr>
        <p:pic>
          <p:nvPicPr>
            <p:cNvPr descr="preencoded.png" id="136" name="Google Shape;136;h23e0946672e61dbf_0_109"/>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137" name="Google Shape;137;h23e0946672e61dbf_0_10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38" name="Google Shape;138;h23e0946672e61dbf_0_109"/>
          <p:cNvGrpSpPr/>
          <p:nvPr/>
        </p:nvGrpSpPr>
        <p:grpSpPr>
          <a:xfrm>
            <a:off x="569595" y="885825"/>
            <a:ext cx="5347200" cy="8570475"/>
            <a:chOff x="569595" y="885825"/>
            <a:chExt cx="5347200" cy="8570475"/>
          </a:xfrm>
        </p:grpSpPr>
        <p:pic>
          <p:nvPicPr>
            <p:cNvPr descr="preencoded.png" id="139" name="Google Shape;139;h23e0946672e61dbf_0_109"/>
            <p:cNvPicPr preferRelativeResize="0"/>
            <p:nvPr/>
          </p:nvPicPr>
          <p:blipFill rotWithShape="1">
            <a:blip r:embed="rId9">
              <a:alphaModFix/>
            </a:blip>
            <a:srcRect b="0" l="0" r="0" t="0"/>
            <a:stretch/>
          </p:blipFill>
          <p:spPr>
            <a:xfrm>
              <a:off x="600075" y="885825"/>
              <a:ext cx="5286375" cy="4067175"/>
            </a:xfrm>
            <a:prstGeom prst="rect">
              <a:avLst/>
            </a:prstGeom>
            <a:noFill/>
            <a:ln>
              <a:noFill/>
            </a:ln>
          </p:spPr>
        </p:pic>
        <p:sp>
          <p:nvSpPr>
            <p:cNvPr id="140" name="Google Shape;140;h23e0946672e61dbf_0_109"/>
            <p:cNvSpPr/>
            <p:nvPr/>
          </p:nvSpPr>
          <p:spPr>
            <a:xfrm>
              <a:off x="1152525" y="5410200"/>
              <a:ext cx="4341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Unicorn Sightings</a:t>
              </a:r>
              <a:endParaRPr b="0" i="0" sz="3600" u="none" cap="none" strike="noStrike">
                <a:solidFill>
                  <a:schemeClr val="dk1"/>
                </a:solidFill>
                <a:latin typeface="Calibri"/>
                <a:ea typeface="Calibri"/>
                <a:cs typeface="Calibri"/>
                <a:sym typeface="Calibri"/>
              </a:endParaRPr>
            </a:p>
          </p:txBody>
        </p:sp>
        <p:sp>
          <p:nvSpPr>
            <p:cNvPr id="141" name="Google Shape;141;h23e0946672e61dbf_0_109"/>
            <p:cNvSpPr/>
            <p:nvPr/>
          </p:nvSpPr>
          <p:spPr>
            <a:xfrm>
              <a:off x="569595" y="643890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42" name="Google Shape;142;h23e0946672e61dbf_0_109"/>
            <p:cNvSpPr/>
            <p:nvPr/>
          </p:nvSpPr>
          <p:spPr>
            <a:xfrm>
              <a:off x="2771775" y="8724900"/>
              <a:ext cx="11031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3600"/>
                <a:buFont typeface="Vampiro One"/>
                <a:buNone/>
              </a:pPr>
              <a:r>
                <a:rPr b="0" i="0" lang="en-US" sz="3600" u="none" cap="none" strike="noStrike">
                  <a:solidFill>
                    <a:srgbClr val="0178E8"/>
                  </a:solidFill>
                  <a:latin typeface="Vampiro One"/>
                  <a:ea typeface="Vampiro One"/>
                  <a:cs typeface="Vampiro One"/>
                  <a:sym typeface="Vampiro One"/>
                </a:rPr>
                <a:t>45%</a:t>
              </a:r>
              <a:endParaRPr b="0" i="0" sz="3600" u="none" cap="none" strike="noStrike">
                <a:solidFill>
                  <a:schemeClr val="dk1"/>
                </a:solidFill>
                <a:latin typeface="Calibri"/>
                <a:ea typeface="Calibri"/>
                <a:cs typeface="Calibri"/>
                <a:sym typeface="Calibri"/>
              </a:endParaRPr>
            </a:p>
          </p:txBody>
        </p:sp>
      </p:grpSp>
      <p:grpSp>
        <p:nvGrpSpPr>
          <p:cNvPr id="143" name="Google Shape;143;h23e0946672e61dbf_0_109"/>
          <p:cNvGrpSpPr/>
          <p:nvPr/>
        </p:nvGrpSpPr>
        <p:grpSpPr>
          <a:xfrm>
            <a:off x="11980545" y="885825"/>
            <a:ext cx="5347200" cy="8570475"/>
            <a:chOff x="11980545" y="885825"/>
            <a:chExt cx="5347200" cy="8570475"/>
          </a:xfrm>
        </p:grpSpPr>
        <p:pic>
          <p:nvPicPr>
            <p:cNvPr descr="preencoded.png" id="144" name="Google Shape;144;h23e0946672e61dbf_0_109"/>
            <p:cNvPicPr preferRelativeResize="0"/>
            <p:nvPr/>
          </p:nvPicPr>
          <p:blipFill rotWithShape="1">
            <a:blip r:embed="rId10">
              <a:alphaModFix/>
            </a:blip>
            <a:srcRect b="0" l="0" r="0" t="0"/>
            <a:stretch/>
          </p:blipFill>
          <p:spPr>
            <a:xfrm>
              <a:off x="12011025" y="885825"/>
              <a:ext cx="5286375" cy="4067175"/>
            </a:xfrm>
            <a:prstGeom prst="rect">
              <a:avLst/>
            </a:prstGeom>
            <a:noFill/>
            <a:ln>
              <a:noFill/>
            </a:ln>
          </p:spPr>
        </p:pic>
        <p:sp>
          <p:nvSpPr>
            <p:cNvPr id="145" name="Google Shape;145;h23e0946672e61dbf_0_109"/>
            <p:cNvSpPr/>
            <p:nvPr/>
          </p:nvSpPr>
          <p:spPr>
            <a:xfrm>
              <a:off x="12563475" y="5410200"/>
              <a:ext cx="4341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Unicorn Sightings</a:t>
              </a:r>
              <a:endParaRPr b="0" i="0" sz="3600" u="none" cap="none" strike="noStrike">
                <a:solidFill>
                  <a:schemeClr val="dk1"/>
                </a:solidFill>
                <a:latin typeface="Calibri"/>
                <a:ea typeface="Calibri"/>
                <a:cs typeface="Calibri"/>
                <a:sym typeface="Calibri"/>
              </a:endParaRPr>
            </a:p>
          </p:txBody>
        </p:sp>
        <p:sp>
          <p:nvSpPr>
            <p:cNvPr id="146" name="Google Shape;146;h23e0946672e61dbf_0_109"/>
            <p:cNvSpPr/>
            <p:nvPr/>
          </p:nvSpPr>
          <p:spPr>
            <a:xfrm>
              <a:off x="11980545" y="6438900"/>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unicorns spotted in the fantasy realm and the beauty and mystery.</a:t>
              </a:r>
              <a:endParaRPr b="0" i="0" sz="2400" u="none" cap="none" strike="noStrike">
                <a:solidFill>
                  <a:schemeClr val="dk1"/>
                </a:solidFill>
                <a:latin typeface="Calibri"/>
                <a:ea typeface="Calibri"/>
                <a:cs typeface="Calibri"/>
                <a:sym typeface="Calibri"/>
              </a:endParaRPr>
            </a:p>
          </p:txBody>
        </p:sp>
        <p:sp>
          <p:nvSpPr>
            <p:cNvPr id="147" name="Google Shape;147;h23e0946672e61dbf_0_109"/>
            <p:cNvSpPr/>
            <p:nvPr/>
          </p:nvSpPr>
          <p:spPr>
            <a:xfrm>
              <a:off x="14182725" y="8724900"/>
              <a:ext cx="11031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3600"/>
                <a:buFont typeface="Vampiro One"/>
                <a:buNone/>
              </a:pPr>
              <a:r>
                <a:rPr b="0" i="0" lang="en-US" sz="3600" u="none" cap="none" strike="noStrike">
                  <a:solidFill>
                    <a:srgbClr val="0178E8"/>
                  </a:solidFill>
                  <a:latin typeface="Vampiro One"/>
                  <a:ea typeface="Vampiro One"/>
                  <a:cs typeface="Vampiro One"/>
                  <a:sym typeface="Vampiro One"/>
                </a:rPr>
                <a:t>45%</a:t>
              </a:r>
              <a:endParaRPr b="0" i="0" sz="3600" u="none" cap="none" strike="noStrike">
                <a:solidFill>
                  <a:schemeClr val="dk1"/>
                </a:solidFill>
                <a:latin typeface="Calibri"/>
                <a:ea typeface="Calibri"/>
                <a:cs typeface="Calibri"/>
                <a:sym typeface="Calibri"/>
              </a:endParaRPr>
            </a:p>
          </p:txBody>
        </p:sp>
      </p:grpSp>
      <p:grpSp>
        <p:nvGrpSpPr>
          <p:cNvPr id="148" name="Google Shape;148;h23e0946672e61dbf_0_109"/>
          <p:cNvGrpSpPr/>
          <p:nvPr/>
        </p:nvGrpSpPr>
        <p:grpSpPr>
          <a:xfrm>
            <a:off x="6275070" y="885825"/>
            <a:ext cx="5347200" cy="8570475"/>
            <a:chOff x="6275070" y="885825"/>
            <a:chExt cx="5347200" cy="8570475"/>
          </a:xfrm>
        </p:grpSpPr>
        <p:sp>
          <p:nvSpPr>
            <p:cNvPr id="149" name="Google Shape;149;h23e0946672e61dbf_0_109"/>
            <p:cNvSpPr/>
            <p:nvPr/>
          </p:nvSpPr>
          <p:spPr>
            <a:xfrm>
              <a:off x="7167562" y="885825"/>
              <a:ext cx="37224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Dragon Taming</a:t>
              </a:r>
              <a:endParaRPr b="0" i="0" sz="3600" u="none" cap="none" strike="noStrike">
                <a:solidFill>
                  <a:schemeClr val="dk1"/>
                </a:solidFill>
                <a:latin typeface="Calibri"/>
                <a:ea typeface="Calibri"/>
                <a:cs typeface="Calibri"/>
                <a:sym typeface="Calibri"/>
              </a:endParaRPr>
            </a:p>
          </p:txBody>
        </p:sp>
        <p:sp>
          <p:nvSpPr>
            <p:cNvPr id="150" name="Google Shape;150;h23e0946672e61dbf_0_109"/>
            <p:cNvSpPr/>
            <p:nvPr/>
          </p:nvSpPr>
          <p:spPr>
            <a:xfrm>
              <a:off x="6275070" y="1914525"/>
              <a:ext cx="5347200" cy="1935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closer look at the art of taming dragons and the brave adventurers who take on these creatures.</a:t>
              </a:r>
              <a:endParaRPr b="0" i="0" sz="2400" u="none" cap="none" strike="noStrike">
                <a:solidFill>
                  <a:schemeClr val="dk1"/>
                </a:solidFill>
                <a:latin typeface="Calibri"/>
                <a:ea typeface="Calibri"/>
                <a:cs typeface="Calibri"/>
                <a:sym typeface="Calibri"/>
              </a:endParaRPr>
            </a:p>
          </p:txBody>
        </p:sp>
        <p:pic>
          <p:nvPicPr>
            <p:cNvPr descr="preencoded.png" id="151" name="Google Shape;151;h23e0946672e61dbf_0_109"/>
            <p:cNvPicPr preferRelativeResize="0"/>
            <p:nvPr/>
          </p:nvPicPr>
          <p:blipFill rotWithShape="1">
            <a:blip r:embed="rId11">
              <a:alphaModFix/>
            </a:blip>
            <a:srcRect b="0" l="0" r="0" t="0"/>
            <a:stretch/>
          </p:blipFill>
          <p:spPr>
            <a:xfrm>
              <a:off x="6305550" y="4200525"/>
              <a:ext cx="5286375" cy="4067175"/>
            </a:xfrm>
            <a:prstGeom prst="rect">
              <a:avLst/>
            </a:prstGeom>
            <a:noFill/>
            <a:ln>
              <a:noFill/>
            </a:ln>
          </p:spPr>
        </p:pic>
        <p:sp>
          <p:nvSpPr>
            <p:cNvPr id="152" name="Google Shape;152;h23e0946672e61dbf_0_109"/>
            <p:cNvSpPr/>
            <p:nvPr/>
          </p:nvSpPr>
          <p:spPr>
            <a:xfrm>
              <a:off x="8501063" y="8724900"/>
              <a:ext cx="10554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3600"/>
                <a:buFont typeface="Vampiro One"/>
                <a:buNone/>
              </a:pPr>
              <a:r>
                <a:rPr b="0" i="0" lang="en-US" sz="3600" u="none" cap="none" strike="noStrike">
                  <a:solidFill>
                    <a:srgbClr val="0178E8"/>
                  </a:solidFill>
                  <a:latin typeface="Vampiro One"/>
                  <a:ea typeface="Vampiro One"/>
                  <a:cs typeface="Vampiro One"/>
                  <a:sym typeface="Vampiro One"/>
                </a:rPr>
                <a:t>67%</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57" name="Shape 157"/>
        <p:cNvGrpSpPr/>
        <p:nvPr/>
      </p:nvGrpSpPr>
      <p:grpSpPr>
        <a:xfrm>
          <a:off x="0" y="0"/>
          <a:ext cx="0" cy="0"/>
          <a:chOff x="0" y="0"/>
          <a:chExt cx="0" cy="0"/>
        </a:xfrm>
      </p:grpSpPr>
      <p:pic>
        <p:nvPicPr>
          <p:cNvPr descr="preencoded.png" id="158" name="Google Shape;158;h23e0946672e61dbf_0_136"/>
          <p:cNvPicPr preferRelativeResize="0"/>
          <p:nvPr/>
        </p:nvPicPr>
        <p:blipFill rotWithShape="1">
          <a:blip r:embed="rId3">
            <a:alphaModFix/>
          </a:blip>
          <a:srcRect b="0" l="0" r="0" t="0"/>
          <a:stretch/>
        </p:blipFill>
        <p:spPr>
          <a:xfrm>
            <a:off x="390525" y="1924050"/>
            <a:ext cx="12592050" cy="12592050"/>
          </a:xfrm>
          <a:prstGeom prst="rect">
            <a:avLst/>
          </a:prstGeom>
          <a:noFill/>
          <a:ln>
            <a:noFill/>
          </a:ln>
        </p:spPr>
      </p:pic>
      <p:pic>
        <p:nvPicPr>
          <p:cNvPr descr="preencoded.png" id="159" name="Google Shape;159;h23e0946672e61dbf_0_136"/>
          <p:cNvPicPr preferRelativeResize="0"/>
          <p:nvPr/>
        </p:nvPicPr>
        <p:blipFill rotWithShape="1">
          <a:blip r:embed="rId4">
            <a:alphaModFix/>
          </a:blip>
          <a:srcRect b="0" l="0" r="0" t="0"/>
          <a:stretch/>
        </p:blipFill>
        <p:spPr>
          <a:xfrm rot="10800000">
            <a:off x="1677639" y="581025"/>
            <a:ext cx="2494311" cy="3171825"/>
          </a:xfrm>
          <a:prstGeom prst="rect">
            <a:avLst/>
          </a:prstGeom>
          <a:noFill/>
          <a:ln>
            <a:noFill/>
          </a:ln>
        </p:spPr>
      </p:pic>
      <p:pic>
        <p:nvPicPr>
          <p:cNvPr descr="preencoded.png" id="160" name="Google Shape;160;h23e0946672e61dbf_0_136"/>
          <p:cNvPicPr preferRelativeResize="0"/>
          <p:nvPr/>
        </p:nvPicPr>
        <p:blipFill rotWithShape="1">
          <a:blip r:embed="rId5">
            <a:alphaModFix/>
          </a:blip>
          <a:srcRect b="0" l="0" r="0" t="0"/>
          <a:stretch/>
        </p:blipFill>
        <p:spPr>
          <a:xfrm rot="10800000">
            <a:off x="15801975" y="7696200"/>
            <a:ext cx="1895475" cy="1962150"/>
          </a:xfrm>
          <a:prstGeom prst="rect">
            <a:avLst/>
          </a:prstGeom>
          <a:noFill/>
          <a:ln>
            <a:noFill/>
          </a:ln>
        </p:spPr>
      </p:pic>
      <p:pic>
        <p:nvPicPr>
          <p:cNvPr descr="preencoded.png" id="161" name="Google Shape;161;h23e0946672e61dbf_0_136"/>
          <p:cNvPicPr preferRelativeResize="0"/>
          <p:nvPr/>
        </p:nvPicPr>
        <p:blipFill rotWithShape="1">
          <a:blip r:embed="rId6">
            <a:alphaModFix/>
          </a:blip>
          <a:srcRect b="0" l="0" r="0" t="0"/>
          <a:stretch/>
        </p:blipFill>
        <p:spPr>
          <a:xfrm rot="9045055">
            <a:off x="13982699" y="809625"/>
            <a:ext cx="4067176" cy="2714625"/>
          </a:xfrm>
          <a:prstGeom prst="rect">
            <a:avLst/>
          </a:prstGeom>
          <a:noFill/>
          <a:ln>
            <a:noFill/>
          </a:ln>
        </p:spPr>
      </p:pic>
      <p:pic>
        <p:nvPicPr>
          <p:cNvPr descr="preencoded.png" id="162" name="Google Shape;162;h23e0946672e61dbf_0_136"/>
          <p:cNvPicPr preferRelativeResize="0"/>
          <p:nvPr/>
        </p:nvPicPr>
        <p:blipFill rotWithShape="1">
          <a:blip r:embed="rId7">
            <a:alphaModFix/>
          </a:blip>
          <a:srcRect b="0" l="0" r="0" t="0"/>
          <a:stretch/>
        </p:blipFill>
        <p:spPr>
          <a:xfrm rot="10800000">
            <a:off x="5448300" y="5381625"/>
            <a:ext cx="4905375" cy="4905375"/>
          </a:xfrm>
          <a:prstGeom prst="rect">
            <a:avLst/>
          </a:prstGeom>
          <a:noFill/>
          <a:ln>
            <a:noFill/>
          </a:ln>
        </p:spPr>
      </p:pic>
      <p:grpSp>
        <p:nvGrpSpPr>
          <p:cNvPr id="163" name="Google Shape;163;h23e0946672e61dbf_0_136"/>
          <p:cNvGrpSpPr/>
          <p:nvPr/>
        </p:nvGrpSpPr>
        <p:grpSpPr>
          <a:xfrm>
            <a:off x="17640300" y="7994925"/>
            <a:ext cx="596549" cy="2063476"/>
            <a:chOff x="17640300" y="7994925"/>
            <a:chExt cx="596549" cy="2063476"/>
          </a:xfrm>
        </p:grpSpPr>
        <p:pic>
          <p:nvPicPr>
            <p:cNvPr descr="preencoded.png" id="164" name="Google Shape;164;h23e0946672e61dbf_0_136"/>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165" name="Google Shape;165;h23e0946672e61dbf_0_13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166" name="Google Shape;166;h23e0946672e61dbf_0_136"/>
          <p:cNvPicPr preferRelativeResize="0"/>
          <p:nvPr/>
        </p:nvPicPr>
        <p:blipFill rotWithShape="1">
          <a:blip r:embed="rId9">
            <a:alphaModFix/>
          </a:blip>
          <a:srcRect b="0" l="0" r="0" t="0"/>
          <a:stretch/>
        </p:blipFill>
        <p:spPr>
          <a:xfrm>
            <a:off x="0" y="1123950"/>
            <a:ext cx="4474463" cy="3328416"/>
          </a:xfrm>
          <a:prstGeom prst="rect">
            <a:avLst/>
          </a:prstGeom>
          <a:noFill/>
          <a:ln>
            <a:noFill/>
          </a:ln>
        </p:spPr>
      </p:pic>
      <p:grpSp>
        <p:nvGrpSpPr>
          <p:cNvPr id="167" name="Google Shape;167;h23e0946672e61dbf_0_136"/>
          <p:cNvGrpSpPr/>
          <p:nvPr/>
        </p:nvGrpSpPr>
        <p:grpSpPr>
          <a:xfrm>
            <a:off x="4048125" y="3105150"/>
            <a:ext cx="10321275" cy="4206300"/>
            <a:chOff x="4048125" y="3105150"/>
            <a:chExt cx="10321275" cy="4206300"/>
          </a:xfrm>
        </p:grpSpPr>
        <p:sp>
          <p:nvSpPr>
            <p:cNvPr id="168" name="Google Shape;168;h23e0946672e61dbf_0_136"/>
            <p:cNvSpPr/>
            <p:nvPr/>
          </p:nvSpPr>
          <p:spPr>
            <a:xfrm>
              <a:off x="4048125" y="3105150"/>
              <a:ext cx="10292700" cy="3588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Fantasy is the gateway to the impossible, the land where the ordinary becomes extraordinary, and the impossible becomes possible. It is the realm of the imagination, where anything can happen and everything is possible.</a:t>
              </a:r>
              <a:endParaRPr b="0" i="0" sz="3600" u="none" cap="none" strike="noStrike">
                <a:solidFill>
                  <a:schemeClr val="dk1"/>
                </a:solidFill>
                <a:latin typeface="Calibri"/>
                <a:ea typeface="Calibri"/>
                <a:cs typeface="Calibri"/>
                <a:sym typeface="Calibri"/>
              </a:endParaRPr>
            </a:p>
          </p:txBody>
        </p:sp>
        <p:sp>
          <p:nvSpPr>
            <p:cNvPr id="169" name="Google Shape;169;h23e0946672e61dbf_0_136"/>
            <p:cNvSpPr/>
            <p:nvPr/>
          </p:nvSpPr>
          <p:spPr>
            <a:xfrm>
              <a:off x="10934700" y="6762750"/>
              <a:ext cx="3434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The Dream Weaver</a:t>
              </a:r>
              <a:endParaRPr b="0" i="0" sz="2700" u="none" cap="none" strike="noStrike">
                <a:solidFill>
                  <a:schemeClr val="dk1"/>
                </a:solidFill>
                <a:latin typeface="Calibri"/>
                <a:ea typeface="Calibri"/>
                <a:cs typeface="Calibri"/>
                <a:sym typeface="Calibri"/>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174" name="Shape 174"/>
        <p:cNvGrpSpPr/>
        <p:nvPr/>
      </p:nvGrpSpPr>
      <p:grpSpPr>
        <a:xfrm>
          <a:off x="0" y="0"/>
          <a:ext cx="0" cy="0"/>
          <a:chOff x="0" y="0"/>
          <a:chExt cx="0" cy="0"/>
        </a:xfrm>
      </p:grpSpPr>
      <p:pic>
        <p:nvPicPr>
          <p:cNvPr descr="preencoded.png" id="175" name="Google Shape;175;h23e0946672e61dbf_0_152"/>
          <p:cNvPicPr preferRelativeResize="0"/>
          <p:nvPr/>
        </p:nvPicPr>
        <p:blipFill rotWithShape="1">
          <a:blip r:embed="rId3">
            <a:alphaModFix/>
          </a:blip>
          <a:srcRect b="0" l="0" r="0" t="0"/>
          <a:stretch/>
        </p:blipFill>
        <p:spPr>
          <a:xfrm>
            <a:off x="9058275" y="-3705225"/>
            <a:ext cx="14011275" cy="14011275"/>
          </a:xfrm>
          <a:prstGeom prst="rect">
            <a:avLst/>
          </a:prstGeom>
          <a:noFill/>
          <a:ln>
            <a:noFill/>
          </a:ln>
        </p:spPr>
      </p:pic>
      <p:pic>
        <p:nvPicPr>
          <p:cNvPr descr="preencoded.png" id="176" name="Google Shape;176;h23e0946672e61dbf_0_152"/>
          <p:cNvPicPr preferRelativeResize="0"/>
          <p:nvPr/>
        </p:nvPicPr>
        <p:blipFill rotWithShape="1">
          <a:blip r:embed="rId4">
            <a:alphaModFix/>
          </a:blip>
          <a:srcRect b="0" l="0" r="0" t="0"/>
          <a:stretch/>
        </p:blipFill>
        <p:spPr>
          <a:xfrm>
            <a:off x="638175" y="8181975"/>
            <a:ext cx="1200150" cy="1524000"/>
          </a:xfrm>
          <a:prstGeom prst="rect">
            <a:avLst/>
          </a:prstGeom>
          <a:noFill/>
          <a:ln>
            <a:noFill/>
          </a:ln>
        </p:spPr>
      </p:pic>
      <p:pic>
        <p:nvPicPr>
          <p:cNvPr descr="preencoded.png" id="177" name="Google Shape;177;h23e0946672e61dbf_0_152"/>
          <p:cNvPicPr preferRelativeResize="0"/>
          <p:nvPr/>
        </p:nvPicPr>
        <p:blipFill rotWithShape="1">
          <a:blip r:embed="rId5">
            <a:alphaModFix/>
          </a:blip>
          <a:srcRect b="0" l="0" r="0" t="0"/>
          <a:stretch/>
        </p:blipFill>
        <p:spPr>
          <a:xfrm>
            <a:off x="638175" y="523875"/>
            <a:ext cx="1943100" cy="2228850"/>
          </a:xfrm>
          <a:prstGeom prst="rect">
            <a:avLst/>
          </a:prstGeom>
          <a:noFill/>
          <a:ln>
            <a:noFill/>
          </a:ln>
        </p:spPr>
      </p:pic>
      <p:pic>
        <p:nvPicPr>
          <p:cNvPr descr="preencoded.png" id="178" name="Google Shape;178;h23e0946672e61dbf_0_152"/>
          <p:cNvPicPr preferRelativeResize="0"/>
          <p:nvPr/>
        </p:nvPicPr>
        <p:blipFill rotWithShape="1">
          <a:blip r:embed="rId6">
            <a:alphaModFix/>
          </a:blip>
          <a:srcRect b="0" l="0" r="0" t="0"/>
          <a:stretch/>
        </p:blipFill>
        <p:spPr>
          <a:xfrm rot="-4500000">
            <a:off x="16325446" y="6885411"/>
            <a:ext cx="1771650" cy="1181100"/>
          </a:xfrm>
          <a:prstGeom prst="rect">
            <a:avLst/>
          </a:prstGeom>
          <a:noFill/>
          <a:ln>
            <a:noFill/>
          </a:ln>
        </p:spPr>
      </p:pic>
      <p:pic>
        <p:nvPicPr>
          <p:cNvPr descr="preencoded.png" id="179" name="Google Shape;179;h23e0946672e61dbf_0_152"/>
          <p:cNvPicPr preferRelativeResize="0"/>
          <p:nvPr/>
        </p:nvPicPr>
        <p:blipFill rotWithShape="1">
          <a:blip r:embed="rId7">
            <a:alphaModFix/>
          </a:blip>
          <a:srcRect b="0" l="0" r="0" t="0"/>
          <a:stretch/>
        </p:blipFill>
        <p:spPr>
          <a:xfrm>
            <a:off x="14211300" y="0"/>
            <a:ext cx="4905375" cy="4905375"/>
          </a:xfrm>
          <a:prstGeom prst="rect">
            <a:avLst/>
          </a:prstGeom>
          <a:noFill/>
          <a:ln>
            <a:noFill/>
          </a:ln>
        </p:spPr>
      </p:pic>
      <p:sp>
        <p:nvSpPr>
          <p:cNvPr id="180" name="Google Shape;180;h23e0946672e61dbf_0_152"/>
          <p:cNvSpPr/>
          <p:nvPr/>
        </p:nvSpPr>
        <p:spPr>
          <a:xfrm>
            <a:off x="1266825" y="1066800"/>
            <a:ext cx="150591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The Magic of Dragons: A Research</a:t>
            </a:r>
            <a:endParaRPr b="0" i="0" sz="6000" u="none" cap="none" strike="noStrike">
              <a:solidFill>
                <a:schemeClr val="dk1"/>
              </a:solidFill>
              <a:latin typeface="Calibri"/>
              <a:ea typeface="Calibri"/>
              <a:cs typeface="Calibri"/>
              <a:sym typeface="Calibri"/>
            </a:endParaRPr>
          </a:p>
        </p:txBody>
      </p:sp>
      <p:grpSp>
        <p:nvGrpSpPr>
          <p:cNvPr id="181" name="Google Shape;181;h23e0946672e61dbf_0_152"/>
          <p:cNvGrpSpPr/>
          <p:nvPr/>
        </p:nvGrpSpPr>
        <p:grpSpPr>
          <a:xfrm>
            <a:off x="17640300" y="7994925"/>
            <a:ext cx="596549" cy="2063476"/>
            <a:chOff x="17640300" y="7994925"/>
            <a:chExt cx="596549" cy="2063476"/>
          </a:xfrm>
        </p:grpSpPr>
        <p:pic>
          <p:nvPicPr>
            <p:cNvPr descr="preencoded.png" id="182" name="Google Shape;182;h23e0946672e61dbf_0_152"/>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183" name="Google Shape;183;h23e0946672e61dbf_0_15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184" name="Google Shape;184;h23e0946672e61dbf_0_152"/>
          <p:cNvGrpSpPr/>
          <p:nvPr/>
        </p:nvGrpSpPr>
        <p:grpSpPr>
          <a:xfrm>
            <a:off x="1590675" y="2771775"/>
            <a:ext cx="4572000" cy="4572000"/>
            <a:chOff x="1590675" y="2771775"/>
            <a:chExt cx="4572000" cy="4572000"/>
          </a:xfrm>
        </p:grpSpPr>
        <p:sp>
          <p:nvSpPr>
            <p:cNvPr id="185" name="Google Shape;185;h23e0946672e61dbf_0_152"/>
            <p:cNvSpPr/>
            <p:nvPr/>
          </p:nvSpPr>
          <p:spPr>
            <a:xfrm>
              <a:off x="1590675" y="2771775"/>
              <a:ext cx="4572000" cy="4572000"/>
            </a:xfrm>
            <a:prstGeom prst="ellipse">
              <a:avLst/>
            </a:prstGeom>
            <a:noFill/>
            <a:ln cap="flat" cmpd="sng" w="28575">
              <a:solidFill>
                <a:srgbClr val="0178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86" name="Google Shape;186;h23e0946672e61dbf_0_152"/>
            <p:cNvPicPr preferRelativeResize="0"/>
            <p:nvPr/>
          </p:nvPicPr>
          <p:blipFill rotWithShape="1">
            <a:blip r:embed="rId9">
              <a:alphaModFix/>
            </a:blip>
            <a:srcRect b="0" l="0" r="0" t="0"/>
            <a:stretch/>
          </p:blipFill>
          <p:spPr>
            <a:xfrm>
              <a:off x="3209925" y="4100513"/>
              <a:ext cx="1333500" cy="1114425"/>
            </a:xfrm>
            <a:prstGeom prst="rect">
              <a:avLst/>
            </a:prstGeom>
            <a:noFill/>
            <a:ln>
              <a:noFill/>
            </a:ln>
          </p:spPr>
        </p:pic>
        <p:sp>
          <p:nvSpPr>
            <p:cNvPr id="187" name="Google Shape;187;h23e0946672e61dbf_0_152"/>
            <p:cNvSpPr/>
            <p:nvPr/>
          </p:nvSpPr>
          <p:spPr>
            <a:xfrm>
              <a:off x="1659255" y="5414963"/>
              <a:ext cx="4434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Unicorn Sighting</a:t>
              </a:r>
              <a:endParaRPr b="0" i="0" sz="3600" u="none" cap="none" strike="noStrike">
                <a:solidFill>
                  <a:schemeClr val="dk1"/>
                </a:solidFill>
                <a:latin typeface="Calibri"/>
                <a:ea typeface="Calibri"/>
                <a:cs typeface="Calibri"/>
                <a:sym typeface="Calibri"/>
              </a:endParaRPr>
            </a:p>
          </p:txBody>
        </p:sp>
      </p:grpSp>
      <p:grpSp>
        <p:nvGrpSpPr>
          <p:cNvPr id="188" name="Google Shape;188;h23e0946672e61dbf_0_152"/>
          <p:cNvGrpSpPr/>
          <p:nvPr/>
        </p:nvGrpSpPr>
        <p:grpSpPr>
          <a:xfrm>
            <a:off x="6858000" y="2771775"/>
            <a:ext cx="4572000" cy="4572000"/>
            <a:chOff x="6858000" y="2771775"/>
            <a:chExt cx="4572000" cy="4572000"/>
          </a:xfrm>
        </p:grpSpPr>
        <p:sp>
          <p:nvSpPr>
            <p:cNvPr id="189" name="Google Shape;189;h23e0946672e61dbf_0_152"/>
            <p:cNvSpPr/>
            <p:nvPr/>
          </p:nvSpPr>
          <p:spPr>
            <a:xfrm>
              <a:off x="6858000" y="2771775"/>
              <a:ext cx="4572000" cy="4572000"/>
            </a:xfrm>
            <a:prstGeom prst="ellipse">
              <a:avLst/>
            </a:prstGeom>
            <a:noFill/>
            <a:ln cap="flat" cmpd="sng" w="28575">
              <a:solidFill>
                <a:srgbClr val="0178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0" name="Google Shape;190;h23e0946672e61dbf_0_152"/>
            <p:cNvPicPr preferRelativeResize="0"/>
            <p:nvPr/>
          </p:nvPicPr>
          <p:blipFill rotWithShape="1">
            <a:blip r:embed="rId10">
              <a:alphaModFix/>
            </a:blip>
            <a:srcRect b="0" l="0" r="0" t="0"/>
            <a:stretch/>
          </p:blipFill>
          <p:spPr>
            <a:xfrm>
              <a:off x="8586788" y="4100513"/>
              <a:ext cx="1114425" cy="1114425"/>
            </a:xfrm>
            <a:prstGeom prst="rect">
              <a:avLst/>
            </a:prstGeom>
            <a:noFill/>
            <a:ln>
              <a:noFill/>
            </a:ln>
          </p:spPr>
        </p:pic>
        <p:sp>
          <p:nvSpPr>
            <p:cNvPr id="191" name="Google Shape;191;h23e0946672e61dbf_0_152"/>
            <p:cNvSpPr/>
            <p:nvPr/>
          </p:nvSpPr>
          <p:spPr>
            <a:xfrm>
              <a:off x="6926580" y="5414963"/>
              <a:ext cx="4434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Dragon Taming</a:t>
              </a:r>
              <a:endParaRPr b="0" i="0" sz="3600" u="none" cap="none" strike="noStrike">
                <a:solidFill>
                  <a:schemeClr val="dk1"/>
                </a:solidFill>
                <a:latin typeface="Calibri"/>
                <a:ea typeface="Calibri"/>
                <a:cs typeface="Calibri"/>
                <a:sym typeface="Calibri"/>
              </a:endParaRPr>
            </a:p>
          </p:txBody>
        </p:sp>
      </p:grpSp>
      <p:grpSp>
        <p:nvGrpSpPr>
          <p:cNvPr id="192" name="Google Shape;192;h23e0946672e61dbf_0_152"/>
          <p:cNvGrpSpPr/>
          <p:nvPr/>
        </p:nvGrpSpPr>
        <p:grpSpPr>
          <a:xfrm>
            <a:off x="12125325" y="2771775"/>
            <a:ext cx="4572000" cy="4572000"/>
            <a:chOff x="12125325" y="2771775"/>
            <a:chExt cx="4572000" cy="4572000"/>
          </a:xfrm>
        </p:grpSpPr>
        <p:sp>
          <p:nvSpPr>
            <p:cNvPr id="193" name="Google Shape;193;h23e0946672e61dbf_0_152"/>
            <p:cNvSpPr/>
            <p:nvPr/>
          </p:nvSpPr>
          <p:spPr>
            <a:xfrm>
              <a:off x="12125325" y="2771775"/>
              <a:ext cx="4572000" cy="4572000"/>
            </a:xfrm>
            <a:prstGeom prst="ellipse">
              <a:avLst/>
            </a:prstGeom>
            <a:noFill/>
            <a:ln cap="flat" cmpd="sng" w="28575">
              <a:solidFill>
                <a:srgbClr val="0178E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194" name="Google Shape;194;h23e0946672e61dbf_0_152"/>
            <p:cNvPicPr preferRelativeResize="0"/>
            <p:nvPr/>
          </p:nvPicPr>
          <p:blipFill rotWithShape="1">
            <a:blip r:embed="rId11">
              <a:alphaModFix/>
            </a:blip>
            <a:srcRect b="0" l="0" r="0" t="0"/>
            <a:stretch/>
          </p:blipFill>
          <p:spPr>
            <a:xfrm>
              <a:off x="13801717" y="4100513"/>
              <a:ext cx="1219215" cy="1114425"/>
            </a:xfrm>
            <a:prstGeom prst="rect">
              <a:avLst/>
            </a:prstGeom>
            <a:noFill/>
            <a:ln>
              <a:noFill/>
            </a:ln>
          </p:spPr>
        </p:pic>
        <p:sp>
          <p:nvSpPr>
            <p:cNvPr id="195" name="Google Shape;195;h23e0946672e61dbf_0_152"/>
            <p:cNvSpPr/>
            <p:nvPr/>
          </p:nvSpPr>
          <p:spPr>
            <a:xfrm>
              <a:off x="12193905" y="5414963"/>
              <a:ext cx="4434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Rainbow Seeing</a:t>
              </a:r>
              <a:endParaRPr b="0" i="0" sz="3600" u="none" cap="none" strike="noStrike">
                <a:solidFill>
                  <a:schemeClr val="dk1"/>
                </a:solidFill>
                <a:latin typeface="Calibri"/>
                <a:ea typeface="Calibri"/>
                <a:cs typeface="Calibri"/>
                <a:sym typeface="Calibri"/>
              </a:endParaRPr>
            </a:p>
          </p:txBody>
        </p:sp>
      </p:grpSp>
      <p:sp>
        <p:nvSpPr>
          <p:cNvPr id="196" name="Google Shape;196;h23e0946672e61dbf_0_152"/>
          <p:cNvSpPr/>
          <p:nvPr/>
        </p:nvSpPr>
        <p:spPr>
          <a:xfrm>
            <a:off x="1609725"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Art of Archery": Discover the intricacies of the Art of Archery .</a:t>
            </a:r>
            <a:endParaRPr b="0" i="0" sz="2400" u="none" cap="none" strike="noStrike">
              <a:solidFill>
                <a:schemeClr val="dk1"/>
              </a:solidFill>
              <a:latin typeface="Calibri"/>
              <a:ea typeface="Calibri"/>
              <a:cs typeface="Calibri"/>
              <a:sym typeface="Calibri"/>
            </a:endParaRPr>
          </a:p>
        </p:txBody>
      </p:sp>
      <p:sp>
        <p:nvSpPr>
          <p:cNvPr id="197" name="Google Shape;197;h23e0946672e61dbf_0_152"/>
          <p:cNvSpPr/>
          <p:nvPr/>
        </p:nvSpPr>
        <p:spPr>
          <a:xfrm>
            <a:off x="6858000"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Music of the Elves": Immerse yourself in the enchanting music.</a:t>
            </a:r>
            <a:endParaRPr b="0" i="0" sz="2400" u="none" cap="none" strike="noStrike">
              <a:solidFill>
                <a:schemeClr val="dk1"/>
              </a:solidFill>
              <a:latin typeface="Calibri"/>
              <a:ea typeface="Calibri"/>
              <a:cs typeface="Calibri"/>
              <a:sym typeface="Calibri"/>
            </a:endParaRPr>
          </a:p>
        </p:txBody>
      </p:sp>
      <p:sp>
        <p:nvSpPr>
          <p:cNvPr id="198" name="Google Shape;198;h23e0946672e61dbf_0_152"/>
          <p:cNvSpPr/>
          <p:nvPr/>
        </p:nvSpPr>
        <p:spPr>
          <a:xfrm>
            <a:off x="12125325" y="7800975"/>
            <a:ext cx="46329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Life of an Elf": Learn about the customs and daily life of the elves.</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03" name="Shape 203"/>
        <p:cNvGrpSpPr/>
        <p:nvPr/>
      </p:nvGrpSpPr>
      <p:grpSpPr>
        <a:xfrm>
          <a:off x="0" y="0"/>
          <a:ext cx="0" cy="0"/>
          <a:chOff x="0" y="0"/>
          <a:chExt cx="0" cy="0"/>
        </a:xfrm>
      </p:grpSpPr>
      <p:pic>
        <p:nvPicPr>
          <p:cNvPr descr="preencoded.png" id="204" name="Google Shape;204;h23e0946672e61dbf_0_180"/>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205" name="Google Shape;205;h23e0946672e61dbf_0_180"/>
          <p:cNvPicPr preferRelativeResize="0"/>
          <p:nvPr/>
        </p:nvPicPr>
        <p:blipFill rotWithShape="1">
          <a:blip r:embed="rId4">
            <a:alphaModFix/>
          </a:blip>
          <a:srcRect b="0" l="0" r="0" t="0"/>
          <a:stretch/>
        </p:blipFill>
        <p:spPr>
          <a:xfrm rot="10800000">
            <a:off x="16497300" y="7858125"/>
            <a:ext cx="1419225" cy="1800225"/>
          </a:xfrm>
          <a:prstGeom prst="rect">
            <a:avLst/>
          </a:prstGeom>
          <a:noFill/>
          <a:ln>
            <a:noFill/>
          </a:ln>
        </p:spPr>
      </p:pic>
      <p:pic>
        <p:nvPicPr>
          <p:cNvPr descr="preencoded.png" id="206" name="Google Shape;206;h23e0946672e61dbf_0_180"/>
          <p:cNvPicPr preferRelativeResize="0"/>
          <p:nvPr/>
        </p:nvPicPr>
        <p:blipFill rotWithShape="1">
          <a:blip r:embed="rId5">
            <a:alphaModFix/>
          </a:blip>
          <a:srcRect b="0" l="0" r="0" t="0"/>
          <a:stretch/>
        </p:blipFill>
        <p:spPr>
          <a:xfrm>
            <a:off x="285750" y="371475"/>
            <a:ext cx="1576818" cy="1628775"/>
          </a:xfrm>
          <a:prstGeom prst="rect">
            <a:avLst/>
          </a:prstGeom>
          <a:noFill/>
          <a:ln>
            <a:noFill/>
          </a:ln>
        </p:spPr>
      </p:pic>
      <p:pic>
        <p:nvPicPr>
          <p:cNvPr descr="preencoded.png" id="207" name="Google Shape;207;h23e0946672e61dbf_0_180"/>
          <p:cNvPicPr preferRelativeResize="0"/>
          <p:nvPr/>
        </p:nvPicPr>
        <p:blipFill rotWithShape="1">
          <a:blip r:embed="rId6">
            <a:alphaModFix/>
          </a:blip>
          <a:srcRect b="0" l="0" r="0" t="0"/>
          <a:stretch/>
        </p:blipFill>
        <p:spPr>
          <a:xfrm rot="7200000">
            <a:off x="16080044" y="595697"/>
            <a:ext cx="1771650" cy="1181100"/>
          </a:xfrm>
          <a:prstGeom prst="rect">
            <a:avLst/>
          </a:prstGeom>
          <a:noFill/>
          <a:ln>
            <a:noFill/>
          </a:ln>
        </p:spPr>
      </p:pic>
      <p:pic>
        <p:nvPicPr>
          <p:cNvPr descr="preencoded.png" id="208" name="Google Shape;208;h23e0946672e61dbf_0_180"/>
          <p:cNvPicPr preferRelativeResize="0"/>
          <p:nvPr/>
        </p:nvPicPr>
        <p:blipFill rotWithShape="1">
          <a:blip r:embed="rId7">
            <a:alphaModFix/>
          </a:blip>
          <a:srcRect b="0" l="0" r="0" t="0"/>
          <a:stretch/>
        </p:blipFill>
        <p:spPr>
          <a:xfrm>
            <a:off x="3343275" y="5057775"/>
            <a:ext cx="4905375" cy="4905375"/>
          </a:xfrm>
          <a:prstGeom prst="rect">
            <a:avLst/>
          </a:prstGeom>
          <a:noFill/>
          <a:ln>
            <a:noFill/>
          </a:ln>
        </p:spPr>
      </p:pic>
      <p:grpSp>
        <p:nvGrpSpPr>
          <p:cNvPr id="209" name="Google Shape;209;h23e0946672e61dbf_0_180"/>
          <p:cNvGrpSpPr/>
          <p:nvPr/>
        </p:nvGrpSpPr>
        <p:grpSpPr>
          <a:xfrm>
            <a:off x="17640300" y="7994925"/>
            <a:ext cx="596549" cy="2063476"/>
            <a:chOff x="17640300" y="7994925"/>
            <a:chExt cx="596549" cy="2063476"/>
          </a:xfrm>
        </p:grpSpPr>
        <p:pic>
          <p:nvPicPr>
            <p:cNvPr descr="preencoded.png" id="210" name="Google Shape;210;h23e0946672e61dbf_0_180"/>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211" name="Google Shape;211;h23e0946672e61dbf_0_180"/>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212" name="Google Shape;212;h23e0946672e61dbf_0_180"/>
          <p:cNvSpPr/>
          <p:nvPr/>
        </p:nvSpPr>
        <p:spPr>
          <a:xfrm>
            <a:off x="1333500" y="352425"/>
            <a:ext cx="52101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Pricing Plan</a:t>
            </a:r>
            <a:endParaRPr b="0" i="0" sz="6000" u="none" cap="none" strike="noStrike">
              <a:solidFill>
                <a:schemeClr val="dk1"/>
              </a:solidFill>
              <a:latin typeface="Calibri"/>
              <a:ea typeface="Calibri"/>
              <a:cs typeface="Calibri"/>
              <a:sym typeface="Calibri"/>
            </a:endParaRPr>
          </a:p>
        </p:txBody>
      </p:sp>
      <p:grpSp>
        <p:nvGrpSpPr>
          <p:cNvPr id="213" name="Google Shape;213;h23e0946672e61dbf_0_180"/>
          <p:cNvGrpSpPr/>
          <p:nvPr/>
        </p:nvGrpSpPr>
        <p:grpSpPr>
          <a:xfrm>
            <a:off x="1333500" y="1714500"/>
            <a:ext cx="15630450" cy="7534200"/>
            <a:chOff x="1333500" y="1714500"/>
            <a:chExt cx="15630450" cy="7534200"/>
          </a:xfrm>
        </p:grpSpPr>
        <p:sp>
          <p:nvSpPr>
            <p:cNvPr id="214" name="Google Shape;214;h23e0946672e61dbf_0_180"/>
            <p:cNvSpPr/>
            <p:nvPr/>
          </p:nvSpPr>
          <p:spPr>
            <a:xfrm>
              <a:off x="1333500" y="1714500"/>
              <a:ext cx="4829100" cy="75342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5" name="Google Shape;215;h23e0946672e61dbf_0_180"/>
            <p:cNvPicPr preferRelativeResize="0"/>
            <p:nvPr/>
          </p:nvPicPr>
          <p:blipFill rotWithShape="1">
            <a:blip r:embed="rId9">
              <a:alphaModFix/>
            </a:blip>
            <a:srcRect b="0" l="0" r="0" t="0"/>
            <a:stretch/>
          </p:blipFill>
          <p:spPr>
            <a:xfrm>
              <a:off x="3190875" y="2028825"/>
              <a:ext cx="1114425" cy="1114425"/>
            </a:xfrm>
            <a:prstGeom prst="rect">
              <a:avLst/>
            </a:prstGeom>
            <a:noFill/>
            <a:ln>
              <a:noFill/>
            </a:ln>
          </p:spPr>
        </p:pic>
        <p:sp>
          <p:nvSpPr>
            <p:cNvPr id="216" name="Google Shape;216;h23e0946672e61dbf_0_180"/>
            <p:cNvSpPr/>
            <p:nvPr/>
          </p:nvSpPr>
          <p:spPr>
            <a:xfrm>
              <a:off x="6734175" y="1714500"/>
              <a:ext cx="4829100" cy="75237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7" name="Google Shape;217;h23e0946672e61dbf_0_180"/>
            <p:cNvPicPr preferRelativeResize="0"/>
            <p:nvPr/>
          </p:nvPicPr>
          <p:blipFill rotWithShape="1">
            <a:blip r:embed="rId10">
              <a:alphaModFix/>
            </a:blip>
            <a:srcRect b="0" l="0" r="0" t="0"/>
            <a:stretch/>
          </p:blipFill>
          <p:spPr>
            <a:xfrm>
              <a:off x="8682038" y="2028821"/>
              <a:ext cx="933450" cy="1103849"/>
            </a:xfrm>
            <a:prstGeom prst="rect">
              <a:avLst/>
            </a:prstGeom>
            <a:noFill/>
            <a:ln>
              <a:noFill/>
            </a:ln>
          </p:spPr>
        </p:pic>
        <p:sp>
          <p:nvSpPr>
            <p:cNvPr id="218" name="Google Shape;218;h23e0946672e61dbf_0_180"/>
            <p:cNvSpPr/>
            <p:nvPr/>
          </p:nvSpPr>
          <p:spPr>
            <a:xfrm>
              <a:off x="12134850" y="1714500"/>
              <a:ext cx="4829100" cy="7534200"/>
            </a:xfrm>
            <a:prstGeom prst="roundRect">
              <a:avLst>
                <a:gd fmla="val 1195" name="adj"/>
              </a:avLst>
            </a:prstGeom>
            <a:noFill/>
            <a:ln cap="flat" cmpd="sng" w="38100">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preencoded.png" id="219" name="Google Shape;219;h23e0946672e61dbf_0_180"/>
            <p:cNvPicPr preferRelativeResize="0"/>
            <p:nvPr/>
          </p:nvPicPr>
          <p:blipFill rotWithShape="1">
            <a:blip r:embed="rId11">
              <a:alphaModFix/>
            </a:blip>
            <a:srcRect b="0" l="0" r="0" t="0"/>
            <a:stretch/>
          </p:blipFill>
          <p:spPr>
            <a:xfrm>
              <a:off x="13992225" y="2028825"/>
              <a:ext cx="1114425" cy="1114425"/>
            </a:xfrm>
            <a:prstGeom prst="rect">
              <a:avLst/>
            </a:prstGeom>
            <a:noFill/>
            <a:ln>
              <a:noFill/>
            </a:ln>
          </p:spPr>
        </p:pic>
        <p:sp>
          <p:nvSpPr>
            <p:cNvPr id="220" name="Google Shape;220;h23e0946672e61dbf_0_180"/>
            <p:cNvSpPr/>
            <p:nvPr/>
          </p:nvSpPr>
          <p:spPr>
            <a:xfrm>
              <a:off x="3039428" y="3343275"/>
              <a:ext cx="14172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78E8"/>
                </a:buClr>
                <a:buSzPts val="3600"/>
                <a:buFont typeface="Vampiro One"/>
                <a:buNone/>
              </a:pPr>
              <a:r>
                <a:rPr b="0" i="0" lang="en-US" sz="3600" u="none" cap="none" strike="noStrike">
                  <a:solidFill>
                    <a:srgbClr val="0178E8"/>
                  </a:solidFill>
                  <a:latin typeface="Vampiro One"/>
                  <a:ea typeface="Vampiro One"/>
                  <a:cs typeface="Vampiro One"/>
                  <a:sym typeface="Vampiro One"/>
                </a:rPr>
                <a:t>Basic</a:t>
              </a:r>
              <a:endParaRPr b="0" i="0" sz="3600" u="none" cap="none" strike="noStrike">
                <a:solidFill>
                  <a:schemeClr val="dk1"/>
                </a:solidFill>
                <a:latin typeface="Calibri"/>
                <a:ea typeface="Calibri"/>
                <a:cs typeface="Calibri"/>
                <a:sym typeface="Calibri"/>
              </a:endParaRPr>
            </a:p>
          </p:txBody>
        </p:sp>
        <p:sp>
          <p:nvSpPr>
            <p:cNvPr id="221" name="Google Shape;221;h23e0946672e61dbf_0_180"/>
            <p:cNvSpPr/>
            <p:nvPr/>
          </p:nvSpPr>
          <p:spPr>
            <a:xfrm>
              <a:off x="1676400" y="41433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entry-level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limited number of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a small party with fellow adventurers.</a:t>
              </a:r>
              <a:endParaRPr b="0" i="0" sz="2400" u="none" cap="none" strike="noStrike">
                <a:solidFill>
                  <a:schemeClr val="dk1"/>
                </a:solidFill>
                <a:latin typeface="Calibri"/>
                <a:ea typeface="Calibri"/>
                <a:cs typeface="Calibri"/>
                <a:sym typeface="Calibri"/>
              </a:endParaRPr>
            </a:p>
          </p:txBody>
        </p:sp>
        <p:sp>
          <p:nvSpPr>
            <p:cNvPr id="222" name="Google Shape;222;h23e0946672e61dbf_0_180"/>
            <p:cNvSpPr/>
            <p:nvPr/>
          </p:nvSpPr>
          <p:spPr>
            <a:xfrm>
              <a:off x="2391728" y="8334375"/>
              <a:ext cx="27126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$10/month</a:t>
              </a:r>
              <a:endParaRPr b="0" i="0" sz="3600" u="none" cap="none" strike="noStrike">
                <a:solidFill>
                  <a:schemeClr val="dk1"/>
                </a:solidFill>
                <a:latin typeface="Calibri"/>
                <a:ea typeface="Calibri"/>
                <a:cs typeface="Calibri"/>
                <a:sym typeface="Calibri"/>
              </a:endParaRPr>
            </a:p>
          </p:txBody>
        </p:sp>
        <p:sp>
          <p:nvSpPr>
            <p:cNvPr id="223" name="Google Shape;223;h23e0946672e61dbf_0_180"/>
            <p:cNvSpPr/>
            <p:nvPr/>
          </p:nvSpPr>
          <p:spPr>
            <a:xfrm>
              <a:off x="8511540" y="3332690"/>
              <a:ext cx="12744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78E8"/>
                </a:buClr>
                <a:buSzPts val="3600"/>
                <a:buFont typeface="Vampiro One"/>
                <a:buNone/>
              </a:pPr>
              <a:r>
                <a:rPr b="0" i="0" lang="en-US" sz="3600" u="none" cap="none" strike="noStrike">
                  <a:solidFill>
                    <a:srgbClr val="0178E8"/>
                  </a:solidFill>
                  <a:latin typeface="Vampiro One"/>
                  <a:ea typeface="Vampiro One"/>
                  <a:cs typeface="Vampiro One"/>
                  <a:sym typeface="Vampiro One"/>
                </a:rPr>
                <a:t>Elite</a:t>
              </a:r>
              <a:endParaRPr b="0" i="0" sz="3600" u="none" cap="none" strike="noStrike">
                <a:solidFill>
                  <a:schemeClr val="dk1"/>
                </a:solidFill>
                <a:latin typeface="Calibri"/>
                <a:ea typeface="Calibri"/>
                <a:cs typeface="Calibri"/>
                <a:sym typeface="Calibri"/>
              </a:endParaRPr>
            </a:p>
          </p:txBody>
        </p:sp>
        <p:sp>
          <p:nvSpPr>
            <p:cNvPr id="224" name="Google Shape;224;h23e0946672e61dbf_0_180"/>
            <p:cNvSpPr/>
            <p:nvPr/>
          </p:nvSpPr>
          <p:spPr>
            <a:xfrm>
              <a:off x="7077075" y="4132790"/>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intermediate and advanced dungeons.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 greater number of quests and battles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Ability to form larger parties with fellow adventurers.</a:t>
              </a:r>
              <a:endParaRPr b="0" i="0" sz="2400" u="none" cap="none" strike="noStrike">
                <a:solidFill>
                  <a:schemeClr val="dk1"/>
                </a:solidFill>
                <a:latin typeface="Calibri"/>
                <a:ea typeface="Calibri"/>
                <a:cs typeface="Calibri"/>
                <a:sym typeface="Calibri"/>
              </a:endParaRPr>
            </a:p>
          </p:txBody>
        </p:sp>
        <p:sp>
          <p:nvSpPr>
            <p:cNvPr id="225" name="Google Shape;225;h23e0946672e61dbf_0_180"/>
            <p:cNvSpPr/>
            <p:nvPr/>
          </p:nvSpPr>
          <p:spPr>
            <a:xfrm>
              <a:off x="7763828" y="8323790"/>
              <a:ext cx="27699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$50/month</a:t>
              </a:r>
              <a:endParaRPr b="0" i="0" sz="3600" u="none" cap="none" strike="noStrike">
                <a:solidFill>
                  <a:schemeClr val="dk1"/>
                </a:solidFill>
                <a:latin typeface="Calibri"/>
                <a:ea typeface="Calibri"/>
                <a:cs typeface="Calibri"/>
                <a:sym typeface="Calibri"/>
              </a:endParaRPr>
            </a:p>
          </p:txBody>
        </p:sp>
        <p:sp>
          <p:nvSpPr>
            <p:cNvPr id="226" name="Google Shape;226;h23e0946672e61dbf_0_180"/>
            <p:cNvSpPr/>
            <p:nvPr/>
          </p:nvSpPr>
          <p:spPr>
            <a:xfrm>
              <a:off x="13264515" y="3343275"/>
              <a:ext cx="25698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178E8"/>
                </a:buClr>
                <a:buSzPts val="3600"/>
                <a:buFont typeface="Vampiro One"/>
                <a:buNone/>
              </a:pPr>
              <a:r>
                <a:rPr b="0" i="0" lang="en-US" sz="3600" u="none" cap="none" strike="noStrike">
                  <a:solidFill>
                    <a:srgbClr val="0178E8"/>
                  </a:solidFill>
                  <a:latin typeface="Vampiro One"/>
                  <a:ea typeface="Vampiro One"/>
                  <a:cs typeface="Vampiro One"/>
                  <a:sym typeface="Vampiro One"/>
                </a:rPr>
                <a:t>Legendary</a:t>
              </a:r>
              <a:endParaRPr b="0" i="0" sz="3600" u="none" cap="none" strike="noStrike">
                <a:solidFill>
                  <a:schemeClr val="dk1"/>
                </a:solidFill>
                <a:latin typeface="Calibri"/>
                <a:ea typeface="Calibri"/>
                <a:cs typeface="Calibri"/>
                <a:sym typeface="Calibri"/>
              </a:endParaRPr>
            </a:p>
          </p:txBody>
        </p:sp>
        <p:sp>
          <p:nvSpPr>
            <p:cNvPr id="227" name="Google Shape;227;h23e0946672e61dbf_0_180"/>
            <p:cNvSpPr/>
            <p:nvPr/>
          </p:nvSpPr>
          <p:spPr>
            <a:xfrm>
              <a:off x="12477750" y="4143375"/>
              <a:ext cx="4204200" cy="40692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Access to the most challenging dungeons and encounters.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Unlimited quests and battles per month.</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The ability to form the largest parties with fellow adventurers.</a:t>
              </a:r>
              <a:endParaRPr b="0" i="0" sz="2400" u="none" cap="none" strike="noStrike">
                <a:solidFill>
                  <a:schemeClr val="dk1"/>
                </a:solidFill>
                <a:latin typeface="Calibri"/>
                <a:ea typeface="Calibri"/>
                <a:cs typeface="Calibri"/>
                <a:sym typeface="Calibri"/>
              </a:endParaRPr>
            </a:p>
          </p:txBody>
        </p:sp>
        <p:sp>
          <p:nvSpPr>
            <p:cNvPr id="228" name="Google Shape;228;h23e0946672e61dbf_0_180"/>
            <p:cNvSpPr/>
            <p:nvPr/>
          </p:nvSpPr>
          <p:spPr>
            <a:xfrm>
              <a:off x="13040677" y="8334375"/>
              <a:ext cx="30174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$100/month</a:t>
              </a:r>
              <a:endParaRPr b="0" i="0" sz="3600" u="none" cap="none" strike="noStrike">
                <a:solidFill>
                  <a:schemeClr val="dk1"/>
                </a:solidFill>
                <a:latin typeface="Calibri"/>
                <a:ea typeface="Calibri"/>
                <a:cs typeface="Calibri"/>
                <a:sym typeface="Calibri"/>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33" name="Shape 233"/>
        <p:cNvGrpSpPr/>
        <p:nvPr/>
      </p:nvGrpSpPr>
      <p:grpSpPr>
        <a:xfrm>
          <a:off x="0" y="0"/>
          <a:ext cx="0" cy="0"/>
          <a:chOff x="0" y="0"/>
          <a:chExt cx="0" cy="0"/>
        </a:xfrm>
      </p:grpSpPr>
      <p:pic>
        <p:nvPicPr>
          <p:cNvPr descr="preencoded.png" id="234" name="Google Shape;234;h23e0946672e61dbf_0_209"/>
          <p:cNvPicPr preferRelativeResize="0"/>
          <p:nvPr/>
        </p:nvPicPr>
        <p:blipFill rotWithShape="1">
          <a:blip r:embed="rId3">
            <a:alphaModFix/>
          </a:blip>
          <a:srcRect b="0" l="0" r="0" t="0"/>
          <a:stretch/>
        </p:blipFill>
        <p:spPr>
          <a:xfrm>
            <a:off x="9058275" y="-3705225"/>
            <a:ext cx="14011275" cy="14011275"/>
          </a:xfrm>
          <a:prstGeom prst="rect">
            <a:avLst/>
          </a:prstGeom>
          <a:noFill/>
          <a:ln>
            <a:noFill/>
          </a:ln>
        </p:spPr>
      </p:pic>
      <p:pic>
        <p:nvPicPr>
          <p:cNvPr descr="preencoded.png" id="235" name="Google Shape;235;h23e0946672e61dbf_0_209"/>
          <p:cNvPicPr preferRelativeResize="0"/>
          <p:nvPr/>
        </p:nvPicPr>
        <p:blipFill rotWithShape="1">
          <a:blip r:embed="rId4">
            <a:alphaModFix/>
          </a:blip>
          <a:srcRect b="0" l="0" r="0" t="0"/>
          <a:stretch/>
        </p:blipFill>
        <p:spPr>
          <a:xfrm>
            <a:off x="638175" y="8181975"/>
            <a:ext cx="1200150" cy="1524000"/>
          </a:xfrm>
          <a:prstGeom prst="rect">
            <a:avLst/>
          </a:prstGeom>
          <a:noFill/>
          <a:ln>
            <a:noFill/>
          </a:ln>
        </p:spPr>
      </p:pic>
      <p:pic>
        <p:nvPicPr>
          <p:cNvPr descr="preencoded.png" id="236" name="Google Shape;236;h23e0946672e61dbf_0_209"/>
          <p:cNvPicPr preferRelativeResize="0"/>
          <p:nvPr/>
        </p:nvPicPr>
        <p:blipFill rotWithShape="1">
          <a:blip r:embed="rId5">
            <a:alphaModFix/>
          </a:blip>
          <a:srcRect b="0" l="0" r="0" t="0"/>
          <a:stretch/>
        </p:blipFill>
        <p:spPr>
          <a:xfrm>
            <a:off x="638175" y="523875"/>
            <a:ext cx="1943100" cy="2228850"/>
          </a:xfrm>
          <a:prstGeom prst="rect">
            <a:avLst/>
          </a:prstGeom>
          <a:noFill/>
          <a:ln>
            <a:noFill/>
          </a:ln>
        </p:spPr>
      </p:pic>
      <p:pic>
        <p:nvPicPr>
          <p:cNvPr descr="preencoded.png" id="237" name="Google Shape;237;h23e0946672e61dbf_0_209"/>
          <p:cNvPicPr preferRelativeResize="0"/>
          <p:nvPr/>
        </p:nvPicPr>
        <p:blipFill rotWithShape="1">
          <a:blip r:embed="rId6">
            <a:alphaModFix/>
          </a:blip>
          <a:srcRect b="0" l="0" r="0" t="0"/>
          <a:stretch/>
        </p:blipFill>
        <p:spPr>
          <a:xfrm rot="-4500000">
            <a:off x="16325446" y="6885411"/>
            <a:ext cx="1771650" cy="1181100"/>
          </a:xfrm>
          <a:prstGeom prst="rect">
            <a:avLst/>
          </a:prstGeom>
          <a:noFill/>
          <a:ln>
            <a:noFill/>
          </a:ln>
        </p:spPr>
      </p:pic>
      <p:pic>
        <p:nvPicPr>
          <p:cNvPr descr="preencoded.png" id="238" name="Google Shape;238;h23e0946672e61dbf_0_209"/>
          <p:cNvPicPr preferRelativeResize="0"/>
          <p:nvPr/>
        </p:nvPicPr>
        <p:blipFill rotWithShape="1">
          <a:blip r:embed="rId7">
            <a:alphaModFix/>
          </a:blip>
          <a:srcRect b="0" l="0" r="0" t="0"/>
          <a:stretch/>
        </p:blipFill>
        <p:spPr>
          <a:xfrm>
            <a:off x="14211300" y="0"/>
            <a:ext cx="4905375" cy="4905375"/>
          </a:xfrm>
          <a:prstGeom prst="rect">
            <a:avLst/>
          </a:prstGeom>
          <a:noFill/>
          <a:ln>
            <a:noFill/>
          </a:ln>
        </p:spPr>
      </p:pic>
      <p:grpSp>
        <p:nvGrpSpPr>
          <p:cNvPr id="239" name="Google Shape;239;h23e0946672e61dbf_0_209"/>
          <p:cNvGrpSpPr/>
          <p:nvPr/>
        </p:nvGrpSpPr>
        <p:grpSpPr>
          <a:xfrm>
            <a:off x="17640300" y="7994925"/>
            <a:ext cx="596549" cy="2063476"/>
            <a:chOff x="17640300" y="7994925"/>
            <a:chExt cx="596549" cy="2063476"/>
          </a:xfrm>
        </p:grpSpPr>
        <p:pic>
          <p:nvPicPr>
            <p:cNvPr descr="preencoded.png" id="240" name="Google Shape;240;h23e0946672e61dbf_0_209"/>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241" name="Google Shape;241;h23e0946672e61dbf_0_20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242" name="Google Shape;242;h23e0946672e61dbf_0_209"/>
          <p:cNvGrpSpPr/>
          <p:nvPr/>
        </p:nvGrpSpPr>
        <p:grpSpPr>
          <a:xfrm>
            <a:off x="1314450" y="1009650"/>
            <a:ext cx="4229100" cy="4343400"/>
            <a:chOff x="1314450" y="1009650"/>
            <a:chExt cx="4229100" cy="4343400"/>
          </a:xfrm>
        </p:grpSpPr>
        <p:sp>
          <p:nvSpPr>
            <p:cNvPr id="243" name="Google Shape;243;h23e0946672e61dbf_0_209"/>
            <p:cNvSpPr/>
            <p:nvPr/>
          </p:nvSpPr>
          <p:spPr>
            <a:xfrm>
              <a:off x="1314450" y="1009650"/>
              <a:ext cx="4229100" cy="4229100"/>
            </a:xfrm>
            <a:prstGeom prst="ellipse">
              <a:avLst/>
            </a:prstGeom>
            <a:solidFill>
              <a:srgbClr val="FBEA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4" name="Google Shape;244;h23e0946672e61dbf_0_209"/>
            <p:cNvSpPr/>
            <p:nvPr/>
          </p:nvSpPr>
          <p:spPr>
            <a:xfrm>
              <a:off x="2728913" y="1695450"/>
              <a:ext cx="2200200" cy="365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Vampiro One"/>
                <a:buNone/>
              </a:pPr>
              <a:r>
                <a:rPr b="0" i="0" lang="en-US" sz="18000" u="none" cap="none" strike="noStrike">
                  <a:solidFill>
                    <a:srgbClr val="FFFFFF"/>
                  </a:solidFill>
                  <a:latin typeface="Vampiro One"/>
                  <a:ea typeface="Vampiro One"/>
                  <a:cs typeface="Vampiro One"/>
                  <a:sym typeface="Vampiro One"/>
                </a:rPr>
                <a:t>S</a:t>
              </a:r>
              <a:endParaRPr b="0" i="0" sz="18000" u="none" cap="none" strike="noStrike">
                <a:solidFill>
                  <a:schemeClr val="dk1"/>
                </a:solidFill>
                <a:latin typeface="Calibri"/>
                <a:ea typeface="Calibri"/>
                <a:cs typeface="Calibri"/>
                <a:sym typeface="Calibri"/>
              </a:endParaRPr>
            </a:p>
          </p:txBody>
        </p:sp>
      </p:grpSp>
      <p:grpSp>
        <p:nvGrpSpPr>
          <p:cNvPr id="245" name="Google Shape;245;h23e0946672e61dbf_0_209"/>
          <p:cNvGrpSpPr/>
          <p:nvPr/>
        </p:nvGrpSpPr>
        <p:grpSpPr>
          <a:xfrm>
            <a:off x="1714500" y="5886450"/>
            <a:ext cx="3497700" cy="1602225"/>
            <a:chOff x="1714500" y="5886450"/>
            <a:chExt cx="3497700" cy="1602225"/>
          </a:xfrm>
        </p:grpSpPr>
        <p:sp>
          <p:nvSpPr>
            <p:cNvPr id="246" name="Google Shape;246;h23e0946672e61dbf_0_209"/>
            <p:cNvSpPr/>
            <p:nvPr/>
          </p:nvSpPr>
          <p:spPr>
            <a:xfrm>
              <a:off x="1714500" y="588645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Eclipse</a:t>
              </a:r>
              <a:endParaRPr b="0" i="0" sz="2700" u="none" cap="none" strike="noStrike">
                <a:solidFill>
                  <a:schemeClr val="dk1"/>
                </a:solidFill>
                <a:latin typeface="Calibri"/>
                <a:ea typeface="Calibri"/>
                <a:cs typeface="Calibri"/>
                <a:sym typeface="Calibri"/>
              </a:endParaRPr>
            </a:p>
          </p:txBody>
        </p:sp>
        <p:sp>
          <p:nvSpPr>
            <p:cNvPr id="247" name="Google Shape;247;h23e0946672e61dbf_0_209"/>
            <p:cNvSpPr/>
            <p:nvPr/>
          </p:nvSpPr>
          <p:spPr>
            <a:xfrm>
              <a:off x="171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248" name="Google Shape;248;h23e0946672e61dbf_0_209"/>
          <p:cNvGrpSpPr/>
          <p:nvPr/>
        </p:nvGrpSpPr>
        <p:grpSpPr>
          <a:xfrm>
            <a:off x="1714500" y="7686675"/>
            <a:ext cx="3497700" cy="1602225"/>
            <a:chOff x="1714500" y="7686675"/>
            <a:chExt cx="3497700" cy="1602225"/>
          </a:xfrm>
        </p:grpSpPr>
        <p:sp>
          <p:nvSpPr>
            <p:cNvPr id="249" name="Google Shape;249;h23e0946672e61dbf_0_209"/>
            <p:cNvSpPr/>
            <p:nvPr/>
          </p:nvSpPr>
          <p:spPr>
            <a:xfrm>
              <a:off x="1714500" y="7686675"/>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Quest</a:t>
              </a:r>
              <a:endParaRPr b="0" i="0" sz="2700" u="none" cap="none" strike="noStrike">
                <a:solidFill>
                  <a:schemeClr val="dk1"/>
                </a:solidFill>
                <a:latin typeface="Calibri"/>
                <a:ea typeface="Calibri"/>
                <a:cs typeface="Calibri"/>
                <a:sym typeface="Calibri"/>
              </a:endParaRPr>
            </a:p>
          </p:txBody>
        </p:sp>
        <p:sp>
          <p:nvSpPr>
            <p:cNvPr id="250" name="Google Shape;250;h23e0946672e61dbf_0_209"/>
            <p:cNvSpPr/>
            <p:nvPr/>
          </p:nvSpPr>
          <p:spPr>
            <a:xfrm>
              <a:off x="1714500" y="82677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grpSp>
        <p:nvGrpSpPr>
          <p:cNvPr id="251" name="Google Shape;251;h23e0946672e61dbf_0_209"/>
          <p:cNvGrpSpPr/>
          <p:nvPr/>
        </p:nvGrpSpPr>
        <p:grpSpPr>
          <a:xfrm>
            <a:off x="5124450" y="1009650"/>
            <a:ext cx="4229100" cy="4343400"/>
            <a:chOff x="5124450" y="1009650"/>
            <a:chExt cx="4229100" cy="4343400"/>
          </a:xfrm>
        </p:grpSpPr>
        <p:sp>
          <p:nvSpPr>
            <p:cNvPr id="252" name="Google Shape;252;h23e0946672e61dbf_0_209"/>
            <p:cNvSpPr/>
            <p:nvPr/>
          </p:nvSpPr>
          <p:spPr>
            <a:xfrm>
              <a:off x="5124450" y="1009650"/>
              <a:ext cx="4229100" cy="4229100"/>
            </a:xfrm>
            <a:prstGeom prst="ellipse">
              <a:avLst/>
            </a:prstGeom>
            <a:solidFill>
              <a:srgbClr val="0178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3" name="Google Shape;253;h23e0946672e61dbf_0_209"/>
            <p:cNvSpPr/>
            <p:nvPr/>
          </p:nvSpPr>
          <p:spPr>
            <a:xfrm>
              <a:off x="6124575" y="1695450"/>
              <a:ext cx="3029100" cy="365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Vampiro One"/>
                <a:buNone/>
              </a:pPr>
              <a:r>
                <a:rPr b="0" i="0" lang="en-US" sz="18000" u="none" cap="none" strike="noStrike">
                  <a:solidFill>
                    <a:srgbClr val="FFFFFF"/>
                  </a:solidFill>
                  <a:latin typeface="Vampiro One"/>
                  <a:ea typeface="Vampiro One"/>
                  <a:cs typeface="Vampiro One"/>
                  <a:sym typeface="Vampiro One"/>
                </a:rPr>
                <a:t>W</a:t>
              </a:r>
              <a:endParaRPr b="0" i="0" sz="18000" u="none" cap="none" strike="noStrike">
                <a:solidFill>
                  <a:schemeClr val="dk1"/>
                </a:solidFill>
                <a:latin typeface="Calibri"/>
                <a:ea typeface="Calibri"/>
                <a:cs typeface="Calibri"/>
                <a:sym typeface="Calibri"/>
              </a:endParaRPr>
            </a:p>
          </p:txBody>
        </p:sp>
      </p:grpSp>
      <p:grpSp>
        <p:nvGrpSpPr>
          <p:cNvPr id="254" name="Google Shape;254;h23e0946672e61dbf_0_209"/>
          <p:cNvGrpSpPr/>
          <p:nvPr/>
        </p:nvGrpSpPr>
        <p:grpSpPr>
          <a:xfrm>
            <a:off x="5524500" y="5886450"/>
            <a:ext cx="3497700" cy="1602225"/>
            <a:chOff x="5524500" y="5886450"/>
            <a:chExt cx="3497700" cy="1602225"/>
          </a:xfrm>
        </p:grpSpPr>
        <p:sp>
          <p:nvSpPr>
            <p:cNvPr id="255" name="Google Shape;255;h23e0946672e61dbf_0_209"/>
            <p:cNvSpPr/>
            <p:nvPr/>
          </p:nvSpPr>
          <p:spPr>
            <a:xfrm>
              <a:off x="5524500" y="588645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Obtain</a:t>
              </a:r>
              <a:endParaRPr b="0" i="0" sz="2700" u="none" cap="none" strike="noStrike">
                <a:solidFill>
                  <a:schemeClr val="dk1"/>
                </a:solidFill>
                <a:latin typeface="Calibri"/>
                <a:ea typeface="Calibri"/>
                <a:cs typeface="Calibri"/>
                <a:sym typeface="Calibri"/>
              </a:endParaRPr>
            </a:p>
          </p:txBody>
        </p:sp>
        <p:sp>
          <p:nvSpPr>
            <p:cNvPr id="256" name="Google Shape;256;h23e0946672e61dbf_0_209"/>
            <p:cNvSpPr/>
            <p:nvPr/>
          </p:nvSpPr>
          <p:spPr>
            <a:xfrm>
              <a:off x="552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257" name="Google Shape;257;h23e0946672e61dbf_0_209"/>
          <p:cNvGrpSpPr/>
          <p:nvPr/>
        </p:nvGrpSpPr>
        <p:grpSpPr>
          <a:xfrm>
            <a:off x="5524500" y="7686675"/>
            <a:ext cx="3497700" cy="1602225"/>
            <a:chOff x="5524500" y="7686675"/>
            <a:chExt cx="3497700" cy="1602225"/>
          </a:xfrm>
        </p:grpSpPr>
        <p:sp>
          <p:nvSpPr>
            <p:cNvPr id="258" name="Google Shape;258;h23e0946672e61dbf_0_209"/>
            <p:cNvSpPr/>
            <p:nvPr/>
          </p:nvSpPr>
          <p:spPr>
            <a:xfrm>
              <a:off x="5524500" y="7686675"/>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Foundation</a:t>
              </a:r>
              <a:endParaRPr b="0" i="0" sz="2700" u="none" cap="none" strike="noStrike">
                <a:solidFill>
                  <a:schemeClr val="dk1"/>
                </a:solidFill>
                <a:latin typeface="Calibri"/>
                <a:ea typeface="Calibri"/>
                <a:cs typeface="Calibri"/>
                <a:sym typeface="Calibri"/>
              </a:endParaRPr>
            </a:p>
          </p:txBody>
        </p:sp>
        <p:sp>
          <p:nvSpPr>
            <p:cNvPr id="259" name="Google Shape;259;h23e0946672e61dbf_0_209"/>
            <p:cNvSpPr/>
            <p:nvPr/>
          </p:nvSpPr>
          <p:spPr>
            <a:xfrm>
              <a:off x="5524500" y="82677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Shimmering City established</a:t>
              </a:r>
              <a:endParaRPr b="0" i="0" sz="2400" u="none" cap="none" strike="noStrike">
                <a:solidFill>
                  <a:schemeClr val="dk1"/>
                </a:solidFill>
                <a:latin typeface="Calibri"/>
                <a:ea typeface="Calibri"/>
                <a:cs typeface="Calibri"/>
                <a:sym typeface="Calibri"/>
              </a:endParaRPr>
            </a:p>
          </p:txBody>
        </p:sp>
      </p:grpSp>
      <p:grpSp>
        <p:nvGrpSpPr>
          <p:cNvPr id="260" name="Google Shape;260;h23e0946672e61dbf_0_209"/>
          <p:cNvGrpSpPr/>
          <p:nvPr/>
        </p:nvGrpSpPr>
        <p:grpSpPr>
          <a:xfrm>
            <a:off x="8934450" y="1009650"/>
            <a:ext cx="4229100" cy="4343400"/>
            <a:chOff x="8934450" y="1009650"/>
            <a:chExt cx="4229100" cy="4343400"/>
          </a:xfrm>
        </p:grpSpPr>
        <p:sp>
          <p:nvSpPr>
            <p:cNvPr id="261" name="Google Shape;261;h23e0946672e61dbf_0_209"/>
            <p:cNvSpPr/>
            <p:nvPr/>
          </p:nvSpPr>
          <p:spPr>
            <a:xfrm>
              <a:off x="8934450" y="1009650"/>
              <a:ext cx="4229100" cy="4229100"/>
            </a:xfrm>
            <a:prstGeom prst="ellipse">
              <a:avLst/>
            </a:prstGeom>
            <a:solidFill>
              <a:srgbClr val="FBEA9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h23e0946672e61dbf_0_209"/>
            <p:cNvSpPr/>
            <p:nvPr/>
          </p:nvSpPr>
          <p:spPr>
            <a:xfrm>
              <a:off x="10263188" y="1695450"/>
              <a:ext cx="2371800" cy="365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Vampiro One"/>
                <a:buNone/>
              </a:pPr>
              <a:r>
                <a:rPr b="0" i="0" lang="en-US" sz="18000" u="none" cap="none" strike="noStrike">
                  <a:solidFill>
                    <a:srgbClr val="FFFFFF"/>
                  </a:solidFill>
                  <a:latin typeface="Vampiro One"/>
                  <a:ea typeface="Vampiro One"/>
                  <a:cs typeface="Vampiro One"/>
                  <a:sym typeface="Vampiro One"/>
                </a:rPr>
                <a:t>O</a:t>
              </a:r>
              <a:endParaRPr b="0" i="0" sz="18000" u="none" cap="none" strike="noStrike">
                <a:solidFill>
                  <a:schemeClr val="dk1"/>
                </a:solidFill>
                <a:latin typeface="Calibri"/>
                <a:ea typeface="Calibri"/>
                <a:cs typeface="Calibri"/>
                <a:sym typeface="Calibri"/>
              </a:endParaRPr>
            </a:p>
          </p:txBody>
        </p:sp>
      </p:grpSp>
      <p:grpSp>
        <p:nvGrpSpPr>
          <p:cNvPr id="263" name="Google Shape;263;h23e0946672e61dbf_0_209"/>
          <p:cNvGrpSpPr/>
          <p:nvPr/>
        </p:nvGrpSpPr>
        <p:grpSpPr>
          <a:xfrm>
            <a:off x="9334500" y="5886450"/>
            <a:ext cx="3497700" cy="1602225"/>
            <a:chOff x="9334500" y="5886450"/>
            <a:chExt cx="3497700" cy="1602225"/>
          </a:xfrm>
        </p:grpSpPr>
        <p:sp>
          <p:nvSpPr>
            <p:cNvPr id="264" name="Google Shape;264;h23e0946672e61dbf_0_209"/>
            <p:cNvSpPr/>
            <p:nvPr/>
          </p:nvSpPr>
          <p:spPr>
            <a:xfrm>
              <a:off x="9334500" y="588645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War</a:t>
              </a:r>
              <a:endParaRPr b="0" i="0" sz="2700" u="none" cap="none" strike="noStrike">
                <a:solidFill>
                  <a:schemeClr val="dk1"/>
                </a:solidFill>
                <a:latin typeface="Calibri"/>
                <a:ea typeface="Calibri"/>
                <a:cs typeface="Calibri"/>
                <a:sym typeface="Calibri"/>
              </a:endParaRPr>
            </a:p>
          </p:txBody>
        </p:sp>
        <p:sp>
          <p:nvSpPr>
            <p:cNvPr id="265" name="Google Shape;265;h23e0946672e61dbf_0_209"/>
            <p:cNvSpPr/>
            <p:nvPr/>
          </p:nvSpPr>
          <p:spPr>
            <a:xfrm>
              <a:off x="933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Kingdoms clash in conflict.</a:t>
              </a:r>
              <a:endParaRPr b="0" i="0" sz="2400" u="none" cap="none" strike="noStrike">
                <a:solidFill>
                  <a:schemeClr val="dk1"/>
                </a:solidFill>
                <a:latin typeface="Calibri"/>
                <a:ea typeface="Calibri"/>
                <a:cs typeface="Calibri"/>
                <a:sym typeface="Calibri"/>
              </a:endParaRPr>
            </a:p>
          </p:txBody>
        </p:sp>
      </p:grpSp>
      <p:grpSp>
        <p:nvGrpSpPr>
          <p:cNvPr id="266" name="Google Shape;266;h23e0946672e61dbf_0_209"/>
          <p:cNvGrpSpPr/>
          <p:nvPr/>
        </p:nvGrpSpPr>
        <p:grpSpPr>
          <a:xfrm>
            <a:off x="9334500" y="7686675"/>
            <a:ext cx="3497700" cy="1602225"/>
            <a:chOff x="9334500" y="7686675"/>
            <a:chExt cx="3497700" cy="1602225"/>
          </a:xfrm>
        </p:grpSpPr>
        <p:sp>
          <p:nvSpPr>
            <p:cNvPr id="267" name="Google Shape;267;h23e0946672e61dbf_0_209"/>
            <p:cNvSpPr/>
            <p:nvPr/>
          </p:nvSpPr>
          <p:spPr>
            <a:xfrm>
              <a:off x="9334500" y="7686675"/>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Transformation</a:t>
              </a:r>
              <a:endParaRPr b="0" i="0" sz="2700" u="none" cap="none" strike="noStrike">
                <a:solidFill>
                  <a:schemeClr val="dk1"/>
                </a:solidFill>
                <a:latin typeface="Calibri"/>
                <a:ea typeface="Calibri"/>
                <a:cs typeface="Calibri"/>
                <a:sym typeface="Calibri"/>
              </a:endParaRPr>
            </a:p>
          </p:txBody>
        </p:sp>
        <p:sp>
          <p:nvSpPr>
            <p:cNvPr id="268" name="Google Shape;268;h23e0946672e61dbf_0_209"/>
            <p:cNvSpPr/>
            <p:nvPr/>
          </p:nvSpPr>
          <p:spPr>
            <a:xfrm>
              <a:off x="9334500" y="82677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Peasant discovers magical powers.</a:t>
              </a:r>
              <a:endParaRPr b="0" i="0" sz="2400" u="none" cap="none" strike="noStrike">
                <a:solidFill>
                  <a:schemeClr val="dk1"/>
                </a:solidFill>
                <a:latin typeface="Calibri"/>
                <a:ea typeface="Calibri"/>
                <a:cs typeface="Calibri"/>
                <a:sym typeface="Calibri"/>
              </a:endParaRPr>
            </a:p>
          </p:txBody>
        </p:sp>
      </p:grpSp>
      <p:grpSp>
        <p:nvGrpSpPr>
          <p:cNvPr id="269" name="Google Shape;269;h23e0946672e61dbf_0_209"/>
          <p:cNvGrpSpPr/>
          <p:nvPr/>
        </p:nvGrpSpPr>
        <p:grpSpPr>
          <a:xfrm>
            <a:off x="12744450" y="1009650"/>
            <a:ext cx="4229100" cy="4343400"/>
            <a:chOff x="12744450" y="1009650"/>
            <a:chExt cx="4229100" cy="4343400"/>
          </a:xfrm>
        </p:grpSpPr>
        <p:sp>
          <p:nvSpPr>
            <p:cNvPr id="270" name="Google Shape;270;h23e0946672e61dbf_0_209"/>
            <p:cNvSpPr/>
            <p:nvPr/>
          </p:nvSpPr>
          <p:spPr>
            <a:xfrm>
              <a:off x="12744450" y="1009650"/>
              <a:ext cx="4229100" cy="4229100"/>
            </a:xfrm>
            <a:prstGeom prst="ellipse">
              <a:avLst/>
            </a:prstGeom>
            <a:solidFill>
              <a:srgbClr val="0178E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h23e0946672e61dbf_0_209"/>
            <p:cNvSpPr/>
            <p:nvPr/>
          </p:nvSpPr>
          <p:spPr>
            <a:xfrm>
              <a:off x="14197013" y="1695450"/>
              <a:ext cx="2124000" cy="3657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FFFFFF"/>
                </a:buClr>
                <a:buSzPts val="18000"/>
                <a:buFont typeface="Vampiro One"/>
                <a:buNone/>
              </a:pPr>
              <a:r>
                <a:rPr b="0" i="0" lang="en-US" sz="18000" u="none" cap="none" strike="noStrike">
                  <a:solidFill>
                    <a:srgbClr val="FFFFFF"/>
                  </a:solidFill>
                  <a:latin typeface="Vampiro One"/>
                  <a:ea typeface="Vampiro One"/>
                  <a:cs typeface="Vampiro One"/>
                  <a:sym typeface="Vampiro One"/>
                </a:rPr>
                <a:t>T</a:t>
              </a:r>
              <a:endParaRPr b="0" i="0" sz="18000" u="none" cap="none" strike="noStrike">
                <a:solidFill>
                  <a:schemeClr val="dk1"/>
                </a:solidFill>
                <a:latin typeface="Calibri"/>
                <a:ea typeface="Calibri"/>
                <a:cs typeface="Calibri"/>
                <a:sym typeface="Calibri"/>
              </a:endParaRPr>
            </a:p>
          </p:txBody>
        </p:sp>
      </p:grpSp>
      <p:grpSp>
        <p:nvGrpSpPr>
          <p:cNvPr id="272" name="Google Shape;272;h23e0946672e61dbf_0_209"/>
          <p:cNvGrpSpPr/>
          <p:nvPr/>
        </p:nvGrpSpPr>
        <p:grpSpPr>
          <a:xfrm>
            <a:off x="13144500" y="5886450"/>
            <a:ext cx="3497700" cy="1602225"/>
            <a:chOff x="13144500" y="5886450"/>
            <a:chExt cx="3497700" cy="1602225"/>
          </a:xfrm>
        </p:grpSpPr>
        <p:sp>
          <p:nvSpPr>
            <p:cNvPr id="273" name="Google Shape;273;h23e0946672e61dbf_0_209"/>
            <p:cNvSpPr/>
            <p:nvPr/>
          </p:nvSpPr>
          <p:spPr>
            <a:xfrm>
              <a:off x="13144500" y="5886450"/>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Invasion</a:t>
              </a:r>
              <a:endParaRPr b="0" i="0" sz="2700" u="none" cap="none" strike="noStrike">
                <a:solidFill>
                  <a:schemeClr val="dk1"/>
                </a:solidFill>
                <a:latin typeface="Calibri"/>
                <a:ea typeface="Calibri"/>
                <a:cs typeface="Calibri"/>
                <a:sym typeface="Calibri"/>
              </a:endParaRPr>
            </a:p>
          </p:txBody>
        </p:sp>
        <p:sp>
          <p:nvSpPr>
            <p:cNvPr id="274" name="Google Shape;274;h23e0946672e61dbf_0_209"/>
            <p:cNvSpPr/>
            <p:nvPr/>
          </p:nvSpPr>
          <p:spPr>
            <a:xfrm>
              <a:off x="13144500" y="6467475"/>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grpSp>
      <p:grpSp>
        <p:nvGrpSpPr>
          <p:cNvPr id="275" name="Google Shape;275;h23e0946672e61dbf_0_209"/>
          <p:cNvGrpSpPr/>
          <p:nvPr/>
        </p:nvGrpSpPr>
        <p:grpSpPr>
          <a:xfrm>
            <a:off x="13144500" y="7686675"/>
            <a:ext cx="3497700" cy="1602225"/>
            <a:chOff x="13144500" y="7686675"/>
            <a:chExt cx="3497700" cy="1602225"/>
          </a:xfrm>
        </p:grpSpPr>
        <p:sp>
          <p:nvSpPr>
            <p:cNvPr id="276" name="Google Shape;276;h23e0946672e61dbf_0_209"/>
            <p:cNvSpPr/>
            <p:nvPr/>
          </p:nvSpPr>
          <p:spPr>
            <a:xfrm>
              <a:off x="13144500" y="7686675"/>
              <a:ext cx="3497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Betrayal</a:t>
              </a:r>
              <a:endParaRPr b="0" i="0" sz="2700" u="none" cap="none" strike="noStrike">
                <a:solidFill>
                  <a:schemeClr val="dk1"/>
                </a:solidFill>
                <a:latin typeface="Calibri"/>
                <a:ea typeface="Calibri"/>
                <a:cs typeface="Calibri"/>
                <a:sym typeface="Calibri"/>
              </a:endParaRPr>
            </a:p>
          </p:txBody>
        </p:sp>
        <p:sp>
          <p:nvSpPr>
            <p:cNvPr id="277" name="Google Shape;277;h23e0946672e61dbf_0_209"/>
            <p:cNvSpPr/>
            <p:nvPr/>
          </p:nvSpPr>
          <p:spPr>
            <a:xfrm>
              <a:off x="13144500" y="8267700"/>
              <a:ext cx="3489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282" name="Shape 282"/>
        <p:cNvGrpSpPr/>
        <p:nvPr/>
      </p:nvGrpSpPr>
      <p:grpSpPr>
        <a:xfrm>
          <a:off x="0" y="0"/>
          <a:ext cx="0" cy="0"/>
          <a:chOff x="0" y="0"/>
          <a:chExt cx="0" cy="0"/>
        </a:xfrm>
      </p:grpSpPr>
      <p:pic>
        <p:nvPicPr>
          <p:cNvPr descr="preencoded.png" id="283" name="Google Shape;283;h23e0946672e61dbf_0_257"/>
          <p:cNvPicPr preferRelativeResize="0"/>
          <p:nvPr/>
        </p:nvPicPr>
        <p:blipFill rotWithShape="1">
          <a:blip r:embed="rId3">
            <a:alphaModFix/>
          </a:blip>
          <a:srcRect b="0" l="0" r="0" t="0"/>
          <a:stretch/>
        </p:blipFill>
        <p:spPr>
          <a:xfrm>
            <a:off x="7734300" y="-1409700"/>
            <a:ext cx="12630150" cy="12630150"/>
          </a:xfrm>
          <a:prstGeom prst="rect">
            <a:avLst/>
          </a:prstGeom>
          <a:noFill/>
          <a:ln>
            <a:noFill/>
          </a:ln>
        </p:spPr>
      </p:pic>
      <p:pic>
        <p:nvPicPr>
          <p:cNvPr descr="preencoded.png" id="284" name="Google Shape;284;h23e0946672e61dbf_0_257"/>
          <p:cNvPicPr preferRelativeResize="0"/>
          <p:nvPr/>
        </p:nvPicPr>
        <p:blipFill rotWithShape="1">
          <a:blip r:embed="rId4">
            <a:alphaModFix/>
          </a:blip>
          <a:srcRect b="0" l="0" r="0" t="0"/>
          <a:stretch/>
        </p:blipFill>
        <p:spPr>
          <a:xfrm>
            <a:off x="304800" y="180975"/>
            <a:ext cx="1419225" cy="1800225"/>
          </a:xfrm>
          <a:prstGeom prst="rect">
            <a:avLst/>
          </a:prstGeom>
          <a:noFill/>
          <a:ln>
            <a:noFill/>
          </a:ln>
        </p:spPr>
      </p:pic>
      <p:pic>
        <p:nvPicPr>
          <p:cNvPr descr="preencoded.png" id="285" name="Google Shape;285;h23e0946672e61dbf_0_257"/>
          <p:cNvPicPr preferRelativeResize="0"/>
          <p:nvPr/>
        </p:nvPicPr>
        <p:blipFill rotWithShape="1">
          <a:blip r:embed="rId5">
            <a:alphaModFix/>
          </a:blip>
          <a:srcRect b="0" l="0" r="0" t="0"/>
          <a:stretch/>
        </p:blipFill>
        <p:spPr>
          <a:xfrm>
            <a:off x="15811500" y="6715125"/>
            <a:ext cx="1943100" cy="2228850"/>
          </a:xfrm>
          <a:prstGeom prst="rect">
            <a:avLst/>
          </a:prstGeom>
          <a:noFill/>
          <a:ln>
            <a:noFill/>
          </a:ln>
        </p:spPr>
      </p:pic>
      <p:pic>
        <p:nvPicPr>
          <p:cNvPr descr="preencoded.png" id="286" name="Google Shape;286;h23e0946672e61dbf_0_257"/>
          <p:cNvPicPr preferRelativeResize="0"/>
          <p:nvPr/>
        </p:nvPicPr>
        <p:blipFill rotWithShape="1">
          <a:blip r:embed="rId6">
            <a:alphaModFix/>
          </a:blip>
          <a:srcRect b="0" l="0" r="0" t="0"/>
          <a:stretch/>
        </p:blipFill>
        <p:spPr>
          <a:xfrm>
            <a:off x="304800" y="8763000"/>
            <a:ext cx="1771650" cy="1181100"/>
          </a:xfrm>
          <a:prstGeom prst="rect">
            <a:avLst/>
          </a:prstGeom>
          <a:noFill/>
          <a:ln>
            <a:noFill/>
          </a:ln>
        </p:spPr>
      </p:pic>
      <p:pic>
        <p:nvPicPr>
          <p:cNvPr descr="preencoded.png" id="287" name="Google Shape;287;h23e0946672e61dbf_0_257"/>
          <p:cNvPicPr preferRelativeResize="0"/>
          <p:nvPr/>
        </p:nvPicPr>
        <p:blipFill rotWithShape="1">
          <a:blip r:embed="rId7">
            <a:alphaModFix/>
          </a:blip>
          <a:srcRect b="0" l="0" r="0" t="0"/>
          <a:stretch/>
        </p:blipFill>
        <p:spPr>
          <a:xfrm>
            <a:off x="12153900" y="638175"/>
            <a:ext cx="4905375" cy="4905375"/>
          </a:xfrm>
          <a:prstGeom prst="rect">
            <a:avLst/>
          </a:prstGeom>
          <a:noFill/>
          <a:ln>
            <a:noFill/>
          </a:ln>
        </p:spPr>
      </p:pic>
      <p:grpSp>
        <p:nvGrpSpPr>
          <p:cNvPr id="288" name="Google Shape;288;h23e0946672e61dbf_0_257"/>
          <p:cNvGrpSpPr/>
          <p:nvPr/>
        </p:nvGrpSpPr>
        <p:grpSpPr>
          <a:xfrm>
            <a:off x="17640300" y="7994925"/>
            <a:ext cx="596549" cy="2063476"/>
            <a:chOff x="17640300" y="7994925"/>
            <a:chExt cx="596549" cy="2063476"/>
          </a:xfrm>
        </p:grpSpPr>
        <p:pic>
          <p:nvPicPr>
            <p:cNvPr descr="preencoded.png" id="289" name="Google Shape;289;h23e0946672e61dbf_0_257"/>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290" name="Google Shape;290;h23e0946672e61dbf_0_25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291" name="Google Shape;291;h23e0946672e61dbf_0_257"/>
          <p:cNvPicPr preferRelativeResize="0"/>
          <p:nvPr/>
        </p:nvPicPr>
        <p:blipFill rotWithShape="1">
          <a:blip r:embed="rId9">
            <a:alphaModFix/>
          </a:blip>
          <a:srcRect b="0" l="0" r="0" t="0"/>
          <a:stretch/>
        </p:blipFill>
        <p:spPr>
          <a:xfrm>
            <a:off x="4867275" y="942975"/>
            <a:ext cx="4562475" cy="9277350"/>
          </a:xfrm>
          <a:prstGeom prst="rect">
            <a:avLst/>
          </a:prstGeom>
          <a:noFill/>
          <a:ln>
            <a:noFill/>
          </a:ln>
        </p:spPr>
      </p:pic>
      <p:pic>
        <p:nvPicPr>
          <p:cNvPr descr="preencoded.png" id="292" name="Google Shape;292;h23e0946672e61dbf_0_257"/>
          <p:cNvPicPr preferRelativeResize="0"/>
          <p:nvPr/>
        </p:nvPicPr>
        <p:blipFill rotWithShape="1">
          <a:blip r:embed="rId10">
            <a:alphaModFix/>
          </a:blip>
          <a:srcRect b="0" l="0" r="0" t="0"/>
          <a:stretch/>
        </p:blipFill>
        <p:spPr>
          <a:xfrm>
            <a:off x="0" y="942975"/>
            <a:ext cx="4562475" cy="9277350"/>
          </a:xfrm>
          <a:prstGeom prst="rect">
            <a:avLst/>
          </a:prstGeom>
          <a:noFill/>
          <a:ln>
            <a:noFill/>
          </a:ln>
        </p:spPr>
      </p:pic>
      <p:sp>
        <p:nvSpPr>
          <p:cNvPr id="293" name="Google Shape;293;h23e0946672e61dbf_0_257"/>
          <p:cNvSpPr/>
          <p:nvPr/>
        </p:nvSpPr>
        <p:spPr>
          <a:xfrm>
            <a:off x="10410825" y="2428875"/>
            <a:ext cx="79152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6000"/>
              <a:buFont typeface="Vampiro One"/>
              <a:buNone/>
            </a:pPr>
            <a:r>
              <a:rPr b="0" i="0" lang="en-US" sz="6000" u="none" cap="none" strike="noStrike">
                <a:solidFill>
                  <a:srgbClr val="0E0E0E"/>
                </a:solidFill>
                <a:latin typeface="Vampiro One"/>
                <a:ea typeface="Vampiro One"/>
                <a:cs typeface="Vampiro One"/>
                <a:sym typeface="Vampiro One"/>
              </a:rPr>
              <a:t>Some Data</a:t>
            </a:r>
            <a:endParaRPr b="0" i="0" sz="6000" u="none" cap="none" strike="noStrike">
              <a:solidFill>
                <a:schemeClr val="dk1"/>
              </a:solidFill>
              <a:latin typeface="Calibri"/>
              <a:ea typeface="Calibri"/>
              <a:cs typeface="Calibri"/>
              <a:sym typeface="Calibri"/>
            </a:endParaRPr>
          </a:p>
        </p:txBody>
      </p:sp>
      <p:sp>
        <p:nvSpPr>
          <p:cNvPr id="294" name="Google Shape;294;h23e0946672e61dbf_0_257"/>
          <p:cNvSpPr/>
          <p:nvPr/>
        </p:nvSpPr>
        <p:spPr>
          <a:xfrm>
            <a:off x="10296525" y="4824412"/>
            <a:ext cx="17526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75%</a:t>
            </a:r>
            <a:endParaRPr b="0" i="0" sz="6000" u="none" cap="none" strike="noStrike">
              <a:solidFill>
                <a:schemeClr val="dk1"/>
              </a:solidFill>
              <a:latin typeface="Calibri"/>
              <a:ea typeface="Calibri"/>
              <a:cs typeface="Calibri"/>
              <a:sym typeface="Calibri"/>
            </a:endParaRPr>
          </a:p>
        </p:txBody>
      </p:sp>
      <p:grpSp>
        <p:nvGrpSpPr>
          <p:cNvPr id="295" name="Google Shape;295;h23e0946672e61dbf_0_257"/>
          <p:cNvGrpSpPr/>
          <p:nvPr/>
        </p:nvGrpSpPr>
        <p:grpSpPr>
          <a:xfrm>
            <a:off x="11934825" y="4591050"/>
            <a:ext cx="4859700" cy="1526025"/>
            <a:chOff x="11934825" y="4591050"/>
            <a:chExt cx="4859700" cy="1526025"/>
          </a:xfrm>
        </p:grpSpPr>
        <p:sp>
          <p:nvSpPr>
            <p:cNvPr id="296" name="Google Shape;296;h23e0946672e61dbf_0_257"/>
            <p:cNvSpPr/>
            <p:nvPr/>
          </p:nvSpPr>
          <p:spPr>
            <a:xfrm>
              <a:off x="11934825" y="4591050"/>
              <a:ext cx="4859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Enchanted Creatures</a:t>
              </a:r>
              <a:endParaRPr b="0" i="0" sz="2700" u="none" cap="none" strike="noStrike">
                <a:solidFill>
                  <a:schemeClr val="dk1"/>
                </a:solidFill>
                <a:latin typeface="Calibri"/>
                <a:ea typeface="Calibri"/>
                <a:cs typeface="Calibri"/>
                <a:sym typeface="Calibri"/>
              </a:endParaRPr>
            </a:p>
          </p:txBody>
        </p:sp>
        <p:sp>
          <p:nvSpPr>
            <p:cNvPr id="297" name="Google Shape;297;h23e0946672e61dbf_0_257"/>
            <p:cNvSpPr/>
            <p:nvPr/>
          </p:nvSpPr>
          <p:spPr>
            <a:xfrm>
              <a:off x="11934825" y="5095875"/>
              <a:ext cx="48519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possess the ability to cast spells.</a:t>
              </a:r>
              <a:endParaRPr b="0" i="0" sz="2400" u="none" cap="none" strike="noStrike">
                <a:solidFill>
                  <a:schemeClr val="dk1"/>
                </a:solidFill>
                <a:latin typeface="Calibri"/>
                <a:ea typeface="Calibri"/>
                <a:cs typeface="Calibri"/>
                <a:sym typeface="Calibri"/>
              </a:endParaRPr>
            </a:p>
          </p:txBody>
        </p:sp>
      </p:grpSp>
      <p:sp>
        <p:nvSpPr>
          <p:cNvPr id="298" name="Google Shape;298;h23e0946672e61dbf_0_257"/>
          <p:cNvSpPr/>
          <p:nvPr/>
        </p:nvSpPr>
        <p:spPr>
          <a:xfrm>
            <a:off x="10296525" y="6686550"/>
            <a:ext cx="1838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60%</a:t>
            </a:r>
            <a:endParaRPr b="0" i="0" sz="6000" u="none" cap="none" strike="noStrike">
              <a:solidFill>
                <a:schemeClr val="dk1"/>
              </a:solidFill>
              <a:latin typeface="Calibri"/>
              <a:ea typeface="Calibri"/>
              <a:cs typeface="Calibri"/>
              <a:sym typeface="Calibri"/>
            </a:endParaRPr>
          </a:p>
        </p:txBody>
      </p:sp>
      <p:grpSp>
        <p:nvGrpSpPr>
          <p:cNvPr id="299" name="Google Shape;299;h23e0946672e61dbf_0_257"/>
          <p:cNvGrpSpPr/>
          <p:nvPr/>
        </p:nvGrpSpPr>
        <p:grpSpPr>
          <a:xfrm>
            <a:off x="12020550" y="6467475"/>
            <a:ext cx="4773900" cy="1497450"/>
            <a:chOff x="12020550" y="6467475"/>
            <a:chExt cx="4773900" cy="1497450"/>
          </a:xfrm>
        </p:grpSpPr>
        <p:sp>
          <p:nvSpPr>
            <p:cNvPr id="300" name="Google Shape;300;h23e0946672e61dbf_0_257"/>
            <p:cNvSpPr/>
            <p:nvPr/>
          </p:nvSpPr>
          <p:spPr>
            <a:xfrm>
              <a:off x="12020550" y="6467475"/>
              <a:ext cx="4773900" cy="977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Magic-Wielding Individuals</a:t>
              </a:r>
              <a:endParaRPr b="0" i="0" sz="2700" u="none" cap="none" strike="noStrike">
                <a:solidFill>
                  <a:schemeClr val="dk1"/>
                </a:solidFill>
                <a:latin typeface="Calibri"/>
                <a:ea typeface="Calibri"/>
                <a:cs typeface="Calibri"/>
                <a:sym typeface="Calibri"/>
              </a:endParaRPr>
            </a:p>
          </p:txBody>
        </p:sp>
        <p:sp>
          <p:nvSpPr>
            <p:cNvPr id="301" name="Google Shape;301;h23e0946672e61dbf_0_257"/>
            <p:cNvSpPr/>
            <p:nvPr/>
          </p:nvSpPr>
          <p:spPr>
            <a:xfrm>
              <a:off x="12020550" y="7400925"/>
              <a:ext cx="4766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practice the art of illusions.</a:t>
              </a:r>
              <a:endParaRPr b="0" i="0" sz="2400" u="none" cap="none" strike="noStrike">
                <a:solidFill>
                  <a:schemeClr val="dk1"/>
                </a:solidFill>
                <a:latin typeface="Calibri"/>
                <a:ea typeface="Calibri"/>
                <a:cs typeface="Calibri"/>
                <a:sym typeface="Calibri"/>
              </a:endParaRPr>
            </a:p>
          </p:txBody>
        </p:sp>
      </p:grpSp>
      <p:sp>
        <p:nvSpPr>
          <p:cNvPr id="302" name="Google Shape;302;h23e0946672e61dbf_0_257"/>
          <p:cNvSpPr/>
          <p:nvPr/>
        </p:nvSpPr>
        <p:spPr>
          <a:xfrm>
            <a:off x="10296525" y="8548688"/>
            <a:ext cx="18384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90%</a:t>
            </a:r>
            <a:endParaRPr b="0" i="0" sz="6000" u="none" cap="none" strike="noStrike">
              <a:solidFill>
                <a:schemeClr val="dk1"/>
              </a:solidFill>
              <a:latin typeface="Calibri"/>
              <a:ea typeface="Calibri"/>
              <a:cs typeface="Calibri"/>
              <a:sym typeface="Calibri"/>
            </a:endParaRPr>
          </a:p>
        </p:txBody>
      </p:sp>
      <p:grpSp>
        <p:nvGrpSpPr>
          <p:cNvPr id="303" name="Google Shape;303;h23e0946672e61dbf_0_257"/>
          <p:cNvGrpSpPr/>
          <p:nvPr/>
        </p:nvGrpSpPr>
        <p:grpSpPr>
          <a:xfrm>
            <a:off x="12020550" y="8315325"/>
            <a:ext cx="4773900" cy="1526025"/>
            <a:chOff x="12020550" y="8315325"/>
            <a:chExt cx="4773900" cy="1526025"/>
          </a:xfrm>
        </p:grpSpPr>
        <p:sp>
          <p:nvSpPr>
            <p:cNvPr id="304" name="Google Shape;304;h23e0946672e61dbf_0_257"/>
            <p:cNvSpPr/>
            <p:nvPr/>
          </p:nvSpPr>
          <p:spPr>
            <a:xfrm>
              <a:off x="12020550" y="8315325"/>
              <a:ext cx="4773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Spells Cast</a:t>
              </a:r>
              <a:endParaRPr b="0" i="0" sz="2700" u="none" cap="none" strike="noStrike">
                <a:solidFill>
                  <a:schemeClr val="dk1"/>
                </a:solidFill>
                <a:latin typeface="Calibri"/>
                <a:ea typeface="Calibri"/>
                <a:cs typeface="Calibri"/>
                <a:sym typeface="Calibri"/>
              </a:endParaRPr>
            </a:p>
          </p:txBody>
        </p:sp>
        <p:sp>
          <p:nvSpPr>
            <p:cNvPr id="305" name="Google Shape;305;h23e0946672e61dbf_0_257"/>
            <p:cNvSpPr/>
            <p:nvPr/>
          </p:nvSpPr>
          <p:spPr>
            <a:xfrm>
              <a:off x="12020550" y="8820150"/>
              <a:ext cx="4766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are dark magic, foretelling danger.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10" name="Shape 310"/>
        <p:cNvGrpSpPr/>
        <p:nvPr/>
      </p:nvGrpSpPr>
      <p:grpSpPr>
        <a:xfrm>
          <a:off x="0" y="0"/>
          <a:ext cx="0" cy="0"/>
          <a:chOff x="0" y="0"/>
          <a:chExt cx="0" cy="0"/>
        </a:xfrm>
      </p:grpSpPr>
      <p:pic>
        <p:nvPicPr>
          <p:cNvPr descr="preencoded.png" id="311" name="Google Shape;311;h23e0946672e61dbf_0_284"/>
          <p:cNvPicPr preferRelativeResize="0"/>
          <p:nvPr/>
        </p:nvPicPr>
        <p:blipFill rotWithShape="1">
          <a:blip r:embed="rId3">
            <a:alphaModFix/>
          </a:blip>
          <a:srcRect b="0" l="0" r="0" t="0"/>
          <a:stretch/>
        </p:blipFill>
        <p:spPr>
          <a:xfrm>
            <a:off x="5305425" y="1924050"/>
            <a:ext cx="12592050" cy="12592050"/>
          </a:xfrm>
          <a:prstGeom prst="rect">
            <a:avLst/>
          </a:prstGeom>
          <a:noFill/>
          <a:ln>
            <a:noFill/>
          </a:ln>
        </p:spPr>
      </p:pic>
      <p:pic>
        <p:nvPicPr>
          <p:cNvPr descr="preencoded.png" id="312" name="Google Shape;312;h23e0946672e61dbf_0_284"/>
          <p:cNvPicPr preferRelativeResize="0"/>
          <p:nvPr/>
        </p:nvPicPr>
        <p:blipFill rotWithShape="1">
          <a:blip r:embed="rId4">
            <a:alphaModFix/>
          </a:blip>
          <a:srcRect b="0" l="0" r="0" t="0"/>
          <a:stretch/>
        </p:blipFill>
        <p:spPr>
          <a:xfrm>
            <a:off x="14116050" y="581025"/>
            <a:ext cx="2494311" cy="3171825"/>
          </a:xfrm>
          <a:prstGeom prst="rect">
            <a:avLst/>
          </a:prstGeom>
          <a:noFill/>
          <a:ln>
            <a:noFill/>
          </a:ln>
        </p:spPr>
      </p:pic>
      <p:pic>
        <p:nvPicPr>
          <p:cNvPr descr="preencoded.png" id="313" name="Google Shape;313;h23e0946672e61dbf_0_284"/>
          <p:cNvPicPr preferRelativeResize="0"/>
          <p:nvPr/>
        </p:nvPicPr>
        <p:blipFill rotWithShape="1">
          <a:blip r:embed="rId5">
            <a:alphaModFix/>
          </a:blip>
          <a:srcRect b="0" l="0" r="0" t="0"/>
          <a:stretch/>
        </p:blipFill>
        <p:spPr>
          <a:xfrm>
            <a:off x="590550" y="7696200"/>
            <a:ext cx="1895475" cy="1962150"/>
          </a:xfrm>
          <a:prstGeom prst="rect">
            <a:avLst/>
          </a:prstGeom>
          <a:noFill/>
          <a:ln>
            <a:noFill/>
          </a:ln>
        </p:spPr>
      </p:pic>
      <p:pic>
        <p:nvPicPr>
          <p:cNvPr descr="preencoded.png" id="314" name="Google Shape;314;h23e0946672e61dbf_0_284"/>
          <p:cNvPicPr preferRelativeResize="0"/>
          <p:nvPr/>
        </p:nvPicPr>
        <p:blipFill rotWithShape="1">
          <a:blip r:embed="rId6">
            <a:alphaModFix/>
          </a:blip>
          <a:srcRect b="0" l="0" r="0" t="0"/>
          <a:stretch/>
        </p:blipFill>
        <p:spPr>
          <a:xfrm rot="1754945">
            <a:off x="238124" y="809625"/>
            <a:ext cx="4067176" cy="2714625"/>
          </a:xfrm>
          <a:prstGeom prst="rect">
            <a:avLst/>
          </a:prstGeom>
          <a:noFill/>
          <a:ln>
            <a:noFill/>
          </a:ln>
        </p:spPr>
      </p:pic>
      <p:pic>
        <p:nvPicPr>
          <p:cNvPr descr="preencoded.png" id="315" name="Google Shape;315;h23e0946672e61dbf_0_284"/>
          <p:cNvPicPr preferRelativeResize="0"/>
          <p:nvPr/>
        </p:nvPicPr>
        <p:blipFill rotWithShape="1">
          <a:blip r:embed="rId7">
            <a:alphaModFix/>
          </a:blip>
          <a:srcRect b="0" l="0" r="0" t="0"/>
          <a:stretch/>
        </p:blipFill>
        <p:spPr>
          <a:xfrm>
            <a:off x="7934325" y="5381625"/>
            <a:ext cx="4905375" cy="4905375"/>
          </a:xfrm>
          <a:prstGeom prst="rect">
            <a:avLst/>
          </a:prstGeom>
          <a:noFill/>
          <a:ln>
            <a:noFill/>
          </a:ln>
        </p:spPr>
      </p:pic>
      <p:grpSp>
        <p:nvGrpSpPr>
          <p:cNvPr id="316" name="Google Shape;316;h23e0946672e61dbf_0_284"/>
          <p:cNvGrpSpPr/>
          <p:nvPr/>
        </p:nvGrpSpPr>
        <p:grpSpPr>
          <a:xfrm>
            <a:off x="17640300" y="7994925"/>
            <a:ext cx="596549" cy="2063476"/>
            <a:chOff x="17640300" y="7994925"/>
            <a:chExt cx="596549" cy="2063476"/>
          </a:xfrm>
        </p:grpSpPr>
        <p:pic>
          <p:nvPicPr>
            <p:cNvPr descr="preencoded.png" id="317" name="Google Shape;317;h23e0946672e61dbf_0_284"/>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18" name="Google Shape;318;h23e0946672e61dbf_0_284"/>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319" name="Google Shape;319;h23e0946672e61dbf_0_284"/>
          <p:cNvGrpSpPr/>
          <p:nvPr/>
        </p:nvGrpSpPr>
        <p:grpSpPr>
          <a:xfrm>
            <a:off x="3177540" y="2571750"/>
            <a:ext cx="11942400" cy="5250300"/>
            <a:chOff x="3177540" y="2571750"/>
            <a:chExt cx="11942400" cy="5250300"/>
          </a:xfrm>
        </p:grpSpPr>
        <p:grpSp>
          <p:nvGrpSpPr>
            <p:cNvPr id="320" name="Google Shape;320;h23e0946672e61dbf_0_284"/>
            <p:cNvGrpSpPr/>
            <p:nvPr/>
          </p:nvGrpSpPr>
          <p:grpSpPr>
            <a:xfrm>
              <a:off x="3177540" y="2571750"/>
              <a:ext cx="11942400" cy="4137600"/>
              <a:chOff x="3177540" y="2571750"/>
              <a:chExt cx="11942400" cy="4137600"/>
            </a:xfrm>
          </p:grpSpPr>
          <p:sp>
            <p:nvSpPr>
              <p:cNvPr id="321" name="Google Shape;321;h23e0946672e61dbf_0_284"/>
              <p:cNvSpPr/>
              <p:nvPr/>
            </p:nvSpPr>
            <p:spPr>
              <a:xfrm>
                <a:off x="4171950" y="2571750"/>
                <a:ext cx="9953700" cy="36576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18000"/>
                  <a:buFont typeface="Vampiro One"/>
                  <a:buNone/>
                </a:pPr>
                <a:r>
                  <a:rPr b="0" i="0" lang="en-US" sz="18000" u="none" cap="none" strike="noStrike">
                    <a:solidFill>
                      <a:srgbClr val="272727"/>
                    </a:solidFill>
                    <a:latin typeface="Vampiro One"/>
                    <a:ea typeface="Vampiro One"/>
                    <a:cs typeface="Vampiro One"/>
                    <a:sym typeface="Vampiro One"/>
                  </a:rPr>
                  <a:t>234,567</a:t>
                </a:r>
                <a:endParaRPr b="0" i="0" sz="18000" u="none" cap="none" strike="noStrike">
                  <a:solidFill>
                    <a:schemeClr val="dk1"/>
                  </a:solidFill>
                  <a:latin typeface="Calibri"/>
                  <a:ea typeface="Calibri"/>
                  <a:cs typeface="Calibri"/>
                  <a:sym typeface="Calibri"/>
                </a:endParaRPr>
              </a:p>
            </p:txBody>
          </p:sp>
          <p:sp>
            <p:nvSpPr>
              <p:cNvPr id="322" name="Google Shape;322;h23e0946672e61dbf_0_284"/>
              <p:cNvSpPr/>
              <p:nvPr/>
            </p:nvSpPr>
            <p:spPr>
              <a:xfrm>
                <a:off x="3177540" y="5581650"/>
                <a:ext cx="11942400" cy="11277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4800"/>
                  <a:buFont typeface="Poppins SemiBold"/>
                  <a:buNone/>
                </a:pPr>
                <a:r>
                  <a:rPr b="0" i="0" lang="en-US" sz="4800" u="none" cap="none" strike="noStrike">
                    <a:solidFill>
                      <a:srgbClr val="0E0E0E"/>
                    </a:solidFill>
                    <a:latin typeface="Poppins SemiBold"/>
                    <a:ea typeface="Poppins SemiBold"/>
                    <a:cs typeface="Poppins SemiBold"/>
                    <a:sym typeface="Poppins SemiBold"/>
                  </a:rPr>
                  <a:t>UNICORN SIGHTINGS</a:t>
                </a:r>
                <a:endParaRPr b="0" i="0" sz="4800" u="none" cap="none" strike="noStrike">
                  <a:solidFill>
                    <a:schemeClr val="dk1"/>
                  </a:solidFill>
                  <a:latin typeface="Calibri"/>
                  <a:ea typeface="Calibri"/>
                  <a:cs typeface="Calibri"/>
                  <a:sym typeface="Calibri"/>
                </a:endParaRPr>
              </a:p>
            </p:txBody>
          </p:sp>
        </p:grpSp>
        <p:sp>
          <p:nvSpPr>
            <p:cNvPr id="323" name="Google Shape;323;h23e0946672e61dbf_0_284"/>
            <p:cNvSpPr/>
            <p:nvPr/>
          </p:nvSpPr>
          <p:spPr>
            <a:xfrm>
              <a:off x="5641658" y="6800850"/>
              <a:ext cx="70143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tally of the number of unicorns spotted in the fantasy realm.</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28" name="Shape 328"/>
        <p:cNvGrpSpPr/>
        <p:nvPr/>
      </p:nvGrpSpPr>
      <p:grpSpPr>
        <a:xfrm>
          <a:off x="0" y="0"/>
          <a:ext cx="0" cy="0"/>
          <a:chOff x="0" y="0"/>
          <a:chExt cx="0" cy="0"/>
        </a:xfrm>
      </p:grpSpPr>
      <p:pic>
        <p:nvPicPr>
          <p:cNvPr descr="preencoded.png" id="329" name="Google Shape;329;h23e0946672e61dbf_0_301"/>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330" name="Google Shape;330;h23e0946672e61dbf_0_301"/>
          <p:cNvPicPr preferRelativeResize="0"/>
          <p:nvPr/>
        </p:nvPicPr>
        <p:blipFill rotWithShape="1">
          <a:blip r:embed="rId4">
            <a:alphaModFix/>
          </a:blip>
          <a:srcRect b="0" l="0" r="0" t="0"/>
          <a:stretch/>
        </p:blipFill>
        <p:spPr>
          <a:xfrm rot="10800000">
            <a:off x="16497300" y="7858125"/>
            <a:ext cx="1419225" cy="1800225"/>
          </a:xfrm>
          <a:prstGeom prst="rect">
            <a:avLst/>
          </a:prstGeom>
          <a:noFill/>
          <a:ln>
            <a:noFill/>
          </a:ln>
        </p:spPr>
      </p:pic>
      <p:pic>
        <p:nvPicPr>
          <p:cNvPr descr="preencoded.png" id="331" name="Google Shape;331;h23e0946672e61dbf_0_301"/>
          <p:cNvPicPr preferRelativeResize="0"/>
          <p:nvPr/>
        </p:nvPicPr>
        <p:blipFill rotWithShape="1">
          <a:blip r:embed="rId5">
            <a:alphaModFix/>
          </a:blip>
          <a:srcRect b="0" l="0" r="0" t="0"/>
          <a:stretch/>
        </p:blipFill>
        <p:spPr>
          <a:xfrm>
            <a:off x="285750" y="371475"/>
            <a:ext cx="1576818" cy="1628775"/>
          </a:xfrm>
          <a:prstGeom prst="rect">
            <a:avLst/>
          </a:prstGeom>
          <a:noFill/>
          <a:ln>
            <a:noFill/>
          </a:ln>
        </p:spPr>
      </p:pic>
      <p:pic>
        <p:nvPicPr>
          <p:cNvPr descr="preencoded.png" id="332" name="Google Shape;332;h23e0946672e61dbf_0_301"/>
          <p:cNvPicPr preferRelativeResize="0"/>
          <p:nvPr/>
        </p:nvPicPr>
        <p:blipFill rotWithShape="1">
          <a:blip r:embed="rId6">
            <a:alphaModFix/>
          </a:blip>
          <a:srcRect b="0" l="0" r="0" t="0"/>
          <a:stretch/>
        </p:blipFill>
        <p:spPr>
          <a:xfrm rot="7200000">
            <a:off x="16080044" y="595697"/>
            <a:ext cx="1771650" cy="1181100"/>
          </a:xfrm>
          <a:prstGeom prst="rect">
            <a:avLst/>
          </a:prstGeom>
          <a:noFill/>
          <a:ln>
            <a:noFill/>
          </a:ln>
        </p:spPr>
      </p:pic>
      <p:pic>
        <p:nvPicPr>
          <p:cNvPr descr="preencoded.png" id="333" name="Google Shape;333;h23e0946672e61dbf_0_301"/>
          <p:cNvPicPr preferRelativeResize="0"/>
          <p:nvPr/>
        </p:nvPicPr>
        <p:blipFill rotWithShape="1">
          <a:blip r:embed="rId7">
            <a:alphaModFix/>
          </a:blip>
          <a:srcRect b="0" l="0" r="0" t="0"/>
          <a:stretch/>
        </p:blipFill>
        <p:spPr>
          <a:xfrm>
            <a:off x="3343275" y="5057775"/>
            <a:ext cx="4905375" cy="4905375"/>
          </a:xfrm>
          <a:prstGeom prst="rect">
            <a:avLst/>
          </a:prstGeom>
          <a:noFill/>
          <a:ln>
            <a:noFill/>
          </a:ln>
        </p:spPr>
      </p:pic>
      <p:grpSp>
        <p:nvGrpSpPr>
          <p:cNvPr id="334" name="Google Shape;334;h23e0946672e61dbf_0_301"/>
          <p:cNvGrpSpPr/>
          <p:nvPr/>
        </p:nvGrpSpPr>
        <p:grpSpPr>
          <a:xfrm>
            <a:off x="17640300" y="7994925"/>
            <a:ext cx="596549" cy="2063476"/>
            <a:chOff x="17640300" y="7994925"/>
            <a:chExt cx="596549" cy="2063476"/>
          </a:xfrm>
        </p:grpSpPr>
        <p:pic>
          <p:nvPicPr>
            <p:cNvPr descr="preencoded.png" id="335" name="Google Shape;335;h23e0946672e61dbf_0_301"/>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36" name="Google Shape;336;h23e0946672e61dbf_0_30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37" name="Google Shape;337;h23e0946672e61dbf_0_301"/>
          <p:cNvSpPr/>
          <p:nvPr/>
        </p:nvSpPr>
        <p:spPr>
          <a:xfrm>
            <a:off x="3200400" y="2790825"/>
            <a:ext cx="64083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mpiro One"/>
              <a:buNone/>
            </a:pPr>
            <a:r>
              <a:rPr b="0" i="0" lang="en-US" sz="9600" u="none" cap="none" strike="noStrike">
                <a:solidFill>
                  <a:srgbClr val="272727"/>
                </a:solidFill>
                <a:latin typeface="Vampiro One"/>
                <a:ea typeface="Vampiro One"/>
                <a:cs typeface="Vampiro One"/>
                <a:sym typeface="Vampiro One"/>
              </a:rPr>
              <a:t>233 Coins</a:t>
            </a:r>
            <a:endParaRPr b="0" i="0" sz="9600" u="none" cap="none" strike="noStrike">
              <a:solidFill>
                <a:schemeClr val="dk1"/>
              </a:solidFill>
              <a:latin typeface="Calibri"/>
              <a:ea typeface="Calibri"/>
              <a:cs typeface="Calibri"/>
              <a:sym typeface="Calibri"/>
            </a:endParaRPr>
          </a:p>
        </p:txBody>
      </p:sp>
      <p:sp>
        <p:nvSpPr>
          <p:cNvPr id="338" name="Google Shape;338;h23e0946672e61dbf_0_301"/>
          <p:cNvSpPr/>
          <p:nvPr/>
        </p:nvSpPr>
        <p:spPr>
          <a:xfrm>
            <a:off x="3208020" y="43148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Treasure Found</a:t>
            </a:r>
            <a:endParaRPr b="0" i="0" sz="2400" u="none" cap="none" strike="noStrike">
              <a:solidFill>
                <a:schemeClr val="dk1"/>
              </a:solidFill>
              <a:latin typeface="Calibri"/>
              <a:ea typeface="Calibri"/>
              <a:cs typeface="Calibri"/>
              <a:sym typeface="Calibri"/>
            </a:endParaRPr>
          </a:p>
        </p:txBody>
      </p:sp>
      <p:sp>
        <p:nvSpPr>
          <p:cNvPr id="339" name="Google Shape;339;h23e0946672e61dbf_0_301"/>
          <p:cNvSpPr/>
          <p:nvPr/>
        </p:nvSpPr>
        <p:spPr>
          <a:xfrm>
            <a:off x="2947987" y="5581650"/>
            <a:ext cx="69132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mpiro One"/>
              <a:buNone/>
            </a:pPr>
            <a:r>
              <a:rPr b="0" i="0" lang="en-US" sz="9600" u="none" cap="none" strike="noStrike">
                <a:solidFill>
                  <a:srgbClr val="272727"/>
                </a:solidFill>
                <a:latin typeface="Vampiro One"/>
                <a:ea typeface="Vampiro One"/>
                <a:cs typeface="Vampiro One"/>
                <a:sym typeface="Vampiro One"/>
              </a:rPr>
              <a:t>456 Hours</a:t>
            </a:r>
            <a:endParaRPr b="0" i="0" sz="9600" u="none" cap="none" strike="noStrike">
              <a:solidFill>
                <a:schemeClr val="dk1"/>
              </a:solidFill>
              <a:latin typeface="Calibri"/>
              <a:ea typeface="Calibri"/>
              <a:cs typeface="Calibri"/>
              <a:sym typeface="Calibri"/>
            </a:endParaRPr>
          </a:p>
        </p:txBody>
      </p:sp>
      <p:sp>
        <p:nvSpPr>
          <p:cNvPr id="340" name="Google Shape;340;h23e0946672e61dbf_0_301"/>
          <p:cNvSpPr/>
          <p:nvPr/>
        </p:nvSpPr>
        <p:spPr>
          <a:xfrm>
            <a:off x="3208020" y="71056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Duration of Spell Casting</a:t>
            </a:r>
            <a:endParaRPr b="0" i="0" sz="2400" u="none" cap="none" strike="noStrike">
              <a:solidFill>
                <a:schemeClr val="dk1"/>
              </a:solidFill>
              <a:latin typeface="Calibri"/>
              <a:ea typeface="Calibri"/>
              <a:cs typeface="Calibri"/>
              <a:sym typeface="Calibri"/>
            </a:endParaRPr>
          </a:p>
        </p:txBody>
      </p:sp>
      <p:sp>
        <p:nvSpPr>
          <p:cNvPr id="341" name="Google Shape;341;h23e0946672e61dbf_0_301"/>
          <p:cNvSpPr/>
          <p:nvPr/>
        </p:nvSpPr>
        <p:spPr>
          <a:xfrm>
            <a:off x="10868025" y="2790825"/>
            <a:ext cx="28842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mpiro One"/>
              <a:buNone/>
            </a:pPr>
            <a:r>
              <a:rPr b="0" i="0" lang="en-US" sz="9600" u="none" cap="none" strike="noStrike">
                <a:solidFill>
                  <a:srgbClr val="272727"/>
                </a:solidFill>
                <a:latin typeface="Vampiro One"/>
                <a:ea typeface="Vampiro One"/>
                <a:cs typeface="Vampiro One"/>
                <a:sym typeface="Vampiro One"/>
              </a:rPr>
              <a:t>85%</a:t>
            </a:r>
            <a:endParaRPr b="0" i="0" sz="9600" u="none" cap="none" strike="noStrike">
              <a:solidFill>
                <a:schemeClr val="dk1"/>
              </a:solidFill>
              <a:latin typeface="Calibri"/>
              <a:ea typeface="Calibri"/>
              <a:cs typeface="Calibri"/>
              <a:sym typeface="Calibri"/>
            </a:endParaRPr>
          </a:p>
        </p:txBody>
      </p:sp>
      <p:sp>
        <p:nvSpPr>
          <p:cNvPr id="342" name="Google Shape;342;h23e0946672e61dbf_0_301"/>
          <p:cNvSpPr/>
          <p:nvPr/>
        </p:nvSpPr>
        <p:spPr>
          <a:xfrm>
            <a:off x="9113520" y="4314825"/>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Wished Granted</a:t>
            </a:r>
            <a:endParaRPr b="0" i="0" sz="2400" u="none" cap="none" strike="noStrike">
              <a:solidFill>
                <a:schemeClr val="dk1"/>
              </a:solidFill>
              <a:latin typeface="Calibri"/>
              <a:ea typeface="Calibri"/>
              <a:cs typeface="Calibri"/>
              <a:sym typeface="Calibri"/>
            </a:endParaRPr>
          </a:p>
        </p:txBody>
      </p:sp>
      <p:sp>
        <p:nvSpPr>
          <p:cNvPr id="343" name="Google Shape;343;h23e0946672e61dbf_0_301"/>
          <p:cNvSpPr/>
          <p:nvPr/>
        </p:nvSpPr>
        <p:spPr>
          <a:xfrm>
            <a:off x="9725025" y="5581650"/>
            <a:ext cx="5170200" cy="1950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9600"/>
              <a:buFont typeface="Vampiro One"/>
              <a:buNone/>
            </a:pPr>
            <a:r>
              <a:rPr b="0" i="0" lang="en-US" sz="9600" u="none" cap="none" strike="noStrike">
                <a:solidFill>
                  <a:srgbClr val="272727"/>
                </a:solidFill>
                <a:latin typeface="Vampiro One"/>
                <a:ea typeface="Vampiro One"/>
                <a:cs typeface="Vampiro One"/>
                <a:sym typeface="Vampiro One"/>
              </a:rPr>
              <a:t>544 Km</a:t>
            </a:r>
            <a:endParaRPr b="0" i="0" sz="9600" u="none" cap="none" strike="noStrike">
              <a:solidFill>
                <a:schemeClr val="dk1"/>
              </a:solidFill>
              <a:latin typeface="Calibri"/>
              <a:ea typeface="Calibri"/>
              <a:cs typeface="Calibri"/>
              <a:sym typeface="Calibri"/>
            </a:endParaRPr>
          </a:p>
        </p:txBody>
      </p:sp>
      <p:sp>
        <p:nvSpPr>
          <p:cNvPr id="344" name="Google Shape;344;h23e0946672e61dbf_0_301"/>
          <p:cNvSpPr/>
          <p:nvPr/>
        </p:nvSpPr>
        <p:spPr>
          <a:xfrm>
            <a:off x="9113520" y="7105650"/>
            <a:ext cx="5966400" cy="5640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Journey Distance</a:t>
            </a:r>
            <a:endParaRPr b="0" i="0" sz="2400" u="none" cap="none" strike="noStrike">
              <a:solidFill>
                <a:schemeClr val="dk1"/>
              </a:solidFill>
              <a:latin typeface="Calibri"/>
              <a:ea typeface="Calibri"/>
              <a:cs typeface="Calibri"/>
              <a:sym typeface="Calibri"/>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349" name="Shape 349"/>
        <p:cNvGrpSpPr/>
        <p:nvPr/>
      </p:nvGrpSpPr>
      <p:grpSpPr>
        <a:xfrm>
          <a:off x="0" y="0"/>
          <a:ext cx="0" cy="0"/>
          <a:chOff x="0" y="0"/>
          <a:chExt cx="0" cy="0"/>
        </a:xfrm>
      </p:grpSpPr>
      <p:pic>
        <p:nvPicPr>
          <p:cNvPr descr="preencoded.png" id="350" name="Google Shape;350;h23e0946672e61dbf_0_321"/>
          <p:cNvPicPr preferRelativeResize="0"/>
          <p:nvPr/>
        </p:nvPicPr>
        <p:blipFill rotWithShape="1">
          <a:blip r:embed="rId3">
            <a:alphaModFix/>
          </a:blip>
          <a:srcRect b="0" l="0" r="0" t="0"/>
          <a:stretch/>
        </p:blipFill>
        <p:spPr>
          <a:xfrm>
            <a:off x="7734300" y="-1409700"/>
            <a:ext cx="12630150" cy="12630150"/>
          </a:xfrm>
          <a:prstGeom prst="rect">
            <a:avLst/>
          </a:prstGeom>
          <a:noFill/>
          <a:ln>
            <a:noFill/>
          </a:ln>
        </p:spPr>
      </p:pic>
      <p:pic>
        <p:nvPicPr>
          <p:cNvPr descr="preencoded.png" id="351" name="Google Shape;351;h23e0946672e61dbf_0_321"/>
          <p:cNvPicPr preferRelativeResize="0"/>
          <p:nvPr/>
        </p:nvPicPr>
        <p:blipFill rotWithShape="1">
          <a:blip r:embed="rId4">
            <a:alphaModFix/>
          </a:blip>
          <a:srcRect b="0" l="0" r="0" t="0"/>
          <a:stretch/>
        </p:blipFill>
        <p:spPr>
          <a:xfrm>
            <a:off x="304800" y="180975"/>
            <a:ext cx="1419225" cy="1800225"/>
          </a:xfrm>
          <a:prstGeom prst="rect">
            <a:avLst/>
          </a:prstGeom>
          <a:noFill/>
          <a:ln>
            <a:noFill/>
          </a:ln>
        </p:spPr>
      </p:pic>
      <p:pic>
        <p:nvPicPr>
          <p:cNvPr descr="preencoded.png" id="352" name="Google Shape;352;h23e0946672e61dbf_0_321"/>
          <p:cNvPicPr preferRelativeResize="0"/>
          <p:nvPr/>
        </p:nvPicPr>
        <p:blipFill rotWithShape="1">
          <a:blip r:embed="rId5">
            <a:alphaModFix/>
          </a:blip>
          <a:srcRect b="0" l="0" r="0" t="0"/>
          <a:stretch/>
        </p:blipFill>
        <p:spPr>
          <a:xfrm>
            <a:off x="15811500" y="6715125"/>
            <a:ext cx="1943100" cy="2228850"/>
          </a:xfrm>
          <a:prstGeom prst="rect">
            <a:avLst/>
          </a:prstGeom>
          <a:noFill/>
          <a:ln>
            <a:noFill/>
          </a:ln>
        </p:spPr>
      </p:pic>
      <p:pic>
        <p:nvPicPr>
          <p:cNvPr descr="preencoded.png" id="353" name="Google Shape;353;h23e0946672e61dbf_0_321"/>
          <p:cNvPicPr preferRelativeResize="0"/>
          <p:nvPr/>
        </p:nvPicPr>
        <p:blipFill rotWithShape="1">
          <a:blip r:embed="rId6">
            <a:alphaModFix/>
          </a:blip>
          <a:srcRect b="0" l="0" r="0" t="0"/>
          <a:stretch/>
        </p:blipFill>
        <p:spPr>
          <a:xfrm>
            <a:off x="304800" y="8763000"/>
            <a:ext cx="1771650" cy="1181100"/>
          </a:xfrm>
          <a:prstGeom prst="rect">
            <a:avLst/>
          </a:prstGeom>
          <a:noFill/>
          <a:ln>
            <a:noFill/>
          </a:ln>
        </p:spPr>
      </p:pic>
      <p:pic>
        <p:nvPicPr>
          <p:cNvPr descr="preencoded.png" id="354" name="Google Shape;354;h23e0946672e61dbf_0_321"/>
          <p:cNvPicPr preferRelativeResize="0"/>
          <p:nvPr/>
        </p:nvPicPr>
        <p:blipFill rotWithShape="1">
          <a:blip r:embed="rId7">
            <a:alphaModFix/>
          </a:blip>
          <a:srcRect b="0" l="0" r="0" t="0"/>
          <a:stretch/>
        </p:blipFill>
        <p:spPr>
          <a:xfrm>
            <a:off x="12153900" y="638175"/>
            <a:ext cx="4905375" cy="4905375"/>
          </a:xfrm>
          <a:prstGeom prst="rect">
            <a:avLst/>
          </a:prstGeom>
          <a:noFill/>
          <a:ln>
            <a:noFill/>
          </a:ln>
        </p:spPr>
      </p:pic>
      <p:grpSp>
        <p:nvGrpSpPr>
          <p:cNvPr id="355" name="Google Shape;355;h23e0946672e61dbf_0_321"/>
          <p:cNvGrpSpPr/>
          <p:nvPr/>
        </p:nvGrpSpPr>
        <p:grpSpPr>
          <a:xfrm>
            <a:off x="17640300" y="7994925"/>
            <a:ext cx="596549" cy="2063476"/>
            <a:chOff x="17640300" y="7994925"/>
            <a:chExt cx="596549" cy="2063476"/>
          </a:xfrm>
        </p:grpSpPr>
        <p:pic>
          <p:nvPicPr>
            <p:cNvPr descr="preencoded.png" id="356" name="Google Shape;356;h23e0946672e61dbf_0_321"/>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357" name="Google Shape;357;h23e0946672e61dbf_0_321"/>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358" name="Google Shape;358;h23e0946672e61dbf_0_321"/>
          <p:cNvSpPr/>
          <p:nvPr/>
        </p:nvSpPr>
        <p:spPr>
          <a:xfrm>
            <a:off x="5181600" y="1276350"/>
            <a:ext cx="79152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Some Graph</a:t>
            </a:r>
            <a:endParaRPr b="0" i="0" sz="6000" u="none" cap="none" strike="noStrike">
              <a:solidFill>
                <a:schemeClr val="dk1"/>
              </a:solidFill>
              <a:latin typeface="Calibri"/>
              <a:ea typeface="Calibri"/>
              <a:cs typeface="Calibri"/>
              <a:sym typeface="Calibri"/>
            </a:endParaRPr>
          </a:p>
        </p:txBody>
      </p:sp>
      <p:grpSp>
        <p:nvGrpSpPr>
          <p:cNvPr id="359" name="Google Shape;359;h23e0946672e61dbf_0_321"/>
          <p:cNvGrpSpPr/>
          <p:nvPr/>
        </p:nvGrpSpPr>
        <p:grpSpPr>
          <a:xfrm>
            <a:off x="2038350" y="2824588"/>
            <a:ext cx="6709939" cy="4712767"/>
            <a:chOff x="2038350" y="2824588"/>
            <a:chExt cx="6709939" cy="4712767"/>
          </a:xfrm>
        </p:grpSpPr>
        <p:pic>
          <p:nvPicPr>
            <p:cNvPr descr="preencoded.png" id="360" name="Google Shape;360;h23e0946672e61dbf_0_321"/>
            <p:cNvPicPr preferRelativeResize="0"/>
            <p:nvPr/>
          </p:nvPicPr>
          <p:blipFill rotWithShape="1">
            <a:blip r:embed="rId9">
              <a:alphaModFix/>
            </a:blip>
            <a:srcRect b="0" l="0" r="0" t="0"/>
            <a:stretch/>
          </p:blipFill>
          <p:spPr>
            <a:xfrm>
              <a:off x="2530372" y="2824588"/>
              <a:ext cx="6217917" cy="4133250"/>
            </a:xfrm>
            <a:prstGeom prst="rect">
              <a:avLst/>
            </a:prstGeom>
            <a:noFill/>
            <a:ln>
              <a:noFill/>
            </a:ln>
          </p:spPr>
        </p:pic>
        <p:pic>
          <p:nvPicPr>
            <p:cNvPr descr="preencoded.png" id="361" name="Google Shape;361;h23e0946672e61dbf_0_321"/>
            <p:cNvPicPr preferRelativeResize="0"/>
            <p:nvPr/>
          </p:nvPicPr>
          <p:blipFill rotWithShape="1">
            <a:blip r:embed="rId10">
              <a:alphaModFix/>
            </a:blip>
            <a:srcRect b="0" l="0" r="0" t="0"/>
            <a:stretch/>
          </p:blipFill>
          <p:spPr>
            <a:xfrm>
              <a:off x="3384152" y="3139083"/>
              <a:ext cx="8673" cy="3943830"/>
            </a:xfrm>
            <a:prstGeom prst="rect">
              <a:avLst/>
            </a:prstGeom>
            <a:noFill/>
            <a:ln>
              <a:noFill/>
            </a:ln>
          </p:spPr>
        </p:pic>
        <p:pic>
          <p:nvPicPr>
            <p:cNvPr descr="preencoded.png" id="362" name="Google Shape;362;h23e0946672e61dbf_0_321"/>
            <p:cNvPicPr preferRelativeResize="0"/>
            <p:nvPr/>
          </p:nvPicPr>
          <p:blipFill rotWithShape="1">
            <a:blip r:embed="rId10">
              <a:alphaModFix/>
            </a:blip>
            <a:srcRect b="0" l="0" r="0" t="0"/>
            <a:stretch/>
          </p:blipFill>
          <p:spPr>
            <a:xfrm>
              <a:off x="4237930" y="3139083"/>
              <a:ext cx="8673" cy="3943830"/>
            </a:xfrm>
            <a:prstGeom prst="rect">
              <a:avLst/>
            </a:prstGeom>
            <a:noFill/>
            <a:ln>
              <a:noFill/>
            </a:ln>
          </p:spPr>
        </p:pic>
        <p:pic>
          <p:nvPicPr>
            <p:cNvPr descr="preencoded.png" id="363" name="Google Shape;363;h23e0946672e61dbf_0_321"/>
            <p:cNvPicPr preferRelativeResize="0"/>
            <p:nvPr/>
          </p:nvPicPr>
          <p:blipFill rotWithShape="1">
            <a:blip r:embed="rId10">
              <a:alphaModFix/>
            </a:blip>
            <a:srcRect b="0" l="0" r="0" t="0"/>
            <a:stretch/>
          </p:blipFill>
          <p:spPr>
            <a:xfrm>
              <a:off x="5091711" y="3139083"/>
              <a:ext cx="8673" cy="3943830"/>
            </a:xfrm>
            <a:prstGeom prst="rect">
              <a:avLst/>
            </a:prstGeom>
            <a:noFill/>
            <a:ln>
              <a:noFill/>
            </a:ln>
          </p:spPr>
        </p:pic>
        <p:pic>
          <p:nvPicPr>
            <p:cNvPr descr="preencoded.png" id="364" name="Google Shape;364;h23e0946672e61dbf_0_321"/>
            <p:cNvPicPr preferRelativeResize="0"/>
            <p:nvPr/>
          </p:nvPicPr>
          <p:blipFill rotWithShape="1">
            <a:blip r:embed="rId10">
              <a:alphaModFix/>
            </a:blip>
            <a:srcRect b="0" l="0" r="0" t="0"/>
            <a:stretch/>
          </p:blipFill>
          <p:spPr>
            <a:xfrm>
              <a:off x="5945489" y="3139083"/>
              <a:ext cx="8673" cy="3943830"/>
            </a:xfrm>
            <a:prstGeom prst="rect">
              <a:avLst/>
            </a:prstGeom>
            <a:noFill/>
            <a:ln>
              <a:noFill/>
            </a:ln>
          </p:spPr>
        </p:pic>
        <p:pic>
          <p:nvPicPr>
            <p:cNvPr descr="preencoded.png" id="365" name="Google Shape;365;h23e0946672e61dbf_0_321"/>
            <p:cNvPicPr preferRelativeResize="0"/>
            <p:nvPr/>
          </p:nvPicPr>
          <p:blipFill rotWithShape="1">
            <a:blip r:embed="rId10">
              <a:alphaModFix/>
            </a:blip>
            <a:srcRect b="0" l="0" r="0" t="0"/>
            <a:stretch/>
          </p:blipFill>
          <p:spPr>
            <a:xfrm>
              <a:off x="6799271" y="3139083"/>
              <a:ext cx="8673" cy="3943830"/>
            </a:xfrm>
            <a:prstGeom prst="rect">
              <a:avLst/>
            </a:prstGeom>
            <a:noFill/>
            <a:ln>
              <a:noFill/>
            </a:ln>
          </p:spPr>
        </p:pic>
        <p:pic>
          <p:nvPicPr>
            <p:cNvPr descr="preencoded.png" id="366" name="Google Shape;366;h23e0946672e61dbf_0_321"/>
            <p:cNvPicPr preferRelativeResize="0"/>
            <p:nvPr/>
          </p:nvPicPr>
          <p:blipFill rotWithShape="1">
            <a:blip r:embed="rId10">
              <a:alphaModFix/>
            </a:blip>
            <a:srcRect b="0" l="0" r="0" t="0"/>
            <a:stretch/>
          </p:blipFill>
          <p:spPr>
            <a:xfrm>
              <a:off x="7653049" y="3139083"/>
              <a:ext cx="8673" cy="3943830"/>
            </a:xfrm>
            <a:prstGeom prst="rect">
              <a:avLst/>
            </a:prstGeom>
            <a:noFill/>
            <a:ln>
              <a:noFill/>
            </a:ln>
          </p:spPr>
        </p:pic>
        <p:pic>
          <p:nvPicPr>
            <p:cNvPr descr="preencoded.png" id="367" name="Google Shape;367;h23e0946672e61dbf_0_321"/>
            <p:cNvPicPr preferRelativeResize="0"/>
            <p:nvPr/>
          </p:nvPicPr>
          <p:blipFill rotWithShape="1">
            <a:blip r:embed="rId10">
              <a:alphaModFix/>
            </a:blip>
            <a:srcRect b="0" l="0" r="0" t="0"/>
            <a:stretch/>
          </p:blipFill>
          <p:spPr>
            <a:xfrm>
              <a:off x="8506828" y="3139083"/>
              <a:ext cx="8673" cy="3943830"/>
            </a:xfrm>
            <a:prstGeom prst="rect">
              <a:avLst/>
            </a:prstGeom>
            <a:noFill/>
            <a:ln>
              <a:noFill/>
            </a:ln>
          </p:spPr>
        </p:pic>
        <p:pic>
          <p:nvPicPr>
            <p:cNvPr descr="preencoded.png" id="368" name="Google Shape;368;h23e0946672e61dbf_0_321"/>
            <p:cNvPicPr preferRelativeResize="0"/>
            <p:nvPr/>
          </p:nvPicPr>
          <p:blipFill rotWithShape="1">
            <a:blip r:embed="rId11">
              <a:alphaModFix/>
            </a:blip>
            <a:srcRect b="0" l="0" r="0" t="0"/>
            <a:stretch/>
          </p:blipFill>
          <p:spPr>
            <a:xfrm>
              <a:off x="2516122" y="4106724"/>
              <a:ext cx="6036870" cy="1780186"/>
            </a:xfrm>
            <a:prstGeom prst="rect">
              <a:avLst/>
            </a:prstGeom>
            <a:noFill/>
            <a:ln>
              <a:noFill/>
            </a:ln>
          </p:spPr>
        </p:pic>
        <p:pic>
          <p:nvPicPr>
            <p:cNvPr descr="preencoded.png" id="369" name="Google Shape;369;h23e0946672e61dbf_0_321"/>
            <p:cNvPicPr preferRelativeResize="0"/>
            <p:nvPr/>
          </p:nvPicPr>
          <p:blipFill rotWithShape="1">
            <a:blip r:embed="rId12">
              <a:alphaModFix/>
            </a:blip>
            <a:srcRect b="0" l="0" r="0" t="0"/>
            <a:stretch/>
          </p:blipFill>
          <p:spPr>
            <a:xfrm>
              <a:off x="2526404" y="4773581"/>
              <a:ext cx="6032267" cy="1701393"/>
            </a:xfrm>
            <a:prstGeom prst="rect">
              <a:avLst/>
            </a:prstGeom>
            <a:noFill/>
            <a:ln>
              <a:noFill/>
            </a:ln>
          </p:spPr>
        </p:pic>
        <p:pic>
          <p:nvPicPr>
            <p:cNvPr descr="preencoded.png" id="370" name="Google Shape;370;h23e0946672e61dbf_0_321"/>
            <p:cNvPicPr preferRelativeResize="0"/>
            <p:nvPr/>
          </p:nvPicPr>
          <p:blipFill rotWithShape="1">
            <a:blip r:embed="rId13">
              <a:alphaModFix/>
            </a:blip>
            <a:srcRect b="0" l="0" r="0" t="0"/>
            <a:stretch/>
          </p:blipFill>
          <p:spPr>
            <a:xfrm>
              <a:off x="3330897" y="4541732"/>
              <a:ext cx="115179" cy="115178"/>
            </a:xfrm>
            <a:prstGeom prst="rect">
              <a:avLst/>
            </a:prstGeom>
            <a:noFill/>
            <a:ln>
              <a:noFill/>
            </a:ln>
          </p:spPr>
        </p:pic>
        <p:pic>
          <p:nvPicPr>
            <p:cNvPr descr="preencoded.png" id="371" name="Google Shape;371;h23e0946672e61dbf_0_321"/>
            <p:cNvPicPr preferRelativeResize="0"/>
            <p:nvPr/>
          </p:nvPicPr>
          <p:blipFill rotWithShape="1">
            <a:blip r:embed="rId14">
              <a:alphaModFix/>
            </a:blip>
            <a:srcRect b="0" l="0" r="0" t="0"/>
            <a:stretch/>
          </p:blipFill>
          <p:spPr>
            <a:xfrm>
              <a:off x="3330897" y="5235848"/>
              <a:ext cx="115179" cy="115179"/>
            </a:xfrm>
            <a:prstGeom prst="rect">
              <a:avLst/>
            </a:prstGeom>
            <a:noFill/>
            <a:ln>
              <a:noFill/>
            </a:ln>
          </p:spPr>
        </p:pic>
        <p:pic>
          <p:nvPicPr>
            <p:cNvPr descr="preencoded.png" id="372" name="Google Shape;372;h23e0946672e61dbf_0_321"/>
            <p:cNvPicPr preferRelativeResize="0"/>
            <p:nvPr/>
          </p:nvPicPr>
          <p:blipFill rotWithShape="1">
            <a:blip r:embed="rId13">
              <a:alphaModFix/>
            </a:blip>
            <a:srcRect b="0" l="0" r="0" t="0"/>
            <a:stretch/>
          </p:blipFill>
          <p:spPr>
            <a:xfrm>
              <a:off x="4184677" y="4238458"/>
              <a:ext cx="115179" cy="115179"/>
            </a:xfrm>
            <a:prstGeom prst="rect">
              <a:avLst/>
            </a:prstGeom>
            <a:noFill/>
            <a:ln>
              <a:noFill/>
            </a:ln>
          </p:spPr>
        </p:pic>
        <p:pic>
          <p:nvPicPr>
            <p:cNvPr descr="preencoded.png" id="373" name="Google Shape;373;h23e0946672e61dbf_0_321"/>
            <p:cNvPicPr preferRelativeResize="0"/>
            <p:nvPr/>
          </p:nvPicPr>
          <p:blipFill rotWithShape="1">
            <a:blip r:embed="rId15">
              <a:alphaModFix/>
            </a:blip>
            <a:srcRect b="0" l="0" r="0" t="0"/>
            <a:stretch/>
          </p:blipFill>
          <p:spPr>
            <a:xfrm>
              <a:off x="4184677" y="5561633"/>
              <a:ext cx="115179" cy="115179"/>
            </a:xfrm>
            <a:prstGeom prst="rect">
              <a:avLst/>
            </a:prstGeom>
            <a:noFill/>
            <a:ln>
              <a:noFill/>
            </a:ln>
          </p:spPr>
        </p:pic>
        <p:pic>
          <p:nvPicPr>
            <p:cNvPr descr="preencoded.png" id="374" name="Google Shape;374;h23e0946672e61dbf_0_321"/>
            <p:cNvPicPr preferRelativeResize="0"/>
            <p:nvPr/>
          </p:nvPicPr>
          <p:blipFill rotWithShape="1">
            <a:blip r:embed="rId16">
              <a:alphaModFix/>
            </a:blip>
            <a:srcRect b="0" l="0" r="0" t="0"/>
            <a:stretch/>
          </p:blipFill>
          <p:spPr>
            <a:xfrm>
              <a:off x="5038458" y="5799609"/>
              <a:ext cx="115179" cy="115179"/>
            </a:xfrm>
            <a:prstGeom prst="rect">
              <a:avLst/>
            </a:prstGeom>
            <a:noFill/>
            <a:ln>
              <a:noFill/>
            </a:ln>
          </p:spPr>
        </p:pic>
        <p:pic>
          <p:nvPicPr>
            <p:cNvPr descr="preencoded.png" id="375" name="Google Shape;375;h23e0946672e61dbf_0_321"/>
            <p:cNvPicPr preferRelativeResize="0"/>
            <p:nvPr/>
          </p:nvPicPr>
          <p:blipFill rotWithShape="1">
            <a:blip r:embed="rId16">
              <a:alphaModFix/>
            </a:blip>
            <a:srcRect b="0" l="0" r="0" t="0"/>
            <a:stretch/>
          </p:blipFill>
          <p:spPr>
            <a:xfrm>
              <a:off x="5038458" y="4733869"/>
              <a:ext cx="115179" cy="115179"/>
            </a:xfrm>
            <a:prstGeom prst="rect">
              <a:avLst/>
            </a:prstGeom>
            <a:noFill/>
            <a:ln>
              <a:noFill/>
            </a:ln>
          </p:spPr>
        </p:pic>
        <p:pic>
          <p:nvPicPr>
            <p:cNvPr descr="preencoded.png" id="376" name="Google Shape;376;h23e0946672e61dbf_0_321"/>
            <p:cNvPicPr preferRelativeResize="0"/>
            <p:nvPr/>
          </p:nvPicPr>
          <p:blipFill rotWithShape="1">
            <a:blip r:embed="rId13">
              <a:alphaModFix/>
            </a:blip>
            <a:srcRect b="0" l="0" r="0" t="0"/>
            <a:stretch/>
          </p:blipFill>
          <p:spPr>
            <a:xfrm>
              <a:off x="5895705" y="5049924"/>
              <a:ext cx="115179" cy="115179"/>
            </a:xfrm>
            <a:prstGeom prst="rect">
              <a:avLst/>
            </a:prstGeom>
            <a:noFill/>
            <a:ln>
              <a:noFill/>
            </a:ln>
          </p:spPr>
        </p:pic>
        <p:pic>
          <p:nvPicPr>
            <p:cNvPr descr="preencoded.png" id="377" name="Google Shape;377;h23e0946672e61dbf_0_321"/>
            <p:cNvPicPr preferRelativeResize="0"/>
            <p:nvPr/>
          </p:nvPicPr>
          <p:blipFill rotWithShape="1">
            <a:blip r:embed="rId13">
              <a:alphaModFix/>
            </a:blip>
            <a:srcRect b="0" l="0" r="0" t="0"/>
            <a:stretch/>
          </p:blipFill>
          <p:spPr>
            <a:xfrm>
              <a:off x="5895705" y="4815483"/>
              <a:ext cx="115179" cy="115179"/>
            </a:xfrm>
            <a:prstGeom prst="rect">
              <a:avLst/>
            </a:prstGeom>
            <a:noFill/>
            <a:ln>
              <a:noFill/>
            </a:ln>
          </p:spPr>
        </p:pic>
        <p:pic>
          <p:nvPicPr>
            <p:cNvPr descr="preencoded.png" id="378" name="Google Shape;378;h23e0946672e61dbf_0_321"/>
            <p:cNvPicPr preferRelativeResize="0"/>
            <p:nvPr/>
          </p:nvPicPr>
          <p:blipFill rotWithShape="1">
            <a:blip r:embed="rId13">
              <a:alphaModFix/>
            </a:blip>
            <a:srcRect b="0" l="0" r="0" t="0"/>
            <a:stretch/>
          </p:blipFill>
          <p:spPr>
            <a:xfrm>
              <a:off x="6746016" y="5750682"/>
              <a:ext cx="115179" cy="115178"/>
            </a:xfrm>
            <a:prstGeom prst="rect">
              <a:avLst/>
            </a:prstGeom>
            <a:noFill/>
            <a:ln>
              <a:noFill/>
            </a:ln>
          </p:spPr>
        </p:pic>
        <p:pic>
          <p:nvPicPr>
            <p:cNvPr descr="preencoded.png" id="379" name="Google Shape;379;h23e0946672e61dbf_0_321"/>
            <p:cNvPicPr preferRelativeResize="0"/>
            <p:nvPr/>
          </p:nvPicPr>
          <p:blipFill rotWithShape="1">
            <a:blip r:embed="rId14">
              <a:alphaModFix/>
            </a:blip>
            <a:srcRect b="0" l="0" r="0" t="0"/>
            <a:stretch/>
          </p:blipFill>
          <p:spPr>
            <a:xfrm>
              <a:off x="6746016" y="5307657"/>
              <a:ext cx="115179" cy="115178"/>
            </a:xfrm>
            <a:prstGeom prst="rect">
              <a:avLst/>
            </a:prstGeom>
            <a:noFill/>
            <a:ln>
              <a:noFill/>
            </a:ln>
          </p:spPr>
        </p:pic>
        <p:pic>
          <p:nvPicPr>
            <p:cNvPr descr="preencoded.png" id="380" name="Google Shape;380;h23e0946672e61dbf_0_321"/>
            <p:cNvPicPr preferRelativeResize="0"/>
            <p:nvPr/>
          </p:nvPicPr>
          <p:blipFill rotWithShape="1">
            <a:blip r:embed="rId13">
              <a:alphaModFix/>
            </a:blip>
            <a:srcRect b="0" l="0" r="0" t="0"/>
            <a:stretch/>
          </p:blipFill>
          <p:spPr>
            <a:xfrm>
              <a:off x="7603266" y="5229337"/>
              <a:ext cx="115179" cy="115179"/>
            </a:xfrm>
            <a:prstGeom prst="rect">
              <a:avLst/>
            </a:prstGeom>
            <a:noFill/>
            <a:ln>
              <a:noFill/>
            </a:ln>
          </p:spPr>
        </p:pic>
        <p:pic>
          <p:nvPicPr>
            <p:cNvPr descr="preencoded.png" id="381" name="Google Shape;381;h23e0946672e61dbf_0_321"/>
            <p:cNvPicPr preferRelativeResize="0"/>
            <p:nvPr/>
          </p:nvPicPr>
          <p:blipFill rotWithShape="1">
            <a:blip r:embed="rId14">
              <a:alphaModFix/>
            </a:blip>
            <a:srcRect b="0" l="0" r="0" t="0"/>
            <a:stretch/>
          </p:blipFill>
          <p:spPr>
            <a:xfrm>
              <a:off x="7603266" y="4929578"/>
              <a:ext cx="115179" cy="115179"/>
            </a:xfrm>
            <a:prstGeom prst="rect">
              <a:avLst/>
            </a:prstGeom>
            <a:noFill/>
            <a:ln>
              <a:noFill/>
            </a:ln>
          </p:spPr>
        </p:pic>
        <p:sp>
          <p:nvSpPr>
            <p:cNvPr id="382" name="Google Shape;382;h23e0946672e61dbf_0_321"/>
            <p:cNvSpPr/>
            <p:nvPr/>
          </p:nvSpPr>
          <p:spPr>
            <a:xfrm>
              <a:off x="2239561" y="6749635"/>
              <a:ext cx="1656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366"/>
                <a:buFont typeface="Lato"/>
                <a:buNone/>
              </a:pPr>
              <a:r>
                <a:rPr b="0" i="0" lang="en-US" sz="1366" u="none" cap="none" strike="noStrike">
                  <a:solidFill>
                    <a:srgbClr val="0178E8"/>
                  </a:solidFill>
                  <a:latin typeface="Lato"/>
                  <a:ea typeface="Lato"/>
                  <a:cs typeface="Lato"/>
                  <a:sym typeface="Lato"/>
                </a:rPr>
                <a:t>0</a:t>
              </a:r>
              <a:endParaRPr b="0" i="0" sz="1366" u="none" cap="none" strike="noStrike">
                <a:solidFill>
                  <a:schemeClr val="dk1"/>
                </a:solidFill>
                <a:latin typeface="Calibri"/>
                <a:ea typeface="Calibri"/>
                <a:cs typeface="Calibri"/>
                <a:sym typeface="Calibri"/>
              </a:endParaRPr>
            </a:p>
          </p:txBody>
        </p:sp>
        <p:sp>
          <p:nvSpPr>
            <p:cNvPr id="383" name="Google Shape;383;h23e0946672e61dbf_0_321"/>
            <p:cNvSpPr/>
            <p:nvPr/>
          </p:nvSpPr>
          <p:spPr>
            <a:xfrm>
              <a:off x="2498431"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639"/>
                <a:buFont typeface="Lato"/>
                <a:buNone/>
              </a:pPr>
              <a:r>
                <a:rPr b="0" i="0" lang="en-US" sz="1639" u="none" cap="none" strike="noStrike">
                  <a:solidFill>
                    <a:srgbClr val="0178E8"/>
                  </a:solidFill>
                  <a:latin typeface="Lato"/>
                  <a:ea typeface="Lato"/>
                  <a:cs typeface="Lato"/>
                  <a:sym typeface="Lato"/>
                </a:rPr>
                <a:t>1</a:t>
              </a:r>
              <a:endParaRPr b="0" i="0" sz="1639" u="none" cap="none" strike="noStrike">
                <a:solidFill>
                  <a:schemeClr val="dk1"/>
                </a:solidFill>
                <a:latin typeface="Calibri"/>
                <a:ea typeface="Calibri"/>
                <a:cs typeface="Calibri"/>
                <a:sym typeface="Calibri"/>
              </a:endParaRPr>
            </a:p>
          </p:txBody>
        </p:sp>
        <p:sp>
          <p:nvSpPr>
            <p:cNvPr id="384" name="Google Shape;384;h23e0946672e61dbf_0_321"/>
            <p:cNvSpPr/>
            <p:nvPr/>
          </p:nvSpPr>
          <p:spPr>
            <a:xfrm>
              <a:off x="335263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639"/>
                <a:buFont typeface="Lato"/>
                <a:buNone/>
              </a:pPr>
              <a:r>
                <a:rPr b="0" i="0" lang="en-US" sz="1639" u="none" cap="none" strike="noStrike">
                  <a:solidFill>
                    <a:srgbClr val="0178E8"/>
                  </a:solidFill>
                  <a:latin typeface="Lato"/>
                  <a:ea typeface="Lato"/>
                  <a:cs typeface="Lato"/>
                  <a:sym typeface="Lato"/>
                </a:rPr>
                <a:t>2</a:t>
              </a:r>
              <a:endParaRPr b="0" i="0" sz="1639" u="none" cap="none" strike="noStrike">
                <a:solidFill>
                  <a:schemeClr val="dk1"/>
                </a:solidFill>
                <a:latin typeface="Calibri"/>
                <a:ea typeface="Calibri"/>
                <a:cs typeface="Calibri"/>
                <a:sym typeface="Calibri"/>
              </a:endParaRPr>
            </a:p>
          </p:txBody>
        </p:sp>
        <p:sp>
          <p:nvSpPr>
            <p:cNvPr id="385" name="Google Shape;385;h23e0946672e61dbf_0_321"/>
            <p:cNvSpPr/>
            <p:nvPr/>
          </p:nvSpPr>
          <p:spPr>
            <a:xfrm>
              <a:off x="420682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639"/>
                <a:buFont typeface="Lato"/>
                <a:buNone/>
              </a:pPr>
              <a:r>
                <a:rPr b="0" i="0" lang="en-US" sz="1639" u="none" cap="none" strike="noStrike">
                  <a:solidFill>
                    <a:srgbClr val="0178E8"/>
                  </a:solidFill>
                  <a:latin typeface="Lato"/>
                  <a:ea typeface="Lato"/>
                  <a:cs typeface="Lato"/>
                  <a:sym typeface="Lato"/>
                </a:rPr>
                <a:t>3</a:t>
              </a:r>
              <a:endParaRPr b="0" i="0" sz="1639" u="none" cap="none" strike="noStrike">
                <a:solidFill>
                  <a:schemeClr val="dk1"/>
                </a:solidFill>
                <a:latin typeface="Calibri"/>
                <a:ea typeface="Calibri"/>
                <a:cs typeface="Calibri"/>
                <a:sym typeface="Calibri"/>
              </a:endParaRPr>
            </a:p>
          </p:txBody>
        </p:sp>
        <p:sp>
          <p:nvSpPr>
            <p:cNvPr id="386" name="Google Shape;386;h23e0946672e61dbf_0_321"/>
            <p:cNvSpPr/>
            <p:nvPr/>
          </p:nvSpPr>
          <p:spPr>
            <a:xfrm>
              <a:off x="506102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639"/>
                <a:buFont typeface="Lato"/>
                <a:buNone/>
              </a:pPr>
              <a:r>
                <a:rPr b="0" i="0" lang="en-US" sz="1639" u="none" cap="none" strike="noStrike">
                  <a:solidFill>
                    <a:srgbClr val="0178E8"/>
                  </a:solidFill>
                  <a:latin typeface="Lato"/>
                  <a:ea typeface="Lato"/>
                  <a:cs typeface="Lato"/>
                  <a:sym typeface="Lato"/>
                </a:rPr>
                <a:t>4</a:t>
              </a:r>
              <a:endParaRPr b="0" i="0" sz="1639" u="none" cap="none" strike="noStrike">
                <a:solidFill>
                  <a:schemeClr val="dk1"/>
                </a:solidFill>
                <a:latin typeface="Calibri"/>
                <a:ea typeface="Calibri"/>
                <a:cs typeface="Calibri"/>
                <a:sym typeface="Calibri"/>
              </a:endParaRPr>
            </a:p>
          </p:txBody>
        </p:sp>
        <p:sp>
          <p:nvSpPr>
            <p:cNvPr id="387" name="Google Shape;387;h23e0946672e61dbf_0_321"/>
            <p:cNvSpPr/>
            <p:nvPr/>
          </p:nvSpPr>
          <p:spPr>
            <a:xfrm>
              <a:off x="5915258"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639"/>
                <a:buFont typeface="Lato"/>
                <a:buNone/>
              </a:pPr>
              <a:r>
                <a:rPr b="0" i="0" lang="en-US" sz="1639" u="none" cap="none" strike="noStrike">
                  <a:solidFill>
                    <a:srgbClr val="0178E8"/>
                  </a:solidFill>
                  <a:latin typeface="Lato"/>
                  <a:ea typeface="Lato"/>
                  <a:cs typeface="Lato"/>
                  <a:sym typeface="Lato"/>
                </a:rPr>
                <a:t>5</a:t>
              </a:r>
              <a:endParaRPr b="0" i="0" sz="1639" u="none" cap="none" strike="noStrike">
                <a:solidFill>
                  <a:schemeClr val="dk1"/>
                </a:solidFill>
                <a:latin typeface="Calibri"/>
                <a:ea typeface="Calibri"/>
                <a:cs typeface="Calibri"/>
                <a:sym typeface="Calibri"/>
              </a:endParaRPr>
            </a:p>
          </p:txBody>
        </p:sp>
        <p:sp>
          <p:nvSpPr>
            <p:cNvPr id="388" name="Google Shape;388;h23e0946672e61dbf_0_321"/>
            <p:cNvSpPr/>
            <p:nvPr/>
          </p:nvSpPr>
          <p:spPr>
            <a:xfrm>
              <a:off x="6769457"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639"/>
                <a:buFont typeface="Lato"/>
                <a:buNone/>
              </a:pPr>
              <a:r>
                <a:rPr b="0" i="0" lang="en-US" sz="1639" u="none" cap="none" strike="noStrike">
                  <a:solidFill>
                    <a:srgbClr val="0178E8"/>
                  </a:solidFill>
                  <a:latin typeface="Lato"/>
                  <a:ea typeface="Lato"/>
                  <a:cs typeface="Lato"/>
                  <a:sym typeface="Lato"/>
                </a:rPr>
                <a:t>6</a:t>
              </a:r>
              <a:endParaRPr b="0" i="0" sz="1639" u="none" cap="none" strike="noStrike">
                <a:solidFill>
                  <a:schemeClr val="dk1"/>
                </a:solidFill>
                <a:latin typeface="Calibri"/>
                <a:ea typeface="Calibri"/>
                <a:cs typeface="Calibri"/>
                <a:sym typeface="Calibri"/>
              </a:endParaRPr>
            </a:p>
          </p:txBody>
        </p:sp>
        <p:sp>
          <p:nvSpPr>
            <p:cNvPr id="389" name="Google Shape;389;h23e0946672e61dbf_0_321"/>
            <p:cNvSpPr/>
            <p:nvPr/>
          </p:nvSpPr>
          <p:spPr>
            <a:xfrm>
              <a:off x="7623656"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639"/>
                <a:buFont typeface="Lato"/>
                <a:buNone/>
              </a:pPr>
              <a:r>
                <a:rPr b="0" i="0" lang="en-US" sz="1639" u="none" cap="none" strike="noStrike">
                  <a:solidFill>
                    <a:srgbClr val="0178E8"/>
                  </a:solidFill>
                  <a:latin typeface="Lato"/>
                  <a:ea typeface="Lato"/>
                  <a:cs typeface="Lato"/>
                  <a:sym typeface="Lato"/>
                </a:rPr>
                <a:t>7</a:t>
              </a:r>
              <a:endParaRPr b="0" i="0" sz="1639" u="none" cap="none" strike="noStrike">
                <a:solidFill>
                  <a:schemeClr val="dk1"/>
                </a:solidFill>
                <a:latin typeface="Calibri"/>
                <a:ea typeface="Calibri"/>
                <a:cs typeface="Calibri"/>
                <a:sym typeface="Calibri"/>
              </a:endParaRPr>
            </a:p>
          </p:txBody>
        </p:sp>
        <p:sp>
          <p:nvSpPr>
            <p:cNvPr id="390" name="Google Shape;390;h23e0946672e61dbf_0_321"/>
            <p:cNvSpPr/>
            <p:nvPr/>
          </p:nvSpPr>
          <p:spPr>
            <a:xfrm>
              <a:off x="8460170" y="7216955"/>
              <a:ext cx="196800" cy="320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639"/>
                <a:buFont typeface="Lato"/>
                <a:buNone/>
              </a:pPr>
              <a:r>
                <a:rPr b="0" i="0" lang="en-US" sz="1639" u="none" cap="none" strike="noStrike">
                  <a:solidFill>
                    <a:srgbClr val="0178E8"/>
                  </a:solidFill>
                  <a:latin typeface="Lato"/>
                  <a:ea typeface="Lato"/>
                  <a:cs typeface="Lato"/>
                  <a:sym typeface="Lato"/>
                </a:rPr>
                <a:t>8</a:t>
              </a:r>
              <a:endParaRPr b="0" i="0" sz="1639" u="none" cap="none" strike="noStrike">
                <a:solidFill>
                  <a:schemeClr val="dk1"/>
                </a:solidFill>
                <a:latin typeface="Calibri"/>
                <a:ea typeface="Calibri"/>
                <a:cs typeface="Calibri"/>
                <a:sym typeface="Calibri"/>
              </a:endParaRPr>
            </a:p>
          </p:txBody>
        </p:sp>
        <p:sp>
          <p:nvSpPr>
            <p:cNvPr id="391" name="Google Shape;391;h23e0946672e61dbf_0_321"/>
            <p:cNvSpPr/>
            <p:nvPr/>
          </p:nvSpPr>
          <p:spPr>
            <a:xfrm>
              <a:off x="2138972" y="6361565"/>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366"/>
                <a:buFont typeface="Lato"/>
                <a:buNone/>
              </a:pPr>
              <a:r>
                <a:rPr b="0" i="0" lang="en-US" sz="1366" u="none" cap="none" strike="noStrike">
                  <a:solidFill>
                    <a:srgbClr val="0178E8"/>
                  </a:solidFill>
                  <a:latin typeface="Lato"/>
                  <a:ea typeface="Lato"/>
                  <a:cs typeface="Lato"/>
                  <a:sym typeface="Lato"/>
                </a:rPr>
                <a:t>10</a:t>
              </a:r>
              <a:endParaRPr b="0" i="0" sz="1366" u="none" cap="none" strike="noStrike">
                <a:solidFill>
                  <a:schemeClr val="dk1"/>
                </a:solidFill>
                <a:latin typeface="Calibri"/>
                <a:ea typeface="Calibri"/>
                <a:cs typeface="Calibri"/>
                <a:sym typeface="Calibri"/>
              </a:endParaRPr>
            </a:p>
          </p:txBody>
        </p:sp>
        <p:sp>
          <p:nvSpPr>
            <p:cNvPr id="392" name="Google Shape;392;h23e0946672e61dbf_0_321"/>
            <p:cNvSpPr/>
            <p:nvPr/>
          </p:nvSpPr>
          <p:spPr>
            <a:xfrm>
              <a:off x="2138972" y="5973459"/>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366"/>
                <a:buFont typeface="Lato"/>
                <a:buNone/>
              </a:pPr>
              <a:r>
                <a:rPr b="0" i="0" lang="en-US" sz="1366" u="none" cap="none" strike="noStrike">
                  <a:solidFill>
                    <a:srgbClr val="0178E8"/>
                  </a:solidFill>
                  <a:latin typeface="Lato"/>
                  <a:ea typeface="Lato"/>
                  <a:cs typeface="Lato"/>
                  <a:sym typeface="Lato"/>
                </a:rPr>
                <a:t>20</a:t>
              </a:r>
              <a:endParaRPr b="0" i="0" sz="1366" u="none" cap="none" strike="noStrike">
                <a:solidFill>
                  <a:schemeClr val="dk1"/>
                </a:solidFill>
                <a:latin typeface="Calibri"/>
                <a:ea typeface="Calibri"/>
                <a:cs typeface="Calibri"/>
                <a:sym typeface="Calibri"/>
              </a:endParaRPr>
            </a:p>
          </p:txBody>
        </p:sp>
        <p:sp>
          <p:nvSpPr>
            <p:cNvPr id="393" name="Google Shape;393;h23e0946672e61dbf_0_321"/>
            <p:cNvSpPr/>
            <p:nvPr/>
          </p:nvSpPr>
          <p:spPr>
            <a:xfrm>
              <a:off x="2138972" y="558537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366"/>
                <a:buFont typeface="Lato"/>
                <a:buNone/>
              </a:pPr>
              <a:r>
                <a:rPr b="0" i="0" lang="en-US" sz="1366" u="none" cap="none" strike="noStrike">
                  <a:solidFill>
                    <a:srgbClr val="0178E8"/>
                  </a:solidFill>
                  <a:latin typeface="Lato"/>
                  <a:ea typeface="Lato"/>
                  <a:cs typeface="Lato"/>
                  <a:sym typeface="Lato"/>
                </a:rPr>
                <a:t>30</a:t>
              </a:r>
              <a:endParaRPr b="0" i="0" sz="1366" u="none" cap="none" strike="noStrike">
                <a:solidFill>
                  <a:schemeClr val="dk1"/>
                </a:solidFill>
                <a:latin typeface="Calibri"/>
                <a:ea typeface="Calibri"/>
                <a:cs typeface="Calibri"/>
                <a:sym typeface="Calibri"/>
              </a:endParaRPr>
            </a:p>
          </p:txBody>
        </p:sp>
        <p:sp>
          <p:nvSpPr>
            <p:cNvPr id="394" name="Google Shape;394;h23e0946672e61dbf_0_321"/>
            <p:cNvSpPr/>
            <p:nvPr/>
          </p:nvSpPr>
          <p:spPr>
            <a:xfrm>
              <a:off x="2138972" y="5197208"/>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366"/>
                <a:buFont typeface="Lato"/>
                <a:buNone/>
              </a:pPr>
              <a:r>
                <a:rPr b="0" i="0" lang="en-US" sz="1366" u="none" cap="none" strike="noStrike">
                  <a:solidFill>
                    <a:srgbClr val="0178E8"/>
                  </a:solidFill>
                  <a:latin typeface="Lato"/>
                  <a:ea typeface="Lato"/>
                  <a:cs typeface="Lato"/>
                  <a:sym typeface="Lato"/>
                </a:rPr>
                <a:t>40</a:t>
              </a:r>
              <a:endParaRPr b="0" i="0" sz="1366" u="none" cap="none" strike="noStrike">
                <a:solidFill>
                  <a:schemeClr val="dk1"/>
                </a:solidFill>
                <a:latin typeface="Calibri"/>
                <a:ea typeface="Calibri"/>
                <a:cs typeface="Calibri"/>
                <a:sym typeface="Calibri"/>
              </a:endParaRPr>
            </a:p>
          </p:txBody>
        </p:sp>
        <p:sp>
          <p:nvSpPr>
            <p:cNvPr id="395" name="Google Shape;395;h23e0946672e61dbf_0_321"/>
            <p:cNvSpPr/>
            <p:nvPr/>
          </p:nvSpPr>
          <p:spPr>
            <a:xfrm>
              <a:off x="2138972" y="4809232"/>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366"/>
                <a:buFont typeface="Lato"/>
                <a:buNone/>
              </a:pPr>
              <a:r>
                <a:rPr b="0" i="0" lang="en-US" sz="1366" u="none" cap="none" strike="noStrike">
                  <a:solidFill>
                    <a:srgbClr val="0178E8"/>
                  </a:solidFill>
                  <a:latin typeface="Lato"/>
                  <a:ea typeface="Lato"/>
                  <a:cs typeface="Lato"/>
                  <a:sym typeface="Lato"/>
                </a:rPr>
                <a:t>50</a:t>
              </a:r>
              <a:endParaRPr b="0" i="0" sz="1366" u="none" cap="none" strike="noStrike">
                <a:solidFill>
                  <a:schemeClr val="dk1"/>
                </a:solidFill>
                <a:latin typeface="Calibri"/>
                <a:ea typeface="Calibri"/>
                <a:cs typeface="Calibri"/>
                <a:sym typeface="Calibri"/>
              </a:endParaRPr>
            </a:p>
          </p:txBody>
        </p:sp>
        <p:sp>
          <p:nvSpPr>
            <p:cNvPr id="396" name="Google Shape;396;h23e0946672e61dbf_0_321"/>
            <p:cNvSpPr/>
            <p:nvPr/>
          </p:nvSpPr>
          <p:spPr>
            <a:xfrm>
              <a:off x="2138972" y="4421107"/>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366"/>
                <a:buFont typeface="Lato"/>
                <a:buNone/>
              </a:pPr>
              <a:r>
                <a:rPr b="0" i="0" lang="en-US" sz="1366" u="none" cap="none" strike="noStrike">
                  <a:solidFill>
                    <a:srgbClr val="0178E8"/>
                  </a:solidFill>
                  <a:latin typeface="Lato"/>
                  <a:ea typeface="Lato"/>
                  <a:cs typeface="Lato"/>
                  <a:sym typeface="Lato"/>
                </a:rPr>
                <a:t>60</a:t>
              </a:r>
              <a:endParaRPr b="0" i="0" sz="1366" u="none" cap="none" strike="noStrike">
                <a:solidFill>
                  <a:schemeClr val="dk1"/>
                </a:solidFill>
                <a:latin typeface="Calibri"/>
                <a:ea typeface="Calibri"/>
                <a:cs typeface="Calibri"/>
                <a:sym typeface="Calibri"/>
              </a:endParaRPr>
            </a:p>
          </p:txBody>
        </p:sp>
        <p:sp>
          <p:nvSpPr>
            <p:cNvPr id="397" name="Google Shape;397;h23e0946672e61dbf_0_321"/>
            <p:cNvSpPr/>
            <p:nvPr/>
          </p:nvSpPr>
          <p:spPr>
            <a:xfrm>
              <a:off x="2138972" y="4033131"/>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366"/>
                <a:buFont typeface="Lato"/>
                <a:buNone/>
              </a:pPr>
              <a:r>
                <a:rPr b="0" i="0" lang="en-US" sz="1366" u="none" cap="none" strike="noStrike">
                  <a:solidFill>
                    <a:srgbClr val="0178E8"/>
                  </a:solidFill>
                  <a:latin typeface="Lato"/>
                  <a:ea typeface="Lato"/>
                  <a:cs typeface="Lato"/>
                  <a:sym typeface="Lato"/>
                </a:rPr>
                <a:t>70</a:t>
              </a:r>
              <a:endParaRPr b="0" i="0" sz="1366" u="none" cap="none" strike="noStrike">
                <a:solidFill>
                  <a:schemeClr val="dk1"/>
                </a:solidFill>
                <a:latin typeface="Calibri"/>
                <a:ea typeface="Calibri"/>
                <a:cs typeface="Calibri"/>
                <a:sym typeface="Calibri"/>
              </a:endParaRPr>
            </a:p>
          </p:txBody>
        </p:sp>
        <p:sp>
          <p:nvSpPr>
            <p:cNvPr id="398" name="Google Shape;398;h23e0946672e61dbf_0_321"/>
            <p:cNvSpPr/>
            <p:nvPr/>
          </p:nvSpPr>
          <p:spPr>
            <a:xfrm>
              <a:off x="2138972" y="3645043"/>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366"/>
                <a:buFont typeface="Lato"/>
                <a:buNone/>
              </a:pPr>
              <a:r>
                <a:rPr b="0" i="0" lang="en-US" sz="1366" u="none" cap="none" strike="noStrike">
                  <a:solidFill>
                    <a:srgbClr val="0178E8"/>
                  </a:solidFill>
                  <a:latin typeface="Lato"/>
                  <a:ea typeface="Lato"/>
                  <a:cs typeface="Lato"/>
                  <a:sym typeface="Lato"/>
                </a:rPr>
                <a:t>80</a:t>
              </a:r>
              <a:endParaRPr b="0" i="0" sz="1366" u="none" cap="none" strike="noStrike">
                <a:solidFill>
                  <a:schemeClr val="dk1"/>
                </a:solidFill>
                <a:latin typeface="Calibri"/>
                <a:ea typeface="Calibri"/>
                <a:cs typeface="Calibri"/>
                <a:sym typeface="Calibri"/>
              </a:endParaRPr>
            </a:p>
          </p:txBody>
        </p:sp>
        <p:sp>
          <p:nvSpPr>
            <p:cNvPr id="399" name="Google Shape;399;h23e0946672e61dbf_0_321"/>
            <p:cNvSpPr/>
            <p:nvPr/>
          </p:nvSpPr>
          <p:spPr>
            <a:xfrm>
              <a:off x="2138972" y="3256880"/>
              <a:ext cx="2703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366"/>
                <a:buFont typeface="Lato"/>
                <a:buNone/>
              </a:pPr>
              <a:r>
                <a:rPr b="0" i="0" lang="en-US" sz="1366" u="none" cap="none" strike="noStrike">
                  <a:solidFill>
                    <a:srgbClr val="0178E8"/>
                  </a:solidFill>
                  <a:latin typeface="Lato"/>
                  <a:ea typeface="Lato"/>
                  <a:cs typeface="Lato"/>
                  <a:sym typeface="Lato"/>
                </a:rPr>
                <a:t>90</a:t>
              </a:r>
              <a:endParaRPr b="0" i="0" sz="1366" u="none" cap="none" strike="noStrike">
                <a:solidFill>
                  <a:schemeClr val="dk1"/>
                </a:solidFill>
                <a:latin typeface="Calibri"/>
                <a:ea typeface="Calibri"/>
                <a:cs typeface="Calibri"/>
                <a:sym typeface="Calibri"/>
              </a:endParaRPr>
            </a:p>
          </p:txBody>
        </p:sp>
        <p:sp>
          <p:nvSpPr>
            <p:cNvPr id="400" name="Google Shape;400;h23e0946672e61dbf_0_321"/>
            <p:cNvSpPr/>
            <p:nvPr/>
          </p:nvSpPr>
          <p:spPr>
            <a:xfrm>
              <a:off x="2038350" y="2868774"/>
              <a:ext cx="365400" cy="2703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1366"/>
                <a:buFont typeface="Lato"/>
                <a:buNone/>
              </a:pPr>
              <a:r>
                <a:rPr b="0" i="0" lang="en-US" sz="1366" u="none" cap="none" strike="noStrike">
                  <a:solidFill>
                    <a:srgbClr val="0178E8"/>
                  </a:solidFill>
                  <a:latin typeface="Lato"/>
                  <a:ea typeface="Lato"/>
                  <a:cs typeface="Lato"/>
                  <a:sym typeface="Lato"/>
                </a:rPr>
                <a:t>100</a:t>
              </a:r>
              <a:endParaRPr b="0" i="0" sz="1366" u="none" cap="none" strike="noStrike">
                <a:solidFill>
                  <a:schemeClr val="dk1"/>
                </a:solidFill>
                <a:latin typeface="Calibri"/>
                <a:ea typeface="Calibri"/>
                <a:cs typeface="Calibri"/>
                <a:sym typeface="Calibri"/>
              </a:endParaRPr>
            </a:p>
          </p:txBody>
        </p:sp>
      </p:grpSp>
      <p:grpSp>
        <p:nvGrpSpPr>
          <p:cNvPr id="401" name="Google Shape;401;h23e0946672e61dbf_0_321"/>
          <p:cNvGrpSpPr/>
          <p:nvPr/>
        </p:nvGrpSpPr>
        <p:grpSpPr>
          <a:xfrm>
            <a:off x="10801350" y="3143250"/>
            <a:ext cx="4181476" cy="4181456"/>
            <a:chOff x="10801350" y="3143250"/>
            <a:chExt cx="4181476" cy="4181456"/>
          </a:xfrm>
        </p:grpSpPr>
        <p:pic>
          <p:nvPicPr>
            <p:cNvPr descr="preencoded.png" id="402" name="Google Shape;402;h23e0946672e61dbf_0_321"/>
            <p:cNvPicPr preferRelativeResize="0"/>
            <p:nvPr/>
          </p:nvPicPr>
          <p:blipFill rotWithShape="1">
            <a:blip r:embed="rId17">
              <a:alphaModFix/>
            </a:blip>
            <a:srcRect b="0" l="0" r="0" t="0"/>
            <a:stretch/>
          </p:blipFill>
          <p:spPr>
            <a:xfrm>
              <a:off x="12892088" y="3143250"/>
              <a:ext cx="2090738" cy="3569103"/>
            </a:xfrm>
            <a:prstGeom prst="rect">
              <a:avLst/>
            </a:prstGeom>
            <a:noFill/>
            <a:ln>
              <a:noFill/>
            </a:ln>
          </p:spPr>
        </p:pic>
        <p:pic>
          <p:nvPicPr>
            <p:cNvPr descr="preencoded.png" id="403" name="Google Shape;403;h23e0946672e61dbf_0_321"/>
            <p:cNvPicPr preferRelativeResize="0"/>
            <p:nvPr/>
          </p:nvPicPr>
          <p:blipFill rotWithShape="1">
            <a:blip r:embed="rId18">
              <a:alphaModFix/>
            </a:blip>
            <a:srcRect b="0" l="0" r="0" t="0"/>
            <a:stretch/>
          </p:blipFill>
          <p:spPr>
            <a:xfrm>
              <a:off x="11413713" y="6268845"/>
              <a:ext cx="2956750" cy="1055861"/>
            </a:xfrm>
            <a:prstGeom prst="rect">
              <a:avLst/>
            </a:prstGeom>
            <a:noFill/>
            <a:ln>
              <a:noFill/>
            </a:ln>
          </p:spPr>
        </p:pic>
        <p:pic>
          <p:nvPicPr>
            <p:cNvPr descr="preencoded.png" id="404" name="Google Shape;404;h23e0946672e61dbf_0_321"/>
            <p:cNvPicPr preferRelativeResize="0"/>
            <p:nvPr/>
          </p:nvPicPr>
          <p:blipFill rotWithShape="1">
            <a:blip r:embed="rId19">
              <a:alphaModFix/>
            </a:blip>
            <a:srcRect b="0" l="0" r="0" t="0"/>
            <a:stretch/>
          </p:blipFill>
          <p:spPr>
            <a:xfrm>
              <a:off x="10801350" y="3143250"/>
              <a:ext cx="2090738" cy="3569103"/>
            </a:xfrm>
            <a:prstGeom prst="rect">
              <a:avLst/>
            </a:prstGeom>
            <a:noFill/>
            <a:ln>
              <a:noFill/>
            </a:ln>
          </p:spPr>
        </p:pic>
        <p:sp>
          <p:nvSpPr>
            <p:cNvPr id="405" name="Google Shape;405;h23e0946672e61dbf_0_321"/>
            <p:cNvSpPr/>
            <p:nvPr/>
          </p:nvSpPr>
          <p:spPr>
            <a:xfrm>
              <a:off x="12106275" y="4719638"/>
              <a:ext cx="17412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34.574</a:t>
              </a:r>
              <a:endParaRPr b="0" i="0" sz="3600" u="none" cap="none" strike="noStrike">
                <a:solidFill>
                  <a:schemeClr val="dk1"/>
                </a:solidFill>
                <a:latin typeface="Calibri"/>
                <a:ea typeface="Calibri"/>
                <a:cs typeface="Calibri"/>
                <a:sym typeface="Calibri"/>
              </a:endParaRPr>
            </a:p>
          </p:txBody>
        </p:sp>
        <p:sp>
          <p:nvSpPr>
            <p:cNvPr id="406" name="Google Shape;406;h23e0946672e61dbf_0_321"/>
            <p:cNvSpPr/>
            <p:nvPr/>
          </p:nvSpPr>
          <p:spPr>
            <a:xfrm>
              <a:off x="12520613" y="5291138"/>
              <a:ext cx="859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Total</a:t>
              </a:r>
              <a:endParaRPr b="0" i="0" sz="2400" u="none" cap="none" strike="noStrike">
                <a:solidFill>
                  <a:schemeClr val="dk1"/>
                </a:solidFill>
                <a:latin typeface="Calibri"/>
                <a:ea typeface="Calibri"/>
                <a:cs typeface="Calibri"/>
                <a:sym typeface="Calibri"/>
              </a:endParaRPr>
            </a:p>
          </p:txBody>
        </p:sp>
      </p:grpSp>
      <p:grpSp>
        <p:nvGrpSpPr>
          <p:cNvPr id="407" name="Google Shape;407;h23e0946672e61dbf_0_321"/>
          <p:cNvGrpSpPr/>
          <p:nvPr/>
        </p:nvGrpSpPr>
        <p:grpSpPr>
          <a:xfrm>
            <a:off x="9898380" y="7886700"/>
            <a:ext cx="5997000" cy="1668900"/>
            <a:chOff x="9898380" y="7886700"/>
            <a:chExt cx="5997000" cy="1668900"/>
          </a:xfrm>
        </p:grpSpPr>
        <p:sp>
          <p:nvSpPr>
            <p:cNvPr id="408" name="Google Shape;408;h23e0946672e61dbf_0_321"/>
            <p:cNvSpPr/>
            <p:nvPr/>
          </p:nvSpPr>
          <p:spPr>
            <a:xfrm>
              <a:off x="98983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Treasure Found</a:t>
              </a:r>
              <a:endParaRPr b="0" i="0" sz="3600" u="none" cap="none" strike="noStrike">
                <a:solidFill>
                  <a:schemeClr val="dk1"/>
                </a:solidFill>
                <a:latin typeface="Calibri"/>
                <a:ea typeface="Calibri"/>
                <a:cs typeface="Calibri"/>
                <a:sym typeface="Calibri"/>
              </a:endParaRPr>
            </a:p>
          </p:txBody>
        </p:sp>
        <p:sp>
          <p:nvSpPr>
            <p:cNvPr id="409" name="Google Shape;409;h23e0946672e61dbf_0_321"/>
            <p:cNvSpPr/>
            <p:nvPr/>
          </p:nvSpPr>
          <p:spPr>
            <a:xfrm>
              <a:off x="9913620" y="85344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amount of treasure found per month</a:t>
              </a:r>
              <a:endParaRPr b="0" i="0" sz="2400" u="none" cap="none" strike="noStrike">
                <a:solidFill>
                  <a:schemeClr val="dk1"/>
                </a:solidFill>
                <a:latin typeface="Calibri"/>
                <a:ea typeface="Calibri"/>
                <a:cs typeface="Calibri"/>
                <a:sym typeface="Calibri"/>
              </a:endParaRPr>
            </a:p>
          </p:txBody>
        </p:sp>
      </p:grpSp>
      <p:grpSp>
        <p:nvGrpSpPr>
          <p:cNvPr id="410" name="Google Shape;410;h23e0946672e61dbf_0_321"/>
          <p:cNvGrpSpPr/>
          <p:nvPr/>
        </p:nvGrpSpPr>
        <p:grpSpPr>
          <a:xfrm>
            <a:off x="2392680" y="7886700"/>
            <a:ext cx="5997000" cy="1668900"/>
            <a:chOff x="2392680" y="7886700"/>
            <a:chExt cx="5997000" cy="1668900"/>
          </a:xfrm>
        </p:grpSpPr>
        <p:sp>
          <p:nvSpPr>
            <p:cNvPr id="411" name="Google Shape;411;h23e0946672e61dbf_0_321"/>
            <p:cNvSpPr/>
            <p:nvPr/>
          </p:nvSpPr>
          <p:spPr>
            <a:xfrm>
              <a:off x="2392680" y="7886700"/>
              <a:ext cx="5997000" cy="7314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Spellcasting Progress</a:t>
              </a:r>
              <a:endParaRPr b="0" i="0" sz="3600" u="none" cap="none" strike="noStrike">
                <a:solidFill>
                  <a:schemeClr val="dk1"/>
                </a:solidFill>
                <a:latin typeface="Calibri"/>
                <a:ea typeface="Calibri"/>
                <a:cs typeface="Calibri"/>
                <a:sym typeface="Calibri"/>
              </a:endParaRPr>
            </a:p>
          </p:txBody>
        </p:sp>
        <p:sp>
          <p:nvSpPr>
            <p:cNvPr id="412" name="Google Shape;412;h23e0946672e61dbf_0_321"/>
            <p:cNvSpPr/>
            <p:nvPr/>
          </p:nvSpPr>
          <p:spPr>
            <a:xfrm>
              <a:off x="2407920" y="8534400"/>
              <a:ext cx="5966400" cy="1021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record of the number of spells cast per year</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17" name="Shape 417"/>
        <p:cNvGrpSpPr/>
        <p:nvPr/>
      </p:nvGrpSpPr>
      <p:grpSpPr>
        <a:xfrm>
          <a:off x="0" y="0"/>
          <a:ext cx="0" cy="0"/>
          <a:chOff x="0" y="0"/>
          <a:chExt cx="0" cy="0"/>
        </a:xfrm>
      </p:grpSpPr>
      <p:pic>
        <p:nvPicPr>
          <p:cNvPr descr="preencoded.png" id="418" name="Google Shape;418;h23e0946672e61dbf_0_388"/>
          <p:cNvPicPr preferRelativeResize="0"/>
          <p:nvPr/>
        </p:nvPicPr>
        <p:blipFill rotWithShape="1">
          <a:blip r:embed="rId3">
            <a:alphaModFix/>
          </a:blip>
          <a:srcRect b="0" l="0" r="0" t="0"/>
          <a:stretch/>
        </p:blipFill>
        <p:spPr>
          <a:xfrm>
            <a:off x="5305425" y="1924050"/>
            <a:ext cx="12592050" cy="12592050"/>
          </a:xfrm>
          <a:prstGeom prst="rect">
            <a:avLst/>
          </a:prstGeom>
          <a:noFill/>
          <a:ln>
            <a:noFill/>
          </a:ln>
        </p:spPr>
      </p:pic>
      <p:pic>
        <p:nvPicPr>
          <p:cNvPr descr="preencoded.png" id="419" name="Google Shape;419;h23e0946672e61dbf_0_388"/>
          <p:cNvPicPr preferRelativeResize="0"/>
          <p:nvPr/>
        </p:nvPicPr>
        <p:blipFill rotWithShape="1">
          <a:blip r:embed="rId4">
            <a:alphaModFix/>
          </a:blip>
          <a:srcRect b="0" l="0" r="0" t="0"/>
          <a:stretch/>
        </p:blipFill>
        <p:spPr>
          <a:xfrm>
            <a:off x="14116050" y="581025"/>
            <a:ext cx="2494311" cy="3171825"/>
          </a:xfrm>
          <a:prstGeom prst="rect">
            <a:avLst/>
          </a:prstGeom>
          <a:noFill/>
          <a:ln>
            <a:noFill/>
          </a:ln>
        </p:spPr>
      </p:pic>
      <p:pic>
        <p:nvPicPr>
          <p:cNvPr descr="preencoded.png" id="420" name="Google Shape;420;h23e0946672e61dbf_0_388"/>
          <p:cNvPicPr preferRelativeResize="0"/>
          <p:nvPr/>
        </p:nvPicPr>
        <p:blipFill rotWithShape="1">
          <a:blip r:embed="rId5">
            <a:alphaModFix/>
          </a:blip>
          <a:srcRect b="0" l="0" r="0" t="0"/>
          <a:stretch/>
        </p:blipFill>
        <p:spPr>
          <a:xfrm>
            <a:off x="590550" y="7696200"/>
            <a:ext cx="1895475" cy="1962150"/>
          </a:xfrm>
          <a:prstGeom prst="rect">
            <a:avLst/>
          </a:prstGeom>
          <a:noFill/>
          <a:ln>
            <a:noFill/>
          </a:ln>
        </p:spPr>
      </p:pic>
      <p:pic>
        <p:nvPicPr>
          <p:cNvPr descr="preencoded.png" id="421" name="Google Shape;421;h23e0946672e61dbf_0_388"/>
          <p:cNvPicPr preferRelativeResize="0"/>
          <p:nvPr/>
        </p:nvPicPr>
        <p:blipFill rotWithShape="1">
          <a:blip r:embed="rId6">
            <a:alphaModFix/>
          </a:blip>
          <a:srcRect b="0" l="0" r="0" t="0"/>
          <a:stretch/>
        </p:blipFill>
        <p:spPr>
          <a:xfrm rot="1754945">
            <a:off x="238124" y="809616"/>
            <a:ext cx="4067176" cy="2714625"/>
          </a:xfrm>
          <a:prstGeom prst="rect">
            <a:avLst/>
          </a:prstGeom>
          <a:noFill/>
          <a:ln>
            <a:noFill/>
          </a:ln>
        </p:spPr>
      </p:pic>
      <p:pic>
        <p:nvPicPr>
          <p:cNvPr descr="preencoded.png" id="422" name="Google Shape;422;h23e0946672e61dbf_0_388"/>
          <p:cNvPicPr preferRelativeResize="0"/>
          <p:nvPr/>
        </p:nvPicPr>
        <p:blipFill rotWithShape="1">
          <a:blip r:embed="rId7">
            <a:alphaModFix/>
          </a:blip>
          <a:srcRect b="0" l="0" r="0" t="0"/>
          <a:stretch/>
        </p:blipFill>
        <p:spPr>
          <a:xfrm>
            <a:off x="7934325" y="5381625"/>
            <a:ext cx="4905375" cy="4905375"/>
          </a:xfrm>
          <a:prstGeom prst="rect">
            <a:avLst/>
          </a:prstGeom>
          <a:noFill/>
          <a:ln>
            <a:noFill/>
          </a:ln>
        </p:spPr>
      </p:pic>
      <p:grpSp>
        <p:nvGrpSpPr>
          <p:cNvPr id="423" name="Google Shape;423;h23e0946672e61dbf_0_388"/>
          <p:cNvGrpSpPr/>
          <p:nvPr/>
        </p:nvGrpSpPr>
        <p:grpSpPr>
          <a:xfrm>
            <a:off x="17640300" y="7994925"/>
            <a:ext cx="596549" cy="2063476"/>
            <a:chOff x="17640300" y="7994925"/>
            <a:chExt cx="596549" cy="2063476"/>
          </a:xfrm>
        </p:grpSpPr>
        <p:pic>
          <p:nvPicPr>
            <p:cNvPr descr="preencoded.png" id="424" name="Google Shape;424;h23e0946672e61dbf_0_388"/>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425" name="Google Shape;425;h23e0946672e61dbf_0_388"/>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26" name="Google Shape;426;h23e0946672e61dbf_0_388"/>
          <p:cNvGrpSpPr/>
          <p:nvPr/>
        </p:nvGrpSpPr>
        <p:grpSpPr>
          <a:xfrm>
            <a:off x="11601450" y="4591050"/>
            <a:ext cx="3625200" cy="3231000"/>
            <a:chOff x="11601450" y="4591050"/>
            <a:chExt cx="3625200" cy="3231000"/>
          </a:xfrm>
        </p:grpSpPr>
        <p:sp>
          <p:nvSpPr>
            <p:cNvPr id="427" name="Google Shape;427;h23e0946672e61dbf_0_388"/>
            <p:cNvSpPr/>
            <p:nvPr/>
          </p:nvSpPr>
          <p:spPr>
            <a:xfrm>
              <a:off x="11601450" y="4591050"/>
              <a:ext cx="3625200" cy="13029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A web application</a:t>
              </a:r>
              <a:endParaRPr b="0" i="0" sz="3600" u="none" cap="none" strike="noStrike">
                <a:solidFill>
                  <a:schemeClr val="dk1"/>
                </a:solidFill>
                <a:latin typeface="Calibri"/>
                <a:ea typeface="Calibri"/>
                <a:cs typeface="Calibri"/>
                <a:sym typeface="Calibri"/>
              </a:endParaRPr>
            </a:p>
          </p:txBody>
        </p:sp>
        <p:sp>
          <p:nvSpPr>
            <p:cNvPr id="428" name="Google Shape;428;h23e0946672e61dbf_0_388"/>
            <p:cNvSpPr/>
            <p:nvPr/>
          </p:nvSpPr>
          <p:spPr>
            <a:xfrm>
              <a:off x="11601450" y="5886450"/>
              <a:ext cx="3594600" cy="19356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pic>
        <p:nvPicPr>
          <p:cNvPr descr="preencoded.png" id="429" name="Google Shape;429;h23e0946672e61dbf_0_388"/>
          <p:cNvPicPr preferRelativeResize="0"/>
          <p:nvPr/>
        </p:nvPicPr>
        <p:blipFill rotWithShape="1">
          <a:blip r:embed="rId9">
            <a:alphaModFix/>
          </a:blip>
          <a:srcRect b="0" l="0" r="0" t="0"/>
          <a:stretch/>
        </p:blipFill>
        <p:spPr>
          <a:xfrm>
            <a:off x="952500" y="3086100"/>
            <a:ext cx="10325100" cy="6124575"/>
          </a:xfrm>
          <a:prstGeom prst="rect">
            <a:avLst/>
          </a:prstGeom>
          <a:noFill/>
          <a:ln>
            <a:noFill/>
          </a:ln>
        </p:spPr>
      </p:pic>
      <p:pic>
        <p:nvPicPr>
          <p:cNvPr descr="preencoded.png" id="430" name="Google Shape;430;h23e0946672e61dbf_0_388"/>
          <p:cNvPicPr preferRelativeResize="0"/>
          <p:nvPr/>
        </p:nvPicPr>
        <p:blipFill rotWithShape="1">
          <a:blip r:embed="rId10">
            <a:alphaModFix/>
          </a:blip>
          <a:srcRect b="0" l="0" r="0" t="0"/>
          <a:stretch/>
        </p:blipFill>
        <p:spPr>
          <a:xfrm>
            <a:off x="2400300" y="3343275"/>
            <a:ext cx="7419975" cy="4867275"/>
          </a:xfrm>
          <a:prstGeom prst="rect">
            <a:avLst/>
          </a:prstGeom>
          <a:noFill/>
          <a:ln>
            <a:noFill/>
          </a:ln>
        </p:spPr>
      </p:pic>
      <p:sp>
        <p:nvSpPr>
          <p:cNvPr id="431" name="Google Shape;431;h23e0946672e61dbf_0_388"/>
          <p:cNvSpPr/>
          <p:nvPr/>
        </p:nvSpPr>
        <p:spPr>
          <a:xfrm>
            <a:off x="3057525" y="1314450"/>
            <a:ext cx="121824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Portal to Adventure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36" name="Shape 436"/>
        <p:cNvGrpSpPr/>
        <p:nvPr/>
      </p:nvGrpSpPr>
      <p:grpSpPr>
        <a:xfrm>
          <a:off x="0" y="0"/>
          <a:ext cx="0" cy="0"/>
          <a:chOff x="0" y="0"/>
          <a:chExt cx="0" cy="0"/>
        </a:xfrm>
      </p:grpSpPr>
      <p:pic>
        <p:nvPicPr>
          <p:cNvPr descr="preencoded.png" id="437" name="Google Shape;437;h23e0946672e61dbf_0_406"/>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438" name="Google Shape;438;h23e0946672e61dbf_0_406"/>
          <p:cNvPicPr preferRelativeResize="0"/>
          <p:nvPr/>
        </p:nvPicPr>
        <p:blipFill rotWithShape="1">
          <a:blip r:embed="rId4">
            <a:alphaModFix/>
          </a:blip>
          <a:srcRect b="0" l="0" r="0" t="0"/>
          <a:stretch/>
        </p:blipFill>
        <p:spPr>
          <a:xfrm rot="10800000">
            <a:off x="16497300" y="7858125"/>
            <a:ext cx="1419225" cy="1800225"/>
          </a:xfrm>
          <a:prstGeom prst="rect">
            <a:avLst/>
          </a:prstGeom>
          <a:noFill/>
          <a:ln>
            <a:noFill/>
          </a:ln>
        </p:spPr>
      </p:pic>
      <p:pic>
        <p:nvPicPr>
          <p:cNvPr descr="preencoded.png" id="439" name="Google Shape;439;h23e0946672e61dbf_0_406"/>
          <p:cNvPicPr preferRelativeResize="0"/>
          <p:nvPr/>
        </p:nvPicPr>
        <p:blipFill rotWithShape="1">
          <a:blip r:embed="rId5">
            <a:alphaModFix/>
          </a:blip>
          <a:srcRect b="0" l="0" r="0" t="0"/>
          <a:stretch/>
        </p:blipFill>
        <p:spPr>
          <a:xfrm>
            <a:off x="285750" y="371475"/>
            <a:ext cx="1576818" cy="1628775"/>
          </a:xfrm>
          <a:prstGeom prst="rect">
            <a:avLst/>
          </a:prstGeom>
          <a:noFill/>
          <a:ln>
            <a:noFill/>
          </a:ln>
        </p:spPr>
      </p:pic>
      <p:pic>
        <p:nvPicPr>
          <p:cNvPr descr="preencoded.png" id="440" name="Google Shape;440;h23e0946672e61dbf_0_406"/>
          <p:cNvPicPr preferRelativeResize="0"/>
          <p:nvPr/>
        </p:nvPicPr>
        <p:blipFill rotWithShape="1">
          <a:blip r:embed="rId6">
            <a:alphaModFix/>
          </a:blip>
          <a:srcRect b="0" l="0" r="0" t="0"/>
          <a:stretch/>
        </p:blipFill>
        <p:spPr>
          <a:xfrm rot="7200000">
            <a:off x="16080044" y="595697"/>
            <a:ext cx="1771650" cy="1181100"/>
          </a:xfrm>
          <a:prstGeom prst="rect">
            <a:avLst/>
          </a:prstGeom>
          <a:noFill/>
          <a:ln>
            <a:noFill/>
          </a:ln>
        </p:spPr>
      </p:pic>
      <p:pic>
        <p:nvPicPr>
          <p:cNvPr descr="preencoded.png" id="441" name="Google Shape;441;h23e0946672e61dbf_0_406"/>
          <p:cNvPicPr preferRelativeResize="0"/>
          <p:nvPr/>
        </p:nvPicPr>
        <p:blipFill rotWithShape="1">
          <a:blip r:embed="rId7">
            <a:alphaModFix/>
          </a:blip>
          <a:srcRect b="0" l="0" r="0" t="0"/>
          <a:stretch/>
        </p:blipFill>
        <p:spPr>
          <a:xfrm>
            <a:off x="3343275" y="5057775"/>
            <a:ext cx="4905375" cy="4905375"/>
          </a:xfrm>
          <a:prstGeom prst="rect">
            <a:avLst/>
          </a:prstGeom>
          <a:noFill/>
          <a:ln>
            <a:noFill/>
          </a:ln>
        </p:spPr>
      </p:pic>
      <p:grpSp>
        <p:nvGrpSpPr>
          <p:cNvPr id="442" name="Google Shape;442;h23e0946672e61dbf_0_406"/>
          <p:cNvGrpSpPr/>
          <p:nvPr/>
        </p:nvGrpSpPr>
        <p:grpSpPr>
          <a:xfrm>
            <a:off x="17640300" y="7994925"/>
            <a:ext cx="596549" cy="2063476"/>
            <a:chOff x="17640300" y="7994925"/>
            <a:chExt cx="596549" cy="2063476"/>
          </a:xfrm>
        </p:grpSpPr>
        <p:pic>
          <p:nvPicPr>
            <p:cNvPr descr="preencoded.png" id="443" name="Google Shape;443;h23e0946672e61dbf_0_406"/>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444" name="Google Shape;444;h23e0946672e61dbf_0_406"/>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45" name="Google Shape;445;h23e0946672e61dbf_0_406"/>
          <p:cNvGrpSpPr/>
          <p:nvPr/>
        </p:nvGrpSpPr>
        <p:grpSpPr>
          <a:xfrm>
            <a:off x="8496300" y="2486025"/>
            <a:ext cx="6644700" cy="2202300"/>
            <a:chOff x="8496300" y="2486025"/>
            <a:chExt cx="6644700" cy="2202300"/>
          </a:xfrm>
        </p:grpSpPr>
        <p:sp>
          <p:nvSpPr>
            <p:cNvPr id="446" name="Google Shape;446;h23e0946672e61dbf_0_406"/>
            <p:cNvSpPr/>
            <p:nvPr/>
          </p:nvSpPr>
          <p:spPr>
            <a:xfrm>
              <a:off x="8496300" y="2486025"/>
              <a:ext cx="6644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An mobile app</a:t>
              </a:r>
              <a:endParaRPr b="0" i="0" sz="3600" u="none" cap="none" strike="noStrike">
                <a:solidFill>
                  <a:schemeClr val="dk1"/>
                </a:solidFill>
                <a:latin typeface="Calibri"/>
                <a:ea typeface="Calibri"/>
                <a:cs typeface="Calibri"/>
                <a:sym typeface="Calibri"/>
              </a:endParaRPr>
            </a:p>
          </p:txBody>
        </p:sp>
        <p:sp>
          <p:nvSpPr>
            <p:cNvPr id="447" name="Google Shape;447;h23e0946672e61dbf_0_406"/>
            <p:cNvSpPr/>
            <p:nvPr/>
          </p:nvSpPr>
          <p:spPr>
            <a:xfrm>
              <a:off x="8496300" y="3209925"/>
              <a:ext cx="66141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An app designed for exploring and experiencing the enchanting realm of fantasy</a:t>
              </a:r>
              <a:endParaRPr b="0" i="0" sz="2400" u="none" cap="none" strike="noStrike">
                <a:solidFill>
                  <a:schemeClr val="dk1"/>
                </a:solidFill>
                <a:latin typeface="Calibri"/>
                <a:ea typeface="Calibri"/>
                <a:cs typeface="Calibri"/>
                <a:sym typeface="Calibri"/>
              </a:endParaRPr>
            </a:p>
          </p:txBody>
        </p:sp>
      </p:grpSp>
      <p:sp>
        <p:nvSpPr>
          <p:cNvPr id="448" name="Google Shape;448;h23e0946672e61dbf_0_406"/>
          <p:cNvSpPr/>
          <p:nvPr/>
        </p:nvSpPr>
        <p:spPr>
          <a:xfrm>
            <a:off x="8496300" y="5895975"/>
            <a:ext cx="6776100" cy="30024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a magical world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Experience fantasy firsthand</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in a realm of magic</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Discover untold wonders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Live your fantasy dreams</a:t>
            </a:r>
            <a:endParaRPr b="0" i="0" sz="2400" u="none" cap="none" strike="noStrike">
              <a:solidFill>
                <a:schemeClr val="dk1"/>
              </a:solidFill>
              <a:latin typeface="Calibri"/>
              <a:ea typeface="Calibri"/>
              <a:cs typeface="Calibri"/>
              <a:sym typeface="Calibri"/>
            </a:endParaRPr>
          </a:p>
        </p:txBody>
      </p:sp>
      <p:sp>
        <p:nvSpPr>
          <p:cNvPr id="449" name="Google Shape;449;h23e0946672e61dbf_0_406"/>
          <p:cNvSpPr/>
          <p:nvPr/>
        </p:nvSpPr>
        <p:spPr>
          <a:xfrm>
            <a:off x="8496300" y="1133475"/>
            <a:ext cx="95727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The Future of Fantasy</a:t>
            </a:r>
            <a:endParaRPr b="0" i="0" sz="6000" u="none" cap="none" strike="noStrike">
              <a:solidFill>
                <a:schemeClr val="dk1"/>
              </a:solidFill>
              <a:latin typeface="Calibri"/>
              <a:ea typeface="Calibri"/>
              <a:cs typeface="Calibri"/>
              <a:sym typeface="Calibri"/>
            </a:endParaRPr>
          </a:p>
        </p:txBody>
      </p:sp>
      <p:pic>
        <p:nvPicPr>
          <p:cNvPr descr="preencoded.png" id="450" name="Google Shape;450;h23e0946672e61dbf_0_406"/>
          <p:cNvPicPr preferRelativeResize="0"/>
          <p:nvPr/>
        </p:nvPicPr>
        <p:blipFill rotWithShape="1">
          <a:blip r:embed="rId9">
            <a:alphaModFix/>
          </a:blip>
          <a:srcRect b="0" l="0" r="0" t="0"/>
          <a:stretch/>
        </p:blipFill>
        <p:spPr>
          <a:xfrm>
            <a:off x="3352800" y="771525"/>
            <a:ext cx="4105275" cy="8886825"/>
          </a:xfrm>
          <a:prstGeom prst="rect">
            <a:avLst/>
          </a:prstGeom>
          <a:noFill/>
          <a:ln>
            <a:noFill/>
          </a:ln>
        </p:spPr>
      </p:pic>
      <p:pic>
        <p:nvPicPr>
          <p:cNvPr descr="preencoded.png" id="451" name="Google Shape;451;h23e0946672e61dbf_0_406"/>
          <p:cNvPicPr preferRelativeResize="0"/>
          <p:nvPr/>
        </p:nvPicPr>
        <p:blipFill rotWithShape="1">
          <a:blip r:embed="rId10">
            <a:alphaModFix/>
          </a:blip>
          <a:srcRect b="0" l="0" r="0" t="0"/>
          <a:stretch/>
        </p:blipFill>
        <p:spPr>
          <a:xfrm>
            <a:off x="3495675" y="1323975"/>
            <a:ext cx="3829050" cy="8096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56" name="Shape 456"/>
        <p:cNvGrpSpPr/>
        <p:nvPr/>
      </p:nvGrpSpPr>
      <p:grpSpPr>
        <a:xfrm>
          <a:off x="0" y="0"/>
          <a:ext cx="0" cy="0"/>
          <a:chOff x="0" y="0"/>
          <a:chExt cx="0" cy="0"/>
        </a:xfrm>
      </p:grpSpPr>
      <p:pic>
        <p:nvPicPr>
          <p:cNvPr descr="preencoded.png" id="457" name="Google Shape;457;h23e0946672e61dbf_0_425"/>
          <p:cNvPicPr preferRelativeResize="0"/>
          <p:nvPr/>
        </p:nvPicPr>
        <p:blipFill rotWithShape="1">
          <a:blip r:embed="rId3">
            <a:alphaModFix/>
          </a:blip>
          <a:srcRect b="0" l="0" r="0" t="0"/>
          <a:stretch/>
        </p:blipFill>
        <p:spPr>
          <a:xfrm>
            <a:off x="-4781550" y="-3705225"/>
            <a:ext cx="14011275" cy="14011275"/>
          </a:xfrm>
          <a:prstGeom prst="rect">
            <a:avLst/>
          </a:prstGeom>
          <a:noFill/>
          <a:ln>
            <a:noFill/>
          </a:ln>
        </p:spPr>
      </p:pic>
      <p:pic>
        <p:nvPicPr>
          <p:cNvPr descr="preencoded.png" id="458" name="Google Shape;458;h23e0946672e61dbf_0_425"/>
          <p:cNvPicPr preferRelativeResize="0"/>
          <p:nvPr/>
        </p:nvPicPr>
        <p:blipFill rotWithShape="1">
          <a:blip r:embed="rId4">
            <a:alphaModFix/>
          </a:blip>
          <a:srcRect b="0" l="0" r="0" t="0"/>
          <a:stretch/>
        </p:blipFill>
        <p:spPr>
          <a:xfrm rot="10800000">
            <a:off x="16449675" y="8181975"/>
            <a:ext cx="1200150" cy="1524000"/>
          </a:xfrm>
          <a:prstGeom prst="rect">
            <a:avLst/>
          </a:prstGeom>
          <a:noFill/>
          <a:ln>
            <a:noFill/>
          </a:ln>
        </p:spPr>
      </p:pic>
      <p:pic>
        <p:nvPicPr>
          <p:cNvPr descr="preencoded.png" id="459" name="Google Shape;459;h23e0946672e61dbf_0_425"/>
          <p:cNvPicPr preferRelativeResize="0"/>
          <p:nvPr/>
        </p:nvPicPr>
        <p:blipFill rotWithShape="1">
          <a:blip r:embed="rId5">
            <a:alphaModFix/>
          </a:blip>
          <a:srcRect b="0" l="0" r="0" t="0"/>
          <a:stretch/>
        </p:blipFill>
        <p:spPr>
          <a:xfrm rot="10800000">
            <a:off x="15706725" y="523875"/>
            <a:ext cx="1943100" cy="2228850"/>
          </a:xfrm>
          <a:prstGeom prst="rect">
            <a:avLst/>
          </a:prstGeom>
          <a:noFill/>
          <a:ln>
            <a:noFill/>
          </a:ln>
        </p:spPr>
      </p:pic>
      <p:pic>
        <p:nvPicPr>
          <p:cNvPr descr="preencoded.png" id="460" name="Google Shape;460;h23e0946672e61dbf_0_425"/>
          <p:cNvPicPr preferRelativeResize="0"/>
          <p:nvPr/>
        </p:nvPicPr>
        <p:blipFill rotWithShape="1">
          <a:blip r:embed="rId6">
            <a:alphaModFix/>
          </a:blip>
          <a:srcRect b="0" l="0" r="0" t="0"/>
          <a:stretch/>
        </p:blipFill>
        <p:spPr>
          <a:xfrm rot="-6300000">
            <a:off x="190904" y="6885411"/>
            <a:ext cx="1771650" cy="1181100"/>
          </a:xfrm>
          <a:prstGeom prst="rect">
            <a:avLst/>
          </a:prstGeom>
          <a:noFill/>
          <a:ln>
            <a:noFill/>
          </a:ln>
        </p:spPr>
      </p:pic>
      <p:pic>
        <p:nvPicPr>
          <p:cNvPr descr="preencoded.png" id="461" name="Google Shape;461;h23e0946672e61dbf_0_425"/>
          <p:cNvPicPr preferRelativeResize="0"/>
          <p:nvPr/>
        </p:nvPicPr>
        <p:blipFill rotWithShape="1">
          <a:blip r:embed="rId7">
            <a:alphaModFix/>
          </a:blip>
          <a:srcRect b="0" l="0" r="0" t="0"/>
          <a:stretch/>
        </p:blipFill>
        <p:spPr>
          <a:xfrm rot="10800000">
            <a:off x="-828675" y="0"/>
            <a:ext cx="4905375" cy="4905375"/>
          </a:xfrm>
          <a:prstGeom prst="rect">
            <a:avLst/>
          </a:prstGeom>
          <a:noFill/>
          <a:ln>
            <a:noFill/>
          </a:ln>
        </p:spPr>
      </p:pic>
      <p:grpSp>
        <p:nvGrpSpPr>
          <p:cNvPr id="462" name="Google Shape;462;h23e0946672e61dbf_0_425"/>
          <p:cNvGrpSpPr/>
          <p:nvPr/>
        </p:nvGrpSpPr>
        <p:grpSpPr>
          <a:xfrm>
            <a:off x="17640300" y="108225"/>
            <a:ext cx="596549" cy="2063475"/>
            <a:chOff x="17640300" y="108225"/>
            <a:chExt cx="596549" cy="2063475"/>
          </a:xfrm>
        </p:grpSpPr>
        <p:pic>
          <p:nvPicPr>
            <p:cNvPr descr="preencoded.png" id="463" name="Google Shape;463;h23e0946672e61dbf_0_425"/>
            <p:cNvPicPr preferRelativeResize="0"/>
            <p:nvPr/>
          </p:nvPicPr>
          <p:blipFill rotWithShape="1">
            <a:blip r:embed="rId8">
              <a:alphaModFix/>
            </a:blip>
            <a:srcRect b="0" l="0" r="0" t="0"/>
            <a:stretch/>
          </p:blipFill>
          <p:spPr>
            <a:xfrm>
              <a:off x="17640300" y="1638300"/>
              <a:ext cx="533400" cy="533400"/>
            </a:xfrm>
            <a:prstGeom prst="rect">
              <a:avLst/>
            </a:prstGeom>
            <a:noFill/>
            <a:ln>
              <a:noFill/>
            </a:ln>
          </p:spPr>
        </p:pic>
        <p:sp>
          <p:nvSpPr>
            <p:cNvPr id="464" name="Google Shape;464;h23e0946672e61dbf_0_425"/>
            <p:cNvSpPr/>
            <p:nvPr/>
          </p:nvSpPr>
          <p:spPr>
            <a:xfrm rot="-5400000">
              <a:off x="17235450" y="5702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465" name="Google Shape;465;h23e0946672e61dbf_0_425"/>
          <p:cNvGrpSpPr/>
          <p:nvPr/>
        </p:nvGrpSpPr>
        <p:grpSpPr>
          <a:xfrm>
            <a:off x="1238250" y="6076950"/>
            <a:ext cx="4377600" cy="2202300"/>
            <a:chOff x="1238250" y="6076950"/>
            <a:chExt cx="4377600" cy="2202300"/>
          </a:xfrm>
        </p:grpSpPr>
        <p:sp>
          <p:nvSpPr>
            <p:cNvPr id="466" name="Google Shape;466;h23e0946672e61dbf_0_425"/>
            <p:cNvSpPr/>
            <p:nvPr/>
          </p:nvSpPr>
          <p:spPr>
            <a:xfrm>
              <a:off x="1238250" y="6076950"/>
              <a:ext cx="43776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A web application</a:t>
              </a:r>
              <a:endParaRPr b="0" i="0" sz="3600" u="none" cap="none" strike="noStrike">
                <a:solidFill>
                  <a:schemeClr val="dk1"/>
                </a:solidFill>
                <a:latin typeface="Calibri"/>
                <a:ea typeface="Calibri"/>
                <a:cs typeface="Calibri"/>
                <a:sym typeface="Calibri"/>
              </a:endParaRPr>
            </a:p>
          </p:txBody>
        </p:sp>
        <p:sp>
          <p:nvSpPr>
            <p:cNvPr id="467" name="Google Shape;467;h23e0946672e61dbf_0_425"/>
            <p:cNvSpPr/>
            <p:nvPr/>
          </p:nvSpPr>
          <p:spPr>
            <a:xfrm>
              <a:off x="1238250" y="6800850"/>
              <a:ext cx="4347300" cy="1478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web application designed for discovering the world of fantasy</a:t>
              </a:r>
              <a:endParaRPr b="0" i="0" sz="2400" u="none" cap="none" strike="noStrike">
                <a:solidFill>
                  <a:schemeClr val="dk1"/>
                </a:solidFill>
                <a:latin typeface="Calibri"/>
                <a:ea typeface="Calibri"/>
                <a:cs typeface="Calibri"/>
                <a:sym typeface="Calibri"/>
              </a:endParaRPr>
            </a:p>
          </p:txBody>
        </p:sp>
      </p:grpSp>
      <p:sp>
        <p:nvSpPr>
          <p:cNvPr id="468" name="Google Shape;468;h23e0946672e61dbf_0_425"/>
          <p:cNvSpPr/>
          <p:nvPr/>
        </p:nvSpPr>
        <p:spPr>
          <a:xfrm>
            <a:off x="1238250" y="1362075"/>
            <a:ext cx="5153100" cy="4076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A Gateway to a World of Fantasy and Wonder</a:t>
            </a:r>
            <a:endParaRPr b="0" i="0" sz="6000" u="none" cap="none" strike="noStrike">
              <a:solidFill>
                <a:schemeClr val="dk1"/>
              </a:solidFill>
              <a:latin typeface="Calibri"/>
              <a:ea typeface="Calibri"/>
              <a:cs typeface="Calibri"/>
              <a:sym typeface="Calibri"/>
            </a:endParaRPr>
          </a:p>
        </p:txBody>
      </p:sp>
      <p:sp>
        <p:nvSpPr>
          <p:cNvPr id="469" name="Google Shape;469;h23e0946672e61dbf_0_425"/>
          <p:cNvSpPr/>
          <p:nvPr/>
        </p:nvSpPr>
        <p:spPr>
          <a:xfrm>
            <a:off x="12496800" y="3086100"/>
            <a:ext cx="5204400" cy="4221600"/>
          </a:xfrm>
          <a:prstGeom prst="rect">
            <a:avLst/>
          </a:prstGeom>
          <a:noFill/>
          <a:ln>
            <a:noFill/>
          </a:ln>
        </p:spPr>
        <p:txBody>
          <a:bodyPr anchorCtr="0" anchor="t" bIns="0" lIns="0" spcFirstLastPara="1" rIns="0" wrap="square" tIns="0">
            <a:noAutofit/>
          </a:bodyPr>
          <a:lstStyle/>
          <a:p>
            <a:pPr indent="-342900" lvl="0" marL="342900" marR="0" rtl="0" algn="l">
              <a:spcBef>
                <a:spcPts val="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Immerse yourself in the world of magic and mystery</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Explore uncharted territories and fantastical lands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Meet mythical creatures and legendary beings</a:t>
            </a:r>
            <a:endParaRPr b="0" i="0" sz="2400" u="none" cap="none" strike="noStrike">
              <a:solidFill>
                <a:schemeClr val="dk1"/>
              </a:solidFill>
              <a:latin typeface="Calibri"/>
              <a:ea typeface="Calibri"/>
              <a:cs typeface="Calibri"/>
              <a:sym typeface="Calibri"/>
            </a:endParaRPr>
          </a:p>
          <a:p>
            <a:pPr indent="-342900" lvl="0" marL="342900" marR="0" rtl="0" algn="l">
              <a:spcBef>
                <a:spcPts val="1200"/>
              </a:spcBef>
              <a:spcAft>
                <a:spcPts val="0"/>
              </a:spcAft>
              <a:buClr>
                <a:srgbClr val="0E0E0E"/>
              </a:buClr>
              <a:buSzPts val="2400"/>
              <a:buFont typeface="Poppins"/>
              <a:buChar char="•"/>
            </a:pPr>
            <a:r>
              <a:rPr b="0" i="0" lang="en-US" sz="2400" u="none" cap="none" strike="noStrike">
                <a:solidFill>
                  <a:srgbClr val="0E0E0E"/>
                </a:solidFill>
                <a:latin typeface="Poppins"/>
                <a:ea typeface="Poppins"/>
                <a:cs typeface="Poppins"/>
                <a:sym typeface="Poppins"/>
              </a:rPr>
              <a:t>Uncover hidden treasures and secret treasures</a:t>
            </a:r>
            <a:endParaRPr b="0" i="0" sz="2400" u="none" cap="none" strike="noStrike">
              <a:solidFill>
                <a:schemeClr val="dk1"/>
              </a:solidFill>
              <a:latin typeface="Calibri"/>
              <a:ea typeface="Calibri"/>
              <a:cs typeface="Calibri"/>
              <a:sym typeface="Calibri"/>
            </a:endParaRPr>
          </a:p>
        </p:txBody>
      </p:sp>
      <p:grpSp>
        <p:nvGrpSpPr>
          <p:cNvPr id="470" name="Google Shape;470;h23e0946672e61dbf_0_425"/>
          <p:cNvGrpSpPr/>
          <p:nvPr/>
        </p:nvGrpSpPr>
        <p:grpSpPr>
          <a:xfrm>
            <a:off x="5924550" y="561975"/>
            <a:ext cx="6429375" cy="9248775"/>
            <a:chOff x="5924550" y="561975"/>
            <a:chExt cx="6429375" cy="9248775"/>
          </a:xfrm>
        </p:grpSpPr>
        <p:pic>
          <p:nvPicPr>
            <p:cNvPr descr="preencoded.png" id="471" name="Google Shape;471;h23e0946672e61dbf_0_425"/>
            <p:cNvPicPr preferRelativeResize="0"/>
            <p:nvPr/>
          </p:nvPicPr>
          <p:blipFill rotWithShape="1">
            <a:blip r:embed="rId9">
              <a:alphaModFix/>
            </a:blip>
            <a:srcRect b="0" l="0" r="0" t="0"/>
            <a:stretch/>
          </p:blipFill>
          <p:spPr>
            <a:xfrm>
              <a:off x="5924550" y="561975"/>
              <a:ext cx="6429375" cy="9248775"/>
            </a:xfrm>
            <a:prstGeom prst="rect">
              <a:avLst/>
            </a:prstGeom>
            <a:noFill/>
            <a:ln>
              <a:noFill/>
            </a:ln>
          </p:spPr>
        </p:pic>
        <p:pic>
          <p:nvPicPr>
            <p:cNvPr descr="preencoded.png" id="472" name="Google Shape;472;h23e0946672e61dbf_0_425"/>
            <p:cNvPicPr preferRelativeResize="0"/>
            <p:nvPr/>
          </p:nvPicPr>
          <p:blipFill rotWithShape="1">
            <a:blip r:embed="rId10">
              <a:alphaModFix/>
            </a:blip>
            <a:srcRect b="0" l="0" r="0" t="0"/>
            <a:stretch/>
          </p:blipFill>
          <p:spPr>
            <a:xfrm>
              <a:off x="6296025" y="1352550"/>
              <a:ext cx="5686425" cy="7677150"/>
            </a:xfrm>
            <a:prstGeom prst="rect">
              <a:avLst/>
            </a:prstGeom>
            <a:noFill/>
            <a:ln>
              <a:noFill/>
            </a:ln>
          </p:spPr>
        </p:pic>
      </p:gr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77" name="Shape 477"/>
        <p:cNvGrpSpPr/>
        <p:nvPr/>
      </p:nvGrpSpPr>
      <p:grpSpPr>
        <a:xfrm>
          <a:off x="0" y="0"/>
          <a:ext cx="0" cy="0"/>
          <a:chOff x="0" y="0"/>
          <a:chExt cx="0" cy="0"/>
        </a:xfrm>
      </p:grpSpPr>
      <p:pic>
        <p:nvPicPr>
          <p:cNvPr descr="preencoded.png" id="478" name="Google Shape;478;h23e0946672e61dbf_0_445"/>
          <p:cNvPicPr preferRelativeResize="0"/>
          <p:nvPr/>
        </p:nvPicPr>
        <p:blipFill rotWithShape="1">
          <a:blip r:embed="rId3">
            <a:alphaModFix/>
          </a:blip>
          <a:srcRect b="0" l="0" r="0" t="0"/>
          <a:stretch/>
        </p:blipFill>
        <p:spPr>
          <a:xfrm>
            <a:off x="0" y="0"/>
            <a:ext cx="18288000" cy="10287000"/>
          </a:xfrm>
          <a:prstGeom prst="rect">
            <a:avLst/>
          </a:prstGeom>
          <a:noFill/>
          <a:ln>
            <a:noFill/>
          </a:ln>
        </p:spPr>
      </p:pic>
      <p:grpSp>
        <p:nvGrpSpPr>
          <p:cNvPr id="479" name="Google Shape;479;h23e0946672e61dbf_0_445"/>
          <p:cNvGrpSpPr/>
          <p:nvPr/>
        </p:nvGrpSpPr>
        <p:grpSpPr>
          <a:xfrm>
            <a:off x="17640300" y="7994925"/>
            <a:ext cx="596549" cy="2063476"/>
            <a:chOff x="17640300" y="7994925"/>
            <a:chExt cx="596549" cy="2063476"/>
          </a:xfrm>
        </p:grpSpPr>
        <p:pic>
          <p:nvPicPr>
            <p:cNvPr descr="preencoded.png" id="480" name="Google Shape;480;h23e0946672e61dbf_0_445"/>
            <p:cNvPicPr preferRelativeResize="0"/>
            <p:nvPr/>
          </p:nvPicPr>
          <p:blipFill rotWithShape="1">
            <a:blip r:embed="rId4">
              <a:alphaModFix/>
            </a:blip>
            <a:srcRect b="0" l="0" r="0" t="0"/>
            <a:stretch/>
          </p:blipFill>
          <p:spPr>
            <a:xfrm>
              <a:off x="17640300" y="9525000"/>
              <a:ext cx="533400" cy="533400"/>
            </a:xfrm>
            <a:prstGeom prst="rect">
              <a:avLst/>
            </a:prstGeom>
            <a:noFill/>
            <a:ln>
              <a:noFill/>
            </a:ln>
          </p:spPr>
        </p:pic>
        <p:sp>
          <p:nvSpPr>
            <p:cNvPr id="481" name="Google Shape;481;h23e0946672e61dbf_0_44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482" name="Google Shape;482;h23e0946672e61dbf_0_445"/>
          <p:cNvSpPr/>
          <p:nvPr/>
        </p:nvSpPr>
        <p:spPr>
          <a:xfrm>
            <a:off x="11868150" y="523875"/>
            <a:ext cx="5496000" cy="21717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FFFFFF"/>
              </a:buClr>
              <a:buSzPts val="6000"/>
              <a:buFont typeface="Vampiro One"/>
              <a:buNone/>
            </a:pPr>
            <a:r>
              <a:rPr b="0" i="0" lang="en-US" sz="6000" u="none" cap="none" strike="noStrike">
                <a:solidFill>
                  <a:srgbClr val="FFFFFF"/>
                </a:solidFill>
                <a:latin typeface="Vampiro One"/>
                <a:ea typeface="Vampiro One"/>
                <a:cs typeface="Vampiro One"/>
                <a:sym typeface="Vampiro One"/>
              </a:rPr>
              <a:t>A Magic Picture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487" name="Shape 487"/>
        <p:cNvGrpSpPr/>
        <p:nvPr/>
      </p:nvGrpSpPr>
      <p:grpSpPr>
        <a:xfrm>
          <a:off x="0" y="0"/>
          <a:ext cx="0" cy="0"/>
          <a:chOff x="0" y="0"/>
          <a:chExt cx="0" cy="0"/>
        </a:xfrm>
      </p:grpSpPr>
      <p:pic>
        <p:nvPicPr>
          <p:cNvPr descr="preencoded.png" id="488" name="Google Shape;488;h23e0946672e61dbf_0_454"/>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489" name="Google Shape;489;h23e0946672e61dbf_0_454"/>
          <p:cNvPicPr preferRelativeResize="0"/>
          <p:nvPr/>
        </p:nvPicPr>
        <p:blipFill rotWithShape="1">
          <a:blip r:embed="rId4">
            <a:alphaModFix/>
          </a:blip>
          <a:srcRect b="0" l="0" r="0" t="0"/>
          <a:stretch/>
        </p:blipFill>
        <p:spPr>
          <a:xfrm rot="10800000">
            <a:off x="16497300" y="7858125"/>
            <a:ext cx="1419225" cy="1800225"/>
          </a:xfrm>
          <a:prstGeom prst="rect">
            <a:avLst/>
          </a:prstGeom>
          <a:noFill/>
          <a:ln>
            <a:noFill/>
          </a:ln>
        </p:spPr>
      </p:pic>
      <p:pic>
        <p:nvPicPr>
          <p:cNvPr descr="preencoded.png" id="490" name="Google Shape;490;h23e0946672e61dbf_0_454"/>
          <p:cNvPicPr preferRelativeResize="0"/>
          <p:nvPr/>
        </p:nvPicPr>
        <p:blipFill rotWithShape="1">
          <a:blip r:embed="rId5">
            <a:alphaModFix/>
          </a:blip>
          <a:srcRect b="0" l="0" r="0" t="0"/>
          <a:stretch/>
        </p:blipFill>
        <p:spPr>
          <a:xfrm>
            <a:off x="285750" y="371475"/>
            <a:ext cx="1576818" cy="1628775"/>
          </a:xfrm>
          <a:prstGeom prst="rect">
            <a:avLst/>
          </a:prstGeom>
          <a:noFill/>
          <a:ln>
            <a:noFill/>
          </a:ln>
        </p:spPr>
      </p:pic>
      <p:pic>
        <p:nvPicPr>
          <p:cNvPr descr="preencoded.png" id="491" name="Google Shape;491;h23e0946672e61dbf_0_454"/>
          <p:cNvPicPr preferRelativeResize="0"/>
          <p:nvPr/>
        </p:nvPicPr>
        <p:blipFill rotWithShape="1">
          <a:blip r:embed="rId6">
            <a:alphaModFix/>
          </a:blip>
          <a:srcRect b="0" l="0" r="0" t="0"/>
          <a:stretch/>
        </p:blipFill>
        <p:spPr>
          <a:xfrm rot="7200000">
            <a:off x="16080044" y="595697"/>
            <a:ext cx="1771650" cy="1181100"/>
          </a:xfrm>
          <a:prstGeom prst="rect">
            <a:avLst/>
          </a:prstGeom>
          <a:noFill/>
          <a:ln>
            <a:noFill/>
          </a:ln>
        </p:spPr>
      </p:pic>
      <p:pic>
        <p:nvPicPr>
          <p:cNvPr descr="preencoded.png" id="492" name="Google Shape;492;h23e0946672e61dbf_0_454"/>
          <p:cNvPicPr preferRelativeResize="0"/>
          <p:nvPr/>
        </p:nvPicPr>
        <p:blipFill rotWithShape="1">
          <a:blip r:embed="rId7">
            <a:alphaModFix/>
          </a:blip>
          <a:srcRect b="0" l="0" r="0" t="0"/>
          <a:stretch/>
        </p:blipFill>
        <p:spPr>
          <a:xfrm>
            <a:off x="3343275" y="5057775"/>
            <a:ext cx="4905375" cy="4905375"/>
          </a:xfrm>
          <a:prstGeom prst="rect">
            <a:avLst/>
          </a:prstGeom>
          <a:noFill/>
          <a:ln>
            <a:noFill/>
          </a:ln>
        </p:spPr>
      </p:pic>
      <p:grpSp>
        <p:nvGrpSpPr>
          <p:cNvPr id="493" name="Google Shape;493;h23e0946672e61dbf_0_454"/>
          <p:cNvGrpSpPr/>
          <p:nvPr/>
        </p:nvGrpSpPr>
        <p:grpSpPr>
          <a:xfrm>
            <a:off x="16116300" y="9639300"/>
            <a:ext cx="2063475" cy="596550"/>
            <a:chOff x="16116300" y="9639300"/>
            <a:chExt cx="2063475" cy="596550"/>
          </a:xfrm>
        </p:grpSpPr>
        <p:pic>
          <p:nvPicPr>
            <p:cNvPr descr="preencoded.png" id="494" name="Google Shape;494;h23e0946672e61dbf_0_454"/>
            <p:cNvPicPr preferRelativeResize="0"/>
            <p:nvPr/>
          </p:nvPicPr>
          <p:blipFill rotWithShape="1">
            <a:blip r:embed="rId8">
              <a:alphaModFix/>
            </a:blip>
            <a:srcRect b="0" l="0" r="0" t="0"/>
            <a:stretch/>
          </p:blipFill>
          <p:spPr>
            <a:xfrm>
              <a:off x="16116300" y="9639300"/>
              <a:ext cx="533400" cy="533400"/>
            </a:xfrm>
            <a:prstGeom prst="rect">
              <a:avLst/>
            </a:prstGeom>
            <a:noFill/>
            <a:ln>
              <a:noFill/>
            </a:ln>
          </p:spPr>
        </p:pic>
        <p:sp>
          <p:nvSpPr>
            <p:cNvPr id="495" name="Google Shape;495;h23e0946672e61dbf_0_454"/>
            <p:cNvSpPr/>
            <p:nvPr/>
          </p:nvSpPr>
          <p:spPr>
            <a:xfrm>
              <a:off x="16716375" y="9696450"/>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496" name="Google Shape;496;h23e0946672e61dbf_0_454"/>
          <p:cNvPicPr preferRelativeResize="0"/>
          <p:nvPr/>
        </p:nvPicPr>
        <p:blipFill rotWithShape="1">
          <a:blip r:embed="rId9">
            <a:alphaModFix/>
          </a:blip>
          <a:srcRect b="0" l="0" r="0" t="0"/>
          <a:stretch/>
        </p:blipFill>
        <p:spPr>
          <a:xfrm>
            <a:off x="6248400" y="2543175"/>
            <a:ext cx="10858500" cy="5895975"/>
          </a:xfrm>
          <a:prstGeom prst="rect">
            <a:avLst/>
          </a:prstGeom>
          <a:noFill/>
          <a:ln>
            <a:noFill/>
          </a:ln>
        </p:spPr>
      </p:pic>
      <p:sp>
        <p:nvSpPr>
          <p:cNvPr id="497" name="Google Shape;497;h23e0946672e61dbf_0_454"/>
          <p:cNvSpPr/>
          <p:nvPr/>
        </p:nvSpPr>
        <p:spPr>
          <a:xfrm>
            <a:off x="2600325" y="895350"/>
            <a:ext cx="130875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Fantasy Realm at a Glance</a:t>
            </a:r>
            <a:endParaRPr b="0" i="0" sz="6000" u="none" cap="none" strike="noStrike">
              <a:solidFill>
                <a:schemeClr val="dk1"/>
              </a:solidFill>
              <a:latin typeface="Calibri"/>
              <a:ea typeface="Calibri"/>
              <a:cs typeface="Calibri"/>
              <a:sym typeface="Calibri"/>
            </a:endParaRPr>
          </a:p>
        </p:txBody>
      </p:sp>
      <p:grpSp>
        <p:nvGrpSpPr>
          <p:cNvPr id="498" name="Google Shape;498;h23e0946672e61dbf_0_454"/>
          <p:cNvGrpSpPr/>
          <p:nvPr/>
        </p:nvGrpSpPr>
        <p:grpSpPr>
          <a:xfrm>
            <a:off x="1466850" y="3343275"/>
            <a:ext cx="4425300" cy="1668900"/>
            <a:chOff x="1466850" y="3343275"/>
            <a:chExt cx="4425300" cy="1668900"/>
          </a:xfrm>
        </p:grpSpPr>
        <p:sp>
          <p:nvSpPr>
            <p:cNvPr id="499" name="Google Shape;499;h23e0946672e61dbf_0_454"/>
            <p:cNvSpPr/>
            <p:nvPr/>
          </p:nvSpPr>
          <p:spPr>
            <a:xfrm>
              <a:off x="1466850" y="3343275"/>
              <a:ext cx="4425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The Forest</a:t>
              </a:r>
              <a:endParaRPr b="0" i="0" sz="3600" u="none" cap="none" strike="noStrike">
                <a:solidFill>
                  <a:schemeClr val="dk1"/>
                </a:solidFill>
                <a:latin typeface="Calibri"/>
                <a:ea typeface="Calibri"/>
                <a:cs typeface="Calibri"/>
                <a:sym typeface="Calibri"/>
              </a:endParaRPr>
            </a:p>
          </p:txBody>
        </p:sp>
        <p:sp>
          <p:nvSpPr>
            <p:cNvPr id="500" name="Google Shape;500;h23e0946672e61dbf_0_454"/>
            <p:cNvSpPr/>
            <p:nvPr/>
          </p:nvSpPr>
          <p:spPr>
            <a:xfrm>
              <a:off x="1466850" y="3990975"/>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magical forest filled with animals and creatures.</a:t>
              </a:r>
              <a:endParaRPr b="0" i="0" sz="2400" u="none" cap="none" strike="noStrike">
                <a:solidFill>
                  <a:schemeClr val="dk1"/>
                </a:solidFill>
                <a:latin typeface="Calibri"/>
                <a:ea typeface="Calibri"/>
                <a:cs typeface="Calibri"/>
                <a:sym typeface="Calibri"/>
              </a:endParaRPr>
            </a:p>
          </p:txBody>
        </p:sp>
      </p:grpSp>
      <p:grpSp>
        <p:nvGrpSpPr>
          <p:cNvPr id="501" name="Google Shape;501;h23e0946672e61dbf_0_454"/>
          <p:cNvGrpSpPr/>
          <p:nvPr/>
        </p:nvGrpSpPr>
        <p:grpSpPr>
          <a:xfrm>
            <a:off x="1466850" y="5362575"/>
            <a:ext cx="4425300" cy="1668900"/>
            <a:chOff x="1466850" y="5362575"/>
            <a:chExt cx="4425300" cy="1668900"/>
          </a:xfrm>
        </p:grpSpPr>
        <p:sp>
          <p:nvSpPr>
            <p:cNvPr id="502" name="Google Shape;502;h23e0946672e61dbf_0_454"/>
            <p:cNvSpPr/>
            <p:nvPr/>
          </p:nvSpPr>
          <p:spPr>
            <a:xfrm>
              <a:off x="1466850" y="5362575"/>
              <a:ext cx="4425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The Caves</a:t>
              </a:r>
              <a:endParaRPr b="0" i="0" sz="3600" u="none" cap="none" strike="noStrike">
                <a:solidFill>
                  <a:schemeClr val="dk1"/>
                </a:solidFill>
                <a:latin typeface="Calibri"/>
                <a:ea typeface="Calibri"/>
                <a:cs typeface="Calibri"/>
                <a:sym typeface="Calibri"/>
              </a:endParaRPr>
            </a:p>
          </p:txBody>
        </p:sp>
        <p:sp>
          <p:nvSpPr>
            <p:cNvPr id="503" name="Google Shape;503;h23e0946672e61dbf_0_454"/>
            <p:cNvSpPr/>
            <p:nvPr/>
          </p:nvSpPr>
          <p:spPr>
            <a:xfrm>
              <a:off x="1466850" y="6010275"/>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network of underground caves filled with crystals.</a:t>
              </a:r>
              <a:endParaRPr b="0" i="0" sz="2400" u="none" cap="none" strike="noStrike">
                <a:solidFill>
                  <a:schemeClr val="dk1"/>
                </a:solidFill>
                <a:latin typeface="Calibri"/>
                <a:ea typeface="Calibri"/>
                <a:cs typeface="Calibri"/>
                <a:sym typeface="Calibri"/>
              </a:endParaRPr>
            </a:p>
          </p:txBody>
        </p:sp>
      </p:grpSp>
      <p:grpSp>
        <p:nvGrpSpPr>
          <p:cNvPr id="504" name="Google Shape;504;h23e0946672e61dbf_0_454"/>
          <p:cNvGrpSpPr/>
          <p:nvPr/>
        </p:nvGrpSpPr>
        <p:grpSpPr>
          <a:xfrm>
            <a:off x="1466850" y="7381875"/>
            <a:ext cx="4425300" cy="1668900"/>
            <a:chOff x="1466850" y="7381875"/>
            <a:chExt cx="4425300" cy="1668900"/>
          </a:xfrm>
        </p:grpSpPr>
        <p:sp>
          <p:nvSpPr>
            <p:cNvPr id="505" name="Google Shape;505;h23e0946672e61dbf_0_454"/>
            <p:cNvSpPr/>
            <p:nvPr/>
          </p:nvSpPr>
          <p:spPr>
            <a:xfrm>
              <a:off x="1466850" y="7381875"/>
              <a:ext cx="4425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The Lair</a:t>
              </a:r>
              <a:endParaRPr b="0" i="0" sz="3600" u="none" cap="none" strike="noStrike">
                <a:solidFill>
                  <a:schemeClr val="dk1"/>
                </a:solidFill>
                <a:latin typeface="Calibri"/>
                <a:ea typeface="Calibri"/>
                <a:cs typeface="Calibri"/>
                <a:sym typeface="Calibri"/>
              </a:endParaRPr>
            </a:p>
          </p:txBody>
        </p:sp>
        <p:sp>
          <p:nvSpPr>
            <p:cNvPr id="506" name="Google Shape;506;h23e0946672e61dbf_0_454"/>
            <p:cNvSpPr/>
            <p:nvPr/>
          </p:nvSpPr>
          <p:spPr>
            <a:xfrm>
              <a:off x="1466850" y="8029575"/>
              <a:ext cx="43947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 dangerous place where dragons reside.</a:t>
              </a:r>
              <a:endParaRPr b="0" i="0" sz="2400" u="none" cap="none" strike="noStrike">
                <a:solidFill>
                  <a:schemeClr val="dk1"/>
                </a:solidFill>
                <a:latin typeface="Calibri"/>
                <a:ea typeface="Calibri"/>
                <a:cs typeface="Calibri"/>
                <a:sym typeface="Calibri"/>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11" name="Shape 511"/>
        <p:cNvGrpSpPr/>
        <p:nvPr/>
      </p:nvGrpSpPr>
      <p:grpSpPr>
        <a:xfrm>
          <a:off x="0" y="0"/>
          <a:ext cx="0" cy="0"/>
          <a:chOff x="0" y="0"/>
          <a:chExt cx="0" cy="0"/>
        </a:xfrm>
      </p:grpSpPr>
      <p:pic>
        <p:nvPicPr>
          <p:cNvPr descr="preencoded.png" id="512" name="Google Shape;512;h23e0946672e61dbf_0_477"/>
          <p:cNvPicPr preferRelativeResize="0"/>
          <p:nvPr/>
        </p:nvPicPr>
        <p:blipFill rotWithShape="1">
          <a:blip r:embed="rId3">
            <a:alphaModFix/>
          </a:blip>
          <a:srcRect b="0" l="0" r="0" t="0"/>
          <a:stretch/>
        </p:blipFill>
        <p:spPr>
          <a:xfrm>
            <a:off x="9058275" y="-3705225"/>
            <a:ext cx="14011275" cy="14011275"/>
          </a:xfrm>
          <a:prstGeom prst="rect">
            <a:avLst/>
          </a:prstGeom>
          <a:noFill/>
          <a:ln>
            <a:noFill/>
          </a:ln>
        </p:spPr>
      </p:pic>
      <p:pic>
        <p:nvPicPr>
          <p:cNvPr descr="preencoded.png" id="513" name="Google Shape;513;h23e0946672e61dbf_0_477"/>
          <p:cNvPicPr preferRelativeResize="0"/>
          <p:nvPr/>
        </p:nvPicPr>
        <p:blipFill rotWithShape="1">
          <a:blip r:embed="rId4">
            <a:alphaModFix/>
          </a:blip>
          <a:srcRect b="0" l="0" r="0" t="0"/>
          <a:stretch/>
        </p:blipFill>
        <p:spPr>
          <a:xfrm>
            <a:off x="638175" y="8181975"/>
            <a:ext cx="1200150" cy="1524000"/>
          </a:xfrm>
          <a:prstGeom prst="rect">
            <a:avLst/>
          </a:prstGeom>
          <a:noFill/>
          <a:ln>
            <a:noFill/>
          </a:ln>
        </p:spPr>
      </p:pic>
      <p:pic>
        <p:nvPicPr>
          <p:cNvPr descr="preencoded.png" id="514" name="Google Shape;514;h23e0946672e61dbf_0_477"/>
          <p:cNvPicPr preferRelativeResize="0"/>
          <p:nvPr/>
        </p:nvPicPr>
        <p:blipFill rotWithShape="1">
          <a:blip r:embed="rId5">
            <a:alphaModFix/>
          </a:blip>
          <a:srcRect b="0" l="0" r="0" t="0"/>
          <a:stretch/>
        </p:blipFill>
        <p:spPr>
          <a:xfrm>
            <a:off x="638175" y="523875"/>
            <a:ext cx="1943100" cy="2228850"/>
          </a:xfrm>
          <a:prstGeom prst="rect">
            <a:avLst/>
          </a:prstGeom>
          <a:noFill/>
          <a:ln>
            <a:noFill/>
          </a:ln>
        </p:spPr>
      </p:pic>
      <p:pic>
        <p:nvPicPr>
          <p:cNvPr descr="preencoded.png" id="515" name="Google Shape;515;h23e0946672e61dbf_0_477"/>
          <p:cNvPicPr preferRelativeResize="0"/>
          <p:nvPr/>
        </p:nvPicPr>
        <p:blipFill rotWithShape="1">
          <a:blip r:embed="rId6">
            <a:alphaModFix/>
          </a:blip>
          <a:srcRect b="0" l="0" r="0" t="0"/>
          <a:stretch/>
        </p:blipFill>
        <p:spPr>
          <a:xfrm rot="-4500000">
            <a:off x="16325446" y="6885411"/>
            <a:ext cx="1771650" cy="1181100"/>
          </a:xfrm>
          <a:prstGeom prst="rect">
            <a:avLst/>
          </a:prstGeom>
          <a:noFill/>
          <a:ln>
            <a:noFill/>
          </a:ln>
        </p:spPr>
      </p:pic>
      <p:pic>
        <p:nvPicPr>
          <p:cNvPr descr="preencoded.png" id="516" name="Google Shape;516;h23e0946672e61dbf_0_477"/>
          <p:cNvPicPr preferRelativeResize="0"/>
          <p:nvPr/>
        </p:nvPicPr>
        <p:blipFill rotWithShape="1">
          <a:blip r:embed="rId7">
            <a:alphaModFix/>
          </a:blip>
          <a:srcRect b="0" l="0" r="0" t="0"/>
          <a:stretch/>
        </p:blipFill>
        <p:spPr>
          <a:xfrm>
            <a:off x="14211300" y="0"/>
            <a:ext cx="4905375" cy="4905375"/>
          </a:xfrm>
          <a:prstGeom prst="rect">
            <a:avLst/>
          </a:prstGeom>
          <a:noFill/>
          <a:ln>
            <a:noFill/>
          </a:ln>
        </p:spPr>
      </p:pic>
      <p:grpSp>
        <p:nvGrpSpPr>
          <p:cNvPr id="517" name="Google Shape;517;h23e0946672e61dbf_0_477"/>
          <p:cNvGrpSpPr/>
          <p:nvPr/>
        </p:nvGrpSpPr>
        <p:grpSpPr>
          <a:xfrm>
            <a:off x="17640300" y="7994925"/>
            <a:ext cx="596549" cy="2063476"/>
            <a:chOff x="17640300" y="7994925"/>
            <a:chExt cx="596549" cy="2063476"/>
          </a:xfrm>
        </p:grpSpPr>
        <p:pic>
          <p:nvPicPr>
            <p:cNvPr descr="preencoded.png" id="518" name="Google Shape;518;h23e0946672e61dbf_0_477"/>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519" name="Google Shape;519;h23e0946672e61dbf_0_477"/>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cxnSp>
        <p:nvCxnSpPr>
          <p:cNvPr id="520" name="Google Shape;520;h23e0946672e61dbf_0_477"/>
          <p:cNvCxnSpPr/>
          <p:nvPr/>
        </p:nvCxnSpPr>
        <p:spPr>
          <a:xfrm>
            <a:off x="-1" y="5157788"/>
            <a:ext cx="18288000" cy="0"/>
          </a:xfrm>
          <a:prstGeom prst="straightConnector1">
            <a:avLst/>
          </a:prstGeom>
          <a:noFill/>
          <a:ln cap="flat" cmpd="sng" w="9525">
            <a:solidFill>
              <a:srgbClr val="4D4D4D"/>
            </a:solidFill>
            <a:prstDash val="solid"/>
            <a:round/>
            <a:headEnd len="sm" w="sm" type="none"/>
            <a:tailEnd len="sm" w="sm" type="none"/>
          </a:ln>
        </p:spPr>
      </p:cxnSp>
      <p:grpSp>
        <p:nvGrpSpPr>
          <p:cNvPr id="521" name="Google Shape;521;h23e0946672e61dbf_0_477"/>
          <p:cNvGrpSpPr/>
          <p:nvPr/>
        </p:nvGrpSpPr>
        <p:grpSpPr>
          <a:xfrm>
            <a:off x="3905325" y="5086350"/>
            <a:ext cx="142800" cy="5200558"/>
            <a:chOff x="3905325" y="5086350"/>
            <a:chExt cx="142800" cy="5200558"/>
          </a:xfrm>
        </p:grpSpPr>
        <p:sp>
          <p:nvSpPr>
            <p:cNvPr id="522" name="Google Shape;522;h23e0946672e61dbf_0_477"/>
            <p:cNvSpPr/>
            <p:nvPr/>
          </p:nvSpPr>
          <p:spPr>
            <a:xfrm rot="5400000">
              <a:off x="3905325" y="508635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3" name="Google Shape;523;h23e0946672e61dbf_0_477"/>
            <p:cNvCxnSpPr/>
            <p:nvPr/>
          </p:nvCxnSpPr>
          <p:spPr>
            <a:xfrm rot="5400000">
              <a:off x="1457363" y="7758058"/>
              <a:ext cx="5057700" cy="0"/>
            </a:xfrm>
            <a:prstGeom prst="straightConnector1">
              <a:avLst/>
            </a:prstGeom>
            <a:noFill/>
            <a:ln cap="flat" cmpd="sng" w="19050">
              <a:solidFill>
                <a:srgbClr val="000000"/>
              </a:solidFill>
              <a:prstDash val="solid"/>
              <a:round/>
              <a:headEnd len="sm" w="sm" type="none"/>
              <a:tailEnd len="sm" w="sm" type="none"/>
            </a:ln>
          </p:spPr>
        </p:cxnSp>
      </p:grpSp>
      <p:grpSp>
        <p:nvGrpSpPr>
          <p:cNvPr id="524" name="Google Shape;524;h23e0946672e61dbf_0_477"/>
          <p:cNvGrpSpPr/>
          <p:nvPr/>
        </p:nvGrpSpPr>
        <p:grpSpPr>
          <a:xfrm>
            <a:off x="7038975" y="3371903"/>
            <a:ext cx="142800" cy="1857322"/>
            <a:chOff x="7038975" y="3371903"/>
            <a:chExt cx="142800" cy="1857322"/>
          </a:xfrm>
        </p:grpSpPr>
        <p:sp>
          <p:nvSpPr>
            <p:cNvPr id="525" name="Google Shape;525;h23e0946672e61dbf_0_477"/>
            <p:cNvSpPr/>
            <p:nvPr/>
          </p:nvSpPr>
          <p:spPr>
            <a:xfrm rot="-5400000">
              <a:off x="7038975" y="5086425"/>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6" name="Google Shape;526;h23e0946672e61dbf_0_477"/>
            <p:cNvCxnSpPr/>
            <p:nvPr/>
          </p:nvCxnSpPr>
          <p:spPr>
            <a:xfrm rot="-5400000">
              <a:off x="6262688" y="4229153"/>
              <a:ext cx="1714500" cy="0"/>
            </a:xfrm>
            <a:prstGeom prst="straightConnector1">
              <a:avLst/>
            </a:prstGeom>
            <a:noFill/>
            <a:ln cap="flat" cmpd="sng" w="19050">
              <a:solidFill>
                <a:srgbClr val="000000"/>
              </a:solidFill>
              <a:prstDash val="solid"/>
              <a:round/>
              <a:headEnd len="sm" w="sm" type="none"/>
              <a:tailEnd len="sm" w="sm" type="none"/>
            </a:ln>
          </p:spPr>
        </p:cxnSp>
      </p:grpSp>
      <p:grpSp>
        <p:nvGrpSpPr>
          <p:cNvPr id="527" name="Google Shape;527;h23e0946672e61dbf_0_477"/>
          <p:cNvGrpSpPr/>
          <p:nvPr/>
        </p:nvGrpSpPr>
        <p:grpSpPr>
          <a:xfrm>
            <a:off x="10172775" y="5086350"/>
            <a:ext cx="142800" cy="1390803"/>
            <a:chOff x="10172775" y="5086350"/>
            <a:chExt cx="142800" cy="1390803"/>
          </a:xfrm>
        </p:grpSpPr>
        <p:sp>
          <p:nvSpPr>
            <p:cNvPr id="528" name="Google Shape;528;h23e0946672e61dbf_0_477"/>
            <p:cNvSpPr/>
            <p:nvPr/>
          </p:nvSpPr>
          <p:spPr>
            <a:xfrm rot="5400000">
              <a:off x="10172775" y="5086350"/>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9" name="Google Shape;529;h23e0946672e61dbf_0_477"/>
            <p:cNvCxnSpPr/>
            <p:nvPr/>
          </p:nvCxnSpPr>
          <p:spPr>
            <a:xfrm rot="5400000">
              <a:off x="9629662" y="5853153"/>
              <a:ext cx="1248000" cy="0"/>
            </a:xfrm>
            <a:prstGeom prst="straightConnector1">
              <a:avLst/>
            </a:prstGeom>
            <a:noFill/>
            <a:ln cap="flat" cmpd="sng" w="19050">
              <a:solidFill>
                <a:srgbClr val="000000"/>
              </a:solidFill>
              <a:prstDash val="solid"/>
              <a:round/>
              <a:headEnd len="sm" w="sm" type="none"/>
              <a:tailEnd len="sm" w="sm" type="none"/>
            </a:ln>
          </p:spPr>
        </p:cxnSp>
      </p:grpSp>
      <p:grpSp>
        <p:nvGrpSpPr>
          <p:cNvPr id="530" name="Google Shape;530;h23e0946672e61dbf_0_477"/>
          <p:cNvGrpSpPr/>
          <p:nvPr/>
        </p:nvGrpSpPr>
        <p:grpSpPr>
          <a:xfrm>
            <a:off x="13306425" y="1381074"/>
            <a:ext cx="142800" cy="3848151"/>
            <a:chOff x="13306425" y="1381074"/>
            <a:chExt cx="142800" cy="3848151"/>
          </a:xfrm>
        </p:grpSpPr>
        <p:sp>
          <p:nvSpPr>
            <p:cNvPr id="531" name="Google Shape;531;h23e0946672e61dbf_0_477"/>
            <p:cNvSpPr/>
            <p:nvPr/>
          </p:nvSpPr>
          <p:spPr>
            <a:xfrm rot="-5400000">
              <a:off x="13306425" y="5086425"/>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32" name="Google Shape;532;h23e0946672e61dbf_0_477"/>
            <p:cNvCxnSpPr/>
            <p:nvPr/>
          </p:nvCxnSpPr>
          <p:spPr>
            <a:xfrm rot="-5400000">
              <a:off x="11534737" y="3233724"/>
              <a:ext cx="3705300" cy="0"/>
            </a:xfrm>
            <a:prstGeom prst="straightConnector1">
              <a:avLst/>
            </a:prstGeom>
            <a:noFill/>
            <a:ln cap="flat" cmpd="sng" w="19050">
              <a:solidFill>
                <a:srgbClr val="000000"/>
              </a:solidFill>
              <a:prstDash val="solid"/>
              <a:round/>
              <a:headEnd len="sm" w="sm" type="none"/>
              <a:tailEnd len="sm" w="sm" type="none"/>
            </a:ln>
          </p:spPr>
        </p:cxnSp>
      </p:grpSp>
      <p:grpSp>
        <p:nvGrpSpPr>
          <p:cNvPr id="533" name="Google Shape;533;h23e0946672e61dbf_0_477"/>
          <p:cNvGrpSpPr/>
          <p:nvPr/>
        </p:nvGrpSpPr>
        <p:grpSpPr>
          <a:xfrm>
            <a:off x="1028700" y="685800"/>
            <a:ext cx="4823400" cy="4202550"/>
            <a:chOff x="1028700" y="685800"/>
            <a:chExt cx="4823400" cy="4202550"/>
          </a:xfrm>
        </p:grpSpPr>
        <p:pic>
          <p:nvPicPr>
            <p:cNvPr descr="preencoded.png" id="534" name="Google Shape;534;h23e0946672e61dbf_0_477"/>
            <p:cNvPicPr preferRelativeResize="0"/>
            <p:nvPr/>
          </p:nvPicPr>
          <p:blipFill rotWithShape="1">
            <a:blip r:embed="rId9">
              <a:alphaModFix/>
            </a:blip>
            <a:srcRect b="0" l="0" r="0" t="0"/>
            <a:stretch/>
          </p:blipFill>
          <p:spPr>
            <a:xfrm>
              <a:off x="1028700" y="685800"/>
              <a:ext cx="4762500" cy="2295525"/>
            </a:xfrm>
            <a:prstGeom prst="rect">
              <a:avLst/>
            </a:prstGeom>
            <a:noFill/>
            <a:ln>
              <a:noFill/>
            </a:ln>
          </p:spPr>
        </p:pic>
        <p:sp>
          <p:nvSpPr>
            <p:cNvPr id="535" name="Google Shape;535;h23e0946672e61dbf_0_477"/>
            <p:cNvSpPr/>
            <p:nvPr/>
          </p:nvSpPr>
          <p:spPr>
            <a:xfrm>
              <a:off x="1028700" y="3209925"/>
              <a:ext cx="1386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Eclipse</a:t>
              </a:r>
              <a:endParaRPr b="0" i="0" sz="2700" u="none" cap="none" strike="noStrike">
                <a:solidFill>
                  <a:schemeClr val="dk1"/>
                </a:solidFill>
                <a:latin typeface="Calibri"/>
                <a:ea typeface="Calibri"/>
                <a:cs typeface="Calibri"/>
                <a:sym typeface="Calibri"/>
              </a:endParaRPr>
            </a:p>
          </p:txBody>
        </p:sp>
        <p:sp>
          <p:nvSpPr>
            <p:cNvPr id="536" name="Google Shape;536;h23e0946672e61dbf_0_477"/>
            <p:cNvSpPr/>
            <p:nvPr/>
          </p:nvSpPr>
          <p:spPr>
            <a:xfrm>
              <a:off x="1028700" y="3867150"/>
              <a:ext cx="482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Rare event causes unpredictable magic.</a:t>
              </a:r>
              <a:endParaRPr b="0" i="0" sz="2400" u="none" cap="none" strike="noStrike">
                <a:solidFill>
                  <a:schemeClr val="dk1"/>
                </a:solidFill>
                <a:latin typeface="Calibri"/>
                <a:ea typeface="Calibri"/>
                <a:cs typeface="Calibri"/>
                <a:sym typeface="Calibri"/>
              </a:endParaRPr>
            </a:p>
          </p:txBody>
        </p:sp>
      </p:grpSp>
      <p:grpSp>
        <p:nvGrpSpPr>
          <p:cNvPr id="537" name="Google Shape;537;h23e0946672e61dbf_0_477"/>
          <p:cNvGrpSpPr/>
          <p:nvPr/>
        </p:nvGrpSpPr>
        <p:grpSpPr>
          <a:xfrm>
            <a:off x="4162425" y="5543550"/>
            <a:ext cx="3156600" cy="4324350"/>
            <a:chOff x="4162425" y="5543550"/>
            <a:chExt cx="3156600" cy="4324350"/>
          </a:xfrm>
        </p:grpSpPr>
        <p:sp>
          <p:nvSpPr>
            <p:cNvPr id="538" name="Google Shape;538;h23e0946672e61dbf_0_477"/>
            <p:cNvSpPr/>
            <p:nvPr/>
          </p:nvSpPr>
          <p:spPr>
            <a:xfrm>
              <a:off x="4162425" y="5543550"/>
              <a:ext cx="1605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Invasion</a:t>
              </a:r>
              <a:endParaRPr b="0" i="0" sz="2700" u="none" cap="none" strike="noStrike">
                <a:solidFill>
                  <a:schemeClr val="dk1"/>
                </a:solidFill>
                <a:latin typeface="Calibri"/>
                <a:ea typeface="Calibri"/>
                <a:cs typeface="Calibri"/>
                <a:sym typeface="Calibri"/>
              </a:endParaRPr>
            </a:p>
          </p:txBody>
        </p:sp>
        <p:sp>
          <p:nvSpPr>
            <p:cNvPr id="539" name="Google Shape;539;h23e0946672e61dbf_0_477"/>
            <p:cNvSpPr/>
            <p:nvPr/>
          </p:nvSpPr>
          <p:spPr>
            <a:xfrm>
              <a:off x="4162425" y="6200775"/>
              <a:ext cx="31566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Kingdom attacked by monsters.</a:t>
              </a:r>
              <a:endParaRPr b="0" i="0" sz="2400" u="none" cap="none" strike="noStrike">
                <a:solidFill>
                  <a:schemeClr val="dk1"/>
                </a:solidFill>
                <a:latin typeface="Calibri"/>
                <a:ea typeface="Calibri"/>
                <a:cs typeface="Calibri"/>
                <a:sym typeface="Calibri"/>
              </a:endParaRPr>
            </a:p>
          </p:txBody>
        </p:sp>
        <p:pic>
          <p:nvPicPr>
            <p:cNvPr descr="preencoded.png" id="540" name="Google Shape;540;h23e0946672e61dbf_0_477"/>
            <p:cNvPicPr preferRelativeResize="0"/>
            <p:nvPr/>
          </p:nvPicPr>
          <p:blipFill rotWithShape="1">
            <a:blip r:embed="rId10">
              <a:alphaModFix/>
            </a:blip>
            <a:srcRect b="0" l="0" r="0" t="0"/>
            <a:stretch/>
          </p:blipFill>
          <p:spPr>
            <a:xfrm>
              <a:off x="4162425" y="7343775"/>
              <a:ext cx="3095625" cy="2524125"/>
            </a:xfrm>
            <a:prstGeom prst="rect">
              <a:avLst/>
            </a:prstGeom>
            <a:noFill/>
            <a:ln>
              <a:noFill/>
            </a:ln>
          </p:spPr>
        </p:pic>
      </p:grpSp>
      <p:sp>
        <p:nvSpPr>
          <p:cNvPr id="541" name="Google Shape;541;h23e0946672e61dbf_0_477"/>
          <p:cNvSpPr/>
          <p:nvPr/>
        </p:nvSpPr>
        <p:spPr>
          <a:xfrm>
            <a:off x="10429875" y="5543550"/>
            <a:ext cx="1691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Betrayal</a:t>
            </a:r>
            <a:endParaRPr b="0" i="0" sz="2700" u="none" cap="none" strike="noStrike">
              <a:solidFill>
                <a:schemeClr val="dk1"/>
              </a:solidFill>
              <a:latin typeface="Calibri"/>
              <a:ea typeface="Calibri"/>
              <a:cs typeface="Calibri"/>
              <a:sym typeface="Calibri"/>
            </a:endParaRPr>
          </a:p>
        </p:txBody>
      </p:sp>
      <p:sp>
        <p:nvSpPr>
          <p:cNvPr id="542" name="Google Shape;542;h23e0946672e61dbf_0_477"/>
          <p:cNvSpPr/>
          <p:nvPr/>
        </p:nvSpPr>
        <p:spPr>
          <a:xfrm>
            <a:off x="10429875" y="6200775"/>
            <a:ext cx="75570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Queen's advisor revealed as spy.</a:t>
            </a:r>
            <a:endParaRPr b="0" i="0" sz="2400" u="none" cap="none" strike="noStrike">
              <a:solidFill>
                <a:schemeClr val="dk1"/>
              </a:solidFill>
              <a:latin typeface="Calibri"/>
              <a:ea typeface="Calibri"/>
              <a:cs typeface="Calibri"/>
              <a:sym typeface="Calibri"/>
            </a:endParaRPr>
          </a:p>
        </p:txBody>
      </p:sp>
      <p:sp>
        <p:nvSpPr>
          <p:cNvPr id="543" name="Google Shape;543;h23e0946672e61dbf_0_477"/>
          <p:cNvSpPr/>
          <p:nvPr/>
        </p:nvSpPr>
        <p:spPr>
          <a:xfrm>
            <a:off x="7296150" y="3305175"/>
            <a:ext cx="10917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Quest</a:t>
            </a:r>
            <a:endParaRPr b="0" i="0" sz="2700" u="none" cap="none" strike="noStrike">
              <a:solidFill>
                <a:schemeClr val="dk1"/>
              </a:solidFill>
              <a:latin typeface="Calibri"/>
              <a:ea typeface="Calibri"/>
              <a:cs typeface="Calibri"/>
              <a:sym typeface="Calibri"/>
            </a:endParaRPr>
          </a:p>
        </p:txBody>
      </p:sp>
      <p:sp>
        <p:nvSpPr>
          <p:cNvPr id="544" name="Google Shape;544;h23e0946672e61dbf_0_477"/>
          <p:cNvSpPr/>
          <p:nvPr/>
        </p:nvSpPr>
        <p:spPr>
          <a:xfrm>
            <a:off x="7296150" y="3962400"/>
            <a:ext cx="48234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Adventurers seek immortal artifact.</a:t>
            </a:r>
            <a:endParaRPr b="0" i="0" sz="2400" u="none" cap="none" strike="noStrike">
              <a:solidFill>
                <a:schemeClr val="dk1"/>
              </a:solidFill>
              <a:latin typeface="Calibri"/>
              <a:ea typeface="Calibri"/>
              <a:cs typeface="Calibri"/>
              <a:sym typeface="Calibri"/>
            </a:endParaRPr>
          </a:p>
        </p:txBody>
      </p:sp>
      <p:grpSp>
        <p:nvGrpSpPr>
          <p:cNvPr id="545" name="Google Shape;545;h23e0946672e61dbf_0_477"/>
          <p:cNvGrpSpPr/>
          <p:nvPr/>
        </p:nvGrpSpPr>
        <p:grpSpPr>
          <a:xfrm>
            <a:off x="13563600" y="1381125"/>
            <a:ext cx="3690000" cy="3507225"/>
            <a:chOff x="13563600" y="1381125"/>
            <a:chExt cx="3690000" cy="3507225"/>
          </a:xfrm>
        </p:grpSpPr>
        <p:pic>
          <p:nvPicPr>
            <p:cNvPr descr="preencoded.png" id="546" name="Google Shape;546;h23e0946672e61dbf_0_477"/>
            <p:cNvPicPr preferRelativeResize="0"/>
            <p:nvPr/>
          </p:nvPicPr>
          <p:blipFill rotWithShape="1">
            <a:blip r:embed="rId11">
              <a:alphaModFix/>
            </a:blip>
            <a:srcRect b="0" l="0" r="0" t="0"/>
            <a:stretch/>
          </p:blipFill>
          <p:spPr>
            <a:xfrm>
              <a:off x="13563600" y="1381125"/>
              <a:ext cx="3629025" cy="1600200"/>
            </a:xfrm>
            <a:prstGeom prst="rect">
              <a:avLst/>
            </a:prstGeom>
            <a:noFill/>
            <a:ln>
              <a:noFill/>
            </a:ln>
          </p:spPr>
        </p:pic>
        <p:sp>
          <p:nvSpPr>
            <p:cNvPr id="547" name="Google Shape;547;h23e0946672e61dbf_0_477"/>
            <p:cNvSpPr/>
            <p:nvPr/>
          </p:nvSpPr>
          <p:spPr>
            <a:xfrm>
              <a:off x="13563600" y="3209925"/>
              <a:ext cx="12630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Obtain</a:t>
              </a:r>
              <a:endParaRPr b="0" i="0" sz="2700" u="none" cap="none" strike="noStrike">
                <a:solidFill>
                  <a:schemeClr val="dk1"/>
                </a:solidFill>
                <a:latin typeface="Calibri"/>
                <a:ea typeface="Calibri"/>
                <a:cs typeface="Calibri"/>
                <a:sym typeface="Calibri"/>
              </a:endParaRPr>
            </a:p>
          </p:txBody>
        </p:sp>
        <p:sp>
          <p:nvSpPr>
            <p:cNvPr id="548" name="Google Shape;548;h23e0946672e61dbf_0_477"/>
            <p:cNvSpPr/>
            <p:nvPr/>
          </p:nvSpPr>
          <p:spPr>
            <a:xfrm>
              <a:off x="13563600" y="3867150"/>
              <a:ext cx="3690000" cy="1021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Humans acquire Crystal </a:t>
              </a:r>
              <a:endParaRPr b="0" i="0" sz="2400" u="none" cap="none" strike="noStrike">
                <a:solidFill>
                  <a:schemeClr val="dk1"/>
                </a:solidFill>
                <a:latin typeface="Calibri"/>
                <a:ea typeface="Calibri"/>
                <a:cs typeface="Calibri"/>
                <a:sym typeface="Calibri"/>
              </a:endParaRPr>
            </a:p>
          </p:txBody>
        </p:sp>
      </p:grpSp>
      <p:grpSp>
        <p:nvGrpSpPr>
          <p:cNvPr id="549" name="Google Shape;549;h23e0946672e61dbf_0_477"/>
          <p:cNvGrpSpPr/>
          <p:nvPr/>
        </p:nvGrpSpPr>
        <p:grpSpPr>
          <a:xfrm>
            <a:off x="771525" y="685671"/>
            <a:ext cx="142800" cy="4543555"/>
            <a:chOff x="771525" y="685671"/>
            <a:chExt cx="142800" cy="4543555"/>
          </a:xfrm>
        </p:grpSpPr>
        <p:sp>
          <p:nvSpPr>
            <p:cNvPr id="550" name="Google Shape;550;h23e0946672e61dbf_0_477"/>
            <p:cNvSpPr/>
            <p:nvPr/>
          </p:nvSpPr>
          <p:spPr>
            <a:xfrm rot="-5400000">
              <a:off x="771525" y="5086425"/>
              <a:ext cx="142800" cy="142800"/>
            </a:xfrm>
            <a:prstGeom prst="ellipse">
              <a:avLst/>
            </a:prstGeom>
            <a:solidFill>
              <a:srgbClr val="0000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1" name="Google Shape;551;h23e0946672e61dbf_0_477"/>
            <p:cNvCxnSpPr/>
            <p:nvPr/>
          </p:nvCxnSpPr>
          <p:spPr>
            <a:xfrm rot="-5400000">
              <a:off x="-1347862" y="2886021"/>
              <a:ext cx="4400700" cy="0"/>
            </a:xfrm>
            <a:prstGeom prst="straightConnector1">
              <a:avLst/>
            </a:prstGeom>
            <a:noFill/>
            <a:ln cap="flat" cmpd="sng" w="19050">
              <a:solidFill>
                <a:srgbClr val="000000"/>
              </a:solidFill>
              <a:prstDash val="solid"/>
              <a:round/>
              <a:headEnd len="sm" w="sm" type="none"/>
              <a:tailEnd len="sm" w="sm" type="none"/>
            </a:ln>
          </p:spPr>
        </p:cxnSp>
      </p:grpSp>
      <p:sp>
        <p:nvSpPr>
          <p:cNvPr id="552" name="Google Shape;552;h23e0946672e61dbf_0_477"/>
          <p:cNvSpPr/>
          <p:nvPr/>
        </p:nvSpPr>
        <p:spPr>
          <a:xfrm>
            <a:off x="7839075" y="8791575"/>
            <a:ext cx="9105900" cy="1219200"/>
          </a:xfrm>
          <a:prstGeom prst="rect">
            <a:avLst/>
          </a:prstGeom>
          <a:noFill/>
          <a:ln>
            <a:noFill/>
          </a:ln>
        </p:spPr>
        <p:txBody>
          <a:bodyPr anchorCtr="0" anchor="t" bIns="0" lIns="0" spcFirstLastPara="1" rIns="0" wrap="square" tIns="0">
            <a:noAutofit/>
          </a:bodyPr>
          <a:lstStyle/>
          <a:p>
            <a:pPr indent="0" lvl="0" marL="0" marR="0" rtl="0" algn="r">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The Timeline</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57" name="Shape 557"/>
        <p:cNvGrpSpPr/>
        <p:nvPr/>
      </p:nvGrpSpPr>
      <p:grpSpPr>
        <a:xfrm>
          <a:off x="0" y="0"/>
          <a:ext cx="0" cy="0"/>
          <a:chOff x="0" y="0"/>
          <a:chExt cx="0" cy="0"/>
        </a:xfrm>
      </p:grpSpPr>
      <p:pic>
        <p:nvPicPr>
          <p:cNvPr descr="preencoded.png" id="558" name="Google Shape;558;h23e0946672e61dbf_0_522"/>
          <p:cNvPicPr preferRelativeResize="0"/>
          <p:nvPr/>
        </p:nvPicPr>
        <p:blipFill rotWithShape="1">
          <a:blip r:embed="rId3">
            <a:alphaModFix/>
          </a:blip>
          <a:srcRect b="0" l="0" r="0" t="0"/>
          <a:stretch/>
        </p:blipFill>
        <p:spPr>
          <a:xfrm>
            <a:off x="7734300" y="-1409700"/>
            <a:ext cx="12630150" cy="12630150"/>
          </a:xfrm>
          <a:prstGeom prst="rect">
            <a:avLst/>
          </a:prstGeom>
          <a:noFill/>
          <a:ln>
            <a:noFill/>
          </a:ln>
        </p:spPr>
      </p:pic>
      <p:pic>
        <p:nvPicPr>
          <p:cNvPr descr="preencoded.png" id="559" name="Google Shape;559;h23e0946672e61dbf_0_522"/>
          <p:cNvPicPr preferRelativeResize="0"/>
          <p:nvPr/>
        </p:nvPicPr>
        <p:blipFill rotWithShape="1">
          <a:blip r:embed="rId4">
            <a:alphaModFix/>
          </a:blip>
          <a:srcRect b="0" l="0" r="0" t="0"/>
          <a:stretch/>
        </p:blipFill>
        <p:spPr>
          <a:xfrm>
            <a:off x="304800" y="180975"/>
            <a:ext cx="1419225" cy="1800225"/>
          </a:xfrm>
          <a:prstGeom prst="rect">
            <a:avLst/>
          </a:prstGeom>
          <a:noFill/>
          <a:ln>
            <a:noFill/>
          </a:ln>
        </p:spPr>
      </p:pic>
      <p:pic>
        <p:nvPicPr>
          <p:cNvPr descr="preencoded.png" id="560" name="Google Shape;560;h23e0946672e61dbf_0_522"/>
          <p:cNvPicPr preferRelativeResize="0"/>
          <p:nvPr/>
        </p:nvPicPr>
        <p:blipFill rotWithShape="1">
          <a:blip r:embed="rId5">
            <a:alphaModFix/>
          </a:blip>
          <a:srcRect b="0" l="0" r="0" t="0"/>
          <a:stretch/>
        </p:blipFill>
        <p:spPr>
          <a:xfrm>
            <a:off x="15811500" y="6715125"/>
            <a:ext cx="1943100" cy="2228850"/>
          </a:xfrm>
          <a:prstGeom prst="rect">
            <a:avLst/>
          </a:prstGeom>
          <a:noFill/>
          <a:ln>
            <a:noFill/>
          </a:ln>
        </p:spPr>
      </p:pic>
      <p:pic>
        <p:nvPicPr>
          <p:cNvPr descr="preencoded.png" id="561" name="Google Shape;561;h23e0946672e61dbf_0_522"/>
          <p:cNvPicPr preferRelativeResize="0"/>
          <p:nvPr/>
        </p:nvPicPr>
        <p:blipFill rotWithShape="1">
          <a:blip r:embed="rId6">
            <a:alphaModFix/>
          </a:blip>
          <a:srcRect b="0" l="0" r="0" t="0"/>
          <a:stretch/>
        </p:blipFill>
        <p:spPr>
          <a:xfrm>
            <a:off x="304800" y="8763000"/>
            <a:ext cx="1771650" cy="1181100"/>
          </a:xfrm>
          <a:prstGeom prst="rect">
            <a:avLst/>
          </a:prstGeom>
          <a:noFill/>
          <a:ln>
            <a:noFill/>
          </a:ln>
        </p:spPr>
      </p:pic>
      <p:pic>
        <p:nvPicPr>
          <p:cNvPr descr="preencoded.png" id="562" name="Google Shape;562;h23e0946672e61dbf_0_522"/>
          <p:cNvPicPr preferRelativeResize="0"/>
          <p:nvPr/>
        </p:nvPicPr>
        <p:blipFill rotWithShape="1">
          <a:blip r:embed="rId7">
            <a:alphaModFix/>
          </a:blip>
          <a:srcRect b="0" l="0" r="0" t="0"/>
          <a:stretch/>
        </p:blipFill>
        <p:spPr>
          <a:xfrm>
            <a:off x="12153900" y="638175"/>
            <a:ext cx="4905375" cy="4905375"/>
          </a:xfrm>
          <a:prstGeom prst="rect">
            <a:avLst/>
          </a:prstGeom>
          <a:noFill/>
          <a:ln>
            <a:noFill/>
          </a:ln>
        </p:spPr>
      </p:pic>
      <p:grpSp>
        <p:nvGrpSpPr>
          <p:cNvPr id="563" name="Google Shape;563;h23e0946672e61dbf_0_522"/>
          <p:cNvGrpSpPr/>
          <p:nvPr/>
        </p:nvGrpSpPr>
        <p:grpSpPr>
          <a:xfrm>
            <a:off x="17640300" y="7994925"/>
            <a:ext cx="596549" cy="2063476"/>
            <a:chOff x="17640300" y="7994925"/>
            <a:chExt cx="596549" cy="2063476"/>
          </a:xfrm>
        </p:grpSpPr>
        <p:pic>
          <p:nvPicPr>
            <p:cNvPr descr="preencoded.png" id="564" name="Google Shape;564;h23e0946672e61dbf_0_522"/>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565" name="Google Shape;565;h23e0946672e61dbf_0_522"/>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566" name="Google Shape;566;h23e0946672e61dbf_0_522"/>
          <p:cNvSpPr/>
          <p:nvPr/>
        </p:nvSpPr>
        <p:spPr>
          <a:xfrm>
            <a:off x="5962650" y="1466850"/>
            <a:ext cx="42864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Our Team</a:t>
            </a:r>
            <a:endParaRPr b="0" i="0" sz="6000" u="none" cap="none" strike="noStrike">
              <a:solidFill>
                <a:schemeClr val="dk1"/>
              </a:solidFill>
              <a:latin typeface="Calibri"/>
              <a:ea typeface="Calibri"/>
              <a:cs typeface="Calibri"/>
              <a:sym typeface="Calibri"/>
            </a:endParaRPr>
          </a:p>
        </p:txBody>
      </p:sp>
      <p:grpSp>
        <p:nvGrpSpPr>
          <p:cNvPr id="567" name="Google Shape;567;h23e0946672e61dbf_0_522"/>
          <p:cNvGrpSpPr/>
          <p:nvPr/>
        </p:nvGrpSpPr>
        <p:grpSpPr>
          <a:xfrm>
            <a:off x="2038350" y="2843213"/>
            <a:ext cx="4726275" cy="2276475"/>
            <a:chOff x="2038350" y="2843213"/>
            <a:chExt cx="4726275" cy="2276475"/>
          </a:xfrm>
        </p:grpSpPr>
        <p:pic>
          <p:nvPicPr>
            <p:cNvPr descr="preencoded.png" id="568" name="Google Shape;568;h23e0946672e61dbf_0_522"/>
            <p:cNvPicPr preferRelativeResize="0"/>
            <p:nvPr/>
          </p:nvPicPr>
          <p:blipFill rotWithShape="1">
            <a:blip r:embed="rId9">
              <a:alphaModFix/>
            </a:blip>
            <a:srcRect b="0" l="0" r="0" t="0"/>
            <a:stretch/>
          </p:blipFill>
          <p:spPr>
            <a:xfrm>
              <a:off x="2038350" y="2843213"/>
              <a:ext cx="2276475" cy="2276475"/>
            </a:xfrm>
            <a:prstGeom prst="rect">
              <a:avLst/>
            </a:prstGeom>
            <a:noFill/>
            <a:ln>
              <a:noFill/>
            </a:ln>
          </p:spPr>
        </p:pic>
        <p:grpSp>
          <p:nvGrpSpPr>
            <p:cNvPr id="569" name="Google Shape;569;h23e0946672e61dbf_0_522"/>
            <p:cNvGrpSpPr/>
            <p:nvPr/>
          </p:nvGrpSpPr>
          <p:grpSpPr>
            <a:xfrm>
              <a:off x="4543425" y="3409950"/>
              <a:ext cx="2221200" cy="1249800"/>
              <a:chOff x="4543425" y="3409950"/>
              <a:chExt cx="2221200" cy="1249800"/>
            </a:xfrm>
          </p:grpSpPr>
          <p:sp>
            <p:nvSpPr>
              <p:cNvPr id="570" name="Google Shape;570;h23e0946672e61dbf_0_522"/>
              <p:cNvSpPr/>
              <p:nvPr/>
            </p:nvSpPr>
            <p:spPr>
              <a:xfrm>
                <a:off x="4543425" y="3409950"/>
                <a:ext cx="1931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Eldruin</a:t>
                </a:r>
                <a:endParaRPr b="0" i="0" sz="3600" u="none" cap="none" strike="noStrike">
                  <a:solidFill>
                    <a:schemeClr val="dk1"/>
                  </a:solidFill>
                  <a:latin typeface="Calibri"/>
                  <a:ea typeface="Calibri"/>
                  <a:cs typeface="Calibri"/>
                  <a:sym typeface="Calibri"/>
                </a:endParaRPr>
              </a:p>
            </p:txBody>
          </p:sp>
          <p:sp>
            <p:nvSpPr>
              <p:cNvPr id="571" name="Google Shape;571;h23e0946672e61dbf_0_522"/>
              <p:cNvSpPr/>
              <p:nvPr/>
            </p:nvSpPr>
            <p:spPr>
              <a:xfrm>
                <a:off x="4543425" y="4095750"/>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72" name="Google Shape;572;h23e0946672e61dbf_0_522"/>
          <p:cNvGrpSpPr/>
          <p:nvPr/>
        </p:nvGrpSpPr>
        <p:grpSpPr>
          <a:xfrm>
            <a:off x="9029700" y="6500813"/>
            <a:ext cx="4726275" cy="2276475"/>
            <a:chOff x="9029700" y="6500813"/>
            <a:chExt cx="4726275" cy="2276475"/>
          </a:xfrm>
        </p:grpSpPr>
        <p:pic>
          <p:nvPicPr>
            <p:cNvPr descr="preencoded.png" id="573" name="Google Shape;573;h23e0946672e61dbf_0_522"/>
            <p:cNvPicPr preferRelativeResize="0"/>
            <p:nvPr/>
          </p:nvPicPr>
          <p:blipFill rotWithShape="1">
            <a:blip r:embed="rId10">
              <a:alphaModFix/>
            </a:blip>
            <a:srcRect b="0" l="0" r="0" t="0"/>
            <a:stretch/>
          </p:blipFill>
          <p:spPr>
            <a:xfrm>
              <a:off x="9029700" y="6500813"/>
              <a:ext cx="2276475" cy="2276475"/>
            </a:xfrm>
            <a:prstGeom prst="rect">
              <a:avLst/>
            </a:prstGeom>
            <a:noFill/>
            <a:ln>
              <a:noFill/>
            </a:ln>
          </p:spPr>
        </p:pic>
        <p:grpSp>
          <p:nvGrpSpPr>
            <p:cNvPr id="574" name="Google Shape;574;h23e0946672e61dbf_0_522"/>
            <p:cNvGrpSpPr/>
            <p:nvPr/>
          </p:nvGrpSpPr>
          <p:grpSpPr>
            <a:xfrm>
              <a:off x="11534775" y="7067550"/>
              <a:ext cx="2221200" cy="1249800"/>
              <a:chOff x="11534775" y="7067550"/>
              <a:chExt cx="2221200" cy="1249800"/>
            </a:xfrm>
          </p:grpSpPr>
          <p:sp>
            <p:nvSpPr>
              <p:cNvPr id="575" name="Google Shape;575;h23e0946672e61dbf_0_522"/>
              <p:cNvSpPr/>
              <p:nvPr/>
            </p:nvSpPr>
            <p:spPr>
              <a:xfrm>
                <a:off x="11534775" y="7067550"/>
                <a:ext cx="19317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Eldruin</a:t>
                </a:r>
                <a:endParaRPr b="0" i="0" sz="3600" u="none" cap="none" strike="noStrike">
                  <a:solidFill>
                    <a:schemeClr val="dk1"/>
                  </a:solidFill>
                  <a:latin typeface="Calibri"/>
                  <a:ea typeface="Calibri"/>
                  <a:cs typeface="Calibri"/>
                  <a:sym typeface="Calibri"/>
                </a:endParaRPr>
              </a:p>
            </p:txBody>
          </p:sp>
          <p:sp>
            <p:nvSpPr>
              <p:cNvPr id="576" name="Google Shape;576;h23e0946672e61dbf_0_522"/>
              <p:cNvSpPr/>
              <p:nvPr/>
            </p:nvSpPr>
            <p:spPr>
              <a:xfrm>
                <a:off x="11534775" y="7753350"/>
                <a:ext cx="22212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Fire Mage</a:t>
                </a:r>
                <a:endParaRPr b="0" i="0" sz="2400" u="none" cap="none" strike="noStrike">
                  <a:solidFill>
                    <a:schemeClr val="dk1"/>
                  </a:solidFill>
                  <a:latin typeface="Calibri"/>
                  <a:ea typeface="Calibri"/>
                  <a:cs typeface="Calibri"/>
                  <a:sym typeface="Calibri"/>
                </a:endParaRPr>
              </a:p>
            </p:txBody>
          </p:sp>
        </p:grpSp>
      </p:grpSp>
      <p:grpSp>
        <p:nvGrpSpPr>
          <p:cNvPr id="577" name="Google Shape;577;h23e0946672e61dbf_0_522"/>
          <p:cNvGrpSpPr/>
          <p:nvPr/>
        </p:nvGrpSpPr>
        <p:grpSpPr>
          <a:xfrm>
            <a:off x="2038350" y="6500813"/>
            <a:ext cx="5617875" cy="2276475"/>
            <a:chOff x="2038350" y="6500813"/>
            <a:chExt cx="5617875" cy="2276475"/>
          </a:xfrm>
        </p:grpSpPr>
        <p:pic>
          <p:nvPicPr>
            <p:cNvPr descr="preencoded.png" id="578" name="Google Shape;578;h23e0946672e61dbf_0_522"/>
            <p:cNvPicPr preferRelativeResize="0"/>
            <p:nvPr/>
          </p:nvPicPr>
          <p:blipFill rotWithShape="1">
            <a:blip r:embed="rId11">
              <a:alphaModFix/>
            </a:blip>
            <a:srcRect b="0" l="0" r="0" t="0"/>
            <a:stretch/>
          </p:blipFill>
          <p:spPr>
            <a:xfrm>
              <a:off x="2038350" y="6500813"/>
              <a:ext cx="2276475" cy="2276475"/>
            </a:xfrm>
            <a:prstGeom prst="rect">
              <a:avLst/>
            </a:prstGeom>
            <a:noFill/>
            <a:ln>
              <a:noFill/>
            </a:ln>
          </p:spPr>
        </p:pic>
        <p:grpSp>
          <p:nvGrpSpPr>
            <p:cNvPr id="579" name="Google Shape;579;h23e0946672e61dbf_0_522"/>
            <p:cNvGrpSpPr/>
            <p:nvPr/>
          </p:nvGrpSpPr>
          <p:grpSpPr>
            <a:xfrm>
              <a:off x="4543425" y="7067550"/>
              <a:ext cx="3112800" cy="1249800"/>
              <a:chOff x="4543425" y="7067550"/>
              <a:chExt cx="3112800" cy="1249800"/>
            </a:xfrm>
          </p:grpSpPr>
          <p:sp>
            <p:nvSpPr>
              <p:cNvPr id="580" name="Google Shape;580;h23e0946672e61dbf_0_522"/>
              <p:cNvSpPr/>
              <p:nvPr/>
            </p:nvSpPr>
            <p:spPr>
              <a:xfrm>
                <a:off x="4543425" y="7067550"/>
                <a:ext cx="31128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Elementalen</a:t>
                </a:r>
                <a:endParaRPr b="0" i="0" sz="3600" u="none" cap="none" strike="noStrike">
                  <a:solidFill>
                    <a:schemeClr val="dk1"/>
                  </a:solidFill>
                  <a:latin typeface="Calibri"/>
                  <a:ea typeface="Calibri"/>
                  <a:cs typeface="Calibri"/>
                  <a:sym typeface="Calibri"/>
                </a:endParaRPr>
              </a:p>
            </p:txBody>
          </p:sp>
          <p:sp>
            <p:nvSpPr>
              <p:cNvPr id="581" name="Google Shape;581;h23e0946672e61dbf_0_522"/>
              <p:cNvSpPr/>
              <p:nvPr/>
            </p:nvSpPr>
            <p:spPr>
              <a:xfrm>
                <a:off x="4543425" y="7753350"/>
                <a:ext cx="21735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Guardian</a:t>
                </a:r>
                <a:endParaRPr b="0" i="0" sz="2400" u="none" cap="none" strike="noStrike">
                  <a:solidFill>
                    <a:schemeClr val="dk1"/>
                  </a:solidFill>
                  <a:latin typeface="Calibri"/>
                  <a:ea typeface="Calibri"/>
                  <a:cs typeface="Calibri"/>
                  <a:sym typeface="Calibri"/>
                </a:endParaRPr>
              </a:p>
            </p:txBody>
          </p:sp>
        </p:grpSp>
      </p:grpSp>
      <p:grpSp>
        <p:nvGrpSpPr>
          <p:cNvPr id="582" name="Google Shape;582;h23e0946672e61dbf_0_522"/>
          <p:cNvGrpSpPr/>
          <p:nvPr/>
        </p:nvGrpSpPr>
        <p:grpSpPr>
          <a:xfrm>
            <a:off x="9029700" y="2843213"/>
            <a:ext cx="5507475" cy="2276475"/>
            <a:chOff x="9029700" y="2843213"/>
            <a:chExt cx="5507475" cy="2276475"/>
          </a:xfrm>
        </p:grpSpPr>
        <p:pic>
          <p:nvPicPr>
            <p:cNvPr descr="preencoded.png" id="583" name="Google Shape;583;h23e0946672e61dbf_0_522"/>
            <p:cNvPicPr preferRelativeResize="0"/>
            <p:nvPr/>
          </p:nvPicPr>
          <p:blipFill rotWithShape="1">
            <a:blip r:embed="rId12">
              <a:alphaModFix/>
            </a:blip>
            <a:srcRect b="0" l="0" r="0" t="0"/>
            <a:stretch/>
          </p:blipFill>
          <p:spPr>
            <a:xfrm>
              <a:off x="9029700" y="2843213"/>
              <a:ext cx="2276475" cy="2276475"/>
            </a:xfrm>
            <a:prstGeom prst="rect">
              <a:avLst/>
            </a:prstGeom>
            <a:noFill/>
            <a:ln>
              <a:noFill/>
            </a:ln>
          </p:spPr>
        </p:pic>
        <p:grpSp>
          <p:nvGrpSpPr>
            <p:cNvPr id="584" name="Google Shape;584;h23e0946672e61dbf_0_522"/>
            <p:cNvGrpSpPr/>
            <p:nvPr/>
          </p:nvGrpSpPr>
          <p:grpSpPr>
            <a:xfrm>
              <a:off x="11534775" y="3409950"/>
              <a:ext cx="3002400" cy="1249800"/>
              <a:chOff x="11534775" y="3409950"/>
              <a:chExt cx="3002400" cy="1249800"/>
            </a:xfrm>
          </p:grpSpPr>
          <p:sp>
            <p:nvSpPr>
              <p:cNvPr id="585" name="Google Shape;585;h23e0946672e61dbf_0_522"/>
              <p:cNvSpPr/>
              <p:nvPr/>
            </p:nvSpPr>
            <p:spPr>
              <a:xfrm>
                <a:off x="11534775" y="3409950"/>
                <a:ext cx="1941300" cy="731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3600"/>
                  <a:buFont typeface="Vampiro One"/>
                  <a:buNone/>
                </a:pPr>
                <a:r>
                  <a:rPr b="0" i="0" lang="en-US" sz="3600" u="none" cap="none" strike="noStrike">
                    <a:solidFill>
                      <a:srgbClr val="0E0E0E"/>
                    </a:solidFill>
                    <a:latin typeface="Vampiro One"/>
                    <a:ea typeface="Vampiro One"/>
                    <a:cs typeface="Vampiro One"/>
                    <a:sym typeface="Vampiro One"/>
                  </a:rPr>
                  <a:t>Lunaria</a:t>
                </a:r>
                <a:endParaRPr b="0" i="0" sz="3600" u="none" cap="none" strike="noStrike">
                  <a:solidFill>
                    <a:schemeClr val="dk1"/>
                  </a:solidFill>
                  <a:latin typeface="Calibri"/>
                  <a:ea typeface="Calibri"/>
                  <a:cs typeface="Calibri"/>
                  <a:sym typeface="Calibri"/>
                </a:endParaRPr>
              </a:p>
            </p:txBody>
          </p:sp>
          <p:sp>
            <p:nvSpPr>
              <p:cNvPr id="586" name="Google Shape;586;h23e0946672e61dbf_0_522"/>
              <p:cNvSpPr/>
              <p:nvPr/>
            </p:nvSpPr>
            <p:spPr>
              <a:xfrm>
                <a:off x="11534775" y="4095750"/>
                <a:ext cx="30024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Moon Priestess</a:t>
                </a:r>
                <a:endParaRPr b="0" i="0" sz="2400" u="none" cap="none" strike="noStrike">
                  <a:solidFill>
                    <a:schemeClr val="dk1"/>
                  </a:solidFill>
                  <a:latin typeface="Calibri"/>
                  <a:ea typeface="Calibri"/>
                  <a:cs typeface="Calibri"/>
                  <a:sym typeface="Calibri"/>
                </a:endParaRPr>
              </a:p>
            </p:txBody>
          </p:sp>
        </p:grpSp>
      </p:gr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91" name="Shape 591"/>
        <p:cNvGrpSpPr/>
        <p:nvPr/>
      </p:nvGrpSpPr>
      <p:grpSpPr>
        <a:xfrm>
          <a:off x="0" y="0"/>
          <a:ext cx="0" cy="0"/>
          <a:chOff x="0" y="0"/>
          <a:chExt cx="0" cy="0"/>
        </a:xfrm>
      </p:grpSpPr>
      <p:pic>
        <p:nvPicPr>
          <p:cNvPr descr="preencoded.png" id="592" name="Google Shape;592;h23e0946672e61dbf_0_555"/>
          <p:cNvPicPr preferRelativeResize="0"/>
          <p:nvPr/>
        </p:nvPicPr>
        <p:blipFill rotWithShape="1">
          <a:blip r:embed="rId3">
            <a:alphaModFix/>
          </a:blip>
          <a:srcRect b="0" l="0" r="0" t="0"/>
          <a:stretch/>
        </p:blipFill>
        <p:spPr>
          <a:xfrm>
            <a:off x="-1209675" y="504825"/>
            <a:ext cx="14011275" cy="14011275"/>
          </a:xfrm>
          <a:prstGeom prst="rect">
            <a:avLst/>
          </a:prstGeom>
          <a:noFill/>
          <a:ln>
            <a:noFill/>
          </a:ln>
        </p:spPr>
      </p:pic>
      <p:pic>
        <p:nvPicPr>
          <p:cNvPr descr="preencoded.png" id="593" name="Google Shape;593;h23e0946672e61dbf_0_555"/>
          <p:cNvPicPr preferRelativeResize="0"/>
          <p:nvPr/>
        </p:nvPicPr>
        <p:blipFill rotWithShape="1">
          <a:blip r:embed="rId4">
            <a:alphaModFix/>
          </a:blip>
          <a:srcRect b="0" l="0" r="0" t="0"/>
          <a:stretch/>
        </p:blipFill>
        <p:spPr>
          <a:xfrm rot="10800000">
            <a:off x="16497300" y="7858125"/>
            <a:ext cx="1419225" cy="1800225"/>
          </a:xfrm>
          <a:prstGeom prst="rect">
            <a:avLst/>
          </a:prstGeom>
          <a:noFill/>
          <a:ln>
            <a:noFill/>
          </a:ln>
        </p:spPr>
      </p:pic>
      <p:pic>
        <p:nvPicPr>
          <p:cNvPr descr="preencoded.png" id="594" name="Google Shape;594;h23e0946672e61dbf_0_555"/>
          <p:cNvPicPr preferRelativeResize="0"/>
          <p:nvPr/>
        </p:nvPicPr>
        <p:blipFill rotWithShape="1">
          <a:blip r:embed="rId5">
            <a:alphaModFix/>
          </a:blip>
          <a:srcRect b="0" l="0" r="0" t="0"/>
          <a:stretch/>
        </p:blipFill>
        <p:spPr>
          <a:xfrm>
            <a:off x="285750" y="371475"/>
            <a:ext cx="1576818" cy="1628775"/>
          </a:xfrm>
          <a:prstGeom prst="rect">
            <a:avLst/>
          </a:prstGeom>
          <a:noFill/>
          <a:ln>
            <a:noFill/>
          </a:ln>
        </p:spPr>
      </p:pic>
      <p:pic>
        <p:nvPicPr>
          <p:cNvPr descr="preencoded.png" id="595" name="Google Shape;595;h23e0946672e61dbf_0_555"/>
          <p:cNvPicPr preferRelativeResize="0"/>
          <p:nvPr/>
        </p:nvPicPr>
        <p:blipFill rotWithShape="1">
          <a:blip r:embed="rId6">
            <a:alphaModFix/>
          </a:blip>
          <a:srcRect b="0" l="0" r="0" t="0"/>
          <a:stretch/>
        </p:blipFill>
        <p:spPr>
          <a:xfrm rot="7200000">
            <a:off x="16080044" y="595697"/>
            <a:ext cx="1771650" cy="1181100"/>
          </a:xfrm>
          <a:prstGeom prst="rect">
            <a:avLst/>
          </a:prstGeom>
          <a:noFill/>
          <a:ln>
            <a:noFill/>
          </a:ln>
        </p:spPr>
      </p:pic>
      <p:pic>
        <p:nvPicPr>
          <p:cNvPr descr="preencoded.png" id="596" name="Google Shape;596;h23e0946672e61dbf_0_555"/>
          <p:cNvPicPr preferRelativeResize="0"/>
          <p:nvPr/>
        </p:nvPicPr>
        <p:blipFill rotWithShape="1">
          <a:blip r:embed="rId7">
            <a:alphaModFix/>
          </a:blip>
          <a:srcRect b="0" l="0" r="0" t="0"/>
          <a:stretch/>
        </p:blipFill>
        <p:spPr>
          <a:xfrm>
            <a:off x="3343275" y="5057775"/>
            <a:ext cx="4905375" cy="4905375"/>
          </a:xfrm>
          <a:prstGeom prst="rect">
            <a:avLst/>
          </a:prstGeom>
          <a:noFill/>
          <a:ln>
            <a:noFill/>
          </a:ln>
        </p:spPr>
      </p:pic>
      <p:grpSp>
        <p:nvGrpSpPr>
          <p:cNvPr id="597" name="Google Shape;597;h23e0946672e61dbf_0_555"/>
          <p:cNvGrpSpPr/>
          <p:nvPr/>
        </p:nvGrpSpPr>
        <p:grpSpPr>
          <a:xfrm>
            <a:off x="17640300" y="7994925"/>
            <a:ext cx="596549" cy="2063476"/>
            <a:chOff x="17640300" y="7994925"/>
            <a:chExt cx="596549" cy="2063476"/>
          </a:xfrm>
        </p:grpSpPr>
        <p:pic>
          <p:nvPicPr>
            <p:cNvPr descr="preencoded.png" id="598" name="Google Shape;598;h23e0946672e61dbf_0_555"/>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599" name="Google Shape;599;h23e0946672e61dbf_0_555"/>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pic>
        <p:nvPicPr>
          <p:cNvPr descr="preencoded.png" id="600" name="Google Shape;600;h23e0946672e61dbf_0_555"/>
          <p:cNvPicPr preferRelativeResize="0"/>
          <p:nvPr/>
        </p:nvPicPr>
        <p:blipFill rotWithShape="1">
          <a:blip r:embed="rId9">
            <a:alphaModFix/>
          </a:blip>
          <a:srcRect b="0" l="0" r="0" t="0"/>
          <a:stretch/>
        </p:blipFill>
        <p:spPr>
          <a:xfrm>
            <a:off x="790575" y="219075"/>
            <a:ext cx="5819775" cy="7534275"/>
          </a:xfrm>
          <a:prstGeom prst="rect">
            <a:avLst/>
          </a:prstGeom>
          <a:noFill/>
          <a:ln>
            <a:noFill/>
          </a:ln>
        </p:spPr>
      </p:pic>
      <p:pic>
        <p:nvPicPr>
          <p:cNvPr descr="preencoded.png" id="601" name="Google Shape;601;h23e0946672e61dbf_0_555"/>
          <p:cNvPicPr preferRelativeResize="0"/>
          <p:nvPr/>
        </p:nvPicPr>
        <p:blipFill rotWithShape="1">
          <a:blip r:embed="rId10">
            <a:alphaModFix/>
          </a:blip>
          <a:srcRect b="0" l="0" r="0" t="0"/>
          <a:stretch/>
        </p:blipFill>
        <p:spPr>
          <a:xfrm>
            <a:off x="6581775" y="704850"/>
            <a:ext cx="819150" cy="933450"/>
          </a:xfrm>
          <a:prstGeom prst="rect">
            <a:avLst/>
          </a:prstGeom>
          <a:noFill/>
          <a:ln>
            <a:noFill/>
          </a:ln>
        </p:spPr>
      </p:pic>
      <p:cxnSp>
        <p:nvCxnSpPr>
          <p:cNvPr id="602" name="Google Shape;602;h23e0946672e61dbf_0_555"/>
          <p:cNvCxnSpPr/>
          <p:nvPr/>
        </p:nvCxnSpPr>
        <p:spPr>
          <a:xfrm rot="-5400000">
            <a:off x="6395888" y="2390793"/>
            <a:ext cx="1219500" cy="0"/>
          </a:xfrm>
          <a:prstGeom prst="straightConnector1">
            <a:avLst/>
          </a:prstGeom>
          <a:noFill/>
          <a:ln cap="flat" cmpd="sng" w="28575">
            <a:solidFill>
              <a:srgbClr val="0178E8"/>
            </a:solidFill>
            <a:prstDash val="solid"/>
            <a:round/>
            <a:headEnd len="sm" w="sm" type="none"/>
            <a:tailEnd len="sm" w="sm" type="none"/>
          </a:ln>
        </p:spPr>
      </p:cxnSp>
      <p:pic>
        <p:nvPicPr>
          <p:cNvPr descr="preencoded.png" id="603" name="Google Shape;603;h23e0946672e61dbf_0_555"/>
          <p:cNvPicPr preferRelativeResize="0"/>
          <p:nvPr/>
        </p:nvPicPr>
        <p:blipFill rotWithShape="1">
          <a:blip r:embed="rId11">
            <a:alphaModFix/>
          </a:blip>
          <a:srcRect b="0" l="0" r="0" t="0"/>
          <a:stretch/>
        </p:blipFill>
        <p:spPr>
          <a:xfrm>
            <a:off x="6515100" y="3247169"/>
            <a:ext cx="952500" cy="725619"/>
          </a:xfrm>
          <a:prstGeom prst="rect">
            <a:avLst/>
          </a:prstGeom>
          <a:noFill/>
          <a:ln>
            <a:noFill/>
          </a:ln>
        </p:spPr>
      </p:pic>
      <p:cxnSp>
        <p:nvCxnSpPr>
          <p:cNvPr id="604" name="Google Shape;604;h23e0946672e61dbf_0_555"/>
          <p:cNvCxnSpPr/>
          <p:nvPr/>
        </p:nvCxnSpPr>
        <p:spPr>
          <a:xfrm rot="-5400000">
            <a:off x="6395888" y="4829193"/>
            <a:ext cx="1219500" cy="0"/>
          </a:xfrm>
          <a:prstGeom prst="straightConnector1">
            <a:avLst/>
          </a:prstGeom>
          <a:noFill/>
          <a:ln cap="flat" cmpd="sng" w="28575">
            <a:solidFill>
              <a:srgbClr val="0178E8"/>
            </a:solidFill>
            <a:prstDash val="solid"/>
            <a:round/>
            <a:headEnd len="sm" w="sm" type="none"/>
            <a:tailEnd len="sm" w="sm" type="none"/>
          </a:ln>
        </p:spPr>
      </p:cxnSp>
      <p:pic>
        <p:nvPicPr>
          <p:cNvPr descr="preencoded.png" id="605" name="Google Shape;605;h23e0946672e61dbf_0_555"/>
          <p:cNvPicPr preferRelativeResize="0"/>
          <p:nvPr/>
        </p:nvPicPr>
        <p:blipFill rotWithShape="1">
          <a:blip r:embed="rId12">
            <a:alphaModFix/>
          </a:blip>
          <a:srcRect b="0" l="0" r="0" t="0"/>
          <a:stretch/>
        </p:blipFill>
        <p:spPr>
          <a:xfrm>
            <a:off x="6562717" y="5600696"/>
            <a:ext cx="857266" cy="895358"/>
          </a:xfrm>
          <a:prstGeom prst="rect">
            <a:avLst/>
          </a:prstGeom>
          <a:noFill/>
          <a:ln>
            <a:noFill/>
          </a:ln>
        </p:spPr>
      </p:pic>
      <p:cxnSp>
        <p:nvCxnSpPr>
          <p:cNvPr id="606" name="Google Shape;606;h23e0946672e61dbf_0_555"/>
          <p:cNvCxnSpPr/>
          <p:nvPr/>
        </p:nvCxnSpPr>
        <p:spPr>
          <a:xfrm rot="-5400000">
            <a:off x="6395888" y="7267593"/>
            <a:ext cx="1219500" cy="0"/>
          </a:xfrm>
          <a:prstGeom prst="straightConnector1">
            <a:avLst/>
          </a:prstGeom>
          <a:noFill/>
          <a:ln cap="flat" cmpd="sng" w="28575">
            <a:solidFill>
              <a:srgbClr val="0178E8"/>
            </a:solidFill>
            <a:prstDash val="solid"/>
            <a:round/>
            <a:headEnd len="sm" w="sm" type="none"/>
            <a:tailEnd len="sm" w="sm" type="none"/>
          </a:ln>
        </p:spPr>
      </p:cxnSp>
      <p:pic>
        <p:nvPicPr>
          <p:cNvPr descr="preencoded.png" id="607" name="Google Shape;607;h23e0946672e61dbf_0_555"/>
          <p:cNvPicPr preferRelativeResize="0"/>
          <p:nvPr/>
        </p:nvPicPr>
        <p:blipFill rotWithShape="1">
          <a:blip r:embed="rId13">
            <a:alphaModFix/>
          </a:blip>
          <a:srcRect b="0" l="0" r="0" t="0"/>
          <a:stretch/>
        </p:blipFill>
        <p:spPr>
          <a:xfrm>
            <a:off x="6562725" y="8096250"/>
            <a:ext cx="857250" cy="781050"/>
          </a:xfrm>
          <a:prstGeom prst="rect">
            <a:avLst/>
          </a:prstGeom>
          <a:noFill/>
          <a:ln>
            <a:noFill/>
          </a:ln>
        </p:spPr>
      </p:pic>
      <p:sp>
        <p:nvSpPr>
          <p:cNvPr id="608" name="Google Shape;608;h23e0946672e61dbf_0_555"/>
          <p:cNvSpPr/>
          <p:nvPr/>
        </p:nvSpPr>
        <p:spPr>
          <a:xfrm>
            <a:off x="7600950" y="1905000"/>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Forbidden Forest: A place of mystery and wonder, where mystical creatures roam and flora flourishes.</a:t>
            </a:r>
            <a:endParaRPr b="0" i="0" sz="2400" u="none" cap="none" strike="noStrike">
              <a:solidFill>
                <a:schemeClr val="dk1"/>
              </a:solidFill>
              <a:latin typeface="Calibri"/>
              <a:ea typeface="Calibri"/>
              <a:cs typeface="Calibri"/>
              <a:sym typeface="Calibri"/>
            </a:endParaRPr>
          </a:p>
        </p:txBody>
      </p:sp>
      <p:sp>
        <p:nvSpPr>
          <p:cNvPr id="609" name="Google Shape;609;h23e0946672e61dbf_0_555"/>
          <p:cNvSpPr/>
          <p:nvPr/>
        </p:nvSpPr>
        <p:spPr>
          <a:xfrm>
            <a:off x="7600950" y="44672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Crystal Caves: A network of glittering caves filled with precious gems and minerals, guarded by fierce beasts.</a:t>
            </a:r>
            <a:endParaRPr b="0" i="0" sz="2400" u="none" cap="none" strike="noStrike">
              <a:solidFill>
                <a:schemeClr val="dk1"/>
              </a:solidFill>
              <a:latin typeface="Calibri"/>
              <a:ea typeface="Calibri"/>
              <a:cs typeface="Calibri"/>
              <a:sym typeface="Calibri"/>
            </a:endParaRPr>
          </a:p>
        </p:txBody>
      </p:sp>
      <p:sp>
        <p:nvSpPr>
          <p:cNvPr id="610" name="Google Shape;610;h23e0946672e61dbf_0_555"/>
          <p:cNvSpPr/>
          <p:nvPr/>
        </p:nvSpPr>
        <p:spPr>
          <a:xfrm>
            <a:off x="7600950" y="6981825"/>
            <a:ext cx="8814300" cy="878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Enchanted Garden: A place of pure beauty and tranquility, where the colors of the flowers are vibrant.</a:t>
            </a:r>
            <a:endParaRPr b="0" i="0" sz="2400" u="none" cap="none" strike="noStrike">
              <a:solidFill>
                <a:schemeClr val="dk1"/>
              </a:solidFill>
              <a:latin typeface="Calibri"/>
              <a:ea typeface="Calibri"/>
              <a:cs typeface="Calibri"/>
              <a:sym typeface="Calibri"/>
            </a:endParaRPr>
          </a:p>
        </p:txBody>
      </p:sp>
      <p:sp>
        <p:nvSpPr>
          <p:cNvPr id="611" name="Google Shape;611;h23e0946672e61dbf_0_555"/>
          <p:cNvSpPr/>
          <p:nvPr/>
        </p:nvSpPr>
        <p:spPr>
          <a:xfrm>
            <a:off x="6657975" y="9334500"/>
            <a:ext cx="6505500" cy="1219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The Mystery</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616" name="Shape 616"/>
        <p:cNvGrpSpPr/>
        <p:nvPr/>
      </p:nvGrpSpPr>
      <p:grpSpPr>
        <a:xfrm>
          <a:off x="0" y="0"/>
          <a:ext cx="0" cy="0"/>
          <a:chOff x="0" y="0"/>
          <a:chExt cx="0" cy="0"/>
        </a:xfrm>
      </p:grpSpPr>
      <p:pic>
        <p:nvPicPr>
          <p:cNvPr descr="preencoded.png" id="617" name="Google Shape;617;h23e0946672e61dbf_0_579"/>
          <p:cNvPicPr preferRelativeResize="0"/>
          <p:nvPr/>
        </p:nvPicPr>
        <p:blipFill rotWithShape="1">
          <a:blip r:embed="rId3">
            <a:alphaModFix/>
          </a:blip>
          <a:srcRect b="0" l="0" r="0" t="0"/>
          <a:stretch/>
        </p:blipFill>
        <p:spPr>
          <a:xfrm>
            <a:off x="9058275" y="-3705225"/>
            <a:ext cx="14011275" cy="14011275"/>
          </a:xfrm>
          <a:prstGeom prst="rect">
            <a:avLst/>
          </a:prstGeom>
          <a:noFill/>
          <a:ln>
            <a:noFill/>
          </a:ln>
        </p:spPr>
      </p:pic>
      <p:pic>
        <p:nvPicPr>
          <p:cNvPr descr="preencoded.png" id="618" name="Google Shape;618;h23e0946672e61dbf_0_579"/>
          <p:cNvPicPr preferRelativeResize="0"/>
          <p:nvPr/>
        </p:nvPicPr>
        <p:blipFill rotWithShape="1">
          <a:blip r:embed="rId4">
            <a:alphaModFix/>
          </a:blip>
          <a:srcRect b="0" l="0" r="0" t="0"/>
          <a:stretch/>
        </p:blipFill>
        <p:spPr>
          <a:xfrm>
            <a:off x="638175" y="8181975"/>
            <a:ext cx="1200150" cy="1524000"/>
          </a:xfrm>
          <a:prstGeom prst="rect">
            <a:avLst/>
          </a:prstGeom>
          <a:noFill/>
          <a:ln>
            <a:noFill/>
          </a:ln>
        </p:spPr>
      </p:pic>
      <p:pic>
        <p:nvPicPr>
          <p:cNvPr descr="preencoded.png" id="619" name="Google Shape;619;h23e0946672e61dbf_0_579"/>
          <p:cNvPicPr preferRelativeResize="0"/>
          <p:nvPr/>
        </p:nvPicPr>
        <p:blipFill rotWithShape="1">
          <a:blip r:embed="rId5">
            <a:alphaModFix/>
          </a:blip>
          <a:srcRect b="0" l="0" r="0" t="0"/>
          <a:stretch/>
        </p:blipFill>
        <p:spPr>
          <a:xfrm>
            <a:off x="638175" y="523875"/>
            <a:ext cx="1943100" cy="2228850"/>
          </a:xfrm>
          <a:prstGeom prst="rect">
            <a:avLst/>
          </a:prstGeom>
          <a:noFill/>
          <a:ln>
            <a:noFill/>
          </a:ln>
        </p:spPr>
      </p:pic>
      <p:pic>
        <p:nvPicPr>
          <p:cNvPr descr="preencoded.png" id="620" name="Google Shape;620;h23e0946672e61dbf_0_579"/>
          <p:cNvPicPr preferRelativeResize="0"/>
          <p:nvPr/>
        </p:nvPicPr>
        <p:blipFill rotWithShape="1">
          <a:blip r:embed="rId6">
            <a:alphaModFix/>
          </a:blip>
          <a:srcRect b="0" l="0" r="0" t="0"/>
          <a:stretch/>
        </p:blipFill>
        <p:spPr>
          <a:xfrm rot="-4500000">
            <a:off x="16325446" y="6885411"/>
            <a:ext cx="1771650" cy="1181100"/>
          </a:xfrm>
          <a:prstGeom prst="rect">
            <a:avLst/>
          </a:prstGeom>
          <a:noFill/>
          <a:ln>
            <a:noFill/>
          </a:ln>
        </p:spPr>
      </p:pic>
      <p:pic>
        <p:nvPicPr>
          <p:cNvPr descr="preencoded.png" id="621" name="Google Shape;621;h23e0946672e61dbf_0_579"/>
          <p:cNvPicPr preferRelativeResize="0"/>
          <p:nvPr/>
        </p:nvPicPr>
        <p:blipFill rotWithShape="1">
          <a:blip r:embed="rId7">
            <a:alphaModFix/>
          </a:blip>
          <a:srcRect b="0" l="0" r="0" t="0"/>
          <a:stretch/>
        </p:blipFill>
        <p:spPr>
          <a:xfrm>
            <a:off x="14211300" y="0"/>
            <a:ext cx="4905375" cy="4905375"/>
          </a:xfrm>
          <a:prstGeom prst="rect">
            <a:avLst/>
          </a:prstGeom>
          <a:noFill/>
          <a:ln>
            <a:noFill/>
          </a:ln>
        </p:spPr>
      </p:pic>
      <p:grpSp>
        <p:nvGrpSpPr>
          <p:cNvPr id="622" name="Google Shape;622;h23e0946672e61dbf_0_579"/>
          <p:cNvGrpSpPr/>
          <p:nvPr/>
        </p:nvGrpSpPr>
        <p:grpSpPr>
          <a:xfrm>
            <a:off x="17640300" y="7994925"/>
            <a:ext cx="596549" cy="2063476"/>
            <a:chOff x="17640300" y="7994925"/>
            <a:chExt cx="596549" cy="2063476"/>
          </a:xfrm>
        </p:grpSpPr>
        <p:pic>
          <p:nvPicPr>
            <p:cNvPr descr="preencoded.png" id="623" name="Google Shape;623;h23e0946672e61dbf_0_579"/>
            <p:cNvPicPr preferRelativeResize="0"/>
            <p:nvPr/>
          </p:nvPicPr>
          <p:blipFill rotWithShape="1">
            <a:blip r:embed="rId8">
              <a:alphaModFix/>
            </a:blip>
            <a:srcRect b="0" l="0" r="0" t="0"/>
            <a:stretch/>
          </p:blipFill>
          <p:spPr>
            <a:xfrm>
              <a:off x="17640300" y="9525000"/>
              <a:ext cx="533400" cy="533400"/>
            </a:xfrm>
            <a:prstGeom prst="rect">
              <a:avLst/>
            </a:prstGeom>
            <a:noFill/>
            <a:ln>
              <a:noFill/>
            </a:ln>
          </p:spPr>
        </p:pic>
        <p:sp>
          <p:nvSpPr>
            <p:cNvPr id="624" name="Google Shape;624;h23e0946672e61dbf_0_579"/>
            <p:cNvSpPr/>
            <p:nvPr/>
          </p:nvSpPr>
          <p:spPr>
            <a:xfrm rot="-5400000">
              <a:off x="17235450" y="8456925"/>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grpSp>
        <p:nvGrpSpPr>
          <p:cNvPr id="625" name="Google Shape;625;h23e0946672e61dbf_0_579"/>
          <p:cNvGrpSpPr/>
          <p:nvPr/>
        </p:nvGrpSpPr>
        <p:grpSpPr>
          <a:xfrm>
            <a:off x="590550" y="2767013"/>
            <a:ext cx="17106900" cy="6581850"/>
            <a:chOff x="590550" y="2767013"/>
            <a:chExt cx="17106900" cy="6581850"/>
          </a:xfrm>
        </p:grpSpPr>
        <p:grpSp>
          <p:nvGrpSpPr>
            <p:cNvPr id="626" name="Google Shape;626;h23e0946672e61dbf_0_579"/>
            <p:cNvGrpSpPr/>
            <p:nvPr/>
          </p:nvGrpSpPr>
          <p:grpSpPr>
            <a:xfrm>
              <a:off x="7629525" y="2767013"/>
              <a:ext cx="3848100" cy="1266900"/>
              <a:chOff x="7629525" y="2767013"/>
              <a:chExt cx="3848100" cy="1266900"/>
            </a:xfrm>
          </p:grpSpPr>
          <p:grpSp>
            <p:nvGrpSpPr>
              <p:cNvPr id="627" name="Google Shape;627;h23e0946672e61dbf_0_579"/>
              <p:cNvGrpSpPr/>
              <p:nvPr/>
            </p:nvGrpSpPr>
            <p:grpSpPr>
              <a:xfrm>
                <a:off x="8048625" y="2767013"/>
                <a:ext cx="3429000" cy="1266900"/>
                <a:chOff x="8048625" y="2767013"/>
                <a:chExt cx="3429000" cy="1266900"/>
              </a:xfrm>
            </p:grpSpPr>
            <p:sp>
              <p:nvSpPr>
                <p:cNvPr id="628" name="Google Shape;628;h23e0946672e61dbf_0_579"/>
                <p:cNvSpPr/>
                <p:nvPr/>
              </p:nvSpPr>
              <p:spPr>
                <a:xfrm>
                  <a:off x="8048625" y="2767013"/>
                  <a:ext cx="3429000" cy="1266900"/>
                </a:xfrm>
                <a:prstGeom prst="roundRect">
                  <a:avLst>
                    <a:gd fmla="val 434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29" name="Google Shape;629;h23e0946672e61dbf_0_579"/>
                <p:cNvSpPr/>
                <p:nvPr/>
              </p:nvSpPr>
              <p:spPr>
                <a:xfrm>
                  <a:off x="8582025" y="288131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Chloe Ng</a:t>
                  </a:r>
                  <a:endParaRPr b="0" i="0" sz="2700" u="none" cap="none" strike="noStrike">
                    <a:solidFill>
                      <a:schemeClr val="dk1"/>
                    </a:solidFill>
                    <a:latin typeface="Calibri"/>
                    <a:ea typeface="Calibri"/>
                    <a:cs typeface="Calibri"/>
                    <a:sym typeface="Calibri"/>
                  </a:endParaRPr>
                </a:p>
              </p:txBody>
            </p:sp>
            <p:sp>
              <p:nvSpPr>
                <p:cNvPr id="630" name="Google Shape;630;h23e0946672e61dbf_0_579"/>
                <p:cNvSpPr/>
                <p:nvPr/>
              </p:nvSpPr>
              <p:spPr>
                <a:xfrm>
                  <a:off x="8582025" y="34623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Mage</a:t>
                  </a:r>
                  <a:endParaRPr b="0" i="0" sz="2400" u="none" cap="none" strike="noStrike">
                    <a:solidFill>
                      <a:schemeClr val="dk1"/>
                    </a:solidFill>
                    <a:latin typeface="Calibri"/>
                    <a:ea typeface="Calibri"/>
                    <a:cs typeface="Calibri"/>
                    <a:sym typeface="Calibri"/>
                  </a:endParaRPr>
                </a:p>
              </p:txBody>
            </p:sp>
          </p:grpSp>
          <p:pic>
            <p:nvPicPr>
              <p:cNvPr descr="preencoded.png" id="631" name="Google Shape;631;h23e0946672e61dbf_0_579"/>
              <p:cNvPicPr preferRelativeResize="0"/>
              <p:nvPr/>
            </p:nvPicPr>
            <p:blipFill rotWithShape="1">
              <a:blip r:embed="rId9">
                <a:alphaModFix/>
              </a:blip>
              <a:srcRect b="0" l="0" r="0" t="0"/>
              <a:stretch/>
            </p:blipFill>
            <p:spPr>
              <a:xfrm>
                <a:off x="7629525" y="2981325"/>
                <a:ext cx="838200" cy="838200"/>
              </a:xfrm>
              <a:prstGeom prst="rect">
                <a:avLst/>
              </a:prstGeom>
              <a:noFill/>
              <a:ln>
                <a:noFill/>
              </a:ln>
            </p:spPr>
          </p:pic>
        </p:grpSp>
        <p:grpSp>
          <p:nvGrpSpPr>
            <p:cNvPr id="632" name="Google Shape;632;h23e0946672e61dbf_0_579"/>
            <p:cNvGrpSpPr/>
            <p:nvPr/>
          </p:nvGrpSpPr>
          <p:grpSpPr>
            <a:xfrm>
              <a:off x="590550" y="4538663"/>
              <a:ext cx="3848100" cy="1266900"/>
              <a:chOff x="590550" y="4538663"/>
              <a:chExt cx="3848100" cy="1266900"/>
            </a:xfrm>
          </p:grpSpPr>
          <p:grpSp>
            <p:nvGrpSpPr>
              <p:cNvPr id="633" name="Google Shape;633;h23e0946672e61dbf_0_579"/>
              <p:cNvGrpSpPr/>
              <p:nvPr/>
            </p:nvGrpSpPr>
            <p:grpSpPr>
              <a:xfrm>
                <a:off x="1009650" y="4538663"/>
                <a:ext cx="3429000" cy="1266900"/>
                <a:chOff x="1009650" y="4538663"/>
                <a:chExt cx="3429000" cy="1266900"/>
              </a:xfrm>
            </p:grpSpPr>
            <p:sp>
              <p:nvSpPr>
                <p:cNvPr id="634" name="Google Shape;634;h23e0946672e61dbf_0_579"/>
                <p:cNvSpPr/>
                <p:nvPr/>
              </p:nvSpPr>
              <p:spPr>
                <a:xfrm>
                  <a:off x="1009650" y="4538663"/>
                  <a:ext cx="3429000" cy="1266900"/>
                </a:xfrm>
                <a:prstGeom prst="roundRect">
                  <a:avLst>
                    <a:gd fmla="val 434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35" name="Google Shape;635;h23e0946672e61dbf_0_579"/>
                <p:cNvSpPr/>
                <p:nvPr/>
              </p:nvSpPr>
              <p:spPr>
                <a:xfrm>
                  <a:off x="1543050" y="46529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Valtorin</a:t>
                  </a:r>
                  <a:endParaRPr b="0" i="0" sz="2700" u="none" cap="none" strike="noStrike">
                    <a:solidFill>
                      <a:schemeClr val="dk1"/>
                    </a:solidFill>
                    <a:latin typeface="Calibri"/>
                    <a:ea typeface="Calibri"/>
                    <a:cs typeface="Calibri"/>
                    <a:sym typeface="Calibri"/>
                  </a:endParaRPr>
                </a:p>
              </p:txBody>
            </p:sp>
            <p:sp>
              <p:nvSpPr>
                <p:cNvPr id="636" name="Google Shape;636;h23e0946672e61dbf_0_579"/>
                <p:cNvSpPr/>
                <p:nvPr/>
              </p:nvSpPr>
              <p:spPr>
                <a:xfrm>
                  <a:off x="1543050" y="52339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Assassin</a:t>
                  </a:r>
                  <a:endParaRPr b="0" i="0" sz="2400" u="none" cap="none" strike="noStrike">
                    <a:solidFill>
                      <a:schemeClr val="dk1"/>
                    </a:solidFill>
                    <a:latin typeface="Calibri"/>
                    <a:ea typeface="Calibri"/>
                    <a:cs typeface="Calibri"/>
                    <a:sym typeface="Calibri"/>
                  </a:endParaRPr>
                </a:p>
              </p:txBody>
            </p:sp>
          </p:grpSp>
          <p:pic>
            <p:nvPicPr>
              <p:cNvPr descr="preencoded.png" id="637" name="Google Shape;637;h23e0946672e61dbf_0_579"/>
              <p:cNvPicPr preferRelativeResize="0"/>
              <p:nvPr/>
            </p:nvPicPr>
            <p:blipFill rotWithShape="1">
              <a:blip r:embed="rId10">
                <a:alphaModFix/>
              </a:blip>
              <a:srcRect b="0" l="0" r="0" t="0"/>
              <a:stretch/>
            </p:blipFill>
            <p:spPr>
              <a:xfrm>
                <a:off x="590550" y="4752975"/>
                <a:ext cx="838200" cy="838200"/>
              </a:xfrm>
              <a:prstGeom prst="rect">
                <a:avLst/>
              </a:prstGeom>
              <a:noFill/>
              <a:ln>
                <a:noFill/>
              </a:ln>
            </p:spPr>
          </p:pic>
        </p:grpSp>
        <p:grpSp>
          <p:nvGrpSpPr>
            <p:cNvPr id="638" name="Google Shape;638;h23e0946672e61dbf_0_579"/>
            <p:cNvGrpSpPr/>
            <p:nvPr/>
          </p:nvGrpSpPr>
          <p:grpSpPr>
            <a:xfrm>
              <a:off x="590550" y="6310313"/>
              <a:ext cx="3848100" cy="1266900"/>
              <a:chOff x="590550" y="6310313"/>
              <a:chExt cx="3848100" cy="1266900"/>
            </a:xfrm>
          </p:grpSpPr>
          <p:grpSp>
            <p:nvGrpSpPr>
              <p:cNvPr id="639" name="Google Shape;639;h23e0946672e61dbf_0_579"/>
              <p:cNvGrpSpPr/>
              <p:nvPr/>
            </p:nvGrpSpPr>
            <p:grpSpPr>
              <a:xfrm>
                <a:off x="1009650" y="6310313"/>
                <a:ext cx="3429000" cy="1266900"/>
                <a:chOff x="1009650" y="6310313"/>
                <a:chExt cx="3429000" cy="1266900"/>
              </a:xfrm>
            </p:grpSpPr>
            <p:sp>
              <p:nvSpPr>
                <p:cNvPr id="640" name="Google Shape;640;h23e0946672e61dbf_0_579"/>
                <p:cNvSpPr/>
                <p:nvPr/>
              </p:nvSpPr>
              <p:spPr>
                <a:xfrm>
                  <a:off x="1009650" y="6310313"/>
                  <a:ext cx="3429000" cy="1266900"/>
                </a:xfrm>
                <a:prstGeom prst="roundRect">
                  <a:avLst>
                    <a:gd fmla="val 434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1" name="Google Shape;641;h23e0946672e61dbf_0_579"/>
                <p:cNvSpPr/>
                <p:nvPr/>
              </p:nvSpPr>
              <p:spPr>
                <a:xfrm>
                  <a:off x="1543050" y="642461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Lyrisa</a:t>
                  </a:r>
                  <a:endParaRPr b="0" i="0" sz="2700" u="none" cap="none" strike="noStrike">
                    <a:solidFill>
                      <a:schemeClr val="dk1"/>
                    </a:solidFill>
                    <a:latin typeface="Calibri"/>
                    <a:ea typeface="Calibri"/>
                    <a:cs typeface="Calibri"/>
                    <a:sym typeface="Calibri"/>
                  </a:endParaRPr>
                </a:p>
              </p:txBody>
            </p:sp>
            <p:sp>
              <p:nvSpPr>
                <p:cNvPr id="642" name="Google Shape;642;h23e0946672e61dbf_0_579"/>
                <p:cNvSpPr/>
                <p:nvPr/>
              </p:nvSpPr>
              <p:spPr>
                <a:xfrm>
                  <a:off x="1543050" y="70056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Dreamer</a:t>
                  </a:r>
                  <a:endParaRPr b="0" i="0" sz="2400" u="none" cap="none" strike="noStrike">
                    <a:solidFill>
                      <a:schemeClr val="dk1"/>
                    </a:solidFill>
                    <a:latin typeface="Calibri"/>
                    <a:ea typeface="Calibri"/>
                    <a:cs typeface="Calibri"/>
                    <a:sym typeface="Calibri"/>
                  </a:endParaRPr>
                </a:p>
              </p:txBody>
            </p:sp>
          </p:grpSp>
          <p:pic>
            <p:nvPicPr>
              <p:cNvPr descr="preencoded.png" id="643" name="Google Shape;643;h23e0946672e61dbf_0_579"/>
              <p:cNvPicPr preferRelativeResize="0"/>
              <p:nvPr/>
            </p:nvPicPr>
            <p:blipFill rotWithShape="1">
              <a:blip r:embed="rId11">
                <a:alphaModFix/>
              </a:blip>
              <a:srcRect b="0" l="0" r="0" t="0"/>
              <a:stretch/>
            </p:blipFill>
            <p:spPr>
              <a:xfrm>
                <a:off x="590550" y="6524625"/>
                <a:ext cx="838200" cy="838200"/>
              </a:xfrm>
              <a:prstGeom prst="rect">
                <a:avLst/>
              </a:prstGeom>
              <a:noFill/>
              <a:ln>
                <a:noFill/>
              </a:ln>
            </p:spPr>
          </p:pic>
        </p:grpSp>
        <p:grpSp>
          <p:nvGrpSpPr>
            <p:cNvPr id="644" name="Google Shape;644;h23e0946672e61dbf_0_579"/>
            <p:cNvGrpSpPr/>
            <p:nvPr/>
          </p:nvGrpSpPr>
          <p:grpSpPr>
            <a:xfrm>
              <a:off x="5010150" y="6310313"/>
              <a:ext cx="3848100" cy="1266900"/>
              <a:chOff x="5010150" y="6310313"/>
              <a:chExt cx="3848100" cy="1266900"/>
            </a:xfrm>
          </p:grpSpPr>
          <p:grpSp>
            <p:nvGrpSpPr>
              <p:cNvPr id="645" name="Google Shape;645;h23e0946672e61dbf_0_579"/>
              <p:cNvGrpSpPr/>
              <p:nvPr/>
            </p:nvGrpSpPr>
            <p:grpSpPr>
              <a:xfrm>
                <a:off x="5429250" y="6310313"/>
                <a:ext cx="3429000" cy="1266900"/>
                <a:chOff x="5429250" y="6310313"/>
                <a:chExt cx="3429000" cy="1266900"/>
              </a:xfrm>
            </p:grpSpPr>
            <p:sp>
              <p:nvSpPr>
                <p:cNvPr id="646" name="Google Shape;646;h23e0946672e61dbf_0_579"/>
                <p:cNvSpPr/>
                <p:nvPr/>
              </p:nvSpPr>
              <p:spPr>
                <a:xfrm>
                  <a:off x="5429250" y="6310313"/>
                  <a:ext cx="3429000" cy="1266900"/>
                </a:xfrm>
                <a:prstGeom prst="roundRect">
                  <a:avLst>
                    <a:gd fmla="val 434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47" name="Google Shape;647;h23e0946672e61dbf_0_579"/>
                <p:cNvSpPr/>
                <p:nvPr/>
              </p:nvSpPr>
              <p:spPr>
                <a:xfrm>
                  <a:off x="5962650" y="642461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Lucian</a:t>
                  </a:r>
                  <a:endParaRPr b="0" i="0" sz="2700" u="none" cap="none" strike="noStrike">
                    <a:solidFill>
                      <a:schemeClr val="dk1"/>
                    </a:solidFill>
                    <a:latin typeface="Calibri"/>
                    <a:ea typeface="Calibri"/>
                    <a:cs typeface="Calibri"/>
                    <a:sym typeface="Calibri"/>
                  </a:endParaRPr>
                </a:p>
              </p:txBody>
            </p:sp>
            <p:sp>
              <p:nvSpPr>
                <p:cNvPr id="648" name="Google Shape;648;h23e0946672e61dbf_0_579"/>
                <p:cNvSpPr/>
                <p:nvPr/>
              </p:nvSpPr>
              <p:spPr>
                <a:xfrm>
                  <a:off x="5962650" y="70056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Conjurer</a:t>
                  </a:r>
                  <a:endParaRPr b="0" i="0" sz="2400" u="none" cap="none" strike="noStrike">
                    <a:solidFill>
                      <a:schemeClr val="dk1"/>
                    </a:solidFill>
                    <a:latin typeface="Calibri"/>
                    <a:ea typeface="Calibri"/>
                    <a:cs typeface="Calibri"/>
                    <a:sym typeface="Calibri"/>
                  </a:endParaRPr>
                </a:p>
              </p:txBody>
            </p:sp>
          </p:grpSp>
          <p:pic>
            <p:nvPicPr>
              <p:cNvPr descr="preencoded.png" id="649" name="Google Shape;649;h23e0946672e61dbf_0_579"/>
              <p:cNvPicPr preferRelativeResize="0"/>
              <p:nvPr/>
            </p:nvPicPr>
            <p:blipFill rotWithShape="1">
              <a:blip r:embed="rId12">
                <a:alphaModFix/>
              </a:blip>
              <a:srcRect b="0" l="0" r="0" t="0"/>
              <a:stretch/>
            </p:blipFill>
            <p:spPr>
              <a:xfrm>
                <a:off x="5010150" y="6524625"/>
                <a:ext cx="838200" cy="838200"/>
              </a:xfrm>
              <a:prstGeom prst="rect">
                <a:avLst/>
              </a:prstGeom>
              <a:noFill/>
              <a:ln>
                <a:noFill/>
              </a:ln>
            </p:spPr>
          </p:pic>
        </p:grpSp>
        <p:grpSp>
          <p:nvGrpSpPr>
            <p:cNvPr id="650" name="Google Shape;650;h23e0946672e61dbf_0_579"/>
            <p:cNvGrpSpPr/>
            <p:nvPr/>
          </p:nvGrpSpPr>
          <p:grpSpPr>
            <a:xfrm>
              <a:off x="5010150" y="8081963"/>
              <a:ext cx="3848100" cy="1266900"/>
              <a:chOff x="5010150" y="8081963"/>
              <a:chExt cx="3848100" cy="1266900"/>
            </a:xfrm>
          </p:grpSpPr>
          <p:grpSp>
            <p:nvGrpSpPr>
              <p:cNvPr id="651" name="Google Shape;651;h23e0946672e61dbf_0_579"/>
              <p:cNvGrpSpPr/>
              <p:nvPr/>
            </p:nvGrpSpPr>
            <p:grpSpPr>
              <a:xfrm>
                <a:off x="5429250" y="8081963"/>
                <a:ext cx="3429000" cy="1266900"/>
                <a:chOff x="5429250" y="8081963"/>
                <a:chExt cx="3429000" cy="1266900"/>
              </a:xfrm>
            </p:grpSpPr>
            <p:sp>
              <p:nvSpPr>
                <p:cNvPr id="652" name="Google Shape;652;h23e0946672e61dbf_0_579"/>
                <p:cNvSpPr/>
                <p:nvPr/>
              </p:nvSpPr>
              <p:spPr>
                <a:xfrm>
                  <a:off x="5429250" y="8081963"/>
                  <a:ext cx="3429000" cy="1266900"/>
                </a:xfrm>
                <a:prstGeom prst="roundRect">
                  <a:avLst>
                    <a:gd fmla="val 434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3" name="Google Shape;653;h23e0946672e61dbf_0_579"/>
                <p:cNvSpPr/>
                <p:nvPr/>
              </p:nvSpPr>
              <p:spPr>
                <a:xfrm>
                  <a:off x="5962650" y="81962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Cedric</a:t>
                  </a:r>
                  <a:endParaRPr b="0" i="0" sz="2700" u="none" cap="none" strike="noStrike">
                    <a:solidFill>
                      <a:schemeClr val="dk1"/>
                    </a:solidFill>
                    <a:latin typeface="Calibri"/>
                    <a:ea typeface="Calibri"/>
                    <a:cs typeface="Calibri"/>
                    <a:sym typeface="Calibri"/>
                  </a:endParaRPr>
                </a:p>
              </p:txBody>
            </p:sp>
            <p:sp>
              <p:nvSpPr>
                <p:cNvPr id="654" name="Google Shape;654;h23e0946672e61dbf_0_579"/>
                <p:cNvSpPr/>
                <p:nvPr/>
              </p:nvSpPr>
              <p:spPr>
                <a:xfrm>
                  <a:off x="5962650" y="87772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Timekeeper</a:t>
                  </a:r>
                  <a:endParaRPr b="0" i="0" sz="2400" u="none" cap="none" strike="noStrike">
                    <a:solidFill>
                      <a:schemeClr val="dk1"/>
                    </a:solidFill>
                    <a:latin typeface="Calibri"/>
                    <a:ea typeface="Calibri"/>
                    <a:cs typeface="Calibri"/>
                    <a:sym typeface="Calibri"/>
                  </a:endParaRPr>
                </a:p>
              </p:txBody>
            </p:sp>
          </p:grpSp>
          <p:pic>
            <p:nvPicPr>
              <p:cNvPr descr="preencoded.png" id="655" name="Google Shape;655;h23e0946672e61dbf_0_579"/>
              <p:cNvPicPr preferRelativeResize="0"/>
              <p:nvPr/>
            </p:nvPicPr>
            <p:blipFill rotWithShape="1">
              <a:blip r:embed="rId13">
                <a:alphaModFix/>
              </a:blip>
              <a:srcRect b="0" l="0" r="0" t="0"/>
              <a:stretch/>
            </p:blipFill>
            <p:spPr>
              <a:xfrm>
                <a:off x="5010150" y="8296275"/>
                <a:ext cx="838200" cy="838200"/>
              </a:xfrm>
              <a:prstGeom prst="rect">
                <a:avLst/>
              </a:prstGeom>
              <a:noFill/>
              <a:ln>
                <a:noFill/>
              </a:ln>
            </p:spPr>
          </p:pic>
        </p:grpSp>
        <p:grpSp>
          <p:nvGrpSpPr>
            <p:cNvPr id="656" name="Google Shape;656;h23e0946672e61dbf_0_579"/>
            <p:cNvGrpSpPr/>
            <p:nvPr/>
          </p:nvGrpSpPr>
          <p:grpSpPr>
            <a:xfrm>
              <a:off x="9429750" y="6310313"/>
              <a:ext cx="3848100" cy="1266900"/>
              <a:chOff x="9429750" y="6310313"/>
              <a:chExt cx="3848100" cy="1266900"/>
            </a:xfrm>
          </p:grpSpPr>
          <p:grpSp>
            <p:nvGrpSpPr>
              <p:cNvPr id="657" name="Google Shape;657;h23e0946672e61dbf_0_579"/>
              <p:cNvGrpSpPr/>
              <p:nvPr/>
            </p:nvGrpSpPr>
            <p:grpSpPr>
              <a:xfrm>
                <a:off x="9848850" y="6310313"/>
                <a:ext cx="3429000" cy="1266900"/>
                <a:chOff x="9848850" y="6310313"/>
                <a:chExt cx="3429000" cy="1266900"/>
              </a:xfrm>
            </p:grpSpPr>
            <p:sp>
              <p:nvSpPr>
                <p:cNvPr id="658" name="Google Shape;658;h23e0946672e61dbf_0_579"/>
                <p:cNvSpPr/>
                <p:nvPr/>
              </p:nvSpPr>
              <p:spPr>
                <a:xfrm>
                  <a:off x="9848850" y="6310313"/>
                  <a:ext cx="3429000" cy="1266900"/>
                </a:xfrm>
                <a:prstGeom prst="roundRect">
                  <a:avLst>
                    <a:gd fmla="val 434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59" name="Google Shape;659;h23e0946672e61dbf_0_579"/>
                <p:cNvSpPr/>
                <p:nvPr/>
              </p:nvSpPr>
              <p:spPr>
                <a:xfrm>
                  <a:off x="10382250" y="642461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Elvina</a:t>
                  </a:r>
                  <a:endParaRPr b="0" i="0" sz="2700" u="none" cap="none" strike="noStrike">
                    <a:solidFill>
                      <a:schemeClr val="dk1"/>
                    </a:solidFill>
                    <a:latin typeface="Calibri"/>
                    <a:ea typeface="Calibri"/>
                    <a:cs typeface="Calibri"/>
                    <a:sym typeface="Calibri"/>
                  </a:endParaRPr>
                </a:p>
              </p:txBody>
            </p:sp>
            <p:sp>
              <p:nvSpPr>
                <p:cNvPr id="660" name="Google Shape;660;h23e0946672e61dbf_0_579"/>
                <p:cNvSpPr/>
                <p:nvPr/>
              </p:nvSpPr>
              <p:spPr>
                <a:xfrm>
                  <a:off x="10382250" y="70056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Oracle</a:t>
                  </a:r>
                  <a:endParaRPr b="0" i="0" sz="2400" u="none" cap="none" strike="noStrike">
                    <a:solidFill>
                      <a:schemeClr val="dk1"/>
                    </a:solidFill>
                    <a:latin typeface="Calibri"/>
                    <a:ea typeface="Calibri"/>
                    <a:cs typeface="Calibri"/>
                    <a:sym typeface="Calibri"/>
                  </a:endParaRPr>
                </a:p>
              </p:txBody>
            </p:sp>
          </p:grpSp>
          <p:pic>
            <p:nvPicPr>
              <p:cNvPr descr="preencoded.png" id="661" name="Google Shape;661;h23e0946672e61dbf_0_579"/>
              <p:cNvPicPr preferRelativeResize="0"/>
              <p:nvPr/>
            </p:nvPicPr>
            <p:blipFill rotWithShape="1">
              <a:blip r:embed="rId14">
                <a:alphaModFix/>
              </a:blip>
              <a:srcRect b="0" l="0" r="0" t="0"/>
              <a:stretch/>
            </p:blipFill>
            <p:spPr>
              <a:xfrm>
                <a:off x="9429750" y="6524625"/>
                <a:ext cx="838200" cy="838200"/>
              </a:xfrm>
              <a:prstGeom prst="rect">
                <a:avLst/>
              </a:prstGeom>
              <a:noFill/>
              <a:ln>
                <a:noFill/>
              </a:ln>
            </p:spPr>
          </p:pic>
        </p:grpSp>
        <p:grpSp>
          <p:nvGrpSpPr>
            <p:cNvPr id="662" name="Google Shape;662;h23e0946672e61dbf_0_579"/>
            <p:cNvGrpSpPr/>
            <p:nvPr/>
          </p:nvGrpSpPr>
          <p:grpSpPr>
            <a:xfrm>
              <a:off x="9429750" y="8081963"/>
              <a:ext cx="3848100" cy="1266900"/>
              <a:chOff x="9429750" y="8081963"/>
              <a:chExt cx="3848100" cy="1266900"/>
            </a:xfrm>
          </p:grpSpPr>
          <p:grpSp>
            <p:nvGrpSpPr>
              <p:cNvPr id="663" name="Google Shape;663;h23e0946672e61dbf_0_579"/>
              <p:cNvGrpSpPr/>
              <p:nvPr/>
            </p:nvGrpSpPr>
            <p:grpSpPr>
              <a:xfrm>
                <a:off x="9848850" y="8081963"/>
                <a:ext cx="3429000" cy="1266900"/>
                <a:chOff x="9848850" y="8081963"/>
                <a:chExt cx="3429000" cy="1266900"/>
              </a:xfrm>
            </p:grpSpPr>
            <p:sp>
              <p:nvSpPr>
                <p:cNvPr id="664" name="Google Shape;664;h23e0946672e61dbf_0_579"/>
                <p:cNvSpPr/>
                <p:nvPr/>
              </p:nvSpPr>
              <p:spPr>
                <a:xfrm>
                  <a:off x="9848850" y="8081963"/>
                  <a:ext cx="3429000" cy="1266900"/>
                </a:xfrm>
                <a:prstGeom prst="roundRect">
                  <a:avLst>
                    <a:gd fmla="val 434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65" name="Google Shape;665;h23e0946672e61dbf_0_579"/>
                <p:cNvSpPr/>
                <p:nvPr/>
              </p:nvSpPr>
              <p:spPr>
                <a:xfrm>
                  <a:off x="10382250" y="81962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Seraphina</a:t>
                  </a:r>
                  <a:endParaRPr b="0" i="0" sz="2700" u="none" cap="none" strike="noStrike">
                    <a:solidFill>
                      <a:schemeClr val="dk1"/>
                    </a:solidFill>
                    <a:latin typeface="Calibri"/>
                    <a:ea typeface="Calibri"/>
                    <a:cs typeface="Calibri"/>
                    <a:sym typeface="Calibri"/>
                  </a:endParaRPr>
                </a:p>
              </p:txBody>
            </p:sp>
            <p:sp>
              <p:nvSpPr>
                <p:cNvPr id="666" name="Google Shape;666;h23e0946672e61dbf_0_579"/>
                <p:cNvSpPr/>
                <p:nvPr/>
              </p:nvSpPr>
              <p:spPr>
                <a:xfrm>
                  <a:off x="10382250" y="87772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Lightbringer</a:t>
                  </a:r>
                  <a:endParaRPr b="0" i="0" sz="2400" u="none" cap="none" strike="noStrike">
                    <a:solidFill>
                      <a:schemeClr val="dk1"/>
                    </a:solidFill>
                    <a:latin typeface="Calibri"/>
                    <a:ea typeface="Calibri"/>
                    <a:cs typeface="Calibri"/>
                    <a:sym typeface="Calibri"/>
                  </a:endParaRPr>
                </a:p>
              </p:txBody>
            </p:sp>
          </p:grpSp>
          <p:pic>
            <p:nvPicPr>
              <p:cNvPr descr="preencoded.png" id="667" name="Google Shape;667;h23e0946672e61dbf_0_579"/>
              <p:cNvPicPr preferRelativeResize="0"/>
              <p:nvPr/>
            </p:nvPicPr>
            <p:blipFill rotWithShape="1">
              <a:blip r:embed="rId15">
                <a:alphaModFix/>
              </a:blip>
              <a:srcRect b="0" l="0" r="0" t="0"/>
              <a:stretch/>
            </p:blipFill>
            <p:spPr>
              <a:xfrm>
                <a:off x="9429750" y="8296275"/>
                <a:ext cx="838200" cy="838200"/>
              </a:xfrm>
              <a:prstGeom prst="rect">
                <a:avLst/>
              </a:prstGeom>
              <a:noFill/>
              <a:ln>
                <a:noFill/>
              </a:ln>
            </p:spPr>
          </p:pic>
        </p:grpSp>
        <p:grpSp>
          <p:nvGrpSpPr>
            <p:cNvPr id="668" name="Google Shape;668;h23e0946672e61dbf_0_579"/>
            <p:cNvGrpSpPr/>
            <p:nvPr/>
          </p:nvGrpSpPr>
          <p:grpSpPr>
            <a:xfrm>
              <a:off x="13849350" y="6310313"/>
              <a:ext cx="3848100" cy="1266900"/>
              <a:chOff x="13849350" y="6310313"/>
              <a:chExt cx="3848100" cy="1266900"/>
            </a:xfrm>
          </p:grpSpPr>
          <p:grpSp>
            <p:nvGrpSpPr>
              <p:cNvPr id="669" name="Google Shape;669;h23e0946672e61dbf_0_579"/>
              <p:cNvGrpSpPr/>
              <p:nvPr/>
            </p:nvGrpSpPr>
            <p:grpSpPr>
              <a:xfrm>
                <a:off x="14268450" y="6310313"/>
                <a:ext cx="3429000" cy="1266900"/>
                <a:chOff x="14268450" y="6310313"/>
                <a:chExt cx="3429000" cy="1266900"/>
              </a:xfrm>
            </p:grpSpPr>
            <p:sp>
              <p:nvSpPr>
                <p:cNvPr id="670" name="Google Shape;670;h23e0946672e61dbf_0_579"/>
                <p:cNvSpPr/>
                <p:nvPr/>
              </p:nvSpPr>
              <p:spPr>
                <a:xfrm>
                  <a:off x="14268450" y="6310313"/>
                  <a:ext cx="3429000" cy="1266900"/>
                </a:xfrm>
                <a:prstGeom prst="roundRect">
                  <a:avLst>
                    <a:gd fmla="val 434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1" name="Google Shape;671;h23e0946672e61dbf_0_579"/>
                <p:cNvSpPr/>
                <p:nvPr/>
              </p:nvSpPr>
              <p:spPr>
                <a:xfrm>
                  <a:off x="14801850" y="642461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Kaelen</a:t>
                  </a:r>
                  <a:endParaRPr b="0" i="0" sz="2700" u="none" cap="none" strike="noStrike">
                    <a:solidFill>
                      <a:schemeClr val="dk1"/>
                    </a:solidFill>
                    <a:latin typeface="Calibri"/>
                    <a:ea typeface="Calibri"/>
                    <a:cs typeface="Calibri"/>
                    <a:sym typeface="Calibri"/>
                  </a:endParaRPr>
                </a:p>
              </p:txBody>
            </p:sp>
            <p:sp>
              <p:nvSpPr>
                <p:cNvPr id="672" name="Google Shape;672;h23e0946672e61dbf_0_579"/>
                <p:cNvSpPr/>
                <p:nvPr/>
              </p:nvSpPr>
              <p:spPr>
                <a:xfrm>
                  <a:off x="14801850" y="700563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Sentinel</a:t>
                  </a:r>
                  <a:endParaRPr b="0" i="0" sz="2400" u="none" cap="none" strike="noStrike">
                    <a:solidFill>
                      <a:schemeClr val="dk1"/>
                    </a:solidFill>
                    <a:latin typeface="Calibri"/>
                    <a:ea typeface="Calibri"/>
                    <a:cs typeface="Calibri"/>
                    <a:sym typeface="Calibri"/>
                  </a:endParaRPr>
                </a:p>
              </p:txBody>
            </p:sp>
          </p:grpSp>
          <p:pic>
            <p:nvPicPr>
              <p:cNvPr descr="preencoded.png" id="673" name="Google Shape;673;h23e0946672e61dbf_0_579"/>
              <p:cNvPicPr preferRelativeResize="0"/>
              <p:nvPr/>
            </p:nvPicPr>
            <p:blipFill rotWithShape="1">
              <a:blip r:embed="rId16">
                <a:alphaModFix/>
              </a:blip>
              <a:srcRect b="0" l="0" r="0" t="0"/>
              <a:stretch/>
            </p:blipFill>
            <p:spPr>
              <a:xfrm>
                <a:off x="13849350" y="6524625"/>
                <a:ext cx="838200" cy="838200"/>
              </a:xfrm>
              <a:prstGeom prst="rect">
                <a:avLst/>
              </a:prstGeom>
              <a:noFill/>
              <a:ln>
                <a:noFill/>
              </a:ln>
            </p:spPr>
          </p:pic>
        </p:grpSp>
        <p:grpSp>
          <p:nvGrpSpPr>
            <p:cNvPr id="674" name="Google Shape;674;h23e0946672e61dbf_0_579"/>
            <p:cNvGrpSpPr/>
            <p:nvPr/>
          </p:nvGrpSpPr>
          <p:grpSpPr>
            <a:xfrm>
              <a:off x="5010150" y="4538663"/>
              <a:ext cx="3848100" cy="1266900"/>
              <a:chOff x="5010150" y="4538663"/>
              <a:chExt cx="3848100" cy="1266900"/>
            </a:xfrm>
          </p:grpSpPr>
          <p:grpSp>
            <p:nvGrpSpPr>
              <p:cNvPr id="675" name="Google Shape;675;h23e0946672e61dbf_0_579"/>
              <p:cNvGrpSpPr/>
              <p:nvPr/>
            </p:nvGrpSpPr>
            <p:grpSpPr>
              <a:xfrm>
                <a:off x="5429250" y="4538663"/>
                <a:ext cx="3429000" cy="1266900"/>
                <a:chOff x="5429250" y="4538663"/>
                <a:chExt cx="3429000" cy="1266900"/>
              </a:xfrm>
            </p:grpSpPr>
            <p:sp>
              <p:nvSpPr>
                <p:cNvPr id="676" name="Google Shape;676;h23e0946672e61dbf_0_579"/>
                <p:cNvSpPr/>
                <p:nvPr/>
              </p:nvSpPr>
              <p:spPr>
                <a:xfrm>
                  <a:off x="5429250" y="4538663"/>
                  <a:ext cx="3429000" cy="1266900"/>
                </a:xfrm>
                <a:prstGeom prst="roundRect">
                  <a:avLst>
                    <a:gd fmla="val 434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77" name="Google Shape;677;h23e0946672e61dbf_0_579"/>
                <p:cNvSpPr/>
                <p:nvPr/>
              </p:nvSpPr>
              <p:spPr>
                <a:xfrm>
                  <a:off x="5962650" y="46529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Aurielle</a:t>
                  </a:r>
                  <a:endParaRPr b="0" i="0" sz="2700" u="none" cap="none" strike="noStrike">
                    <a:solidFill>
                      <a:schemeClr val="dk1"/>
                    </a:solidFill>
                    <a:latin typeface="Calibri"/>
                    <a:ea typeface="Calibri"/>
                    <a:cs typeface="Calibri"/>
                    <a:sym typeface="Calibri"/>
                  </a:endParaRPr>
                </a:p>
              </p:txBody>
            </p:sp>
            <p:sp>
              <p:nvSpPr>
                <p:cNvPr id="678" name="Google Shape;678;h23e0946672e61dbf_0_579"/>
                <p:cNvSpPr/>
                <p:nvPr/>
              </p:nvSpPr>
              <p:spPr>
                <a:xfrm>
                  <a:off x="5962650" y="52339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Priestess</a:t>
                  </a:r>
                  <a:endParaRPr b="0" i="0" sz="2400" u="none" cap="none" strike="noStrike">
                    <a:solidFill>
                      <a:schemeClr val="dk1"/>
                    </a:solidFill>
                    <a:latin typeface="Calibri"/>
                    <a:ea typeface="Calibri"/>
                    <a:cs typeface="Calibri"/>
                    <a:sym typeface="Calibri"/>
                  </a:endParaRPr>
                </a:p>
              </p:txBody>
            </p:sp>
          </p:grpSp>
          <p:pic>
            <p:nvPicPr>
              <p:cNvPr descr="preencoded.png" id="679" name="Google Shape;679;h23e0946672e61dbf_0_579"/>
              <p:cNvPicPr preferRelativeResize="0"/>
              <p:nvPr/>
            </p:nvPicPr>
            <p:blipFill rotWithShape="1">
              <a:blip r:embed="rId17">
                <a:alphaModFix/>
              </a:blip>
              <a:srcRect b="0" l="0" r="0" t="0"/>
              <a:stretch/>
            </p:blipFill>
            <p:spPr>
              <a:xfrm>
                <a:off x="5010150" y="4752975"/>
                <a:ext cx="838200" cy="838200"/>
              </a:xfrm>
              <a:prstGeom prst="rect">
                <a:avLst/>
              </a:prstGeom>
              <a:noFill/>
              <a:ln>
                <a:noFill/>
              </a:ln>
            </p:spPr>
          </p:pic>
        </p:grpSp>
        <p:grpSp>
          <p:nvGrpSpPr>
            <p:cNvPr id="680" name="Google Shape;680;h23e0946672e61dbf_0_579"/>
            <p:cNvGrpSpPr/>
            <p:nvPr/>
          </p:nvGrpSpPr>
          <p:grpSpPr>
            <a:xfrm>
              <a:off x="13849350" y="4538663"/>
              <a:ext cx="3848100" cy="1266900"/>
              <a:chOff x="13849350" y="4538663"/>
              <a:chExt cx="3848100" cy="1266900"/>
            </a:xfrm>
          </p:grpSpPr>
          <p:grpSp>
            <p:nvGrpSpPr>
              <p:cNvPr id="681" name="Google Shape;681;h23e0946672e61dbf_0_579"/>
              <p:cNvGrpSpPr/>
              <p:nvPr/>
            </p:nvGrpSpPr>
            <p:grpSpPr>
              <a:xfrm>
                <a:off x="14268450" y="4538663"/>
                <a:ext cx="3429000" cy="1266900"/>
                <a:chOff x="14268450" y="4538663"/>
                <a:chExt cx="3429000" cy="1266900"/>
              </a:xfrm>
            </p:grpSpPr>
            <p:sp>
              <p:nvSpPr>
                <p:cNvPr id="682" name="Google Shape;682;h23e0946672e61dbf_0_579"/>
                <p:cNvSpPr/>
                <p:nvPr/>
              </p:nvSpPr>
              <p:spPr>
                <a:xfrm>
                  <a:off x="14268450" y="4538663"/>
                  <a:ext cx="3429000" cy="1266900"/>
                </a:xfrm>
                <a:prstGeom prst="roundRect">
                  <a:avLst>
                    <a:gd fmla="val 434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3" name="Google Shape;683;h23e0946672e61dbf_0_579"/>
                <p:cNvSpPr/>
                <p:nvPr/>
              </p:nvSpPr>
              <p:spPr>
                <a:xfrm>
                  <a:off x="14801850" y="46529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Dariana</a:t>
                  </a:r>
                  <a:endParaRPr b="0" i="0" sz="2700" u="none" cap="none" strike="noStrike">
                    <a:solidFill>
                      <a:schemeClr val="dk1"/>
                    </a:solidFill>
                    <a:latin typeface="Calibri"/>
                    <a:ea typeface="Calibri"/>
                    <a:cs typeface="Calibri"/>
                    <a:sym typeface="Calibri"/>
                  </a:endParaRPr>
                </a:p>
              </p:txBody>
            </p:sp>
            <p:sp>
              <p:nvSpPr>
                <p:cNvPr id="684" name="Google Shape;684;h23e0946672e61dbf_0_579"/>
                <p:cNvSpPr/>
                <p:nvPr/>
              </p:nvSpPr>
              <p:spPr>
                <a:xfrm>
                  <a:off x="14801850" y="52339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Shaman</a:t>
                  </a:r>
                  <a:endParaRPr b="0" i="0" sz="2400" u="none" cap="none" strike="noStrike">
                    <a:solidFill>
                      <a:schemeClr val="dk1"/>
                    </a:solidFill>
                    <a:latin typeface="Calibri"/>
                    <a:ea typeface="Calibri"/>
                    <a:cs typeface="Calibri"/>
                    <a:sym typeface="Calibri"/>
                  </a:endParaRPr>
                </a:p>
              </p:txBody>
            </p:sp>
          </p:grpSp>
          <p:pic>
            <p:nvPicPr>
              <p:cNvPr descr="preencoded.png" id="685" name="Google Shape;685;h23e0946672e61dbf_0_579"/>
              <p:cNvPicPr preferRelativeResize="0"/>
              <p:nvPr/>
            </p:nvPicPr>
            <p:blipFill rotWithShape="1">
              <a:blip r:embed="rId18">
                <a:alphaModFix/>
              </a:blip>
              <a:srcRect b="0" l="0" r="0" t="0"/>
              <a:stretch/>
            </p:blipFill>
            <p:spPr>
              <a:xfrm>
                <a:off x="13849350" y="4752975"/>
                <a:ext cx="838200" cy="838200"/>
              </a:xfrm>
              <a:prstGeom prst="rect">
                <a:avLst/>
              </a:prstGeom>
              <a:noFill/>
              <a:ln>
                <a:noFill/>
              </a:ln>
            </p:spPr>
          </p:pic>
        </p:grpSp>
        <p:grpSp>
          <p:nvGrpSpPr>
            <p:cNvPr id="686" name="Google Shape;686;h23e0946672e61dbf_0_579"/>
            <p:cNvGrpSpPr/>
            <p:nvPr/>
          </p:nvGrpSpPr>
          <p:grpSpPr>
            <a:xfrm>
              <a:off x="9429750" y="4538663"/>
              <a:ext cx="3848100" cy="1266900"/>
              <a:chOff x="9429750" y="4538663"/>
              <a:chExt cx="3848100" cy="1266900"/>
            </a:xfrm>
          </p:grpSpPr>
          <p:grpSp>
            <p:nvGrpSpPr>
              <p:cNvPr id="687" name="Google Shape;687;h23e0946672e61dbf_0_579"/>
              <p:cNvGrpSpPr/>
              <p:nvPr/>
            </p:nvGrpSpPr>
            <p:grpSpPr>
              <a:xfrm>
                <a:off x="9848850" y="4538663"/>
                <a:ext cx="3429000" cy="1266900"/>
                <a:chOff x="9848850" y="4538663"/>
                <a:chExt cx="3429000" cy="1266900"/>
              </a:xfrm>
            </p:grpSpPr>
            <p:sp>
              <p:nvSpPr>
                <p:cNvPr id="688" name="Google Shape;688;h23e0946672e61dbf_0_579"/>
                <p:cNvSpPr/>
                <p:nvPr/>
              </p:nvSpPr>
              <p:spPr>
                <a:xfrm>
                  <a:off x="9848850" y="4538663"/>
                  <a:ext cx="3429000" cy="1266900"/>
                </a:xfrm>
                <a:prstGeom prst="roundRect">
                  <a:avLst>
                    <a:gd fmla="val 4342" name="adj"/>
                  </a:avLst>
                </a:prstGeom>
                <a:noFill/>
                <a:ln cap="flat" cmpd="sng" w="9525">
                  <a:solidFill>
                    <a:srgbClr val="4D4D4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89" name="Google Shape;689;h23e0946672e61dbf_0_579"/>
                <p:cNvSpPr/>
                <p:nvPr/>
              </p:nvSpPr>
              <p:spPr>
                <a:xfrm>
                  <a:off x="10382250" y="4652963"/>
                  <a:ext cx="2811900" cy="548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700"/>
                    <a:buFont typeface="Vampiro One"/>
                    <a:buNone/>
                  </a:pPr>
                  <a:r>
                    <a:rPr b="0" i="0" lang="en-US" sz="2700" u="none" cap="none" strike="noStrike">
                      <a:solidFill>
                        <a:srgbClr val="0E0E0E"/>
                      </a:solidFill>
                      <a:latin typeface="Vampiro One"/>
                      <a:ea typeface="Vampiro One"/>
                      <a:cs typeface="Vampiro One"/>
                      <a:sym typeface="Vampiro One"/>
                    </a:rPr>
                    <a:t>Theronis</a:t>
                  </a:r>
                  <a:endParaRPr b="0" i="0" sz="2700" u="none" cap="none" strike="noStrike">
                    <a:solidFill>
                      <a:schemeClr val="dk1"/>
                    </a:solidFill>
                    <a:latin typeface="Calibri"/>
                    <a:ea typeface="Calibri"/>
                    <a:cs typeface="Calibri"/>
                    <a:sym typeface="Calibri"/>
                  </a:endParaRPr>
                </a:p>
              </p:txBody>
            </p:sp>
            <p:sp>
              <p:nvSpPr>
                <p:cNvPr id="690" name="Google Shape;690;h23e0946672e61dbf_0_579"/>
                <p:cNvSpPr/>
                <p:nvPr/>
              </p:nvSpPr>
              <p:spPr>
                <a:xfrm>
                  <a:off x="10382250" y="5233988"/>
                  <a:ext cx="28041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The Warrior</a:t>
                  </a:r>
                  <a:endParaRPr b="0" i="0" sz="2400" u="none" cap="none" strike="noStrike">
                    <a:solidFill>
                      <a:schemeClr val="dk1"/>
                    </a:solidFill>
                    <a:latin typeface="Calibri"/>
                    <a:ea typeface="Calibri"/>
                    <a:cs typeface="Calibri"/>
                    <a:sym typeface="Calibri"/>
                  </a:endParaRPr>
                </a:p>
              </p:txBody>
            </p:sp>
          </p:grpSp>
          <p:pic>
            <p:nvPicPr>
              <p:cNvPr descr="preencoded.png" id="691" name="Google Shape;691;h23e0946672e61dbf_0_579"/>
              <p:cNvPicPr preferRelativeResize="0"/>
              <p:nvPr/>
            </p:nvPicPr>
            <p:blipFill rotWithShape="1">
              <a:blip r:embed="rId19">
                <a:alphaModFix/>
              </a:blip>
              <a:srcRect b="0" l="0" r="0" t="0"/>
              <a:stretch/>
            </p:blipFill>
            <p:spPr>
              <a:xfrm>
                <a:off x="9429750" y="4752975"/>
                <a:ext cx="838200" cy="838200"/>
              </a:xfrm>
              <a:prstGeom prst="rect">
                <a:avLst/>
              </a:prstGeom>
              <a:noFill/>
              <a:ln>
                <a:noFill/>
              </a:ln>
            </p:spPr>
          </p:pic>
        </p:grpSp>
        <p:cxnSp>
          <p:nvCxnSpPr>
            <p:cNvPr id="692" name="Google Shape;692;h23e0946672e61dbf_0_579"/>
            <p:cNvCxnSpPr/>
            <p:nvPr/>
          </p:nvCxnSpPr>
          <p:spPr>
            <a:xfrm>
              <a:off x="2514598" y="4281488"/>
              <a:ext cx="13258800" cy="0"/>
            </a:xfrm>
            <a:prstGeom prst="straightConnector1">
              <a:avLst/>
            </a:prstGeom>
            <a:noFill/>
            <a:ln cap="flat" cmpd="sng" w="9525">
              <a:solidFill>
                <a:srgbClr val="4D4D4D"/>
              </a:solidFill>
              <a:prstDash val="solid"/>
              <a:round/>
              <a:headEnd len="sm" w="sm" type="none"/>
              <a:tailEnd len="sm" w="sm" type="none"/>
            </a:ln>
          </p:spPr>
        </p:cxnSp>
        <p:cxnSp>
          <p:nvCxnSpPr>
            <p:cNvPr id="693" name="Google Shape;693;h23e0946672e61dbf_0_579"/>
            <p:cNvCxnSpPr/>
            <p:nvPr/>
          </p:nvCxnSpPr>
          <p:spPr>
            <a:xfrm rot="-5400000">
              <a:off x="9605963" y="4133925"/>
              <a:ext cx="304800" cy="0"/>
            </a:xfrm>
            <a:prstGeom prst="straightConnector1">
              <a:avLst/>
            </a:prstGeom>
            <a:noFill/>
            <a:ln cap="flat" cmpd="sng" w="9525">
              <a:solidFill>
                <a:srgbClr val="4D4D4D"/>
              </a:solidFill>
              <a:prstDash val="solid"/>
              <a:round/>
              <a:headEnd len="sm" w="sm" type="none"/>
              <a:tailEnd len="sm" w="sm" type="none"/>
            </a:ln>
          </p:spPr>
        </p:cxnSp>
        <p:cxnSp>
          <p:nvCxnSpPr>
            <p:cNvPr id="694" name="Google Shape;694;h23e0946672e61dbf_0_579"/>
            <p:cNvCxnSpPr/>
            <p:nvPr/>
          </p:nvCxnSpPr>
          <p:spPr>
            <a:xfrm rot="-5400000">
              <a:off x="2362163"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95" name="Google Shape;695;h23e0946672e61dbf_0_579"/>
            <p:cNvCxnSpPr/>
            <p:nvPr/>
          </p:nvCxnSpPr>
          <p:spPr>
            <a:xfrm rot="-5400000">
              <a:off x="69817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96" name="Google Shape;696;h23e0946672e61dbf_0_579"/>
            <p:cNvCxnSpPr/>
            <p:nvPr/>
          </p:nvCxnSpPr>
          <p:spPr>
            <a:xfrm rot="-5400000">
              <a:off x="1140138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97" name="Google Shape;697;h23e0946672e61dbf_0_579"/>
            <p:cNvCxnSpPr/>
            <p:nvPr/>
          </p:nvCxnSpPr>
          <p:spPr>
            <a:xfrm rot="-5400000">
              <a:off x="15611438" y="4443448"/>
              <a:ext cx="314400" cy="0"/>
            </a:xfrm>
            <a:prstGeom prst="straightConnector1">
              <a:avLst/>
            </a:prstGeom>
            <a:noFill/>
            <a:ln cap="flat" cmpd="sng" w="9525">
              <a:solidFill>
                <a:srgbClr val="4D4D4D"/>
              </a:solidFill>
              <a:prstDash val="solid"/>
              <a:round/>
              <a:headEnd len="sm" w="sm" type="none"/>
              <a:tailEnd len="sm" w="sm" type="none"/>
            </a:ln>
          </p:spPr>
        </p:cxnSp>
        <p:cxnSp>
          <p:nvCxnSpPr>
            <p:cNvPr id="698" name="Google Shape;698;h23e0946672e61dbf_0_579"/>
            <p:cNvCxnSpPr/>
            <p:nvPr/>
          </p:nvCxnSpPr>
          <p:spPr>
            <a:xfrm rot="-5400000">
              <a:off x="2214562"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699" name="Google Shape;699;h23e0946672e61dbf_0_579"/>
            <p:cNvCxnSpPr/>
            <p:nvPr/>
          </p:nvCxnSpPr>
          <p:spPr>
            <a:xfrm rot="-5400000">
              <a:off x="68341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700" name="Google Shape;700;h23e0946672e61dbf_0_579"/>
            <p:cNvCxnSpPr/>
            <p:nvPr/>
          </p:nvCxnSpPr>
          <p:spPr>
            <a:xfrm rot="-5400000">
              <a:off x="1125378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701" name="Google Shape;701;h23e0946672e61dbf_0_579"/>
            <p:cNvCxnSpPr/>
            <p:nvPr/>
          </p:nvCxnSpPr>
          <p:spPr>
            <a:xfrm rot="-5400000">
              <a:off x="15463837" y="6057937"/>
              <a:ext cx="609600" cy="0"/>
            </a:xfrm>
            <a:prstGeom prst="straightConnector1">
              <a:avLst/>
            </a:prstGeom>
            <a:noFill/>
            <a:ln cap="flat" cmpd="sng" w="9525">
              <a:solidFill>
                <a:srgbClr val="4D4D4D"/>
              </a:solidFill>
              <a:prstDash val="solid"/>
              <a:round/>
              <a:headEnd len="sm" w="sm" type="none"/>
              <a:tailEnd len="sm" w="sm" type="none"/>
            </a:ln>
          </p:spPr>
        </p:cxnSp>
        <p:cxnSp>
          <p:nvCxnSpPr>
            <p:cNvPr id="702" name="Google Shape;702;h23e0946672e61dbf_0_579"/>
            <p:cNvCxnSpPr/>
            <p:nvPr/>
          </p:nvCxnSpPr>
          <p:spPr>
            <a:xfrm rot="-5400000">
              <a:off x="6834187" y="7829587"/>
              <a:ext cx="609600" cy="0"/>
            </a:xfrm>
            <a:prstGeom prst="straightConnector1">
              <a:avLst/>
            </a:prstGeom>
            <a:noFill/>
            <a:ln cap="flat" cmpd="sng" w="9525">
              <a:solidFill>
                <a:srgbClr val="4D4D4D"/>
              </a:solidFill>
              <a:prstDash val="solid"/>
              <a:round/>
              <a:headEnd len="sm" w="sm" type="none"/>
              <a:tailEnd len="sm" w="sm" type="none"/>
            </a:ln>
          </p:spPr>
        </p:cxnSp>
        <p:cxnSp>
          <p:nvCxnSpPr>
            <p:cNvPr id="703" name="Google Shape;703;h23e0946672e61dbf_0_579"/>
            <p:cNvCxnSpPr/>
            <p:nvPr/>
          </p:nvCxnSpPr>
          <p:spPr>
            <a:xfrm rot="-5400000">
              <a:off x="11253787" y="7829587"/>
              <a:ext cx="609600" cy="0"/>
            </a:xfrm>
            <a:prstGeom prst="straightConnector1">
              <a:avLst/>
            </a:prstGeom>
            <a:noFill/>
            <a:ln cap="flat" cmpd="sng" w="9525">
              <a:solidFill>
                <a:srgbClr val="4D4D4D"/>
              </a:solidFill>
              <a:prstDash val="solid"/>
              <a:round/>
              <a:headEnd len="sm" w="sm" type="none"/>
              <a:tailEnd len="sm" w="sm" type="none"/>
            </a:ln>
          </p:spPr>
        </p:cxnSp>
      </p:grpSp>
      <p:sp>
        <p:nvSpPr>
          <p:cNvPr id="704" name="Google Shape;704;h23e0946672e61dbf_0_579"/>
          <p:cNvSpPr/>
          <p:nvPr/>
        </p:nvSpPr>
        <p:spPr>
          <a:xfrm>
            <a:off x="5810250" y="9601200"/>
            <a:ext cx="6802800" cy="5640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2400"/>
              <a:buFont typeface="Poppins"/>
              <a:buNone/>
            </a:pPr>
            <a:r>
              <a:rPr b="0" i="0" lang="en-US" sz="2400" u="none" cap="none" strike="noStrike">
                <a:solidFill>
                  <a:srgbClr val="000000"/>
                </a:solidFill>
                <a:latin typeface="Poppins"/>
                <a:ea typeface="Poppins"/>
                <a:cs typeface="Poppins"/>
                <a:sym typeface="Poppins"/>
              </a:rPr>
              <a:t>To download more editable chart, </a:t>
            </a:r>
            <a:r>
              <a:rPr b="0" i="0" lang="en-US" sz="2400" u="sng" cap="none" strike="noStrike">
                <a:solidFill>
                  <a:srgbClr val="000000"/>
                </a:solidFill>
                <a:latin typeface="Montserrat"/>
                <a:ea typeface="Montserrat"/>
                <a:cs typeface="Montserrat"/>
                <a:sym typeface="Montserrat"/>
                <a:hlinkClick r:id="rId20">
                  <a:extLst>
                    <a:ext uri="{A12FA001-AC4F-418D-AE19-62706E023703}">
                      <ahyp:hlinkClr val="tx"/>
                    </a:ext>
                  </a:extLst>
                </a:hlinkClick>
              </a:rPr>
              <a:t>click here</a:t>
            </a:r>
            <a:endParaRPr b="0" i="0" sz="2400" u="none" cap="none" strike="noStrike">
              <a:solidFill>
                <a:schemeClr val="dk1"/>
              </a:solidFill>
              <a:latin typeface="Calibri"/>
              <a:ea typeface="Calibri"/>
              <a:cs typeface="Calibri"/>
              <a:sym typeface="Calibri"/>
            </a:endParaRPr>
          </a:p>
        </p:txBody>
      </p:sp>
      <p:sp>
        <p:nvSpPr>
          <p:cNvPr id="705" name="Google Shape;705;h23e0946672e61dbf_0_579"/>
          <p:cNvSpPr/>
          <p:nvPr/>
        </p:nvSpPr>
        <p:spPr>
          <a:xfrm>
            <a:off x="5162550" y="1257300"/>
            <a:ext cx="7962900" cy="1219200"/>
          </a:xfrm>
          <a:prstGeom prst="rect">
            <a:avLst/>
          </a:prstGeom>
          <a:noFill/>
          <a:ln>
            <a:noFill/>
          </a:ln>
        </p:spPr>
        <p:txBody>
          <a:bodyPr anchorCtr="0" anchor="t" bIns="0" lIns="0" spcFirstLastPara="1" rIns="0" wrap="square" tIns="0">
            <a:noAutofit/>
          </a:bodyPr>
          <a:lstStyle/>
          <a:p>
            <a:pPr indent="0" lvl="0" marL="0" marR="0" rtl="0" algn="ctr">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The Organization</a:t>
            </a:r>
            <a:endParaRPr b="0" i="0" sz="6000" u="none" cap="none" strike="noStrike">
              <a:solidFill>
                <a:schemeClr val="dk1"/>
              </a:solidFill>
              <a:latin typeface="Calibri"/>
              <a:ea typeface="Calibri"/>
              <a:cs typeface="Calibri"/>
              <a:sym typeface="Calibri"/>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710" name="Shape 710"/>
        <p:cNvGrpSpPr/>
        <p:nvPr/>
      </p:nvGrpSpPr>
      <p:grpSpPr>
        <a:xfrm>
          <a:off x="0" y="0"/>
          <a:ext cx="0" cy="0"/>
          <a:chOff x="0" y="0"/>
          <a:chExt cx="0" cy="0"/>
        </a:xfrm>
      </p:grpSpPr>
      <p:pic>
        <p:nvPicPr>
          <p:cNvPr descr="preencoded.png" id="711" name="Google Shape;711;h23e0946672e61dbf_0_672"/>
          <p:cNvPicPr preferRelativeResize="0"/>
          <p:nvPr/>
        </p:nvPicPr>
        <p:blipFill rotWithShape="1">
          <a:blip r:embed="rId3">
            <a:alphaModFix/>
          </a:blip>
          <a:srcRect b="0" l="0" r="0" t="0"/>
          <a:stretch/>
        </p:blipFill>
        <p:spPr>
          <a:xfrm>
            <a:off x="390525" y="1924050"/>
            <a:ext cx="12592050" cy="12592050"/>
          </a:xfrm>
          <a:prstGeom prst="rect">
            <a:avLst/>
          </a:prstGeom>
          <a:noFill/>
          <a:ln>
            <a:noFill/>
          </a:ln>
        </p:spPr>
      </p:pic>
      <p:pic>
        <p:nvPicPr>
          <p:cNvPr descr="preencoded.png" id="712" name="Google Shape;712;h23e0946672e61dbf_0_672"/>
          <p:cNvPicPr preferRelativeResize="0"/>
          <p:nvPr/>
        </p:nvPicPr>
        <p:blipFill rotWithShape="1">
          <a:blip r:embed="rId4">
            <a:alphaModFix/>
          </a:blip>
          <a:srcRect b="0" l="0" r="0" t="0"/>
          <a:stretch/>
        </p:blipFill>
        <p:spPr>
          <a:xfrm rot="10800000">
            <a:off x="1677639" y="581025"/>
            <a:ext cx="2494311" cy="3171825"/>
          </a:xfrm>
          <a:prstGeom prst="rect">
            <a:avLst/>
          </a:prstGeom>
          <a:noFill/>
          <a:ln>
            <a:noFill/>
          </a:ln>
        </p:spPr>
      </p:pic>
      <p:pic>
        <p:nvPicPr>
          <p:cNvPr descr="preencoded.png" id="713" name="Google Shape;713;h23e0946672e61dbf_0_672"/>
          <p:cNvPicPr preferRelativeResize="0"/>
          <p:nvPr/>
        </p:nvPicPr>
        <p:blipFill rotWithShape="1">
          <a:blip r:embed="rId5">
            <a:alphaModFix/>
          </a:blip>
          <a:srcRect b="0" l="0" r="0" t="0"/>
          <a:stretch/>
        </p:blipFill>
        <p:spPr>
          <a:xfrm rot="10800000">
            <a:off x="15801975" y="7696200"/>
            <a:ext cx="1895475" cy="1962150"/>
          </a:xfrm>
          <a:prstGeom prst="rect">
            <a:avLst/>
          </a:prstGeom>
          <a:noFill/>
          <a:ln>
            <a:noFill/>
          </a:ln>
        </p:spPr>
      </p:pic>
      <p:pic>
        <p:nvPicPr>
          <p:cNvPr descr="preencoded.png" id="714" name="Google Shape;714;h23e0946672e61dbf_0_672"/>
          <p:cNvPicPr preferRelativeResize="0"/>
          <p:nvPr/>
        </p:nvPicPr>
        <p:blipFill rotWithShape="1">
          <a:blip r:embed="rId6">
            <a:alphaModFix/>
          </a:blip>
          <a:srcRect b="0" l="0" r="0" t="0"/>
          <a:stretch/>
        </p:blipFill>
        <p:spPr>
          <a:xfrm rot="9045055">
            <a:off x="13982699" y="809616"/>
            <a:ext cx="4067176" cy="2714625"/>
          </a:xfrm>
          <a:prstGeom prst="rect">
            <a:avLst/>
          </a:prstGeom>
          <a:noFill/>
          <a:ln>
            <a:noFill/>
          </a:ln>
        </p:spPr>
      </p:pic>
      <p:pic>
        <p:nvPicPr>
          <p:cNvPr descr="preencoded.png" id="715" name="Google Shape;715;h23e0946672e61dbf_0_672"/>
          <p:cNvPicPr preferRelativeResize="0"/>
          <p:nvPr/>
        </p:nvPicPr>
        <p:blipFill rotWithShape="1">
          <a:blip r:embed="rId7">
            <a:alphaModFix/>
          </a:blip>
          <a:srcRect b="0" l="0" r="0" t="0"/>
          <a:stretch/>
        </p:blipFill>
        <p:spPr>
          <a:xfrm rot="10800000">
            <a:off x="5448300" y="5381625"/>
            <a:ext cx="4905375" cy="4905375"/>
          </a:xfrm>
          <a:prstGeom prst="rect">
            <a:avLst/>
          </a:prstGeom>
          <a:noFill/>
          <a:ln>
            <a:noFill/>
          </a:ln>
        </p:spPr>
      </p:pic>
      <p:pic>
        <p:nvPicPr>
          <p:cNvPr descr="preencoded.png" id="716" name="Google Shape;716;h23e0946672e61dbf_0_672"/>
          <p:cNvPicPr preferRelativeResize="0"/>
          <p:nvPr/>
        </p:nvPicPr>
        <p:blipFill rotWithShape="1">
          <a:blip r:embed="rId8">
            <a:alphaModFix/>
          </a:blip>
          <a:srcRect b="0" l="0" r="0" t="0"/>
          <a:stretch/>
        </p:blipFill>
        <p:spPr>
          <a:xfrm>
            <a:off x="9553575" y="0"/>
            <a:ext cx="8086725" cy="8763000"/>
          </a:xfrm>
          <a:prstGeom prst="rect">
            <a:avLst/>
          </a:prstGeom>
          <a:noFill/>
          <a:ln>
            <a:noFill/>
          </a:ln>
        </p:spPr>
      </p:pic>
      <p:grpSp>
        <p:nvGrpSpPr>
          <p:cNvPr id="717" name="Google Shape;717;h23e0946672e61dbf_0_672"/>
          <p:cNvGrpSpPr/>
          <p:nvPr/>
        </p:nvGrpSpPr>
        <p:grpSpPr>
          <a:xfrm>
            <a:off x="17640300" y="6470924"/>
            <a:ext cx="596549" cy="2063476"/>
            <a:chOff x="17640300" y="6470924"/>
            <a:chExt cx="596549" cy="2063476"/>
          </a:xfrm>
        </p:grpSpPr>
        <p:pic>
          <p:nvPicPr>
            <p:cNvPr descr="preencoded.png" id="718" name="Google Shape;718;h23e0946672e61dbf_0_672"/>
            <p:cNvPicPr preferRelativeResize="0"/>
            <p:nvPr/>
          </p:nvPicPr>
          <p:blipFill rotWithShape="1">
            <a:blip r:embed="rId9">
              <a:alphaModFix/>
            </a:blip>
            <a:srcRect b="0" l="0" r="0" t="0"/>
            <a:stretch/>
          </p:blipFill>
          <p:spPr>
            <a:xfrm>
              <a:off x="17640300" y="8001000"/>
              <a:ext cx="533400" cy="533400"/>
            </a:xfrm>
            <a:prstGeom prst="rect">
              <a:avLst/>
            </a:prstGeom>
            <a:noFill/>
            <a:ln>
              <a:noFill/>
            </a:ln>
          </p:spPr>
        </p:pic>
        <p:sp>
          <p:nvSpPr>
            <p:cNvPr id="719" name="Google Shape;719;h23e0946672e61dbf_0_672"/>
            <p:cNvSpPr/>
            <p:nvPr/>
          </p:nvSpPr>
          <p:spPr>
            <a:xfrm rot="-5400000">
              <a:off x="17235450" y="6932924"/>
              <a:ext cx="1463400" cy="5394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178E8"/>
                </a:buClr>
                <a:buSzPts val="2710"/>
                <a:buFont typeface="Inter"/>
                <a:buNone/>
              </a:pPr>
              <a:r>
                <a:rPr b="1" i="0" lang="en-US" sz="2710" u="none" cap="none" strike="noStrike">
                  <a:solidFill>
                    <a:srgbClr val="0178E8"/>
                  </a:solidFill>
                  <a:latin typeface="Inter"/>
                  <a:ea typeface="Inter"/>
                  <a:cs typeface="Inter"/>
                  <a:sym typeface="Inter"/>
                </a:rPr>
                <a:t>EaTemp</a:t>
              </a:r>
              <a:endParaRPr b="0" i="0" sz="2710" u="none" cap="none" strike="noStrike">
                <a:solidFill>
                  <a:schemeClr val="dk1"/>
                </a:solidFill>
                <a:latin typeface="Calibri"/>
                <a:ea typeface="Calibri"/>
                <a:cs typeface="Calibri"/>
                <a:sym typeface="Calibri"/>
              </a:endParaRPr>
            </a:p>
          </p:txBody>
        </p:sp>
      </p:grpSp>
      <p:sp>
        <p:nvSpPr>
          <p:cNvPr id="720" name="Google Shape;720;h23e0946672e61dbf_0_672"/>
          <p:cNvSpPr/>
          <p:nvPr/>
        </p:nvSpPr>
        <p:spPr>
          <a:xfrm>
            <a:off x="1466850" y="5114925"/>
            <a:ext cx="7461900" cy="36882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We offer free and high-quality slides templates for your presentations. We appreciate you choosing us and hope our templates have been helpful. </a:t>
            </a:r>
            <a:endParaRPr b="0" i="0" sz="2400" u="none" cap="none" strike="noStrike">
              <a:solidFill>
                <a:schemeClr val="dk1"/>
              </a:solidFill>
              <a:latin typeface="Calibri"/>
              <a:ea typeface="Calibri"/>
              <a:cs typeface="Calibri"/>
              <a:sym typeface="Calibri"/>
            </a:endParaRPr>
          </a:p>
          <a:p>
            <a:pPr indent="0" lvl="0" marL="0" marR="0" rtl="0" algn="l">
              <a:spcBef>
                <a:spcPts val="1200"/>
              </a:spcBef>
              <a:spcAft>
                <a:spcPts val="0"/>
              </a:spcAft>
              <a:buClr>
                <a:srgbClr val="0E0E0E"/>
              </a:buClr>
              <a:buSzPts val="2400"/>
              <a:buFont typeface="Poppins"/>
              <a:buNone/>
            </a:pPr>
            <a:r>
              <a:rPr b="0" i="0" lang="en-US" sz="2400" u="none" cap="none" strike="noStrike">
                <a:solidFill>
                  <a:srgbClr val="0E0E0E"/>
                </a:solidFill>
                <a:latin typeface="Poppins"/>
                <a:ea typeface="Poppins"/>
                <a:cs typeface="Poppins"/>
                <a:sym typeface="Poppins"/>
              </a:rPr>
              <a:t>As a new website, we rely on your support to grow, so please help us by sharing our site with your friends and colleagues. </a:t>
            </a:r>
            <a:endParaRPr b="0" i="0" sz="2400" u="none" cap="none" strike="noStrike">
              <a:solidFill>
                <a:schemeClr val="dk1"/>
              </a:solidFill>
              <a:latin typeface="Calibri"/>
              <a:ea typeface="Calibri"/>
              <a:cs typeface="Calibri"/>
              <a:sym typeface="Calibri"/>
            </a:endParaRPr>
          </a:p>
        </p:txBody>
      </p:sp>
      <p:sp>
        <p:nvSpPr>
          <p:cNvPr id="721" name="Google Shape;721;h23e0946672e61dbf_0_672"/>
          <p:cNvSpPr/>
          <p:nvPr/>
        </p:nvSpPr>
        <p:spPr>
          <a:xfrm>
            <a:off x="1466850" y="2066925"/>
            <a:ext cx="8115300" cy="21717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272727"/>
              </a:buClr>
              <a:buSzPts val="6000"/>
              <a:buFont typeface="Vampiro One"/>
              <a:buNone/>
            </a:pPr>
            <a:r>
              <a:rPr b="0" i="0" lang="en-US" sz="6000" u="none" cap="none" strike="noStrike">
                <a:solidFill>
                  <a:srgbClr val="272727"/>
                </a:solidFill>
                <a:latin typeface="Vampiro One"/>
                <a:ea typeface="Vampiro One"/>
                <a:cs typeface="Vampiro One"/>
                <a:sym typeface="Vampiro One"/>
              </a:rPr>
              <a:t>Thank you for choosing EaTemp</a:t>
            </a:r>
            <a:endParaRPr b="0" i="0" sz="6000" u="none" cap="none" strike="noStrike">
              <a:solidFill>
                <a:schemeClr val="dk1"/>
              </a:solidFill>
              <a:latin typeface="Calibri"/>
              <a:ea typeface="Calibri"/>
              <a:cs typeface="Calibri"/>
              <a:sym typeface="Calibri"/>
            </a:endParaRPr>
          </a:p>
        </p:txBody>
      </p:sp>
      <p:sp>
        <p:nvSpPr>
          <p:cNvPr id="722" name="Google Shape;722;h23e0946672e61dbf_0_672"/>
          <p:cNvSpPr/>
          <p:nvPr/>
        </p:nvSpPr>
        <p:spPr>
          <a:xfrm rot="-5400000">
            <a:off x="16649625" y="4644450"/>
            <a:ext cx="2737500" cy="356100"/>
          </a:xfrm>
          <a:prstGeom prst="rect">
            <a:avLst/>
          </a:prstGeom>
          <a:noFill/>
          <a:ln>
            <a:noFill/>
          </a:ln>
        </p:spPr>
        <p:txBody>
          <a:bodyPr anchorCtr="0" anchor="t" bIns="0" lIns="0" spcFirstLastPara="1" rIns="0" wrap="square" tIns="0">
            <a:noAutofit/>
          </a:bodyPr>
          <a:lstStyle/>
          <a:p>
            <a:pPr indent="0" lvl="0" marL="0" marR="0" rtl="0" algn="l">
              <a:spcBef>
                <a:spcPts val="0"/>
              </a:spcBef>
              <a:spcAft>
                <a:spcPts val="0"/>
              </a:spcAft>
              <a:buClr>
                <a:srgbClr val="000000"/>
              </a:buClr>
              <a:buSzPts val="1800"/>
              <a:buFont typeface="Inter"/>
              <a:buNone/>
            </a:pPr>
            <a:r>
              <a:rPr b="0" i="0" lang="en-US" sz="1800" u="none" cap="none" strike="noStrike">
                <a:solidFill>
                  <a:srgbClr val="000000"/>
                </a:solidFill>
                <a:latin typeface="Inter"/>
                <a:ea typeface="Inter"/>
                <a:cs typeface="Inter"/>
                <a:sym typeface="Inter"/>
              </a:rPr>
              <a:t>Credit | Image: </a:t>
            </a:r>
            <a:r>
              <a:rPr b="0" i="0" lang="en-US" sz="1800" u="sng" cap="none" strike="noStrike">
                <a:solidFill>
                  <a:srgbClr val="000000"/>
                </a:solidFill>
                <a:latin typeface="Inter"/>
                <a:ea typeface="Inter"/>
                <a:cs typeface="Inter"/>
                <a:sym typeface="Inter"/>
                <a:hlinkClick r:id="rId10">
                  <a:extLst>
                    <a:ext uri="{A12FA001-AC4F-418D-AE19-62706E023703}">
                      <ahyp:hlinkClr val="tx"/>
                    </a:ext>
                  </a:extLst>
                </a:hlinkClick>
              </a:rPr>
              <a:t>Unsplash</a:t>
            </a:r>
            <a:r>
              <a:rPr b="0" i="0" lang="en-US" sz="1800" u="none" cap="none" strike="noStrike">
                <a:solidFill>
                  <a:srgbClr val="000000"/>
                </a:solidFill>
                <a:latin typeface="Inter"/>
                <a:ea typeface="Inter"/>
                <a:cs typeface="Inter"/>
                <a:sym typeface="Inter"/>
              </a:rPr>
              <a:t> </a:t>
            </a:r>
            <a:endParaRPr b="0" i="0" sz="1800" u="none" cap="none" strike="noStrik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2026-09-26T15:42:06Z</dcterms:created>
  <dc:creator>PptxGenJS</dc:creator>
</cp:coreProperties>
</file>