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1" r:id="rId3"/>
    <p:sldId id="302" r:id="rId4"/>
    <p:sldId id="303" r:id="rId5"/>
    <p:sldId id="304" r:id="rId6"/>
    <p:sldId id="301" r:id="rId7"/>
    <p:sldId id="30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28/5/2025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28/5/2025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28/5/2025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28/5/2025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28/5/2025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28/5/2025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28/5/2025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28/5/2025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28/5/2025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28/5/2025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28/5/2025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28/5/2025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LÊN ĐỀN NGÀI</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502276"/>
            <a:ext cx="11281048" cy="6586418"/>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5000" b="1" dirty="0"/>
              <a:t> </a:t>
            </a:r>
            <a:r>
              <a:rPr lang="vi-VN" sz="5000" b="1" dirty="0"/>
              <a:t>Nhịp nhàng vui bước đi lên đền thánh Ngài. Dâng câu ca ngợi tình thương Chúa chan hoà. Đây con dâng Ngài niềm tin mến thiết tha. Thu qua Đông tàn lòng thành quyết không phai nhoà.</a:t>
            </a:r>
            <a:r>
              <a:rPr lang="vi-VN" sz="5000" b="1" dirty="0"/>
              <a:t/>
            </a:r>
            <a:br>
              <a:rPr lang="vi-VN" sz="5000" b="1" dirty="0"/>
            </a:b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6169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63639"/>
            <a:ext cx="11229532" cy="627864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en-US" sz="6600" b="1" dirty="0"/>
              <a:t>Về nhà Chúa ôi lòng đầy rộn rã. Cất câu ca con thấy lòng an hoà. Trong tình yêu của Thiên Chúa là Cha, con cảm tạ ôi tình Cha muôn vàn.</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76156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63639"/>
            <a:ext cx="11229532" cy="5816977"/>
          </a:xfrm>
          <a:prstGeom prst="rect">
            <a:avLst/>
          </a:prstGeom>
        </p:spPr>
        <p:txBody>
          <a:bodyPr wrap="square">
            <a:spAutoFit/>
          </a:bodyPr>
          <a:lstStyle/>
          <a:p>
            <a:pPr algn="just"/>
            <a:r>
              <a:rPr lang="vi-VN" sz="7200" b="1" dirty="0" smtClean="0">
                <a:solidFill>
                  <a:srgbClr val="FF0000"/>
                </a:solidFill>
                <a:latin typeface="Arial" panose="020B0604020202020204" pitchFamily="34" charset="0"/>
                <a:cs typeface="Arial" panose="020B0604020202020204" pitchFamily="34" charset="0"/>
              </a:rPr>
              <a:t>2</a:t>
            </a:r>
            <a:r>
              <a:rPr lang="vi-VN" sz="7200" b="1" dirty="0" smtClean="0">
                <a:solidFill>
                  <a:srgbClr val="FF0000"/>
                </a:solidFill>
                <a:effectLst/>
                <a:latin typeface="Arial" panose="020B0604020202020204" pitchFamily="34" charset="0"/>
                <a:cs typeface="Arial" panose="020B0604020202020204" pitchFamily="34" charset="0"/>
              </a:rPr>
              <a:t>.</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5000" b="1" dirty="0"/>
              <a:t>Và tình yêu Chúa qua năm dài tháng rộng, theo con miệt mài từ muôn khắp nẻo đường. Yêu thương Chúa hằng gìn giữ con sớm hôm. Cho con mỗi ngày được gần Chúa trong nhà Ngài.</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37053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63639"/>
            <a:ext cx="11229532" cy="627864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en-US" sz="6600" b="1" dirty="0"/>
              <a:t>Về nhà Chúa ôi lòng đầy rộn rã. Cất câu ca con thấy lòng an hoà. Trong tình yêu của Thiên Chúa là Cha, con cảm tạ ôi tình Cha muôn vàn.</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66172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0"/>
            <a:ext cx="11213342" cy="6309420"/>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8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5400" b="1" dirty="0"/>
              <a:t>Lòng đầy vui sướng bước vào nhà Chúa Trời. Vui thay cuộc đời được bên Chúa rạng ngời. Đây muôn tâm hồn vọng về Chúa Chúa ơi, tin yêu trót đời phụng sự Chúa mãi không rời.</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1537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63639"/>
            <a:ext cx="11229532" cy="6278642"/>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en-US" sz="6600" b="1" dirty="0"/>
              <a:t>Về nhà Chúa ôi lòng đầy rộn rã. Cất câu ca con thấy lòng an hoà. Trong tình yêu của Thiên Chúa là Cha, con cảm tạ ôi tình Cha muôn vàn.</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78870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228</TotalTime>
  <Words>15</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LÊN ĐỀN NGÀI</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Admin</cp:lastModifiedBy>
  <cp:revision>49</cp:revision>
  <dcterms:created xsi:type="dcterms:W3CDTF">2024-12-09T09:23:25Z</dcterms:created>
  <dcterms:modified xsi:type="dcterms:W3CDTF">2025-05-28T11:29:54Z</dcterms:modified>
</cp:coreProperties>
</file>