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9" r:id="rId4"/>
    <p:sldId id="282" r:id="rId5"/>
    <p:sldId id="273" r:id="rId6"/>
    <p:sldId id="283" r:id="rId7"/>
    <p:sldId id="276" r:id="rId8"/>
    <p:sldId id="284" r:id="rId9"/>
    <p:sldId id="281" r:id="rId10"/>
    <p:sldId id="28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28/5/2025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HỠI THẾ TRẦN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Hỡi thế trần từ khắp nơi hãy tới, nào hãy tới, hiệp lời hát kính vang trời, phụng mừng lễ tế muôn đời, chính Chúa hiến thân đây người ơi.</a:t>
            </a:r>
            <a:r>
              <a:rPr lang="vi-VN" sz="6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4817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Hỡi thế trần từ khắp nơi hãy tới, nào hãy tới, hiệp lời hát kính vang trời, phụng mừng lễ tế muôn đời, chính Chúa hiến thân đây người ơi.</a:t>
            </a:r>
            <a:r>
              <a:rPr lang="vi-VN" sz="6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327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Nào muôn lớp thiên thần, nào chư dân sống nơi nơi, hãy tới nào hãy tới. Bao tinh tú xa thẳm, bao ngọn gió đưa mây trời.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5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Hỡi thế trần từ khắp nơi hãy tới, nào hãy tới, hiệp lời hát kính vang trời, phụng mừng lễ tế muôn đời, chính Chúa hiến thân đây người ơi.</a:t>
            </a:r>
            <a:r>
              <a:rPr lang="vi-VN" sz="6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4066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Nào cây cối nương đồi, nào muôn con sóng xa khơi, hãy tới nào hãy tới. Bao hoa lá đua nở, bao dòng suối sa nửa vời.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141563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Hỡi thế trần từ khắp nơi hãy tới, nào hãy tới, hiệp lời hát kính vang trời, phụng mừng lễ tế muôn đời, chính Chúa hiến thân đây người ơi.</a:t>
            </a:r>
            <a:r>
              <a:rPr lang="vi-VN" sz="6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43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Nào chim hót vang trời, nào muôn ong bướm rong chơi, hãy tới nào hãy tới. Bao nhiêu cá sông biển, bao cầm thú sinh trên đời.</a:t>
            </a:r>
            <a:endParaRPr lang="vi-VN" sz="6000" b="1" dirty="0"/>
          </a:p>
        </p:txBody>
      </p:sp>
    </p:spTree>
    <p:extLst>
      <p:ext uri="{BB962C8B-B14F-4D97-AF65-F5344CB8AC3E}">
        <p14:creationId xmlns:p14="http://schemas.microsoft.com/office/powerpoint/2010/main" val="319100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509451"/>
            <a:ext cx="113047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Hỡi thế trần từ khắp nơi hãy tới, nào hãy tới, hiệp lời hát kính vang trời, phụng mừng lễ tế muôn đời, chính Chúa hiến thân đây người ơi.</a:t>
            </a:r>
            <a:r>
              <a:rPr lang="vi-VN" sz="6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6981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Nào hương sắc xuân hồng, nào mưa đông giá tuôn rơi, hãy tới nào hãy tới. Bao thu bóng trăng tỏa, bao hạ nắng lên rạng ngời.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9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179</TotalTime>
  <Words>149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Verdana</vt:lpstr>
      <vt:lpstr>Savon</vt:lpstr>
      <vt:lpstr>HỠI THẾ TRẦN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Admin</cp:lastModifiedBy>
  <cp:revision>34</cp:revision>
  <dcterms:created xsi:type="dcterms:W3CDTF">2024-12-09T09:23:25Z</dcterms:created>
  <dcterms:modified xsi:type="dcterms:W3CDTF">2025-05-28T11:23:09Z</dcterms:modified>
</cp:coreProperties>
</file>