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66" r:id="rId3"/>
    <p:sldId id="277" r:id="rId4"/>
    <p:sldId id="282" r:id="rId5"/>
    <p:sldId id="283" r:id="rId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73" d="100"/>
          <a:sy n="73" d="100"/>
        </p:scale>
        <p:origin x="618"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en-US" smtClean="0"/>
              <a:t>Click to edit Master title style</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1"/>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chemeClr val="tx1"/>
                </a:solidFill>
                <a:latin typeface="+mn-lt"/>
              </a:defRPr>
            </a:lvl1pPr>
          </a:lstStyle>
          <a:p>
            <a:fld id="{AD7E106F-7802-44BF-8423-B0A8940F00D7}" type="datetimeFigureOut">
              <a:rPr lang="en-US" smtClean="0"/>
              <a:t>28/5/2025</a:t>
            </a:fld>
            <a:endParaRPr lang="en-US"/>
          </a:p>
        </p:txBody>
      </p:sp>
      <p:sp>
        <p:nvSpPr>
          <p:cNvPr id="21" name="Footer Placeholder 20"/>
          <p:cNvSpPr>
            <a:spLocks noGrp="1"/>
          </p:cNvSpPr>
          <p:nvPr>
            <p:ph type="ftr" sz="quarter" idx="11"/>
          </p:nvPr>
        </p:nvSpPr>
        <p:spPr>
          <a:xfrm>
            <a:off x="1453896" y="5211060"/>
            <a:ext cx="5905500" cy="228600"/>
          </a:xfrm>
        </p:spPr>
        <p:txBody>
          <a:bodyPr/>
          <a:lstStyle>
            <a:lvl1pPr algn="l">
              <a:defRPr>
                <a:solidFill>
                  <a:schemeClr val="tx1">
                    <a:lumMod val="75000"/>
                    <a:lumOff val="25000"/>
                  </a:schemeClr>
                </a:solidFill>
              </a:defRPr>
            </a:lvl1pPr>
          </a:lstStyle>
          <a:p>
            <a:endParaRPr lang="en-US"/>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fld id="{66359D93-DF82-4750-A60B-D676CA638800}" type="slidenum">
              <a:rPr lang="en-US" smtClean="0"/>
              <a:t>‹#›</a:t>
            </a:fld>
            <a:endParaRPr lang="en-US"/>
          </a:p>
        </p:txBody>
      </p:sp>
    </p:spTree>
    <p:extLst>
      <p:ext uri="{BB962C8B-B14F-4D97-AF65-F5344CB8AC3E}">
        <p14:creationId xmlns:p14="http://schemas.microsoft.com/office/powerpoint/2010/main" val="2160255112"/>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AD7E106F-7802-44BF-8423-B0A8940F00D7}" type="datetimeFigureOut">
              <a:rPr lang="en-US" smtClean="0"/>
              <a:t>28/5/2025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6359D93-DF82-4750-A60B-D676CA638800}" type="slidenum">
              <a:rPr lang="en-US" smtClean="0"/>
              <a:t>‹#›</a:t>
            </a:fld>
            <a:endParaRPr lang="en-US"/>
          </a:p>
        </p:txBody>
      </p:sp>
    </p:spTree>
    <p:extLst>
      <p:ext uri="{BB962C8B-B14F-4D97-AF65-F5344CB8AC3E}">
        <p14:creationId xmlns:p14="http://schemas.microsoft.com/office/powerpoint/2010/main" val="97596107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AD7E106F-7802-44BF-8423-B0A8940F00D7}" type="datetimeFigureOut">
              <a:rPr lang="en-US" smtClean="0"/>
              <a:t>28/5/2025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6359D93-DF82-4750-A60B-D676CA638800}" type="slidenum">
              <a:rPr lang="en-US" smtClean="0"/>
              <a:t>‹#›</a:t>
            </a:fld>
            <a:endParaRPr lang="en-US"/>
          </a:p>
        </p:txBody>
      </p:sp>
    </p:spTree>
    <p:extLst>
      <p:ext uri="{BB962C8B-B14F-4D97-AF65-F5344CB8AC3E}">
        <p14:creationId xmlns:p14="http://schemas.microsoft.com/office/powerpoint/2010/main" val="33058492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AD7E106F-7802-44BF-8423-B0A8940F00D7}" type="datetimeFigureOut">
              <a:rPr lang="en-US" smtClean="0"/>
              <a:t>28/5/2025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6359D93-DF82-4750-A60B-D676CA638800}" type="slidenum">
              <a:rPr lang="en-US" smtClean="0"/>
              <a:t>‹#›</a:t>
            </a:fld>
            <a:endParaRPr lang="en-US"/>
          </a:p>
        </p:txBody>
      </p:sp>
    </p:spTree>
    <p:extLst>
      <p:ext uri="{BB962C8B-B14F-4D97-AF65-F5344CB8AC3E}">
        <p14:creationId xmlns:p14="http://schemas.microsoft.com/office/powerpoint/2010/main" val="30725678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12192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0"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en-US" smtClean="0"/>
              <a:t>Click to edit Master title style</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defRPr sz="1600">
                <a:solidFill>
                  <a:schemeClr val="tx1"/>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chemeClr val="tx1"/>
                </a:solidFill>
                <a:latin typeface="+mn-lt"/>
                <a:ea typeface="+mn-ea"/>
                <a:cs typeface="+mn-cs"/>
              </a:defRPr>
            </a:lvl1pPr>
          </a:lstStyle>
          <a:p>
            <a:fld id="{AD7E106F-7802-44BF-8423-B0A8940F00D7}" type="datetimeFigureOut">
              <a:rPr lang="en-US" smtClean="0"/>
              <a:t>28/5/2025</a:t>
            </a:fld>
            <a:endParaRPr lang="en-US"/>
          </a:p>
        </p:txBody>
      </p:sp>
      <p:sp>
        <p:nvSpPr>
          <p:cNvPr id="5" name="Footer Placeholder 4"/>
          <p:cNvSpPr>
            <a:spLocks noGrp="1"/>
          </p:cNvSpPr>
          <p:nvPr>
            <p:ph type="ftr" sz="quarter" idx="11"/>
          </p:nvPr>
        </p:nvSpPr>
        <p:spPr>
          <a:xfrm>
            <a:off x="1453553" y="5211060"/>
            <a:ext cx="5907024" cy="228600"/>
          </a:xfrm>
        </p:spPr>
        <p:txBody>
          <a:bodyPr/>
          <a:lstStyle>
            <a:lvl1pPr algn="l">
              <a:defRPr/>
            </a:lvl1pPr>
          </a:lstStyle>
          <a:p>
            <a:endParaRPr lang="en-US"/>
          </a:p>
        </p:txBody>
      </p:sp>
      <p:sp>
        <p:nvSpPr>
          <p:cNvPr id="6" name="Slide Number Placeholder 5"/>
          <p:cNvSpPr>
            <a:spLocks noGrp="1"/>
          </p:cNvSpPr>
          <p:nvPr>
            <p:ph type="sldNum" sz="quarter" idx="12"/>
          </p:nvPr>
        </p:nvSpPr>
        <p:spPr>
          <a:xfrm>
            <a:off x="8604504" y="5211060"/>
            <a:ext cx="2112264" cy="228600"/>
          </a:xfrm>
        </p:spPr>
        <p:txBody>
          <a:bodyPr/>
          <a:lstStyle/>
          <a:p>
            <a:fld id="{66359D93-DF82-4750-A60B-D676CA638800}" type="slidenum">
              <a:rPr lang="en-US" smtClean="0"/>
              <a:t>‹#›</a:t>
            </a:fld>
            <a:endParaRPr lang="en-US"/>
          </a:p>
        </p:txBody>
      </p:sp>
    </p:spTree>
    <p:extLst>
      <p:ext uri="{BB962C8B-B14F-4D97-AF65-F5344CB8AC3E}">
        <p14:creationId xmlns:p14="http://schemas.microsoft.com/office/powerpoint/2010/main" val="4281430979"/>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AD7E106F-7802-44BF-8423-B0A8940F00D7}" type="datetimeFigureOut">
              <a:rPr lang="en-US" smtClean="0"/>
              <a:t>28/5/2025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6359D93-DF82-4750-A60B-D676CA638800}" type="slidenum">
              <a:rPr lang="en-US" smtClean="0"/>
              <a:t>‹#›</a:t>
            </a:fld>
            <a:endParaRPr lang="en-US"/>
          </a:p>
        </p:txBody>
      </p:sp>
    </p:spTree>
    <p:extLst>
      <p:ext uri="{BB962C8B-B14F-4D97-AF65-F5344CB8AC3E}">
        <p14:creationId xmlns:p14="http://schemas.microsoft.com/office/powerpoint/2010/main" val="163819088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AD7E106F-7802-44BF-8423-B0A8940F00D7}" type="datetimeFigureOut">
              <a:rPr lang="en-US" smtClean="0"/>
              <a:t>28/5/2025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6359D93-DF82-4750-A60B-D676CA638800}" type="slidenum">
              <a:rPr lang="en-US" smtClean="0"/>
              <a:t>‹#›</a:t>
            </a:fld>
            <a:endParaRPr lang="en-US"/>
          </a:p>
        </p:txBody>
      </p:sp>
    </p:spTree>
    <p:extLst>
      <p:ext uri="{BB962C8B-B14F-4D97-AF65-F5344CB8AC3E}">
        <p14:creationId xmlns:p14="http://schemas.microsoft.com/office/powerpoint/2010/main" val="301599621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AD7E106F-7802-44BF-8423-B0A8940F00D7}" type="datetimeFigureOut">
              <a:rPr lang="en-US" smtClean="0"/>
              <a:t>28/5/2025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6359D93-DF82-4750-A60B-D676CA638800}" type="slidenum">
              <a:rPr lang="en-US" smtClean="0"/>
              <a:t>‹#›</a:t>
            </a:fld>
            <a:endParaRPr lang="en-US"/>
          </a:p>
        </p:txBody>
      </p:sp>
    </p:spTree>
    <p:extLst>
      <p:ext uri="{BB962C8B-B14F-4D97-AF65-F5344CB8AC3E}">
        <p14:creationId xmlns:p14="http://schemas.microsoft.com/office/powerpoint/2010/main" val="74863046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D7E106F-7802-44BF-8423-B0A8940F00D7}" type="datetimeFigureOut">
              <a:rPr lang="en-US" smtClean="0"/>
              <a:t>28/5/2025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6359D93-DF82-4750-A60B-D676CA638800}" type="slidenum">
              <a:rPr lang="en-US" smtClean="0"/>
              <a:t>‹#›</a:t>
            </a:fld>
            <a:endParaRPr lang="en-US"/>
          </a:p>
        </p:txBody>
      </p:sp>
    </p:spTree>
    <p:extLst>
      <p:ext uri="{BB962C8B-B14F-4D97-AF65-F5344CB8AC3E}">
        <p14:creationId xmlns:p14="http://schemas.microsoft.com/office/powerpoint/2010/main" val="40990944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6" name="Rectangle 15"/>
          <p:cNvSpPr/>
          <p:nvPr/>
        </p:nvSpPr>
        <p:spPr>
          <a:xfrm>
            <a:off x="245529" y="237744"/>
            <a:ext cx="8531352"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rgbClr val="FFFFFF"/>
                </a:solidFill>
                <a:effectLst/>
                <a:latin typeface="+mj-lt"/>
                <a:ea typeface="+mn-ea"/>
                <a:cs typeface="+mn-cs"/>
              </a:defRPr>
            </a:lvl1pPr>
          </a:lstStyle>
          <a:p>
            <a:r>
              <a:rPr lang="en-US" smtClean="0"/>
              <a:t>Click to edit Master title style</a:t>
            </a:r>
            <a:endParaRPr lang="en-US" dirty="0"/>
          </a:p>
        </p:txBody>
      </p:sp>
      <p:sp>
        <p:nvSpPr>
          <p:cNvPr id="3" name="Content Placeholder 2"/>
          <p:cNvSpPr>
            <a:spLocks noGrp="1"/>
          </p:cNvSpPr>
          <p:nvPr>
            <p:ph idx="1"/>
          </p:nvPr>
        </p:nvSpPr>
        <p:spPr>
          <a:xfrm>
            <a:off x="685800" y="609600"/>
            <a:ext cx="7772400" cy="53340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8" name="Date Placeholder 7"/>
          <p:cNvSpPr>
            <a:spLocks noGrp="1"/>
          </p:cNvSpPr>
          <p:nvPr>
            <p:ph type="dt" sz="half" idx="10"/>
          </p:nvPr>
        </p:nvSpPr>
        <p:spPr/>
        <p:txBody>
          <a:bodyPr/>
          <a:lstStyle/>
          <a:p>
            <a:fld id="{AD7E106F-7802-44BF-8423-B0A8940F00D7}" type="datetimeFigureOut">
              <a:rPr lang="en-US" smtClean="0"/>
              <a:t>28/5/2025</a:t>
            </a:fld>
            <a:endParaRPr lang="en-US"/>
          </a:p>
        </p:txBody>
      </p:sp>
      <p:sp>
        <p:nvSpPr>
          <p:cNvPr id="9" name="Footer Placeholder 8"/>
          <p:cNvSpPr>
            <a:spLocks noGrp="1"/>
          </p:cNvSpPr>
          <p:nvPr>
            <p:ph type="ftr" sz="quarter" idx="11"/>
          </p:nvPr>
        </p:nvSpPr>
        <p:spPr/>
        <p:txBody>
          <a:bodyPr/>
          <a:lstStyle>
            <a:lvl1pPr algn="r">
              <a:defRPr/>
            </a:lvl1pPr>
          </a:lstStyle>
          <a:p>
            <a:endParaRPr lang="en-US"/>
          </a:p>
        </p:txBody>
      </p:sp>
      <p:sp>
        <p:nvSpPr>
          <p:cNvPr id="11" name="Slide Number Placeholder 10"/>
          <p:cNvSpPr>
            <a:spLocks noGrp="1"/>
          </p:cNvSpPr>
          <p:nvPr>
            <p:ph type="sldNum" sz="quarter" idx="12"/>
          </p:nvPr>
        </p:nvSpPr>
        <p:spPr>
          <a:xfrm>
            <a:off x="10393677" y="6223002"/>
            <a:ext cx="1463040" cy="274320"/>
          </a:xfrm>
        </p:spPr>
        <p:txBody>
          <a:bodyPr/>
          <a:lstStyle>
            <a:lvl1pPr>
              <a:defRPr>
                <a:solidFill>
                  <a:srgbClr val="FFFFFF"/>
                </a:solidFill>
              </a:defRPr>
            </a:lvl1pPr>
          </a:lstStyle>
          <a:p>
            <a:fld id="{66359D93-DF82-4750-A60B-D676CA638800}" type="slidenum">
              <a:rPr lang="en-US" smtClean="0"/>
              <a:t>‹#›</a:t>
            </a:fld>
            <a:endParaRPr lang="en-US"/>
          </a:p>
        </p:txBody>
      </p:sp>
      <p:sp>
        <p:nvSpPr>
          <p:cNvPr id="12" name="Rectangle 11"/>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2987169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rgbClr val="FFFFFF"/>
                </a:solidFill>
                <a:latin typeface="+mj-lt"/>
              </a:defRPr>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fld id="{AD7E106F-7802-44BF-8423-B0A8940F00D7}" type="datetimeFigureOut">
              <a:rPr lang="en-US" smtClean="0"/>
              <a:t>28/5/2025</a:t>
            </a:fld>
            <a:endParaRPr lang="en-US"/>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endParaRPr lang="en-US"/>
          </a:p>
        </p:txBody>
      </p:sp>
      <p:sp>
        <p:nvSpPr>
          <p:cNvPr id="7" name="Slide Number Placeholder 6"/>
          <p:cNvSpPr>
            <a:spLocks noGrp="1"/>
          </p:cNvSpPr>
          <p:nvPr>
            <p:ph type="sldNum" sz="quarter" idx="12"/>
          </p:nvPr>
        </p:nvSpPr>
        <p:spPr>
          <a:xfrm>
            <a:off x="10396728" y="6227064"/>
            <a:ext cx="1463040" cy="274320"/>
          </a:xfrm>
        </p:spPr>
        <p:txBody>
          <a:bodyPr/>
          <a:lstStyle>
            <a:lvl1pPr>
              <a:defRPr>
                <a:solidFill>
                  <a:srgbClr val="FFFFFF"/>
                </a:solidFill>
              </a:defRPr>
            </a:lvl1pPr>
          </a:lstStyle>
          <a:p>
            <a:fld id="{66359D93-DF82-4750-A60B-D676CA638800}" type="slidenum">
              <a:rPr lang="en-US" smtClean="0"/>
              <a:t>‹#›</a:t>
            </a:fld>
            <a:endParaRPr lang="en-US"/>
          </a:p>
        </p:txBody>
      </p:sp>
      <p:sp>
        <p:nvSpPr>
          <p:cNvPr id="10" name="Rectangle 9"/>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90195666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274320" y="6307672"/>
            <a:ext cx="2743200" cy="274320"/>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fld id="{AD7E106F-7802-44BF-8423-B0A8940F00D7}" type="datetimeFigureOut">
              <a:rPr lang="en-US" smtClean="0"/>
              <a:t>28/5/2025</a:t>
            </a:fld>
            <a:endParaRPr lang="en-US"/>
          </a:p>
        </p:txBody>
      </p:sp>
      <p:sp>
        <p:nvSpPr>
          <p:cNvPr id="5" name="Footer Placeholder 4"/>
          <p:cNvSpPr>
            <a:spLocks noGrp="1"/>
          </p:cNvSpPr>
          <p:nvPr>
            <p:ph type="ftr" sz="quarter" idx="3"/>
          </p:nvPr>
        </p:nvSpPr>
        <p:spPr>
          <a:xfrm>
            <a:off x="3489960" y="6307672"/>
            <a:ext cx="5212080" cy="274320"/>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endParaRPr lang="en-US"/>
          </a:p>
        </p:txBody>
      </p:sp>
      <p:sp>
        <p:nvSpPr>
          <p:cNvPr id="6" name="Slide Number Placeholder 5"/>
          <p:cNvSpPr>
            <a:spLocks noGrp="1"/>
          </p:cNvSpPr>
          <p:nvPr>
            <p:ph type="sldNum" sz="quarter" idx="4"/>
          </p:nvPr>
        </p:nvSpPr>
        <p:spPr>
          <a:xfrm>
            <a:off x="10469880" y="6307672"/>
            <a:ext cx="1463040" cy="27432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fld id="{66359D93-DF82-4750-A60B-D676CA638800}" type="slidenum">
              <a:rPr lang="en-US" smtClean="0"/>
              <a:t>‹#›</a:t>
            </a:fld>
            <a:endParaRPr lang="en-US"/>
          </a:p>
        </p:txBody>
      </p:sp>
    </p:spTree>
    <p:extLst>
      <p:ext uri="{BB962C8B-B14F-4D97-AF65-F5344CB8AC3E}">
        <p14:creationId xmlns:p14="http://schemas.microsoft.com/office/powerpoint/2010/main" val="380743910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b="1" dirty="0" smtClean="0">
                <a:solidFill>
                  <a:srgbClr val="FF0000"/>
                </a:solidFill>
                <a:latin typeface="Arial" panose="020B0604020202020204" pitchFamily="34" charset="0"/>
                <a:cs typeface="Arial" panose="020B0604020202020204" pitchFamily="34" charset="0"/>
              </a:rPr>
              <a:t>ĐI VỀ NHÀ CHÚA</a:t>
            </a:r>
            <a:endParaRPr lang="en-US" b="1" dirty="0">
              <a:solidFill>
                <a:srgbClr val="FF0000"/>
              </a:solidFill>
              <a:latin typeface="Arial" panose="020B0604020202020204" pitchFamily="34" charset="0"/>
              <a:cs typeface="Arial" panose="020B0604020202020204" pitchFamily="34" charset="0"/>
            </a:endParaRPr>
          </a:p>
        </p:txBody>
      </p:sp>
      <p:sp>
        <p:nvSpPr>
          <p:cNvPr id="3" name="Subtitle 2"/>
          <p:cNvSpPr>
            <a:spLocks noGrp="1"/>
          </p:cNvSpPr>
          <p:nvPr>
            <p:ph type="subTitle" idx="1"/>
          </p:nvPr>
        </p:nvSpPr>
        <p:spPr/>
        <p:txBody>
          <a:bodyPr/>
          <a:lstStyle/>
          <a:p>
            <a:endParaRPr lang="en-US"/>
          </a:p>
        </p:txBody>
      </p:sp>
    </p:spTree>
    <p:extLst>
      <p:ext uri="{BB962C8B-B14F-4D97-AF65-F5344CB8AC3E}">
        <p14:creationId xmlns:p14="http://schemas.microsoft.com/office/powerpoint/2010/main" val="246953001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392700" y="450762"/>
            <a:ext cx="11211165" cy="6186309"/>
          </a:xfrm>
          <a:prstGeom prst="rect">
            <a:avLst/>
          </a:prstGeom>
        </p:spPr>
        <p:txBody>
          <a:bodyPr wrap="square">
            <a:spAutoFit/>
          </a:bodyPr>
          <a:lstStyle/>
          <a:p>
            <a:pPr algn="just"/>
            <a:r>
              <a:rPr lang="en-US" sz="7200" b="1" dirty="0" smtClean="0">
                <a:solidFill>
                  <a:srgbClr val="FF0000"/>
                </a:solidFill>
                <a:latin typeface="Arial" panose="020B0604020202020204" pitchFamily="34" charset="0"/>
                <a:cs typeface="Arial" panose="020B0604020202020204" pitchFamily="34" charset="0"/>
              </a:rPr>
              <a:t>1</a:t>
            </a:r>
            <a:r>
              <a:rPr lang="vi-VN" sz="7200" b="1" dirty="0" smtClean="0">
                <a:solidFill>
                  <a:srgbClr val="FF0000"/>
                </a:solidFill>
                <a:effectLst/>
                <a:latin typeface="Arial" panose="020B0604020202020204" pitchFamily="34" charset="0"/>
                <a:cs typeface="Arial" panose="020B0604020202020204" pitchFamily="34" charset="0"/>
              </a:rPr>
              <a:t>. </a:t>
            </a:r>
            <a:r>
              <a:rPr lang="vi-VN" sz="5400" b="1" dirty="0"/>
              <a:t> </a:t>
            </a:r>
            <a:r>
              <a:rPr lang="vi-VN" sz="5400" b="1" dirty="0"/>
              <a:t>Đi về nhà Chúa bao năm cách xa nhan Ngài. Đi về nhà Chúa tâm tư sướng vui ngợp trời. Đi về nhà Chúa bao nhiêu mến thương đầy vơi. Đi về nhà Chúa dâng lên khúc ca tuyệt vời.</a:t>
            </a:r>
            <a:endParaRPr lang="vi-VN" sz="5400" b="1" i="0" dirty="0" smtClean="0">
              <a:solidFill>
                <a:srgbClr val="333333"/>
              </a:solidFill>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24540511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06400" y="274321"/>
            <a:ext cx="11350171" cy="6555641"/>
          </a:xfrm>
          <a:prstGeom prst="rect">
            <a:avLst/>
          </a:prstGeom>
        </p:spPr>
        <p:txBody>
          <a:bodyPr wrap="square">
            <a:spAutoFit/>
          </a:bodyPr>
          <a:lstStyle/>
          <a:p>
            <a:pPr algn="just"/>
            <a:r>
              <a:rPr lang="en-US" sz="6000" b="1" dirty="0" smtClean="0">
                <a:solidFill>
                  <a:srgbClr val="FF0000"/>
                </a:solidFill>
                <a:latin typeface="Arial" panose="020B0604020202020204" pitchFamily="34" charset="0"/>
                <a:cs typeface="Arial" panose="020B0604020202020204" pitchFamily="34" charset="0"/>
              </a:rPr>
              <a:t>ĐK</a:t>
            </a:r>
            <a:r>
              <a:rPr lang="vi-VN" sz="6000" b="1" dirty="0" smtClean="0">
                <a:solidFill>
                  <a:srgbClr val="FF0000"/>
                </a:solidFill>
                <a:effectLst/>
                <a:latin typeface="Arial" panose="020B0604020202020204" pitchFamily="34" charset="0"/>
                <a:cs typeface="Arial" panose="020B0604020202020204" pitchFamily="34" charset="0"/>
              </a:rPr>
              <a:t>. </a:t>
            </a:r>
            <a:r>
              <a:rPr lang="vi-VN" sz="6000" b="1" dirty="0"/>
              <a:t> </a:t>
            </a:r>
            <a:r>
              <a:rPr lang="vi-VN" dirty="0"/>
              <a:t> </a:t>
            </a:r>
            <a:r>
              <a:rPr lang="vi-VN" sz="6000" b="1" dirty="0"/>
              <a:t>Hân hoan hân hoan vào Thánh điện Ngài. Dâng lên dâng lên một bài ca mới. Tôn vinh tôn vinh Thiên Chúa đất trời, tạo hóa muôn loài Đấng mến thương muôn đời.</a:t>
            </a:r>
            <a:endParaRPr lang="vi-VN" sz="6000" b="1" i="0" dirty="0" smtClean="0">
              <a:solidFill>
                <a:srgbClr val="333333"/>
              </a:solidFill>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90211330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06400" y="450761"/>
            <a:ext cx="11171707" cy="6832640"/>
          </a:xfrm>
          <a:prstGeom prst="rect">
            <a:avLst/>
          </a:prstGeom>
        </p:spPr>
        <p:txBody>
          <a:bodyPr wrap="square">
            <a:spAutoFit/>
          </a:bodyPr>
          <a:lstStyle/>
          <a:p>
            <a:pPr algn="just"/>
            <a:r>
              <a:rPr lang="vi-VN" sz="6000" b="1" dirty="0" smtClean="0">
                <a:solidFill>
                  <a:srgbClr val="FF0000"/>
                </a:solidFill>
                <a:latin typeface="Arial" panose="020B0604020202020204" pitchFamily="34" charset="0"/>
                <a:cs typeface="Arial" panose="020B0604020202020204" pitchFamily="34" charset="0"/>
              </a:rPr>
              <a:t>2</a:t>
            </a:r>
            <a:r>
              <a:rPr lang="vi-VN" sz="6000" b="1" dirty="0" smtClean="0">
                <a:solidFill>
                  <a:srgbClr val="FF0000"/>
                </a:solidFill>
                <a:effectLst/>
                <a:latin typeface="Arial" panose="020B0604020202020204" pitchFamily="34" charset="0"/>
                <a:cs typeface="Arial" panose="020B0604020202020204" pitchFamily="34" charset="0"/>
              </a:rPr>
              <a:t>. </a:t>
            </a:r>
            <a:r>
              <a:rPr lang="vi-VN" sz="6000" b="1" dirty="0"/>
              <a:t> </a:t>
            </a:r>
            <a:r>
              <a:rPr lang="vi-VN" sz="5400" b="1" dirty="0" smtClean="0"/>
              <a:t>Đi </a:t>
            </a:r>
            <a:r>
              <a:rPr lang="vi-VN" sz="5400" b="1" dirty="0"/>
              <a:t>về nhà Chúa tim con ước mơ đêm ngày. Đi về nhà Chúa con mong náu thân nhà Ngài. Đi về nhà Chúa tôn vinh Chúa bao từ nhân. Đi về nhà Chúa tôn vinh Chúa bao dịu hiền.</a:t>
            </a:r>
            <a:r>
              <a:rPr lang="vi-VN" sz="5400" b="1" dirty="0"/>
              <a:t/>
            </a:r>
            <a:br>
              <a:rPr lang="vi-VN" sz="5400" b="1" dirty="0"/>
            </a:br>
            <a:endParaRPr lang="vi-VN" sz="5400" b="1" i="0" dirty="0" smtClean="0">
              <a:solidFill>
                <a:srgbClr val="333333"/>
              </a:solidFill>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36031186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06400" y="274321"/>
            <a:ext cx="11350171" cy="6555641"/>
          </a:xfrm>
          <a:prstGeom prst="rect">
            <a:avLst/>
          </a:prstGeom>
        </p:spPr>
        <p:txBody>
          <a:bodyPr wrap="square">
            <a:spAutoFit/>
          </a:bodyPr>
          <a:lstStyle/>
          <a:p>
            <a:pPr algn="just"/>
            <a:r>
              <a:rPr lang="en-US" sz="6000" b="1" dirty="0" smtClean="0">
                <a:solidFill>
                  <a:srgbClr val="FF0000"/>
                </a:solidFill>
                <a:latin typeface="Arial" panose="020B0604020202020204" pitchFamily="34" charset="0"/>
                <a:cs typeface="Arial" panose="020B0604020202020204" pitchFamily="34" charset="0"/>
              </a:rPr>
              <a:t>ĐK</a:t>
            </a:r>
            <a:r>
              <a:rPr lang="vi-VN" sz="6000" b="1" dirty="0" smtClean="0">
                <a:solidFill>
                  <a:srgbClr val="FF0000"/>
                </a:solidFill>
                <a:effectLst/>
                <a:latin typeface="Arial" panose="020B0604020202020204" pitchFamily="34" charset="0"/>
                <a:cs typeface="Arial" panose="020B0604020202020204" pitchFamily="34" charset="0"/>
              </a:rPr>
              <a:t>. </a:t>
            </a:r>
            <a:r>
              <a:rPr lang="vi-VN" sz="6000" b="1" dirty="0"/>
              <a:t> </a:t>
            </a:r>
            <a:r>
              <a:rPr lang="vi-VN" dirty="0"/>
              <a:t> </a:t>
            </a:r>
            <a:r>
              <a:rPr lang="vi-VN" sz="6000" b="1" dirty="0"/>
              <a:t>Hân hoan hân hoan vào Thánh điện Ngài. Dâng lên dâng lên một bài ca mới. Tôn vinh tôn vinh Thiên Chúa đất trời, tạo hóa muôn loài Đấng mến thương muôn đời.</a:t>
            </a:r>
            <a:endParaRPr lang="vi-VN" sz="6000" b="1" i="0" dirty="0" smtClean="0">
              <a:solidFill>
                <a:srgbClr val="333333"/>
              </a:solidFill>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485636078"/>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
  <a:themeElements>
    <a:clrScheme name="Savon">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Savon">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C20BADFE-D095-436F-9677-9264042809F0}"/>
    </a:ext>
  </a:extLst>
</a:theme>
</file>

<file path=docProps/app.xml><?xml version="1.0" encoding="utf-8"?>
<Properties xmlns="http://schemas.openxmlformats.org/officeDocument/2006/extended-properties" xmlns:vt="http://schemas.openxmlformats.org/officeDocument/2006/docPropsVTypes">
  <Template>Savon</Template>
  <TotalTime>98</TotalTime>
  <Words>12</Words>
  <Application>Microsoft Office PowerPoint</Application>
  <PresentationFormat>Widescreen</PresentationFormat>
  <Paragraphs>5</Paragraphs>
  <Slides>5</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5</vt:i4>
      </vt:variant>
    </vt:vector>
  </HeadingPairs>
  <TitlesOfParts>
    <vt:vector size="10" baseType="lpstr">
      <vt:lpstr>Arial</vt:lpstr>
      <vt:lpstr>Century Gothic</vt:lpstr>
      <vt:lpstr>Garamond</vt:lpstr>
      <vt:lpstr>Verdana</vt:lpstr>
      <vt:lpstr>Savon</vt:lpstr>
      <vt:lpstr>ĐI VỀ NHÀ CHÚA</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TỪ PHƯƠNG ĐÔNG</dc:title>
  <dc:creator>Admin</dc:creator>
  <cp:lastModifiedBy>Admin</cp:lastModifiedBy>
  <cp:revision>42</cp:revision>
  <dcterms:created xsi:type="dcterms:W3CDTF">2024-12-09T09:39:37Z</dcterms:created>
  <dcterms:modified xsi:type="dcterms:W3CDTF">2025-05-28T11:14:48Z</dcterms:modified>
</cp:coreProperties>
</file>