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5AB60-DED8-8CF1-40D8-1478DB194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8EAE3BC-F171-D849-84B1-2CD0BCB8DA4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EAE3BC-F171-D849-84B1-2CD0BCB8DA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5EDD79-7C1A-CF8F-2EAD-23B1AC45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0DF96-0234-B5D3-0086-1D37004F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กลุ่ม 78848">
            <a:extLst>
              <a:ext uri="{FF2B5EF4-FFF2-40B4-BE49-F238E27FC236}">
                <a16:creationId xmlns:a16="http://schemas.microsoft.com/office/drawing/2014/main" id="{12683DEA-5E86-B3CA-B5E0-79EAB0363A8A}"/>
              </a:ext>
            </a:extLst>
          </p:cNvPr>
          <p:cNvGrpSpPr/>
          <p:nvPr/>
        </p:nvGrpSpPr>
        <p:grpSpPr>
          <a:xfrm>
            <a:off x="3886481" y="1508541"/>
            <a:ext cx="4459349" cy="4467225"/>
            <a:chOff x="7296150" y="2687637"/>
            <a:chExt cx="9886950" cy="9904413"/>
          </a:xfrm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21FC6454-CB6C-AD34-C9EE-6A30FBF93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1125" y="2687637"/>
              <a:ext cx="4371975" cy="4370388"/>
            </a:xfrm>
            <a:custGeom>
              <a:avLst/>
              <a:gdLst>
                <a:gd name="T0" fmla="*/ 23 w 210"/>
                <a:gd name="T1" fmla="*/ 156 h 210"/>
                <a:gd name="T2" fmla="*/ 15 w 210"/>
                <a:gd name="T3" fmla="*/ 173 h 210"/>
                <a:gd name="T4" fmla="*/ 37 w 210"/>
                <a:gd name="T5" fmla="*/ 196 h 210"/>
                <a:gd name="T6" fmla="*/ 54 w 210"/>
                <a:gd name="T7" fmla="*/ 187 h 210"/>
                <a:gd name="T8" fmla="*/ 172 w 210"/>
                <a:gd name="T9" fmla="*/ 173 h 210"/>
                <a:gd name="T10" fmla="*/ 172 w 210"/>
                <a:gd name="T11" fmla="*/ 38 h 210"/>
                <a:gd name="T12" fmla="*/ 37 w 210"/>
                <a:gd name="T13" fmla="*/ 38 h 210"/>
                <a:gd name="T14" fmla="*/ 23 w 210"/>
                <a:gd name="T15" fmla="*/ 15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3" y="156"/>
                  </a:moveTo>
                  <a:cubicBezTo>
                    <a:pt x="18" y="160"/>
                    <a:pt x="15" y="166"/>
                    <a:pt x="15" y="173"/>
                  </a:cubicBezTo>
                  <a:cubicBezTo>
                    <a:pt x="15" y="186"/>
                    <a:pt x="25" y="196"/>
                    <a:pt x="37" y="196"/>
                  </a:cubicBezTo>
                  <a:cubicBezTo>
                    <a:pt x="44" y="196"/>
                    <a:pt x="50" y="192"/>
                    <a:pt x="54" y="187"/>
                  </a:cubicBezTo>
                  <a:cubicBezTo>
                    <a:pt x="91" y="210"/>
                    <a:pt x="140" y="205"/>
                    <a:pt x="172" y="173"/>
                  </a:cubicBezTo>
                  <a:cubicBezTo>
                    <a:pt x="210" y="136"/>
                    <a:pt x="210" y="75"/>
                    <a:pt x="172" y="38"/>
                  </a:cubicBezTo>
                  <a:cubicBezTo>
                    <a:pt x="135" y="0"/>
                    <a:pt x="74" y="0"/>
                    <a:pt x="37" y="38"/>
                  </a:cubicBezTo>
                  <a:cubicBezTo>
                    <a:pt x="5" y="70"/>
                    <a:pt x="0" y="119"/>
                    <a:pt x="23" y="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F2B99C51-1202-B3A1-A653-76FC7E3B9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6150" y="8223250"/>
              <a:ext cx="4349750" cy="4368800"/>
            </a:xfrm>
            <a:custGeom>
              <a:avLst/>
              <a:gdLst>
                <a:gd name="T0" fmla="*/ 186 w 209"/>
                <a:gd name="T1" fmla="*/ 54 h 210"/>
                <a:gd name="T2" fmla="*/ 195 w 209"/>
                <a:gd name="T3" fmla="*/ 37 h 210"/>
                <a:gd name="T4" fmla="*/ 173 w 209"/>
                <a:gd name="T5" fmla="*/ 14 h 210"/>
                <a:gd name="T6" fmla="*/ 155 w 209"/>
                <a:gd name="T7" fmla="*/ 23 h 210"/>
                <a:gd name="T8" fmla="*/ 37 w 209"/>
                <a:gd name="T9" fmla="*/ 37 h 210"/>
                <a:gd name="T10" fmla="*/ 37 w 209"/>
                <a:gd name="T11" fmla="*/ 172 h 210"/>
                <a:gd name="T12" fmla="*/ 173 w 209"/>
                <a:gd name="T13" fmla="*/ 172 h 210"/>
                <a:gd name="T14" fmla="*/ 186 w 209"/>
                <a:gd name="T15" fmla="*/ 5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54"/>
                  </a:moveTo>
                  <a:cubicBezTo>
                    <a:pt x="192" y="50"/>
                    <a:pt x="195" y="44"/>
                    <a:pt x="195" y="37"/>
                  </a:cubicBezTo>
                  <a:cubicBezTo>
                    <a:pt x="195" y="24"/>
                    <a:pt x="185" y="14"/>
                    <a:pt x="173" y="14"/>
                  </a:cubicBezTo>
                  <a:cubicBezTo>
                    <a:pt x="166" y="14"/>
                    <a:pt x="159" y="18"/>
                    <a:pt x="155" y="23"/>
                  </a:cubicBezTo>
                  <a:cubicBezTo>
                    <a:pt x="118" y="0"/>
                    <a:pt x="69" y="5"/>
                    <a:pt x="37" y="37"/>
                  </a:cubicBezTo>
                  <a:cubicBezTo>
                    <a:pt x="0" y="74"/>
                    <a:pt x="0" y="135"/>
                    <a:pt x="37" y="172"/>
                  </a:cubicBezTo>
                  <a:cubicBezTo>
                    <a:pt x="75" y="210"/>
                    <a:pt x="135" y="210"/>
                    <a:pt x="173" y="172"/>
                  </a:cubicBezTo>
                  <a:cubicBezTo>
                    <a:pt x="205" y="140"/>
                    <a:pt x="209" y="91"/>
                    <a:pt x="186" y="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7A7372D0-05C6-BF6C-58D7-46847FE24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6150" y="2687637"/>
              <a:ext cx="4349750" cy="4370388"/>
            </a:xfrm>
            <a:custGeom>
              <a:avLst/>
              <a:gdLst>
                <a:gd name="T0" fmla="*/ 186 w 209"/>
                <a:gd name="T1" fmla="*/ 156 h 210"/>
                <a:gd name="T2" fmla="*/ 195 w 209"/>
                <a:gd name="T3" fmla="*/ 173 h 210"/>
                <a:gd name="T4" fmla="*/ 173 w 209"/>
                <a:gd name="T5" fmla="*/ 196 h 210"/>
                <a:gd name="T6" fmla="*/ 155 w 209"/>
                <a:gd name="T7" fmla="*/ 187 h 210"/>
                <a:gd name="T8" fmla="*/ 37 w 209"/>
                <a:gd name="T9" fmla="*/ 173 h 210"/>
                <a:gd name="T10" fmla="*/ 37 w 209"/>
                <a:gd name="T11" fmla="*/ 38 h 210"/>
                <a:gd name="T12" fmla="*/ 173 w 209"/>
                <a:gd name="T13" fmla="*/ 38 h 210"/>
                <a:gd name="T14" fmla="*/ 186 w 209"/>
                <a:gd name="T15" fmla="*/ 15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156"/>
                  </a:moveTo>
                  <a:cubicBezTo>
                    <a:pt x="192" y="160"/>
                    <a:pt x="195" y="166"/>
                    <a:pt x="195" y="173"/>
                  </a:cubicBezTo>
                  <a:cubicBezTo>
                    <a:pt x="195" y="186"/>
                    <a:pt x="185" y="196"/>
                    <a:pt x="173" y="196"/>
                  </a:cubicBezTo>
                  <a:cubicBezTo>
                    <a:pt x="166" y="196"/>
                    <a:pt x="159" y="192"/>
                    <a:pt x="155" y="187"/>
                  </a:cubicBezTo>
                  <a:cubicBezTo>
                    <a:pt x="118" y="210"/>
                    <a:pt x="69" y="205"/>
                    <a:pt x="37" y="173"/>
                  </a:cubicBezTo>
                  <a:cubicBezTo>
                    <a:pt x="0" y="136"/>
                    <a:pt x="0" y="75"/>
                    <a:pt x="37" y="38"/>
                  </a:cubicBezTo>
                  <a:cubicBezTo>
                    <a:pt x="75" y="0"/>
                    <a:pt x="135" y="0"/>
                    <a:pt x="173" y="38"/>
                  </a:cubicBezTo>
                  <a:cubicBezTo>
                    <a:pt x="205" y="70"/>
                    <a:pt x="209" y="119"/>
                    <a:pt x="186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C84C9B03-B30E-8A9F-990D-4300499E6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1125" y="8223250"/>
              <a:ext cx="4371975" cy="4368800"/>
            </a:xfrm>
            <a:custGeom>
              <a:avLst/>
              <a:gdLst>
                <a:gd name="T0" fmla="*/ 23 w 210"/>
                <a:gd name="T1" fmla="*/ 54 h 210"/>
                <a:gd name="T2" fmla="*/ 15 w 210"/>
                <a:gd name="T3" fmla="*/ 37 h 210"/>
                <a:gd name="T4" fmla="*/ 37 w 210"/>
                <a:gd name="T5" fmla="*/ 14 h 210"/>
                <a:gd name="T6" fmla="*/ 54 w 210"/>
                <a:gd name="T7" fmla="*/ 23 h 210"/>
                <a:gd name="T8" fmla="*/ 172 w 210"/>
                <a:gd name="T9" fmla="*/ 37 h 210"/>
                <a:gd name="T10" fmla="*/ 172 w 210"/>
                <a:gd name="T11" fmla="*/ 172 h 210"/>
                <a:gd name="T12" fmla="*/ 37 w 210"/>
                <a:gd name="T13" fmla="*/ 172 h 210"/>
                <a:gd name="T14" fmla="*/ 23 w 210"/>
                <a:gd name="T15" fmla="*/ 5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3" y="54"/>
                  </a:moveTo>
                  <a:cubicBezTo>
                    <a:pt x="18" y="50"/>
                    <a:pt x="15" y="44"/>
                    <a:pt x="15" y="37"/>
                  </a:cubicBezTo>
                  <a:cubicBezTo>
                    <a:pt x="15" y="24"/>
                    <a:pt x="25" y="14"/>
                    <a:pt x="37" y="14"/>
                  </a:cubicBezTo>
                  <a:cubicBezTo>
                    <a:pt x="44" y="14"/>
                    <a:pt x="50" y="18"/>
                    <a:pt x="54" y="23"/>
                  </a:cubicBezTo>
                  <a:cubicBezTo>
                    <a:pt x="91" y="0"/>
                    <a:pt x="140" y="5"/>
                    <a:pt x="172" y="37"/>
                  </a:cubicBezTo>
                  <a:cubicBezTo>
                    <a:pt x="210" y="74"/>
                    <a:pt x="210" y="135"/>
                    <a:pt x="172" y="172"/>
                  </a:cubicBezTo>
                  <a:cubicBezTo>
                    <a:pt x="135" y="210"/>
                    <a:pt x="74" y="210"/>
                    <a:pt x="37" y="172"/>
                  </a:cubicBezTo>
                  <a:cubicBezTo>
                    <a:pt x="5" y="140"/>
                    <a:pt x="0" y="91"/>
                    <a:pt x="23" y="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1F99DAA1-656C-CF19-C7CD-F0DF4D3DD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7238" y="7618413"/>
              <a:ext cx="915988" cy="895350"/>
            </a:xfrm>
            <a:custGeom>
              <a:avLst/>
              <a:gdLst>
                <a:gd name="T0" fmla="*/ 538 w 577"/>
                <a:gd name="T1" fmla="*/ 564 h 564"/>
                <a:gd name="T2" fmla="*/ 0 w 577"/>
                <a:gd name="T3" fmla="*/ 27 h 564"/>
                <a:gd name="T4" fmla="*/ 26 w 577"/>
                <a:gd name="T5" fmla="*/ 0 h 564"/>
                <a:gd name="T6" fmla="*/ 577 w 577"/>
                <a:gd name="T7" fmla="*/ 538 h 564"/>
                <a:gd name="T8" fmla="*/ 538 w 577"/>
                <a:gd name="T9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64">
                  <a:moveTo>
                    <a:pt x="538" y="564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577" y="538"/>
                  </a:lnTo>
                  <a:lnTo>
                    <a:pt x="538" y="5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11250B7D-67CA-EDBC-749C-494127644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2525" y="6745288"/>
              <a:ext cx="915988" cy="915988"/>
            </a:xfrm>
            <a:custGeom>
              <a:avLst/>
              <a:gdLst>
                <a:gd name="T0" fmla="*/ 551 w 577"/>
                <a:gd name="T1" fmla="*/ 577 h 577"/>
                <a:gd name="T2" fmla="*/ 0 w 577"/>
                <a:gd name="T3" fmla="*/ 26 h 577"/>
                <a:gd name="T4" fmla="*/ 27 w 577"/>
                <a:gd name="T5" fmla="*/ 0 h 577"/>
                <a:gd name="T6" fmla="*/ 577 w 577"/>
                <a:gd name="T7" fmla="*/ 550 h 577"/>
                <a:gd name="T8" fmla="*/ 551 w 577"/>
                <a:gd name="T9" fmla="*/ 57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77">
                  <a:moveTo>
                    <a:pt x="551" y="577"/>
                  </a:moveTo>
                  <a:lnTo>
                    <a:pt x="0" y="26"/>
                  </a:lnTo>
                  <a:lnTo>
                    <a:pt x="27" y="0"/>
                  </a:lnTo>
                  <a:lnTo>
                    <a:pt x="577" y="550"/>
                  </a:lnTo>
                  <a:lnTo>
                    <a:pt x="551" y="5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5810FCF0-BDAC-6830-D65A-A8FE2597B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7238" y="6745288"/>
              <a:ext cx="915988" cy="915988"/>
            </a:xfrm>
            <a:custGeom>
              <a:avLst/>
              <a:gdLst>
                <a:gd name="T0" fmla="*/ 26 w 577"/>
                <a:gd name="T1" fmla="*/ 577 h 577"/>
                <a:gd name="T2" fmla="*/ 0 w 577"/>
                <a:gd name="T3" fmla="*/ 550 h 577"/>
                <a:gd name="T4" fmla="*/ 538 w 577"/>
                <a:gd name="T5" fmla="*/ 0 h 577"/>
                <a:gd name="T6" fmla="*/ 577 w 577"/>
                <a:gd name="T7" fmla="*/ 26 h 577"/>
                <a:gd name="T8" fmla="*/ 26 w 577"/>
                <a:gd name="T9" fmla="*/ 57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77">
                  <a:moveTo>
                    <a:pt x="26" y="577"/>
                  </a:moveTo>
                  <a:lnTo>
                    <a:pt x="0" y="550"/>
                  </a:lnTo>
                  <a:lnTo>
                    <a:pt x="538" y="0"/>
                  </a:lnTo>
                  <a:lnTo>
                    <a:pt x="577" y="26"/>
                  </a:lnTo>
                  <a:lnTo>
                    <a:pt x="26" y="57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E80574A4-8B30-76A6-2453-7E799BBE6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2525" y="7618413"/>
              <a:ext cx="915988" cy="895350"/>
            </a:xfrm>
            <a:custGeom>
              <a:avLst/>
              <a:gdLst>
                <a:gd name="T0" fmla="*/ 27 w 577"/>
                <a:gd name="T1" fmla="*/ 564 h 564"/>
                <a:gd name="T2" fmla="*/ 0 w 577"/>
                <a:gd name="T3" fmla="*/ 538 h 564"/>
                <a:gd name="T4" fmla="*/ 551 w 577"/>
                <a:gd name="T5" fmla="*/ 0 h 564"/>
                <a:gd name="T6" fmla="*/ 577 w 577"/>
                <a:gd name="T7" fmla="*/ 27 h 564"/>
                <a:gd name="T8" fmla="*/ 27 w 577"/>
                <a:gd name="T9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64">
                  <a:moveTo>
                    <a:pt x="27" y="564"/>
                  </a:moveTo>
                  <a:lnTo>
                    <a:pt x="0" y="538"/>
                  </a:lnTo>
                  <a:lnTo>
                    <a:pt x="551" y="0"/>
                  </a:lnTo>
                  <a:lnTo>
                    <a:pt x="577" y="27"/>
                  </a:lnTo>
                  <a:lnTo>
                    <a:pt x="27" y="5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C3C9DDB-69CA-6012-4ADA-5C41E6739A0F}"/>
              </a:ext>
            </a:extLst>
          </p:cNvPr>
          <p:cNvGrpSpPr/>
          <p:nvPr/>
        </p:nvGrpSpPr>
        <p:grpSpPr>
          <a:xfrm flipV="1">
            <a:off x="4440363" y="4604364"/>
            <a:ext cx="772336" cy="772335"/>
            <a:chOff x="8622743" y="3656822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8BA0FC6-C832-CB85-5352-E121D025410F}"/>
                </a:ext>
              </a:extLst>
            </p:cNvPr>
            <p:cNvSpPr/>
            <p:nvPr/>
          </p:nvSpPr>
          <p:spPr>
            <a:xfrm>
              <a:off x="8622743" y="3656822"/>
              <a:ext cx="507940" cy="50794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1" name="Star: 5 Points 8">
              <a:extLst>
                <a:ext uri="{FF2B5EF4-FFF2-40B4-BE49-F238E27FC236}">
                  <a16:creationId xmlns:a16="http://schemas.microsoft.com/office/drawing/2014/main" id="{B4D39887-6BBE-E775-4680-B04E69D471BB}"/>
                </a:ext>
              </a:extLst>
            </p:cNvPr>
            <p:cNvSpPr/>
            <p:nvPr/>
          </p:nvSpPr>
          <p:spPr>
            <a:xfrm>
              <a:off x="8743776" y="3775414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F01412-4EB8-EC2A-FF8C-A217BB40A116}"/>
              </a:ext>
            </a:extLst>
          </p:cNvPr>
          <p:cNvGrpSpPr/>
          <p:nvPr/>
        </p:nvGrpSpPr>
        <p:grpSpPr>
          <a:xfrm flipV="1">
            <a:off x="6973710" y="4604364"/>
            <a:ext cx="772336" cy="772335"/>
            <a:chOff x="5485521" y="5388923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7EDEF7A-409B-3C8B-D9BF-CA463B253EE1}"/>
                </a:ext>
              </a:extLst>
            </p:cNvPr>
            <p:cNvSpPr/>
            <p:nvPr/>
          </p:nvSpPr>
          <p:spPr>
            <a:xfrm>
              <a:off x="5485521" y="5388923"/>
              <a:ext cx="507940" cy="50794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9" name="Star: 5 Points 8">
              <a:extLst>
                <a:ext uri="{FF2B5EF4-FFF2-40B4-BE49-F238E27FC236}">
                  <a16:creationId xmlns:a16="http://schemas.microsoft.com/office/drawing/2014/main" id="{D315121E-07AE-6BD1-8AB4-EC536480B4F1}"/>
                </a:ext>
              </a:extLst>
            </p:cNvPr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929565-4F3E-96DC-218F-51639B2190AC}"/>
              </a:ext>
            </a:extLst>
          </p:cNvPr>
          <p:cNvGrpSpPr/>
          <p:nvPr/>
        </p:nvGrpSpPr>
        <p:grpSpPr>
          <a:xfrm flipV="1">
            <a:off x="4440363" y="2107974"/>
            <a:ext cx="772336" cy="772335"/>
            <a:chOff x="2974262" y="4412485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EBBEB72-2750-5B5A-9950-8F3FC5C516DE}"/>
                </a:ext>
              </a:extLst>
            </p:cNvPr>
            <p:cNvSpPr/>
            <p:nvPr/>
          </p:nvSpPr>
          <p:spPr>
            <a:xfrm>
              <a:off x="2974262" y="4412485"/>
              <a:ext cx="507940" cy="50794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7" name="Star: 5 Points 8">
              <a:extLst>
                <a:ext uri="{FF2B5EF4-FFF2-40B4-BE49-F238E27FC236}">
                  <a16:creationId xmlns:a16="http://schemas.microsoft.com/office/drawing/2014/main" id="{F89FB491-60E6-1AFC-5B48-53420963DE47}"/>
                </a:ext>
              </a:extLst>
            </p:cNvPr>
            <p:cNvSpPr/>
            <p:nvPr/>
          </p:nvSpPr>
          <p:spPr>
            <a:xfrm>
              <a:off x="3095295" y="4538750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FABBB4-E305-476D-1F5B-5A30AA53CAEC}"/>
              </a:ext>
            </a:extLst>
          </p:cNvPr>
          <p:cNvGrpSpPr/>
          <p:nvPr/>
        </p:nvGrpSpPr>
        <p:grpSpPr>
          <a:xfrm flipV="1">
            <a:off x="6973713" y="2080315"/>
            <a:ext cx="772336" cy="772335"/>
            <a:chOff x="5485523" y="5388921"/>
            <a:chExt cx="507940" cy="507941"/>
          </a:xfrm>
          <a:effectLst>
            <a:outerShdw blurRad="152400" dist="1143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C517681-31E2-0484-C648-366468105509}"/>
                </a:ext>
              </a:extLst>
            </p:cNvPr>
            <p:cNvSpPr/>
            <p:nvPr/>
          </p:nvSpPr>
          <p:spPr>
            <a:xfrm>
              <a:off x="5485523" y="5388921"/>
              <a:ext cx="507940" cy="5079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5" name="Star: 5 Points 8">
              <a:extLst>
                <a:ext uri="{FF2B5EF4-FFF2-40B4-BE49-F238E27FC236}">
                  <a16:creationId xmlns:a16="http://schemas.microsoft.com/office/drawing/2014/main" id="{7AAEA154-B553-96D2-CDFF-DA370DEB655F}"/>
                </a:ext>
              </a:extLst>
            </p:cNvPr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15" name="Shape1_20180321_132008">
            <a:extLst>
              <a:ext uri="{FF2B5EF4-FFF2-40B4-BE49-F238E27FC236}">
                <a16:creationId xmlns:a16="http://schemas.microsoft.com/office/drawing/2014/main" id="{841E5F4D-BE09-04E7-22F1-993E74270CF8}"/>
              </a:ext>
            </a:extLst>
          </p:cNvPr>
          <p:cNvSpPr txBox="1">
            <a:spLocks/>
          </p:cNvSpPr>
          <p:nvPr/>
        </p:nvSpPr>
        <p:spPr>
          <a:xfrm>
            <a:off x="8621867" y="425786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Shape2_20180321_132008">
            <a:extLst>
              <a:ext uri="{FF2B5EF4-FFF2-40B4-BE49-F238E27FC236}">
                <a16:creationId xmlns:a16="http://schemas.microsoft.com/office/drawing/2014/main" id="{92C6D0F8-CC3F-DBD4-1A03-9B996EC2260C}"/>
              </a:ext>
            </a:extLst>
          </p:cNvPr>
          <p:cNvSpPr txBox="1">
            <a:spLocks/>
          </p:cNvSpPr>
          <p:nvPr/>
        </p:nvSpPr>
        <p:spPr>
          <a:xfrm>
            <a:off x="1066520" y="425786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Shape3_20180321_132008">
            <a:extLst>
              <a:ext uri="{FF2B5EF4-FFF2-40B4-BE49-F238E27FC236}">
                <a16:creationId xmlns:a16="http://schemas.microsoft.com/office/drawing/2014/main" id="{AFDFE065-10CF-82F9-C0FA-DD6A294B997A}"/>
              </a:ext>
            </a:extLst>
          </p:cNvPr>
          <p:cNvSpPr txBox="1">
            <a:spLocks/>
          </p:cNvSpPr>
          <p:nvPr/>
        </p:nvSpPr>
        <p:spPr>
          <a:xfrm>
            <a:off x="8621867" y="208111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Shape0_20180321_132008">
            <a:extLst>
              <a:ext uri="{FF2B5EF4-FFF2-40B4-BE49-F238E27FC236}">
                <a16:creationId xmlns:a16="http://schemas.microsoft.com/office/drawing/2014/main" id="{1CD72850-3FEB-97AF-8EF7-3BC6338627F8}"/>
              </a:ext>
            </a:extLst>
          </p:cNvPr>
          <p:cNvSpPr txBox="1">
            <a:spLocks/>
          </p:cNvSpPr>
          <p:nvPr/>
        </p:nvSpPr>
        <p:spPr>
          <a:xfrm>
            <a:off x="1066520" y="2081114"/>
            <a:ext cx="2503614" cy="1025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Text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br>
              <a:rPr lang="en-US" sz="1100" dirty="0">
                <a:solidFill>
                  <a:schemeClr val="tx1"/>
                </a:solidFill>
                <a:latin typeface="+mn-lt"/>
              </a:rPr>
            </a:b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r>
              <a:rPr lang="en-US" sz="11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+mn-lt"/>
              </a:rPr>
              <a:t>text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marL="0" indent="0" algn="r">
              <a:lnSpc>
                <a:spcPts val="1600"/>
              </a:lnSpc>
              <a:spcAft>
                <a:spcPts val="1200"/>
              </a:spcAft>
              <a:buNone/>
            </a:pPr>
            <a:endParaRPr lang="en-US" sz="11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FF108D-8747-5174-A4C6-E737525D1199}"/>
              </a:ext>
            </a:extLst>
          </p:cNvPr>
          <p:cNvGrpSpPr/>
          <p:nvPr/>
        </p:nvGrpSpPr>
        <p:grpSpPr>
          <a:xfrm>
            <a:off x="7128638" y="4855661"/>
            <a:ext cx="497124" cy="335236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BFAEA40A-9CC2-F039-255B-F542CBD2A069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EF45A0FE-22C5-47C0-2770-93093F873B6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7BB30320-E1B0-D89E-FFFB-A6F2F3507A1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A005CD-6816-4584-0150-1453D45003BE}"/>
              </a:ext>
            </a:extLst>
          </p:cNvPr>
          <p:cNvGrpSpPr>
            <a:grpSpLocks noChangeAspect="1"/>
          </p:cNvGrpSpPr>
          <p:nvPr/>
        </p:nvGrpSpPr>
        <p:grpSpPr>
          <a:xfrm>
            <a:off x="7189267" y="2235753"/>
            <a:ext cx="327210" cy="522210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7720D73-92F0-1A0F-DE28-8172251971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B366FD68-5C1A-AAA1-566B-6B2153FF9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21" name="Freeform 23">
            <a:extLst>
              <a:ext uri="{FF2B5EF4-FFF2-40B4-BE49-F238E27FC236}">
                <a16:creationId xmlns:a16="http://schemas.microsoft.com/office/drawing/2014/main" id="{DE051BE7-9740-DBD0-E988-23AC8194042A}"/>
              </a:ext>
            </a:extLst>
          </p:cNvPr>
          <p:cNvSpPr>
            <a:spLocks noEditPoints="1"/>
          </p:cNvSpPr>
          <p:nvPr/>
        </p:nvSpPr>
        <p:spPr bwMode="auto">
          <a:xfrm>
            <a:off x="4607525" y="4798686"/>
            <a:ext cx="441366" cy="39087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A013C9-452F-6C17-AE4B-521BD40AA668}"/>
              </a:ext>
            </a:extLst>
          </p:cNvPr>
          <p:cNvGrpSpPr>
            <a:grpSpLocks noChangeAspect="1"/>
          </p:cNvGrpSpPr>
          <p:nvPr/>
        </p:nvGrpSpPr>
        <p:grpSpPr>
          <a:xfrm>
            <a:off x="4619836" y="2312754"/>
            <a:ext cx="407556" cy="387934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D1E3DC6A-BE9C-A4AF-5220-EC5C240BE9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71834456-D768-1E84-99C4-F87C2E6332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FC9870BE-B9E7-79F9-36EE-2F72CAC71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1D495937-4003-AB03-88D3-EA333586F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3CE0E166-1C4C-6330-A427-9A51539D2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6E99BDF2-A70C-AB0D-B813-48C62579A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7940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9694</TotalTime>
  <Words>158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774</cp:revision>
  <dcterms:created xsi:type="dcterms:W3CDTF">2021-03-31T02:49:57Z</dcterms:created>
  <dcterms:modified xsi:type="dcterms:W3CDTF">2025-10-15T03:16:16Z</dcterms:modified>
  <cp:category/>
</cp:coreProperties>
</file>