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3675913-F82D-4CD8-8602-2291D6D1E5D2}">
  <a:tblStyle styleId="{03675913-F82D-4CD8-8602-2291D6D1E5D2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Are magic potions real?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{03675913-F82D-4CD8-8602-2291D6D1E5D2}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alquimista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nombre que se le da a las personas en el pasado que estudiaron cómo combinar ciertas sustancias químicas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gas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ejemplo, el vapor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líquido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estado de la materia, por ejemplo el agua cuando se puede verter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todo aquello que ocupa un lugar en el espacio y que tiene masa; puede existir en diferentes formas (por ejemplo: sólida, líquida o gaseosa)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mezclar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combinar dos o más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mezcla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combinación de dos o más cosas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oxígeno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tipo gas que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 las plantas liberan y que </a:t>
                      </a: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los animales respiran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estados de la materia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las distintas formas en la que se puede encontrar la materia: sólido, líquido, o gas</a:t>
                      </a:r>
                      <a:endParaRPr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Are magic potions real?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