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085" r:id="rId2"/>
    <p:sldId id="267" r:id="rId3"/>
    <p:sldId id="259" r:id="rId4"/>
    <p:sldId id="264" r:id="rId5"/>
    <p:sldId id="258" r:id="rId6"/>
    <p:sldId id="266" r:id="rId7"/>
    <p:sldId id="261" r:id="rId8"/>
    <p:sldId id="1082" r:id="rId9"/>
    <p:sldId id="1087" r:id="rId10"/>
    <p:sldId id="1086" r:id="rId11"/>
    <p:sldId id="262" r:id="rId12"/>
    <p:sldId id="260" r:id="rId13"/>
    <p:sldId id="1088" r:id="rId14"/>
    <p:sldId id="268" r:id="rId15"/>
    <p:sldId id="278" r:id="rId16"/>
    <p:sldId id="1083" r:id="rId17"/>
    <p:sldId id="1089" r:id="rId18"/>
    <p:sldId id="1090" r:id="rId19"/>
    <p:sldId id="1079" r:id="rId20"/>
    <p:sldId id="438" r:id="rId21"/>
    <p:sldId id="436" r:id="rId22"/>
    <p:sldId id="437" r:id="rId23"/>
    <p:sldId id="321" r:id="rId24"/>
    <p:sldId id="107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D33"/>
    <a:srgbClr val="000000"/>
    <a:srgbClr val="222D78"/>
    <a:srgbClr val="212D7D"/>
    <a:srgbClr val="2137A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3" autoAdjust="0"/>
    <p:restoredTop sz="94291" autoAdjust="0"/>
  </p:normalViewPr>
  <p:slideViewPr>
    <p:cSldViewPr snapToGrid="0">
      <p:cViewPr varScale="1">
        <p:scale>
          <a:sx n="108" d="100"/>
          <a:sy n="108" d="100"/>
        </p:scale>
        <p:origin x="756" y="96"/>
      </p:cViewPr>
      <p:guideLst/>
    </p:cSldViewPr>
  </p:slideViewPr>
  <p:notesTextViewPr>
    <p:cViewPr>
      <p:scale>
        <a:sx n="1" d="1"/>
        <a:sy n="1" d="1"/>
      </p:scale>
      <p:origin x="0" y="0"/>
    </p:cViewPr>
  </p:notesTextViewPr>
  <p:sorterViewPr>
    <p:cViewPr>
      <p:scale>
        <a:sx n="70" d="100"/>
        <a:sy n="70"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v>Sales</c:v>
          </c:tx>
          <c:dPt>
            <c:idx val="0"/>
            <c:bubble3D val="0"/>
            <c:spPr>
              <a:solidFill>
                <a:schemeClr val="tx1">
                  <a:lumMod val="85000"/>
                  <a:lumOff val="15000"/>
                </a:schemeClr>
              </a:solidFill>
              <a:ln>
                <a:noFill/>
              </a:ln>
            </c:spPr>
            <c:extLst>
              <c:ext xmlns:c16="http://schemas.microsoft.com/office/drawing/2014/chart" uri="{C3380CC4-5D6E-409C-BE32-E72D297353CC}">
                <c16:uniqueId val="{00000001-E7C8-4AD7-B219-677F48DD7AED}"/>
              </c:ext>
            </c:extLst>
          </c:dPt>
          <c:dPt>
            <c:idx val="1"/>
            <c:bubble3D val="0"/>
            <c:spPr>
              <a:solidFill>
                <a:srgbClr val="F2F2F2"/>
              </a:solidFill>
              <a:ln>
                <a:noFill/>
              </a:ln>
            </c:spPr>
            <c:extLst>
              <c:ext xmlns:c16="http://schemas.microsoft.com/office/drawing/2014/chart" uri="{C3380CC4-5D6E-409C-BE32-E72D297353CC}">
                <c16:uniqueId val="{00000003-E7C8-4AD7-B219-677F48DD7AED}"/>
              </c:ext>
            </c:extLst>
          </c:dPt>
          <c:dPt>
            <c:idx val="2"/>
            <c:bubble3D val="0"/>
            <c:spPr>
              <a:solidFill>
                <a:srgbClr val="3494BA"/>
              </a:solidFill>
              <a:ln>
                <a:noFill/>
              </a:ln>
            </c:spPr>
            <c:extLst>
              <c:ext xmlns:c16="http://schemas.microsoft.com/office/drawing/2014/chart" uri="{C3380CC4-5D6E-409C-BE32-E72D297353CC}">
                <c16:uniqueId val="{00000005-E7C8-4AD7-B219-677F48DD7AED}"/>
              </c:ext>
            </c:extLst>
          </c:dPt>
          <c:dPt>
            <c:idx val="3"/>
            <c:bubble3D val="0"/>
            <c:spPr>
              <a:solidFill>
                <a:srgbClr val="75BDA7"/>
              </a:solidFill>
              <a:ln>
                <a:noFill/>
              </a:ln>
            </c:spPr>
            <c:extLst>
              <c:ext xmlns:c16="http://schemas.microsoft.com/office/drawing/2014/chart" uri="{C3380CC4-5D6E-409C-BE32-E72D297353CC}">
                <c16:uniqueId val="{00000007-E7C8-4AD7-B219-677F48DD7AED}"/>
              </c:ext>
            </c:extLst>
          </c:dPt>
          <c:cat>
            <c:strLit>
              <c:ptCount val="4"/>
              <c:pt idx="0">
                <c:v>1st Qtr</c:v>
              </c:pt>
              <c:pt idx="1">
                <c:v>2nd Qtr</c:v>
              </c:pt>
            </c:strLit>
          </c:cat>
          <c:val>
            <c:numLit>
              <c:formatCode>General</c:formatCode>
              <c:ptCount val="4"/>
              <c:pt idx="0">
                <c:v>8.1999999999999993</c:v>
              </c:pt>
              <c:pt idx="1">
                <c:v>3.2</c:v>
              </c:pt>
              <c:pt idx="2">
                <c:v>0</c:v>
              </c:pt>
              <c:pt idx="3">
                <c:v>0</c:v>
              </c:pt>
            </c:numLit>
          </c:val>
          <c:extLst>
            <c:ext xmlns:c16="http://schemas.microsoft.com/office/drawing/2014/chart" uri="{C3380CC4-5D6E-409C-BE32-E72D297353CC}">
              <c16:uniqueId val="{00000008-E7C8-4AD7-B219-677F48DD7AED}"/>
            </c:ext>
          </c:extLst>
        </c:ser>
        <c:dLbls>
          <c:showLegendKey val="0"/>
          <c:showVal val="0"/>
          <c:showCatName val="0"/>
          <c:showSerName val="0"/>
          <c:showPercent val="0"/>
          <c:showBubbleSize val="0"/>
          <c:showLeaderLines val="1"/>
        </c:dLbls>
        <c:firstSliceAng val="360"/>
        <c:holeSize val="75"/>
      </c:doughnut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ct val="0"/>
        </a:spcBef>
        <a:spcAft>
          <a:spcPct val="0"/>
        </a:spcAft>
        <a:defRPr lang="es-ES" sz="1197" b="0" i="0" u="none" strike="noStrike" kern="1200" baseline="0" smtId="4294967295">
          <a:solidFill>
            <a:srgbClr val="000000"/>
          </a:solidFill>
          <a:latin typeface="Calibri" panose="020F0502020204030204"/>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v>Sales</c:v>
          </c:tx>
          <c:dPt>
            <c:idx val="0"/>
            <c:bubble3D val="0"/>
            <c:spPr>
              <a:solidFill>
                <a:srgbClr val="F01D33"/>
              </a:solidFill>
              <a:ln>
                <a:noFill/>
              </a:ln>
            </c:spPr>
            <c:extLst>
              <c:ext xmlns:c16="http://schemas.microsoft.com/office/drawing/2014/chart" uri="{C3380CC4-5D6E-409C-BE32-E72D297353CC}">
                <c16:uniqueId val="{00000001-BBEF-4569-B42B-8DFC7B3538D8}"/>
              </c:ext>
            </c:extLst>
          </c:dPt>
          <c:dPt>
            <c:idx val="1"/>
            <c:bubble3D val="0"/>
            <c:spPr>
              <a:solidFill>
                <a:srgbClr val="F2F2F2"/>
              </a:solidFill>
              <a:ln>
                <a:noFill/>
              </a:ln>
            </c:spPr>
            <c:extLst>
              <c:ext xmlns:c16="http://schemas.microsoft.com/office/drawing/2014/chart" uri="{C3380CC4-5D6E-409C-BE32-E72D297353CC}">
                <c16:uniqueId val="{00000003-BBEF-4569-B42B-8DFC7B3538D8}"/>
              </c:ext>
            </c:extLst>
          </c:dPt>
          <c:dPt>
            <c:idx val="2"/>
            <c:bubble3D val="0"/>
            <c:spPr>
              <a:solidFill>
                <a:srgbClr val="3494BA"/>
              </a:solidFill>
              <a:ln>
                <a:noFill/>
              </a:ln>
            </c:spPr>
            <c:extLst>
              <c:ext xmlns:c16="http://schemas.microsoft.com/office/drawing/2014/chart" uri="{C3380CC4-5D6E-409C-BE32-E72D297353CC}">
                <c16:uniqueId val="{00000005-BBEF-4569-B42B-8DFC7B3538D8}"/>
              </c:ext>
            </c:extLst>
          </c:dPt>
          <c:dPt>
            <c:idx val="3"/>
            <c:bubble3D val="0"/>
            <c:spPr>
              <a:solidFill>
                <a:srgbClr val="75BDA7"/>
              </a:solidFill>
              <a:ln>
                <a:noFill/>
              </a:ln>
            </c:spPr>
            <c:extLst>
              <c:ext xmlns:c16="http://schemas.microsoft.com/office/drawing/2014/chart" uri="{C3380CC4-5D6E-409C-BE32-E72D297353CC}">
                <c16:uniqueId val="{00000007-BBEF-4569-B42B-8DFC7B3538D8}"/>
              </c:ext>
            </c:extLst>
          </c:dPt>
          <c:cat>
            <c:strLit>
              <c:ptCount val="4"/>
              <c:pt idx="0">
                <c:v>1st Qtr</c:v>
              </c:pt>
              <c:pt idx="1">
                <c:v>2nd Qtr</c:v>
              </c:pt>
            </c:strLit>
          </c:cat>
          <c:val>
            <c:numLit>
              <c:formatCode>General</c:formatCode>
              <c:ptCount val="4"/>
              <c:pt idx="0">
                <c:v>8.1999999999999993</c:v>
              </c:pt>
              <c:pt idx="1">
                <c:v>3.2</c:v>
              </c:pt>
              <c:pt idx="2">
                <c:v>0</c:v>
              </c:pt>
              <c:pt idx="3">
                <c:v>0</c:v>
              </c:pt>
            </c:numLit>
          </c:val>
          <c:extLst>
            <c:ext xmlns:c16="http://schemas.microsoft.com/office/drawing/2014/chart" uri="{C3380CC4-5D6E-409C-BE32-E72D297353CC}">
              <c16:uniqueId val="{00000008-BBEF-4569-B42B-8DFC7B3538D8}"/>
            </c:ext>
          </c:extLst>
        </c:ser>
        <c:dLbls>
          <c:showLegendKey val="0"/>
          <c:showVal val="0"/>
          <c:showCatName val="0"/>
          <c:showSerName val="0"/>
          <c:showPercent val="0"/>
          <c:showBubbleSize val="0"/>
          <c:showLeaderLines val="1"/>
        </c:dLbls>
        <c:firstSliceAng val="360"/>
        <c:holeSize val="75"/>
      </c:doughnut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ct val="0"/>
        </a:spcBef>
        <a:spcAft>
          <a:spcPct val="0"/>
        </a:spcAft>
        <a:defRPr lang="es-ES" sz="1197" b="0" i="0" u="none" strike="noStrike" kern="1200" baseline="0" smtId="4294967295">
          <a:solidFill>
            <a:srgbClr val="000000"/>
          </a:solidFill>
          <a:latin typeface="Calibri" panose="020F0502020204030204"/>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v>Sales</c:v>
          </c:tx>
          <c:dPt>
            <c:idx val="0"/>
            <c:bubble3D val="0"/>
            <c:spPr>
              <a:solidFill>
                <a:schemeClr val="tx1">
                  <a:lumMod val="85000"/>
                  <a:lumOff val="15000"/>
                </a:schemeClr>
              </a:solidFill>
              <a:ln>
                <a:noFill/>
              </a:ln>
            </c:spPr>
            <c:extLst>
              <c:ext xmlns:c16="http://schemas.microsoft.com/office/drawing/2014/chart" uri="{C3380CC4-5D6E-409C-BE32-E72D297353CC}">
                <c16:uniqueId val="{00000001-656D-4555-8E2E-F1ED72D9AC32}"/>
              </c:ext>
            </c:extLst>
          </c:dPt>
          <c:dPt>
            <c:idx val="1"/>
            <c:bubble3D val="0"/>
            <c:spPr>
              <a:solidFill>
                <a:srgbClr val="F2F2F2"/>
              </a:solidFill>
              <a:ln>
                <a:noFill/>
              </a:ln>
            </c:spPr>
            <c:extLst>
              <c:ext xmlns:c16="http://schemas.microsoft.com/office/drawing/2014/chart" uri="{C3380CC4-5D6E-409C-BE32-E72D297353CC}">
                <c16:uniqueId val="{00000003-656D-4555-8E2E-F1ED72D9AC32}"/>
              </c:ext>
            </c:extLst>
          </c:dPt>
          <c:dPt>
            <c:idx val="2"/>
            <c:bubble3D val="0"/>
            <c:spPr>
              <a:solidFill>
                <a:srgbClr val="3494BA"/>
              </a:solidFill>
              <a:ln>
                <a:noFill/>
              </a:ln>
            </c:spPr>
            <c:extLst>
              <c:ext xmlns:c16="http://schemas.microsoft.com/office/drawing/2014/chart" uri="{C3380CC4-5D6E-409C-BE32-E72D297353CC}">
                <c16:uniqueId val="{00000005-656D-4555-8E2E-F1ED72D9AC32}"/>
              </c:ext>
            </c:extLst>
          </c:dPt>
          <c:dPt>
            <c:idx val="3"/>
            <c:bubble3D val="0"/>
            <c:spPr>
              <a:solidFill>
                <a:srgbClr val="75BDA7"/>
              </a:solidFill>
              <a:ln>
                <a:noFill/>
              </a:ln>
            </c:spPr>
            <c:extLst>
              <c:ext xmlns:c16="http://schemas.microsoft.com/office/drawing/2014/chart" uri="{C3380CC4-5D6E-409C-BE32-E72D297353CC}">
                <c16:uniqueId val="{00000007-656D-4555-8E2E-F1ED72D9AC32}"/>
              </c:ext>
            </c:extLst>
          </c:dPt>
          <c:cat>
            <c:strLit>
              <c:ptCount val="4"/>
              <c:pt idx="0">
                <c:v>1st Qtr</c:v>
              </c:pt>
              <c:pt idx="1">
                <c:v>2nd Qtr</c:v>
              </c:pt>
            </c:strLit>
          </c:cat>
          <c:val>
            <c:numLit>
              <c:formatCode>General</c:formatCode>
              <c:ptCount val="4"/>
              <c:pt idx="0">
                <c:v>8.1999999999999993</c:v>
              </c:pt>
              <c:pt idx="1">
                <c:v>3.2</c:v>
              </c:pt>
              <c:pt idx="2">
                <c:v>0</c:v>
              </c:pt>
              <c:pt idx="3">
                <c:v>0</c:v>
              </c:pt>
            </c:numLit>
          </c:val>
          <c:extLst>
            <c:ext xmlns:c16="http://schemas.microsoft.com/office/drawing/2014/chart" uri="{C3380CC4-5D6E-409C-BE32-E72D297353CC}">
              <c16:uniqueId val="{00000008-656D-4555-8E2E-F1ED72D9AC32}"/>
            </c:ext>
          </c:extLst>
        </c:ser>
        <c:dLbls>
          <c:showLegendKey val="0"/>
          <c:showVal val="0"/>
          <c:showCatName val="0"/>
          <c:showSerName val="0"/>
          <c:showPercent val="0"/>
          <c:showBubbleSize val="0"/>
          <c:showLeaderLines val="1"/>
        </c:dLbls>
        <c:firstSliceAng val="360"/>
        <c:holeSize val="75"/>
      </c:doughnut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ct val="0"/>
        </a:spcBef>
        <a:spcAft>
          <a:spcPct val="0"/>
        </a:spcAft>
        <a:defRPr lang="es-ES" sz="1197" b="0" i="0" u="none" strike="noStrike" kern="1200" baseline="0" smtId="4294967295">
          <a:solidFill>
            <a:srgbClr val="000000"/>
          </a:solidFill>
          <a:latin typeface="Calibri" panose="020F0502020204030204"/>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defPPr/>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defPPr/>
            <a:lvl1pPr algn="r">
              <a:defRPr sz="1200"/>
            </a:lvl1pPr>
          </a:lstStyle>
          <a:p>
            <a:fld id="{61118E5C-8CAB-4453-A82B-D9C2A91BEE63}" type="datetimeFigureOut">
              <a:rPr lang="es-PE" smtClean="0"/>
              <a:pPr/>
              <a:t>18/09/2025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defPPr/>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defPPr/>
            <a:lvl1pPr algn="r">
              <a:defRPr sz="1200"/>
            </a:lvl1pPr>
          </a:lstStyle>
          <a:p>
            <a:fld id="{6A563A80-3268-455E-80FA-7D19987BC693}" type="slidenum">
              <a:rPr lang="es-PE" smtClean="0"/>
              <a:pPr/>
              <a:t>‹Nº›</a:t>
            </a:fld>
            <a:endParaRPr lang="es-PE"/>
          </a:p>
        </p:txBody>
      </p:sp>
    </p:spTree>
    <p:extLst>
      <p:ext uri="{BB962C8B-B14F-4D97-AF65-F5344CB8AC3E}">
        <p14:creationId xmlns:p14="http://schemas.microsoft.com/office/powerpoint/2010/main" val="3160256423"/>
      </p:ext>
    </p:extLst>
  </p:cSld>
  <p:clrMap bg1="lt1" tx1="dk1" bg2="lt2" tx2="dk2" accent1="accent1" accent2="accent2" accent3="accent3" accent4="accent4" accent5="accent5" accent6="accent6" hlink="hlink" folHlink="folHlink"/>
  <p:notesStyl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es-PE"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2</a:t>
            </a:fld>
            <a:endParaRPr lang="es-PE"/>
          </a:p>
        </p:txBody>
      </p:sp>
    </p:spTree>
    <p:extLst>
      <p:ext uri="{BB962C8B-B14F-4D97-AF65-F5344CB8AC3E}">
        <p14:creationId xmlns:p14="http://schemas.microsoft.com/office/powerpoint/2010/main" val="2322737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defPPr/>
          </a:lstStyle>
          <a:p>
            <a:endParaRPr lang="es-ES" dirty="0"/>
          </a:p>
        </p:txBody>
      </p:sp>
      <p:sp>
        <p:nvSpPr>
          <p:cNvPr id="4" name="Marcador de número de diapositiva 3"/>
          <p:cNvSpPr>
            <a:spLocks noGrp="1"/>
          </p:cNvSpPr>
          <p:nvPr>
            <p:ph type="sldNum" sz="quarter" idx="5"/>
          </p:nvPr>
        </p:nvSpPr>
        <p:spPr/>
        <p:txBody>
          <a:bodyPr/>
          <a:lstStyle>
            <a:defPPr/>
          </a:lstStyle>
          <a:p>
            <a:fld id="{C86476D3-4409-4859-9F3C-9276BE6813F2}" type="slidenum">
              <a:rPr lang="es-ES" smtClean="0"/>
              <a:pPr/>
              <a:t>21</a:t>
            </a:fld>
            <a:endParaRPr lang="es-ES"/>
          </a:p>
        </p:txBody>
      </p:sp>
    </p:spTree>
    <p:extLst>
      <p:ext uri="{BB962C8B-B14F-4D97-AF65-F5344CB8AC3E}">
        <p14:creationId xmlns:p14="http://schemas.microsoft.com/office/powerpoint/2010/main" val="160248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defPPr/>
          </a:lstStyle>
          <a:p>
            <a:endParaRPr lang="es-ES" dirty="0"/>
          </a:p>
        </p:txBody>
      </p:sp>
      <p:sp>
        <p:nvSpPr>
          <p:cNvPr id="4" name="Marcador de número de diapositiva 3"/>
          <p:cNvSpPr>
            <a:spLocks noGrp="1"/>
          </p:cNvSpPr>
          <p:nvPr>
            <p:ph type="sldNum" sz="quarter" idx="5"/>
          </p:nvPr>
        </p:nvSpPr>
        <p:spPr/>
        <p:txBody>
          <a:bodyPr/>
          <a:lstStyle>
            <a:defPPr/>
          </a:lstStyle>
          <a:p>
            <a:fld id="{86940C13-4458-439A-B49C-8C0231ABA990}" type="slidenum">
              <a:rPr lang="en-US" smtClean="0"/>
              <a:pPr/>
              <a:t>22</a:t>
            </a:fld>
            <a:endParaRPr lang="en-US"/>
          </a:p>
        </p:txBody>
      </p:sp>
    </p:spTree>
    <p:extLst>
      <p:ext uri="{BB962C8B-B14F-4D97-AF65-F5344CB8AC3E}">
        <p14:creationId xmlns:p14="http://schemas.microsoft.com/office/powerpoint/2010/main" val="65894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defPPr/>
          </a:lstStyle>
          <a:p>
            <a:endParaRPr lang="es-ES" dirty="0"/>
          </a:p>
        </p:txBody>
      </p:sp>
      <p:sp>
        <p:nvSpPr>
          <p:cNvPr id="4" name="Marcador de número de diapositiva 3"/>
          <p:cNvSpPr>
            <a:spLocks noGrp="1"/>
          </p:cNvSpPr>
          <p:nvPr>
            <p:ph type="sldNum" sz="quarter" idx="5"/>
          </p:nvPr>
        </p:nvSpPr>
        <p:spPr/>
        <p:txBody>
          <a:bodyPr/>
          <a:lstStyle>
            <a:defPPr/>
          </a:lstStyle>
          <a:p>
            <a:fld id="{C86476D3-4409-4859-9F3C-9276BE6813F2}" type="slidenum">
              <a:rPr lang="es-ES" smtClean="0"/>
              <a:pPr/>
              <a:t>23</a:t>
            </a:fld>
            <a:endParaRPr lang="es-ES"/>
          </a:p>
        </p:txBody>
      </p:sp>
    </p:spTree>
    <p:extLst>
      <p:ext uri="{BB962C8B-B14F-4D97-AF65-F5344CB8AC3E}">
        <p14:creationId xmlns:p14="http://schemas.microsoft.com/office/powerpoint/2010/main" val="1018452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defPPr/>
          </a:lstStyle>
          <a:p>
            <a:endParaRPr lang="zh-CN" altLang="en-US"/>
          </a:p>
        </p:txBody>
      </p:sp>
      <p:sp>
        <p:nvSpPr>
          <p:cNvPr id="4" name="灯片编号占位符 3"/>
          <p:cNvSpPr>
            <a:spLocks noGrp="1"/>
          </p:cNvSpPr>
          <p:nvPr>
            <p:ph type="sldNum" sz="quarter" idx="10"/>
          </p:nvPr>
        </p:nvSpPr>
        <p:spPr/>
        <p:txBody>
          <a:bodyPr/>
          <a:lstStyle>
            <a:defPPr/>
          </a:lstStyle>
          <a:p>
            <a:fld id="{F1CB8912-F0BA-4AD8-8415-DA1F26BCB09F}" type="slidenum">
              <a:rPr lang="zh-CN" altLang="en-US" smtClean="0"/>
              <a:pPr/>
              <a:t>24</a:t>
            </a:fld>
            <a:endParaRPr lang="zh-CN" altLang="en-US"/>
          </a:p>
        </p:txBody>
      </p:sp>
    </p:spTree>
    <p:extLst>
      <p:ext uri="{BB962C8B-B14F-4D97-AF65-F5344CB8AC3E}">
        <p14:creationId xmlns:p14="http://schemas.microsoft.com/office/powerpoint/2010/main" val="252131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LID4096"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3</a:t>
            </a:fld>
            <a:endParaRPr lang="es-PE"/>
          </a:p>
        </p:txBody>
      </p:sp>
    </p:spTree>
    <p:extLst>
      <p:ext uri="{BB962C8B-B14F-4D97-AF65-F5344CB8AC3E}">
        <p14:creationId xmlns:p14="http://schemas.microsoft.com/office/powerpoint/2010/main" val="409114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es-PE"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5</a:t>
            </a:fld>
            <a:endParaRPr lang="es-PE"/>
          </a:p>
        </p:txBody>
      </p:sp>
    </p:spTree>
    <p:extLst>
      <p:ext uri="{BB962C8B-B14F-4D97-AF65-F5344CB8AC3E}">
        <p14:creationId xmlns:p14="http://schemas.microsoft.com/office/powerpoint/2010/main" val="334066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pPr marL="0" marR="0" lvl="0" indent="0" algn="l" defTabSz="914400" rtl="0" eaLnBrk="1" fontAlgn="auto" latinLnBrk="0" hangingPunct="1">
              <a:lnSpc>
                <a:spcPct val="100000"/>
              </a:lnSpc>
              <a:spcBef>
                <a:spcPct val="0"/>
              </a:spcBef>
              <a:spcAft>
                <a:spcPct val="0"/>
              </a:spcAft>
              <a:buClrTx/>
              <a:buSzTx/>
              <a:buFontTx/>
              <a:buNone/>
              <a:defRPr/>
            </a:pPr>
            <a:endParaRPr lang="en-US"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7</a:t>
            </a:fld>
            <a:endParaRPr lang="es-PE"/>
          </a:p>
        </p:txBody>
      </p:sp>
    </p:spTree>
    <p:extLst>
      <p:ext uri="{BB962C8B-B14F-4D97-AF65-F5344CB8AC3E}">
        <p14:creationId xmlns:p14="http://schemas.microsoft.com/office/powerpoint/2010/main" val="129942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es-PE"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11</a:t>
            </a:fld>
            <a:endParaRPr lang="es-PE"/>
          </a:p>
        </p:txBody>
      </p:sp>
    </p:spTree>
    <p:extLst>
      <p:ext uri="{BB962C8B-B14F-4D97-AF65-F5344CB8AC3E}">
        <p14:creationId xmlns:p14="http://schemas.microsoft.com/office/powerpoint/2010/main" val="66964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LID4096"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14</a:t>
            </a:fld>
            <a:endParaRPr lang="es-PE"/>
          </a:p>
        </p:txBody>
      </p:sp>
    </p:spTree>
    <p:extLst>
      <p:ext uri="{BB962C8B-B14F-4D97-AF65-F5344CB8AC3E}">
        <p14:creationId xmlns:p14="http://schemas.microsoft.com/office/powerpoint/2010/main" val="174775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defPPr/>
          </a:lstStyle>
          <a:p>
            <a:endParaRPr lang="es-PE" dirty="0"/>
          </a:p>
        </p:txBody>
      </p:sp>
      <p:sp>
        <p:nvSpPr>
          <p:cNvPr id="4" name="Marcador de número de diapositiva 3"/>
          <p:cNvSpPr>
            <a:spLocks noGrp="1"/>
          </p:cNvSpPr>
          <p:nvPr>
            <p:ph type="sldNum" sz="quarter" idx="5"/>
          </p:nvPr>
        </p:nvSpPr>
        <p:spPr/>
        <p:txBody>
          <a:bodyPr/>
          <a:lstStyle>
            <a:defPPr/>
          </a:lstStyle>
          <a:p>
            <a:fld id="{6A563A80-3268-455E-80FA-7D19987BC693}" type="slidenum">
              <a:rPr lang="es-PE" smtClean="0"/>
              <a:pPr/>
              <a:t>15</a:t>
            </a:fld>
            <a:endParaRPr lang="es-PE"/>
          </a:p>
        </p:txBody>
      </p:sp>
    </p:spTree>
    <p:extLst>
      <p:ext uri="{BB962C8B-B14F-4D97-AF65-F5344CB8AC3E}">
        <p14:creationId xmlns:p14="http://schemas.microsoft.com/office/powerpoint/2010/main" val="367881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defPPr/>
          </a:lstStyle>
          <a:p>
            <a:endParaRPr lang="zh-CN" altLang="en-US" dirty="0"/>
          </a:p>
        </p:txBody>
      </p:sp>
      <p:sp>
        <p:nvSpPr>
          <p:cNvPr id="4" name="灯片编号占位符 3"/>
          <p:cNvSpPr>
            <a:spLocks noGrp="1"/>
          </p:cNvSpPr>
          <p:nvPr>
            <p:ph type="sldNum" sz="quarter" idx="10"/>
          </p:nvPr>
        </p:nvSpPr>
        <p:spPr/>
        <p:txBody>
          <a:bodyPr/>
          <a:lstStyle>
            <a:defPPr/>
          </a:lstStyle>
          <a:p>
            <a:fld id="{F1CB8912-F0BA-4AD8-8415-DA1F26BCB09F}" type="slidenum">
              <a:rPr lang="zh-CN" altLang="en-US" smtClean="0"/>
              <a:pPr/>
              <a:t>19</a:t>
            </a:fld>
            <a:endParaRPr lang="zh-CN" altLang="en-US"/>
          </a:p>
        </p:txBody>
      </p:sp>
    </p:spTree>
    <p:extLst>
      <p:ext uri="{BB962C8B-B14F-4D97-AF65-F5344CB8AC3E}">
        <p14:creationId xmlns:p14="http://schemas.microsoft.com/office/powerpoint/2010/main" val="240800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defP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s-PE" dirty="0"/>
          </a:p>
        </p:txBody>
      </p:sp>
    </p:spTree>
    <p:extLst>
      <p:ext uri="{BB962C8B-B14F-4D97-AF65-F5344CB8AC3E}">
        <p14:creationId xmlns:p14="http://schemas.microsoft.com/office/powerpoint/2010/main" val="205213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67F1E8-5F27-F4B2-DCCE-22561EF581DF}"/>
              </a:ext>
            </a:extLst>
          </p:cNvPr>
          <p:cNvSpPr>
            <a:spLocks noGrp="1"/>
          </p:cNvSpPr>
          <p:nvPr>
            <p:ph type="pic" sz="quarter" idx="10"/>
          </p:nvPr>
        </p:nvSpPr>
        <p:spPr>
          <a:xfrm>
            <a:off x="6924675" y="1301811"/>
            <a:ext cx="1965324" cy="1860909"/>
          </a:xfrm>
          <a:custGeom>
            <a:avLst/>
            <a:gdLst>
              <a:gd name="connsiteX0" fmla="*/ 195861 w 1965324"/>
              <a:gd name="connsiteY0" fmla="*/ 0 h 1860909"/>
              <a:gd name="connsiteX1" fmla="*/ 1769463 w 1965324"/>
              <a:gd name="connsiteY1" fmla="*/ 0 h 1860909"/>
              <a:gd name="connsiteX2" fmla="*/ 1965324 w 1965324"/>
              <a:gd name="connsiteY2" fmla="*/ 195861 h 1860909"/>
              <a:gd name="connsiteX3" fmla="*/ 1965324 w 1965324"/>
              <a:gd name="connsiteY3" fmla="*/ 1665048 h 1860909"/>
              <a:gd name="connsiteX4" fmla="*/ 1769463 w 1965324"/>
              <a:gd name="connsiteY4" fmla="*/ 1860909 h 1860909"/>
              <a:gd name="connsiteX5" fmla="*/ 195861 w 1965324"/>
              <a:gd name="connsiteY5" fmla="*/ 1860909 h 1860909"/>
              <a:gd name="connsiteX6" fmla="*/ 0 w 1965324"/>
              <a:gd name="connsiteY6" fmla="*/ 1665048 h 1860909"/>
              <a:gd name="connsiteX7" fmla="*/ 0 w 1965324"/>
              <a:gd name="connsiteY7" fmla="*/ 195861 h 1860909"/>
              <a:gd name="connsiteX8" fmla="*/ 195861 w 1965324"/>
              <a:gd name="connsiteY8" fmla="*/ 0 h 186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324" h="1860909">
                <a:moveTo>
                  <a:pt x="195861" y="0"/>
                </a:moveTo>
                <a:lnTo>
                  <a:pt x="1769463" y="0"/>
                </a:lnTo>
                <a:cubicBezTo>
                  <a:pt x="1877634" y="0"/>
                  <a:pt x="1965324" y="87690"/>
                  <a:pt x="1965324" y="195861"/>
                </a:cubicBezTo>
                <a:lnTo>
                  <a:pt x="1965324" y="1665048"/>
                </a:lnTo>
                <a:cubicBezTo>
                  <a:pt x="1965324" y="1773219"/>
                  <a:pt x="1877634" y="1860909"/>
                  <a:pt x="1769463" y="1860909"/>
                </a:cubicBezTo>
                <a:lnTo>
                  <a:pt x="195861" y="1860909"/>
                </a:lnTo>
                <a:cubicBezTo>
                  <a:pt x="87690" y="1860909"/>
                  <a:pt x="0" y="1773219"/>
                  <a:pt x="0" y="1665048"/>
                </a:cubicBezTo>
                <a:lnTo>
                  <a:pt x="0" y="195861"/>
                </a:lnTo>
                <a:cubicBezTo>
                  <a:pt x="0" y="87690"/>
                  <a:pt x="87690" y="0"/>
                  <a:pt x="195861" y="0"/>
                </a:cubicBez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16455722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D5407A-EF19-3E66-86D0-7CFEB233F02D}"/>
              </a:ext>
            </a:extLst>
          </p:cNvPr>
          <p:cNvSpPr>
            <a:spLocks noGrp="1"/>
          </p:cNvSpPr>
          <p:nvPr>
            <p:ph type="pic" sz="quarter" idx="10" hasCustomPrompt="1"/>
          </p:nvPr>
        </p:nvSpPr>
        <p:spPr>
          <a:xfrm>
            <a:off x="1582058" y="2119086"/>
            <a:ext cx="2743200" cy="2307771"/>
          </a:xfrm>
          <a:custGeom>
            <a:avLst/>
            <a:gdLst>
              <a:gd name="connsiteX0" fmla="*/ 0 w 2743200"/>
              <a:gd name="connsiteY0" fmla="*/ 0 h 2307771"/>
              <a:gd name="connsiteX1" fmla="*/ 2743200 w 2743200"/>
              <a:gd name="connsiteY1" fmla="*/ 0 h 2307771"/>
              <a:gd name="connsiteX2" fmla="*/ 2743200 w 2743200"/>
              <a:gd name="connsiteY2" fmla="*/ 2307771 h 2307771"/>
              <a:gd name="connsiteX3" fmla="*/ 0 w 2743200"/>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2743200" h="2307771">
                <a:moveTo>
                  <a:pt x="0" y="0"/>
                </a:moveTo>
                <a:lnTo>
                  <a:pt x="2743200" y="0"/>
                </a:lnTo>
                <a:lnTo>
                  <a:pt x="2743200" y="2307771"/>
                </a:lnTo>
                <a:lnTo>
                  <a:pt x="0" y="2307771"/>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Tree>
    <p:extLst>
      <p:ext uri="{BB962C8B-B14F-4D97-AF65-F5344CB8AC3E}">
        <p14:creationId xmlns:p14="http://schemas.microsoft.com/office/powerpoint/2010/main" val="42349213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99E560-D947-EA3F-609C-1A7508EA5C43}"/>
              </a:ext>
            </a:extLst>
          </p:cNvPr>
          <p:cNvSpPr>
            <a:spLocks noGrp="1"/>
          </p:cNvSpPr>
          <p:nvPr>
            <p:ph type="pic" sz="quarter" idx="10" hasCustomPrompt="1"/>
          </p:nvPr>
        </p:nvSpPr>
        <p:spPr>
          <a:xfrm>
            <a:off x="0" y="0"/>
            <a:ext cx="12192000" cy="6858000"/>
          </a:xfrm>
          <a:custGeom>
            <a:avLst/>
            <a:gdLst>
              <a:gd name="connsiteX0" fmla="*/ 0 w 2743200"/>
              <a:gd name="connsiteY0" fmla="*/ 0 h 2307771"/>
              <a:gd name="connsiteX1" fmla="*/ 2743200 w 2743200"/>
              <a:gd name="connsiteY1" fmla="*/ 0 h 2307771"/>
              <a:gd name="connsiteX2" fmla="*/ 2743200 w 2743200"/>
              <a:gd name="connsiteY2" fmla="*/ 2307771 h 2307771"/>
              <a:gd name="connsiteX3" fmla="*/ 0 w 2743200"/>
              <a:gd name="connsiteY3" fmla="*/ 2307771 h 2307771"/>
            </a:gdLst>
            <a:ahLst/>
            <a:cxnLst>
              <a:cxn ang="0">
                <a:pos x="connsiteX0" y="connsiteY0"/>
              </a:cxn>
              <a:cxn ang="0">
                <a:pos x="connsiteX1" y="connsiteY1"/>
              </a:cxn>
              <a:cxn ang="0">
                <a:pos x="connsiteX2" y="connsiteY2"/>
              </a:cxn>
              <a:cxn ang="0">
                <a:pos x="connsiteX3" y="connsiteY3"/>
              </a:cxn>
            </a:cxnLst>
            <a:rect l="l" t="t" r="r" b="b"/>
            <a:pathLst>
              <a:path w="2743200" h="2307771">
                <a:moveTo>
                  <a:pt x="0" y="0"/>
                </a:moveTo>
                <a:lnTo>
                  <a:pt x="2743200" y="0"/>
                </a:lnTo>
                <a:lnTo>
                  <a:pt x="2743200" y="2307771"/>
                </a:lnTo>
                <a:lnTo>
                  <a:pt x="0" y="2307771"/>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Tree>
    <p:extLst>
      <p:ext uri="{BB962C8B-B14F-4D97-AF65-F5344CB8AC3E}">
        <p14:creationId xmlns:p14="http://schemas.microsoft.com/office/powerpoint/2010/main" val="5460907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3552A82-CB10-C980-A0C6-7F689F08C527}"/>
              </a:ext>
            </a:extLst>
          </p:cNvPr>
          <p:cNvSpPr>
            <a:spLocks noGrp="1"/>
          </p:cNvSpPr>
          <p:nvPr>
            <p:ph type="pic" sz="quarter" idx="10" hasCustomPrompt="1"/>
          </p:nvPr>
        </p:nvSpPr>
        <p:spPr>
          <a:xfrm>
            <a:off x="-405662" y="2050075"/>
            <a:ext cx="5818343" cy="3330120"/>
          </a:xfrm>
          <a:custGeom>
            <a:avLst/>
            <a:gdLst>
              <a:gd name="connsiteX0" fmla="*/ 0 w 6273437"/>
              <a:gd name="connsiteY0" fmla="*/ 0 h 3892474"/>
              <a:gd name="connsiteX1" fmla="*/ 6273437 w 6273437"/>
              <a:gd name="connsiteY1" fmla="*/ 0 h 3892474"/>
              <a:gd name="connsiteX2" fmla="*/ 6273437 w 6273437"/>
              <a:gd name="connsiteY2" fmla="*/ 3892474 h 3892474"/>
              <a:gd name="connsiteX3" fmla="*/ 0 w 6273437"/>
              <a:gd name="connsiteY3" fmla="*/ 3892474 h 3892474"/>
            </a:gdLst>
            <a:ahLst/>
            <a:cxnLst>
              <a:cxn ang="0">
                <a:pos x="connsiteX0" y="connsiteY0"/>
              </a:cxn>
              <a:cxn ang="0">
                <a:pos x="connsiteX1" y="connsiteY1"/>
              </a:cxn>
              <a:cxn ang="0">
                <a:pos x="connsiteX2" y="connsiteY2"/>
              </a:cxn>
              <a:cxn ang="0">
                <a:pos x="connsiteX3" y="connsiteY3"/>
              </a:cxn>
            </a:cxnLst>
            <a:rect l="l" t="t" r="r" b="b"/>
            <a:pathLst>
              <a:path w="6273437" h="3892473">
                <a:moveTo>
                  <a:pt x="0" y="0"/>
                </a:moveTo>
                <a:lnTo>
                  <a:pt x="6273437" y="0"/>
                </a:lnTo>
                <a:lnTo>
                  <a:pt x="6273437" y="3892474"/>
                </a:lnTo>
                <a:lnTo>
                  <a:pt x="0" y="3892474"/>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Tree>
    <p:extLst>
      <p:ext uri="{BB962C8B-B14F-4D97-AF65-F5344CB8AC3E}">
        <p14:creationId xmlns:p14="http://schemas.microsoft.com/office/powerpoint/2010/main" val="35588532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4327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976B5A0C-2512-EE22-BA60-C4837F2ABC21}"/>
              </a:ext>
            </a:extLst>
          </p:cNvPr>
          <p:cNvSpPr>
            <a:spLocks noGrp="1"/>
          </p:cNvSpPr>
          <p:nvPr>
            <p:ph type="pic" sz="quarter" idx="10" hasCustomPrompt="1"/>
          </p:nvPr>
        </p:nvSpPr>
        <p:spPr>
          <a:xfrm>
            <a:off x="0" y="0"/>
            <a:ext cx="12192000" cy="3429000"/>
          </a:xfrm>
          <a:prstGeom prst="rect">
            <a:avLst/>
          </a:prstGeom>
          <a:solidFill>
            <a:schemeClr val="bg1">
              <a:lumMod val="95000"/>
            </a:schemeClr>
          </a:solidFill>
          <a:ln w="25400">
            <a:noFill/>
          </a:ln>
          <a:effectLst/>
        </p:spPr>
        <p:txBody>
          <a:bodyPr anchor="ctr"/>
          <a:lstStyle>
            <a:defPPr/>
            <a:lvl1pPr marL="0" indent="0" algn="ctr">
              <a:buNone/>
              <a:defRPr lang="ko-KR" altLang="en-US" sz="1200">
                <a:solidFill>
                  <a:schemeClr val="tx1">
                    <a:lumMod val="75000"/>
                    <a:lumOff val="25000"/>
                  </a:schemeClr>
                </a:solidFill>
                <a:latin typeface="+mn-lt"/>
                <a:cs typeface="Arial" panose="020B0604020202020204" pitchFamily="34" charset="0"/>
              </a:defRPr>
            </a:lvl1pPr>
          </a:lstStyle>
          <a:p>
            <a:r>
              <a:rPr lang="en-US" altLang="ko-KR"/>
              <a:t>Place Your Picture Here</a:t>
            </a:r>
            <a:endParaRPr lang="ko-KR" altLang="en-US"/>
          </a:p>
        </p:txBody>
      </p:sp>
    </p:spTree>
    <p:extLst>
      <p:ext uri="{BB962C8B-B14F-4D97-AF65-F5344CB8AC3E}">
        <p14:creationId xmlns:p14="http://schemas.microsoft.com/office/powerpoint/2010/main" val="16707767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4"/>
        <p:cNvGrpSpPr/>
        <p:nvPr/>
      </p:nvGrpSpPr>
      <p:grpSpPr>
        <a:xfrm>
          <a:off x="0" y="0"/>
          <a:ext cx="0" cy="0"/>
          <a:chOff x="0" y="0"/>
          <a:chExt cx="0" cy="0"/>
        </a:xfrm>
      </p:grpSpPr>
      <p:sp>
        <p:nvSpPr>
          <p:cNvPr id="2" name="Google Shape;12;p2"/>
          <p:cNvSpPr txBox="1">
            <a:spLocks noGrp="1"/>
          </p:cNvSpPr>
          <p:nvPr>
            <p:ph type="ctrTitle"/>
          </p:nvPr>
        </p:nvSpPr>
        <p:spPr>
          <a:xfrm>
            <a:off x="1317424" y="131813"/>
            <a:ext cx="9559077" cy="865721"/>
          </a:xfrm>
          <a:prstGeom prst="rect">
            <a:avLst/>
          </a:prstGeom>
        </p:spPr>
        <p:txBody>
          <a:bodyPr spcFirstLastPara="1" wrap="square" lIns="0" tIns="0" rIns="0" bIns="0" anchor="ctr" anchorCtr="0">
            <a:noAutofit/>
          </a:bodyPr>
          <a:lstStyle>
            <a:defPPr/>
            <a:lvl1pPr lvl="0" algn="ctr">
              <a:lnSpc>
                <a:spcPct val="80000"/>
              </a:lnSpc>
              <a:spcBef>
                <a:spcPct val="0"/>
              </a:spcBef>
              <a:spcAft>
                <a:spcPct val="0"/>
              </a:spcAft>
              <a:buSzPts val="4800"/>
              <a:buNone/>
              <a:defRPr sz="4800">
                <a:solidFill>
                  <a:srgbClr val="27348B"/>
                </a:solidFill>
              </a:defRPr>
            </a:lvl1pPr>
            <a:lvl2pPr lvl="1">
              <a:lnSpc>
                <a:spcPct val="80000"/>
              </a:lnSpc>
              <a:spcBef>
                <a:spcPct val="0"/>
              </a:spcBef>
              <a:spcAft>
                <a:spcPct val="0"/>
              </a:spcAft>
              <a:buSzPts val="4800"/>
              <a:buNone/>
              <a:defRPr sz="6400"/>
            </a:lvl2pPr>
            <a:lvl3pPr lvl="2">
              <a:lnSpc>
                <a:spcPct val="80000"/>
              </a:lnSpc>
              <a:spcBef>
                <a:spcPct val="0"/>
              </a:spcBef>
              <a:spcAft>
                <a:spcPct val="0"/>
              </a:spcAft>
              <a:buSzPts val="4800"/>
              <a:buNone/>
              <a:defRPr sz="6400"/>
            </a:lvl3pPr>
            <a:lvl4pPr lvl="3">
              <a:lnSpc>
                <a:spcPct val="80000"/>
              </a:lnSpc>
              <a:spcBef>
                <a:spcPct val="0"/>
              </a:spcBef>
              <a:spcAft>
                <a:spcPct val="0"/>
              </a:spcAft>
              <a:buSzPts val="4800"/>
              <a:buNone/>
              <a:defRPr sz="6400"/>
            </a:lvl4pPr>
            <a:lvl5pPr lvl="4">
              <a:lnSpc>
                <a:spcPct val="80000"/>
              </a:lnSpc>
              <a:spcBef>
                <a:spcPct val="0"/>
              </a:spcBef>
              <a:spcAft>
                <a:spcPct val="0"/>
              </a:spcAft>
              <a:buSzPts val="4800"/>
              <a:buNone/>
              <a:defRPr sz="6400"/>
            </a:lvl5pPr>
            <a:lvl6pPr lvl="5">
              <a:lnSpc>
                <a:spcPct val="80000"/>
              </a:lnSpc>
              <a:spcBef>
                <a:spcPct val="0"/>
              </a:spcBef>
              <a:spcAft>
                <a:spcPct val="0"/>
              </a:spcAft>
              <a:buSzPts val="4800"/>
              <a:buNone/>
              <a:defRPr sz="6400"/>
            </a:lvl6pPr>
            <a:lvl7pPr lvl="6">
              <a:lnSpc>
                <a:spcPct val="80000"/>
              </a:lnSpc>
              <a:spcBef>
                <a:spcPct val="0"/>
              </a:spcBef>
              <a:spcAft>
                <a:spcPct val="0"/>
              </a:spcAft>
              <a:buSzPts val="4800"/>
              <a:buNone/>
              <a:defRPr sz="6400"/>
            </a:lvl7pPr>
            <a:lvl8pPr lvl="7">
              <a:lnSpc>
                <a:spcPct val="80000"/>
              </a:lnSpc>
              <a:spcBef>
                <a:spcPct val="0"/>
              </a:spcBef>
              <a:spcAft>
                <a:spcPct val="0"/>
              </a:spcAft>
              <a:buSzPts val="4800"/>
              <a:buNone/>
              <a:defRPr sz="6400"/>
            </a:lvl8pPr>
            <a:lvl9pPr lvl="8">
              <a:lnSpc>
                <a:spcPct val="80000"/>
              </a:lnSpc>
              <a:spcBef>
                <a:spcPct val="0"/>
              </a:spcBef>
              <a:spcAft>
                <a:spcPct val="0"/>
              </a:spcAft>
              <a:buSzPts val="4800"/>
              <a:buNone/>
              <a:defRPr sz="6400"/>
            </a:lvl9pPr>
          </a:lstStyle>
          <a:p>
            <a:endParaRPr/>
          </a:p>
        </p:txBody>
      </p:sp>
    </p:spTree>
    <p:extLst>
      <p:ext uri="{BB962C8B-B14F-4D97-AF65-F5344CB8AC3E}">
        <p14:creationId xmlns:p14="http://schemas.microsoft.com/office/powerpoint/2010/main" val="92446927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84"/>
            <a:ext cx="11573197" cy="724247"/>
          </a:xfrm>
          <a:prstGeom prst="rect">
            <a:avLst/>
          </a:prstGeom>
        </p:spPr>
        <p:txBody>
          <a:bodyPr anchor="ctr"/>
          <a:lstStyle>
            <a:defPPr/>
            <a:lvl1pPr marL="0" indent="0" algn="ctr">
              <a:buNone/>
              <a:defRPr sz="5400" b="0" baseline="0">
                <a:solidFill>
                  <a:srgbClr val="000000"/>
                </a:solidFill>
                <a:latin typeface="+mj-lt"/>
                <a:cs typeface="Arial" panose="020B0604020202020204" pitchFamily="34" charset="0"/>
              </a:defRPr>
            </a:lvl1pPr>
          </a:lstStyle>
          <a:p>
            <a:pPr lvl="0"/>
            <a:r>
              <a:rPr lang="en-US" altLang="ko-KR"/>
              <a:t>BASIC LAYOUT</a:t>
            </a:r>
          </a:p>
        </p:txBody>
      </p:sp>
      <p:sp>
        <p:nvSpPr>
          <p:cNvPr id="3" name="Rounded Rectangle 2"/>
          <p:cNvSpPr/>
          <p:nvPr userDrawn="1"/>
        </p:nvSpPr>
        <p:spPr>
          <a:xfrm>
            <a:off x="354015" y="1131597"/>
            <a:ext cx="3560767" cy="5402561"/>
          </a:xfrm>
          <a:prstGeom prst="roundRect">
            <a:avLst>
              <a:gd name="adj" fmla="val 3968"/>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351">
              <a:solidFill>
                <a:srgbClr val="5E4028"/>
              </a:solidFill>
            </a:endParaRPr>
          </a:p>
        </p:txBody>
      </p:sp>
      <p:sp>
        <p:nvSpPr>
          <p:cNvPr id="4" name="Rounded Rectangle 3"/>
          <p:cNvSpPr/>
          <p:nvPr userDrawn="1"/>
        </p:nvSpPr>
        <p:spPr>
          <a:xfrm>
            <a:off x="456477" y="1296675"/>
            <a:ext cx="130875" cy="4265764"/>
          </a:xfrm>
          <a:prstGeom prst="roundRect">
            <a:avLst>
              <a:gd name="adj" fmla="val 50000"/>
            </a:avLst>
          </a:prstGeom>
          <a:solidFill>
            <a:srgbClr val="FFFFFF">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351">
              <a:solidFill>
                <a:schemeClr val="bg1"/>
              </a:solidFill>
            </a:endParaRPr>
          </a:p>
        </p:txBody>
      </p:sp>
      <p:grpSp>
        <p:nvGrpSpPr>
          <p:cNvPr id="6" name="Grupo 5"/>
          <p:cNvGrpSpPr/>
          <p:nvPr userDrawn="1"/>
        </p:nvGrpSpPr>
        <p:grpSpPr>
          <a:xfrm>
            <a:off x="1396049" y="1837567"/>
            <a:ext cx="2232248" cy="1861364"/>
            <a:chOff x="1476865" y="1876875"/>
            <a:chExt cx="2232248" cy="1316119"/>
          </a:xfrm>
        </p:grpSpPr>
        <p:sp>
          <p:nvSpPr>
            <p:cNvPr id="58" name="TextBox 57">
              <a:extLst>
                <a:ext uri="{FF2B5EF4-FFF2-40B4-BE49-F238E27FC236}">
                  <a16:creationId xmlns:a16="http://schemas.microsoft.com/office/drawing/2014/main" id="{5644E8BB-F13A-4AE0-889E-633DE4143787}"/>
                </a:ext>
              </a:extLst>
            </p:cNvPr>
            <p:cNvSpPr txBox="1"/>
            <p:nvPr userDrawn="1"/>
          </p:nvSpPr>
          <p:spPr>
            <a:xfrm>
              <a:off x="1476865" y="1876875"/>
              <a:ext cx="2232248" cy="718147"/>
            </a:xfrm>
            <a:prstGeom prst="rect">
              <a:avLst/>
            </a:prstGeom>
            <a:noFill/>
          </p:spPr>
          <p:txBody>
            <a:bodyPr wrap="square" rtlCol="0" anchor="ctr">
              <a:spAutoFit/>
            </a:bodyPr>
            <a:lstStyle>
              <a:defPPr/>
            </a:lstStyle>
            <a:p>
              <a:pPr algn="r"/>
              <a:r>
                <a:rPr lang="en-US" altLang="ko-KR" sz="2000" b="1">
                  <a:solidFill>
                    <a:srgbClr val="FFFFFF"/>
                  </a:solidFill>
                  <a:latin typeface="Arial" panose="020B0604020202020204" pitchFamily="34" charset="0"/>
                  <a:cs typeface="Arial" panose="020B0604020202020204" pitchFamily="34" charset="0"/>
                </a:rPr>
                <a:t>You can Resize without losing quality</a:t>
              </a:r>
              <a:endParaRPr lang="ko-KR" altLang="en-US" sz="2000" b="1">
                <a:solidFill>
                  <a:srgbClr val="FFFF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1476865" y="2474847"/>
              <a:ext cx="2232248" cy="718147"/>
            </a:xfrm>
            <a:prstGeom prst="rect">
              <a:avLst/>
            </a:prstGeom>
            <a:noFill/>
          </p:spPr>
          <p:txBody>
            <a:bodyPr wrap="square" rtlCol="0" anchor="ctr">
              <a:spAutoFit/>
            </a:bodyPr>
            <a:lstStyle>
              <a:defPPr/>
            </a:lstStyle>
            <a:p>
              <a:pPr algn="r"/>
              <a:r>
                <a:rPr lang="en-US" altLang="ko-KR" sz="2000" b="1">
                  <a:solidFill>
                    <a:srgbClr val="FFFFFF"/>
                  </a:solidFill>
                  <a:latin typeface="Arial" panose="020B0604020202020204" pitchFamily="34" charset="0"/>
                  <a:cs typeface="Arial" panose="020B0604020202020204" pitchFamily="34" charset="0"/>
                </a:rPr>
                <a:t>You can Change Fill Color &amp;</a:t>
              </a:r>
            </a:p>
            <a:p>
              <a:pPr algn="r"/>
              <a:r>
                <a:rPr lang="en-US" altLang="ko-KR" sz="2000" b="1">
                  <a:solidFill>
                    <a:srgbClr val="FFFFFF"/>
                  </a:solidFill>
                  <a:latin typeface="Arial" panose="020B0604020202020204" pitchFamily="34" charset="0"/>
                  <a:cs typeface="Arial" panose="020B0604020202020204" pitchFamily="34" charset="0"/>
                </a:rPr>
                <a:t>Line Color</a:t>
              </a:r>
              <a:endParaRPr lang="ko-KR" altLang="en-US" sz="2000" b="1">
                <a:solidFill>
                  <a:srgbClr val="FFFFFF"/>
                </a:solidFill>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BAAC314F-E96A-4408-95DE-A70E9ED054AF}"/>
              </a:ext>
            </a:extLst>
          </p:cNvPr>
          <p:cNvSpPr txBox="1"/>
          <p:nvPr userDrawn="1"/>
        </p:nvSpPr>
        <p:spPr>
          <a:xfrm>
            <a:off x="911001" y="4221968"/>
            <a:ext cx="2717296" cy="1569660"/>
          </a:xfrm>
          <a:prstGeom prst="rect">
            <a:avLst/>
          </a:prstGeom>
          <a:noFill/>
        </p:spPr>
        <p:txBody>
          <a:bodyPr wrap="square" rtlCol="0" anchor="ctr">
            <a:spAutoFit/>
          </a:bodyPr>
          <a:lstStyle>
            <a:defPPr/>
          </a:lstStyle>
          <a:p>
            <a:pPr algn="r"/>
            <a:r>
              <a:rPr lang="en-US" altLang="ko-KR" sz="2400" b="1">
                <a:solidFill>
                  <a:srgbClr val="FFFFFF"/>
                </a:solidFill>
                <a:latin typeface="+mn-lt"/>
                <a:ea typeface="+mn-ea"/>
                <a:cs typeface="Arial" panose="020B0604020202020204" pitchFamily="34" charset="0"/>
              </a:rPr>
              <a:t>GOOGLE </a:t>
            </a:r>
            <a:r>
              <a:rPr lang="en-US" altLang="ko-KR" sz="2400" b="1" baseline="0">
                <a:solidFill>
                  <a:srgbClr val="FFFFFF"/>
                </a:solidFill>
                <a:latin typeface="+mn-lt"/>
                <a:ea typeface="+mn-ea"/>
                <a:cs typeface="Arial" panose="020B0604020202020204" pitchFamily="34" charset="0"/>
              </a:rPr>
              <a:t>SLIDES AND </a:t>
            </a:r>
            <a:r>
              <a:rPr lang="en-US" altLang="ko-KR" sz="2400" b="1">
                <a:solidFill>
                  <a:srgbClr val="FFFFFF"/>
                </a:solidFill>
                <a:latin typeface="+mn-lt"/>
                <a:ea typeface="+mn-ea"/>
                <a:cs typeface="Arial" panose="020B0604020202020204" pitchFamily="34" charset="0"/>
              </a:rPr>
              <a:t>FREE </a:t>
            </a:r>
          </a:p>
          <a:p>
            <a:pPr algn="r"/>
            <a:r>
              <a:rPr lang="en-US" altLang="ko-KR" sz="2400" b="1">
                <a:solidFill>
                  <a:srgbClr val="FFFFFF"/>
                </a:solidFill>
                <a:latin typeface="+mn-lt"/>
                <a:ea typeface="+mn-ea"/>
                <a:cs typeface="Arial" panose="020B0604020202020204" pitchFamily="34" charset="0"/>
              </a:rPr>
              <a:t>PPT </a:t>
            </a:r>
          </a:p>
          <a:p>
            <a:pPr algn="r"/>
            <a:r>
              <a:rPr lang="en-US" altLang="ko-KR" sz="2400" b="1">
                <a:solidFill>
                  <a:srgbClr val="FFFFFF"/>
                </a:solidFill>
                <a:latin typeface="+mn-lt"/>
                <a:ea typeface="+mn-ea"/>
                <a:cs typeface="Arial" panose="020B0604020202020204" pitchFamily="34" charset="0"/>
              </a:rPr>
              <a:t>TEMPLATES  </a:t>
            </a:r>
          </a:p>
        </p:txBody>
      </p:sp>
      <p:sp>
        <p:nvSpPr>
          <p:cNvPr id="25" name="Rounded Rectangle 3"/>
          <p:cNvSpPr/>
          <p:nvPr userDrawn="1"/>
        </p:nvSpPr>
        <p:spPr>
          <a:xfrm rot="5400000">
            <a:off x="2598578" y="5216749"/>
            <a:ext cx="101647" cy="2224625"/>
          </a:xfrm>
          <a:prstGeom prst="roundRect">
            <a:avLst>
              <a:gd name="adj" fmla="val 50000"/>
            </a:avLst>
          </a:prstGeom>
          <a:solidFill>
            <a:srgbClr val="FFFF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351">
              <a:solidFill>
                <a:schemeClr val="bg1"/>
              </a:solidFill>
            </a:endParaRPr>
          </a:p>
        </p:txBody>
      </p:sp>
      <p:grpSp>
        <p:nvGrpSpPr>
          <p:cNvPr id="15" name="Grupo 14">
            <a:extLst>
              <a:ext uri="{FF2B5EF4-FFF2-40B4-BE49-F238E27FC236}">
                <a16:creationId xmlns:a16="http://schemas.microsoft.com/office/drawing/2014/main" id="{7EDC76E3-3725-C0E3-A193-518C5F245457}"/>
              </a:ext>
            </a:extLst>
          </p:cNvPr>
          <p:cNvGrpSpPr/>
          <p:nvPr userDrawn="1"/>
        </p:nvGrpSpPr>
        <p:grpSpPr>
          <a:xfrm>
            <a:off x="2855938" y="1296678"/>
            <a:ext cx="905777" cy="910369"/>
            <a:chOff x="2844390" y="1337313"/>
            <a:chExt cx="905777" cy="910369"/>
          </a:xfrm>
          <a:solidFill>
            <a:srgbClr val="FFFFFF">
              <a:alpha val="78000"/>
            </a:srgbClr>
          </a:solidFill>
        </p:grpSpPr>
        <p:sp>
          <p:nvSpPr>
            <p:cNvPr id="34" name="Rounded Rectangle 3"/>
            <p:cNvSpPr/>
            <p:nvPr userDrawn="1"/>
          </p:nvSpPr>
          <p:spPr>
            <a:xfrm rot="10800000">
              <a:off x="3620828" y="1341905"/>
              <a:ext cx="129339" cy="9057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351">
                <a:solidFill>
                  <a:schemeClr val="bg1"/>
                </a:solidFill>
              </a:endParaRPr>
            </a:p>
          </p:txBody>
        </p:sp>
        <p:sp>
          <p:nvSpPr>
            <p:cNvPr id="35" name="Rounded Rectangle 3"/>
            <p:cNvSpPr/>
            <p:nvPr userDrawn="1"/>
          </p:nvSpPr>
          <p:spPr>
            <a:xfrm rot="5400000">
              <a:off x="3232609" y="949094"/>
              <a:ext cx="129339" cy="9057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351">
                <a:solidFill>
                  <a:schemeClr val="bg1"/>
                </a:solidFill>
              </a:endParaRPr>
            </a:p>
          </p:txBody>
        </p:sp>
      </p:grpSp>
    </p:spTree>
    <p:extLst>
      <p:ext uri="{BB962C8B-B14F-4D97-AF65-F5344CB8AC3E}">
        <p14:creationId xmlns:p14="http://schemas.microsoft.com/office/powerpoint/2010/main" val="667459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699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7B22049-0C20-644E-75A5-6022D66E27BD}"/>
              </a:ext>
            </a:extLst>
          </p:cNvPr>
          <p:cNvSpPr>
            <a:spLocks noGrp="1"/>
          </p:cNvSpPr>
          <p:nvPr>
            <p:ph type="pic" sz="quarter" idx="10"/>
          </p:nvPr>
        </p:nvSpPr>
        <p:spPr>
          <a:xfrm>
            <a:off x="5537200" y="0"/>
            <a:ext cx="6654800" cy="4813300"/>
          </a:xfrm>
          <a:custGeom>
            <a:avLst/>
            <a:gdLst>
              <a:gd name="connsiteX0" fmla="*/ 0 w 6832600"/>
              <a:gd name="connsiteY0" fmla="*/ 0 h 4813300"/>
              <a:gd name="connsiteX1" fmla="*/ 6832600 w 6832600"/>
              <a:gd name="connsiteY1" fmla="*/ 0 h 4813300"/>
              <a:gd name="connsiteX2" fmla="*/ 6832600 w 6832600"/>
              <a:gd name="connsiteY2" fmla="*/ 4813300 h 4813300"/>
              <a:gd name="connsiteX3" fmla="*/ 0 w 6832600"/>
              <a:gd name="connsiteY3" fmla="*/ 4813300 h 4813300"/>
            </a:gdLst>
            <a:ahLst/>
            <a:cxnLst>
              <a:cxn ang="0">
                <a:pos x="connsiteX0" y="connsiteY0"/>
              </a:cxn>
              <a:cxn ang="0">
                <a:pos x="connsiteX1" y="connsiteY1"/>
              </a:cxn>
              <a:cxn ang="0">
                <a:pos x="connsiteX2" y="connsiteY2"/>
              </a:cxn>
              <a:cxn ang="0">
                <a:pos x="connsiteX3" y="connsiteY3"/>
              </a:cxn>
            </a:cxnLst>
            <a:rect l="l" t="t" r="r" b="b"/>
            <a:pathLst>
              <a:path w="6832600" h="4813300">
                <a:moveTo>
                  <a:pt x="0" y="0"/>
                </a:moveTo>
                <a:lnTo>
                  <a:pt x="6832600" y="0"/>
                </a:lnTo>
                <a:lnTo>
                  <a:pt x="6832600" y="4813300"/>
                </a:lnTo>
                <a:lnTo>
                  <a:pt x="0" y="4813300"/>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24956229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680E5D-2474-FDD7-55D3-56D8ED257082}"/>
              </a:ext>
            </a:extLst>
          </p:cNvPr>
          <p:cNvSpPr>
            <a:spLocks noGrp="1"/>
          </p:cNvSpPr>
          <p:nvPr>
            <p:ph type="pic" sz="quarter" idx="10"/>
          </p:nvPr>
        </p:nvSpPr>
        <p:spPr>
          <a:xfrm>
            <a:off x="7480301" y="1333502"/>
            <a:ext cx="3792758" cy="3936992"/>
          </a:xfrm>
          <a:custGeom>
            <a:avLst/>
            <a:gdLst>
              <a:gd name="connsiteX0" fmla="*/ 0 w 4338857"/>
              <a:gd name="connsiteY0" fmla="*/ 0 h 3251200"/>
              <a:gd name="connsiteX1" fmla="*/ 4338857 w 4338857"/>
              <a:gd name="connsiteY1" fmla="*/ 0 h 3251200"/>
              <a:gd name="connsiteX2" fmla="*/ 4338857 w 4338857"/>
              <a:gd name="connsiteY2" fmla="*/ 3251200 h 3251200"/>
              <a:gd name="connsiteX3" fmla="*/ 0 w 4338857"/>
              <a:gd name="connsiteY3" fmla="*/ 3251200 h 3251200"/>
            </a:gdLst>
            <a:ahLst/>
            <a:cxnLst>
              <a:cxn ang="0">
                <a:pos x="connsiteX0" y="connsiteY0"/>
              </a:cxn>
              <a:cxn ang="0">
                <a:pos x="connsiteX1" y="connsiteY1"/>
              </a:cxn>
              <a:cxn ang="0">
                <a:pos x="connsiteX2" y="connsiteY2"/>
              </a:cxn>
              <a:cxn ang="0">
                <a:pos x="connsiteX3" y="connsiteY3"/>
              </a:cxn>
            </a:cxnLst>
            <a:rect l="l" t="t" r="r" b="b"/>
            <a:pathLst>
              <a:path w="4338857" h="3251200">
                <a:moveTo>
                  <a:pt x="0" y="0"/>
                </a:moveTo>
                <a:lnTo>
                  <a:pt x="4338857" y="0"/>
                </a:lnTo>
                <a:lnTo>
                  <a:pt x="4338857" y="3251200"/>
                </a:lnTo>
                <a:lnTo>
                  <a:pt x="0" y="3251200"/>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14618592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39885D0-531E-75BF-3E02-9EB169D768C4}"/>
              </a:ext>
            </a:extLst>
          </p:cNvPr>
          <p:cNvSpPr>
            <a:spLocks noGrp="1"/>
          </p:cNvSpPr>
          <p:nvPr>
            <p:ph type="pic" sz="quarter" idx="11"/>
          </p:nvPr>
        </p:nvSpPr>
        <p:spPr>
          <a:xfrm>
            <a:off x="2417544" y="0"/>
            <a:ext cx="2032000" cy="1447800"/>
          </a:xfrm>
          <a:custGeom>
            <a:avLst/>
            <a:gdLst>
              <a:gd name="connsiteX0" fmla="*/ 0 w 2032000"/>
              <a:gd name="connsiteY0" fmla="*/ 0 h 1447800"/>
              <a:gd name="connsiteX1" fmla="*/ 2032000 w 2032000"/>
              <a:gd name="connsiteY1" fmla="*/ 0 h 1447800"/>
              <a:gd name="connsiteX2" fmla="*/ 2032000 w 2032000"/>
              <a:gd name="connsiteY2" fmla="*/ 1447800 h 1447800"/>
              <a:gd name="connsiteX3" fmla="*/ 0 w 20320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032000" h="1447800">
                <a:moveTo>
                  <a:pt x="0" y="0"/>
                </a:moveTo>
                <a:lnTo>
                  <a:pt x="2032000" y="0"/>
                </a:lnTo>
                <a:lnTo>
                  <a:pt x="2032000" y="1447800"/>
                </a:lnTo>
                <a:lnTo>
                  <a:pt x="0" y="1447800"/>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8F9D8052-24E1-CAF6-7D3E-67C42AE5BB1B}"/>
              </a:ext>
            </a:extLst>
          </p:cNvPr>
          <p:cNvSpPr>
            <a:spLocks noGrp="1"/>
          </p:cNvSpPr>
          <p:nvPr>
            <p:ph type="pic" sz="quarter" idx="10"/>
          </p:nvPr>
        </p:nvSpPr>
        <p:spPr>
          <a:xfrm>
            <a:off x="6313269" y="1521695"/>
            <a:ext cx="3362544" cy="2730492"/>
          </a:xfrm>
          <a:custGeom>
            <a:avLst/>
            <a:gdLst>
              <a:gd name="connsiteX0" fmla="*/ 0 w 3362544"/>
              <a:gd name="connsiteY0" fmla="*/ 0 h 2730492"/>
              <a:gd name="connsiteX1" fmla="*/ 3362544 w 3362544"/>
              <a:gd name="connsiteY1" fmla="*/ 0 h 2730492"/>
              <a:gd name="connsiteX2" fmla="*/ 3362544 w 3362544"/>
              <a:gd name="connsiteY2" fmla="*/ 2730492 h 2730492"/>
              <a:gd name="connsiteX3" fmla="*/ 0 w 3362544"/>
              <a:gd name="connsiteY3" fmla="*/ 2730492 h 2730492"/>
            </a:gdLst>
            <a:ahLst/>
            <a:cxnLst>
              <a:cxn ang="0">
                <a:pos x="connsiteX0" y="connsiteY0"/>
              </a:cxn>
              <a:cxn ang="0">
                <a:pos x="connsiteX1" y="connsiteY1"/>
              </a:cxn>
              <a:cxn ang="0">
                <a:pos x="connsiteX2" y="connsiteY2"/>
              </a:cxn>
              <a:cxn ang="0">
                <a:pos x="connsiteX3" y="connsiteY3"/>
              </a:cxn>
            </a:cxnLst>
            <a:rect l="l" t="t" r="r" b="b"/>
            <a:pathLst>
              <a:path w="3362544" h="2730492">
                <a:moveTo>
                  <a:pt x="0" y="0"/>
                </a:moveTo>
                <a:lnTo>
                  <a:pt x="3362544" y="0"/>
                </a:lnTo>
                <a:lnTo>
                  <a:pt x="3362544" y="2730492"/>
                </a:lnTo>
                <a:lnTo>
                  <a:pt x="0" y="2730492"/>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26288188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D2B460F-5749-F45E-1599-BDB644267089}"/>
              </a:ext>
            </a:extLst>
          </p:cNvPr>
          <p:cNvSpPr>
            <a:spLocks noGrp="1"/>
          </p:cNvSpPr>
          <p:nvPr>
            <p:ph type="pic" sz="quarter" idx="10"/>
          </p:nvPr>
        </p:nvSpPr>
        <p:spPr>
          <a:xfrm>
            <a:off x="7188201" y="1649655"/>
            <a:ext cx="4002314" cy="4228578"/>
          </a:xfrm>
          <a:custGeom>
            <a:avLst/>
            <a:gdLst>
              <a:gd name="connsiteX0" fmla="*/ 0 w 4002314"/>
              <a:gd name="connsiteY0" fmla="*/ 0 h 4228578"/>
              <a:gd name="connsiteX1" fmla="*/ 4002314 w 4002314"/>
              <a:gd name="connsiteY1" fmla="*/ 0 h 4228578"/>
              <a:gd name="connsiteX2" fmla="*/ 4002314 w 4002314"/>
              <a:gd name="connsiteY2" fmla="*/ 4228578 h 4228578"/>
              <a:gd name="connsiteX3" fmla="*/ 0 w 4002314"/>
              <a:gd name="connsiteY3" fmla="*/ 4228578 h 4228578"/>
            </a:gdLst>
            <a:ahLst/>
            <a:cxnLst>
              <a:cxn ang="0">
                <a:pos x="connsiteX0" y="connsiteY0"/>
              </a:cxn>
              <a:cxn ang="0">
                <a:pos x="connsiteX1" y="connsiteY1"/>
              </a:cxn>
              <a:cxn ang="0">
                <a:pos x="connsiteX2" y="connsiteY2"/>
              </a:cxn>
              <a:cxn ang="0">
                <a:pos x="connsiteX3" y="connsiteY3"/>
              </a:cxn>
            </a:cxnLst>
            <a:rect l="l" t="t" r="r" b="b"/>
            <a:pathLst>
              <a:path w="4002313" h="4228578">
                <a:moveTo>
                  <a:pt x="0" y="0"/>
                </a:moveTo>
                <a:lnTo>
                  <a:pt x="4002314" y="0"/>
                </a:lnTo>
                <a:lnTo>
                  <a:pt x="4002314" y="4228578"/>
                </a:lnTo>
                <a:lnTo>
                  <a:pt x="0" y="4228578"/>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422256946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CE9D0-A37C-F9C3-968A-7695CC9D8B88}"/>
              </a:ext>
            </a:extLst>
          </p:cNvPr>
          <p:cNvSpPr>
            <a:spLocks noGrp="1"/>
          </p:cNvSpPr>
          <p:nvPr>
            <p:ph type="pic" sz="quarter" idx="10"/>
          </p:nvPr>
        </p:nvSpPr>
        <p:spPr>
          <a:xfrm>
            <a:off x="2209800" y="1022350"/>
            <a:ext cx="4356100" cy="4813300"/>
          </a:xfrm>
          <a:custGeom>
            <a:avLst/>
            <a:gdLst>
              <a:gd name="connsiteX0" fmla="*/ 0 w 4356100"/>
              <a:gd name="connsiteY0" fmla="*/ 0 h 4813300"/>
              <a:gd name="connsiteX1" fmla="*/ 4356100 w 4356100"/>
              <a:gd name="connsiteY1" fmla="*/ 0 h 4813300"/>
              <a:gd name="connsiteX2" fmla="*/ 4356100 w 4356100"/>
              <a:gd name="connsiteY2" fmla="*/ 4813300 h 4813300"/>
              <a:gd name="connsiteX3" fmla="*/ 0 w 4356100"/>
              <a:gd name="connsiteY3" fmla="*/ 4813300 h 4813300"/>
            </a:gdLst>
            <a:ahLst/>
            <a:cxnLst>
              <a:cxn ang="0">
                <a:pos x="connsiteX0" y="connsiteY0"/>
              </a:cxn>
              <a:cxn ang="0">
                <a:pos x="connsiteX1" y="connsiteY1"/>
              </a:cxn>
              <a:cxn ang="0">
                <a:pos x="connsiteX2" y="connsiteY2"/>
              </a:cxn>
              <a:cxn ang="0">
                <a:pos x="connsiteX3" y="connsiteY3"/>
              </a:cxn>
            </a:cxnLst>
            <a:rect l="l" t="t" r="r" b="b"/>
            <a:pathLst>
              <a:path w="4356100" h="4813300">
                <a:moveTo>
                  <a:pt x="0" y="0"/>
                </a:moveTo>
                <a:lnTo>
                  <a:pt x="4356100" y="0"/>
                </a:lnTo>
                <a:lnTo>
                  <a:pt x="4356100" y="4813300"/>
                </a:lnTo>
                <a:lnTo>
                  <a:pt x="0" y="4813300"/>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3090278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27B7CC-7E46-20CA-4EDE-B4ED74200979}"/>
              </a:ext>
            </a:extLst>
          </p:cNvPr>
          <p:cNvSpPr>
            <a:spLocks noGrp="1"/>
          </p:cNvSpPr>
          <p:nvPr>
            <p:ph type="pic" sz="quarter" idx="10"/>
          </p:nvPr>
        </p:nvSpPr>
        <p:spPr>
          <a:xfrm>
            <a:off x="6991593" y="1668815"/>
            <a:ext cx="2733146" cy="2823523"/>
          </a:xfrm>
          <a:custGeom>
            <a:avLst/>
            <a:gdLst>
              <a:gd name="connsiteX0" fmla="*/ 0 w 2733146"/>
              <a:gd name="connsiteY0" fmla="*/ 0 h 2609273"/>
              <a:gd name="connsiteX1" fmla="*/ 2733146 w 2733146"/>
              <a:gd name="connsiteY1" fmla="*/ 0 h 2609273"/>
              <a:gd name="connsiteX2" fmla="*/ 2733146 w 2733146"/>
              <a:gd name="connsiteY2" fmla="*/ 2609273 h 2609273"/>
              <a:gd name="connsiteX3" fmla="*/ 0 w 2733146"/>
              <a:gd name="connsiteY3" fmla="*/ 2609273 h 2609273"/>
            </a:gdLst>
            <a:ahLst/>
            <a:cxnLst>
              <a:cxn ang="0">
                <a:pos x="connsiteX0" y="connsiteY0"/>
              </a:cxn>
              <a:cxn ang="0">
                <a:pos x="connsiteX1" y="connsiteY1"/>
              </a:cxn>
              <a:cxn ang="0">
                <a:pos x="connsiteX2" y="connsiteY2"/>
              </a:cxn>
              <a:cxn ang="0">
                <a:pos x="connsiteX3" y="connsiteY3"/>
              </a:cxn>
            </a:cxnLst>
            <a:rect l="l" t="t" r="r" b="b"/>
            <a:pathLst>
              <a:path w="2733146" h="2609273">
                <a:moveTo>
                  <a:pt x="0" y="0"/>
                </a:moveTo>
                <a:lnTo>
                  <a:pt x="2733146" y="0"/>
                </a:lnTo>
                <a:lnTo>
                  <a:pt x="2733146" y="2609273"/>
                </a:lnTo>
                <a:lnTo>
                  <a:pt x="0" y="2609273"/>
                </a:lnTo>
                <a:close/>
              </a:path>
            </a:pathLst>
          </a:custGeom>
        </p:spPr>
        <p:txBody>
          <a:bodyPr wrap="square">
            <a:noAutofit/>
          </a:bodyPr>
          <a:lstStyle>
            <a:defPPr/>
            <a:lvl1pPr>
              <a:defRPr sz="1500">
                <a:latin typeface="Arimo" panose="020B0604020202020204" pitchFamily="34" charset="0"/>
                <a:ea typeface="Arimo" panose="020B0604020202020204" pitchFamily="34" charset="0"/>
                <a:cs typeface="Arimo" panose="020B0604020202020204" pitchFamily="34" charset="0"/>
              </a:defRPr>
            </a:lvl1pPr>
          </a:lstStyle>
          <a:p>
            <a:endParaRPr lang="en-US"/>
          </a:p>
        </p:txBody>
      </p:sp>
    </p:spTree>
    <p:extLst>
      <p:ext uri="{BB962C8B-B14F-4D97-AF65-F5344CB8AC3E}">
        <p14:creationId xmlns:p14="http://schemas.microsoft.com/office/powerpoint/2010/main" val="34381734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C071C1-3A64-8F6A-477E-243919765DDB}"/>
              </a:ext>
            </a:extLst>
          </p:cNvPr>
          <p:cNvSpPr>
            <a:spLocks noGrp="1"/>
          </p:cNvSpPr>
          <p:nvPr>
            <p:ph type="pic" sz="quarter" idx="10" hasCustomPrompt="1"/>
          </p:nvPr>
        </p:nvSpPr>
        <p:spPr>
          <a:xfrm>
            <a:off x="2680997" y="749246"/>
            <a:ext cx="8692290" cy="4924081"/>
          </a:xfrm>
          <a:custGeom>
            <a:avLst/>
            <a:gdLst>
              <a:gd name="connsiteX0" fmla="*/ 0 w 8692290"/>
              <a:gd name="connsiteY0" fmla="*/ 0 h 4924081"/>
              <a:gd name="connsiteX1" fmla="*/ 8692290 w 8692290"/>
              <a:gd name="connsiteY1" fmla="*/ 0 h 4924081"/>
              <a:gd name="connsiteX2" fmla="*/ 8692290 w 8692290"/>
              <a:gd name="connsiteY2" fmla="*/ 4924081 h 4924081"/>
              <a:gd name="connsiteX3" fmla="*/ 0 w 8692290"/>
              <a:gd name="connsiteY3" fmla="*/ 4924081 h 4924081"/>
            </a:gdLst>
            <a:ahLst/>
            <a:cxnLst>
              <a:cxn ang="0">
                <a:pos x="connsiteX0" y="connsiteY0"/>
              </a:cxn>
              <a:cxn ang="0">
                <a:pos x="connsiteX1" y="connsiteY1"/>
              </a:cxn>
              <a:cxn ang="0">
                <a:pos x="connsiteX2" y="connsiteY2"/>
              </a:cxn>
              <a:cxn ang="0">
                <a:pos x="connsiteX3" y="connsiteY3"/>
              </a:cxn>
            </a:cxnLst>
            <a:rect l="l" t="t" r="r" b="b"/>
            <a:pathLst>
              <a:path w="8692290" h="4924081">
                <a:moveTo>
                  <a:pt x="0" y="0"/>
                </a:moveTo>
                <a:lnTo>
                  <a:pt x="8692290" y="0"/>
                </a:lnTo>
                <a:lnTo>
                  <a:pt x="8692290" y="4924081"/>
                </a:lnTo>
                <a:lnTo>
                  <a:pt x="0" y="4924081"/>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Tree>
    <p:extLst>
      <p:ext uri="{BB962C8B-B14F-4D97-AF65-F5344CB8AC3E}">
        <p14:creationId xmlns:p14="http://schemas.microsoft.com/office/powerpoint/2010/main" val="17846166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1E7392E-ECC7-E9B7-69BB-F7F891F1DEA3}"/>
              </a:ext>
            </a:extLst>
          </p:cNvPr>
          <p:cNvSpPr>
            <a:spLocks noGrp="1"/>
          </p:cNvSpPr>
          <p:nvPr>
            <p:ph type="pic" sz="quarter" idx="11" hasCustomPrompt="1"/>
          </p:nvPr>
        </p:nvSpPr>
        <p:spPr>
          <a:xfrm>
            <a:off x="8550728" y="1308100"/>
            <a:ext cx="3060311" cy="2209800"/>
          </a:xfrm>
          <a:custGeom>
            <a:avLst/>
            <a:gdLst>
              <a:gd name="connsiteX0" fmla="*/ 0 w 3060311"/>
              <a:gd name="connsiteY0" fmla="*/ 0 h 2209800"/>
              <a:gd name="connsiteX1" fmla="*/ 3060311 w 3060311"/>
              <a:gd name="connsiteY1" fmla="*/ 0 h 2209800"/>
              <a:gd name="connsiteX2" fmla="*/ 3060311 w 3060311"/>
              <a:gd name="connsiteY2" fmla="*/ 2209800 h 2209800"/>
              <a:gd name="connsiteX3" fmla="*/ 0 w 3060311"/>
              <a:gd name="connsiteY3" fmla="*/ 2209800 h 2209800"/>
            </a:gdLst>
            <a:ahLst/>
            <a:cxnLst>
              <a:cxn ang="0">
                <a:pos x="connsiteX0" y="connsiteY0"/>
              </a:cxn>
              <a:cxn ang="0">
                <a:pos x="connsiteX1" y="connsiteY1"/>
              </a:cxn>
              <a:cxn ang="0">
                <a:pos x="connsiteX2" y="connsiteY2"/>
              </a:cxn>
              <a:cxn ang="0">
                <a:pos x="connsiteX3" y="connsiteY3"/>
              </a:cxn>
            </a:cxnLst>
            <a:rect l="l" t="t" r="r" b="b"/>
            <a:pathLst>
              <a:path w="3060311" h="2209800">
                <a:moveTo>
                  <a:pt x="0" y="0"/>
                </a:moveTo>
                <a:lnTo>
                  <a:pt x="3060311" y="0"/>
                </a:lnTo>
                <a:lnTo>
                  <a:pt x="3060311" y="2209800"/>
                </a:lnTo>
                <a:lnTo>
                  <a:pt x="0" y="2209800"/>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
        <p:nvSpPr>
          <p:cNvPr id="5" name="Picture Placeholder 4">
            <a:extLst>
              <a:ext uri="{FF2B5EF4-FFF2-40B4-BE49-F238E27FC236}">
                <a16:creationId xmlns:a16="http://schemas.microsoft.com/office/drawing/2014/main" id="{FD6F5605-079C-90AF-F160-F26E72AA833E}"/>
              </a:ext>
            </a:extLst>
          </p:cNvPr>
          <p:cNvSpPr>
            <a:spLocks noGrp="1"/>
          </p:cNvSpPr>
          <p:nvPr>
            <p:ph type="pic" sz="quarter" idx="10" hasCustomPrompt="1"/>
          </p:nvPr>
        </p:nvSpPr>
        <p:spPr>
          <a:xfrm>
            <a:off x="4956630" y="1308100"/>
            <a:ext cx="3060311" cy="2209800"/>
          </a:xfrm>
          <a:custGeom>
            <a:avLst/>
            <a:gdLst>
              <a:gd name="connsiteX0" fmla="*/ 0 w 3060311"/>
              <a:gd name="connsiteY0" fmla="*/ 0 h 2209800"/>
              <a:gd name="connsiteX1" fmla="*/ 3060311 w 3060311"/>
              <a:gd name="connsiteY1" fmla="*/ 0 h 2209800"/>
              <a:gd name="connsiteX2" fmla="*/ 3060311 w 3060311"/>
              <a:gd name="connsiteY2" fmla="*/ 2209800 h 2209800"/>
              <a:gd name="connsiteX3" fmla="*/ 0 w 3060311"/>
              <a:gd name="connsiteY3" fmla="*/ 2209800 h 2209800"/>
            </a:gdLst>
            <a:ahLst/>
            <a:cxnLst>
              <a:cxn ang="0">
                <a:pos x="connsiteX0" y="connsiteY0"/>
              </a:cxn>
              <a:cxn ang="0">
                <a:pos x="connsiteX1" y="connsiteY1"/>
              </a:cxn>
              <a:cxn ang="0">
                <a:pos x="connsiteX2" y="connsiteY2"/>
              </a:cxn>
              <a:cxn ang="0">
                <a:pos x="connsiteX3" y="connsiteY3"/>
              </a:cxn>
            </a:cxnLst>
            <a:rect l="l" t="t" r="r" b="b"/>
            <a:pathLst>
              <a:path w="3060311" h="2209800">
                <a:moveTo>
                  <a:pt x="0" y="0"/>
                </a:moveTo>
                <a:lnTo>
                  <a:pt x="3060311" y="0"/>
                </a:lnTo>
                <a:lnTo>
                  <a:pt x="3060311" y="2209800"/>
                </a:lnTo>
                <a:lnTo>
                  <a:pt x="0" y="2209800"/>
                </a:lnTo>
                <a:close/>
              </a:path>
            </a:pathLst>
          </a:custGeom>
        </p:spPr>
        <p:txBody>
          <a:bodyPr wrap="square">
            <a:noAutofit/>
          </a:bodyPr>
          <a:lstStyle>
            <a:defPPr/>
            <a:lvl1pPr marL="0" indent="0" algn="ctr">
              <a:buFontTx/>
              <a:buNone/>
              <a:defRPr sz="1500">
                <a:latin typeface="Arimo" panose="020B0604020202020204" pitchFamily="34" charset="0"/>
                <a:ea typeface="Arimo" panose="020B0604020202020204" pitchFamily="34" charset="0"/>
                <a:cs typeface="Arimo" panose="020B0604020202020204" pitchFamily="34" charset="0"/>
              </a:defRPr>
            </a:lvl1pPr>
          </a:lstStyle>
          <a:p>
            <a:r>
              <a:rPr lang="en-US"/>
              <a:t>Picture</a:t>
            </a:r>
          </a:p>
        </p:txBody>
      </p:sp>
    </p:spTree>
    <p:extLst>
      <p:ext uri="{BB962C8B-B14F-4D97-AF65-F5344CB8AC3E}">
        <p14:creationId xmlns:p14="http://schemas.microsoft.com/office/powerpoint/2010/main" val="13616519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41858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8" r:id="rId7"/>
    <p:sldLayoutId id="2147483660" r:id="rId8"/>
    <p:sldLayoutId id="2147483662" r:id="rId9"/>
    <p:sldLayoutId id="2147483664" r:id="rId10"/>
    <p:sldLayoutId id="2147483668" r:id="rId11"/>
    <p:sldLayoutId id="2147483669" r:id="rId12"/>
    <p:sldLayoutId id="2147483649" r:id="rId13"/>
    <p:sldLayoutId id="2147483676" r:id="rId14"/>
    <p:sldLayoutId id="2147483672" r:id="rId15"/>
    <p:sldLayoutId id="2147483674" r:id="rId16"/>
    <p:sldLayoutId id="2147483675" r:id="rId17"/>
  </p:sldLayoutIdLst>
  <p:transition/>
  <p:txStyles>
    <p:titleStyle>
      <a:defPPr/>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plantillaspowerpoint.org/"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www.slidesppt.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EDE7CF-465A-8A36-506E-2A15A22B7365}"/>
              </a:ext>
            </a:extLst>
          </p:cNvPr>
          <p:cNvSpPr/>
          <p:nvPr/>
        </p:nvSpPr>
        <p:spPr>
          <a:xfrm>
            <a:off x="-66001" y="0"/>
            <a:ext cx="12258001" cy="6858000"/>
          </a:xfrm>
          <a:prstGeom prst="rect">
            <a:avLst/>
          </a:prstGeom>
          <a:solidFill>
            <a:srgbClr val="000000">
              <a:alpha val="8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6" name="Grupo 5">
            <a:extLst>
              <a:ext uri="{FF2B5EF4-FFF2-40B4-BE49-F238E27FC236}">
                <a16:creationId xmlns:a16="http://schemas.microsoft.com/office/drawing/2014/main" id="{A2C00F2C-3BBA-8B42-865D-FECE214D4FC6}"/>
              </a:ext>
            </a:extLst>
          </p:cNvPr>
          <p:cNvGrpSpPr/>
          <p:nvPr/>
        </p:nvGrpSpPr>
        <p:grpSpPr>
          <a:xfrm>
            <a:off x="-66003" y="794657"/>
            <a:ext cx="8905203" cy="5910943"/>
            <a:chOff x="-66003" y="947057"/>
            <a:chExt cx="16617731" cy="12510685"/>
          </a:xfrm>
        </p:grpSpPr>
        <p:pic>
          <p:nvPicPr>
            <p:cNvPr id="3" name="Imagen 2">
              <a:extLst>
                <a:ext uri="{FF2B5EF4-FFF2-40B4-BE49-F238E27FC236}">
                  <a16:creationId xmlns:a16="http://schemas.microsoft.com/office/drawing/2014/main" id="{42F2709F-C720-67EC-9880-7D649FE483F1}"/>
                </a:ext>
              </a:extLst>
            </p:cNvPr>
            <p:cNvPicPr>
              <a:picLocks noChangeAspect="1"/>
            </p:cNvPicPr>
            <p:nvPr/>
          </p:nvPicPr>
          <p:blipFill>
            <a:blip r:embed="rId3">
              <a:extLst>
                <a:ext uri="{28A0092B-C50C-407E-A947-70E740481C1C}">
                  <a14:useLocalDpi xmlns:a14="http://schemas.microsoft.com/office/drawing/2010/main" val="0"/>
                </a:ext>
              </a:extLst>
            </a:blip>
            <a:srcRect l="35491" b="28601"/>
            <a:stretch/>
          </p:blipFill>
          <p:spPr>
            <a:xfrm>
              <a:off x="-66003" y="947057"/>
              <a:ext cx="8785460" cy="12510685"/>
            </a:xfrm>
            <a:prstGeom prst="rect">
              <a:avLst/>
            </a:prstGeom>
            <a:effectLst>
              <a:outerShdw blurRad="152400" dist="50800" dir="5400000" sx="88000" sy="88000" algn="ctr" rotWithShape="0">
                <a:srgbClr val="000000">
                  <a:alpha val="56000"/>
                </a:srgbClr>
              </a:outerShdw>
            </a:effectLst>
          </p:spPr>
        </p:pic>
        <p:pic>
          <p:nvPicPr>
            <p:cNvPr id="4" name="Imagen 3">
              <a:extLst>
                <a:ext uri="{FF2B5EF4-FFF2-40B4-BE49-F238E27FC236}">
                  <a16:creationId xmlns:a16="http://schemas.microsoft.com/office/drawing/2014/main" id="{CA8B2796-E28B-CAAE-20FB-3894AD58A35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3932" y="10360580"/>
              <a:ext cx="3230904" cy="3097162"/>
            </a:xfrm>
            <a:prstGeom prst="rect">
              <a:avLst/>
            </a:prstGeom>
          </p:spPr>
        </p:pic>
        <p:pic>
          <p:nvPicPr>
            <p:cNvPr id="5" name="Imagen 4">
              <a:extLst>
                <a:ext uri="{FF2B5EF4-FFF2-40B4-BE49-F238E27FC236}">
                  <a16:creationId xmlns:a16="http://schemas.microsoft.com/office/drawing/2014/main" id="{0DB45832-BDBA-C599-5DEF-9866F106D002}"/>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t="85453"/>
            <a:stretch/>
          </p:blipFill>
          <p:spPr>
            <a:xfrm>
              <a:off x="4497269" y="4945345"/>
              <a:ext cx="12054459" cy="2256134"/>
            </a:xfrm>
            <a:prstGeom prst="rect">
              <a:avLst/>
            </a:prstGeom>
          </p:spPr>
        </p:pic>
      </p:grpSp>
      <p:sp>
        <p:nvSpPr>
          <p:cNvPr id="7" name="TextBox 3">
            <a:extLst>
              <a:ext uri="{FF2B5EF4-FFF2-40B4-BE49-F238E27FC236}">
                <a16:creationId xmlns:a16="http://schemas.microsoft.com/office/drawing/2014/main" id="{931CF92B-F402-621B-82CC-828C86B5D0A4}"/>
              </a:ext>
            </a:extLst>
          </p:cNvPr>
          <p:cNvSpPr txBox="1"/>
          <p:nvPr/>
        </p:nvSpPr>
        <p:spPr>
          <a:xfrm>
            <a:off x="2627442" y="3879886"/>
            <a:ext cx="4342367" cy="269369"/>
          </a:xfrm>
          <a:prstGeom prst="rect">
            <a:avLst/>
          </a:prstGeom>
          <a:noFill/>
        </p:spPr>
        <p:txBody>
          <a:bodyPr wrap="square" rtlCol="0">
            <a:spAutoFit/>
          </a:bodyPr>
          <a:lstStyle>
            <a:defPPr/>
          </a:lstStyle>
          <a:p>
            <a:pPr>
              <a:lnSpc>
                <a:spcPts val="15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Example text goes here with your dolor sit amen</a:t>
            </a:r>
          </a:p>
        </p:txBody>
      </p:sp>
      <p:sp>
        <p:nvSpPr>
          <p:cNvPr id="8" name="TextBox 79">
            <a:extLst>
              <a:ext uri="{FF2B5EF4-FFF2-40B4-BE49-F238E27FC236}">
                <a16:creationId xmlns:a16="http://schemas.microsoft.com/office/drawing/2014/main" id="{C12286C7-9FA5-F02C-898A-4AE65C10B037}"/>
              </a:ext>
            </a:extLst>
          </p:cNvPr>
          <p:cNvSpPr txBox="1"/>
          <p:nvPr/>
        </p:nvSpPr>
        <p:spPr>
          <a:xfrm>
            <a:off x="2627442" y="4276459"/>
            <a:ext cx="3764480" cy="400110"/>
          </a:xfrm>
          <a:prstGeom prst="rect">
            <a:avLst/>
          </a:prstGeom>
          <a:noFill/>
        </p:spPr>
        <p:txBody>
          <a:bodyPr wrap="square" rtlCol="0">
            <a:spAutoFit/>
          </a:bodyPr>
          <a:lstStyle>
            <a:defPPr/>
          </a:lstStyle>
          <a:p>
            <a:r>
              <a:rPr lang="es-PE" sz="2000" b="1" spc="200" dirty="0" smtClean="0">
                <a:solidFill>
                  <a:schemeClr val="bg1"/>
                </a:solidFill>
                <a:latin typeface="Arimo Bold" panose="020B0704020202020204" pitchFamily="34" charset="0"/>
                <a:ea typeface="Arimo Bold" panose="020B0704020202020204" pitchFamily="34" charset="0"/>
                <a:cs typeface="Arimo Bold" panose="020B0704020202020204" pitchFamily="34" charset="0"/>
              </a:rPr>
              <a:t>Plantillaspowerpoint.org</a:t>
            </a:r>
            <a:endParaRPr lang="en-US" sz="2000" b="1" spc="200" dirty="0">
              <a:solidFill>
                <a:schemeClr val="bg1"/>
              </a:solidFill>
              <a:latin typeface="Arimo Bold" panose="020B0704020202020204" pitchFamily="34" charset="0"/>
              <a:ea typeface="Arimo Bold" panose="020B0704020202020204" pitchFamily="34" charset="0"/>
              <a:cs typeface="Arimo Bold" panose="020B0704020202020204" pitchFamily="34" charset="0"/>
            </a:endParaRPr>
          </a:p>
        </p:txBody>
      </p:sp>
      <p:sp>
        <p:nvSpPr>
          <p:cNvPr id="9" name="TextBox 59">
            <a:extLst>
              <a:ext uri="{FF2B5EF4-FFF2-40B4-BE49-F238E27FC236}">
                <a16:creationId xmlns:a16="http://schemas.microsoft.com/office/drawing/2014/main" id="{3AEB0883-E254-A4FC-B0E0-1DEFF1D1F588}"/>
              </a:ext>
            </a:extLst>
          </p:cNvPr>
          <p:cNvSpPr txBox="1"/>
          <p:nvPr/>
        </p:nvSpPr>
        <p:spPr>
          <a:xfrm>
            <a:off x="7256592" y="6182575"/>
            <a:ext cx="2775338" cy="276999"/>
          </a:xfrm>
          <a:prstGeom prst="rect">
            <a:avLst/>
          </a:prstGeom>
          <a:noFill/>
        </p:spPr>
        <p:txBody>
          <a:bodyPr wrap="square" rtlCol="0" anchor="ctr">
            <a:spAutoFit/>
          </a:bodyPr>
          <a:lstStyle>
            <a:defPPr/>
          </a:lstStyle>
          <a:p>
            <a:pPr algn="ctr"/>
            <a:r>
              <a:rPr lang="en-US" altLang="ko-KR" sz="1200" spc="600">
                <a:solidFill>
                  <a:schemeClr val="bg1"/>
                </a:solidFill>
                <a:latin typeface="Arial" panose="020B0604020202020204" pitchFamily="34" charset="0"/>
                <a:cs typeface="Arial" panose="020B0604020202020204" pitchFamily="34" charset="0"/>
              </a:rPr>
              <a:t>Contact us:</a:t>
            </a:r>
            <a:endParaRPr lang="ko-KR" altLang="en-US" sz="1200" spc="600">
              <a:solidFill>
                <a:schemeClr val="bg1"/>
              </a:solidFill>
              <a:latin typeface="Arial" panose="020B0604020202020204" pitchFamily="34" charset="0"/>
              <a:cs typeface="Arial" panose="020B0604020202020204" pitchFamily="34" charset="0"/>
            </a:endParaRPr>
          </a:p>
        </p:txBody>
      </p:sp>
      <p:grpSp>
        <p:nvGrpSpPr>
          <p:cNvPr id="10" name="Grupo 9">
            <a:extLst>
              <a:ext uri="{FF2B5EF4-FFF2-40B4-BE49-F238E27FC236}">
                <a16:creationId xmlns:a16="http://schemas.microsoft.com/office/drawing/2014/main" id="{B07B7F33-FE92-67C0-BBBB-2B7F1784B24A}"/>
              </a:ext>
            </a:extLst>
          </p:cNvPr>
          <p:cNvGrpSpPr/>
          <p:nvPr/>
        </p:nvGrpSpPr>
        <p:grpSpPr>
          <a:xfrm>
            <a:off x="9499800" y="6144642"/>
            <a:ext cx="2468122" cy="355392"/>
            <a:chOff x="359484" y="5996664"/>
            <a:chExt cx="4327937" cy="623192"/>
          </a:xfrm>
          <a:solidFill>
            <a:srgbClr val="F01D33"/>
          </a:solidFill>
          <a:effectLst>
            <a:reflection blurRad="6350" stA="50000" endA="300" endPos="55500" dist="50800" dir="5400000" sy="-100000" algn="bl" rotWithShape="0"/>
          </a:effectLst>
        </p:grpSpPr>
        <p:sp>
          <p:nvSpPr>
            <p:cNvPr id="11" name="Rounded Rectangle 2">
              <a:extLst>
                <a:ext uri="{FF2B5EF4-FFF2-40B4-BE49-F238E27FC236}">
                  <a16:creationId xmlns:a16="http://schemas.microsoft.com/office/drawing/2014/main" id="{E4364814-E210-CDB7-6CE7-F215D3B19C17}"/>
                </a:ext>
              </a:extLst>
            </p:cNvPr>
            <p:cNvSpPr/>
            <p:nvPr/>
          </p:nvSpPr>
          <p:spPr>
            <a:xfrm>
              <a:off x="1294284" y="6009071"/>
              <a:ext cx="573085" cy="610785"/>
            </a:xfrm>
            <a:custGeom>
              <a:avLst/>
              <a:gdLst>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27" fmla="*/ 436907 w 3960440"/>
                <a:gd name="connsiteY27"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2" name="Rounded Rectangle 8">
              <a:extLst>
                <a:ext uri="{FF2B5EF4-FFF2-40B4-BE49-F238E27FC236}">
                  <a16:creationId xmlns:a16="http://schemas.microsoft.com/office/drawing/2014/main" id="{8552B983-B6C7-F786-7773-783380780DB2}"/>
                </a:ext>
              </a:extLst>
            </p:cNvPr>
            <p:cNvSpPr/>
            <p:nvPr/>
          </p:nvSpPr>
          <p:spPr>
            <a:xfrm>
              <a:off x="359484" y="6009071"/>
              <a:ext cx="573149" cy="61078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31" fmla="*/ 333511 w 3888432"/>
                <a:gd name="connsiteY31"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3" name="Rounded Rectangle 2">
              <a:extLst>
                <a:ext uri="{FF2B5EF4-FFF2-40B4-BE49-F238E27FC236}">
                  <a16:creationId xmlns:a16="http://schemas.microsoft.com/office/drawing/2014/main" id="{2FE51688-0A97-FB55-48DC-183BCFF4F079}"/>
                </a:ext>
              </a:extLst>
            </p:cNvPr>
            <p:cNvSpPr/>
            <p:nvPr/>
          </p:nvSpPr>
          <p:spPr>
            <a:xfrm>
              <a:off x="3157215" y="6009071"/>
              <a:ext cx="573085" cy="610785"/>
            </a:xfrm>
            <a:custGeom>
              <a:avLst/>
              <a:gdLst>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30" fmla="*/ 308009 w 3960000"/>
                <a:gd name="connsiteY30" fmla="*/ 0 h 3960000"/>
                <a:gd name="connsiteX31" fmla="*/ 308009 w 3960000"/>
                <a:gd name="connsiteY31"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4" name="Rounded Rectangle 3">
              <a:extLst>
                <a:ext uri="{FF2B5EF4-FFF2-40B4-BE49-F238E27FC236}">
                  <a16:creationId xmlns:a16="http://schemas.microsoft.com/office/drawing/2014/main" id="{190AB02A-C433-8525-B3EC-96E32C2A5AD9}"/>
                </a:ext>
              </a:extLst>
            </p:cNvPr>
            <p:cNvSpPr>
              <a:spLocks noChangeAspect="1"/>
            </p:cNvSpPr>
            <p:nvPr/>
          </p:nvSpPr>
          <p:spPr>
            <a:xfrm>
              <a:off x="2219126" y="6009071"/>
              <a:ext cx="573085" cy="61078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5" name="Rounded Rectangle 10">
              <a:extLst>
                <a:ext uri="{FF2B5EF4-FFF2-40B4-BE49-F238E27FC236}">
                  <a16:creationId xmlns:a16="http://schemas.microsoft.com/office/drawing/2014/main" id="{CF8B4D5E-59F5-42B4-A786-D64A1DE7609C}"/>
                </a:ext>
              </a:extLst>
            </p:cNvPr>
            <p:cNvSpPr>
              <a:spLocks noChangeAspect="1"/>
            </p:cNvSpPr>
            <p:nvPr/>
          </p:nvSpPr>
          <p:spPr>
            <a:xfrm>
              <a:off x="4112293" y="5996664"/>
              <a:ext cx="575128" cy="62319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grpSp>
    </p:spTree>
    <p:extLst>
      <p:ext uri="{BB962C8B-B14F-4D97-AF65-F5344CB8AC3E}">
        <p14:creationId xmlns:p14="http://schemas.microsoft.com/office/powerpoint/2010/main" val="13842083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n 307">
            <a:extLst>
              <a:ext uri="{FF2B5EF4-FFF2-40B4-BE49-F238E27FC236}">
                <a16:creationId xmlns:a16="http://schemas.microsoft.com/office/drawing/2014/main" id="{B1344E58-8264-4557-5A91-EF6869A781E9}"/>
              </a:ext>
            </a:extLst>
          </p:cNvPr>
          <p:cNvPicPr>
            <a:picLocks noChangeAspect="1"/>
          </p:cNvPicPr>
          <p:nvPr/>
        </p:nvPicPr>
        <p:blipFill>
          <a:blip r:embed="rId2">
            <a:extLst>
              <a:ext uri="{28A0092B-C50C-407E-A947-70E740481C1C}">
                <a14:useLocalDpi xmlns:a14="http://schemas.microsoft.com/office/drawing/2010/main" val="0"/>
              </a:ext>
            </a:extLst>
          </a:blip>
          <a:srcRect l="35491" b="28601"/>
          <a:stretch/>
        </p:blipFill>
        <p:spPr>
          <a:xfrm flipH="1">
            <a:off x="9010953" y="2038349"/>
            <a:ext cx="3181045" cy="4529877"/>
          </a:xfrm>
          <a:prstGeom prst="rect">
            <a:avLst/>
          </a:prstGeom>
          <a:effectLst>
            <a:outerShdw blurRad="152400" dist="50800" dir="5400000" sx="88000" sy="88000" algn="ctr" rotWithShape="0">
              <a:srgbClr val="000000">
                <a:alpha val="56000"/>
              </a:srgbClr>
            </a:outerShdw>
          </a:effectLst>
        </p:spPr>
      </p:pic>
      <p:grpSp>
        <p:nvGrpSpPr>
          <p:cNvPr id="2" name="Group 7">
            <a:extLst>
              <a:ext uri="{FF2B5EF4-FFF2-40B4-BE49-F238E27FC236}">
                <a16:creationId xmlns:a16="http://schemas.microsoft.com/office/drawing/2014/main" id="{EE07E635-F180-0287-5483-CDB00F393838}"/>
              </a:ext>
            </a:extLst>
          </p:cNvPr>
          <p:cNvGrpSpPr/>
          <p:nvPr/>
        </p:nvGrpSpPr>
        <p:grpSpPr>
          <a:xfrm>
            <a:off x="1417344" y="1421493"/>
            <a:ext cx="9259052" cy="4585174"/>
            <a:chOff x="4053923" y="2055901"/>
            <a:chExt cx="8118295" cy="4020224"/>
          </a:xfrm>
          <a:solidFill>
            <a:schemeClr val="tx1">
              <a:lumMod val="85000"/>
              <a:lumOff val="15000"/>
            </a:schemeClr>
          </a:solidFill>
        </p:grpSpPr>
        <p:sp>
          <p:nvSpPr>
            <p:cNvPr id="3" name="Freeform 5">
              <a:extLst>
                <a:ext uri="{FF2B5EF4-FFF2-40B4-BE49-F238E27FC236}">
                  <a16:creationId xmlns:a16="http://schemas.microsoft.com/office/drawing/2014/main" id="{E8C3BAD3-A02C-6FF8-D5D5-CBD7FBEFA54C}"/>
                </a:ext>
              </a:extLst>
            </p:cNvPr>
            <p:cNvSpPr>
              <a:spLocks/>
            </p:cNvSpPr>
            <p:nvPr/>
          </p:nvSpPr>
          <p:spPr bwMode="auto">
            <a:xfrm>
              <a:off x="9267724" y="3249430"/>
              <a:ext cx="342825" cy="276163"/>
            </a:xfrm>
            <a:custGeom>
              <a:avLst/>
              <a:gdLst>
                <a:gd name="T0" fmla="*/ 216 w 216"/>
                <a:gd name="T1" fmla="*/ 26 h 174"/>
                <a:gd name="T2" fmla="*/ 201 w 216"/>
                <a:gd name="T3" fmla="*/ 31 h 174"/>
                <a:gd name="T4" fmla="*/ 168 w 216"/>
                <a:gd name="T5" fmla="*/ 38 h 174"/>
                <a:gd name="T6" fmla="*/ 166 w 216"/>
                <a:gd name="T7" fmla="*/ 54 h 174"/>
                <a:gd name="T8" fmla="*/ 165 w 216"/>
                <a:gd name="T9" fmla="*/ 71 h 174"/>
                <a:gd name="T10" fmla="*/ 164 w 216"/>
                <a:gd name="T11" fmla="*/ 85 h 174"/>
                <a:gd name="T12" fmla="*/ 158 w 216"/>
                <a:gd name="T13" fmla="*/ 97 h 174"/>
                <a:gd name="T14" fmla="*/ 145 w 216"/>
                <a:gd name="T15" fmla="*/ 113 h 174"/>
                <a:gd name="T16" fmla="*/ 142 w 216"/>
                <a:gd name="T17" fmla="*/ 130 h 174"/>
                <a:gd name="T18" fmla="*/ 125 w 216"/>
                <a:gd name="T19" fmla="*/ 131 h 174"/>
                <a:gd name="T20" fmla="*/ 111 w 216"/>
                <a:gd name="T21" fmla="*/ 136 h 174"/>
                <a:gd name="T22" fmla="*/ 107 w 216"/>
                <a:gd name="T23" fmla="*/ 164 h 174"/>
                <a:gd name="T24" fmla="*/ 76 w 216"/>
                <a:gd name="T25" fmla="*/ 170 h 174"/>
                <a:gd name="T26" fmla="*/ 63 w 216"/>
                <a:gd name="T27" fmla="*/ 171 h 174"/>
                <a:gd name="T28" fmla="*/ 19 w 216"/>
                <a:gd name="T29" fmla="*/ 164 h 174"/>
                <a:gd name="T30" fmla="*/ 28 w 216"/>
                <a:gd name="T31" fmla="*/ 136 h 174"/>
                <a:gd name="T32" fmla="*/ 11 w 216"/>
                <a:gd name="T33" fmla="*/ 120 h 174"/>
                <a:gd name="T34" fmla="*/ 8 w 216"/>
                <a:gd name="T35" fmla="*/ 94 h 174"/>
                <a:gd name="T36" fmla="*/ 2 w 216"/>
                <a:gd name="T37" fmla="*/ 78 h 174"/>
                <a:gd name="T38" fmla="*/ 21 w 216"/>
                <a:gd name="T39" fmla="*/ 61 h 174"/>
                <a:gd name="T40" fmla="*/ 34 w 216"/>
                <a:gd name="T41" fmla="*/ 50 h 174"/>
                <a:gd name="T42" fmla="*/ 54 w 216"/>
                <a:gd name="T43" fmla="*/ 41 h 174"/>
                <a:gd name="T44" fmla="*/ 65 w 216"/>
                <a:gd name="T45" fmla="*/ 22 h 174"/>
                <a:gd name="T46" fmla="*/ 75 w 216"/>
                <a:gd name="T47" fmla="*/ 21 h 174"/>
                <a:gd name="T48" fmla="*/ 88 w 216"/>
                <a:gd name="T49" fmla="*/ 21 h 174"/>
                <a:gd name="T50" fmla="*/ 107 w 216"/>
                <a:gd name="T51" fmla="*/ 27 h 174"/>
                <a:gd name="T52" fmla="*/ 123 w 216"/>
                <a:gd name="T53" fmla="*/ 25 h 174"/>
                <a:gd name="T54" fmla="*/ 135 w 216"/>
                <a:gd name="T55" fmla="*/ 17 h 174"/>
                <a:gd name="T56" fmla="*/ 136 w 216"/>
                <a:gd name="T57" fmla="*/ 7 h 174"/>
                <a:gd name="T58" fmla="*/ 151 w 216"/>
                <a:gd name="T59" fmla="*/ 4 h 174"/>
                <a:gd name="T60" fmla="*/ 156 w 216"/>
                <a:gd name="T61" fmla="*/ 11 h 174"/>
                <a:gd name="T62" fmla="*/ 166 w 216"/>
                <a:gd name="T63" fmla="*/ 33 h 174"/>
                <a:gd name="T64" fmla="*/ 177 w 216"/>
                <a:gd name="T65" fmla="*/ 27 h 174"/>
                <a:gd name="T66" fmla="*/ 196 w 216"/>
                <a:gd name="T67" fmla="*/ 20 h 174"/>
                <a:gd name="T68" fmla="*/ 212 w 216"/>
                <a:gd name="T69" fmla="*/ 2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74">
                  <a:moveTo>
                    <a:pt x="212" y="20"/>
                  </a:moveTo>
                  <a:lnTo>
                    <a:pt x="216" y="26"/>
                  </a:lnTo>
                  <a:lnTo>
                    <a:pt x="207" y="28"/>
                  </a:lnTo>
                  <a:lnTo>
                    <a:pt x="201" y="31"/>
                  </a:lnTo>
                  <a:lnTo>
                    <a:pt x="183" y="33"/>
                  </a:lnTo>
                  <a:lnTo>
                    <a:pt x="168" y="38"/>
                  </a:lnTo>
                  <a:lnTo>
                    <a:pt x="160" y="46"/>
                  </a:lnTo>
                  <a:lnTo>
                    <a:pt x="166" y="54"/>
                  </a:lnTo>
                  <a:lnTo>
                    <a:pt x="170" y="63"/>
                  </a:lnTo>
                  <a:lnTo>
                    <a:pt x="165" y="71"/>
                  </a:lnTo>
                  <a:lnTo>
                    <a:pt x="167" y="79"/>
                  </a:lnTo>
                  <a:lnTo>
                    <a:pt x="164" y="85"/>
                  </a:lnTo>
                  <a:lnTo>
                    <a:pt x="148" y="85"/>
                  </a:lnTo>
                  <a:lnTo>
                    <a:pt x="158" y="97"/>
                  </a:lnTo>
                  <a:lnTo>
                    <a:pt x="148" y="102"/>
                  </a:lnTo>
                  <a:lnTo>
                    <a:pt x="145" y="113"/>
                  </a:lnTo>
                  <a:lnTo>
                    <a:pt x="148" y="125"/>
                  </a:lnTo>
                  <a:lnTo>
                    <a:pt x="142" y="130"/>
                  </a:lnTo>
                  <a:lnTo>
                    <a:pt x="136" y="129"/>
                  </a:lnTo>
                  <a:lnTo>
                    <a:pt x="125" y="131"/>
                  </a:lnTo>
                  <a:lnTo>
                    <a:pt x="124" y="136"/>
                  </a:lnTo>
                  <a:lnTo>
                    <a:pt x="111" y="136"/>
                  </a:lnTo>
                  <a:lnTo>
                    <a:pt x="105" y="147"/>
                  </a:lnTo>
                  <a:lnTo>
                    <a:pt x="107" y="164"/>
                  </a:lnTo>
                  <a:lnTo>
                    <a:pt x="88" y="171"/>
                  </a:lnTo>
                  <a:lnTo>
                    <a:pt x="76" y="170"/>
                  </a:lnTo>
                  <a:lnTo>
                    <a:pt x="73" y="174"/>
                  </a:lnTo>
                  <a:lnTo>
                    <a:pt x="63" y="171"/>
                  </a:lnTo>
                  <a:lnTo>
                    <a:pt x="48" y="174"/>
                  </a:lnTo>
                  <a:lnTo>
                    <a:pt x="19" y="164"/>
                  </a:lnTo>
                  <a:lnTo>
                    <a:pt x="31" y="147"/>
                  </a:lnTo>
                  <a:lnTo>
                    <a:pt x="28" y="136"/>
                  </a:lnTo>
                  <a:lnTo>
                    <a:pt x="15" y="132"/>
                  </a:lnTo>
                  <a:lnTo>
                    <a:pt x="11" y="120"/>
                  </a:lnTo>
                  <a:lnTo>
                    <a:pt x="3" y="104"/>
                  </a:lnTo>
                  <a:lnTo>
                    <a:pt x="8" y="94"/>
                  </a:lnTo>
                  <a:lnTo>
                    <a:pt x="0" y="91"/>
                  </a:lnTo>
                  <a:lnTo>
                    <a:pt x="2" y="78"/>
                  </a:lnTo>
                  <a:lnTo>
                    <a:pt x="4" y="54"/>
                  </a:lnTo>
                  <a:lnTo>
                    <a:pt x="21" y="61"/>
                  </a:lnTo>
                  <a:lnTo>
                    <a:pt x="33" y="59"/>
                  </a:lnTo>
                  <a:lnTo>
                    <a:pt x="34" y="50"/>
                  </a:lnTo>
                  <a:lnTo>
                    <a:pt x="46" y="47"/>
                  </a:lnTo>
                  <a:lnTo>
                    <a:pt x="54" y="41"/>
                  </a:lnTo>
                  <a:lnTo>
                    <a:pt x="53" y="26"/>
                  </a:lnTo>
                  <a:lnTo>
                    <a:pt x="65" y="22"/>
                  </a:lnTo>
                  <a:lnTo>
                    <a:pt x="66" y="16"/>
                  </a:lnTo>
                  <a:lnTo>
                    <a:pt x="75" y="21"/>
                  </a:lnTo>
                  <a:lnTo>
                    <a:pt x="79" y="21"/>
                  </a:lnTo>
                  <a:lnTo>
                    <a:pt x="88" y="21"/>
                  </a:lnTo>
                  <a:lnTo>
                    <a:pt x="101" y="26"/>
                  </a:lnTo>
                  <a:lnTo>
                    <a:pt x="107" y="27"/>
                  </a:lnTo>
                  <a:lnTo>
                    <a:pt x="116" y="21"/>
                  </a:lnTo>
                  <a:lnTo>
                    <a:pt x="123" y="25"/>
                  </a:lnTo>
                  <a:lnTo>
                    <a:pt x="125" y="17"/>
                  </a:lnTo>
                  <a:lnTo>
                    <a:pt x="135" y="17"/>
                  </a:lnTo>
                  <a:lnTo>
                    <a:pt x="136" y="14"/>
                  </a:lnTo>
                  <a:lnTo>
                    <a:pt x="136" y="7"/>
                  </a:lnTo>
                  <a:lnTo>
                    <a:pt x="141" y="0"/>
                  </a:lnTo>
                  <a:lnTo>
                    <a:pt x="151" y="4"/>
                  </a:lnTo>
                  <a:lnTo>
                    <a:pt x="150" y="10"/>
                  </a:lnTo>
                  <a:lnTo>
                    <a:pt x="156" y="11"/>
                  </a:lnTo>
                  <a:lnTo>
                    <a:pt x="159" y="27"/>
                  </a:lnTo>
                  <a:lnTo>
                    <a:pt x="166" y="33"/>
                  </a:lnTo>
                  <a:lnTo>
                    <a:pt x="170" y="29"/>
                  </a:lnTo>
                  <a:lnTo>
                    <a:pt x="177" y="27"/>
                  </a:lnTo>
                  <a:lnTo>
                    <a:pt x="185" y="19"/>
                  </a:lnTo>
                  <a:lnTo>
                    <a:pt x="196" y="20"/>
                  </a:lnTo>
                  <a:lnTo>
                    <a:pt x="212" y="20"/>
                  </a:lnTo>
                  <a:lnTo>
                    <a:pt x="212"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 name="Freeform 6">
              <a:extLst>
                <a:ext uri="{FF2B5EF4-FFF2-40B4-BE49-F238E27FC236}">
                  <a16:creationId xmlns:a16="http://schemas.microsoft.com/office/drawing/2014/main" id="{DE49FC03-CC2C-078C-A8C6-CFB923860013}"/>
                </a:ext>
              </a:extLst>
            </p:cNvPr>
            <p:cNvSpPr>
              <a:spLocks/>
            </p:cNvSpPr>
            <p:nvPr/>
          </p:nvSpPr>
          <p:spPr bwMode="auto">
            <a:xfrm>
              <a:off x="8045616" y="4588976"/>
              <a:ext cx="331715" cy="363455"/>
            </a:xfrm>
            <a:custGeom>
              <a:avLst/>
              <a:gdLst>
                <a:gd name="T0" fmla="*/ 208 w 209"/>
                <a:gd name="T1" fmla="*/ 102 h 229"/>
                <a:gd name="T2" fmla="*/ 209 w 209"/>
                <a:gd name="T3" fmla="*/ 120 h 229"/>
                <a:gd name="T4" fmla="*/ 208 w 209"/>
                <a:gd name="T5" fmla="*/ 134 h 229"/>
                <a:gd name="T6" fmla="*/ 171 w 209"/>
                <a:gd name="T7" fmla="*/ 194 h 229"/>
                <a:gd name="T8" fmla="*/ 192 w 209"/>
                <a:gd name="T9" fmla="*/ 221 h 229"/>
                <a:gd name="T10" fmla="*/ 121 w 209"/>
                <a:gd name="T11" fmla="*/ 226 h 229"/>
                <a:gd name="T12" fmla="*/ 42 w 209"/>
                <a:gd name="T13" fmla="*/ 218 h 229"/>
                <a:gd name="T14" fmla="*/ 31 w 209"/>
                <a:gd name="T15" fmla="*/ 211 h 229"/>
                <a:gd name="T16" fmla="*/ 10 w 209"/>
                <a:gd name="T17" fmla="*/ 214 h 229"/>
                <a:gd name="T18" fmla="*/ 0 w 209"/>
                <a:gd name="T19" fmla="*/ 206 h 229"/>
                <a:gd name="T20" fmla="*/ 9 w 209"/>
                <a:gd name="T21" fmla="*/ 171 h 229"/>
                <a:gd name="T22" fmla="*/ 15 w 209"/>
                <a:gd name="T23" fmla="*/ 146 h 229"/>
                <a:gd name="T24" fmla="*/ 29 w 209"/>
                <a:gd name="T25" fmla="*/ 126 h 229"/>
                <a:gd name="T26" fmla="*/ 37 w 209"/>
                <a:gd name="T27" fmla="*/ 103 h 229"/>
                <a:gd name="T28" fmla="*/ 31 w 209"/>
                <a:gd name="T29" fmla="*/ 86 h 229"/>
                <a:gd name="T30" fmla="*/ 22 w 209"/>
                <a:gd name="T31" fmla="*/ 63 h 229"/>
                <a:gd name="T32" fmla="*/ 28 w 209"/>
                <a:gd name="T33" fmla="*/ 51 h 229"/>
                <a:gd name="T34" fmla="*/ 20 w 209"/>
                <a:gd name="T35" fmla="*/ 20 h 229"/>
                <a:gd name="T36" fmla="*/ 14 w 209"/>
                <a:gd name="T37" fmla="*/ 4 h 229"/>
                <a:gd name="T38" fmla="*/ 25 w 209"/>
                <a:gd name="T39" fmla="*/ 2 h 229"/>
                <a:gd name="T40" fmla="*/ 81 w 209"/>
                <a:gd name="T41" fmla="*/ 0 h 229"/>
                <a:gd name="T42" fmla="*/ 90 w 209"/>
                <a:gd name="T43" fmla="*/ 26 h 229"/>
                <a:gd name="T44" fmla="*/ 99 w 209"/>
                <a:gd name="T45" fmla="*/ 41 h 229"/>
                <a:gd name="T46" fmla="*/ 116 w 209"/>
                <a:gd name="T47" fmla="*/ 37 h 229"/>
                <a:gd name="T48" fmla="*/ 128 w 209"/>
                <a:gd name="T49" fmla="*/ 35 h 229"/>
                <a:gd name="T50" fmla="*/ 143 w 209"/>
                <a:gd name="T51" fmla="*/ 23 h 229"/>
                <a:gd name="T52" fmla="*/ 153 w 209"/>
                <a:gd name="T53" fmla="*/ 20 h 229"/>
                <a:gd name="T54" fmla="*/ 171 w 209"/>
                <a:gd name="T55" fmla="*/ 26 h 229"/>
                <a:gd name="T56" fmla="*/ 175 w 209"/>
                <a:gd name="T57" fmla="*/ 46 h 229"/>
                <a:gd name="T58" fmla="*/ 173 w 209"/>
                <a:gd name="T59" fmla="*/ 69 h 229"/>
                <a:gd name="T60" fmla="*/ 177 w 209"/>
                <a:gd name="T61" fmla="*/ 99 h 229"/>
                <a:gd name="T62" fmla="*/ 188 w 209"/>
                <a:gd name="T63" fmla="*/ 97 h 229"/>
                <a:gd name="T64" fmla="*/ 207 w 209"/>
                <a:gd name="T65" fmla="*/ 9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 h="229">
                  <a:moveTo>
                    <a:pt x="207" y="96"/>
                  </a:moveTo>
                  <a:lnTo>
                    <a:pt x="208" y="102"/>
                  </a:lnTo>
                  <a:lnTo>
                    <a:pt x="206" y="111"/>
                  </a:lnTo>
                  <a:lnTo>
                    <a:pt x="209" y="120"/>
                  </a:lnTo>
                  <a:lnTo>
                    <a:pt x="206" y="127"/>
                  </a:lnTo>
                  <a:lnTo>
                    <a:pt x="208" y="134"/>
                  </a:lnTo>
                  <a:lnTo>
                    <a:pt x="173" y="133"/>
                  </a:lnTo>
                  <a:lnTo>
                    <a:pt x="171" y="194"/>
                  </a:lnTo>
                  <a:lnTo>
                    <a:pt x="181" y="209"/>
                  </a:lnTo>
                  <a:lnTo>
                    <a:pt x="192" y="221"/>
                  </a:lnTo>
                  <a:lnTo>
                    <a:pt x="161" y="229"/>
                  </a:lnTo>
                  <a:lnTo>
                    <a:pt x="121" y="226"/>
                  </a:lnTo>
                  <a:lnTo>
                    <a:pt x="110" y="217"/>
                  </a:lnTo>
                  <a:lnTo>
                    <a:pt x="42" y="218"/>
                  </a:lnTo>
                  <a:lnTo>
                    <a:pt x="40" y="220"/>
                  </a:lnTo>
                  <a:lnTo>
                    <a:pt x="31" y="211"/>
                  </a:lnTo>
                  <a:lnTo>
                    <a:pt x="19" y="210"/>
                  </a:lnTo>
                  <a:lnTo>
                    <a:pt x="10" y="214"/>
                  </a:lnTo>
                  <a:lnTo>
                    <a:pt x="2" y="217"/>
                  </a:lnTo>
                  <a:lnTo>
                    <a:pt x="0" y="206"/>
                  </a:lnTo>
                  <a:lnTo>
                    <a:pt x="3" y="188"/>
                  </a:lnTo>
                  <a:lnTo>
                    <a:pt x="9" y="171"/>
                  </a:lnTo>
                  <a:lnTo>
                    <a:pt x="10" y="163"/>
                  </a:lnTo>
                  <a:lnTo>
                    <a:pt x="15" y="146"/>
                  </a:lnTo>
                  <a:lnTo>
                    <a:pt x="19" y="138"/>
                  </a:lnTo>
                  <a:lnTo>
                    <a:pt x="29" y="126"/>
                  </a:lnTo>
                  <a:lnTo>
                    <a:pt x="35" y="117"/>
                  </a:lnTo>
                  <a:lnTo>
                    <a:pt x="37" y="103"/>
                  </a:lnTo>
                  <a:lnTo>
                    <a:pt x="36" y="92"/>
                  </a:lnTo>
                  <a:lnTo>
                    <a:pt x="31" y="86"/>
                  </a:lnTo>
                  <a:lnTo>
                    <a:pt x="27" y="74"/>
                  </a:lnTo>
                  <a:lnTo>
                    <a:pt x="22" y="63"/>
                  </a:lnTo>
                  <a:lnTo>
                    <a:pt x="24" y="58"/>
                  </a:lnTo>
                  <a:lnTo>
                    <a:pt x="28" y="51"/>
                  </a:lnTo>
                  <a:lnTo>
                    <a:pt x="24" y="32"/>
                  </a:lnTo>
                  <a:lnTo>
                    <a:pt x="20" y="20"/>
                  </a:lnTo>
                  <a:lnTo>
                    <a:pt x="12" y="8"/>
                  </a:lnTo>
                  <a:lnTo>
                    <a:pt x="14" y="4"/>
                  </a:lnTo>
                  <a:lnTo>
                    <a:pt x="21" y="1"/>
                  </a:lnTo>
                  <a:lnTo>
                    <a:pt x="25" y="2"/>
                  </a:lnTo>
                  <a:lnTo>
                    <a:pt x="31" y="0"/>
                  </a:lnTo>
                  <a:lnTo>
                    <a:pt x="81" y="0"/>
                  </a:lnTo>
                  <a:lnTo>
                    <a:pt x="85" y="14"/>
                  </a:lnTo>
                  <a:lnTo>
                    <a:pt x="90" y="26"/>
                  </a:lnTo>
                  <a:lnTo>
                    <a:pt x="94" y="31"/>
                  </a:lnTo>
                  <a:lnTo>
                    <a:pt x="99" y="41"/>
                  </a:lnTo>
                  <a:lnTo>
                    <a:pt x="111" y="40"/>
                  </a:lnTo>
                  <a:lnTo>
                    <a:pt x="116" y="37"/>
                  </a:lnTo>
                  <a:lnTo>
                    <a:pt x="125" y="40"/>
                  </a:lnTo>
                  <a:lnTo>
                    <a:pt x="128" y="35"/>
                  </a:lnTo>
                  <a:lnTo>
                    <a:pt x="133" y="24"/>
                  </a:lnTo>
                  <a:lnTo>
                    <a:pt x="143" y="23"/>
                  </a:lnTo>
                  <a:lnTo>
                    <a:pt x="144" y="20"/>
                  </a:lnTo>
                  <a:lnTo>
                    <a:pt x="153" y="20"/>
                  </a:lnTo>
                  <a:lnTo>
                    <a:pt x="151" y="27"/>
                  </a:lnTo>
                  <a:lnTo>
                    <a:pt x="171" y="26"/>
                  </a:lnTo>
                  <a:lnTo>
                    <a:pt x="171" y="39"/>
                  </a:lnTo>
                  <a:lnTo>
                    <a:pt x="175" y="46"/>
                  </a:lnTo>
                  <a:lnTo>
                    <a:pt x="172" y="57"/>
                  </a:lnTo>
                  <a:lnTo>
                    <a:pt x="173" y="69"/>
                  </a:lnTo>
                  <a:lnTo>
                    <a:pt x="179" y="77"/>
                  </a:lnTo>
                  <a:lnTo>
                    <a:pt x="177" y="99"/>
                  </a:lnTo>
                  <a:lnTo>
                    <a:pt x="182" y="97"/>
                  </a:lnTo>
                  <a:lnTo>
                    <a:pt x="188" y="97"/>
                  </a:lnTo>
                  <a:lnTo>
                    <a:pt x="199" y="94"/>
                  </a:lnTo>
                  <a:lnTo>
                    <a:pt x="207" y="9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Freeform 7">
              <a:extLst>
                <a:ext uri="{FF2B5EF4-FFF2-40B4-BE49-F238E27FC236}">
                  <a16:creationId xmlns:a16="http://schemas.microsoft.com/office/drawing/2014/main" id="{F0E1750C-ECDC-B690-3DFF-C903375B3084}"/>
                </a:ext>
              </a:extLst>
            </p:cNvPr>
            <p:cNvSpPr>
              <a:spLocks/>
            </p:cNvSpPr>
            <p:nvPr/>
          </p:nvSpPr>
          <p:spPr bwMode="auto">
            <a:xfrm>
              <a:off x="8056725" y="4544536"/>
              <a:ext cx="28569" cy="41266"/>
            </a:xfrm>
            <a:custGeom>
              <a:avLst/>
              <a:gdLst>
                <a:gd name="T0" fmla="*/ 4 w 18"/>
                <a:gd name="T1" fmla="*/ 26 h 26"/>
                <a:gd name="T2" fmla="*/ 0 w 18"/>
                <a:gd name="T3" fmla="*/ 12 h 26"/>
                <a:gd name="T4" fmla="*/ 7 w 18"/>
                <a:gd name="T5" fmla="*/ 4 h 26"/>
                <a:gd name="T6" fmla="*/ 12 w 18"/>
                <a:gd name="T7" fmla="*/ 0 h 26"/>
                <a:gd name="T8" fmla="*/ 18 w 18"/>
                <a:gd name="T9" fmla="*/ 7 h 26"/>
                <a:gd name="T10" fmla="*/ 12 w 18"/>
                <a:gd name="T11" fmla="*/ 11 h 26"/>
                <a:gd name="T12" fmla="*/ 10 w 18"/>
                <a:gd name="T13" fmla="*/ 16 h 26"/>
                <a:gd name="T14" fmla="*/ 9 w 18"/>
                <a:gd name="T15" fmla="*/ 24 h 26"/>
                <a:gd name="T16" fmla="*/ 4 w 18"/>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6">
                  <a:moveTo>
                    <a:pt x="4" y="26"/>
                  </a:moveTo>
                  <a:lnTo>
                    <a:pt x="0" y="12"/>
                  </a:lnTo>
                  <a:lnTo>
                    <a:pt x="7" y="4"/>
                  </a:lnTo>
                  <a:lnTo>
                    <a:pt x="12" y="0"/>
                  </a:lnTo>
                  <a:lnTo>
                    <a:pt x="18" y="7"/>
                  </a:lnTo>
                  <a:lnTo>
                    <a:pt x="12" y="11"/>
                  </a:lnTo>
                  <a:lnTo>
                    <a:pt x="10" y="16"/>
                  </a:lnTo>
                  <a:lnTo>
                    <a:pt x="9" y="24"/>
                  </a:lnTo>
                  <a:lnTo>
                    <a:pt x="4" y="2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Freeform 8">
              <a:extLst>
                <a:ext uri="{FF2B5EF4-FFF2-40B4-BE49-F238E27FC236}">
                  <a16:creationId xmlns:a16="http://schemas.microsoft.com/office/drawing/2014/main" id="{CCB51FD6-69A7-F653-E6DB-E80F545AE116}"/>
                </a:ext>
              </a:extLst>
            </p:cNvPr>
            <p:cNvSpPr>
              <a:spLocks/>
            </p:cNvSpPr>
            <p:nvPr/>
          </p:nvSpPr>
          <p:spPr bwMode="auto">
            <a:xfrm>
              <a:off x="8207506" y="3124046"/>
              <a:ext cx="46027" cy="92054"/>
            </a:xfrm>
            <a:custGeom>
              <a:avLst/>
              <a:gdLst>
                <a:gd name="T0" fmla="*/ 6 w 29"/>
                <a:gd name="T1" fmla="*/ 0 h 58"/>
                <a:gd name="T2" fmla="*/ 8 w 29"/>
                <a:gd name="T3" fmla="*/ 3 h 58"/>
                <a:gd name="T4" fmla="*/ 12 w 29"/>
                <a:gd name="T5" fmla="*/ 1 h 58"/>
                <a:gd name="T6" fmla="*/ 15 w 29"/>
                <a:gd name="T7" fmla="*/ 6 h 58"/>
                <a:gd name="T8" fmla="*/ 19 w 29"/>
                <a:gd name="T9" fmla="*/ 9 h 58"/>
                <a:gd name="T10" fmla="*/ 21 w 29"/>
                <a:gd name="T11" fmla="*/ 15 h 58"/>
                <a:gd name="T12" fmla="*/ 20 w 29"/>
                <a:gd name="T13" fmla="*/ 22 h 58"/>
                <a:gd name="T14" fmla="*/ 23 w 29"/>
                <a:gd name="T15" fmla="*/ 30 h 58"/>
                <a:gd name="T16" fmla="*/ 29 w 29"/>
                <a:gd name="T17" fmla="*/ 35 h 58"/>
                <a:gd name="T18" fmla="*/ 29 w 29"/>
                <a:gd name="T19" fmla="*/ 40 h 58"/>
                <a:gd name="T20" fmla="*/ 24 w 29"/>
                <a:gd name="T21" fmla="*/ 42 h 58"/>
                <a:gd name="T22" fmla="*/ 24 w 29"/>
                <a:gd name="T23" fmla="*/ 49 h 58"/>
                <a:gd name="T24" fmla="*/ 17 w 29"/>
                <a:gd name="T25" fmla="*/ 58 h 58"/>
                <a:gd name="T26" fmla="*/ 15 w 29"/>
                <a:gd name="T27" fmla="*/ 56 h 58"/>
                <a:gd name="T28" fmla="*/ 14 w 29"/>
                <a:gd name="T29" fmla="*/ 52 h 58"/>
                <a:gd name="T30" fmla="*/ 5 w 29"/>
                <a:gd name="T31" fmla="*/ 46 h 58"/>
                <a:gd name="T32" fmla="*/ 3 w 29"/>
                <a:gd name="T33" fmla="*/ 37 h 58"/>
                <a:gd name="T34" fmla="*/ 3 w 29"/>
                <a:gd name="T35" fmla="*/ 23 h 58"/>
                <a:gd name="T36" fmla="*/ 5 w 29"/>
                <a:gd name="T37" fmla="*/ 18 h 58"/>
                <a:gd name="T38" fmla="*/ 2 w 29"/>
                <a:gd name="T39" fmla="*/ 15 h 58"/>
                <a:gd name="T40" fmla="*/ 0 w 29"/>
                <a:gd name="T41" fmla="*/ 9 h 58"/>
                <a:gd name="T42" fmla="*/ 6 w 29"/>
                <a:gd name="T43" fmla="*/ 0 h 58"/>
                <a:gd name="T44" fmla="*/ 6 w 29"/>
                <a:gd name="T4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8">
                  <a:moveTo>
                    <a:pt x="6" y="0"/>
                  </a:moveTo>
                  <a:lnTo>
                    <a:pt x="8" y="3"/>
                  </a:lnTo>
                  <a:lnTo>
                    <a:pt x="12" y="1"/>
                  </a:lnTo>
                  <a:lnTo>
                    <a:pt x="15" y="6"/>
                  </a:lnTo>
                  <a:lnTo>
                    <a:pt x="19" y="9"/>
                  </a:lnTo>
                  <a:lnTo>
                    <a:pt x="21" y="15"/>
                  </a:lnTo>
                  <a:lnTo>
                    <a:pt x="20" y="22"/>
                  </a:lnTo>
                  <a:lnTo>
                    <a:pt x="23" y="30"/>
                  </a:lnTo>
                  <a:lnTo>
                    <a:pt x="29" y="35"/>
                  </a:lnTo>
                  <a:lnTo>
                    <a:pt x="29" y="40"/>
                  </a:lnTo>
                  <a:lnTo>
                    <a:pt x="24" y="42"/>
                  </a:lnTo>
                  <a:lnTo>
                    <a:pt x="24" y="49"/>
                  </a:lnTo>
                  <a:lnTo>
                    <a:pt x="17" y="58"/>
                  </a:lnTo>
                  <a:lnTo>
                    <a:pt x="15" y="56"/>
                  </a:lnTo>
                  <a:lnTo>
                    <a:pt x="14" y="52"/>
                  </a:lnTo>
                  <a:lnTo>
                    <a:pt x="5" y="46"/>
                  </a:lnTo>
                  <a:lnTo>
                    <a:pt x="3" y="37"/>
                  </a:lnTo>
                  <a:lnTo>
                    <a:pt x="3" y="23"/>
                  </a:lnTo>
                  <a:lnTo>
                    <a:pt x="5" y="18"/>
                  </a:lnTo>
                  <a:lnTo>
                    <a:pt x="2" y="15"/>
                  </a:lnTo>
                  <a:lnTo>
                    <a:pt x="0" y="9"/>
                  </a:lnTo>
                  <a:lnTo>
                    <a:pt x="6" y="0"/>
                  </a:lnTo>
                  <a:lnTo>
                    <a:pt x="6"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Freeform 9">
              <a:extLst>
                <a:ext uri="{FF2B5EF4-FFF2-40B4-BE49-F238E27FC236}">
                  <a16:creationId xmlns:a16="http://schemas.microsoft.com/office/drawing/2014/main" id="{17309176-4806-9F50-799D-DBAF00CF67E6}"/>
                </a:ext>
              </a:extLst>
            </p:cNvPr>
            <p:cNvSpPr>
              <a:spLocks/>
            </p:cNvSpPr>
            <p:nvPr/>
          </p:nvSpPr>
          <p:spPr bwMode="auto">
            <a:xfrm>
              <a:off x="9080441" y="3623995"/>
              <a:ext cx="122210" cy="107926"/>
            </a:xfrm>
            <a:custGeom>
              <a:avLst/>
              <a:gdLst>
                <a:gd name="T0" fmla="*/ 73 w 77"/>
                <a:gd name="T1" fmla="*/ 7 h 68"/>
                <a:gd name="T2" fmla="*/ 77 w 77"/>
                <a:gd name="T3" fmla="*/ 22 h 68"/>
                <a:gd name="T4" fmla="*/ 69 w 77"/>
                <a:gd name="T5" fmla="*/ 22 h 68"/>
                <a:gd name="T6" fmla="*/ 69 w 77"/>
                <a:gd name="T7" fmla="*/ 34 h 68"/>
                <a:gd name="T8" fmla="*/ 72 w 77"/>
                <a:gd name="T9" fmla="*/ 37 h 68"/>
                <a:gd name="T10" fmla="*/ 65 w 77"/>
                <a:gd name="T11" fmla="*/ 41 h 68"/>
                <a:gd name="T12" fmla="*/ 65 w 77"/>
                <a:gd name="T13" fmla="*/ 48 h 68"/>
                <a:gd name="T14" fmla="*/ 61 w 77"/>
                <a:gd name="T15" fmla="*/ 57 h 68"/>
                <a:gd name="T16" fmla="*/ 61 w 77"/>
                <a:gd name="T17" fmla="*/ 64 h 68"/>
                <a:gd name="T18" fmla="*/ 58 w 77"/>
                <a:gd name="T19" fmla="*/ 68 h 68"/>
                <a:gd name="T20" fmla="*/ 9 w 77"/>
                <a:gd name="T21" fmla="*/ 59 h 68"/>
                <a:gd name="T22" fmla="*/ 0 w 77"/>
                <a:gd name="T23" fmla="*/ 39 h 68"/>
                <a:gd name="T24" fmla="*/ 0 w 77"/>
                <a:gd name="T25" fmla="*/ 35 h 68"/>
                <a:gd name="T26" fmla="*/ 2 w 77"/>
                <a:gd name="T27" fmla="*/ 34 h 68"/>
                <a:gd name="T28" fmla="*/ 3 w 77"/>
                <a:gd name="T29" fmla="*/ 39 h 68"/>
                <a:gd name="T30" fmla="*/ 16 w 77"/>
                <a:gd name="T31" fmla="*/ 36 h 68"/>
                <a:gd name="T32" fmla="*/ 29 w 77"/>
                <a:gd name="T33" fmla="*/ 37 h 68"/>
                <a:gd name="T34" fmla="*/ 40 w 77"/>
                <a:gd name="T35" fmla="*/ 37 h 68"/>
                <a:gd name="T36" fmla="*/ 49 w 77"/>
                <a:gd name="T37" fmla="*/ 24 h 68"/>
                <a:gd name="T38" fmla="*/ 60 w 77"/>
                <a:gd name="T39" fmla="*/ 12 h 68"/>
                <a:gd name="T40" fmla="*/ 69 w 77"/>
                <a:gd name="T41" fmla="*/ 0 h 68"/>
                <a:gd name="T42" fmla="*/ 73 w 77"/>
                <a:gd name="T43" fmla="*/ 7 h 68"/>
                <a:gd name="T44" fmla="*/ 73 w 77"/>
                <a:gd name="T4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68">
                  <a:moveTo>
                    <a:pt x="73" y="7"/>
                  </a:moveTo>
                  <a:lnTo>
                    <a:pt x="77" y="22"/>
                  </a:lnTo>
                  <a:lnTo>
                    <a:pt x="69" y="22"/>
                  </a:lnTo>
                  <a:lnTo>
                    <a:pt x="69" y="34"/>
                  </a:lnTo>
                  <a:lnTo>
                    <a:pt x="72" y="37"/>
                  </a:lnTo>
                  <a:lnTo>
                    <a:pt x="65" y="41"/>
                  </a:lnTo>
                  <a:lnTo>
                    <a:pt x="65" y="48"/>
                  </a:lnTo>
                  <a:lnTo>
                    <a:pt x="61" y="57"/>
                  </a:lnTo>
                  <a:lnTo>
                    <a:pt x="61" y="64"/>
                  </a:lnTo>
                  <a:lnTo>
                    <a:pt x="58" y="68"/>
                  </a:lnTo>
                  <a:lnTo>
                    <a:pt x="9" y="59"/>
                  </a:lnTo>
                  <a:lnTo>
                    <a:pt x="0" y="39"/>
                  </a:lnTo>
                  <a:lnTo>
                    <a:pt x="0" y="35"/>
                  </a:lnTo>
                  <a:lnTo>
                    <a:pt x="2" y="34"/>
                  </a:lnTo>
                  <a:lnTo>
                    <a:pt x="3" y="39"/>
                  </a:lnTo>
                  <a:lnTo>
                    <a:pt x="16" y="36"/>
                  </a:lnTo>
                  <a:lnTo>
                    <a:pt x="29" y="37"/>
                  </a:lnTo>
                  <a:lnTo>
                    <a:pt x="40" y="37"/>
                  </a:lnTo>
                  <a:lnTo>
                    <a:pt x="49" y="24"/>
                  </a:lnTo>
                  <a:lnTo>
                    <a:pt x="60" y="12"/>
                  </a:lnTo>
                  <a:lnTo>
                    <a:pt x="69" y="0"/>
                  </a:lnTo>
                  <a:lnTo>
                    <a:pt x="73" y="7"/>
                  </a:lnTo>
                  <a:lnTo>
                    <a:pt x="73" y="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0">
              <a:extLst>
                <a:ext uri="{FF2B5EF4-FFF2-40B4-BE49-F238E27FC236}">
                  <a16:creationId xmlns:a16="http://schemas.microsoft.com/office/drawing/2014/main" id="{4D3EB918-44CF-0738-FB89-F0E7D9450ECC}"/>
                </a:ext>
              </a:extLst>
            </p:cNvPr>
            <p:cNvSpPr>
              <a:spLocks/>
            </p:cNvSpPr>
            <p:nvPr/>
          </p:nvSpPr>
          <p:spPr bwMode="auto">
            <a:xfrm>
              <a:off x="6182297" y="5992007"/>
              <a:ext cx="106339" cy="74595"/>
            </a:xfrm>
            <a:custGeom>
              <a:avLst/>
              <a:gdLst>
                <a:gd name="T0" fmla="*/ 42 w 67"/>
                <a:gd name="T1" fmla="*/ 41 h 47"/>
                <a:gd name="T2" fmla="*/ 33 w 67"/>
                <a:gd name="T3" fmla="*/ 40 h 47"/>
                <a:gd name="T4" fmla="*/ 18 w 67"/>
                <a:gd name="T5" fmla="*/ 40 h 47"/>
                <a:gd name="T6" fmla="*/ 0 w 67"/>
                <a:gd name="T7" fmla="*/ 0 h 47"/>
                <a:gd name="T8" fmla="*/ 10 w 67"/>
                <a:gd name="T9" fmla="*/ 8 h 47"/>
                <a:gd name="T10" fmla="*/ 22 w 67"/>
                <a:gd name="T11" fmla="*/ 21 h 47"/>
                <a:gd name="T12" fmla="*/ 45 w 67"/>
                <a:gd name="T13" fmla="*/ 33 h 47"/>
                <a:gd name="T14" fmla="*/ 67 w 67"/>
                <a:gd name="T15" fmla="*/ 37 h 47"/>
                <a:gd name="T16" fmla="*/ 64 w 67"/>
                <a:gd name="T17" fmla="*/ 46 h 47"/>
                <a:gd name="T18" fmla="*/ 52 w 67"/>
                <a:gd name="T19" fmla="*/ 47 h 47"/>
                <a:gd name="T20" fmla="*/ 42 w 67"/>
                <a:gd name="T2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47">
                  <a:moveTo>
                    <a:pt x="42" y="41"/>
                  </a:moveTo>
                  <a:lnTo>
                    <a:pt x="33" y="40"/>
                  </a:lnTo>
                  <a:lnTo>
                    <a:pt x="18" y="40"/>
                  </a:lnTo>
                  <a:lnTo>
                    <a:pt x="0" y="0"/>
                  </a:lnTo>
                  <a:lnTo>
                    <a:pt x="10" y="8"/>
                  </a:lnTo>
                  <a:lnTo>
                    <a:pt x="22" y="21"/>
                  </a:lnTo>
                  <a:lnTo>
                    <a:pt x="45" y="33"/>
                  </a:lnTo>
                  <a:lnTo>
                    <a:pt x="67" y="37"/>
                  </a:lnTo>
                  <a:lnTo>
                    <a:pt x="64" y="46"/>
                  </a:lnTo>
                  <a:lnTo>
                    <a:pt x="52" y="47"/>
                  </a:lnTo>
                  <a:lnTo>
                    <a:pt x="42" y="41"/>
                  </a:lnTo>
                  <a:close/>
                </a:path>
              </a:pathLst>
            </a:custGeom>
            <a:grpFill/>
            <a:ln w="1270" cap="rnd">
              <a:solidFill>
                <a:schemeClr val="bg1">
                  <a:lumMod val="65000"/>
                  <a:alpha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1">
              <a:extLst>
                <a:ext uri="{FF2B5EF4-FFF2-40B4-BE49-F238E27FC236}">
                  <a16:creationId xmlns:a16="http://schemas.microsoft.com/office/drawing/2014/main" id="{EBB112A5-4154-8273-9304-892A2D283723}"/>
                </a:ext>
              </a:extLst>
            </p:cNvPr>
            <p:cNvSpPr>
              <a:spLocks/>
            </p:cNvSpPr>
            <p:nvPr/>
          </p:nvSpPr>
          <p:spPr bwMode="auto">
            <a:xfrm>
              <a:off x="5942636" y="5069879"/>
              <a:ext cx="412660" cy="912604"/>
            </a:xfrm>
            <a:custGeom>
              <a:avLst/>
              <a:gdLst>
                <a:gd name="T0" fmla="*/ 136 w 260"/>
                <a:gd name="T1" fmla="*/ 39 h 575"/>
                <a:gd name="T2" fmla="*/ 171 w 260"/>
                <a:gd name="T3" fmla="*/ 57 h 575"/>
                <a:gd name="T4" fmla="*/ 192 w 260"/>
                <a:gd name="T5" fmla="*/ 72 h 575"/>
                <a:gd name="T6" fmla="*/ 197 w 260"/>
                <a:gd name="T7" fmla="*/ 106 h 575"/>
                <a:gd name="T8" fmla="*/ 228 w 260"/>
                <a:gd name="T9" fmla="*/ 106 h 575"/>
                <a:gd name="T10" fmla="*/ 241 w 260"/>
                <a:gd name="T11" fmla="*/ 74 h 575"/>
                <a:gd name="T12" fmla="*/ 258 w 260"/>
                <a:gd name="T13" fmla="*/ 82 h 575"/>
                <a:gd name="T14" fmla="*/ 247 w 260"/>
                <a:gd name="T15" fmla="*/ 108 h 575"/>
                <a:gd name="T16" fmla="*/ 222 w 260"/>
                <a:gd name="T17" fmla="*/ 134 h 575"/>
                <a:gd name="T18" fmla="*/ 203 w 260"/>
                <a:gd name="T19" fmla="*/ 175 h 575"/>
                <a:gd name="T20" fmla="*/ 205 w 260"/>
                <a:gd name="T21" fmla="*/ 214 h 575"/>
                <a:gd name="T22" fmla="*/ 204 w 260"/>
                <a:gd name="T23" fmla="*/ 230 h 575"/>
                <a:gd name="T24" fmla="*/ 227 w 260"/>
                <a:gd name="T25" fmla="*/ 257 h 575"/>
                <a:gd name="T26" fmla="*/ 240 w 260"/>
                <a:gd name="T27" fmla="*/ 277 h 575"/>
                <a:gd name="T28" fmla="*/ 231 w 260"/>
                <a:gd name="T29" fmla="*/ 311 h 575"/>
                <a:gd name="T30" fmla="*/ 180 w 260"/>
                <a:gd name="T31" fmla="*/ 325 h 575"/>
                <a:gd name="T32" fmla="*/ 168 w 260"/>
                <a:gd name="T33" fmla="*/ 335 h 575"/>
                <a:gd name="T34" fmla="*/ 174 w 260"/>
                <a:gd name="T35" fmla="*/ 358 h 575"/>
                <a:gd name="T36" fmla="*/ 151 w 260"/>
                <a:gd name="T37" fmla="*/ 368 h 575"/>
                <a:gd name="T38" fmla="*/ 130 w 260"/>
                <a:gd name="T39" fmla="*/ 365 h 575"/>
                <a:gd name="T40" fmla="*/ 150 w 260"/>
                <a:gd name="T41" fmla="*/ 390 h 575"/>
                <a:gd name="T42" fmla="*/ 164 w 260"/>
                <a:gd name="T43" fmla="*/ 394 h 575"/>
                <a:gd name="T44" fmla="*/ 143 w 260"/>
                <a:gd name="T45" fmla="*/ 411 h 575"/>
                <a:gd name="T46" fmla="*/ 146 w 260"/>
                <a:gd name="T47" fmla="*/ 440 h 575"/>
                <a:gd name="T48" fmla="*/ 123 w 260"/>
                <a:gd name="T49" fmla="*/ 450 h 575"/>
                <a:gd name="T50" fmla="*/ 142 w 260"/>
                <a:gd name="T51" fmla="*/ 477 h 575"/>
                <a:gd name="T52" fmla="*/ 158 w 260"/>
                <a:gd name="T53" fmla="*/ 498 h 575"/>
                <a:gd name="T54" fmla="*/ 143 w 260"/>
                <a:gd name="T55" fmla="*/ 530 h 575"/>
                <a:gd name="T56" fmla="*/ 130 w 260"/>
                <a:gd name="T57" fmla="*/ 545 h 575"/>
                <a:gd name="T58" fmla="*/ 156 w 260"/>
                <a:gd name="T59" fmla="*/ 575 h 575"/>
                <a:gd name="T60" fmla="*/ 136 w 260"/>
                <a:gd name="T61" fmla="*/ 571 h 575"/>
                <a:gd name="T62" fmla="*/ 89 w 260"/>
                <a:gd name="T63" fmla="*/ 559 h 575"/>
                <a:gd name="T64" fmla="*/ 74 w 260"/>
                <a:gd name="T65" fmla="*/ 546 h 575"/>
                <a:gd name="T66" fmla="*/ 58 w 260"/>
                <a:gd name="T67" fmla="*/ 520 h 575"/>
                <a:gd name="T68" fmla="*/ 66 w 260"/>
                <a:gd name="T69" fmla="*/ 500 h 575"/>
                <a:gd name="T70" fmla="*/ 62 w 260"/>
                <a:gd name="T71" fmla="*/ 474 h 575"/>
                <a:gd name="T72" fmla="*/ 54 w 260"/>
                <a:gd name="T73" fmla="*/ 439 h 575"/>
                <a:gd name="T74" fmla="*/ 55 w 260"/>
                <a:gd name="T75" fmla="*/ 428 h 575"/>
                <a:gd name="T76" fmla="*/ 49 w 260"/>
                <a:gd name="T77" fmla="*/ 417 h 575"/>
                <a:gd name="T78" fmla="*/ 29 w 260"/>
                <a:gd name="T79" fmla="*/ 388 h 575"/>
                <a:gd name="T80" fmla="*/ 24 w 260"/>
                <a:gd name="T81" fmla="*/ 361 h 575"/>
                <a:gd name="T82" fmla="*/ 21 w 260"/>
                <a:gd name="T83" fmla="*/ 325 h 575"/>
                <a:gd name="T84" fmla="*/ 19 w 260"/>
                <a:gd name="T85" fmla="*/ 299 h 575"/>
                <a:gd name="T86" fmla="*/ 23 w 260"/>
                <a:gd name="T87" fmla="*/ 270 h 575"/>
                <a:gd name="T88" fmla="*/ 24 w 260"/>
                <a:gd name="T89" fmla="*/ 236 h 575"/>
                <a:gd name="T90" fmla="*/ 15 w 260"/>
                <a:gd name="T91" fmla="*/ 214 h 575"/>
                <a:gd name="T92" fmla="*/ 7 w 260"/>
                <a:gd name="T93" fmla="*/ 162 h 575"/>
                <a:gd name="T94" fmla="*/ 4 w 260"/>
                <a:gd name="T95" fmla="*/ 126 h 575"/>
                <a:gd name="T96" fmla="*/ 21 w 260"/>
                <a:gd name="T97" fmla="*/ 97 h 575"/>
                <a:gd name="T98" fmla="*/ 18 w 260"/>
                <a:gd name="T99" fmla="*/ 83 h 575"/>
                <a:gd name="T100" fmla="*/ 30 w 260"/>
                <a:gd name="T101" fmla="*/ 42 h 575"/>
                <a:gd name="T102" fmla="*/ 31 w 260"/>
                <a:gd name="T103" fmla="*/ 17 h 575"/>
                <a:gd name="T104" fmla="*/ 65 w 260"/>
                <a:gd name="T105" fmla="*/ 5 h 575"/>
                <a:gd name="T106" fmla="*/ 81 w 260"/>
                <a:gd name="T107" fmla="*/ 3 h 575"/>
                <a:gd name="T108" fmla="*/ 102 w 260"/>
                <a:gd name="T109" fmla="*/ 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 h="575">
                  <a:moveTo>
                    <a:pt x="102" y="8"/>
                  </a:moveTo>
                  <a:lnTo>
                    <a:pt x="136" y="39"/>
                  </a:lnTo>
                  <a:lnTo>
                    <a:pt x="150" y="42"/>
                  </a:lnTo>
                  <a:lnTo>
                    <a:pt x="171" y="57"/>
                  </a:lnTo>
                  <a:lnTo>
                    <a:pt x="189" y="64"/>
                  </a:lnTo>
                  <a:lnTo>
                    <a:pt x="192" y="72"/>
                  </a:lnTo>
                  <a:lnTo>
                    <a:pt x="179" y="101"/>
                  </a:lnTo>
                  <a:lnTo>
                    <a:pt x="197" y="106"/>
                  </a:lnTo>
                  <a:lnTo>
                    <a:pt x="215" y="109"/>
                  </a:lnTo>
                  <a:lnTo>
                    <a:pt x="228" y="106"/>
                  </a:lnTo>
                  <a:lnTo>
                    <a:pt x="241" y="91"/>
                  </a:lnTo>
                  <a:lnTo>
                    <a:pt x="241" y="74"/>
                  </a:lnTo>
                  <a:lnTo>
                    <a:pt x="249" y="71"/>
                  </a:lnTo>
                  <a:lnTo>
                    <a:pt x="258" y="82"/>
                  </a:lnTo>
                  <a:lnTo>
                    <a:pt x="260" y="97"/>
                  </a:lnTo>
                  <a:lnTo>
                    <a:pt x="247" y="108"/>
                  </a:lnTo>
                  <a:lnTo>
                    <a:pt x="238" y="115"/>
                  </a:lnTo>
                  <a:lnTo>
                    <a:pt x="222" y="134"/>
                  </a:lnTo>
                  <a:lnTo>
                    <a:pt x="204" y="160"/>
                  </a:lnTo>
                  <a:lnTo>
                    <a:pt x="203" y="175"/>
                  </a:lnTo>
                  <a:lnTo>
                    <a:pt x="201" y="194"/>
                  </a:lnTo>
                  <a:lnTo>
                    <a:pt x="205" y="214"/>
                  </a:lnTo>
                  <a:lnTo>
                    <a:pt x="202" y="218"/>
                  </a:lnTo>
                  <a:lnTo>
                    <a:pt x="204" y="230"/>
                  </a:lnTo>
                  <a:lnTo>
                    <a:pt x="204" y="240"/>
                  </a:lnTo>
                  <a:lnTo>
                    <a:pt x="227" y="257"/>
                  </a:lnTo>
                  <a:lnTo>
                    <a:pt x="228" y="269"/>
                  </a:lnTo>
                  <a:lnTo>
                    <a:pt x="240" y="277"/>
                  </a:lnTo>
                  <a:lnTo>
                    <a:pt x="241" y="287"/>
                  </a:lnTo>
                  <a:lnTo>
                    <a:pt x="231" y="311"/>
                  </a:lnTo>
                  <a:lnTo>
                    <a:pt x="210" y="322"/>
                  </a:lnTo>
                  <a:lnTo>
                    <a:pt x="180" y="325"/>
                  </a:lnTo>
                  <a:lnTo>
                    <a:pt x="162" y="323"/>
                  </a:lnTo>
                  <a:lnTo>
                    <a:pt x="168" y="335"/>
                  </a:lnTo>
                  <a:lnTo>
                    <a:pt x="169" y="348"/>
                  </a:lnTo>
                  <a:lnTo>
                    <a:pt x="174" y="358"/>
                  </a:lnTo>
                  <a:lnTo>
                    <a:pt x="167" y="365"/>
                  </a:lnTo>
                  <a:lnTo>
                    <a:pt x="151" y="368"/>
                  </a:lnTo>
                  <a:lnTo>
                    <a:pt x="135" y="360"/>
                  </a:lnTo>
                  <a:lnTo>
                    <a:pt x="130" y="365"/>
                  </a:lnTo>
                  <a:lnTo>
                    <a:pt x="138" y="384"/>
                  </a:lnTo>
                  <a:lnTo>
                    <a:pt x="150" y="390"/>
                  </a:lnTo>
                  <a:lnTo>
                    <a:pt x="156" y="384"/>
                  </a:lnTo>
                  <a:lnTo>
                    <a:pt x="164" y="394"/>
                  </a:lnTo>
                  <a:lnTo>
                    <a:pt x="151" y="399"/>
                  </a:lnTo>
                  <a:lnTo>
                    <a:pt x="143" y="411"/>
                  </a:lnTo>
                  <a:lnTo>
                    <a:pt x="147" y="430"/>
                  </a:lnTo>
                  <a:lnTo>
                    <a:pt x="146" y="440"/>
                  </a:lnTo>
                  <a:lnTo>
                    <a:pt x="132" y="440"/>
                  </a:lnTo>
                  <a:lnTo>
                    <a:pt x="123" y="450"/>
                  </a:lnTo>
                  <a:lnTo>
                    <a:pt x="123" y="464"/>
                  </a:lnTo>
                  <a:lnTo>
                    <a:pt x="142" y="477"/>
                  </a:lnTo>
                  <a:lnTo>
                    <a:pt x="158" y="481"/>
                  </a:lnTo>
                  <a:lnTo>
                    <a:pt x="158" y="498"/>
                  </a:lnTo>
                  <a:lnTo>
                    <a:pt x="145" y="508"/>
                  </a:lnTo>
                  <a:lnTo>
                    <a:pt x="143" y="530"/>
                  </a:lnTo>
                  <a:lnTo>
                    <a:pt x="133" y="537"/>
                  </a:lnTo>
                  <a:lnTo>
                    <a:pt x="130" y="545"/>
                  </a:lnTo>
                  <a:lnTo>
                    <a:pt x="142" y="565"/>
                  </a:lnTo>
                  <a:lnTo>
                    <a:pt x="156" y="575"/>
                  </a:lnTo>
                  <a:lnTo>
                    <a:pt x="150" y="574"/>
                  </a:lnTo>
                  <a:lnTo>
                    <a:pt x="136" y="571"/>
                  </a:lnTo>
                  <a:lnTo>
                    <a:pt x="99" y="569"/>
                  </a:lnTo>
                  <a:lnTo>
                    <a:pt x="89" y="559"/>
                  </a:lnTo>
                  <a:lnTo>
                    <a:pt x="84" y="545"/>
                  </a:lnTo>
                  <a:lnTo>
                    <a:pt x="74" y="546"/>
                  </a:lnTo>
                  <a:lnTo>
                    <a:pt x="67" y="539"/>
                  </a:lnTo>
                  <a:lnTo>
                    <a:pt x="58" y="520"/>
                  </a:lnTo>
                  <a:lnTo>
                    <a:pt x="65" y="511"/>
                  </a:lnTo>
                  <a:lnTo>
                    <a:pt x="66" y="500"/>
                  </a:lnTo>
                  <a:lnTo>
                    <a:pt x="61" y="491"/>
                  </a:lnTo>
                  <a:lnTo>
                    <a:pt x="62" y="474"/>
                  </a:lnTo>
                  <a:lnTo>
                    <a:pt x="59" y="450"/>
                  </a:lnTo>
                  <a:lnTo>
                    <a:pt x="54" y="439"/>
                  </a:lnTo>
                  <a:lnTo>
                    <a:pt x="59" y="436"/>
                  </a:lnTo>
                  <a:lnTo>
                    <a:pt x="55" y="428"/>
                  </a:lnTo>
                  <a:lnTo>
                    <a:pt x="47" y="425"/>
                  </a:lnTo>
                  <a:lnTo>
                    <a:pt x="49" y="417"/>
                  </a:lnTo>
                  <a:lnTo>
                    <a:pt x="40" y="410"/>
                  </a:lnTo>
                  <a:lnTo>
                    <a:pt x="29" y="388"/>
                  </a:lnTo>
                  <a:lnTo>
                    <a:pt x="34" y="384"/>
                  </a:lnTo>
                  <a:lnTo>
                    <a:pt x="24" y="361"/>
                  </a:lnTo>
                  <a:lnTo>
                    <a:pt x="22" y="342"/>
                  </a:lnTo>
                  <a:lnTo>
                    <a:pt x="21" y="325"/>
                  </a:lnTo>
                  <a:lnTo>
                    <a:pt x="29" y="318"/>
                  </a:lnTo>
                  <a:lnTo>
                    <a:pt x="19" y="299"/>
                  </a:lnTo>
                  <a:lnTo>
                    <a:pt x="14" y="282"/>
                  </a:lnTo>
                  <a:lnTo>
                    <a:pt x="23" y="270"/>
                  </a:lnTo>
                  <a:lnTo>
                    <a:pt x="19" y="254"/>
                  </a:lnTo>
                  <a:lnTo>
                    <a:pt x="24" y="236"/>
                  </a:lnTo>
                  <a:lnTo>
                    <a:pt x="19" y="218"/>
                  </a:lnTo>
                  <a:lnTo>
                    <a:pt x="15" y="214"/>
                  </a:lnTo>
                  <a:lnTo>
                    <a:pt x="0" y="182"/>
                  </a:lnTo>
                  <a:lnTo>
                    <a:pt x="7" y="162"/>
                  </a:lnTo>
                  <a:lnTo>
                    <a:pt x="2" y="144"/>
                  </a:lnTo>
                  <a:lnTo>
                    <a:pt x="4" y="126"/>
                  </a:lnTo>
                  <a:lnTo>
                    <a:pt x="12" y="108"/>
                  </a:lnTo>
                  <a:lnTo>
                    <a:pt x="21" y="97"/>
                  </a:lnTo>
                  <a:lnTo>
                    <a:pt x="16" y="89"/>
                  </a:lnTo>
                  <a:lnTo>
                    <a:pt x="18" y="83"/>
                  </a:lnTo>
                  <a:lnTo>
                    <a:pt x="13" y="51"/>
                  </a:lnTo>
                  <a:lnTo>
                    <a:pt x="30" y="42"/>
                  </a:lnTo>
                  <a:lnTo>
                    <a:pt x="33" y="22"/>
                  </a:lnTo>
                  <a:lnTo>
                    <a:pt x="31" y="17"/>
                  </a:lnTo>
                  <a:lnTo>
                    <a:pt x="43" y="0"/>
                  </a:lnTo>
                  <a:lnTo>
                    <a:pt x="65" y="5"/>
                  </a:lnTo>
                  <a:lnTo>
                    <a:pt x="76" y="19"/>
                  </a:lnTo>
                  <a:lnTo>
                    <a:pt x="81" y="3"/>
                  </a:lnTo>
                  <a:lnTo>
                    <a:pt x="99" y="4"/>
                  </a:lnTo>
                  <a:lnTo>
                    <a:pt x="102"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2">
              <a:extLst>
                <a:ext uri="{FF2B5EF4-FFF2-40B4-BE49-F238E27FC236}">
                  <a16:creationId xmlns:a16="http://schemas.microsoft.com/office/drawing/2014/main" id="{50DD8DD0-83EA-9264-ED01-FD0AE0C96B73}"/>
                </a:ext>
              </a:extLst>
            </p:cNvPr>
            <p:cNvSpPr>
              <a:spLocks/>
            </p:cNvSpPr>
            <p:nvPr/>
          </p:nvSpPr>
          <p:spPr bwMode="auto">
            <a:xfrm>
              <a:off x="8804276" y="3166899"/>
              <a:ext cx="84119" cy="76182"/>
            </a:xfrm>
            <a:custGeom>
              <a:avLst/>
              <a:gdLst>
                <a:gd name="T0" fmla="*/ 53 w 53"/>
                <a:gd name="T1" fmla="*/ 47 h 48"/>
                <a:gd name="T2" fmla="*/ 48 w 53"/>
                <a:gd name="T3" fmla="*/ 48 h 48"/>
                <a:gd name="T4" fmla="*/ 40 w 53"/>
                <a:gd name="T5" fmla="*/ 36 h 48"/>
                <a:gd name="T6" fmla="*/ 39 w 53"/>
                <a:gd name="T7" fmla="*/ 33 h 48"/>
                <a:gd name="T8" fmla="*/ 32 w 53"/>
                <a:gd name="T9" fmla="*/ 33 h 48"/>
                <a:gd name="T10" fmla="*/ 26 w 53"/>
                <a:gd name="T11" fmla="*/ 28 h 48"/>
                <a:gd name="T12" fmla="*/ 23 w 53"/>
                <a:gd name="T13" fmla="*/ 29 h 48"/>
                <a:gd name="T14" fmla="*/ 17 w 53"/>
                <a:gd name="T15" fmla="*/ 23 h 48"/>
                <a:gd name="T16" fmla="*/ 4 w 53"/>
                <a:gd name="T17" fmla="*/ 19 h 48"/>
                <a:gd name="T18" fmla="*/ 3 w 53"/>
                <a:gd name="T19" fmla="*/ 10 h 48"/>
                <a:gd name="T20" fmla="*/ 0 w 53"/>
                <a:gd name="T21" fmla="*/ 3 h 48"/>
                <a:gd name="T22" fmla="*/ 20 w 53"/>
                <a:gd name="T23" fmla="*/ 0 h 48"/>
                <a:gd name="T24" fmla="*/ 25 w 53"/>
                <a:gd name="T25" fmla="*/ 5 h 48"/>
                <a:gd name="T26" fmla="*/ 32 w 53"/>
                <a:gd name="T27" fmla="*/ 8 h 48"/>
                <a:gd name="T28" fmla="*/ 29 w 53"/>
                <a:gd name="T29" fmla="*/ 13 h 48"/>
                <a:gd name="T30" fmla="*/ 39 w 53"/>
                <a:gd name="T31" fmla="*/ 19 h 48"/>
                <a:gd name="T32" fmla="*/ 35 w 53"/>
                <a:gd name="T33" fmla="*/ 25 h 48"/>
                <a:gd name="T34" fmla="*/ 43 w 53"/>
                <a:gd name="T35" fmla="*/ 31 h 48"/>
                <a:gd name="T36" fmla="*/ 51 w 53"/>
                <a:gd name="T37" fmla="*/ 33 h 48"/>
                <a:gd name="T38" fmla="*/ 53 w 53"/>
                <a:gd name="T39" fmla="*/ 47 h 48"/>
                <a:gd name="T40" fmla="*/ 53 w 53"/>
                <a:gd name="T41"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48">
                  <a:moveTo>
                    <a:pt x="53" y="47"/>
                  </a:moveTo>
                  <a:lnTo>
                    <a:pt x="48" y="48"/>
                  </a:lnTo>
                  <a:lnTo>
                    <a:pt x="40" y="36"/>
                  </a:lnTo>
                  <a:lnTo>
                    <a:pt x="39" y="33"/>
                  </a:lnTo>
                  <a:lnTo>
                    <a:pt x="32" y="33"/>
                  </a:lnTo>
                  <a:lnTo>
                    <a:pt x="26" y="28"/>
                  </a:lnTo>
                  <a:lnTo>
                    <a:pt x="23" y="29"/>
                  </a:lnTo>
                  <a:lnTo>
                    <a:pt x="17" y="23"/>
                  </a:lnTo>
                  <a:lnTo>
                    <a:pt x="4" y="19"/>
                  </a:lnTo>
                  <a:lnTo>
                    <a:pt x="3" y="10"/>
                  </a:lnTo>
                  <a:lnTo>
                    <a:pt x="0" y="3"/>
                  </a:lnTo>
                  <a:lnTo>
                    <a:pt x="20" y="0"/>
                  </a:lnTo>
                  <a:lnTo>
                    <a:pt x="25" y="5"/>
                  </a:lnTo>
                  <a:lnTo>
                    <a:pt x="32" y="8"/>
                  </a:lnTo>
                  <a:lnTo>
                    <a:pt x="29" y="13"/>
                  </a:lnTo>
                  <a:lnTo>
                    <a:pt x="39" y="19"/>
                  </a:lnTo>
                  <a:lnTo>
                    <a:pt x="35" y="25"/>
                  </a:lnTo>
                  <a:lnTo>
                    <a:pt x="43" y="31"/>
                  </a:lnTo>
                  <a:lnTo>
                    <a:pt x="51" y="33"/>
                  </a:lnTo>
                  <a:lnTo>
                    <a:pt x="53" y="47"/>
                  </a:lnTo>
                  <a:lnTo>
                    <a:pt x="53" y="4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3">
              <a:extLst>
                <a:ext uri="{FF2B5EF4-FFF2-40B4-BE49-F238E27FC236}">
                  <a16:creationId xmlns:a16="http://schemas.microsoft.com/office/drawing/2014/main" id="{7A5B85AB-F963-A4EC-B0CF-55D64CD1D566}"/>
                </a:ext>
              </a:extLst>
            </p:cNvPr>
            <p:cNvSpPr>
              <a:spLocks/>
            </p:cNvSpPr>
            <p:nvPr/>
          </p:nvSpPr>
          <p:spPr bwMode="auto">
            <a:xfrm>
              <a:off x="11258016" y="5639662"/>
              <a:ext cx="107927" cy="87292"/>
            </a:xfrm>
            <a:custGeom>
              <a:avLst/>
              <a:gdLst>
                <a:gd name="T0" fmla="*/ 24 w 68"/>
                <a:gd name="T1" fmla="*/ 1 h 55"/>
                <a:gd name="T2" fmla="*/ 35 w 68"/>
                <a:gd name="T3" fmla="*/ 8 h 55"/>
                <a:gd name="T4" fmla="*/ 45 w 68"/>
                <a:gd name="T5" fmla="*/ 6 h 55"/>
                <a:gd name="T6" fmla="*/ 60 w 68"/>
                <a:gd name="T7" fmla="*/ 2 h 55"/>
                <a:gd name="T8" fmla="*/ 68 w 68"/>
                <a:gd name="T9" fmla="*/ 3 h 55"/>
                <a:gd name="T10" fmla="*/ 54 w 68"/>
                <a:gd name="T11" fmla="*/ 26 h 55"/>
                <a:gd name="T12" fmla="*/ 45 w 68"/>
                <a:gd name="T13" fmla="*/ 32 h 55"/>
                <a:gd name="T14" fmla="*/ 33 w 68"/>
                <a:gd name="T15" fmla="*/ 47 h 55"/>
                <a:gd name="T16" fmla="*/ 31 w 68"/>
                <a:gd name="T17" fmla="*/ 42 h 55"/>
                <a:gd name="T18" fmla="*/ 11 w 68"/>
                <a:gd name="T19" fmla="*/ 55 h 55"/>
                <a:gd name="T20" fmla="*/ 9 w 68"/>
                <a:gd name="T21" fmla="*/ 54 h 55"/>
                <a:gd name="T22" fmla="*/ 0 w 68"/>
                <a:gd name="T23" fmla="*/ 53 h 55"/>
                <a:gd name="T24" fmla="*/ 2 w 68"/>
                <a:gd name="T25" fmla="*/ 38 h 55"/>
                <a:gd name="T26" fmla="*/ 8 w 68"/>
                <a:gd name="T27" fmla="*/ 25 h 55"/>
                <a:gd name="T28" fmla="*/ 9 w 68"/>
                <a:gd name="T29" fmla="*/ 9 h 55"/>
                <a:gd name="T30" fmla="*/ 15 w 68"/>
                <a:gd name="T31" fmla="*/ 0 h 55"/>
                <a:gd name="T32" fmla="*/ 24 w 68"/>
                <a:gd name="T3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55">
                  <a:moveTo>
                    <a:pt x="24" y="1"/>
                  </a:moveTo>
                  <a:lnTo>
                    <a:pt x="35" y="8"/>
                  </a:lnTo>
                  <a:lnTo>
                    <a:pt x="45" y="6"/>
                  </a:lnTo>
                  <a:lnTo>
                    <a:pt x="60" y="2"/>
                  </a:lnTo>
                  <a:lnTo>
                    <a:pt x="68" y="3"/>
                  </a:lnTo>
                  <a:lnTo>
                    <a:pt x="54" y="26"/>
                  </a:lnTo>
                  <a:lnTo>
                    <a:pt x="45" y="32"/>
                  </a:lnTo>
                  <a:lnTo>
                    <a:pt x="33" y="47"/>
                  </a:lnTo>
                  <a:lnTo>
                    <a:pt x="31" y="42"/>
                  </a:lnTo>
                  <a:lnTo>
                    <a:pt x="11" y="55"/>
                  </a:lnTo>
                  <a:lnTo>
                    <a:pt x="9" y="54"/>
                  </a:lnTo>
                  <a:lnTo>
                    <a:pt x="0" y="53"/>
                  </a:lnTo>
                  <a:lnTo>
                    <a:pt x="2" y="38"/>
                  </a:lnTo>
                  <a:lnTo>
                    <a:pt x="8" y="25"/>
                  </a:lnTo>
                  <a:lnTo>
                    <a:pt x="9" y="9"/>
                  </a:lnTo>
                  <a:lnTo>
                    <a:pt x="15" y="0"/>
                  </a:lnTo>
                  <a:lnTo>
                    <a:pt x="24"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4">
              <a:extLst>
                <a:ext uri="{FF2B5EF4-FFF2-40B4-BE49-F238E27FC236}">
                  <a16:creationId xmlns:a16="http://schemas.microsoft.com/office/drawing/2014/main" id="{466A60F2-9B45-6333-8535-323262D9F63D}"/>
                </a:ext>
              </a:extLst>
            </p:cNvPr>
            <p:cNvSpPr>
              <a:spLocks/>
            </p:cNvSpPr>
            <p:nvPr/>
          </p:nvSpPr>
          <p:spPr bwMode="auto">
            <a:xfrm>
              <a:off x="10639026" y="4733405"/>
              <a:ext cx="1061805" cy="857056"/>
            </a:xfrm>
            <a:custGeom>
              <a:avLst/>
              <a:gdLst>
                <a:gd name="T0" fmla="*/ 583 w 669"/>
                <a:gd name="T1" fmla="*/ 75 h 540"/>
                <a:gd name="T2" fmla="*/ 588 w 669"/>
                <a:gd name="T3" fmla="*/ 116 h 540"/>
                <a:gd name="T4" fmla="*/ 592 w 669"/>
                <a:gd name="T5" fmla="*/ 157 h 540"/>
                <a:gd name="T6" fmla="*/ 624 w 669"/>
                <a:gd name="T7" fmla="*/ 189 h 540"/>
                <a:gd name="T8" fmla="*/ 644 w 669"/>
                <a:gd name="T9" fmla="*/ 226 h 540"/>
                <a:gd name="T10" fmla="*/ 661 w 669"/>
                <a:gd name="T11" fmla="*/ 262 h 540"/>
                <a:gd name="T12" fmla="*/ 661 w 669"/>
                <a:gd name="T13" fmla="*/ 315 h 540"/>
                <a:gd name="T14" fmla="*/ 638 w 669"/>
                <a:gd name="T15" fmla="*/ 374 h 540"/>
                <a:gd name="T16" fmla="*/ 593 w 669"/>
                <a:gd name="T17" fmla="*/ 426 h 540"/>
                <a:gd name="T18" fmla="*/ 547 w 669"/>
                <a:gd name="T19" fmla="*/ 475 h 540"/>
                <a:gd name="T20" fmla="*/ 510 w 669"/>
                <a:gd name="T21" fmla="*/ 515 h 540"/>
                <a:gd name="T22" fmla="*/ 448 w 669"/>
                <a:gd name="T23" fmla="*/ 540 h 540"/>
                <a:gd name="T24" fmla="*/ 430 w 669"/>
                <a:gd name="T25" fmla="*/ 521 h 540"/>
                <a:gd name="T26" fmla="*/ 383 w 669"/>
                <a:gd name="T27" fmla="*/ 526 h 540"/>
                <a:gd name="T28" fmla="*/ 373 w 669"/>
                <a:gd name="T29" fmla="*/ 484 h 540"/>
                <a:gd name="T30" fmla="*/ 367 w 669"/>
                <a:gd name="T31" fmla="*/ 451 h 540"/>
                <a:gd name="T32" fmla="*/ 358 w 669"/>
                <a:gd name="T33" fmla="*/ 446 h 540"/>
                <a:gd name="T34" fmla="*/ 340 w 669"/>
                <a:gd name="T35" fmla="*/ 446 h 540"/>
                <a:gd name="T36" fmla="*/ 319 w 669"/>
                <a:gd name="T37" fmla="*/ 429 h 540"/>
                <a:gd name="T38" fmla="*/ 291 w 669"/>
                <a:gd name="T39" fmla="*/ 406 h 540"/>
                <a:gd name="T40" fmla="*/ 207 w 669"/>
                <a:gd name="T41" fmla="*/ 411 h 540"/>
                <a:gd name="T42" fmla="*/ 148 w 669"/>
                <a:gd name="T43" fmla="*/ 434 h 540"/>
                <a:gd name="T44" fmla="*/ 102 w 669"/>
                <a:gd name="T45" fmla="*/ 440 h 540"/>
                <a:gd name="T46" fmla="*/ 61 w 669"/>
                <a:gd name="T47" fmla="*/ 452 h 540"/>
                <a:gd name="T48" fmla="*/ 19 w 669"/>
                <a:gd name="T49" fmla="*/ 463 h 540"/>
                <a:gd name="T50" fmla="*/ 13 w 669"/>
                <a:gd name="T51" fmla="*/ 434 h 540"/>
                <a:gd name="T52" fmla="*/ 28 w 669"/>
                <a:gd name="T53" fmla="*/ 398 h 540"/>
                <a:gd name="T54" fmla="*/ 28 w 669"/>
                <a:gd name="T55" fmla="*/ 345 h 540"/>
                <a:gd name="T56" fmla="*/ 20 w 669"/>
                <a:gd name="T57" fmla="*/ 302 h 540"/>
                <a:gd name="T58" fmla="*/ 31 w 669"/>
                <a:gd name="T59" fmla="*/ 290 h 540"/>
                <a:gd name="T60" fmla="*/ 31 w 669"/>
                <a:gd name="T61" fmla="*/ 266 h 540"/>
                <a:gd name="T62" fmla="*/ 41 w 669"/>
                <a:gd name="T63" fmla="*/ 236 h 540"/>
                <a:gd name="T64" fmla="*/ 58 w 669"/>
                <a:gd name="T65" fmla="*/ 212 h 540"/>
                <a:gd name="T66" fmla="*/ 104 w 669"/>
                <a:gd name="T67" fmla="*/ 189 h 540"/>
                <a:gd name="T68" fmla="*/ 136 w 669"/>
                <a:gd name="T69" fmla="*/ 178 h 540"/>
                <a:gd name="T70" fmla="*/ 178 w 669"/>
                <a:gd name="T71" fmla="*/ 163 h 540"/>
                <a:gd name="T72" fmla="*/ 199 w 669"/>
                <a:gd name="T73" fmla="*/ 125 h 540"/>
                <a:gd name="T74" fmla="*/ 222 w 669"/>
                <a:gd name="T75" fmla="*/ 113 h 540"/>
                <a:gd name="T76" fmla="*/ 250 w 669"/>
                <a:gd name="T77" fmla="*/ 83 h 540"/>
                <a:gd name="T78" fmla="*/ 272 w 669"/>
                <a:gd name="T79" fmla="*/ 70 h 540"/>
                <a:gd name="T80" fmla="*/ 300 w 669"/>
                <a:gd name="T81" fmla="*/ 69 h 540"/>
                <a:gd name="T82" fmla="*/ 326 w 669"/>
                <a:gd name="T83" fmla="*/ 72 h 540"/>
                <a:gd name="T84" fmla="*/ 351 w 669"/>
                <a:gd name="T85" fmla="*/ 35 h 540"/>
                <a:gd name="T86" fmla="*/ 386 w 669"/>
                <a:gd name="T87" fmla="*/ 17 h 540"/>
                <a:gd name="T88" fmla="*/ 402 w 669"/>
                <a:gd name="T89" fmla="*/ 21 h 540"/>
                <a:gd name="T90" fmla="*/ 441 w 669"/>
                <a:gd name="T91" fmla="*/ 24 h 540"/>
                <a:gd name="T92" fmla="*/ 451 w 669"/>
                <a:gd name="T93" fmla="*/ 42 h 540"/>
                <a:gd name="T94" fmla="*/ 433 w 669"/>
                <a:gd name="T95" fmla="*/ 67 h 540"/>
                <a:gd name="T96" fmla="*/ 449 w 669"/>
                <a:gd name="T97" fmla="*/ 99 h 540"/>
                <a:gd name="T98" fmla="*/ 478 w 669"/>
                <a:gd name="T99" fmla="*/ 122 h 540"/>
                <a:gd name="T100" fmla="*/ 512 w 669"/>
                <a:gd name="T101" fmla="*/ 117 h 540"/>
                <a:gd name="T102" fmla="*/ 528 w 669"/>
                <a:gd name="T103" fmla="*/ 74 h 540"/>
                <a:gd name="T104" fmla="*/ 538 w 669"/>
                <a:gd name="T105" fmla="*/ 39 h 540"/>
                <a:gd name="T106" fmla="*/ 547 w 669"/>
                <a:gd name="T107" fmla="*/ 7 h 540"/>
                <a:gd name="T108" fmla="*/ 561 w 669"/>
                <a:gd name="T109" fmla="*/ 23 h 540"/>
                <a:gd name="T110" fmla="*/ 564 w 669"/>
                <a:gd name="T111" fmla="*/ 5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9" h="540">
                  <a:moveTo>
                    <a:pt x="564" y="59"/>
                  </a:moveTo>
                  <a:lnTo>
                    <a:pt x="567" y="74"/>
                  </a:lnTo>
                  <a:lnTo>
                    <a:pt x="579" y="66"/>
                  </a:lnTo>
                  <a:lnTo>
                    <a:pt x="583" y="75"/>
                  </a:lnTo>
                  <a:lnTo>
                    <a:pt x="590" y="82"/>
                  </a:lnTo>
                  <a:lnTo>
                    <a:pt x="587" y="91"/>
                  </a:lnTo>
                  <a:lnTo>
                    <a:pt x="587" y="107"/>
                  </a:lnTo>
                  <a:lnTo>
                    <a:pt x="588" y="116"/>
                  </a:lnTo>
                  <a:lnTo>
                    <a:pt x="592" y="119"/>
                  </a:lnTo>
                  <a:lnTo>
                    <a:pt x="593" y="135"/>
                  </a:lnTo>
                  <a:lnTo>
                    <a:pt x="590" y="145"/>
                  </a:lnTo>
                  <a:lnTo>
                    <a:pt x="592" y="157"/>
                  </a:lnTo>
                  <a:lnTo>
                    <a:pt x="608" y="168"/>
                  </a:lnTo>
                  <a:lnTo>
                    <a:pt x="617" y="177"/>
                  </a:lnTo>
                  <a:lnTo>
                    <a:pt x="627" y="185"/>
                  </a:lnTo>
                  <a:lnTo>
                    <a:pt x="624" y="189"/>
                  </a:lnTo>
                  <a:lnTo>
                    <a:pt x="630" y="201"/>
                  </a:lnTo>
                  <a:lnTo>
                    <a:pt x="632" y="222"/>
                  </a:lnTo>
                  <a:lnTo>
                    <a:pt x="639" y="218"/>
                  </a:lnTo>
                  <a:lnTo>
                    <a:pt x="644" y="226"/>
                  </a:lnTo>
                  <a:lnTo>
                    <a:pt x="649" y="223"/>
                  </a:lnTo>
                  <a:lnTo>
                    <a:pt x="647" y="243"/>
                  </a:lnTo>
                  <a:lnTo>
                    <a:pt x="655" y="255"/>
                  </a:lnTo>
                  <a:lnTo>
                    <a:pt x="661" y="262"/>
                  </a:lnTo>
                  <a:lnTo>
                    <a:pt x="669" y="277"/>
                  </a:lnTo>
                  <a:lnTo>
                    <a:pt x="669" y="293"/>
                  </a:lnTo>
                  <a:lnTo>
                    <a:pt x="666" y="304"/>
                  </a:lnTo>
                  <a:lnTo>
                    <a:pt x="661" y="315"/>
                  </a:lnTo>
                  <a:lnTo>
                    <a:pt x="663" y="332"/>
                  </a:lnTo>
                  <a:lnTo>
                    <a:pt x="655" y="349"/>
                  </a:lnTo>
                  <a:lnTo>
                    <a:pt x="649" y="357"/>
                  </a:lnTo>
                  <a:lnTo>
                    <a:pt x="638" y="374"/>
                  </a:lnTo>
                  <a:lnTo>
                    <a:pt x="633" y="386"/>
                  </a:lnTo>
                  <a:lnTo>
                    <a:pt x="624" y="399"/>
                  </a:lnTo>
                  <a:lnTo>
                    <a:pt x="609" y="416"/>
                  </a:lnTo>
                  <a:lnTo>
                    <a:pt x="593" y="426"/>
                  </a:lnTo>
                  <a:lnTo>
                    <a:pt x="580" y="440"/>
                  </a:lnTo>
                  <a:lnTo>
                    <a:pt x="570" y="449"/>
                  </a:lnTo>
                  <a:lnTo>
                    <a:pt x="558" y="466"/>
                  </a:lnTo>
                  <a:lnTo>
                    <a:pt x="547" y="475"/>
                  </a:lnTo>
                  <a:lnTo>
                    <a:pt x="535" y="489"/>
                  </a:lnTo>
                  <a:lnTo>
                    <a:pt x="526" y="503"/>
                  </a:lnTo>
                  <a:lnTo>
                    <a:pt x="524" y="509"/>
                  </a:lnTo>
                  <a:lnTo>
                    <a:pt x="510" y="515"/>
                  </a:lnTo>
                  <a:lnTo>
                    <a:pt x="493" y="516"/>
                  </a:lnTo>
                  <a:lnTo>
                    <a:pt x="474" y="524"/>
                  </a:lnTo>
                  <a:lnTo>
                    <a:pt x="463" y="531"/>
                  </a:lnTo>
                  <a:lnTo>
                    <a:pt x="448" y="540"/>
                  </a:lnTo>
                  <a:lnTo>
                    <a:pt x="441" y="531"/>
                  </a:lnTo>
                  <a:lnTo>
                    <a:pt x="433" y="528"/>
                  </a:lnTo>
                  <a:lnTo>
                    <a:pt x="441" y="517"/>
                  </a:lnTo>
                  <a:lnTo>
                    <a:pt x="430" y="521"/>
                  </a:lnTo>
                  <a:lnTo>
                    <a:pt x="409" y="535"/>
                  </a:lnTo>
                  <a:lnTo>
                    <a:pt x="398" y="530"/>
                  </a:lnTo>
                  <a:lnTo>
                    <a:pt x="391" y="527"/>
                  </a:lnTo>
                  <a:lnTo>
                    <a:pt x="383" y="526"/>
                  </a:lnTo>
                  <a:lnTo>
                    <a:pt x="370" y="520"/>
                  </a:lnTo>
                  <a:lnTo>
                    <a:pt x="367" y="509"/>
                  </a:lnTo>
                  <a:lnTo>
                    <a:pt x="371" y="494"/>
                  </a:lnTo>
                  <a:lnTo>
                    <a:pt x="373" y="484"/>
                  </a:lnTo>
                  <a:lnTo>
                    <a:pt x="368" y="477"/>
                  </a:lnTo>
                  <a:lnTo>
                    <a:pt x="354" y="474"/>
                  </a:lnTo>
                  <a:lnTo>
                    <a:pt x="364" y="465"/>
                  </a:lnTo>
                  <a:lnTo>
                    <a:pt x="367" y="451"/>
                  </a:lnTo>
                  <a:lnTo>
                    <a:pt x="353" y="464"/>
                  </a:lnTo>
                  <a:lnTo>
                    <a:pt x="337" y="468"/>
                  </a:lnTo>
                  <a:lnTo>
                    <a:pt x="350" y="457"/>
                  </a:lnTo>
                  <a:lnTo>
                    <a:pt x="358" y="446"/>
                  </a:lnTo>
                  <a:lnTo>
                    <a:pt x="368" y="437"/>
                  </a:lnTo>
                  <a:lnTo>
                    <a:pt x="373" y="423"/>
                  </a:lnTo>
                  <a:lnTo>
                    <a:pt x="353" y="439"/>
                  </a:lnTo>
                  <a:lnTo>
                    <a:pt x="340" y="446"/>
                  </a:lnTo>
                  <a:lnTo>
                    <a:pt x="327" y="460"/>
                  </a:lnTo>
                  <a:lnTo>
                    <a:pt x="318" y="453"/>
                  </a:lnTo>
                  <a:lnTo>
                    <a:pt x="323" y="443"/>
                  </a:lnTo>
                  <a:lnTo>
                    <a:pt x="319" y="429"/>
                  </a:lnTo>
                  <a:lnTo>
                    <a:pt x="313" y="422"/>
                  </a:lnTo>
                  <a:lnTo>
                    <a:pt x="319" y="417"/>
                  </a:lnTo>
                  <a:lnTo>
                    <a:pt x="303" y="406"/>
                  </a:lnTo>
                  <a:lnTo>
                    <a:pt x="291" y="406"/>
                  </a:lnTo>
                  <a:lnTo>
                    <a:pt x="279" y="396"/>
                  </a:lnTo>
                  <a:lnTo>
                    <a:pt x="250" y="397"/>
                  </a:lnTo>
                  <a:lnTo>
                    <a:pt x="227" y="405"/>
                  </a:lnTo>
                  <a:lnTo>
                    <a:pt x="207" y="411"/>
                  </a:lnTo>
                  <a:lnTo>
                    <a:pt x="192" y="410"/>
                  </a:lnTo>
                  <a:lnTo>
                    <a:pt x="171" y="420"/>
                  </a:lnTo>
                  <a:lnTo>
                    <a:pt x="155" y="424"/>
                  </a:lnTo>
                  <a:lnTo>
                    <a:pt x="148" y="434"/>
                  </a:lnTo>
                  <a:lnTo>
                    <a:pt x="139" y="442"/>
                  </a:lnTo>
                  <a:lnTo>
                    <a:pt x="125" y="442"/>
                  </a:lnTo>
                  <a:lnTo>
                    <a:pt x="115" y="443"/>
                  </a:lnTo>
                  <a:lnTo>
                    <a:pt x="102" y="440"/>
                  </a:lnTo>
                  <a:lnTo>
                    <a:pt x="90" y="443"/>
                  </a:lnTo>
                  <a:lnTo>
                    <a:pt x="79" y="443"/>
                  </a:lnTo>
                  <a:lnTo>
                    <a:pt x="65" y="454"/>
                  </a:lnTo>
                  <a:lnTo>
                    <a:pt x="61" y="452"/>
                  </a:lnTo>
                  <a:lnTo>
                    <a:pt x="51" y="458"/>
                  </a:lnTo>
                  <a:lnTo>
                    <a:pt x="41" y="464"/>
                  </a:lnTo>
                  <a:lnTo>
                    <a:pt x="30" y="463"/>
                  </a:lnTo>
                  <a:lnTo>
                    <a:pt x="19" y="463"/>
                  </a:lnTo>
                  <a:lnTo>
                    <a:pt x="7" y="451"/>
                  </a:lnTo>
                  <a:lnTo>
                    <a:pt x="0" y="448"/>
                  </a:lnTo>
                  <a:lnTo>
                    <a:pt x="5" y="437"/>
                  </a:lnTo>
                  <a:lnTo>
                    <a:pt x="13" y="434"/>
                  </a:lnTo>
                  <a:lnTo>
                    <a:pt x="17" y="430"/>
                  </a:lnTo>
                  <a:lnTo>
                    <a:pt x="19" y="423"/>
                  </a:lnTo>
                  <a:lnTo>
                    <a:pt x="26" y="409"/>
                  </a:lnTo>
                  <a:lnTo>
                    <a:pt x="28" y="398"/>
                  </a:lnTo>
                  <a:lnTo>
                    <a:pt x="26" y="379"/>
                  </a:lnTo>
                  <a:lnTo>
                    <a:pt x="27" y="368"/>
                  </a:lnTo>
                  <a:lnTo>
                    <a:pt x="31" y="357"/>
                  </a:lnTo>
                  <a:lnTo>
                    <a:pt x="28" y="345"/>
                  </a:lnTo>
                  <a:lnTo>
                    <a:pt x="29" y="340"/>
                  </a:lnTo>
                  <a:lnTo>
                    <a:pt x="24" y="332"/>
                  </a:lnTo>
                  <a:lnTo>
                    <a:pt x="26" y="317"/>
                  </a:lnTo>
                  <a:lnTo>
                    <a:pt x="20" y="302"/>
                  </a:lnTo>
                  <a:lnTo>
                    <a:pt x="20" y="294"/>
                  </a:lnTo>
                  <a:lnTo>
                    <a:pt x="25" y="302"/>
                  </a:lnTo>
                  <a:lnTo>
                    <a:pt x="24" y="284"/>
                  </a:lnTo>
                  <a:lnTo>
                    <a:pt x="31" y="290"/>
                  </a:lnTo>
                  <a:lnTo>
                    <a:pt x="34" y="297"/>
                  </a:lnTo>
                  <a:lnTo>
                    <a:pt x="36" y="288"/>
                  </a:lnTo>
                  <a:lnTo>
                    <a:pt x="31" y="272"/>
                  </a:lnTo>
                  <a:lnTo>
                    <a:pt x="31" y="266"/>
                  </a:lnTo>
                  <a:lnTo>
                    <a:pt x="28" y="261"/>
                  </a:lnTo>
                  <a:lnTo>
                    <a:pt x="32" y="250"/>
                  </a:lnTo>
                  <a:lnTo>
                    <a:pt x="36" y="245"/>
                  </a:lnTo>
                  <a:lnTo>
                    <a:pt x="41" y="236"/>
                  </a:lnTo>
                  <a:lnTo>
                    <a:pt x="41" y="224"/>
                  </a:lnTo>
                  <a:lnTo>
                    <a:pt x="50" y="211"/>
                  </a:lnTo>
                  <a:lnTo>
                    <a:pt x="49" y="226"/>
                  </a:lnTo>
                  <a:lnTo>
                    <a:pt x="58" y="212"/>
                  </a:lnTo>
                  <a:lnTo>
                    <a:pt x="73" y="206"/>
                  </a:lnTo>
                  <a:lnTo>
                    <a:pt x="82" y="197"/>
                  </a:lnTo>
                  <a:lnTo>
                    <a:pt x="96" y="191"/>
                  </a:lnTo>
                  <a:lnTo>
                    <a:pt x="104" y="189"/>
                  </a:lnTo>
                  <a:lnTo>
                    <a:pt x="108" y="192"/>
                  </a:lnTo>
                  <a:lnTo>
                    <a:pt x="122" y="184"/>
                  </a:lnTo>
                  <a:lnTo>
                    <a:pt x="133" y="183"/>
                  </a:lnTo>
                  <a:lnTo>
                    <a:pt x="136" y="178"/>
                  </a:lnTo>
                  <a:lnTo>
                    <a:pt x="140" y="177"/>
                  </a:lnTo>
                  <a:lnTo>
                    <a:pt x="149" y="177"/>
                  </a:lnTo>
                  <a:lnTo>
                    <a:pt x="168" y="172"/>
                  </a:lnTo>
                  <a:lnTo>
                    <a:pt x="178" y="163"/>
                  </a:lnTo>
                  <a:lnTo>
                    <a:pt x="184" y="153"/>
                  </a:lnTo>
                  <a:lnTo>
                    <a:pt x="196" y="143"/>
                  </a:lnTo>
                  <a:lnTo>
                    <a:pt x="198" y="135"/>
                  </a:lnTo>
                  <a:lnTo>
                    <a:pt x="199" y="125"/>
                  </a:lnTo>
                  <a:lnTo>
                    <a:pt x="214" y="109"/>
                  </a:lnTo>
                  <a:lnTo>
                    <a:pt x="219" y="126"/>
                  </a:lnTo>
                  <a:lnTo>
                    <a:pt x="226" y="122"/>
                  </a:lnTo>
                  <a:lnTo>
                    <a:pt x="222" y="113"/>
                  </a:lnTo>
                  <a:lnTo>
                    <a:pt x="228" y="103"/>
                  </a:lnTo>
                  <a:lnTo>
                    <a:pt x="235" y="108"/>
                  </a:lnTo>
                  <a:lnTo>
                    <a:pt x="239" y="93"/>
                  </a:lnTo>
                  <a:lnTo>
                    <a:pt x="250" y="83"/>
                  </a:lnTo>
                  <a:lnTo>
                    <a:pt x="255" y="76"/>
                  </a:lnTo>
                  <a:lnTo>
                    <a:pt x="264" y="73"/>
                  </a:lnTo>
                  <a:lnTo>
                    <a:pt x="264" y="68"/>
                  </a:lnTo>
                  <a:lnTo>
                    <a:pt x="272" y="70"/>
                  </a:lnTo>
                  <a:lnTo>
                    <a:pt x="273" y="65"/>
                  </a:lnTo>
                  <a:lnTo>
                    <a:pt x="281" y="63"/>
                  </a:lnTo>
                  <a:lnTo>
                    <a:pt x="289" y="60"/>
                  </a:lnTo>
                  <a:lnTo>
                    <a:pt x="300" y="69"/>
                  </a:lnTo>
                  <a:lnTo>
                    <a:pt x="307" y="80"/>
                  </a:lnTo>
                  <a:lnTo>
                    <a:pt x="318" y="80"/>
                  </a:lnTo>
                  <a:lnTo>
                    <a:pt x="328" y="82"/>
                  </a:lnTo>
                  <a:lnTo>
                    <a:pt x="326" y="72"/>
                  </a:lnTo>
                  <a:lnTo>
                    <a:pt x="336" y="56"/>
                  </a:lnTo>
                  <a:lnTo>
                    <a:pt x="344" y="51"/>
                  </a:lnTo>
                  <a:lnTo>
                    <a:pt x="343" y="46"/>
                  </a:lnTo>
                  <a:lnTo>
                    <a:pt x="351" y="35"/>
                  </a:lnTo>
                  <a:lnTo>
                    <a:pt x="362" y="29"/>
                  </a:lnTo>
                  <a:lnTo>
                    <a:pt x="370" y="31"/>
                  </a:lnTo>
                  <a:lnTo>
                    <a:pt x="384" y="27"/>
                  </a:lnTo>
                  <a:lnTo>
                    <a:pt x="386" y="17"/>
                  </a:lnTo>
                  <a:lnTo>
                    <a:pt x="374" y="12"/>
                  </a:lnTo>
                  <a:lnTo>
                    <a:pt x="383" y="9"/>
                  </a:lnTo>
                  <a:lnTo>
                    <a:pt x="394" y="14"/>
                  </a:lnTo>
                  <a:lnTo>
                    <a:pt x="402" y="21"/>
                  </a:lnTo>
                  <a:lnTo>
                    <a:pt x="416" y="26"/>
                  </a:lnTo>
                  <a:lnTo>
                    <a:pt x="420" y="24"/>
                  </a:lnTo>
                  <a:lnTo>
                    <a:pt x="430" y="30"/>
                  </a:lnTo>
                  <a:lnTo>
                    <a:pt x="441" y="24"/>
                  </a:lnTo>
                  <a:lnTo>
                    <a:pt x="447" y="26"/>
                  </a:lnTo>
                  <a:lnTo>
                    <a:pt x="451" y="23"/>
                  </a:lnTo>
                  <a:lnTo>
                    <a:pt x="457" y="32"/>
                  </a:lnTo>
                  <a:lnTo>
                    <a:pt x="451" y="42"/>
                  </a:lnTo>
                  <a:lnTo>
                    <a:pt x="444" y="50"/>
                  </a:lnTo>
                  <a:lnTo>
                    <a:pt x="438" y="51"/>
                  </a:lnTo>
                  <a:lnTo>
                    <a:pt x="439" y="58"/>
                  </a:lnTo>
                  <a:lnTo>
                    <a:pt x="433" y="67"/>
                  </a:lnTo>
                  <a:lnTo>
                    <a:pt x="425" y="77"/>
                  </a:lnTo>
                  <a:lnTo>
                    <a:pt x="426" y="82"/>
                  </a:lnTo>
                  <a:lnTo>
                    <a:pt x="437" y="93"/>
                  </a:lnTo>
                  <a:lnTo>
                    <a:pt x="449" y="99"/>
                  </a:lnTo>
                  <a:lnTo>
                    <a:pt x="456" y="106"/>
                  </a:lnTo>
                  <a:lnTo>
                    <a:pt x="466" y="117"/>
                  </a:lnTo>
                  <a:lnTo>
                    <a:pt x="471" y="117"/>
                  </a:lnTo>
                  <a:lnTo>
                    <a:pt x="478" y="122"/>
                  </a:lnTo>
                  <a:lnTo>
                    <a:pt x="480" y="128"/>
                  </a:lnTo>
                  <a:lnTo>
                    <a:pt x="495" y="134"/>
                  </a:lnTo>
                  <a:lnTo>
                    <a:pt x="507" y="127"/>
                  </a:lnTo>
                  <a:lnTo>
                    <a:pt x="512" y="117"/>
                  </a:lnTo>
                  <a:lnTo>
                    <a:pt x="517" y="109"/>
                  </a:lnTo>
                  <a:lnTo>
                    <a:pt x="521" y="98"/>
                  </a:lnTo>
                  <a:lnTo>
                    <a:pt x="529" y="83"/>
                  </a:lnTo>
                  <a:lnTo>
                    <a:pt x="528" y="74"/>
                  </a:lnTo>
                  <a:lnTo>
                    <a:pt x="530" y="69"/>
                  </a:lnTo>
                  <a:lnTo>
                    <a:pt x="530" y="57"/>
                  </a:lnTo>
                  <a:lnTo>
                    <a:pt x="534" y="43"/>
                  </a:lnTo>
                  <a:lnTo>
                    <a:pt x="538" y="39"/>
                  </a:lnTo>
                  <a:lnTo>
                    <a:pt x="536" y="33"/>
                  </a:lnTo>
                  <a:lnTo>
                    <a:pt x="541" y="23"/>
                  </a:lnTo>
                  <a:lnTo>
                    <a:pt x="546" y="12"/>
                  </a:lnTo>
                  <a:lnTo>
                    <a:pt x="547" y="7"/>
                  </a:lnTo>
                  <a:lnTo>
                    <a:pt x="554" y="0"/>
                  </a:lnTo>
                  <a:lnTo>
                    <a:pt x="558" y="9"/>
                  </a:lnTo>
                  <a:lnTo>
                    <a:pt x="558" y="21"/>
                  </a:lnTo>
                  <a:lnTo>
                    <a:pt x="561" y="23"/>
                  </a:lnTo>
                  <a:lnTo>
                    <a:pt x="561" y="32"/>
                  </a:lnTo>
                  <a:lnTo>
                    <a:pt x="566" y="41"/>
                  </a:lnTo>
                  <a:lnTo>
                    <a:pt x="565" y="52"/>
                  </a:lnTo>
                  <a:lnTo>
                    <a:pt x="564" y="5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5">
              <a:extLst>
                <a:ext uri="{FF2B5EF4-FFF2-40B4-BE49-F238E27FC236}">
                  <a16:creationId xmlns:a16="http://schemas.microsoft.com/office/drawing/2014/main" id="{E30A35E7-1C96-DE9F-B1CA-48CB01D4ED08}"/>
                </a:ext>
              </a:extLst>
            </p:cNvPr>
            <p:cNvSpPr>
              <a:spLocks/>
            </p:cNvSpPr>
            <p:nvPr/>
          </p:nvSpPr>
          <p:spPr bwMode="auto">
            <a:xfrm>
              <a:off x="7963084" y="2935176"/>
              <a:ext cx="174587" cy="77769"/>
            </a:xfrm>
            <a:custGeom>
              <a:avLst/>
              <a:gdLst>
                <a:gd name="T0" fmla="*/ 109 w 110"/>
                <a:gd name="T1" fmla="*/ 8 h 49"/>
                <a:gd name="T2" fmla="*/ 108 w 110"/>
                <a:gd name="T3" fmla="*/ 11 h 49"/>
                <a:gd name="T4" fmla="*/ 110 w 110"/>
                <a:gd name="T5" fmla="*/ 17 h 49"/>
                <a:gd name="T6" fmla="*/ 109 w 110"/>
                <a:gd name="T7" fmla="*/ 25 h 49"/>
                <a:gd name="T8" fmla="*/ 101 w 110"/>
                <a:gd name="T9" fmla="*/ 25 h 49"/>
                <a:gd name="T10" fmla="*/ 104 w 110"/>
                <a:gd name="T11" fmla="*/ 29 h 49"/>
                <a:gd name="T12" fmla="*/ 100 w 110"/>
                <a:gd name="T13" fmla="*/ 41 h 49"/>
                <a:gd name="T14" fmla="*/ 98 w 110"/>
                <a:gd name="T15" fmla="*/ 44 h 49"/>
                <a:gd name="T16" fmla="*/ 85 w 110"/>
                <a:gd name="T17" fmla="*/ 45 h 49"/>
                <a:gd name="T18" fmla="*/ 77 w 110"/>
                <a:gd name="T19" fmla="*/ 49 h 49"/>
                <a:gd name="T20" fmla="*/ 66 w 110"/>
                <a:gd name="T21" fmla="*/ 48 h 49"/>
                <a:gd name="T22" fmla="*/ 43 w 110"/>
                <a:gd name="T23" fmla="*/ 42 h 49"/>
                <a:gd name="T24" fmla="*/ 40 w 110"/>
                <a:gd name="T25" fmla="*/ 36 h 49"/>
                <a:gd name="T26" fmla="*/ 26 w 110"/>
                <a:gd name="T27" fmla="*/ 40 h 49"/>
                <a:gd name="T28" fmla="*/ 24 w 110"/>
                <a:gd name="T29" fmla="*/ 43 h 49"/>
                <a:gd name="T30" fmla="*/ 14 w 110"/>
                <a:gd name="T31" fmla="*/ 40 h 49"/>
                <a:gd name="T32" fmla="*/ 7 w 110"/>
                <a:gd name="T33" fmla="*/ 40 h 49"/>
                <a:gd name="T34" fmla="*/ 0 w 110"/>
                <a:gd name="T35" fmla="*/ 36 h 49"/>
                <a:gd name="T36" fmla="*/ 2 w 110"/>
                <a:gd name="T37" fmla="*/ 31 h 49"/>
                <a:gd name="T38" fmla="*/ 2 w 110"/>
                <a:gd name="T39" fmla="*/ 28 h 49"/>
                <a:gd name="T40" fmla="*/ 6 w 110"/>
                <a:gd name="T41" fmla="*/ 28 h 49"/>
                <a:gd name="T42" fmla="*/ 14 w 110"/>
                <a:gd name="T43" fmla="*/ 33 h 49"/>
                <a:gd name="T44" fmla="*/ 15 w 110"/>
                <a:gd name="T45" fmla="*/ 28 h 49"/>
                <a:gd name="T46" fmla="*/ 29 w 110"/>
                <a:gd name="T47" fmla="*/ 28 h 49"/>
                <a:gd name="T48" fmla="*/ 39 w 110"/>
                <a:gd name="T49" fmla="*/ 25 h 49"/>
                <a:gd name="T50" fmla="*/ 46 w 110"/>
                <a:gd name="T51" fmla="*/ 25 h 49"/>
                <a:gd name="T52" fmla="*/ 51 w 110"/>
                <a:gd name="T53" fmla="*/ 30 h 49"/>
                <a:gd name="T54" fmla="*/ 52 w 110"/>
                <a:gd name="T55" fmla="*/ 26 h 49"/>
                <a:gd name="T56" fmla="*/ 49 w 110"/>
                <a:gd name="T57" fmla="*/ 14 h 49"/>
                <a:gd name="T58" fmla="*/ 54 w 110"/>
                <a:gd name="T59" fmla="*/ 12 h 49"/>
                <a:gd name="T60" fmla="*/ 59 w 110"/>
                <a:gd name="T61" fmla="*/ 3 h 49"/>
                <a:gd name="T62" fmla="*/ 70 w 110"/>
                <a:gd name="T63" fmla="*/ 9 h 49"/>
                <a:gd name="T64" fmla="*/ 78 w 110"/>
                <a:gd name="T65" fmla="*/ 2 h 49"/>
                <a:gd name="T66" fmla="*/ 83 w 110"/>
                <a:gd name="T67" fmla="*/ 0 h 49"/>
                <a:gd name="T68" fmla="*/ 95 w 110"/>
                <a:gd name="T69" fmla="*/ 6 h 49"/>
                <a:gd name="T70" fmla="*/ 102 w 110"/>
                <a:gd name="T71" fmla="*/ 5 h 49"/>
                <a:gd name="T72" fmla="*/ 109 w 110"/>
                <a:gd name="T73" fmla="*/ 8 h 49"/>
                <a:gd name="T74" fmla="*/ 109 w 110"/>
                <a:gd name="T75"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49">
                  <a:moveTo>
                    <a:pt x="109" y="8"/>
                  </a:moveTo>
                  <a:lnTo>
                    <a:pt x="108" y="11"/>
                  </a:lnTo>
                  <a:lnTo>
                    <a:pt x="110" y="17"/>
                  </a:lnTo>
                  <a:lnTo>
                    <a:pt x="109" y="25"/>
                  </a:lnTo>
                  <a:lnTo>
                    <a:pt x="101" y="25"/>
                  </a:lnTo>
                  <a:lnTo>
                    <a:pt x="104" y="29"/>
                  </a:lnTo>
                  <a:lnTo>
                    <a:pt x="100" y="41"/>
                  </a:lnTo>
                  <a:lnTo>
                    <a:pt x="98" y="44"/>
                  </a:lnTo>
                  <a:lnTo>
                    <a:pt x="85" y="45"/>
                  </a:lnTo>
                  <a:lnTo>
                    <a:pt x="77" y="49"/>
                  </a:lnTo>
                  <a:lnTo>
                    <a:pt x="66" y="48"/>
                  </a:lnTo>
                  <a:lnTo>
                    <a:pt x="43" y="42"/>
                  </a:lnTo>
                  <a:lnTo>
                    <a:pt x="40" y="36"/>
                  </a:lnTo>
                  <a:lnTo>
                    <a:pt x="26" y="40"/>
                  </a:lnTo>
                  <a:lnTo>
                    <a:pt x="24" y="43"/>
                  </a:lnTo>
                  <a:lnTo>
                    <a:pt x="14" y="40"/>
                  </a:lnTo>
                  <a:lnTo>
                    <a:pt x="7" y="40"/>
                  </a:lnTo>
                  <a:lnTo>
                    <a:pt x="0" y="36"/>
                  </a:lnTo>
                  <a:lnTo>
                    <a:pt x="2" y="31"/>
                  </a:lnTo>
                  <a:lnTo>
                    <a:pt x="2" y="28"/>
                  </a:lnTo>
                  <a:lnTo>
                    <a:pt x="6" y="28"/>
                  </a:lnTo>
                  <a:lnTo>
                    <a:pt x="14" y="33"/>
                  </a:lnTo>
                  <a:lnTo>
                    <a:pt x="15" y="28"/>
                  </a:lnTo>
                  <a:lnTo>
                    <a:pt x="29" y="28"/>
                  </a:lnTo>
                  <a:lnTo>
                    <a:pt x="39" y="25"/>
                  </a:lnTo>
                  <a:lnTo>
                    <a:pt x="46" y="25"/>
                  </a:lnTo>
                  <a:lnTo>
                    <a:pt x="51" y="30"/>
                  </a:lnTo>
                  <a:lnTo>
                    <a:pt x="52" y="26"/>
                  </a:lnTo>
                  <a:lnTo>
                    <a:pt x="49" y="14"/>
                  </a:lnTo>
                  <a:lnTo>
                    <a:pt x="54" y="12"/>
                  </a:lnTo>
                  <a:lnTo>
                    <a:pt x="59" y="3"/>
                  </a:lnTo>
                  <a:lnTo>
                    <a:pt x="70" y="9"/>
                  </a:lnTo>
                  <a:lnTo>
                    <a:pt x="78" y="2"/>
                  </a:lnTo>
                  <a:lnTo>
                    <a:pt x="83" y="0"/>
                  </a:lnTo>
                  <a:lnTo>
                    <a:pt x="95" y="6"/>
                  </a:lnTo>
                  <a:lnTo>
                    <a:pt x="102" y="5"/>
                  </a:lnTo>
                  <a:lnTo>
                    <a:pt x="109" y="8"/>
                  </a:lnTo>
                  <a:lnTo>
                    <a:pt x="109"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6">
              <a:extLst>
                <a:ext uri="{FF2B5EF4-FFF2-40B4-BE49-F238E27FC236}">
                  <a16:creationId xmlns:a16="http://schemas.microsoft.com/office/drawing/2014/main" id="{89F3A98D-C646-948E-0F9E-F3B3985C4AAF}"/>
                </a:ext>
              </a:extLst>
            </p:cNvPr>
            <p:cNvSpPr>
              <a:spLocks/>
            </p:cNvSpPr>
            <p:nvPr/>
          </p:nvSpPr>
          <p:spPr bwMode="auto">
            <a:xfrm>
              <a:off x="8840779" y="3211339"/>
              <a:ext cx="39679" cy="31743"/>
            </a:xfrm>
            <a:custGeom>
              <a:avLst/>
              <a:gdLst>
                <a:gd name="T0" fmla="*/ 25 w 25"/>
                <a:gd name="T1" fmla="*/ 20 h 20"/>
                <a:gd name="T2" fmla="*/ 14 w 25"/>
                <a:gd name="T3" fmla="*/ 17 h 20"/>
                <a:gd name="T4" fmla="*/ 4 w 25"/>
                <a:gd name="T5" fmla="*/ 8 h 20"/>
                <a:gd name="T6" fmla="*/ 0 w 25"/>
                <a:gd name="T7" fmla="*/ 1 h 20"/>
                <a:gd name="T8" fmla="*/ 3 w 25"/>
                <a:gd name="T9" fmla="*/ 0 h 20"/>
                <a:gd name="T10" fmla="*/ 9 w 25"/>
                <a:gd name="T11" fmla="*/ 5 h 20"/>
                <a:gd name="T12" fmla="*/ 16 w 25"/>
                <a:gd name="T13" fmla="*/ 5 h 20"/>
                <a:gd name="T14" fmla="*/ 17 w 25"/>
                <a:gd name="T15" fmla="*/ 8 h 20"/>
                <a:gd name="T16" fmla="*/ 25 w 25"/>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0">
                  <a:moveTo>
                    <a:pt x="25" y="20"/>
                  </a:moveTo>
                  <a:lnTo>
                    <a:pt x="14" y="17"/>
                  </a:lnTo>
                  <a:lnTo>
                    <a:pt x="4" y="8"/>
                  </a:lnTo>
                  <a:lnTo>
                    <a:pt x="0" y="1"/>
                  </a:lnTo>
                  <a:lnTo>
                    <a:pt x="3" y="0"/>
                  </a:lnTo>
                  <a:lnTo>
                    <a:pt x="9" y="5"/>
                  </a:lnTo>
                  <a:lnTo>
                    <a:pt x="16" y="5"/>
                  </a:lnTo>
                  <a:lnTo>
                    <a:pt x="17" y="8"/>
                  </a:lnTo>
                  <a:lnTo>
                    <a:pt x="25"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7">
              <a:extLst>
                <a:ext uri="{FF2B5EF4-FFF2-40B4-BE49-F238E27FC236}">
                  <a16:creationId xmlns:a16="http://schemas.microsoft.com/office/drawing/2014/main" id="{2ADDD8A6-4769-A7CB-3AF2-6A6D57AB0C3F}"/>
                </a:ext>
              </a:extLst>
            </p:cNvPr>
            <p:cNvSpPr>
              <a:spLocks/>
            </p:cNvSpPr>
            <p:nvPr/>
          </p:nvSpPr>
          <p:spPr bwMode="auto">
            <a:xfrm>
              <a:off x="8836019" y="3147853"/>
              <a:ext cx="139670" cy="107926"/>
            </a:xfrm>
            <a:custGeom>
              <a:avLst/>
              <a:gdLst>
                <a:gd name="T0" fmla="*/ 46 w 88"/>
                <a:gd name="T1" fmla="*/ 9 h 68"/>
                <a:gd name="T2" fmla="*/ 54 w 88"/>
                <a:gd name="T3" fmla="*/ 1 h 68"/>
                <a:gd name="T4" fmla="*/ 64 w 88"/>
                <a:gd name="T5" fmla="*/ 11 h 68"/>
                <a:gd name="T6" fmla="*/ 75 w 88"/>
                <a:gd name="T7" fmla="*/ 25 h 68"/>
                <a:gd name="T8" fmla="*/ 83 w 88"/>
                <a:gd name="T9" fmla="*/ 25 h 68"/>
                <a:gd name="T10" fmla="*/ 88 w 88"/>
                <a:gd name="T11" fmla="*/ 31 h 68"/>
                <a:gd name="T12" fmla="*/ 75 w 88"/>
                <a:gd name="T13" fmla="*/ 32 h 68"/>
                <a:gd name="T14" fmla="*/ 76 w 88"/>
                <a:gd name="T15" fmla="*/ 47 h 68"/>
                <a:gd name="T16" fmla="*/ 75 w 88"/>
                <a:gd name="T17" fmla="*/ 54 h 68"/>
                <a:gd name="T18" fmla="*/ 69 w 88"/>
                <a:gd name="T19" fmla="*/ 58 h 68"/>
                <a:gd name="T20" fmla="*/ 72 w 88"/>
                <a:gd name="T21" fmla="*/ 67 h 68"/>
                <a:gd name="T22" fmla="*/ 68 w 88"/>
                <a:gd name="T23" fmla="*/ 68 h 68"/>
                <a:gd name="T24" fmla="*/ 57 w 88"/>
                <a:gd name="T25" fmla="*/ 58 h 68"/>
                <a:gd name="T26" fmla="*/ 60 w 88"/>
                <a:gd name="T27" fmla="*/ 49 h 68"/>
                <a:gd name="T28" fmla="*/ 55 w 88"/>
                <a:gd name="T29" fmla="*/ 43 h 68"/>
                <a:gd name="T30" fmla="*/ 49 w 88"/>
                <a:gd name="T31" fmla="*/ 45 h 68"/>
                <a:gd name="T32" fmla="*/ 33 w 88"/>
                <a:gd name="T33" fmla="*/ 59 h 68"/>
                <a:gd name="T34" fmla="*/ 31 w 88"/>
                <a:gd name="T35" fmla="*/ 45 h 68"/>
                <a:gd name="T36" fmla="*/ 23 w 88"/>
                <a:gd name="T37" fmla="*/ 43 h 68"/>
                <a:gd name="T38" fmla="*/ 15 w 88"/>
                <a:gd name="T39" fmla="*/ 37 h 68"/>
                <a:gd name="T40" fmla="*/ 19 w 88"/>
                <a:gd name="T41" fmla="*/ 31 h 68"/>
                <a:gd name="T42" fmla="*/ 9 w 88"/>
                <a:gd name="T43" fmla="*/ 25 h 68"/>
                <a:gd name="T44" fmla="*/ 12 w 88"/>
                <a:gd name="T45" fmla="*/ 20 h 68"/>
                <a:gd name="T46" fmla="*/ 5 w 88"/>
                <a:gd name="T47" fmla="*/ 17 h 68"/>
                <a:gd name="T48" fmla="*/ 0 w 88"/>
                <a:gd name="T49" fmla="*/ 12 h 68"/>
                <a:gd name="T50" fmla="*/ 4 w 88"/>
                <a:gd name="T51" fmla="*/ 8 h 68"/>
                <a:gd name="T52" fmla="*/ 16 w 88"/>
                <a:gd name="T53" fmla="*/ 14 h 68"/>
                <a:gd name="T54" fmla="*/ 25 w 88"/>
                <a:gd name="T55" fmla="*/ 15 h 68"/>
                <a:gd name="T56" fmla="*/ 26 w 88"/>
                <a:gd name="T57" fmla="*/ 13 h 68"/>
                <a:gd name="T58" fmla="*/ 17 w 88"/>
                <a:gd name="T59" fmla="*/ 3 h 68"/>
                <a:gd name="T60" fmla="*/ 20 w 88"/>
                <a:gd name="T61" fmla="*/ 0 h 68"/>
                <a:gd name="T62" fmla="*/ 25 w 88"/>
                <a:gd name="T63" fmla="*/ 1 h 68"/>
                <a:gd name="T64" fmla="*/ 38 w 88"/>
                <a:gd name="T65" fmla="*/ 12 h 68"/>
                <a:gd name="T66" fmla="*/ 45 w 88"/>
                <a:gd name="T67" fmla="*/ 14 h 68"/>
                <a:gd name="T68" fmla="*/ 46 w 88"/>
                <a:gd name="T69"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68">
                  <a:moveTo>
                    <a:pt x="46" y="9"/>
                  </a:moveTo>
                  <a:lnTo>
                    <a:pt x="54" y="1"/>
                  </a:lnTo>
                  <a:lnTo>
                    <a:pt x="64" y="11"/>
                  </a:lnTo>
                  <a:lnTo>
                    <a:pt x="75" y="25"/>
                  </a:lnTo>
                  <a:lnTo>
                    <a:pt x="83" y="25"/>
                  </a:lnTo>
                  <a:lnTo>
                    <a:pt x="88" y="31"/>
                  </a:lnTo>
                  <a:lnTo>
                    <a:pt x="75" y="32"/>
                  </a:lnTo>
                  <a:lnTo>
                    <a:pt x="76" y="47"/>
                  </a:lnTo>
                  <a:lnTo>
                    <a:pt x="75" y="54"/>
                  </a:lnTo>
                  <a:lnTo>
                    <a:pt x="69" y="58"/>
                  </a:lnTo>
                  <a:lnTo>
                    <a:pt x="72" y="67"/>
                  </a:lnTo>
                  <a:lnTo>
                    <a:pt x="68" y="68"/>
                  </a:lnTo>
                  <a:lnTo>
                    <a:pt x="57" y="58"/>
                  </a:lnTo>
                  <a:lnTo>
                    <a:pt x="60" y="49"/>
                  </a:lnTo>
                  <a:lnTo>
                    <a:pt x="55" y="43"/>
                  </a:lnTo>
                  <a:lnTo>
                    <a:pt x="49" y="45"/>
                  </a:lnTo>
                  <a:lnTo>
                    <a:pt x="33" y="59"/>
                  </a:lnTo>
                  <a:lnTo>
                    <a:pt x="31" y="45"/>
                  </a:lnTo>
                  <a:lnTo>
                    <a:pt x="23" y="43"/>
                  </a:lnTo>
                  <a:lnTo>
                    <a:pt x="15" y="37"/>
                  </a:lnTo>
                  <a:lnTo>
                    <a:pt x="19" y="31"/>
                  </a:lnTo>
                  <a:lnTo>
                    <a:pt x="9" y="25"/>
                  </a:lnTo>
                  <a:lnTo>
                    <a:pt x="12" y="20"/>
                  </a:lnTo>
                  <a:lnTo>
                    <a:pt x="5" y="17"/>
                  </a:lnTo>
                  <a:lnTo>
                    <a:pt x="0" y="12"/>
                  </a:lnTo>
                  <a:lnTo>
                    <a:pt x="4" y="8"/>
                  </a:lnTo>
                  <a:lnTo>
                    <a:pt x="16" y="14"/>
                  </a:lnTo>
                  <a:lnTo>
                    <a:pt x="25" y="15"/>
                  </a:lnTo>
                  <a:lnTo>
                    <a:pt x="26" y="13"/>
                  </a:lnTo>
                  <a:lnTo>
                    <a:pt x="17" y="3"/>
                  </a:lnTo>
                  <a:lnTo>
                    <a:pt x="20" y="0"/>
                  </a:lnTo>
                  <a:lnTo>
                    <a:pt x="25" y="1"/>
                  </a:lnTo>
                  <a:lnTo>
                    <a:pt x="38" y="12"/>
                  </a:lnTo>
                  <a:lnTo>
                    <a:pt x="45" y="14"/>
                  </a:lnTo>
                  <a:lnTo>
                    <a:pt x="46"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8">
              <a:extLst>
                <a:ext uri="{FF2B5EF4-FFF2-40B4-BE49-F238E27FC236}">
                  <a16:creationId xmlns:a16="http://schemas.microsoft.com/office/drawing/2014/main" id="{6F40FC5C-F38C-4A81-BBFE-E85526A517D8}"/>
                </a:ext>
              </a:extLst>
            </p:cNvPr>
            <p:cNvSpPr>
              <a:spLocks/>
            </p:cNvSpPr>
            <p:nvPr/>
          </p:nvSpPr>
          <p:spPr bwMode="auto">
            <a:xfrm>
              <a:off x="8512240" y="4482637"/>
              <a:ext cx="46027" cy="63486"/>
            </a:xfrm>
            <a:custGeom>
              <a:avLst/>
              <a:gdLst>
                <a:gd name="T0" fmla="*/ 13 w 29"/>
                <a:gd name="T1" fmla="*/ 40 h 40"/>
                <a:gd name="T2" fmla="*/ 11 w 29"/>
                <a:gd name="T3" fmla="*/ 40 h 40"/>
                <a:gd name="T4" fmla="*/ 11 w 29"/>
                <a:gd name="T5" fmla="*/ 39 h 40"/>
                <a:gd name="T6" fmla="*/ 5 w 29"/>
                <a:gd name="T7" fmla="*/ 21 h 40"/>
                <a:gd name="T8" fmla="*/ 5 w 29"/>
                <a:gd name="T9" fmla="*/ 21 h 40"/>
                <a:gd name="T10" fmla="*/ 5 w 29"/>
                <a:gd name="T11" fmla="*/ 18 h 40"/>
                <a:gd name="T12" fmla="*/ 0 w 29"/>
                <a:gd name="T13" fmla="*/ 9 h 40"/>
                <a:gd name="T14" fmla="*/ 11 w 29"/>
                <a:gd name="T15" fmla="*/ 10 h 40"/>
                <a:gd name="T16" fmla="*/ 16 w 29"/>
                <a:gd name="T17" fmla="*/ 0 h 40"/>
                <a:gd name="T18" fmla="*/ 25 w 29"/>
                <a:gd name="T19" fmla="*/ 1 h 40"/>
                <a:gd name="T20" fmla="*/ 26 w 29"/>
                <a:gd name="T21" fmla="*/ 8 h 40"/>
                <a:gd name="T22" fmla="*/ 29 w 29"/>
                <a:gd name="T23" fmla="*/ 13 h 40"/>
                <a:gd name="T24" fmla="*/ 29 w 29"/>
                <a:gd name="T25" fmla="*/ 19 h 40"/>
                <a:gd name="T26" fmla="*/ 25 w 29"/>
                <a:gd name="T27" fmla="*/ 23 h 40"/>
                <a:gd name="T28" fmla="*/ 19 w 29"/>
                <a:gd name="T29" fmla="*/ 33 h 40"/>
                <a:gd name="T30" fmla="*/ 13 w 29"/>
                <a:gd name="T31" fmla="*/ 40 h 40"/>
                <a:gd name="T32" fmla="*/ 13 w 29"/>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0">
                  <a:moveTo>
                    <a:pt x="13" y="40"/>
                  </a:moveTo>
                  <a:lnTo>
                    <a:pt x="11" y="40"/>
                  </a:lnTo>
                  <a:lnTo>
                    <a:pt x="11" y="39"/>
                  </a:lnTo>
                  <a:lnTo>
                    <a:pt x="5" y="21"/>
                  </a:lnTo>
                  <a:lnTo>
                    <a:pt x="5" y="21"/>
                  </a:lnTo>
                  <a:lnTo>
                    <a:pt x="5" y="18"/>
                  </a:lnTo>
                  <a:lnTo>
                    <a:pt x="0" y="9"/>
                  </a:lnTo>
                  <a:lnTo>
                    <a:pt x="11" y="10"/>
                  </a:lnTo>
                  <a:lnTo>
                    <a:pt x="16" y="0"/>
                  </a:lnTo>
                  <a:lnTo>
                    <a:pt x="25" y="1"/>
                  </a:lnTo>
                  <a:lnTo>
                    <a:pt x="26" y="8"/>
                  </a:lnTo>
                  <a:lnTo>
                    <a:pt x="29" y="13"/>
                  </a:lnTo>
                  <a:lnTo>
                    <a:pt x="29" y="19"/>
                  </a:lnTo>
                  <a:lnTo>
                    <a:pt x="25" y="23"/>
                  </a:lnTo>
                  <a:lnTo>
                    <a:pt x="19" y="33"/>
                  </a:lnTo>
                  <a:lnTo>
                    <a:pt x="13" y="40"/>
                  </a:lnTo>
                  <a:lnTo>
                    <a:pt x="13" y="4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9">
              <a:extLst>
                <a:ext uri="{FF2B5EF4-FFF2-40B4-BE49-F238E27FC236}">
                  <a16:creationId xmlns:a16="http://schemas.microsoft.com/office/drawing/2014/main" id="{1FD9440B-1F90-C822-7AA7-8C5ECAB5E710}"/>
                </a:ext>
              </a:extLst>
            </p:cNvPr>
            <p:cNvSpPr>
              <a:spLocks/>
            </p:cNvSpPr>
            <p:nvPr/>
          </p:nvSpPr>
          <p:spPr bwMode="auto">
            <a:xfrm>
              <a:off x="7796432" y="2865343"/>
              <a:ext cx="85707" cy="55550"/>
            </a:xfrm>
            <a:custGeom>
              <a:avLst/>
              <a:gdLst>
                <a:gd name="T0" fmla="*/ 54 w 54"/>
                <a:gd name="T1" fmla="*/ 12 h 35"/>
                <a:gd name="T2" fmla="*/ 52 w 54"/>
                <a:gd name="T3" fmla="*/ 24 h 35"/>
                <a:gd name="T4" fmla="*/ 48 w 54"/>
                <a:gd name="T5" fmla="*/ 25 h 35"/>
                <a:gd name="T6" fmla="*/ 48 w 54"/>
                <a:gd name="T7" fmla="*/ 35 h 35"/>
                <a:gd name="T8" fmla="*/ 34 w 54"/>
                <a:gd name="T9" fmla="*/ 26 h 35"/>
                <a:gd name="T10" fmla="*/ 27 w 54"/>
                <a:gd name="T11" fmla="*/ 28 h 35"/>
                <a:gd name="T12" fmla="*/ 17 w 54"/>
                <a:gd name="T13" fmla="*/ 20 h 35"/>
                <a:gd name="T14" fmla="*/ 9 w 54"/>
                <a:gd name="T15" fmla="*/ 12 h 35"/>
                <a:gd name="T16" fmla="*/ 3 w 54"/>
                <a:gd name="T17" fmla="*/ 12 h 35"/>
                <a:gd name="T18" fmla="*/ 0 w 54"/>
                <a:gd name="T19" fmla="*/ 6 h 35"/>
                <a:gd name="T20" fmla="*/ 12 w 54"/>
                <a:gd name="T21" fmla="*/ 2 h 35"/>
                <a:gd name="T22" fmla="*/ 22 w 54"/>
                <a:gd name="T23" fmla="*/ 4 h 35"/>
                <a:gd name="T24" fmla="*/ 36 w 54"/>
                <a:gd name="T25" fmla="*/ 0 h 35"/>
                <a:gd name="T26" fmla="*/ 45 w 54"/>
                <a:gd name="T27" fmla="*/ 7 h 35"/>
                <a:gd name="T28" fmla="*/ 54 w 54"/>
                <a:gd name="T29" fmla="*/ 12 h 35"/>
                <a:gd name="T30" fmla="*/ 54 w 54"/>
                <a:gd name="T3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35">
                  <a:moveTo>
                    <a:pt x="54" y="12"/>
                  </a:moveTo>
                  <a:lnTo>
                    <a:pt x="52" y="24"/>
                  </a:lnTo>
                  <a:lnTo>
                    <a:pt x="48" y="25"/>
                  </a:lnTo>
                  <a:lnTo>
                    <a:pt x="48" y="35"/>
                  </a:lnTo>
                  <a:lnTo>
                    <a:pt x="34" y="26"/>
                  </a:lnTo>
                  <a:lnTo>
                    <a:pt x="27" y="28"/>
                  </a:lnTo>
                  <a:lnTo>
                    <a:pt x="17" y="20"/>
                  </a:lnTo>
                  <a:lnTo>
                    <a:pt x="9" y="12"/>
                  </a:lnTo>
                  <a:lnTo>
                    <a:pt x="3" y="12"/>
                  </a:lnTo>
                  <a:lnTo>
                    <a:pt x="0" y="6"/>
                  </a:lnTo>
                  <a:lnTo>
                    <a:pt x="12" y="2"/>
                  </a:lnTo>
                  <a:lnTo>
                    <a:pt x="22" y="4"/>
                  </a:lnTo>
                  <a:lnTo>
                    <a:pt x="36" y="0"/>
                  </a:lnTo>
                  <a:lnTo>
                    <a:pt x="45" y="7"/>
                  </a:lnTo>
                  <a:lnTo>
                    <a:pt x="54" y="12"/>
                  </a:lnTo>
                  <a:lnTo>
                    <a:pt x="54" y="1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20">
              <a:extLst>
                <a:ext uri="{FF2B5EF4-FFF2-40B4-BE49-F238E27FC236}">
                  <a16:creationId xmlns:a16="http://schemas.microsoft.com/office/drawing/2014/main" id="{9F596D03-6EDB-039A-6DA9-F9D152A93535}"/>
                </a:ext>
              </a:extLst>
            </p:cNvPr>
            <p:cNvSpPr>
              <a:spLocks/>
            </p:cNvSpPr>
            <p:nvPr/>
          </p:nvSpPr>
          <p:spPr bwMode="auto">
            <a:xfrm>
              <a:off x="7759928" y="4041412"/>
              <a:ext cx="80944" cy="184108"/>
            </a:xfrm>
            <a:custGeom>
              <a:avLst/>
              <a:gdLst>
                <a:gd name="T0" fmla="*/ 48 w 51"/>
                <a:gd name="T1" fmla="*/ 11 h 116"/>
                <a:gd name="T2" fmla="*/ 47 w 51"/>
                <a:gd name="T3" fmla="*/ 17 h 116"/>
                <a:gd name="T4" fmla="*/ 51 w 51"/>
                <a:gd name="T5" fmla="*/ 29 h 116"/>
                <a:gd name="T6" fmla="*/ 48 w 51"/>
                <a:gd name="T7" fmla="*/ 36 h 116"/>
                <a:gd name="T8" fmla="*/ 49 w 51"/>
                <a:gd name="T9" fmla="*/ 42 h 116"/>
                <a:gd name="T10" fmla="*/ 41 w 51"/>
                <a:gd name="T11" fmla="*/ 54 h 116"/>
                <a:gd name="T12" fmla="*/ 36 w 51"/>
                <a:gd name="T13" fmla="*/ 59 h 116"/>
                <a:gd name="T14" fmla="*/ 33 w 51"/>
                <a:gd name="T15" fmla="*/ 71 h 116"/>
                <a:gd name="T16" fmla="*/ 34 w 51"/>
                <a:gd name="T17" fmla="*/ 83 h 116"/>
                <a:gd name="T18" fmla="*/ 32 w 51"/>
                <a:gd name="T19" fmla="*/ 114 h 116"/>
                <a:gd name="T20" fmla="*/ 19 w 51"/>
                <a:gd name="T21" fmla="*/ 116 h 116"/>
                <a:gd name="T22" fmla="*/ 14 w 51"/>
                <a:gd name="T23" fmla="*/ 103 h 116"/>
                <a:gd name="T24" fmla="*/ 15 w 51"/>
                <a:gd name="T25" fmla="*/ 59 h 116"/>
                <a:gd name="T26" fmla="*/ 11 w 51"/>
                <a:gd name="T27" fmla="*/ 56 h 116"/>
                <a:gd name="T28" fmla="*/ 11 w 51"/>
                <a:gd name="T29" fmla="*/ 46 h 116"/>
                <a:gd name="T30" fmla="*/ 6 w 51"/>
                <a:gd name="T31" fmla="*/ 39 h 116"/>
                <a:gd name="T32" fmla="*/ 0 w 51"/>
                <a:gd name="T33" fmla="*/ 34 h 116"/>
                <a:gd name="T34" fmla="*/ 3 w 51"/>
                <a:gd name="T35" fmla="*/ 24 h 116"/>
                <a:gd name="T36" fmla="*/ 8 w 51"/>
                <a:gd name="T37" fmla="*/ 22 h 116"/>
                <a:gd name="T38" fmla="*/ 11 w 51"/>
                <a:gd name="T39" fmla="*/ 14 h 116"/>
                <a:gd name="T40" fmla="*/ 20 w 51"/>
                <a:gd name="T41" fmla="*/ 11 h 116"/>
                <a:gd name="T42" fmla="*/ 23 w 51"/>
                <a:gd name="T43" fmla="*/ 6 h 116"/>
                <a:gd name="T44" fmla="*/ 29 w 51"/>
                <a:gd name="T45" fmla="*/ 0 h 116"/>
                <a:gd name="T46" fmla="*/ 35 w 51"/>
                <a:gd name="T47" fmla="*/ 0 h 116"/>
                <a:gd name="T48" fmla="*/ 48 w 51"/>
                <a:gd name="T49" fmla="*/ 11 h 116"/>
                <a:gd name="T50" fmla="*/ 48 w 51"/>
                <a:gd name="T51" fmla="*/ 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16">
                  <a:moveTo>
                    <a:pt x="48" y="11"/>
                  </a:moveTo>
                  <a:lnTo>
                    <a:pt x="47" y="17"/>
                  </a:lnTo>
                  <a:lnTo>
                    <a:pt x="51" y="29"/>
                  </a:lnTo>
                  <a:lnTo>
                    <a:pt x="48" y="36"/>
                  </a:lnTo>
                  <a:lnTo>
                    <a:pt x="49" y="42"/>
                  </a:lnTo>
                  <a:lnTo>
                    <a:pt x="41" y="54"/>
                  </a:lnTo>
                  <a:lnTo>
                    <a:pt x="36" y="59"/>
                  </a:lnTo>
                  <a:lnTo>
                    <a:pt x="33" y="71"/>
                  </a:lnTo>
                  <a:lnTo>
                    <a:pt x="34" y="83"/>
                  </a:lnTo>
                  <a:lnTo>
                    <a:pt x="32" y="114"/>
                  </a:lnTo>
                  <a:lnTo>
                    <a:pt x="19" y="116"/>
                  </a:lnTo>
                  <a:lnTo>
                    <a:pt x="14" y="103"/>
                  </a:lnTo>
                  <a:lnTo>
                    <a:pt x="15" y="59"/>
                  </a:lnTo>
                  <a:lnTo>
                    <a:pt x="11" y="56"/>
                  </a:lnTo>
                  <a:lnTo>
                    <a:pt x="11" y="46"/>
                  </a:lnTo>
                  <a:lnTo>
                    <a:pt x="6" y="39"/>
                  </a:lnTo>
                  <a:lnTo>
                    <a:pt x="0" y="34"/>
                  </a:lnTo>
                  <a:lnTo>
                    <a:pt x="3" y="24"/>
                  </a:lnTo>
                  <a:lnTo>
                    <a:pt x="8" y="22"/>
                  </a:lnTo>
                  <a:lnTo>
                    <a:pt x="11" y="14"/>
                  </a:lnTo>
                  <a:lnTo>
                    <a:pt x="20" y="11"/>
                  </a:lnTo>
                  <a:lnTo>
                    <a:pt x="23" y="6"/>
                  </a:lnTo>
                  <a:lnTo>
                    <a:pt x="29" y="0"/>
                  </a:lnTo>
                  <a:lnTo>
                    <a:pt x="35" y="0"/>
                  </a:lnTo>
                  <a:lnTo>
                    <a:pt x="48" y="11"/>
                  </a:lnTo>
                  <a:lnTo>
                    <a:pt x="48" y="1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21">
              <a:extLst>
                <a:ext uri="{FF2B5EF4-FFF2-40B4-BE49-F238E27FC236}">
                  <a16:creationId xmlns:a16="http://schemas.microsoft.com/office/drawing/2014/main" id="{0BE7489B-3113-A808-5D5B-C2ACD3F71FDC}"/>
                </a:ext>
              </a:extLst>
            </p:cNvPr>
            <p:cNvSpPr>
              <a:spLocks/>
            </p:cNvSpPr>
            <p:nvPr/>
          </p:nvSpPr>
          <p:spPr bwMode="auto">
            <a:xfrm>
              <a:off x="7594864" y="3954120"/>
              <a:ext cx="201568" cy="166649"/>
            </a:xfrm>
            <a:custGeom>
              <a:avLst/>
              <a:gdLst>
                <a:gd name="T0" fmla="*/ 98 w 127"/>
                <a:gd name="T1" fmla="*/ 4 h 105"/>
                <a:gd name="T2" fmla="*/ 96 w 127"/>
                <a:gd name="T3" fmla="*/ 13 h 105"/>
                <a:gd name="T4" fmla="*/ 98 w 127"/>
                <a:gd name="T5" fmla="*/ 22 h 105"/>
                <a:gd name="T6" fmla="*/ 108 w 127"/>
                <a:gd name="T7" fmla="*/ 34 h 105"/>
                <a:gd name="T8" fmla="*/ 108 w 127"/>
                <a:gd name="T9" fmla="*/ 43 h 105"/>
                <a:gd name="T10" fmla="*/ 127 w 127"/>
                <a:gd name="T11" fmla="*/ 48 h 105"/>
                <a:gd name="T12" fmla="*/ 127 w 127"/>
                <a:gd name="T13" fmla="*/ 61 h 105"/>
                <a:gd name="T14" fmla="*/ 124 w 127"/>
                <a:gd name="T15" fmla="*/ 66 h 105"/>
                <a:gd name="T16" fmla="*/ 115 w 127"/>
                <a:gd name="T17" fmla="*/ 69 h 105"/>
                <a:gd name="T18" fmla="*/ 112 w 127"/>
                <a:gd name="T19" fmla="*/ 77 h 105"/>
                <a:gd name="T20" fmla="*/ 107 w 127"/>
                <a:gd name="T21" fmla="*/ 79 h 105"/>
                <a:gd name="T22" fmla="*/ 92 w 127"/>
                <a:gd name="T23" fmla="*/ 78 h 105"/>
                <a:gd name="T24" fmla="*/ 84 w 127"/>
                <a:gd name="T25" fmla="*/ 77 h 105"/>
                <a:gd name="T26" fmla="*/ 78 w 127"/>
                <a:gd name="T27" fmla="*/ 80 h 105"/>
                <a:gd name="T28" fmla="*/ 71 w 127"/>
                <a:gd name="T29" fmla="*/ 78 h 105"/>
                <a:gd name="T30" fmla="*/ 42 w 127"/>
                <a:gd name="T31" fmla="*/ 80 h 105"/>
                <a:gd name="T32" fmla="*/ 41 w 127"/>
                <a:gd name="T33" fmla="*/ 90 h 105"/>
                <a:gd name="T34" fmla="*/ 44 w 127"/>
                <a:gd name="T35" fmla="*/ 105 h 105"/>
                <a:gd name="T36" fmla="*/ 33 w 127"/>
                <a:gd name="T37" fmla="*/ 100 h 105"/>
                <a:gd name="T38" fmla="*/ 25 w 127"/>
                <a:gd name="T39" fmla="*/ 100 h 105"/>
                <a:gd name="T40" fmla="*/ 19 w 127"/>
                <a:gd name="T41" fmla="*/ 105 h 105"/>
                <a:gd name="T42" fmla="*/ 12 w 127"/>
                <a:gd name="T43" fmla="*/ 101 h 105"/>
                <a:gd name="T44" fmla="*/ 9 w 127"/>
                <a:gd name="T45" fmla="*/ 94 h 105"/>
                <a:gd name="T46" fmla="*/ 1 w 127"/>
                <a:gd name="T47" fmla="*/ 91 h 105"/>
                <a:gd name="T48" fmla="*/ 0 w 127"/>
                <a:gd name="T49" fmla="*/ 80 h 105"/>
                <a:gd name="T50" fmla="*/ 4 w 127"/>
                <a:gd name="T51" fmla="*/ 71 h 105"/>
                <a:gd name="T52" fmla="*/ 4 w 127"/>
                <a:gd name="T53" fmla="*/ 65 h 105"/>
                <a:gd name="T54" fmla="*/ 18 w 127"/>
                <a:gd name="T55" fmla="*/ 49 h 105"/>
                <a:gd name="T56" fmla="*/ 20 w 127"/>
                <a:gd name="T57" fmla="*/ 37 h 105"/>
                <a:gd name="T58" fmla="*/ 24 w 127"/>
                <a:gd name="T59" fmla="*/ 32 h 105"/>
                <a:gd name="T60" fmla="*/ 33 w 127"/>
                <a:gd name="T61" fmla="*/ 34 h 105"/>
                <a:gd name="T62" fmla="*/ 40 w 127"/>
                <a:gd name="T63" fmla="*/ 31 h 105"/>
                <a:gd name="T64" fmla="*/ 42 w 127"/>
                <a:gd name="T65" fmla="*/ 26 h 105"/>
                <a:gd name="T66" fmla="*/ 55 w 127"/>
                <a:gd name="T67" fmla="*/ 17 h 105"/>
                <a:gd name="T68" fmla="*/ 58 w 127"/>
                <a:gd name="T69" fmla="*/ 12 h 105"/>
                <a:gd name="T70" fmla="*/ 74 w 127"/>
                <a:gd name="T71" fmla="*/ 3 h 105"/>
                <a:gd name="T72" fmla="*/ 83 w 127"/>
                <a:gd name="T73" fmla="*/ 0 h 105"/>
                <a:gd name="T74" fmla="*/ 87 w 127"/>
                <a:gd name="T75" fmla="*/ 4 h 105"/>
                <a:gd name="T76" fmla="*/ 98 w 127"/>
                <a:gd name="T77" fmla="*/ 4 h 105"/>
                <a:gd name="T78" fmla="*/ 98 w 127"/>
                <a:gd name="T79" fmla="*/ 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105">
                  <a:moveTo>
                    <a:pt x="98" y="4"/>
                  </a:moveTo>
                  <a:lnTo>
                    <a:pt x="96" y="13"/>
                  </a:lnTo>
                  <a:lnTo>
                    <a:pt x="98" y="22"/>
                  </a:lnTo>
                  <a:lnTo>
                    <a:pt x="108" y="34"/>
                  </a:lnTo>
                  <a:lnTo>
                    <a:pt x="108" y="43"/>
                  </a:lnTo>
                  <a:lnTo>
                    <a:pt x="127" y="48"/>
                  </a:lnTo>
                  <a:lnTo>
                    <a:pt x="127" y="61"/>
                  </a:lnTo>
                  <a:lnTo>
                    <a:pt x="124" y="66"/>
                  </a:lnTo>
                  <a:lnTo>
                    <a:pt x="115" y="69"/>
                  </a:lnTo>
                  <a:lnTo>
                    <a:pt x="112" y="77"/>
                  </a:lnTo>
                  <a:lnTo>
                    <a:pt x="107" y="79"/>
                  </a:lnTo>
                  <a:lnTo>
                    <a:pt x="92" y="78"/>
                  </a:lnTo>
                  <a:lnTo>
                    <a:pt x="84" y="77"/>
                  </a:lnTo>
                  <a:lnTo>
                    <a:pt x="78" y="80"/>
                  </a:lnTo>
                  <a:lnTo>
                    <a:pt x="71" y="78"/>
                  </a:lnTo>
                  <a:lnTo>
                    <a:pt x="42" y="80"/>
                  </a:lnTo>
                  <a:lnTo>
                    <a:pt x="41" y="90"/>
                  </a:lnTo>
                  <a:lnTo>
                    <a:pt x="44" y="105"/>
                  </a:lnTo>
                  <a:lnTo>
                    <a:pt x="33" y="100"/>
                  </a:lnTo>
                  <a:lnTo>
                    <a:pt x="25" y="100"/>
                  </a:lnTo>
                  <a:lnTo>
                    <a:pt x="19" y="105"/>
                  </a:lnTo>
                  <a:lnTo>
                    <a:pt x="12" y="101"/>
                  </a:lnTo>
                  <a:lnTo>
                    <a:pt x="9" y="94"/>
                  </a:lnTo>
                  <a:lnTo>
                    <a:pt x="1" y="91"/>
                  </a:lnTo>
                  <a:lnTo>
                    <a:pt x="0" y="80"/>
                  </a:lnTo>
                  <a:lnTo>
                    <a:pt x="4" y="71"/>
                  </a:lnTo>
                  <a:lnTo>
                    <a:pt x="4" y="65"/>
                  </a:lnTo>
                  <a:lnTo>
                    <a:pt x="18" y="49"/>
                  </a:lnTo>
                  <a:lnTo>
                    <a:pt x="20" y="37"/>
                  </a:lnTo>
                  <a:lnTo>
                    <a:pt x="24" y="32"/>
                  </a:lnTo>
                  <a:lnTo>
                    <a:pt x="33" y="34"/>
                  </a:lnTo>
                  <a:lnTo>
                    <a:pt x="40" y="31"/>
                  </a:lnTo>
                  <a:lnTo>
                    <a:pt x="42" y="26"/>
                  </a:lnTo>
                  <a:lnTo>
                    <a:pt x="55" y="17"/>
                  </a:lnTo>
                  <a:lnTo>
                    <a:pt x="58" y="12"/>
                  </a:lnTo>
                  <a:lnTo>
                    <a:pt x="74" y="3"/>
                  </a:lnTo>
                  <a:lnTo>
                    <a:pt x="83" y="0"/>
                  </a:lnTo>
                  <a:lnTo>
                    <a:pt x="87" y="4"/>
                  </a:lnTo>
                  <a:lnTo>
                    <a:pt x="98" y="4"/>
                  </a:lnTo>
                  <a:lnTo>
                    <a:pt x="98"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22">
              <a:extLst>
                <a:ext uri="{FF2B5EF4-FFF2-40B4-BE49-F238E27FC236}">
                  <a16:creationId xmlns:a16="http://schemas.microsoft.com/office/drawing/2014/main" id="{8BAA886C-F74D-D91F-62A2-8F401BF693FA}"/>
                </a:ext>
              </a:extLst>
            </p:cNvPr>
            <p:cNvSpPr>
              <a:spLocks/>
            </p:cNvSpPr>
            <p:nvPr/>
          </p:nvSpPr>
          <p:spPr bwMode="auto">
            <a:xfrm>
              <a:off x="10023210" y="3612885"/>
              <a:ext cx="136495" cy="172998"/>
            </a:xfrm>
            <a:custGeom>
              <a:avLst/>
              <a:gdLst>
                <a:gd name="T0" fmla="*/ 84 w 86"/>
                <a:gd name="T1" fmla="*/ 84 h 109"/>
                <a:gd name="T2" fmla="*/ 86 w 86"/>
                <a:gd name="T3" fmla="*/ 98 h 109"/>
                <a:gd name="T4" fmla="*/ 79 w 86"/>
                <a:gd name="T5" fmla="*/ 95 h 109"/>
                <a:gd name="T6" fmla="*/ 83 w 86"/>
                <a:gd name="T7" fmla="*/ 109 h 109"/>
                <a:gd name="T8" fmla="*/ 76 w 86"/>
                <a:gd name="T9" fmla="*/ 100 h 109"/>
                <a:gd name="T10" fmla="*/ 74 w 86"/>
                <a:gd name="T11" fmla="*/ 90 h 109"/>
                <a:gd name="T12" fmla="*/ 70 w 86"/>
                <a:gd name="T13" fmla="*/ 81 h 109"/>
                <a:gd name="T14" fmla="*/ 62 w 86"/>
                <a:gd name="T15" fmla="*/ 70 h 109"/>
                <a:gd name="T16" fmla="*/ 46 w 86"/>
                <a:gd name="T17" fmla="*/ 69 h 109"/>
                <a:gd name="T18" fmla="*/ 49 w 86"/>
                <a:gd name="T19" fmla="*/ 77 h 109"/>
                <a:gd name="T20" fmla="*/ 45 w 86"/>
                <a:gd name="T21" fmla="*/ 87 h 109"/>
                <a:gd name="T22" fmla="*/ 38 w 86"/>
                <a:gd name="T23" fmla="*/ 84 h 109"/>
                <a:gd name="T24" fmla="*/ 36 w 86"/>
                <a:gd name="T25" fmla="*/ 87 h 109"/>
                <a:gd name="T26" fmla="*/ 31 w 86"/>
                <a:gd name="T27" fmla="*/ 85 h 109"/>
                <a:gd name="T28" fmla="*/ 25 w 86"/>
                <a:gd name="T29" fmla="*/ 84 h 109"/>
                <a:gd name="T30" fmla="*/ 19 w 86"/>
                <a:gd name="T31" fmla="*/ 68 h 109"/>
                <a:gd name="T32" fmla="*/ 12 w 86"/>
                <a:gd name="T33" fmla="*/ 53 h 109"/>
                <a:gd name="T34" fmla="*/ 13 w 86"/>
                <a:gd name="T35" fmla="*/ 42 h 109"/>
                <a:gd name="T36" fmla="*/ 2 w 86"/>
                <a:gd name="T37" fmla="*/ 37 h 109"/>
                <a:gd name="T38" fmla="*/ 5 w 86"/>
                <a:gd name="T39" fmla="*/ 30 h 109"/>
                <a:gd name="T40" fmla="*/ 14 w 86"/>
                <a:gd name="T41" fmla="*/ 23 h 109"/>
                <a:gd name="T42" fmla="*/ 0 w 86"/>
                <a:gd name="T43" fmla="*/ 13 h 109"/>
                <a:gd name="T44" fmla="*/ 3 w 86"/>
                <a:gd name="T45" fmla="*/ 0 h 109"/>
                <a:gd name="T46" fmla="*/ 18 w 86"/>
                <a:gd name="T47" fmla="*/ 8 h 109"/>
                <a:gd name="T48" fmla="*/ 26 w 86"/>
                <a:gd name="T49" fmla="*/ 9 h 109"/>
                <a:gd name="T50" fmla="*/ 29 w 86"/>
                <a:gd name="T51" fmla="*/ 22 h 109"/>
                <a:gd name="T52" fmla="*/ 45 w 86"/>
                <a:gd name="T53" fmla="*/ 25 h 109"/>
                <a:gd name="T54" fmla="*/ 60 w 86"/>
                <a:gd name="T55" fmla="*/ 25 h 109"/>
                <a:gd name="T56" fmla="*/ 71 w 86"/>
                <a:gd name="T57" fmla="*/ 28 h 109"/>
                <a:gd name="T58" fmla="*/ 66 w 86"/>
                <a:gd name="T59" fmla="*/ 44 h 109"/>
                <a:gd name="T60" fmla="*/ 59 w 86"/>
                <a:gd name="T61" fmla="*/ 45 h 109"/>
                <a:gd name="T62" fmla="*/ 55 w 86"/>
                <a:gd name="T63" fmla="*/ 56 h 109"/>
                <a:gd name="T64" fmla="*/ 66 w 86"/>
                <a:gd name="T65" fmla="*/ 66 h 109"/>
                <a:gd name="T66" fmla="*/ 67 w 86"/>
                <a:gd name="T67" fmla="*/ 53 h 109"/>
                <a:gd name="T68" fmla="*/ 71 w 86"/>
                <a:gd name="T69" fmla="*/ 53 h 109"/>
                <a:gd name="T70" fmla="*/ 84 w 86"/>
                <a:gd name="T71" fmla="*/ 84 h 109"/>
                <a:gd name="T72" fmla="*/ 84 w 86"/>
                <a:gd name="T73" fmla="*/ 8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9">
                  <a:moveTo>
                    <a:pt x="84" y="84"/>
                  </a:moveTo>
                  <a:lnTo>
                    <a:pt x="86" y="98"/>
                  </a:lnTo>
                  <a:lnTo>
                    <a:pt x="79" y="95"/>
                  </a:lnTo>
                  <a:lnTo>
                    <a:pt x="83" y="109"/>
                  </a:lnTo>
                  <a:lnTo>
                    <a:pt x="76" y="100"/>
                  </a:lnTo>
                  <a:lnTo>
                    <a:pt x="74" y="90"/>
                  </a:lnTo>
                  <a:lnTo>
                    <a:pt x="70" y="81"/>
                  </a:lnTo>
                  <a:lnTo>
                    <a:pt x="62" y="70"/>
                  </a:lnTo>
                  <a:lnTo>
                    <a:pt x="46" y="69"/>
                  </a:lnTo>
                  <a:lnTo>
                    <a:pt x="49" y="77"/>
                  </a:lnTo>
                  <a:lnTo>
                    <a:pt x="45" y="87"/>
                  </a:lnTo>
                  <a:lnTo>
                    <a:pt x="38" y="84"/>
                  </a:lnTo>
                  <a:lnTo>
                    <a:pt x="36" y="87"/>
                  </a:lnTo>
                  <a:lnTo>
                    <a:pt x="31" y="85"/>
                  </a:lnTo>
                  <a:lnTo>
                    <a:pt x="25" y="84"/>
                  </a:lnTo>
                  <a:lnTo>
                    <a:pt x="19" y="68"/>
                  </a:lnTo>
                  <a:lnTo>
                    <a:pt x="12" y="53"/>
                  </a:lnTo>
                  <a:lnTo>
                    <a:pt x="13" y="42"/>
                  </a:lnTo>
                  <a:lnTo>
                    <a:pt x="2" y="37"/>
                  </a:lnTo>
                  <a:lnTo>
                    <a:pt x="5" y="30"/>
                  </a:lnTo>
                  <a:lnTo>
                    <a:pt x="14" y="23"/>
                  </a:lnTo>
                  <a:lnTo>
                    <a:pt x="0" y="13"/>
                  </a:lnTo>
                  <a:lnTo>
                    <a:pt x="3" y="0"/>
                  </a:lnTo>
                  <a:lnTo>
                    <a:pt x="18" y="8"/>
                  </a:lnTo>
                  <a:lnTo>
                    <a:pt x="26" y="9"/>
                  </a:lnTo>
                  <a:lnTo>
                    <a:pt x="29" y="22"/>
                  </a:lnTo>
                  <a:lnTo>
                    <a:pt x="45" y="25"/>
                  </a:lnTo>
                  <a:lnTo>
                    <a:pt x="60" y="25"/>
                  </a:lnTo>
                  <a:lnTo>
                    <a:pt x="71" y="28"/>
                  </a:lnTo>
                  <a:lnTo>
                    <a:pt x="66" y="44"/>
                  </a:lnTo>
                  <a:lnTo>
                    <a:pt x="59" y="45"/>
                  </a:lnTo>
                  <a:lnTo>
                    <a:pt x="55" y="56"/>
                  </a:lnTo>
                  <a:lnTo>
                    <a:pt x="66" y="66"/>
                  </a:lnTo>
                  <a:lnTo>
                    <a:pt x="67" y="53"/>
                  </a:lnTo>
                  <a:lnTo>
                    <a:pt x="71" y="53"/>
                  </a:lnTo>
                  <a:lnTo>
                    <a:pt x="84" y="84"/>
                  </a:lnTo>
                  <a:lnTo>
                    <a:pt x="84" y="8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23">
              <a:extLst>
                <a:ext uri="{FF2B5EF4-FFF2-40B4-BE49-F238E27FC236}">
                  <a16:creationId xmlns:a16="http://schemas.microsoft.com/office/drawing/2014/main" id="{C071A661-6138-DEB9-6121-D18F24D054D6}"/>
                </a:ext>
              </a:extLst>
            </p:cNvPr>
            <p:cNvSpPr>
              <a:spLocks/>
            </p:cNvSpPr>
            <p:nvPr/>
          </p:nvSpPr>
          <p:spPr bwMode="auto">
            <a:xfrm>
              <a:off x="8278927" y="3078019"/>
              <a:ext cx="147605" cy="88880"/>
            </a:xfrm>
            <a:custGeom>
              <a:avLst/>
              <a:gdLst>
                <a:gd name="T0" fmla="*/ 93 w 93"/>
                <a:gd name="T1" fmla="*/ 10 h 56"/>
                <a:gd name="T2" fmla="*/ 86 w 93"/>
                <a:gd name="T3" fmla="*/ 18 h 56"/>
                <a:gd name="T4" fmla="*/ 83 w 93"/>
                <a:gd name="T5" fmla="*/ 31 h 56"/>
                <a:gd name="T6" fmla="*/ 89 w 93"/>
                <a:gd name="T7" fmla="*/ 41 h 56"/>
                <a:gd name="T8" fmla="*/ 75 w 93"/>
                <a:gd name="T9" fmla="*/ 39 h 56"/>
                <a:gd name="T10" fmla="*/ 61 w 93"/>
                <a:gd name="T11" fmla="*/ 45 h 56"/>
                <a:gd name="T12" fmla="*/ 61 w 93"/>
                <a:gd name="T13" fmla="*/ 55 h 56"/>
                <a:gd name="T14" fmla="*/ 48 w 93"/>
                <a:gd name="T15" fmla="*/ 56 h 56"/>
                <a:gd name="T16" fmla="*/ 36 w 93"/>
                <a:gd name="T17" fmla="*/ 49 h 56"/>
                <a:gd name="T18" fmla="*/ 24 w 93"/>
                <a:gd name="T19" fmla="*/ 55 h 56"/>
                <a:gd name="T20" fmla="*/ 13 w 93"/>
                <a:gd name="T21" fmla="*/ 54 h 56"/>
                <a:gd name="T22" fmla="*/ 11 w 93"/>
                <a:gd name="T23" fmla="*/ 42 h 56"/>
                <a:gd name="T24" fmla="*/ 3 w 93"/>
                <a:gd name="T25" fmla="*/ 35 h 56"/>
                <a:gd name="T26" fmla="*/ 4 w 93"/>
                <a:gd name="T27" fmla="*/ 33 h 56"/>
                <a:gd name="T28" fmla="*/ 3 w 93"/>
                <a:gd name="T29" fmla="*/ 31 h 56"/>
                <a:gd name="T30" fmla="*/ 4 w 93"/>
                <a:gd name="T31" fmla="*/ 25 h 56"/>
                <a:gd name="T32" fmla="*/ 10 w 93"/>
                <a:gd name="T33" fmla="*/ 19 h 56"/>
                <a:gd name="T34" fmla="*/ 1 w 93"/>
                <a:gd name="T35" fmla="*/ 11 h 56"/>
                <a:gd name="T36" fmla="*/ 0 w 93"/>
                <a:gd name="T37" fmla="*/ 4 h 56"/>
                <a:gd name="T38" fmla="*/ 3 w 93"/>
                <a:gd name="T39" fmla="*/ 0 h 56"/>
                <a:gd name="T40" fmla="*/ 8 w 93"/>
                <a:gd name="T41" fmla="*/ 7 h 56"/>
                <a:gd name="T42" fmla="*/ 14 w 93"/>
                <a:gd name="T43" fmla="*/ 7 h 56"/>
                <a:gd name="T44" fmla="*/ 26 w 93"/>
                <a:gd name="T45" fmla="*/ 9 h 56"/>
                <a:gd name="T46" fmla="*/ 48 w 93"/>
                <a:gd name="T47" fmla="*/ 10 h 56"/>
                <a:gd name="T48" fmla="*/ 55 w 93"/>
                <a:gd name="T49" fmla="*/ 5 h 56"/>
                <a:gd name="T50" fmla="*/ 72 w 93"/>
                <a:gd name="T51" fmla="*/ 1 h 56"/>
                <a:gd name="T52" fmla="*/ 84 w 93"/>
                <a:gd name="T53" fmla="*/ 8 h 56"/>
                <a:gd name="T54" fmla="*/ 93 w 93"/>
                <a:gd name="T55" fmla="*/ 10 h 56"/>
                <a:gd name="T56" fmla="*/ 93 w 93"/>
                <a:gd name="T57"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56">
                  <a:moveTo>
                    <a:pt x="93" y="10"/>
                  </a:moveTo>
                  <a:lnTo>
                    <a:pt x="86" y="18"/>
                  </a:lnTo>
                  <a:lnTo>
                    <a:pt x="83" y="31"/>
                  </a:lnTo>
                  <a:lnTo>
                    <a:pt x="89" y="41"/>
                  </a:lnTo>
                  <a:lnTo>
                    <a:pt x="75" y="39"/>
                  </a:lnTo>
                  <a:lnTo>
                    <a:pt x="61" y="45"/>
                  </a:lnTo>
                  <a:lnTo>
                    <a:pt x="61" y="55"/>
                  </a:lnTo>
                  <a:lnTo>
                    <a:pt x="48" y="56"/>
                  </a:lnTo>
                  <a:lnTo>
                    <a:pt x="36" y="49"/>
                  </a:lnTo>
                  <a:lnTo>
                    <a:pt x="24" y="55"/>
                  </a:lnTo>
                  <a:lnTo>
                    <a:pt x="13" y="54"/>
                  </a:lnTo>
                  <a:lnTo>
                    <a:pt x="11" y="42"/>
                  </a:lnTo>
                  <a:lnTo>
                    <a:pt x="3" y="35"/>
                  </a:lnTo>
                  <a:lnTo>
                    <a:pt x="4" y="33"/>
                  </a:lnTo>
                  <a:lnTo>
                    <a:pt x="3" y="31"/>
                  </a:lnTo>
                  <a:lnTo>
                    <a:pt x="4" y="25"/>
                  </a:lnTo>
                  <a:lnTo>
                    <a:pt x="10" y="19"/>
                  </a:lnTo>
                  <a:lnTo>
                    <a:pt x="1" y="11"/>
                  </a:lnTo>
                  <a:lnTo>
                    <a:pt x="0" y="4"/>
                  </a:lnTo>
                  <a:lnTo>
                    <a:pt x="3" y="0"/>
                  </a:lnTo>
                  <a:lnTo>
                    <a:pt x="8" y="7"/>
                  </a:lnTo>
                  <a:lnTo>
                    <a:pt x="14" y="7"/>
                  </a:lnTo>
                  <a:lnTo>
                    <a:pt x="26" y="9"/>
                  </a:lnTo>
                  <a:lnTo>
                    <a:pt x="48" y="10"/>
                  </a:lnTo>
                  <a:lnTo>
                    <a:pt x="55" y="5"/>
                  </a:lnTo>
                  <a:lnTo>
                    <a:pt x="72" y="1"/>
                  </a:lnTo>
                  <a:lnTo>
                    <a:pt x="84" y="8"/>
                  </a:lnTo>
                  <a:lnTo>
                    <a:pt x="93" y="10"/>
                  </a:lnTo>
                  <a:lnTo>
                    <a:pt x="93"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24">
              <a:extLst>
                <a:ext uri="{FF2B5EF4-FFF2-40B4-BE49-F238E27FC236}">
                  <a16:creationId xmlns:a16="http://schemas.microsoft.com/office/drawing/2014/main" id="{2DDB7CC6-22A2-A855-C744-A1ABCF56D937}"/>
                </a:ext>
              </a:extLst>
            </p:cNvPr>
            <p:cNvSpPr>
              <a:spLocks/>
            </p:cNvSpPr>
            <p:nvPr/>
          </p:nvSpPr>
          <p:spPr bwMode="auto">
            <a:xfrm>
              <a:off x="8117037" y="3047863"/>
              <a:ext cx="93642" cy="77769"/>
            </a:xfrm>
            <a:custGeom>
              <a:avLst/>
              <a:gdLst>
                <a:gd name="T0" fmla="*/ 49 w 59"/>
                <a:gd name="T1" fmla="*/ 7 h 49"/>
                <a:gd name="T2" fmla="*/ 54 w 59"/>
                <a:gd name="T3" fmla="*/ 7 h 49"/>
                <a:gd name="T4" fmla="*/ 51 w 59"/>
                <a:gd name="T5" fmla="*/ 15 h 49"/>
                <a:gd name="T6" fmla="*/ 59 w 59"/>
                <a:gd name="T7" fmla="*/ 23 h 49"/>
                <a:gd name="T8" fmla="*/ 57 w 59"/>
                <a:gd name="T9" fmla="*/ 31 h 49"/>
                <a:gd name="T10" fmla="*/ 54 w 59"/>
                <a:gd name="T11" fmla="*/ 32 h 49"/>
                <a:gd name="T12" fmla="*/ 51 w 59"/>
                <a:gd name="T13" fmla="*/ 34 h 49"/>
                <a:gd name="T14" fmla="*/ 47 w 59"/>
                <a:gd name="T15" fmla="*/ 38 h 49"/>
                <a:gd name="T16" fmla="*/ 46 w 59"/>
                <a:gd name="T17" fmla="*/ 49 h 49"/>
                <a:gd name="T18" fmla="*/ 31 w 59"/>
                <a:gd name="T19" fmla="*/ 42 h 49"/>
                <a:gd name="T20" fmla="*/ 25 w 59"/>
                <a:gd name="T21" fmla="*/ 34 h 49"/>
                <a:gd name="T22" fmla="*/ 19 w 59"/>
                <a:gd name="T23" fmla="*/ 29 h 49"/>
                <a:gd name="T24" fmla="*/ 12 w 59"/>
                <a:gd name="T25" fmla="*/ 23 h 49"/>
                <a:gd name="T26" fmla="*/ 8 w 59"/>
                <a:gd name="T27" fmla="*/ 17 h 49"/>
                <a:gd name="T28" fmla="*/ 0 w 59"/>
                <a:gd name="T29" fmla="*/ 8 h 49"/>
                <a:gd name="T30" fmla="*/ 2 w 59"/>
                <a:gd name="T31" fmla="*/ 0 h 49"/>
                <a:gd name="T32" fmla="*/ 8 w 59"/>
                <a:gd name="T33" fmla="*/ 5 h 49"/>
                <a:gd name="T34" fmla="*/ 11 w 59"/>
                <a:gd name="T35" fmla="*/ 0 h 49"/>
                <a:gd name="T36" fmla="*/ 17 w 59"/>
                <a:gd name="T37" fmla="*/ 0 h 49"/>
                <a:gd name="T38" fmla="*/ 31 w 59"/>
                <a:gd name="T39" fmla="*/ 3 h 49"/>
                <a:gd name="T40" fmla="*/ 41 w 59"/>
                <a:gd name="T41" fmla="*/ 3 h 49"/>
                <a:gd name="T42" fmla="*/ 49 w 59"/>
                <a:gd name="T43" fmla="*/ 7 h 49"/>
                <a:gd name="T44" fmla="*/ 49 w 59"/>
                <a:gd name="T45"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9">
                  <a:moveTo>
                    <a:pt x="49" y="7"/>
                  </a:moveTo>
                  <a:lnTo>
                    <a:pt x="54" y="7"/>
                  </a:lnTo>
                  <a:lnTo>
                    <a:pt x="51" y="15"/>
                  </a:lnTo>
                  <a:lnTo>
                    <a:pt x="59" y="23"/>
                  </a:lnTo>
                  <a:lnTo>
                    <a:pt x="57" y="31"/>
                  </a:lnTo>
                  <a:lnTo>
                    <a:pt x="54" y="32"/>
                  </a:lnTo>
                  <a:lnTo>
                    <a:pt x="51" y="34"/>
                  </a:lnTo>
                  <a:lnTo>
                    <a:pt x="47" y="38"/>
                  </a:lnTo>
                  <a:lnTo>
                    <a:pt x="46" y="49"/>
                  </a:lnTo>
                  <a:lnTo>
                    <a:pt x="31" y="42"/>
                  </a:lnTo>
                  <a:lnTo>
                    <a:pt x="25" y="34"/>
                  </a:lnTo>
                  <a:lnTo>
                    <a:pt x="19" y="29"/>
                  </a:lnTo>
                  <a:lnTo>
                    <a:pt x="12" y="23"/>
                  </a:lnTo>
                  <a:lnTo>
                    <a:pt x="8" y="17"/>
                  </a:lnTo>
                  <a:lnTo>
                    <a:pt x="0" y="8"/>
                  </a:lnTo>
                  <a:lnTo>
                    <a:pt x="2" y="0"/>
                  </a:lnTo>
                  <a:lnTo>
                    <a:pt x="8" y="5"/>
                  </a:lnTo>
                  <a:lnTo>
                    <a:pt x="11" y="0"/>
                  </a:lnTo>
                  <a:lnTo>
                    <a:pt x="17" y="0"/>
                  </a:lnTo>
                  <a:lnTo>
                    <a:pt x="31" y="3"/>
                  </a:lnTo>
                  <a:lnTo>
                    <a:pt x="41" y="3"/>
                  </a:lnTo>
                  <a:lnTo>
                    <a:pt x="49" y="7"/>
                  </a:lnTo>
                  <a:lnTo>
                    <a:pt x="49" y="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25">
              <a:extLst>
                <a:ext uri="{FF2B5EF4-FFF2-40B4-BE49-F238E27FC236}">
                  <a16:creationId xmlns:a16="http://schemas.microsoft.com/office/drawing/2014/main" id="{5554BEB6-1130-9156-CBE8-D834D59A148C}"/>
                </a:ext>
              </a:extLst>
            </p:cNvPr>
            <p:cNvSpPr>
              <a:spLocks/>
            </p:cNvSpPr>
            <p:nvPr/>
          </p:nvSpPr>
          <p:spPr bwMode="auto">
            <a:xfrm>
              <a:off x="8266230" y="2730435"/>
              <a:ext cx="211091" cy="139668"/>
            </a:xfrm>
            <a:custGeom>
              <a:avLst/>
              <a:gdLst>
                <a:gd name="T0" fmla="*/ 128 w 133"/>
                <a:gd name="T1" fmla="*/ 54 h 88"/>
                <a:gd name="T2" fmla="*/ 117 w 133"/>
                <a:gd name="T3" fmla="*/ 54 h 88"/>
                <a:gd name="T4" fmla="*/ 114 w 133"/>
                <a:gd name="T5" fmla="*/ 55 h 88"/>
                <a:gd name="T6" fmla="*/ 119 w 133"/>
                <a:gd name="T7" fmla="*/ 61 h 88"/>
                <a:gd name="T8" fmla="*/ 125 w 133"/>
                <a:gd name="T9" fmla="*/ 73 h 88"/>
                <a:gd name="T10" fmla="*/ 112 w 133"/>
                <a:gd name="T11" fmla="*/ 74 h 88"/>
                <a:gd name="T12" fmla="*/ 109 w 133"/>
                <a:gd name="T13" fmla="*/ 78 h 88"/>
                <a:gd name="T14" fmla="*/ 109 w 133"/>
                <a:gd name="T15" fmla="*/ 88 h 88"/>
                <a:gd name="T16" fmla="*/ 103 w 133"/>
                <a:gd name="T17" fmla="*/ 86 h 88"/>
                <a:gd name="T18" fmla="*/ 91 w 133"/>
                <a:gd name="T19" fmla="*/ 86 h 88"/>
                <a:gd name="T20" fmla="*/ 86 w 133"/>
                <a:gd name="T21" fmla="*/ 82 h 88"/>
                <a:gd name="T22" fmla="*/ 81 w 133"/>
                <a:gd name="T23" fmla="*/ 86 h 88"/>
                <a:gd name="T24" fmla="*/ 75 w 133"/>
                <a:gd name="T25" fmla="*/ 83 h 88"/>
                <a:gd name="T26" fmla="*/ 64 w 133"/>
                <a:gd name="T27" fmla="*/ 83 h 88"/>
                <a:gd name="T28" fmla="*/ 47 w 133"/>
                <a:gd name="T29" fmla="*/ 78 h 88"/>
                <a:gd name="T30" fmla="*/ 32 w 133"/>
                <a:gd name="T31" fmla="*/ 77 h 88"/>
                <a:gd name="T32" fmla="*/ 21 w 133"/>
                <a:gd name="T33" fmla="*/ 77 h 88"/>
                <a:gd name="T34" fmla="*/ 14 w 133"/>
                <a:gd name="T35" fmla="*/ 82 h 88"/>
                <a:gd name="T36" fmla="*/ 7 w 133"/>
                <a:gd name="T37" fmla="*/ 83 h 88"/>
                <a:gd name="T38" fmla="*/ 6 w 133"/>
                <a:gd name="T39" fmla="*/ 74 h 88"/>
                <a:gd name="T40" fmla="*/ 0 w 133"/>
                <a:gd name="T41" fmla="*/ 66 h 88"/>
                <a:gd name="T42" fmla="*/ 9 w 133"/>
                <a:gd name="T43" fmla="*/ 63 h 88"/>
                <a:gd name="T44" fmla="*/ 7 w 133"/>
                <a:gd name="T45" fmla="*/ 55 h 88"/>
                <a:gd name="T46" fmla="*/ 2 w 133"/>
                <a:gd name="T47" fmla="*/ 49 h 88"/>
                <a:gd name="T48" fmla="*/ 0 w 133"/>
                <a:gd name="T49" fmla="*/ 40 h 88"/>
                <a:gd name="T50" fmla="*/ 14 w 133"/>
                <a:gd name="T51" fmla="*/ 40 h 88"/>
                <a:gd name="T52" fmla="*/ 29 w 133"/>
                <a:gd name="T53" fmla="*/ 34 h 88"/>
                <a:gd name="T54" fmla="*/ 30 w 133"/>
                <a:gd name="T55" fmla="*/ 23 h 88"/>
                <a:gd name="T56" fmla="*/ 40 w 133"/>
                <a:gd name="T57" fmla="*/ 17 h 88"/>
                <a:gd name="T58" fmla="*/ 37 w 133"/>
                <a:gd name="T59" fmla="*/ 9 h 88"/>
                <a:gd name="T60" fmla="*/ 46 w 133"/>
                <a:gd name="T61" fmla="*/ 6 h 88"/>
                <a:gd name="T62" fmla="*/ 60 w 133"/>
                <a:gd name="T63" fmla="*/ 0 h 88"/>
                <a:gd name="T64" fmla="*/ 75 w 133"/>
                <a:gd name="T65" fmla="*/ 4 h 88"/>
                <a:gd name="T66" fmla="*/ 77 w 133"/>
                <a:gd name="T67" fmla="*/ 9 h 88"/>
                <a:gd name="T68" fmla="*/ 85 w 133"/>
                <a:gd name="T69" fmla="*/ 6 h 88"/>
                <a:gd name="T70" fmla="*/ 99 w 133"/>
                <a:gd name="T71" fmla="*/ 11 h 88"/>
                <a:gd name="T72" fmla="*/ 103 w 133"/>
                <a:gd name="T73" fmla="*/ 20 h 88"/>
                <a:gd name="T74" fmla="*/ 100 w 133"/>
                <a:gd name="T75" fmla="*/ 24 h 88"/>
                <a:gd name="T76" fmla="*/ 111 w 133"/>
                <a:gd name="T77" fmla="*/ 36 h 88"/>
                <a:gd name="T78" fmla="*/ 117 w 133"/>
                <a:gd name="T79" fmla="*/ 39 h 88"/>
                <a:gd name="T80" fmla="*/ 117 w 133"/>
                <a:gd name="T81" fmla="*/ 43 h 88"/>
                <a:gd name="T82" fmla="*/ 128 w 133"/>
                <a:gd name="T83" fmla="*/ 46 h 88"/>
                <a:gd name="T84" fmla="*/ 133 w 133"/>
                <a:gd name="T85" fmla="*/ 51 h 88"/>
                <a:gd name="T86" fmla="*/ 128 w 133"/>
                <a:gd name="T87" fmla="*/ 54 h 88"/>
                <a:gd name="T88" fmla="*/ 128 w 133"/>
                <a:gd name="T89"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88">
                  <a:moveTo>
                    <a:pt x="128" y="54"/>
                  </a:moveTo>
                  <a:lnTo>
                    <a:pt x="117" y="54"/>
                  </a:lnTo>
                  <a:lnTo>
                    <a:pt x="114" y="55"/>
                  </a:lnTo>
                  <a:lnTo>
                    <a:pt x="119" y="61"/>
                  </a:lnTo>
                  <a:lnTo>
                    <a:pt x="125" y="73"/>
                  </a:lnTo>
                  <a:lnTo>
                    <a:pt x="112" y="74"/>
                  </a:lnTo>
                  <a:lnTo>
                    <a:pt x="109" y="78"/>
                  </a:lnTo>
                  <a:lnTo>
                    <a:pt x="109" y="88"/>
                  </a:lnTo>
                  <a:lnTo>
                    <a:pt x="103" y="86"/>
                  </a:lnTo>
                  <a:lnTo>
                    <a:pt x="91" y="86"/>
                  </a:lnTo>
                  <a:lnTo>
                    <a:pt x="86" y="82"/>
                  </a:lnTo>
                  <a:lnTo>
                    <a:pt x="81" y="86"/>
                  </a:lnTo>
                  <a:lnTo>
                    <a:pt x="75" y="83"/>
                  </a:lnTo>
                  <a:lnTo>
                    <a:pt x="64" y="83"/>
                  </a:lnTo>
                  <a:lnTo>
                    <a:pt x="47" y="78"/>
                  </a:lnTo>
                  <a:lnTo>
                    <a:pt x="32" y="77"/>
                  </a:lnTo>
                  <a:lnTo>
                    <a:pt x="21" y="77"/>
                  </a:lnTo>
                  <a:lnTo>
                    <a:pt x="14" y="82"/>
                  </a:lnTo>
                  <a:lnTo>
                    <a:pt x="7" y="83"/>
                  </a:lnTo>
                  <a:lnTo>
                    <a:pt x="6" y="74"/>
                  </a:lnTo>
                  <a:lnTo>
                    <a:pt x="0" y="66"/>
                  </a:lnTo>
                  <a:lnTo>
                    <a:pt x="9" y="63"/>
                  </a:lnTo>
                  <a:lnTo>
                    <a:pt x="7" y="55"/>
                  </a:lnTo>
                  <a:lnTo>
                    <a:pt x="2" y="49"/>
                  </a:lnTo>
                  <a:lnTo>
                    <a:pt x="0" y="40"/>
                  </a:lnTo>
                  <a:lnTo>
                    <a:pt x="14" y="40"/>
                  </a:lnTo>
                  <a:lnTo>
                    <a:pt x="29" y="34"/>
                  </a:lnTo>
                  <a:lnTo>
                    <a:pt x="30" y="23"/>
                  </a:lnTo>
                  <a:lnTo>
                    <a:pt x="40" y="17"/>
                  </a:lnTo>
                  <a:lnTo>
                    <a:pt x="37" y="9"/>
                  </a:lnTo>
                  <a:lnTo>
                    <a:pt x="46" y="6"/>
                  </a:lnTo>
                  <a:lnTo>
                    <a:pt x="60" y="0"/>
                  </a:lnTo>
                  <a:lnTo>
                    <a:pt x="75" y="4"/>
                  </a:lnTo>
                  <a:lnTo>
                    <a:pt x="77" y="9"/>
                  </a:lnTo>
                  <a:lnTo>
                    <a:pt x="85" y="6"/>
                  </a:lnTo>
                  <a:lnTo>
                    <a:pt x="99" y="11"/>
                  </a:lnTo>
                  <a:lnTo>
                    <a:pt x="103" y="20"/>
                  </a:lnTo>
                  <a:lnTo>
                    <a:pt x="100" y="24"/>
                  </a:lnTo>
                  <a:lnTo>
                    <a:pt x="111" y="36"/>
                  </a:lnTo>
                  <a:lnTo>
                    <a:pt x="117" y="39"/>
                  </a:lnTo>
                  <a:lnTo>
                    <a:pt x="117" y="43"/>
                  </a:lnTo>
                  <a:lnTo>
                    <a:pt x="128" y="46"/>
                  </a:lnTo>
                  <a:lnTo>
                    <a:pt x="133" y="51"/>
                  </a:lnTo>
                  <a:lnTo>
                    <a:pt x="128" y="54"/>
                  </a:lnTo>
                  <a:lnTo>
                    <a:pt x="128" y="5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26">
              <a:extLst>
                <a:ext uri="{FF2B5EF4-FFF2-40B4-BE49-F238E27FC236}">
                  <a16:creationId xmlns:a16="http://schemas.microsoft.com/office/drawing/2014/main" id="{0ACD675D-4C33-F23A-0F4B-B3AA56511425}"/>
                </a:ext>
              </a:extLst>
            </p:cNvPr>
            <p:cNvSpPr>
              <a:spLocks/>
            </p:cNvSpPr>
            <p:nvPr/>
          </p:nvSpPr>
          <p:spPr bwMode="auto">
            <a:xfrm>
              <a:off x="5388720" y="3852543"/>
              <a:ext cx="38092" cy="79357"/>
            </a:xfrm>
            <a:custGeom>
              <a:avLst/>
              <a:gdLst>
                <a:gd name="T0" fmla="*/ 5 w 24"/>
                <a:gd name="T1" fmla="*/ 50 h 50"/>
                <a:gd name="T2" fmla="*/ 0 w 24"/>
                <a:gd name="T3" fmla="*/ 50 h 50"/>
                <a:gd name="T4" fmla="*/ 4 w 24"/>
                <a:gd name="T5" fmla="*/ 28 h 50"/>
                <a:gd name="T6" fmla="*/ 6 w 24"/>
                <a:gd name="T7" fmla="*/ 13 h 50"/>
                <a:gd name="T8" fmla="*/ 6 w 24"/>
                <a:gd name="T9" fmla="*/ 10 h 50"/>
                <a:gd name="T10" fmla="*/ 8 w 24"/>
                <a:gd name="T11" fmla="*/ 10 h 50"/>
                <a:gd name="T12" fmla="*/ 11 w 24"/>
                <a:gd name="T13" fmla="*/ 12 h 50"/>
                <a:gd name="T14" fmla="*/ 18 w 24"/>
                <a:gd name="T15" fmla="*/ 0 h 50"/>
                <a:gd name="T16" fmla="*/ 22 w 24"/>
                <a:gd name="T17" fmla="*/ 0 h 50"/>
                <a:gd name="T18" fmla="*/ 21 w 24"/>
                <a:gd name="T19" fmla="*/ 3 h 50"/>
                <a:gd name="T20" fmla="*/ 24 w 24"/>
                <a:gd name="T21" fmla="*/ 3 h 50"/>
                <a:gd name="T22" fmla="*/ 23 w 24"/>
                <a:gd name="T23" fmla="*/ 8 h 50"/>
                <a:gd name="T24" fmla="*/ 20 w 24"/>
                <a:gd name="T25" fmla="*/ 16 h 50"/>
                <a:gd name="T26" fmla="*/ 20 w 24"/>
                <a:gd name="T27" fmla="*/ 19 h 50"/>
                <a:gd name="T28" fmla="*/ 18 w 24"/>
                <a:gd name="T29" fmla="*/ 26 h 50"/>
                <a:gd name="T30" fmla="*/ 19 w 24"/>
                <a:gd name="T31" fmla="*/ 28 h 50"/>
                <a:gd name="T32" fmla="*/ 16 w 24"/>
                <a:gd name="T33" fmla="*/ 38 h 50"/>
                <a:gd name="T34" fmla="*/ 12 w 24"/>
                <a:gd name="T35" fmla="*/ 43 h 50"/>
                <a:gd name="T36" fmla="*/ 8 w 24"/>
                <a:gd name="T37" fmla="*/ 43 h 50"/>
                <a:gd name="T38" fmla="*/ 5 w 24"/>
                <a:gd name="T39" fmla="*/ 50 h 50"/>
                <a:gd name="T40" fmla="*/ 5 w 24"/>
                <a:gd name="T4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50">
                  <a:moveTo>
                    <a:pt x="5" y="50"/>
                  </a:moveTo>
                  <a:lnTo>
                    <a:pt x="0" y="50"/>
                  </a:lnTo>
                  <a:lnTo>
                    <a:pt x="4" y="28"/>
                  </a:lnTo>
                  <a:lnTo>
                    <a:pt x="6" y="13"/>
                  </a:lnTo>
                  <a:lnTo>
                    <a:pt x="6" y="10"/>
                  </a:lnTo>
                  <a:lnTo>
                    <a:pt x="8" y="10"/>
                  </a:lnTo>
                  <a:lnTo>
                    <a:pt x="11" y="12"/>
                  </a:lnTo>
                  <a:lnTo>
                    <a:pt x="18" y="0"/>
                  </a:lnTo>
                  <a:lnTo>
                    <a:pt x="22" y="0"/>
                  </a:lnTo>
                  <a:lnTo>
                    <a:pt x="21" y="3"/>
                  </a:lnTo>
                  <a:lnTo>
                    <a:pt x="24" y="3"/>
                  </a:lnTo>
                  <a:lnTo>
                    <a:pt x="23" y="8"/>
                  </a:lnTo>
                  <a:lnTo>
                    <a:pt x="20" y="16"/>
                  </a:lnTo>
                  <a:lnTo>
                    <a:pt x="20" y="19"/>
                  </a:lnTo>
                  <a:lnTo>
                    <a:pt x="18" y="26"/>
                  </a:lnTo>
                  <a:lnTo>
                    <a:pt x="19" y="28"/>
                  </a:lnTo>
                  <a:lnTo>
                    <a:pt x="16" y="38"/>
                  </a:lnTo>
                  <a:lnTo>
                    <a:pt x="12" y="43"/>
                  </a:lnTo>
                  <a:lnTo>
                    <a:pt x="8" y="43"/>
                  </a:lnTo>
                  <a:lnTo>
                    <a:pt x="5" y="50"/>
                  </a:lnTo>
                  <a:lnTo>
                    <a:pt x="5" y="5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27">
              <a:extLst>
                <a:ext uri="{FF2B5EF4-FFF2-40B4-BE49-F238E27FC236}">
                  <a16:creationId xmlns:a16="http://schemas.microsoft.com/office/drawing/2014/main" id="{D424D73F-C583-4332-9ACE-4DA832D6A835}"/>
                </a:ext>
              </a:extLst>
            </p:cNvPr>
            <p:cNvSpPr>
              <a:spLocks/>
            </p:cNvSpPr>
            <p:nvPr/>
          </p:nvSpPr>
          <p:spPr bwMode="auto">
            <a:xfrm>
              <a:off x="5896609" y="4706424"/>
              <a:ext cx="333302" cy="395197"/>
            </a:xfrm>
            <a:custGeom>
              <a:avLst/>
              <a:gdLst>
                <a:gd name="T0" fmla="*/ 202 w 210"/>
                <a:gd name="T1" fmla="*/ 198 h 249"/>
                <a:gd name="T2" fmla="*/ 202 w 210"/>
                <a:gd name="T3" fmla="*/ 192 h 249"/>
                <a:gd name="T4" fmla="*/ 185 w 210"/>
                <a:gd name="T5" fmla="*/ 182 h 249"/>
                <a:gd name="T6" fmla="*/ 170 w 210"/>
                <a:gd name="T7" fmla="*/ 182 h 249"/>
                <a:gd name="T8" fmla="*/ 142 w 210"/>
                <a:gd name="T9" fmla="*/ 188 h 249"/>
                <a:gd name="T10" fmla="*/ 136 w 210"/>
                <a:gd name="T11" fmla="*/ 204 h 249"/>
                <a:gd name="T12" fmla="*/ 136 w 210"/>
                <a:gd name="T13" fmla="*/ 214 h 249"/>
                <a:gd name="T14" fmla="*/ 131 w 210"/>
                <a:gd name="T15" fmla="*/ 237 h 249"/>
                <a:gd name="T16" fmla="*/ 128 w 210"/>
                <a:gd name="T17" fmla="*/ 233 h 249"/>
                <a:gd name="T18" fmla="*/ 110 w 210"/>
                <a:gd name="T19" fmla="*/ 232 h 249"/>
                <a:gd name="T20" fmla="*/ 105 w 210"/>
                <a:gd name="T21" fmla="*/ 248 h 249"/>
                <a:gd name="T22" fmla="*/ 94 w 210"/>
                <a:gd name="T23" fmla="*/ 234 h 249"/>
                <a:gd name="T24" fmla="*/ 72 w 210"/>
                <a:gd name="T25" fmla="*/ 229 h 249"/>
                <a:gd name="T26" fmla="*/ 60 w 210"/>
                <a:gd name="T27" fmla="*/ 246 h 249"/>
                <a:gd name="T28" fmla="*/ 48 w 210"/>
                <a:gd name="T29" fmla="*/ 249 h 249"/>
                <a:gd name="T30" fmla="*/ 39 w 210"/>
                <a:gd name="T31" fmla="*/ 223 h 249"/>
                <a:gd name="T32" fmla="*/ 28 w 210"/>
                <a:gd name="T33" fmla="*/ 201 h 249"/>
                <a:gd name="T34" fmla="*/ 31 w 210"/>
                <a:gd name="T35" fmla="*/ 183 h 249"/>
                <a:gd name="T36" fmla="*/ 22 w 210"/>
                <a:gd name="T37" fmla="*/ 175 h 249"/>
                <a:gd name="T38" fmla="*/ 19 w 210"/>
                <a:gd name="T39" fmla="*/ 161 h 249"/>
                <a:gd name="T40" fmla="*/ 9 w 210"/>
                <a:gd name="T41" fmla="*/ 149 h 249"/>
                <a:gd name="T42" fmla="*/ 17 w 210"/>
                <a:gd name="T43" fmla="*/ 128 h 249"/>
                <a:gd name="T44" fmla="*/ 9 w 210"/>
                <a:gd name="T45" fmla="*/ 112 h 249"/>
                <a:gd name="T46" fmla="*/ 12 w 210"/>
                <a:gd name="T47" fmla="*/ 106 h 249"/>
                <a:gd name="T48" fmla="*/ 8 w 210"/>
                <a:gd name="T49" fmla="*/ 98 h 249"/>
                <a:gd name="T50" fmla="*/ 14 w 210"/>
                <a:gd name="T51" fmla="*/ 89 h 249"/>
                <a:gd name="T52" fmla="*/ 13 w 210"/>
                <a:gd name="T53" fmla="*/ 73 h 249"/>
                <a:gd name="T54" fmla="*/ 13 w 210"/>
                <a:gd name="T55" fmla="*/ 59 h 249"/>
                <a:gd name="T56" fmla="*/ 16 w 210"/>
                <a:gd name="T57" fmla="*/ 53 h 249"/>
                <a:gd name="T58" fmla="*/ 0 w 210"/>
                <a:gd name="T59" fmla="*/ 22 h 249"/>
                <a:gd name="T60" fmla="*/ 13 w 210"/>
                <a:gd name="T61" fmla="*/ 24 h 249"/>
                <a:gd name="T62" fmla="*/ 22 w 210"/>
                <a:gd name="T63" fmla="*/ 23 h 249"/>
                <a:gd name="T64" fmla="*/ 25 w 210"/>
                <a:gd name="T65" fmla="*/ 17 h 249"/>
                <a:gd name="T66" fmla="*/ 39 w 210"/>
                <a:gd name="T67" fmla="*/ 10 h 249"/>
                <a:gd name="T68" fmla="*/ 48 w 210"/>
                <a:gd name="T69" fmla="*/ 3 h 249"/>
                <a:gd name="T70" fmla="*/ 69 w 210"/>
                <a:gd name="T71" fmla="*/ 0 h 249"/>
                <a:gd name="T72" fmla="*/ 68 w 210"/>
                <a:gd name="T73" fmla="*/ 14 h 249"/>
                <a:gd name="T74" fmla="*/ 70 w 210"/>
                <a:gd name="T75" fmla="*/ 21 h 249"/>
                <a:gd name="T76" fmla="*/ 70 w 210"/>
                <a:gd name="T77" fmla="*/ 34 h 249"/>
                <a:gd name="T78" fmla="*/ 89 w 210"/>
                <a:gd name="T79" fmla="*/ 51 h 249"/>
                <a:gd name="T80" fmla="*/ 107 w 210"/>
                <a:gd name="T81" fmla="*/ 54 h 249"/>
                <a:gd name="T82" fmla="*/ 115 w 210"/>
                <a:gd name="T83" fmla="*/ 61 h 249"/>
                <a:gd name="T84" fmla="*/ 126 w 210"/>
                <a:gd name="T85" fmla="*/ 65 h 249"/>
                <a:gd name="T86" fmla="*/ 133 w 210"/>
                <a:gd name="T87" fmla="*/ 71 h 249"/>
                <a:gd name="T88" fmla="*/ 144 w 210"/>
                <a:gd name="T89" fmla="*/ 71 h 249"/>
                <a:gd name="T90" fmla="*/ 154 w 210"/>
                <a:gd name="T91" fmla="*/ 76 h 249"/>
                <a:gd name="T92" fmla="*/ 156 w 210"/>
                <a:gd name="T93" fmla="*/ 87 h 249"/>
                <a:gd name="T94" fmla="*/ 159 w 210"/>
                <a:gd name="T95" fmla="*/ 93 h 249"/>
                <a:gd name="T96" fmla="*/ 160 w 210"/>
                <a:gd name="T97" fmla="*/ 100 h 249"/>
                <a:gd name="T98" fmla="*/ 155 w 210"/>
                <a:gd name="T99" fmla="*/ 101 h 249"/>
                <a:gd name="T100" fmla="*/ 163 w 210"/>
                <a:gd name="T101" fmla="*/ 123 h 249"/>
                <a:gd name="T102" fmla="*/ 195 w 210"/>
                <a:gd name="T103" fmla="*/ 124 h 249"/>
                <a:gd name="T104" fmla="*/ 193 w 210"/>
                <a:gd name="T105" fmla="*/ 135 h 249"/>
                <a:gd name="T106" fmla="*/ 196 w 210"/>
                <a:gd name="T107" fmla="*/ 143 h 249"/>
                <a:gd name="T108" fmla="*/ 205 w 210"/>
                <a:gd name="T109" fmla="*/ 148 h 249"/>
                <a:gd name="T110" fmla="*/ 210 w 210"/>
                <a:gd name="T111" fmla="*/ 160 h 249"/>
                <a:gd name="T112" fmla="*/ 208 w 210"/>
                <a:gd name="T113" fmla="*/ 174 h 249"/>
                <a:gd name="T114" fmla="*/ 204 w 210"/>
                <a:gd name="T115" fmla="*/ 183 h 249"/>
                <a:gd name="T116" fmla="*/ 207 w 210"/>
                <a:gd name="T117" fmla="*/ 194 h 249"/>
                <a:gd name="T118" fmla="*/ 202 w 210"/>
                <a:gd name="T119" fmla="*/ 198 h 249"/>
                <a:gd name="T120" fmla="*/ 202 w 210"/>
                <a:gd name="T121" fmla="*/ 19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49">
                  <a:moveTo>
                    <a:pt x="202" y="198"/>
                  </a:moveTo>
                  <a:lnTo>
                    <a:pt x="202" y="192"/>
                  </a:lnTo>
                  <a:lnTo>
                    <a:pt x="185" y="182"/>
                  </a:lnTo>
                  <a:lnTo>
                    <a:pt x="170" y="182"/>
                  </a:lnTo>
                  <a:lnTo>
                    <a:pt x="142" y="188"/>
                  </a:lnTo>
                  <a:lnTo>
                    <a:pt x="136" y="204"/>
                  </a:lnTo>
                  <a:lnTo>
                    <a:pt x="136" y="214"/>
                  </a:lnTo>
                  <a:lnTo>
                    <a:pt x="131" y="237"/>
                  </a:lnTo>
                  <a:lnTo>
                    <a:pt x="128" y="233"/>
                  </a:lnTo>
                  <a:lnTo>
                    <a:pt x="110" y="232"/>
                  </a:lnTo>
                  <a:lnTo>
                    <a:pt x="105" y="248"/>
                  </a:lnTo>
                  <a:lnTo>
                    <a:pt x="94" y="234"/>
                  </a:lnTo>
                  <a:lnTo>
                    <a:pt x="72" y="229"/>
                  </a:lnTo>
                  <a:lnTo>
                    <a:pt x="60" y="246"/>
                  </a:lnTo>
                  <a:lnTo>
                    <a:pt x="48" y="249"/>
                  </a:lnTo>
                  <a:lnTo>
                    <a:pt x="39" y="223"/>
                  </a:lnTo>
                  <a:lnTo>
                    <a:pt x="28" y="201"/>
                  </a:lnTo>
                  <a:lnTo>
                    <a:pt x="31" y="183"/>
                  </a:lnTo>
                  <a:lnTo>
                    <a:pt x="22" y="175"/>
                  </a:lnTo>
                  <a:lnTo>
                    <a:pt x="19" y="161"/>
                  </a:lnTo>
                  <a:lnTo>
                    <a:pt x="9" y="149"/>
                  </a:lnTo>
                  <a:lnTo>
                    <a:pt x="17" y="128"/>
                  </a:lnTo>
                  <a:lnTo>
                    <a:pt x="9" y="112"/>
                  </a:lnTo>
                  <a:lnTo>
                    <a:pt x="12" y="106"/>
                  </a:lnTo>
                  <a:lnTo>
                    <a:pt x="8" y="98"/>
                  </a:lnTo>
                  <a:lnTo>
                    <a:pt x="14" y="89"/>
                  </a:lnTo>
                  <a:lnTo>
                    <a:pt x="13" y="73"/>
                  </a:lnTo>
                  <a:lnTo>
                    <a:pt x="13" y="59"/>
                  </a:lnTo>
                  <a:lnTo>
                    <a:pt x="16" y="53"/>
                  </a:lnTo>
                  <a:lnTo>
                    <a:pt x="0" y="22"/>
                  </a:lnTo>
                  <a:lnTo>
                    <a:pt x="13" y="24"/>
                  </a:lnTo>
                  <a:lnTo>
                    <a:pt x="22" y="23"/>
                  </a:lnTo>
                  <a:lnTo>
                    <a:pt x="25" y="17"/>
                  </a:lnTo>
                  <a:lnTo>
                    <a:pt x="39" y="10"/>
                  </a:lnTo>
                  <a:lnTo>
                    <a:pt x="48" y="3"/>
                  </a:lnTo>
                  <a:lnTo>
                    <a:pt x="69" y="0"/>
                  </a:lnTo>
                  <a:lnTo>
                    <a:pt x="68" y="14"/>
                  </a:lnTo>
                  <a:lnTo>
                    <a:pt x="70" y="21"/>
                  </a:lnTo>
                  <a:lnTo>
                    <a:pt x="70" y="34"/>
                  </a:lnTo>
                  <a:lnTo>
                    <a:pt x="89" y="51"/>
                  </a:lnTo>
                  <a:lnTo>
                    <a:pt x="107" y="54"/>
                  </a:lnTo>
                  <a:lnTo>
                    <a:pt x="115" y="61"/>
                  </a:lnTo>
                  <a:lnTo>
                    <a:pt x="126" y="65"/>
                  </a:lnTo>
                  <a:lnTo>
                    <a:pt x="133" y="71"/>
                  </a:lnTo>
                  <a:lnTo>
                    <a:pt x="144" y="71"/>
                  </a:lnTo>
                  <a:lnTo>
                    <a:pt x="154" y="76"/>
                  </a:lnTo>
                  <a:lnTo>
                    <a:pt x="156" y="87"/>
                  </a:lnTo>
                  <a:lnTo>
                    <a:pt x="159" y="93"/>
                  </a:lnTo>
                  <a:lnTo>
                    <a:pt x="160" y="100"/>
                  </a:lnTo>
                  <a:lnTo>
                    <a:pt x="155" y="101"/>
                  </a:lnTo>
                  <a:lnTo>
                    <a:pt x="163" y="123"/>
                  </a:lnTo>
                  <a:lnTo>
                    <a:pt x="195" y="124"/>
                  </a:lnTo>
                  <a:lnTo>
                    <a:pt x="193" y="135"/>
                  </a:lnTo>
                  <a:lnTo>
                    <a:pt x="196" y="143"/>
                  </a:lnTo>
                  <a:lnTo>
                    <a:pt x="205" y="148"/>
                  </a:lnTo>
                  <a:lnTo>
                    <a:pt x="210" y="160"/>
                  </a:lnTo>
                  <a:lnTo>
                    <a:pt x="208" y="174"/>
                  </a:lnTo>
                  <a:lnTo>
                    <a:pt x="204" y="183"/>
                  </a:lnTo>
                  <a:lnTo>
                    <a:pt x="207" y="194"/>
                  </a:lnTo>
                  <a:lnTo>
                    <a:pt x="202" y="198"/>
                  </a:lnTo>
                  <a:lnTo>
                    <a:pt x="202" y="19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 name="Freeform 28">
              <a:extLst>
                <a:ext uri="{FF2B5EF4-FFF2-40B4-BE49-F238E27FC236}">
                  <a16:creationId xmlns:a16="http://schemas.microsoft.com/office/drawing/2014/main" id="{B21BCD44-7CB5-27C7-CE2E-84E7F0337CC1}"/>
                </a:ext>
              </a:extLst>
            </p:cNvPr>
            <p:cNvSpPr>
              <a:spLocks/>
            </p:cNvSpPr>
            <p:nvPr/>
          </p:nvSpPr>
          <p:spPr bwMode="auto">
            <a:xfrm>
              <a:off x="5772810" y="4254089"/>
              <a:ext cx="1044348" cy="1176069"/>
            </a:xfrm>
            <a:custGeom>
              <a:avLst/>
              <a:gdLst>
                <a:gd name="T0" fmla="*/ 298 w 658"/>
                <a:gd name="T1" fmla="*/ 57 h 741"/>
                <a:gd name="T2" fmla="*/ 324 w 658"/>
                <a:gd name="T3" fmla="*/ 55 h 741"/>
                <a:gd name="T4" fmla="*/ 342 w 658"/>
                <a:gd name="T5" fmla="*/ 60 h 741"/>
                <a:gd name="T6" fmla="*/ 373 w 658"/>
                <a:gd name="T7" fmla="*/ 20 h 741"/>
                <a:gd name="T8" fmla="*/ 400 w 658"/>
                <a:gd name="T9" fmla="*/ 66 h 741"/>
                <a:gd name="T10" fmla="*/ 423 w 658"/>
                <a:gd name="T11" fmla="*/ 103 h 741"/>
                <a:gd name="T12" fmla="*/ 485 w 658"/>
                <a:gd name="T13" fmla="*/ 128 h 741"/>
                <a:gd name="T14" fmla="*/ 543 w 658"/>
                <a:gd name="T15" fmla="*/ 154 h 741"/>
                <a:gd name="T16" fmla="*/ 628 w 658"/>
                <a:gd name="T17" fmla="*/ 196 h 741"/>
                <a:gd name="T18" fmla="*/ 658 w 658"/>
                <a:gd name="T19" fmla="*/ 239 h 741"/>
                <a:gd name="T20" fmla="*/ 610 w 658"/>
                <a:gd name="T21" fmla="*/ 331 h 741"/>
                <a:gd name="T22" fmla="*/ 593 w 658"/>
                <a:gd name="T23" fmla="*/ 397 h 741"/>
                <a:gd name="T24" fmla="*/ 583 w 658"/>
                <a:gd name="T25" fmla="*/ 472 h 741"/>
                <a:gd name="T26" fmla="*/ 550 w 658"/>
                <a:gd name="T27" fmla="*/ 536 h 741"/>
                <a:gd name="T28" fmla="*/ 479 w 658"/>
                <a:gd name="T29" fmla="*/ 557 h 741"/>
                <a:gd name="T30" fmla="*/ 451 w 658"/>
                <a:gd name="T31" fmla="*/ 616 h 741"/>
                <a:gd name="T32" fmla="*/ 425 w 658"/>
                <a:gd name="T33" fmla="*/ 688 h 741"/>
                <a:gd name="T34" fmla="*/ 391 w 658"/>
                <a:gd name="T35" fmla="*/ 741 h 741"/>
                <a:gd name="T36" fmla="*/ 364 w 658"/>
                <a:gd name="T37" fmla="*/ 698 h 741"/>
                <a:gd name="T38" fmla="*/ 311 w 658"/>
                <a:gd name="T39" fmla="*/ 674 h 741"/>
                <a:gd name="T40" fmla="*/ 367 w 658"/>
                <a:gd name="T41" fmla="*/ 611 h 741"/>
                <a:gd name="T42" fmla="*/ 351 w 658"/>
                <a:gd name="T43" fmla="*/ 578 h 741"/>
                <a:gd name="T44" fmla="*/ 338 w 658"/>
                <a:gd name="T45" fmla="*/ 556 h 741"/>
                <a:gd name="T46" fmla="*/ 323 w 658"/>
                <a:gd name="T47" fmla="*/ 525 h 741"/>
                <a:gd name="T48" fmla="*/ 286 w 658"/>
                <a:gd name="T49" fmla="*/ 494 h 741"/>
                <a:gd name="T50" fmla="*/ 286 w 658"/>
                <a:gd name="T51" fmla="*/ 459 h 741"/>
                <a:gd name="T52" fmla="*/ 271 w 658"/>
                <a:gd name="T53" fmla="*/ 420 h 741"/>
                <a:gd name="T54" fmla="*/ 238 w 658"/>
                <a:gd name="T55" fmla="*/ 385 h 741"/>
                <a:gd name="T56" fmla="*/ 222 w 658"/>
                <a:gd name="T57" fmla="*/ 356 h 741"/>
                <a:gd name="T58" fmla="*/ 185 w 658"/>
                <a:gd name="T59" fmla="*/ 339 h 741"/>
                <a:gd name="T60" fmla="*/ 146 w 658"/>
                <a:gd name="T61" fmla="*/ 299 h 741"/>
                <a:gd name="T62" fmla="*/ 103 w 658"/>
                <a:gd name="T63" fmla="*/ 302 h 741"/>
                <a:gd name="T64" fmla="*/ 69 w 658"/>
                <a:gd name="T65" fmla="*/ 311 h 741"/>
                <a:gd name="T66" fmla="*/ 33 w 658"/>
                <a:gd name="T67" fmla="*/ 291 h 741"/>
                <a:gd name="T68" fmla="*/ 8 w 658"/>
                <a:gd name="T69" fmla="*/ 259 h 741"/>
                <a:gd name="T70" fmla="*/ 14 w 658"/>
                <a:gd name="T71" fmla="*/ 225 h 741"/>
                <a:gd name="T72" fmla="*/ 36 w 658"/>
                <a:gd name="T73" fmla="*/ 186 h 741"/>
                <a:gd name="T74" fmla="*/ 74 w 658"/>
                <a:gd name="T75" fmla="*/ 128 h 741"/>
                <a:gd name="T76" fmla="*/ 64 w 658"/>
                <a:gd name="T77" fmla="*/ 88 h 741"/>
                <a:gd name="T78" fmla="*/ 67 w 658"/>
                <a:gd name="T79" fmla="*/ 78 h 741"/>
                <a:gd name="T80" fmla="*/ 110 w 658"/>
                <a:gd name="T81" fmla="*/ 66 h 741"/>
                <a:gd name="T82" fmla="*/ 139 w 658"/>
                <a:gd name="T83" fmla="*/ 84 h 741"/>
                <a:gd name="T84" fmla="*/ 163 w 658"/>
                <a:gd name="T85" fmla="*/ 62 h 741"/>
                <a:gd name="T86" fmla="*/ 159 w 658"/>
                <a:gd name="T87" fmla="*/ 40 h 741"/>
                <a:gd name="T88" fmla="*/ 168 w 658"/>
                <a:gd name="T89" fmla="*/ 22 h 741"/>
                <a:gd name="T90" fmla="*/ 217 w 658"/>
                <a:gd name="T91" fmla="*/ 13 h 741"/>
                <a:gd name="T92" fmla="*/ 234 w 658"/>
                <a:gd name="T93" fmla="*/ 3 h 741"/>
                <a:gd name="T94" fmla="*/ 236 w 658"/>
                <a:gd name="T95" fmla="*/ 31 h 741"/>
                <a:gd name="T96" fmla="*/ 248 w 658"/>
                <a:gd name="T97" fmla="*/ 74 h 741"/>
                <a:gd name="T98" fmla="*/ 271 w 658"/>
                <a:gd name="T99" fmla="*/ 67 h 741"/>
                <a:gd name="T100" fmla="*/ 290 w 658"/>
                <a:gd name="T101" fmla="*/ 6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8" h="741">
                  <a:moveTo>
                    <a:pt x="290" y="62"/>
                  </a:moveTo>
                  <a:lnTo>
                    <a:pt x="300" y="65"/>
                  </a:lnTo>
                  <a:lnTo>
                    <a:pt x="301" y="60"/>
                  </a:lnTo>
                  <a:lnTo>
                    <a:pt x="298" y="57"/>
                  </a:lnTo>
                  <a:lnTo>
                    <a:pt x="300" y="51"/>
                  </a:lnTo>
                  <a:lnTo>
                    <a:pt x="307" y="53"/>
                  </a:lnTo>
                  <a:lnTo>
                    <a:pt x="314" y="51"/>
                  </a:lnTo>
                  <a:lnTo>
                    <a:pt x="324" y="55"/>
                  </a:lnTo>
                  <a:lnTo>
                    <a:pt x="331" y="59"/>
                  </a:lnTo>
                  <a:lnTo>
                    <a:pt x="337" y="54"/>
                  </a:lnTo>
                  <a:lnTo>
                    <a:pt x="340" y="54"/>
                  </a:lnTo>
                  <a:lnTo>
                    <a:pt x="342" y="60"/>
                  </a:lnTo>
                  <a:lnTo>
                    <a:pt x="351" y="59"/>
                  </a:lnTo>
                  <a:lnTo>
                    <a:pt x="357" y="51"/>
                  </a:lnTo>
                  <a:lnTo>
                    <a:pt x="362" y="37"/>
                  </a:lnTo>
                  <a:lnTo>
                    <a:pt x="373" y="20"/>
                  </a:lnTo>
                  <a:lnTo>
                    <a:pt x="379" y="19"/>
                  </a:lnTo>
                  <a:lnTo>
                    <a:pt x="382" y="30"/>
                  </a:lnTo>
                  <a:lnTo>
                    <a:pt x="391" y="62"/>
                  </a:lnTo>
                  <a:lnTo>
                    <a:pt x="400" y="66"/>
                  </a:lnTo>
                  <a:lnTo>
                    <a:pt x="401" y="79"/>
                  </a:lnTo>
                  <a:lnTo>
                    <a:pt x="388" y="95"/>
                  </a:lnTo>
                  <a:lnTo>
                    <a:pt x="393" y="100"/>
                  </a:lnTo>
                  <a:lnTo>
                    <a:pt x="423" y="103"/>
                  </a:lnTo>
                  <a:lnTo>
                    <a:pt x="424" y="122"/>
                  </a:lnTo>
                  <a:lnTo>
                    <a:pt x="436" y="110"/>
                  </a:lnTo>
                  <a:lnTo>
                    <a:pt x="457" y="117"/>
                  </a:lnTo>
                  <a:lnTo>
                    <a:pt x="485" y="128"/>
                  </a:lnTo>
                  <a:lnTo>
                    <a:pt x="493" y="140"/>
                  </a:lnTo>
                  <a:lnTo>
                    <a:pt x="491" y="150"/>
                  </a:lnTo>
                  <a:lnTo>
                    <a:pt x="511" y="144"/>
                  </a:lnTo>
                  <a:lnTo>
                    <a:pt x="543" y="154"/>
                  </a:lnTo>
                  <a:lnTo>
                    <a:pt x="568" y="154"/>
                  </a:lnTo>
                  <a:lnTo>
                    <a:pt x="593" y="169"/>
                  </a:lnTo>
                  <a:lnTo>
                    <a:pt x="615" y="191"/>
                  </a:lnTo>
                  <a:lnTo>
                    <a:pt x="628" y="196"/>
                  </a:lnTo>
                  <a:lnTo>
                    <a:pt x="642" y="197"/>
                  </a:lnTo>
                  <a:lnTo>
                    <a:pt x="649" y="203"/>
                  </a:lnTo>
                  <a:lnTo>
                    <a:pt x="655" y="227"/>
                  </a:lnTo>
                  <a:lnTo>
                    <a:pt x="658" y="239"/>
                  </a:lnTo>
                  <a:lnTo>
                    <a:pt x="652" y="270"/>
                  </a:lnTo>
                  <a:lnTo>
                    <a:pt x="644" y="282"/>
                  </a:lnTo>
                  <a:lnTo>
                    <a:pt x="621" y="309"/>
                  </a:lnTo>
                  <a:lnTo>
                    <a:pt x="610" y="331"/>
                  </a:lnTo>
                  <a:lnTo>
                    <a:pt x="599" y="347"/>
                  </a:lnTo>
                  <a:lnTo>
                    <a:pt x="595" y="348"/>
                  </a:lnTo>
                  <a:lnTo>
                    <a:pt x="591" y="362"/>
                  </a:lnTo>
                  <a:lnTo>
                    <a:pt x="593" y="397"/>
                  </a:lnTo>
                  <a:lnTo>
                    <a:pt x="590" y="426"/>
                  </a:lnTo>
                  <a:lnTo>
                    <a:pt x="590" y="439"/>
                  </a:lnTo>
                  <a:lnTo>
                    <a:pt x="585" y="446"/>
                  </a:lnTo>
                  <a:lnTo>
                    <a:pt x="583" y="472"/>
                  </a:lnTo>
                  <a:lnTo>
                    <a:pt x="568" y="496"/>
                  </a:lnTo>
                  <a:lnTo>
                    <a:pt x="566" y="516"/>
                  </a:lnTo>
                  <a:lnTo>
                    <a:pt x="553" y="525"/>
                  </a:lnTo>
                  <a:lnTo>
                    <a:pt x="550" y="536"/>
                  </a:lnTo>
                  <a:lnTo>
                    <a:pt x="533" y="536"/>
                  </a:lnTo>
                  <a:lnTo>
                    <a:pt x="508" y="543"/>
                  </a:lnTo>
                  <a:lnTo>
                    <a:pt x="496" y="551"/>
                  </a:lnTo>
                  <a:lnTo>
                    <a:pt x="479" y="557"/>
                  </a:lnTo>
                  <a:lnTo>
                    <a:pt x="461" y="572"/>
                  </a:lnTo>
                  <a:lnTo>
                    <a:pt x="448" y="591"/>
                  </a:lnTo>
                  <a:lnTo>
                    <a:pt x="448" y="605"/>
                  </a:lnTo>
                  <a:lnTo>
                    <a:pt x="451" y="616"/>
                  </a:lnTo>
                  <a:lnTo>
                    <a:pt x="451" y="635"/>
                  </a:lnTo>
                  <a:lnTo>
                    <a:pt x="448" y="645"/>
                  </a:lnTo>
                  <a:lnTo>
                    <a:pt x="438" y="655"/>
                  </a:lnTo>
                  <a:lnTo>
                    <a:pt x="425" y="688"/>
                  </a:lnTo>
                  <a:lnTo>
                    <a:pt x="413" y="703"/>
                  </a:lnTo>
                  <a:lnTo>
                    <a:pt x="403" y="713"/>
                  </a:lnTo>
                  <a:lnTo>
                    <a:pt x="399" y="731"/>
                  </a:lnTo>
                  <a:lnTo>
                    <a:pt x="391" y="741"/>
                  </a:lnTo>
                  <a:lnTo>
                    <a:pt x="384" y="731"/>
                  </a:lnTo>
                  <a:lnTo>
                    <a:pt x="390" y="722"/>
                  </a:lnTo>
                  <a:lnTo>
                    <a:pt x="378" y="708"/>
                  </a:lnTo>
                  <a:lnTo>
                    <a:pt x="364" y="698"/>
                  </a:lnTo>
                  <a:lnTo>
                    <a:pt x="345" y="686"/>
                  </a:lnTo>
                  <a:lnTo>
                    <a:pt x="339" y="686"/>
                  </a:lnTo>
                  <a:lnTo>
                    <a:pt x="321" y="671"/>
                  </a:lnTo>
                  <a:lnTo>
                    <a:pt x="311" y="674"/>
                  </a:lnTo>
                  <a:lnTo>
                    <a:pt x="329" y="648"/>
                  </a:lnTo>
                  <a:lnTo>
                    <a:pt x="345" y="629"/>
                  </a:lnTo>
                  <a:lnTo>
                    <a:pt x="354" y="622"/>
                  </a:lnTo>
                  <a:lnTo>
                    <a:pt x="367" y="611"/>
                  </a:lnTo>
                  <a:lnTo>
                    <a:pt x="365" y="596"/>
                  </a:lnTo>
                  <a:lnTo>
                    <a:pt x="356" y="585"/>
                  </a:lnTo>
                  <a:lnTo>
                    <a:pt x="348" y="588"/>
                  </a:lnTo>
                  <a:lnTo>
                    <a:pt x="351" y="578"/>
                  </a:lnTo>
                  <a:lnTo>
                    <a:pt x="351" y="566"/>
                  </a:lnTo>
                  <a:lnTo>
                    <a:pt x="351" y="556"/>
                  </a:lnTo>
                  <a:lnTo>
                    <a:pt x="344" y="553"/>
                  </a:lnTo>
                  <a:lnTo>
                    <a:pt x="338" y="556"/>
                  </a:lnTo>
                  <a:lnTo>
                    <a:pt x="332" y="554"/>
                  </a:lnTo>
                  <a:lnTo>
                    <a:pt x="330" y="548"/>
                  </a:lnTo>
                  <a:lnTo>
                    <a:pt x="326" y="530"/>
                  </a:lnTo>
                  <a:lnTo>
                    <a:pt x="323" y="525"/>
                  </a:lnTo>
                  <a:lnTo>
                    <a:pt x="311" y="519"/>
                  </a:lnTo>
                  <a:lnTo>
                    <a:pt x="305" y="523"/>
                  </a:lnTo>
                  <a:lnTo>
                    <a:pt x="288" y="519"/>
                  </a:lnTo>
                  <a:lnTo>
                    <a:pt x="286" y="494"/>
                  </a:lnTo>
                  <a:lnTo>
                    <a:pt x="280" y="483"/>
                  </a:lnTo>
                  <a:lnTo>
                    <a:pt x="285" y="479"/>
                  </a:lnTo>
                  <a:lnTo>
                    <a:pt x="282" y="468"/>
                  </a:lnTo>
                  <a:lnTo>
                    <a:pt x="286" y="459"/>
                  </a:lnTo>
                  <a:lnTo>
                    <a:pt x="288" y="445"/>
                  </a:lnTo>
                  <a:lnTo>
                    <a:pt x="283" y="433"/>
                  </a:lnTo>
                  <a:lnTo>
                    <a:pt x="274" y="428"/>
                  </a:lnTo>
                  <a:lnTo>
                    <a:pt x="271" y="420"/>
                  </a:lnTo>
                  <a:lnTo>
                    <a:pt x="273" y="409"/>
                  </a:lnTo>
                  <a:lnTo>
                    <a:pt x="241" y="408"/>
                  </a:lnTo>
                  <a:lnTo>
                    <a:pt x="233" y="386"/>
                  </a:lnTo>
                  <a:lnTo>
                    <a:pt x="238" y="385"/>
                  </a:lnTo>
                  <a:lnTo>
                    <a:pt x="237" y="378"/>
                  </a:lnTo>
                  <a:lnTo>
                    <a:pt x="234" y="372"/>
                  </a:lnTo>
                  <a:lnTo>
                    <a:pt x="232" y="361"/>
                  </a:lnTo>
                  <a:lnTo>
                    <a:pt x="222" y="356"/>
                  </a:lnTo>
                  <a:lnTo>
                    <a:pt x="211" y="356"/>
                  </a:lnTo>
                  <a:lnTo>
                    <a:pt x="204" y="350"/>
                  </a:lnTo>
                  <a:lnTo>
                    <a:pt x="193" y="346"/>
                  </a:lnTo>
                  <a:lnTo>
                    <a:pt x="185" y="339"/>
                  </a:lnTo>
                  <a:lnTo>
                    <a:pt x="167" y="336"/>
                  </a:lnTo>
                  <a:lnTo>
                    <a:pt x="148" y="319"/>
                  </a:lnTo>
                  <a:lnTo>
                    <a:pt x="148" y="306"/>
                  </a:lnTo>
                  <a:lnTo>
                    <a:pt x="146" y="299"/>
                  </a:lnTo>
                  <a:lnTo>
                    <a:pt x="147" y="285"/>
                  </a:lnTo>
                  <a:lnTo>
                    <a:pt x="126" y="288"/>
                  </a:lnTo>
                  <a:lnTo>
                    <a:pt x="117" y="295"/>
                  </a:lnTo>
                  <a:lnTo>
                    <a:pt x="103" y="302"/>
                  </a:lnTo>
                  <a:lnTo>
                    <a:pt x="100" y="308"/>
                  </a:lnTo>
                  <a:lnTo>
                    <a:pt x="91" y="309"/>
                  </a:lnTo>
                  <a:lnTo>
                    <a:pt x="78" y="307"/>
                  </a:lnTo>
                  <a:lnTo>
                    <a:pt x="69" y="311"/>
                  </a:lnTo>
                  <a:lnTo>
                    <a:pt x="61" y="308"/>
                  </a:lnTo>
                  <a:lnTo>
                    <a:pt x="61" y="279"/>
                  </a:lnTo>
                  <a:lnTo>
                    <a:pt x="48" y="291"/>
                  </a:lnTo>
                  <a:lnTo>
                    <a:pt x="33" y="291"/>
                  </a:lnTo>
                  <a:lnTo>
                    <a:pt x="26" y="280"/>
                  </a:lnTo>
                  <a:lnTo>
                    <a:pt x="15" y="279"/>
                  </a:lnTo>
                  <a:lnTo>
                    <a:pt x="18" y="271"/>
                  </a:lnTo>
                  <a:lnTo>
                    <a:pt x="8" y="259"/>
                  </a:lnTo>
                  <a:lnTo>
                    <a:pt x="0" y="242"/>
                  </a:lnTo>
                  <a:lnTo>
                    <a:pt x="5" y="239"/>
                  </a:lnTo>
                  <a:lnTo>
                    <a:pt x="4" y="231"/>
                  </a:lnTo>
                  <a:lnTo>
                    <a:pt x="14" y="225"/>
                  </a:lnTo>
                  <a:lnTo>
                    <a:pt x="12" y="215"/>
                  </a:lnTo>
                  <a:lnTo>
                    <a:pt x="17" y="208"/>
                  </a:lnTo>
                  <a:lnTo>
                    <a:pt x="17" y="199"/>
                  </a:lnTo>
                  <a:lnTo>
                    <a:pt x="36" y="186"/>
                  </a:lnTo>
                  <a:lnTo>
                    <a:pt x="49" y="182"/>
                  </a:lnTo>
                  <a:lnTo>
                    <a:pt x="52" y="179"/>
                  </a:lnTo>
                  <a:lnTo>
                    <a:pt x="67" y="181"/>
                  </a:lnTo>
                  <a:lnTo>
                    <a:pt x="74" y="128"/>
                  </a:lnTo>
                  <a:lnTo>
                    <a:pt x="74" y="120"/>
                  </a:lnTo>
                  <a:lnTo>
                    <a:pt x="71" y="110"/>
                  </a:lnTo>
                  <a:lnTo>
                    <a:pt x="63" y="102"/>
                  </a:lnTo>
                  <a:lnTo>
                    <a:pt x="64" y="88"/>
                  </a:lnTo>
                  <a:lnTo>
                    <a:pt x="73" y="85"/>
                  </a:lnTo>
                  <a:lnTo>
                    <a:pt x="77" y="88"/>
                  </a:lnTo>
                  <a:lnTo>
                    <a:pt x="77" y="80"/>
                  </a:lnTo>
                  <a:lnTo>
                    <a:pt x="67" y="78"/>
                  </a:lnTo>
                  <a:lnTo>
                    <a:pt x="67" y="66"/>
                  </a:lnTo>
                  <a:lnTo>
                    <a:pt x="100" y="67"/>
                  </a:lnTo>
                  <a:lnTo>
                    <a:pt x="106" y="60"/>
                  </a:lnTo>
                  <a:lnTo>
                    <a:pt x="110" y="66"/>
                  </a:lnTo>
                  <a:lnTo>
                    <a:pt x="113" y="77"/>
                  </a:lnTo>
                  <a:lnTo>
                    <a:pt x="117" y="75"/>
                  </a:lnTo>
                  <a:lnTo>
                    <a:pt x="126" y="85"/>
                  </a:lnTo>
                  <a:lnTo>
                    <a:pt x="139" y="84"/>
                  </a:lnTo>
                  <a:lnTo>
                    <a:pt x="142" y="78"/>
                  </a:lnTo>
                  <a:lnTo>
                    <a:pt x="154" y="74"/>
                  </a:lnTo>
                  <a:lnTo>
                    <a:pt x="162" y="71"/>
                  </a:lnTo>
                  <a:lnTo>
                    <a:pt x="163" y="62"/>
                  </a:lnTo>
                  <a:lnTo>
                    <a:pt x="176" y="57"/>
                  </a:lnTo>
                  <a:lnTo>
                    <a:pt x="175" y="53"/>
                  </a:lnTo>
                  <a:lnTo>
                    <a:pt x="160" y="51"/>
                  </a:lnTo>
                  <a:lnTo>
                    <a:pt x="159" y="40"/>
                  </a:lnTo>
                  <a:lnTo>
                    <a:pt x="160" y="27"/>
                  </a:lnTo>
                  <a:lnTo>
                    <a:pt x="152" y="22"/>
                  </a:lnTo>
                  <a:lnTo>
                    <a:pt x="155" y="20"/>
                  </a:lnTo>
                  <a:lnTo>
                    <a:pt x="168" y="22"/>
                  </a:lnTo>
                  <a:lnTo>
                    <a:pt x="181" y="27"/>
                  </a:lnTo>
                  <a:lnTo>
                    <a:pt x="185" y="22"/>
                  </a:lnTo>
                  <a:lnTo>
                    <a:pt x="198" y="20"/>
                  </a:lnTo>
                  <a:lnTo>
                    <a:pt x="217" y="13"/>
                  </a:lnTo>
                  <a:lnTo>
                    <a:pt x="223" y="5"/>
                  </a:lnTo>
                  <a:lnTo>
                    <a:pt x="221" y="0"/>
                  </a:lnTo>
                  <a:lnTo>
                    <a:pt x="230" y="0"/>
                  </a:lnTo>
                  <a:lnTo>
                    <a:pt x="234" y="3"/>
                  </a:lnTo>
                  <a:lnTo>
                    <a:pt x="231" y="12"/>
                  </a:lnTo>
                  <a:lnTo>
                    <a:pt x="237" y="15"/>
                  </a:lnTo>
                  <a:lnTo>
                    <a:pt x="240" y="24"/>
                  </a:lnTo>
                  <a:lnTo>
                    <a:pt x="236" y="31"/>
                  </a:lnTo>
                  <a:lnTo>
                    <a:pt x="233" y="46"/>
                  </a:lnTo>
                  <a:lnTo>
                    <a:pt x="237" y="57"/>
                  </a:lnTo>
                  <a:lnTo>
                    <a:pt x="238" y="65"/>
                  </a:lnTo>
                  <a:lnTo>
                    <a:pt x="248" y="74"/>
                  </a:lnTo>
                  <a:lnTo>
                    <a:pt x="257" y="75"/>
                  </a:lnTo>
                  <a:lnTo>
                    <a:pt x="258" y="71"/>
                  </a:lnTo>
                  <a:lnTo>
                    <a:pt x="264" y="70"/>
                  </a:lnTo>
                  <a:lnTo>
                    <a:pt x="271" y="67"/>
                  </a:lnTo>
                  <a:lnTo>
                    <a:pt x="277" y="62"/>
                  </a:lnTo>
                  <a:lnTo>
                    <a:pt x="286" y="64"/>
                  </a:lnTo>
                  <a:lnTo>
                    <a:pt x="290" y="62"/>
                  </a:lnTo>
                  <a:lnTo>
                    <a:pt x="290" y="6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29">
              <a:extLst>
                <a:ext uri="{FF2B5EF4-FFF2-40B4-BE49-F238E27FC236}">
                  <a16:creationId xmlns:a16="http://schemas.microsoft.com/office/drawing/2014/main" id="{3E4B80A0-0D48-C239-58BB-63C06CD10EAB}"/>
                </a:ext>
              </a:extLst>
            </p:cNvPr>
            <p:cNvSpPr>
              <a:spLocks/>
            </p:cNvSpPr>
            <p:nvPr/>
          </p:nvSpPr>
          <p:spPr bwMode="auto">
            <a:xfrm>
              <a:off x="10778695" y="4246153"/>
              <a:ext cx="33330" cy="42852"/>
            </a:xfrm>
            <a:custGeom>
              <a:avLst/>
              <a:gdLst>
                <a:gd name="T0" fmla="*/ 0 w 21"/>
                <a:gd name="T1" fmla="*/ 18 h 27"/>
                <a:gd name="T2" fmla="*/ 7 w 21"/>
                <a:gd name="T3" fmla="*/ 11 h 27"/>
                <a:gd name="T4" fmla="*/ 21 w 21"/>
                <a:gd name="T5" fmla="*/ 0 h 27"/>
                <a:gd name="T6" fmla="*/ 20 w 21"/>
                <a:gd name="T7" fmla="*/ 10 h 27"/>
                <a:gd name="T8" fmla="*/ 20 w 21"/>
                <a:gd name="T9" fmla="*/ 22 h 27"/>
                <a:gd name="T10" fmla="*/ 12 w 21"/>
                <a:gd name="T11" fmla="*/ 22 h 27"/>
                <a:gd name="T12" fmla="*/ 9 w 21"/>
                <a:gd name="T13" fmla="*/ 27 h 27"/>
                <a:gd name="T14" fmla="*/ 0 w 21"/>
                <a:gd name="T15" fmla="*/ 18 h 27"/>
                <a:gd name="T16" fmla="*/ 0 w 21"/>
                <a:gd name="T1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7">
                  <a:moveTo>
                    <a:pt x="0" y="18"/>
                  </a:moveTo>
                  <a:lnTo>
                    <a:pt x="7" y="11"/>
                  </a:lnTo>
                  <a:lnTo>
                    <a:pt x="21" y="0"/>
                  </a:lnTo>
                  <a:lnTo>
                    <a:pt x="20" y="10"/>
                  </a:lnTo>
                  <a:lnTo>
                    <a:pt x="20" y="22"/>
                  </a:lnTo>
                  <a:lnTo>
                    <a:pt x="12" y="22"/>
                  </a:lnTo>
                  <a:lnTo>
                    <a:pt x="9" y="27"/>
                  </a:lnTo>
                  <a:lnTo>
                    <a:pt x="0" y="18"/>
                  </a:lnTo>
                  <a:lnTo>
                    <a:pt x="0" y="1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30">
              <a:extLst>
                <a:ext uri="{FF2B5EF4-FFF2-40B4-BE49-F238E27FC236}">
                  <a16:creationId xmlns:a16="http://schemas.microsoft.com/office/drawing/2014/main" id="{28626D9D-0765-06F8-92B7-E62E9BEE090A}"/>
                </a:ext>
              </a:extLst>
            </p:cNvPr>
            <p:cNvSpPr>
              <a:spLocks/>
            </p:cNvSpPr>
            <p:nvPr/>
          </p:nvSpPr>
          <p:spPr bwMode="auto">
            <a:xfrm>
              <a:off x="10029559" y="3557335"/>
              <a:ext cx="87293" cy="47614"/>
            </a:xfrm>
            <a:custGeom>
              <a:avLst/>
              <a:gdLst>
                <a:gd name="T0" fmla="*/ 45 w 55"/>
                <a:gd name="T1" fmla="*/ 10 h 30"/>
                <a:gd name="T2" fmla="*/ 53 w 55"/>
                <a:gd name="T3" fmla="*/ 16 h 30"/>
                <a:gd name="T4" fmla="*/ 55 w 55"/>
                <a:gd name="T5" fmla="*/ 27 h 30"/>
                <a:gd name="T6" fmla="*/ 41 w 55"/>
                <a:gd name="T7" fmla="*/ 28 h 30"/>
                <a:gd name="T8" fmla="*/ 27 w 55"/>
                <a:gd name="T9" fmla="*/ 27 h 30"/>
                <a:gd name="T10" fmla="*/ 18 w 55"/>
                <a:gd name="T11" fmla="*/ 30 h 30"/>
                <a:gd name="T12" fmla="*/ 1 w 55"/>
                <a:gd name="T13" fmla="*/ 22 h 30"/>
                <a:gd name="T14" fmla="*/ 0 w 55"/>
                <a:gd name="T15" fmla="*/ 19 h 30"/>
                <a:gd name="T16" fmla="*/ 8 w 55"/>
                <a:gd name="T17" fmla="*/ 5 h 30"/>
                <a:gd name="T18" fmla="*/ 15 w 55"/>
                <a:gd name="T19" fmla="*/ 0 h 30"/>
                <a:gd name="T20" fmla="*/ 28 w 55"/>
                <a:gd name="T21" fmla="*/ 4 h 30"/>
                <a:gd name="T22" fmla="*/ 37 w 55"/>
                <a:gd name="T23" fmla="*/ 5 h 30"/>
                <a:gd name="T24" fmla="*/ 45 w 55"/>
                <a:gd name="T25" fmla="*/ 10 h 30"/>
                <a:gd name="T26" fmla="*/ 45 w 5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0">
                  <a:moveTo>
                    <a:pt x="45" y="10"/>
                  </a:moveTo>
                  <a:lnTo>
                    <a:pt x="53" y="16"/>
                  </a:lnTo>
                  <a:lnTo>
                    <a:pt x="55" y="27"/>
                  </a:lnTo>
                  <a:lnTo>
                    <a:pt x="41" y="28"/>
                  </a:lnTo>
                  <a:lnTo>
                    <a:pt x="27" y="27"/>
                  </a:lnTo>
                  <a:lnTo>
                    <a:pt x="18" y="30"/>
                  </a:lnTo>
                  <a:lnTo>
                    <a:pt x="1" y="22"/>
                  </a:lnTo>
                  <a:lnTo>
                    <a:pt x="0" y="19"/>
                  </a:lnTo>
                  <a:lnTo>
                    <a:pt x="8" y="5"/>
                  </a:lnTo>
                  <a:lnTo>
                    <a:pt x="15" y="0"/>
                  </a:lnTo>
                  <a:lnTo>
                    <a:pt x="28" y="4"/>
                  </a:lnTo>
                  <a:lnTo>
                    <a:pt x="37" y="5"/>
                  </a:lnTo>
                  <a:lnTo>
                    <a:pt x="45" y="10"/>
                  </a:lnTo>
                  <a:lnTo>
                    <a:pt x="45"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31">
              <a:extLst>
                <a:ext uri="{FF2B5EF4-FFF2-40B4-BE49-F238E27FC236}">
                  <a16:creationId xmlns:a16="http://schemas.microsoft.com/office/drawing/2014/main" id="{BE3AFAF4-37F9-31DC-4330-B1FA3BB0FEDB}"/>
                </a:ext>
              </a:extLst>
            </p:cNvPr>
            <p:cNvSpPr>
              <a:spLocks/>
            </p:cNvSpPr>
            <p:nvPr/>
          </p:nvSpPr>
          <p:spPr bwMode="auto">
            <a:xfrm>
              <a:off x="8256707" y="4944495"/>
              <a:ext cx="250771" cy="276163"/>
            </a:xfrm>
            <a:custGeom>
              <a:avLst/>
              <a:gdLst>
                <a:gd name="T0" fmla="*/ 92 w 158"/>
                <a:gd name="T1" fmla="*/ 1 h 174"/>
                <a:gd name="T2" fmla="*/ 98 w 158"/>
                <a:gd name="T3" fmla="*/ 16 h 174"/>
                <a:gd name="T4" fmla="*/ 101 w 158"/>
                <a:gd name="T5" fmla="*/ 20 h 174"/>
                <a:gd name="T6" fmla="*/ 106 w 158"/>
                <a:gd name="T7" fmla="*/ 31 h 174"/>
                <a:gd name="T8" fmla="*/ 124 w 158"/>
                <a:gd name="T9" fmla="*/ 52 h 174"/>
                <a:gd name="T10" fmla="*/ 131 w 158"/>
                <a:gd name="T11" fmla="*/ 54 h 174"/>
                <a:gd name="T12" fmla="*/ 131 w 158"/>
                <a:gd name="T13" fmla="*/ 61 h 174"/>
                <a:gd name="T14" fmla="*/ 135 w 158"/>
                <a:gd name="T15" fmla="*/ 73 h 174"/>
                <a:gd name="T16" fmla="*/ 148 w 158"/>
                <a:gd name="T17" fmla="*/ 76 h 174"/>
                <a:gd name="T18" fmla="*/ 158 w 158"/>
                <a:gd name="T19" fmla="*/ 84 h 174"/>
                <a:gd name="T20" fmla="*/ 134 w 158"/>
                <a:gd name="T21" fmla="*/ 99 h 174"/>
                <a:gd name="T22" fmla="*/ 119 w 158"/>
                <a:gd name="T23" fmla="*/ 113 h 174"/>
                <a:gd name="T24" fmla="*/ 113 w 158"/>
                <a:gd name="T25" fmla="*/ 125 h 174"/>
                <a:gd name="T26" fmla="*/ 107 w 158"/>
                <a:gd name="T27" fmla="*/ 133 h 174"/>
                <a:gd name="T28" fmla="*/ 98 w 158"/>
                <a:gd name="T29" fmla="*/ 134 h 174"/>
                <a:gd name="T30" fmla="*/ 95 w 158"/>
                <a:gd name="T31" fmla="*/ 143 h 174"/>
                <a:gd name="T32" fmla="*/ 93 w 158"/>
                <a:gd name="T33" fmla="*/ 149 h 174"/>
                <a:gd name="T34" fmla="*/ 83 w 158"/>
                <a:gd name="T35" fmla="*/ 153 h 174"/>
                <a:gd name="T36" fmla="*/ 69 w 158"/>
                <a:gd name="T37" fmla="*/ 152 h 174"/>
                <a:gd name="T38" fmla="*/ 62 w 158"/>
                <a:gd name="T39" fmla="*/ 147 h 174"/>
                <a:gd name="T40" fmla="*/ 55 w 158"/>
                <a:gd name="T41" fmla="*/ 144 h 174"/>
                <a:gd name="T42" fmla="*/ 46 w 158"/>
                <a:gd name="T43" fmla="*/ 149 h 174"/>
                <a:gd name="T44" fmla="*/ 42 w 158"/>
                <a:gd name="T45" fmla="*/ 158 h 174"/>
                <a:gd name="T46" fmla="*/ 35 w 158"/>
                <a:gd name="T47" fmla="*/ 164 h 174"/>
                <a:gd name="T48" fmla="*/ 26 w 158"/>
                <a:gd name="T49" fmla="*/ 173 h 174"/>
                <a:gd name="T50" fmla="*/ 14 w 158"/>
                <a:gd name="T51" fmla="*/ 174 h 174"/>
                <a:gd name="T52" fmla="*/ 11 w 158"/>
                <a:gd name="T53" fmla="*/ 167 h 174"/>
                <a:gd name="T54" fmla="*/ 12 w 158"/>
                <a:gd name="T55" fmla="*/ 156 h 174"/>
                <a:gd name="T56" fmla="*/ 3 w 158"/>
                <a:gd name="T57" fmla="*/ 138 h 174"/>
                <a:gd name="T58" fmla="*/ 0 w 158"/>
                <a:gd name="T59" fmla="*/ 135 h 174"/>
                <a:gd name="T60" fmla="*/ 1 w 158"/>
                <a:gd name="T61" fmla="*/ 79 h 174"/>
                <a:gd name="T62" fmla="*/ 18 w 158"/>
                <a:gd name="T63" fmla="*/ 79 h 174"/>
                <a:gd name="T64" fmla="*/ 20 w 158"/>
                <a:gd name="T65" fmla="*/ 11 h 174"/>
                <a:gd name="T66" fmla="*/ 32 w 158"/>
                <a:gd name="T67" fmla="*/ 10 h 174"/>
                <a:gd name="T68" fmla="*/ 58 w 158"/>
                <a:gd name="T69" fmla="*/ 4 h 174"/>
                <a:gd name="T70" fmla="*/ 64 w 158"/>
                <a:gd name="T71" fmla="*/ 12 h 174"/>
                <a:gd name="T72" fmla="*/ 75 w 158"/>
                <a:gd name="T73" fmla="*/ 4 h 174"/>
                <a:gd name="T74" fmla="*/ 80 w 158"/>
                <a:gd name="T75" fmla="*/ 4 h 174"/>
                <a:gd name="T76" fmla="*/ 89 w 158"/>
                <a:gd name="T77" fmla="*/ 0 h 174"/>
                <a:gd name="T78" fmla="*/ 92 w 158"/>
                <a:gd name="T79" fmla="*/ 1 h 174"/>
                <a:gd name="T80" fmla="*/ 92 w 158"/>
                <a:gd name="T81" fmla="*/ 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8" h="174">
                  <a:moveTo>
                    <a:pt x="92" y="1"/>
                  </a:moveTo>
                  <a:lnTo>
                    <a:pt x="98" y="16"/>
                  </a:lnTo>
                  <a:lnTo>
                    <a:pt x="101" y="20"/>
                  </a:lnTo>
                  <a:lnTo>
                    <a:pt x="106" y="31"/>
                  </a:lnTo>
                  <a:lnTo>
                    <a:pt x="124" y="52"/>
                  </a:lnTo>
                  <a:lnTo>
                    <a:pt x="131" y="54"/>
                  </a:lnTo>
                  <a:lnTo>
                    <a:pt x="131" y="61"/>
                  </a:lnTo>
                  <a:lnTo>
                    <a:pt x="135" y="73"/>
                  </a:lnTo>
                  <a:lnTo>
                    <a:pt x="148" y="76"/>
                  </a:lnTo>
                  <a:lnTo>
                    <a:pt x="158" y="84"/>
                  </a:lnTo>
                  <a:lnTo>
                    <a:pt x="134" y="99"/>
                  </a:lnTo>
                  <a:lnTo>
                    <a:pt x="119" y="113"/>
                  </a:lnTo>
                  <a:lnTo>
                    <a:pt x="113" y="125"/>
                  </a:lnTo>
                  <a:lnTo>
                    <a:pt x="107" y="133"/>
                  </a:lnTo>
                  <a:lnTo>
                    <a:pt x="98" y="134"/>
                  </a:lnTo>
                  <a:lnTo>
                    <a:pt x="95" y="143"/>
                  </a:lnTo>
                  <a:lnTo>
                    <a:pt x="93" y="149"/>
                  </a:lnTo>
                  <a:lnTo>
                    <a:pt x="83" y="153"/>
                  </a:lnTo>
                  <a:lnTo>
                    <a:pt x="69" y="152"/>
                  </a:lnTo>
                  <a:lnTo>
                    <a:pt x="62" y="147"/>
                  </a:lnTo>
                  <a:lnTo>
                    <a:pt x="55" y="144"/>
                  </a:lnTo>
                  <a:lnTo>
                    <a:pt x="46" y="149"/>
                  </a:lnTo>
                  <a:lnTo>
                    <a:pt x="42" y="158"/>
                  </a:lnTo>
                  <a:lnTo>
                    <a:pt x="35" y="164"/>
                  </a:lnTo>
                  <a:lnTo>
                    <a:pt x="26" y="173"/>
                  </a:lnTo>
                  <a:lnTo>
                    <a:pt x="14" y="174"/>
                  </a:lnTo>
                  <a:lnTo>
                    <a:pt x="11" y="167"/>
                  </a:lnTo>
                  <a:lnTo>
                    <a:pt x="12" y="156"/>
                  </a:lnTo>
                  <a:lnTo>
                    <a:pt x="3" y="138"/>
                  </a:lnTo>
                  <a:lnTo>
                    <a:pt x="0" y="135"/>
                  </a:lnTo>
                  <a:lnTo>
                    <a:pt x="1" y="79"/>
                  </a:lnTo>
                  <a:lnTo>
                    <a:pt x="18" y="79"/>
                  </a:lnTo>
                  <a:lnTo>
                    <a:pt x="20" y="11"/>
                  </a:lnTo>
                  <a:lnTo>
                    <a:pt x="32" y="10"/>
                  </a:lnTo>
                  <a:lnTo>
                    <a:pt x="58" y="4"/>
                  </a:lnTo>
                  <a:lnTo>
                    <a:pt x="64" y="12"/>
                  </a:lnTo>
                  <a:lnTo>
                    <a:pt x="75" y="4"/>
                  </a:lnTo>
                  <a:lnTo>
                    <a:pt x="80" y="4"/>
                  </a:lnTo>
                  <a:lnTo>
                    <a:pt x="89" y="0"/>
                  </a:lnTo>
                  <a:lnTo>
                    <a:pt x="92" y="1"/>
                  </a:lnTo>
                  <a:lnTo>
                    <a:pt x="92"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32">
              <a:extLst>
                <a:ext uri="{FF2B5EF4-FFF2-40B4-BE49-F238E27FC236}">
                  <a16:creationId xmlns:a16="http://schemas.microsoft.com/office/drawing/2014/main" id="{331920FB-FB2B-9F52-97E1-2634769EFB8D}"/>
                </a:ext>
              </a:extLst>
            </p:cNvPr>
            <p:cNvSpPr>
              <a:spLocks/>
            </p:cNvSpPr>
            <p:nvPr/>
          </p:nvSpPr>
          <p:spPr bwMode="auto">
            <a:xfrm>
              <a:off x="8124974" y="4074742"/>
              <a:ext cx="342825" cy="268226"/>
            </a:xfrm>
            <a:custGeom>
              <a:avLst/>
              <a:gdLst>
                <a:gd name="T0" fmla="*/ 169 w 216"/>
                <a:gd name="T1" fmla="*/ 55 h 169"/>
                <a:gd name="T2" fmla="*/ 178 w 216"/>
                <a:gd name="T3" fmla="*/ 70 h 169"/>
                <a:gd name="T4" fmla="*/ 197 w 216"/>
                <a:gd name="T5" fmla="*/ 87 h 169"/>
                <a:gd name="T6" fmla="*/ 214 w 216"/>
                <a:gd name="T7" fmla="*/ 107 h 169"/>
                <a:gd name="T8" fmla="*/ 211 w 216"/>
                <a:gd name="T9" fmla="*/ 115 h 169"/>
                <a:gd name="T10" fmla="*/ 187 w 216"/>
                <a:gd name="T11" fmla="*/ 112 h 169"/>
                <a:gd name="T12" fmla="*/ 178 w 216"/>
                <a:gd name="T13" fmla="*/ 118 h 169"/>
                <a:gd name="T14" fmla="*/ 166 w 216"/>
                <a:gd name="T15" fmla="*/ 115 h 169"/>
                <a:gd name="T16" fmla="*/ 141 w 216"/>
                <a:gd name="T17" fmla="*/ 122 h 169"/>
                <a:gd name="T18" fmla="*/ 133 w 216"/>
                <a:gd name="T19" fmla="*/ 135 h 169"/>
                <a:gd name="T20" fmla="*/ 109 w 216"/>
                <a:gd name="T21" fmla="*/ 130 h 169"/>
                <a:gd name="T22" fmla="*/ 84 w 216"/>
                <a:gd name="T23" fmla="*/ 116 h 169"/>
                <a:gd name="T24" fmla="*/ 69 w 216"/>
                <a:gd name="T25" fmla="*/ 132 h 169"/>
                <a:gd name="T26" fmla="*/ 56 w 216"/>
                <a:gd name="T27" fmla="*/ 144 h 169"/>
                <a:gd name="T28" fmla="*/ 35 w 216"/>
                <a:gd name="T29" fmla="*/ 151 h 169"/>
                <a:gd name="T30" fmla="*/ 24 w 216"/>
                <a:gd name="T31" fmla="*/ 164 h 169"/>
                <a:gd name="T32" fmla="*/ 15 w 216"/>
                <a:gd name="T33" fmla="*/ 149 h 169"/>
                <a:gd name="T34" fmla="*/ 8 w 216"/>
                <a:gd name="T35" fmla="*/ 132 h 169"/>
                <a:gd name="T36" fmla="*/ 1 w 216"/>
                <a:gd name="T37" fmla="*/ 116 h 169"/>
                <a:gd name="T38" fmla="*/ 1 w 216"/>
                <a:gd name="T39" fmla="*/ 93 h 169"/>
                <a:gd name="T40" fmla="*/ 13 w 216"/>
                <a:gd name="T41" fmla="*/ 71 h 169"/>
                <a:gd name="T42" fmla="*/ 30 w 216"/>
                <a:gd name="T43" fmla="*/ 64 h 169"/>
                <a:gd name="T44" fmla="*/ 37 w 216"/>
                <a:gd name="T45" fmla="*/ 69 h 169"/>
                <a:gd name="T46" fmla="*/ 65 w 216"/>
                <a:gd name="T47" fmla="*/ 55 h 169"/>
                <a:gd name="T48" fmla="*/ 72 w 216"/>
                <a:gd name="T49" fmla="*/ 41 h 169"/>
                <a:gd name="T50" fmla="*/ 93 w 216"/>
                <a:gd name="T51" fmla="*/ 41 h 169"/>
                <a:gd name="T52" fmla="*/ 121 w 216"/>
                <a:gd name="T53" fmla="*/ 11 h 169"/>
                <a:gd name="T54" fmla="*/ 139 w 216"/>
                <a:gd name="T55" fmla="*/ 0 h 169"/>
                <a:gd name="T56" fmla="*/ 151 w 216"/>
                <a:gd name="T57" fmla="*/ 20 h 169"/>
                <a:gd name="T58" fmla="*/ 149 w 216"/>
                <a:gd name="T59" fmla="*/ 35 h 169"/>
                <a:gd name="T60" fmla="*/ 155 w 216"/>
                <a:gd name="T61" fmla="*/ 47 h 169"/>
                <a:gd name="T62" fmla="*/ 157 w 216"/>
                <a:gd name="T63" fmla="*/ 4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169">
                  <a:moveTo>
                    <a:pt x="157" y="48"/>
                  </a:moveTo>
                  <a:lnTo>
                    <a:pt x="169" y="55"/>
                  </a:lnTo>
                  <a:lnTo>
                    <a:pt x="178" y="63"/>
                  </a:lnTo>
                  <a:lnTo>
                    <a:pt x="178" y="70"/>
                  </a:lnTo>
                  <a:lnTo>
                    <a:pt x="189" y="79"/>
                  </a:lnTo>
                  <a:lnTo>
                    <a:pt x="197" y="87"/>
                  </a:lnTo>
                  <a:lnTo>
                    <a:pt x="200" y="98"/>
                  </a:lnTo>
                  <a:lnTo>
                    <a:pt x="214" y="107"/>
                  </a:lnTo>
                  <a:lnTo>
                    <a:pt x="216" y="113"/>
                  </a:lnTo>
                  <a:lnTo>
                    <a:pt x="211" y="115"/>
                  </a:lnTo>
                  <a:lnTo>
                    <a:pt x="200" y="114"/>
                  </a:lnTo>
                  <a:lnTo>
                    <a:pt x="187" y="112"/>
                  </a:lnTo>
                  <a:lnTo>
                    <a:pt x="181" y="113"/>
                  </a:lnTo>
                  <a:lnTo>
                    <a:pt x="178" y="118"/>
                  </a:lnTo>
                  <a:lnTo>
                    <a:pt x="173" y="119"/>
                  </a:lnTo>
                  <a:lnTo>
                    <a:pt x="166" y="115"/>
                  </a:lnTo>
                  <a:lnTo>
                    <a:pt x="148" y="124"/>
                  </a:lnTo>
                  <a:lnTo>
                    <a:pt x="141" y="122"/>
                  </a:lnTo>
                  <a:lnTo>
                    <a:pt x="138" y="124"/>
                  </a:lnTo>
                  <a:lnTo>
                    <a:pt x="133" y="135"/>
                  </a:lnTo>
                  <a:lnTo>
                    <a:pt x="121" y="132"/>
                  </a:lnTo>
                  <a:lnTo>
                    <a:pt x="109" y="130"/>
                  </a:lnTo>
                  <a:lnTo>
                    <a:pt x="98" y="123"/>
                  </a:lnTo>
                  <a:lnTo>
                    <a:pt x="84" y="116"/>
                  </a:lnTo>
                  <a:lnTo>
                    <a:pt x="75" y="122"/>
                  </a:lnTo>
                  <a:lnTo>
                    <a:pt x="69" y="132"/>
                  </a:lnTo>
                  <a:lnTo>
                    <a:pt x="67" y="145"/>
                  </a:lnTo>
                  <a:lnTo>
                    <a:pt x="56" y="144"/>
                  </a:lnTo>
                  <a:lnTo>
                    <a:pt x="45" y="141"/>
                  </a:lnTo>
                  <a:lnTo>
                    <a:pt x="35" y="151"/>
                  </a:lnTo>
                  <a:lnTo>
                    <a:pt x="26" y="169"/>
                  </a:lnTo>
                  <a:lnTo>
                    <a:pt x="24" y="164"/>
                  </a:lnTo>
                  <a:lnTo>
                    <a:pt x="24" y="155"/>
                  </a:lnTo>
                  <a:lnTo>
                    <a:pt x="15" y="149"/>
                  </a:lnTo>
                  <a:lnTo>
                    <a:pt x="9" y="138"/>
                  </a:lnTo>
                  <a:lnTo>
                    <a:pt x="8" y="132"/>
                  </a:lnTo>
                  <a:lnTo>
                    <a:pt x="0" y="122"/>
                  </a:lnTo>
                  <a:lnTo>
                    <a:pt x="1" y="116"/>
                  </a:lnTo>
                  <a:lnTo>
                    <a:pt x="0" y="108"/>
                  </a:lnTo>
                  <a:lnTo>
                    <a:pt x="1" y="93"/>
                  </a:lnTo>
                  <a:lnTo>
                    <a:pt x="5" y="90"/>
                  </a:lnTo>
                  <a:lnTo>
                    <a:pt x="13" y="71"/>
                  </a:lnTo>
                  <a:lnTo>
                    <a:pt x="27" y="70"/>
                  </a:lnTo>
                  <a:lnTo>
                    <a:pt x="30" y="64"/>
                  </a:lnTo>
                  <a:lnTo>
                    <a:pt x="33" y="65"/>
                  </a:lnTo>
                  <a:lnTo>
                    <a:pt x="37" y="69"/>
                  </a:lnTo>
                  <a:lnTo>
                    <a:pt x="58" y="62"/>
                  </a:lnTo>
                  <a:lnTo>
                    <a:pt x="65" y="55"/>
                  </a:lnTo>
                  <a:lnTo>
                    <a:pt x="74" y="48"/>
                  </a:lnTo>
                  <a:lnTo>
                    <a:pt x="72" y="41"/>
                  </a:lnTo>
                  <a:lnTo>
                    <a:pt x="77" y="39"/>
                  </a:lnTo>
                  <a:lnTo>
                    <a:pt x="93" y="41"/>
                  </a:lnTo>
                  <a:lnTo>
                    <a:pt x="109" y="32"/>
                  </a:lnTo>
                  <a:lnTo>
                    <a:pt x="121" y="11"/>
                  </a:lnTo>
                  <a:lnTo>
                    <a:pt x="129" y="4"/>
                  </a:lnTo>
                  <a:lnTo>
                    <a:pt x="139" y="0"/>
                  </a:lnTo>
                  <a:lnTo>
                    <a:pt x="141" y="8"/>
                  </a:lnTo>
                  <a:lnTo>
                    <a:pt x="151" y="20"/>
                  </a:lnTo>
                  <a:lnTo>
                    <a:pt x="151" y="28"/>
                  </a:lnTo>
                  <a:lnTo>
                    <a:pt x="149" y="35"/>
                  </a:lnTo>
                  <a:lnTo>
                    <a:pt x="150" y="41"/>
                  </a:lnTo>
                  <a:lnTo>
                    <a:pt x="155" y="47"/>
                  </a:lnTo>
                  <a:lnTo>
                    <a:pt x="157" y="48"/>
                  </a:lnTo>
                  <a:lnTo>
                    <a:pt x="157" y="4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33">
              <a:extLst>
                <a:ext uri="{FF2B5EF4-FFF2-40B4-BE49-F238E27FC236}">
                  <a16:creationId xmlns:a16="http://schemas.microsoft.com/office/drawing/2014/main" id="{1B4AE085-EA09-5F61-3103-CE452630FB75}"/>
                </a:ext>
              </a:extLst>
            </p:cNvPr>
            <p:cNvSpPr>
              <a:spLocks/>
            </p:cNvSpPr>
            <p:nvPr/>
          </p:nvSpPr>
          <p:spPr bwMode="auto">
            <a:xfrm>
              <a:off x="6217214" y="2993900"/>
              <a:ext cx="53963" cy="31743"/>
            </a:xfrm>
            <a:custGeom>
              <a:avLst/>
              <a:gdLst>
                <a:gd name="T0" fmla="*/ 11 w 34"/>
                <a:gd name="T1" fmla="*/ 9 h 20"/>
                <a:gd name="T2" fmla="*/ 20 w 34"/>
                <a:gd name="T3" fmla="*/ 12 h 20"/>
                <a:gd name="T4" fmla="*/ 34 w 34"/>
                <a:gd name="T5" fmla="*/ 11 h 20"/>
                <a:gd name="T6" fmla="*/ 25 w 34"/>
                <a:gd name="T7" fmla="*/ 20 h 20"/>
                <a:gd name="T8" fmla="*/ 19 w 34"/>
                <a:gd name="T9" fmla="*/ 20 h 20"/>
                <a:gd name="T10" fmla="*/ 2 w 34"/>
                <a:gd name="T11" fmla="*/ 12 h 20"/>
                <a:gd name="T12" fmla="*/ 0 w 34"/>
                <a:gd name="T13" fmla="*/ 6 h 20"/>
                <a:gd name="T14" fmla="*/ 8 w 34"/>
                <a:gd name="T15" fmla="*/ 0 h 20"/>
                <a:gd name="T16" fmla="*/ 11 w 34"/>
                <a:gd name="T1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11" y="9"/>
                  </a:moveTo>
                  <a:lnTo>
                    <a:pt x="20" y="12"/>
                  </a:lnTo>
                  <a:lnTo>
                    <a:pt x="34" y="11"/>
                  </a:lnTo>
                  <a:lnTo>
                    <a:pt x="25" y="20"/>
                  </a:lnTo>
                  <a:lnTo>
                    <a:pt x="19" y="20"/>
                  </a:lnTo>
                  <a:lnTo>
                    <a:pt x="2" y="12"/>
                  </a:lnTo>
                  <a:lnTo>
                    <a:pt x="0" y="6"/>
                  </a:lnTo>
                  <a:lnTo>
                    <a:pt x="8" y="0"/>
                  </a:lnTo>
                  <a:lnTo>
                    <a:pt x="11"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34">
              <a:extLst>
                <a:ext uri="{FF2B5EF4-FFF2-40B4-BE49-F238E27FC236}">
                  <a16:creationId xmlns:a16="http://schemas.microsoft.com/office/drawing/2014/main" id="{1A9A4FFD-5DB3-C454-F251-D18E7AB340F4}"/>
                </a:ext>
              </a:extLst>
            </p:cNvPr>
            <p:cNvSpPr>
              <a:spLocks/>
            </p:cNvSpPr>
            <p:nvPr/>
          </p:nvSpPr>
          <p:spPr bwMode="auto">
            <a:xfrm>
              <a:off x="6245783" y="2908195"/>
              <a:ext cx="57137" cy="26981"/>
            </a:xfrm>
            <a:custGeom>
              <a:avLst/>
              <a:gdLst>
                <a:gd name="T0" fmla="*/ 35 w 36"/>
                <a:gd name="T1" fmla="*/ 16 h 17"/>
                <a:gd name="T2" fmla="*/ 28 w 36"/>
                <a:gd name="T3" fmla="*/ 17 h 17"/>
                <a:gd name="T4" fmla="*/ 10 w 36"/>
                <a:gd name="T5" fmla="*/ 11 h 17"/>
                <a:gd name="T6" fmla="*/ 0 w 36"/>
                <a:gd name="T7" fmla="*/ 2 h 17"/>
                <a:gd name="T8" fmla="*/ 6 w 36"/>
                <a:gd name="T9" fmla="*/ 0 h 17"/>
                <a:gd name="T10" fmla="*/ 24 w 36"/>
                <a:gd name="T11" fmla="*/ 5 h 17"/>
                <a:gd name="T12" fmla="*/ 36 w 36"/>
                <a:gd name="T13" fmla="*/ 13 h 17"/>
                <a:gd name="T14" fmla="*/ 35 w 36"/>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
                  <a:moveTo>
                    <a:pt x="35" y="16"/>
                  </a:moveTo>
                  <a:lnTo>
                    <a:pt x="28" y="17"/>
                  </a:lnTo>
                  <a:lnTo>
                    <a:pt x="10" y="11"/>
                  </a:lnTo>
                  <a:lnTo>
                    <a:pt x="0" y="2"/>
                  </a:lnTo>
                  <a:lnTo>
                    <a:pt x="6" y="0"/>
                  </a:lnTo>
                  <a:lnTo>
                    <a:pt x="24" y="5"/>
                  </a:lnTo>
                  <a:lnTo>
                    <a:pt x="36" y="13"/>
                  </a:lnTo>
                  <a:lnTo>
                    <a:pt x="35"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35">
              <a:extLst>
                <a:ext uri="{FF2B5EF4-FFF2-40B4-BE49-F238E27FC236}">
                  <a16:creationId xmlns:a16="http://schemas.microsoft.com/office/drawing/2014/main" id="{6A587219-83C6-AD5F-CF4F-C778E13D5023}"/>
                </a:ext>
              </a:extLst>
            </p:cNvPr>
            <p:cNvSpPr>
              <a:spLocks/>
            </p:cNvSpPr>
            <p:nvPr/>
          </p:nvSpPr>
          <p:spPr bwMode="auto">
            <a:xfrm>
              <a:off x="4777664" y="2884388"/>
              <a:ext cx="76183" cy="71420"/>
            </a:xfrm>
            <a:custGeom>
              <a:avLst/>
              <a:gdLst>
                <a:gd name="T0" fmla="*/ 48 w 48"/>
                <a:gd name="T1" fmla="*/ 42 h 45"/>
                <a:gd name="T2" fmla="*/ 39 w 48"/>
                <a:gd name="T3" fmla="*/ 45 h 45"/>
                <a:gd name="T4" fmla="*/ 20 w 48"/>
                <a:gd name="T5" fmla="*/ 37 h 45"/>
                <a:gd name="T6" fmla="*/ 20 w 48"/>
                <a:gd name="T7" fmla="*/ 30 h 45"/>
                <a:gd name="T8" fmla="*/ 11 w 48"/>
                <a:gd name="T9" fmla="*/ 23 h 45"/>
                <a:gd name="T10" fmla="*/ 13 w 48"/>
                <a:gd name="T11" fmla="*/ 18 h 45"/>
                <a:gd name="T12" fmla="*/ 0 w 48"/>
                <a:gd name="T13" fmla="*/ 14 h 45"/>
                <a:gd name="T14" fmla="*/ 2 w 48"/>
                <a:gd name="T15" fmla="*/ 5 h 45"/>
                <a:gd name="T16" fmla="*/ 6 w 48"/>
                <a:gd name="T17" fmla="*/ 0 h 45"/>
                <a:gd name="T18" fmla="*/ 18 w 48"/>
                <a:gd name="T19" fmla="*/ 4 h 45"/>
                <a:gd name="T20" fmla="*/ 26 w 48"/>
                <a:gd name="T21" fmla="*/ 7 h 45"/>
                <a:gd name="T22" fmla="*/ 37 w 48"/>
                <a:gd name="T23" fmla="*/ 9 h 45"/>
                <a:gd name="T24" fmla="*/ 38 w 48"/>
                <a:gd name="T25" fmla="*/ 16 h 45"/>
                <a:gd name="T26" fmla="*/ 40 w 48"/>
                <a:gd name="T27" fmla="*/ 24 h 45"/>
                <a:gd name="T28" fmla="*/ 48 w 48"/>
                <a:gd name="T29" fmla="*/ 32 h 45"/>
                <a:gd name="T30" fmla="*/ 48 w 48"/>
                <a:gd name="T31"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5">
                  <a:moveTo>
                    <a:pt x="48" y="42"/>
                  </a:moveTo>
                  <a:lnTo>
                    <a:pt x="39" y="45"/>
                  </a:lnTo>
                  <a:lnTo>
                    <a:pt x="20" y="37"/>
                  </a:lnTo>
                  <a:lnTo>
                    <a:pt x="20" y="30"/>
                  </a:lnTo>
                  <a:lnTo>
                    <a:pt x="11" y="23"/>
                  </a:lnTo>
                  <a:lnTo>
                    <a:pt x="13" y="18"/>
                  </a:lnTo>
                  <a:lnTo>
                    <a:pt x="0" y="14"/>
                  </a:lnTo>
                  <a:lnTo>
                    <a:pt x="2" y="5"/>
                  </a:lnTo>
                  <a:lnTo>
                    <a:pt x="6" y="0"/>
                  </a:lnTo>
                  <a:lnTo>
                    <a:pt x="18" y="4"/>
                  </a:lnTo>
                  <a:lnTo>
                    <a:pt x="26" y="7"/>
                  </a:lnTo>
                  <a:lnTo>
                    <a:pt x="37" y="9"/>
                  </a:lnTo>
                  <a:lnTo>
                    <a:pt x="38" y="16"/>
                  </a:lnTo>
                  <a:lnTo>
                    <a:pt x="40" y="24"/>
                  </a:lnTo>
                  <a:lnTo>
                    <a:pt x="48" y="32"/>
                  </a:lnTo>
                  <a:lnTo>
                    <a:pt x="48" y="4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36">
              <a:extLst>
                <a:ext uri="{FF2B5EF4-FFF2-40B4-BE49-F238E27FC236}">
                  <a16:creationId xmlns:a16="http://schemas.microsoft.com/office/drawing/2014/main" id="{67BD8B78-F2EA-AA19-810F-E2B1FB998307}"/>
                </a:ext>
              </a:extLst>
            </p:cNvPr>
            <p:cNvSpPr>
              <a:spLocks/>
            </p:cNvSpPr>
            <p:nvPr/>
          </p:nvSpPr>
          <p:spPr bwMode="auto">
            <a:xfrm>
              <a:off x="6345773" y="2860580"/>
              <a:ext cx="155541" cy="146017"/>
            </a:xfrm>
            <a:custGeom>
              <a:avLst/>
              <a:gdLst>
                <a:gd name="T0" fmla="*/ 64 w 98"/>
                <a:gd name="T1" fmla="*/ 17 h 92"/>
                <a:gd name="T2" fmla="*/ 50 w 98"/>
                <a:gd name="T3" fmla="*/ 33 h 92"/>
                <a:gd name="T4" fmla="*/ 61 w 98"/>
                <a:gd name="T5" fmla="*/ 27 h 92"/>
                <a:gd name="T6" fmla="*/ 70 w 98"/>
                <a:gd name="T7" fmla="*/ 31 h 92"/>
                <a:gd name="T8" fmla="*/ 63 w 98"/>
                <a:gd name="T9" fmla="*/ 37 h 92"/>
                <a:gd name="T10" fmla="*/ 74 w 98"/>
                <a:gd name="T11" fmla="*/ 42 h 92"/>
                <a:gd name="T12" fmla="*/ 82 w 98"/>
                <a:gd name="T13" fmla="*/ 38 h 92"/>
                <a:gd name="T14" fmla="*/ 95 w 98"/>
                <a:gd name="T15" fmla="*/ 44 h 92"/>
                <a:gd name="T16" fmla="*/ 87 w 98"/>
                <a:gd name="T17" fmla="*/ 57 h 92"/>
                <a:gd name="T18" fmla="*/ 98 w 98"/>
                <a:gd name="T19" fmla="*/ 54 h 92"/>
                <a:gd name="T20" fmla="*/ 97 w 98"/>
                <a:gd name="T21" fmla="*/ 64 h 92"/>
                <a:gd name="T22" fmla="*/ 98 w 98"/>
                <a:gd name="T23" fmla="*/ 75 h 92"/>
                <a:gd name="T24" fmla="*/ 88 w 98"/>
                <a:gd name="T25" fmla="*/ 92 h 92"/>
                <a:gd name="T26" fmla="*/ 81 w 98"/>
                <a:gd name="T27" fmla="*/ 92 h 92"/>
                <a:gd name="T28" fmla="*/ 72 w 98"/>
                <a:gd name="T29" fmla="*/ 89 h 92"/>
                <a:gd name="T30" fmla="*/ 79 w 98"/>
                <a:gd name="T31" fmla="*/ 74 h 92"/>
                <a:gd name="T32" fmla="*/ 76 w 98"/>
                <a:gd name="T33" fmla="*/ 71 h 92"/>
                <a:gd name="T34" fmla="*/ 54 w 98"/>
                <a:gd name="T35" fmla="*/ 87 h 92"/>
                <a:gd name="T36" fmla="*/ 45 w 98"/>
                <a:gd name="T37" fmla="*/ 87 h 92"/>
                <a:gd name="T38" fmla="*/ 58 w 98"/>
                <a:gd name="T39" fmla="*/ 78 h 92"/>
                <a:gd name="T40" fmla="*/ 45 w 98"/>
                <a:gd name="T41" fmla="*/ 73 h 92"/>
                <a:gd name="T42" fmla="*/ 29 w 98"/>
                <a:gd name="T43" fmla="*/ 75 h 92"/>
                <a:gd name="T44" fmla="*/ 1 w 98"/>
                <a:gd name="T45" fmla="*/ 74 h 92"/>
                <a:gd name="T46" fmla="*/ 0 w 98"/>
                <a:gd name="T47" fmla="*/ 69 h 92"/>
                <a:gd name="T48" fmla="*/ 11 w 98"/>
                <a:gd name="T49" fmla="*/ 62 h 92"/>
                <a:gd name="T50" fmla="*/ 7 w 98"/>
                <a:gd name="T51" fmla="*/ 57 h 92"/>
                <a:gd name="T52" fmla="*/ 22 w 98"/>
                <a:gd name="T53" fmla="*/ 46 h 92"/>
                <a:gd name="T54" fmla="*/ 47 w 98"/>
                <a:gd name="T55" fmla="*/ 16 h 92"/>
                <a:gd name="T56" fmla="*/ 59 w 98"/>
                <a:gd name="T57" fmla="*/ 6 h 92"/>
                <a:gd name="T58" fmla="*/ 74 w 98"/>
                <a:gd name="T59" fmla="*/ 0 h 92"/>
                <a:gd name="T60" fmla="*/ 80 w 98"/>
                <a:gd name="T61" fmla="*/ 1 h 92"/>
                <a:gd name="T62" fmla="*/ 75 w 98"/>
                <a:gd name="T63" fmla="*/ 6 h 92"/>
                <a:gd name="T64" fmla="*/ 64 w 98"/>
                <a:gd name="T6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92">
                  <a:moveTo>
                    <a:pt x="64" y="17"/>
                  </a:moveTo>
                  <a:lnTo>
                    <a:pt x="50" y="33"/>
                  </a:lnTo>
                  <a:lnTo>
                    <a:pt x="61" y="27"/>
                  </a:lnTo>
                  <a:lnTo>
                    <a:pt x="70" y="31"/>
                  </a:lnTo>
                  <a:lnTo>
                    <a:pt x="63" y="37"/>
                  </a:lnTo>
                  <a:lnTo>
                    <a:pt x="74" y="42"/>
                  </a:lnTo>
                  <a:lnTo>
                    <a:pt x="82" y="38"/>
                  </a:lnTo>
                  <a:lnTo>
                    <a:pt x="95" y="44"/>
                  </a:lnTo>
                  <a:lnTo>
                    <a:pt x="87" y="57"/>
                  </a:lnTo>
                  <a:lnTo>
                    <a:pt x="98" y="54"/>
                  </a:lnTo>
                  <a:lnTo>
                    <a:pt x="97" y="64"/>
                  </a:lnTo>
                  <a:lnTo>
                    <a:pt x="98" y="75"/>
                  </a:lnTo>
                  <a:lnTo>
                    <a:pt x="88" y="92"/>
                  </a:lnTo>
                  <a:lnTo>
                    <a:pt x="81" y="92"/>
                  </a:lnTo>
                  <a:lnTo>
                    <a:pt x="72" y="89"/>
                  </a:lnTo>
                  <a:lnTo>
                    <a:pt x="79" y="74"/>
                  </a:lnTo>
                  <a:lnTo>
                    <a:pt x="76" y="71"/>
                  </a:lnTo>
                  <a:lnTo>
                    <a:pt x="54" y="87"/>
                  </a:lnTo>
                  <a:lnTo>
                    <a:pt x="45" y="87"/>
                  </a:lnTo>
                  <a:lnTo>
                    <a:pt x="58" y="78"/>
                  </a:lnTo>
                  <a:lnTo>
                    <a:pt x="45" y="73"/>
                  </a:lnTo>
                  <a:lnTo>
                    <a:pt x="29" y="75"/>
                  </a:lnTo>
                  <a:lnTo>
                    <a:pt x="1" y="74"/>
                  </a:lnTo>
                  <a:lnTo>
                    <a:pt x="0" y="69"/>
                  </a:lnTo>
                  <a:lnTo>
                    <a:pt x="11" y="62"/>
                  </a:lnTo>
                  <a:lnTo>
                    <a:pt x="7" y="57"/>
                  </a:lnTo>
                  <a:lnTo>
                    <a:pt x="22" y="46"/>
                  </a:lnTo>
                  <a:lnTo>
                    <a:pt x="47" y="16"/>
                  </a:lnTo>
                  <a:lnTo>
                    <a:pt x="59" y="6"/>
                  </a:lnTo>
                  <a:lnTo>
                    <a:pt x="74" y="0"/>
                  </a:lnTo>
                  <a:lnTo>
                    <a:pt x="80" y="1"/>
                  </a:lnTo>
                  <a:lnTo>
                    <a:pt x="75" y="6"/>
                  </a:lnTo>
                  <a:lnTo>
                    <a:pt x="64"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37">
              <a:extLst>
                <a:ext uri="{FF2B5EF4-FFF2-40B4-BE49-F238E27FC236}">
                  <a16:creationId xmlns:a16="http://schemas.microsoft.com/office/drawing/2014/main" id="{6C52CD38-5277-E905-3F35-95E66AEA47C5}"/>
                </a:ext>
              </a:extLst>
            </p:cNvPr>
            <p:cNvSpPr>
              <a:spLocks/>
            </p:cNvSpPr>
            <p:nvPr/>
          </p:nvSpPr>
          <p:spPr bwMode="auto">
            <a:xfrm>
              <a:off x="4741161" y="2787572"/>
              <a:ext cx="46027" cy="55550"/>
            </a:xfrm>
            <a:custGeom>
              <a:avLst/>
              <a:gdLst>
                <a:gd name="T0" fmla="*/ 9 w 29"/>
                <a:gd name="T1" fmla="*/ 0 h 35"/>
                <a:gd name="T2" fmla="*/ 14 w 29"/>
                <a:gd name="T3" fmla="*/ 2 h 35"/>
                <a:gd name="T4" fmla="*/ 29 w 29"/>
                <a:gd name="T5" fmla="*/ 1 h 35"/>
                <a:gd name="T6" fmla="*/ 7 w 29"/>
                <a:gd name="T7" fmla="*/ 21 h 35"/>
                <a:gd name="T8" fmla="*/ 8 w 29"/>
                <a:gd name="T9" fmla="*/ 35 h 35"/>
                <a:gd name="T10" fmla="*/ 3 w 29"/>
                <a:gd name="T11" fmla="*/ 35 h 35"/>
                <a:gd name="T12" fmla="*/ 0 w 29"/>
                <a:gd name="T13" fmla="*/ 27 h 35"/>
                <a:gd name="T14" fmla="*/ 2 w 29"/>
                <a:gd name="T15" fmla="*/ 19 h 35"/>
                <a:gd name="T16" fmla="*/ 0 w 29"/>
                <a:gd name="T17" fmla="*/ 13 h 35"/>
                <a:gd name="T18" fmla="*/ 3 w 29"/>
                <a:gd name="T19" fmla="*/ 5 h 35"/>
                <a:gd name="T20" fmla="*/ 9 w 29"/>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9" y="0"/>
                  </a:moveTo>
                  <a:lnTo>
                    <a:pt x="14" y="2"/>
                  </a:lnTo>
                  <a:lnTo>
                    <a:pt x="29" y="1"/>
                  </a:lnTo>
                  <a:lnTo>
                    <a:pt x="7" y="21"/>
                  </a:lnTo>
                  <a:lnTo>
                    <a:pt x="8" y="35"/>
                  </a:lnTo>
                  <a:lnTo>
                    <a:pt x="3" y="35"/>
                  </a:lnTo>
                  <a:lnTo>
                    <a:pt x="0" y="27"/>
                  </a:lnTo>
                  <a:lnTo>
                    <a:pt x="2" y="19"/>
                  </a:lnTo>
                  <a:lnTo>
                    <a:pt x="0" y="13"/>
                  </a:lnTo>
                  <a:lnTo>
                    <a:pt x="3" y="5"/>
                  </a:lnTo>
                  <a:lnTo>
                    <a:pt x="9"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8">
              <a:extLst>
                <a:ext uri="{FF2B5EF4-FFF2-40B4-BE49-F238E27FC236}">
                  <a16:creationId xmlns:a16="http://schemas.microsoft.com/office/drawing/2014/main" id="{3F92310F-6BE6-6495-3E67-6464AA2ED61C}"/>
                </a:ext>
              </a:extLst>
            </p:cNvPr>
            <p:cNvSpPr>
              <a:spLocks/>
            </p:cNvSpPr>
            <p:nvPr/>
          </p:nvSpPr>
          <p:spPr bwMode="auto">
            <a:xfrm>
              <a:off x="6063259" y="2557437"/>
              <a:ext cx="25395" cy="20633"/>
            </a:xfrm>
            <a:custGeom>
              <a:avLst/>
              <a:gdLst>
                <a:gd name="T0" fmla="*/ 16 w 16"/>
                <a:gd name="T1" fmla="*/ 4 h 13"/>
                <a:gd name="T2" fmla="*/ 5 w 16"/>
                <a:gd name="T3" fmla="*/ 13 h 13"/>
                <a:gd name="T4" fmla="*/ 0 w 16"/>
                <a:gd name="T5" fmla="*/ 12 h 13"/>
                <a:gd name="T6" fmla="*/ 0 w 16"/>
                <a:gd name="T7" fmla="*/ 6 h 13"/>
                <a:gd name="T8" fmla="*/ 1 w 16"/>
                <a:gd name="T9" fmla="*/ 5 h 13"/>
                <a:gd name="T10" fmla="*/ 9 w 16"/>
                <a:gd name="T11" fmla="*/ 0 h 13"/>
                <a:gd name="T12" fmla="*/ 14 w 16"/>
                <a:gd name="T13" fmla="*/ 1 h 13"/>
                <a:gd name="T14" fmla="*/ 16 w 16"/>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4"/>
                  </a:moveTo>
                  <a:lnTo>
                    <a:pt x="5" y="13"/>
                  </a:lnTo>
                  <a:lnTo>
                    <a:pt x="0" y="12"/>
                  </a:lnTo>
                  <a:lnTo>
                    <a:pt x="0" y="6"/>
                  </a:lnTo>
                  <a:lnTo>
                    <a:pt x="1" y="5"/>
                  </a:lnTo>
                  <a:lnTo>
                    <a:pt x="9" y="0"/>
                  </a:lnTo>
                  <a:lnTo>
                    <a:pt x="14" y="1"/>
                  </a:lnTo>
                  <a:lnTo>
                    <a:pt x="16"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Freeform 39">
              <a:extLst>
                <a:ext uri="{FF2B5EF4-FFF2-40B4-BE49-F238E27FC236}">
                  <a16:creationId xmlns:a16="http://schemas.microsoft.com/office/drawing/2014/main" id="{E4B09443-C3CE-4CC9-437F-A1CE2E2B0856}"/>
                </a:ext>
              </a:extLst>
            </p:cNvPr>
            <p:cNvSpPr>
              <a:spLocks/>
            </p:cNvSpPr>
            <p:nvPr/>
          </p:nvSpPr>
          <p:spPr bwMode="auto">
            <a:xfrm>
              <a:off x="5995012" y="2543152"/>
              <a:ext cx="50789" cy="20633"/>
            </a:xfrm>
            <a:custGeom>
              <a:avLst/>
              <a:gdLst>
                <a:gd name="T0" fmla="*/ 30 w 32"/>
                <a:gd name="T1" fmla="*/ 4 h 13"/>
                <a:gd name="T2" fmla="*/ 8 w 32"/>
                <a:gd name="T3" fmla="*/ 13 h 13"/>
                <a:gd name="T4" fmla="*/ 0 w 32"/>
                <a:gd name="T5" fmla="*/ 12 h 13"/>
                <a:gd name="T6" fmla="*/ 0 w 32"/>
                <a:gd name="T7" fmla="*/ 8 h 13"/>
                <a:gd name="T8" fmla="*/ 14 w 32"/>
                <a:gd name="T9" fmla="*/ 0 h 13"/>
                <a:gd name="T10" fmla="*/ 32 w 32"/>
                <a:gd name="T11" fmla="*/ 0 h 13"/>
                <a:gd name="T12" fmla="*/ 30 w 32"/>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32" h="13">
                  <a:moveTo>
                    <a:pt x="30" y="4"/>
                  </a:moveTo>
                  <a:lnTo>
                    <a:pt x="8" y="13"/>
                  </a:lnTo>
                  <a:lnTo>
                    <a:pt x="0" y="12"/>
                  </a:lnTo>
                  <a:lnTo>
                    <a:pt x="0" y="8"/>
                  </a:lnTo>
                  <a:lnTo>
                    <a:pt x="14" y="0"/>
                  </a:lnTo>
                  <a:lnTo>
                    <a:pt x="32" y="0"/>
                  </a:lnTo>
                  <a:lnTo>
                    <a:pt x="30"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40">
              <a:extLst>
                <a:ext uri="{FF2B5EF4-FFF2-40B4-BE49-F238E27FC236}">
                  <a16:creationId xmlns:a16="http://schemas.microsoft.com/office/drawing/2014/main" id="{519EE0CE-6E54-A4EB-87FA-D004064E1E89}"/>
                </a:ext>
              </a:extLst>
            </p:cNvPr>
            <p:cNvSpPr>
              <a:spLocks/>
            </p:cNvSpPr>
            <p:nvPr/>
          </p:nvSpPr>
          <p:spPr bwMode="auto">
            <a:xfrm>
              <a:off x="5947398" y="2466970"/>
              <a:ext cx="149193" cy="73008"/>
            </a:xfrm>
            <a:custGeom>
              <a:avLst/>
              <a:gdLst>
                <a:gd name="T0" fmla="*/ 50 w 94"/>
                <a:gd name="T1" fmla="*/ 2 h 46"/>
                <a:gd name="T2" fmla="*/ 48 w 94"/>
                <a:gd name="T3" fmla="*/ 9 h 46"/>
                <a:gd name="T4" fmla="*/ 56 w 94"/>
                <a:gd name="T5" fmla="*/ 6 h 46"/>
                <a:gd name="T6" fmla="*/ 61 w 94"/>
                <a:gd name="T7" fmla="*/ 11 h 46"/>
                <a:gd name="T8" fmla="*/ 71 w 94"/>
                <a:gd name="T9" fmla="*/ 17 h 46"/>
                <a:gd name="T10" fmla="*/ 82 w 94"/>
                <a:gd name="T11" fmla="*/ 22 h 46"/>
                <a:gd name="T12" fmla="*/ 78 w 94"/>
                <a:gd name="T13" fmla="*/ 30 h 46"/>
                <a:gd name="T14" fmla="*/ 88 w 94"/>
                <a:gd name="T15" fmla="*/ 29 h 46"/>
                <a:gd name="T16" fmla="*/ 94 w 94"/>
                <a:gd name="T17" fmla="*/ 35 h 46"/>
                <a:gd name="T18" fmla="*/ 79 w 94"/>
                <a:gd name="T19" fmla="*/ 40 h 46"/>
                <a:gd name="T20" fmla="*/ 61 w 94"/>
                <a:gd name="T21" fmla="*/ 35 h 46"/>
                <a:gd name="T22" fmla="*/ 59 w 94"/>
                <a:gd name="T23" fmla="*/ 28 h 46"/>
                <a:gd name="T24" fmla="*/ 41 w 94"/>
                <a:gd name="T25" fmla="*/ 37 h 46"/>
                <a:gd name="T26" fmla="*/ 16 w 94"/>
                <a:gd name="T27" fmla="*/ 46 h 46"/>
                <a:gd name="T28" fmla="*/ 18 w 94"/>
                <a:gd name="T29" fmla="*/ 36 h 46"/>
                <a:gd name="T30" fmla="*/ 0 w 94"/>
                <a:gd name="T31" fmla="*/ 38 h 46"/>
                <a:gd name="T32" fmla="*/ 16 w 94"/>
                <a:gd name="T33" fmla="*/ 29 h 46"/>
                <a:gd name="T34" fmla="*/ 27 w 94"/>
                <a:gd name="T35" fmla="*/ 15 h 46"/>
                <a:gd name="T36" fmla="*/ 42 w 94"/>
                <a:gd name="T37" fmla="*/ 0 h 46"/>
                <a:gd name="T38" fmla="*/ 50 w 94"/>
                <a:gd name="T3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46">
                  <a:moveTo>
                    <a:pt x="50" y="2"/>
                  </a:moveTo>
                  <a:lnTo>
                    <a:pt x="48" y="9"/>
                  </a:lnTo>
                  <a:lnTo>
                    <a:pt x="56" y="6"/>
                  </a:lnTo>
                  <a:lnTo>
                    <a:pt x="61" y="11"/>
                  </a:lnTo>
                  <a:lnTo>
                    <a:pt x="71" y="17"/>
                  </a:lnTo>
                  <a:lnTo>
                    <a:pt x="82" y="22"/>
                  </a:lnTo>
                  <a:lnTo>
                    <a:pt x="78" y="30"/>
                  </a:lnTo>
                  <a:lnTo>
                    <a:pt x="88" y="29"/>
                  </a:lnTo>
                  <a:lnTo>
                    <a:pt x="94" y="35"/>
                  </a:lnTo>
                  <a:lnTo>
                    <a:pt x="79" y="40"/>
                  </a:lnTo>
                  <a:lnTo>
                    <a:pt x="61" y="35"/>
                  </a:lnTo>
                  <a:lnTo>
                    <a:pt x="59" y="28"/>
                  </a:lnTo>
                  <a:lnTo>
                    <a:pt x="41" y="37"/>
                  </a:lnTo>
                  <a:lnTo>
                    <a:pt x="16" y="46"/>
                  </a:lnTo>
                  <a:lnTo>
                    <a:pt x="18" y="36"/>
                  </a:lnTo>
                  <a:lnTo>
                    <a:pt x="0" y="38"/>
                  </a:lnTo>
                  <a:lnTo>
                    <a:pt x="16" y="29"/>
                  </a:lnTo>
                  <a:lnTo>
                    <a:pt x="27" y="15"/>
                  </a:lnTo>
                  <a:lnTo>
                    <a:pt x="42" y="0"/>
                  </a:lnTo>
                  <a:lnTo>
                    <a:pt x="50"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41">
              <a:extLst>
                <a:ext uri="{FF2B5EF4-FFF2-40B4-BE49-F238E27FC236}">
                  <a16:creationId xmlns:a16="http://schemas.microsoft.com/office/drawing/2014/main" id="{8078F055-3DC9-9CB9-4389-E512E59BA651}"/>
                </a:ext>
              </a:extLst>
            </p:cNvPr>
            <p:cNvSpPr>
              <a:spLocks/>
            </p:cNvSpPr>
            <p:nvPr/>
          </p:nvSpPr>
          <p:spPr bwMode="auto">
            <a:xfrm>
              <a:off x="6215626" y="2401897"/>
              <a:ext cx="52375" cy="30155"/>
            </a:xfrm>
            <a:custGeom>
              <a:avLst/>
              <a:gdLst>
                <a:gd name="T0" fmla="*/ 15 w 33"/>
                <a:gd name="T1" fmla="*/ 18 h 19"/>
                <a:gd name="T2" fmla="*/ 0 w 33"/>
                <a:gd name="T3" fmla="*/ 19 h 19"/>
                <a:gd name="T4" fmla="*/ 2 w 33"/>
                <a:gd name="T5" fmla="*/ 11 h 19"/>
                <a:gd name="T6" fmla="*/ 13 w 33"/>
                <a:gd name="T7" fmla="*/ 1 h 19"/>
                <a:gd name="T8" fmla="*/ 26 w 33"/>
                <a:gd name="T9" fmla="*/ 0 h 19"/>
                <a:gd name="T10" fmla="*/ 33 w 33"/>
                <a:gd name="T11" fmla="*/ 4 h 19"/>
                <a:gd name="T12" fmla="*/ 29 w 33"/>
                <a:gd name="T13" fmla="*/ 11 h 19"/>
                <a:gd name="T14" fmla="*/ 26 w 33"/>
                <a:gd name="T15" fmla="*/ 13 h 19"/>
                <a:gd name="T16" fmla="*/ 15 w 33"/>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9">
                  <a:moveTo>
                    <a:pt x="15" y="18"/>
                  </a:moveTo>
                  <a:lnTo>
                    <a:pt x="0" y="19"/>
                  </a:lnTo>
                  <a:lnTo>
                    <a:pt x="2" y="11"/>
                  </a:lnTo>
                  <a:lnTo>
                    <a:pt x="13" y="1"/>
                  </a:lnTo>
                  <a:lnTo>
                    <a:pt x="26" y="0"/>
                  </a:lnTo>
                  <a:lnTo>
                    <a:pt x="33" y="4"/>
                  </a:lnTo>
                  <a:lnTo>
                    <a:pt x="29" y="11"/>
                  </a:lnTo>
                  <a:lnTo>
                    <a:pt x="26" y="13"/>
                  </a:lnTo>
                  <a:lnTo>
                    <a:pt x="15" y="1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42">
              <a:extLst>
                <a:ext uri="{FF2B5EF4-FFF2-40B4-BE49-F238E27FC236}">
                  <a16:creationId xmlns:a16="http://schemas.microsoft.com/office/drawing/2014/main" id="{0ADE62A4-D7E0-0FD5-4592-2129E3DF61DB}"/>
                </a:ext>
              </a:extLst>
            </p:cNvPr>
            <p:cNvSpPr>
              <a:spLocks/>
            </p:cNvSpPr>
            <p:nvPr/>
          </p:nvSpPr>
          <p:spPr bwMode="auto">
            <a:xfrm>
              <a:off x="5815664" y="2354283"/>
              <a:ext cx="73009" cy="34917"/>
            </a:xfrm>
            <a:custGeom>
              <a:avLst/>
              <a:gdLst>
                <a:gd name="T0" fmla="*/ 46 w 46"/>
                <a:gd name="T1" fmla="*/ 17 h 22"/>
                <a:gd name="T2" fmla="*/ 34 w 46"/>
                <a:gd name="T3" fmla="*/ 22 h 22"/>
                <a:gd name="T4" fmla="*/ 22 w 46"/>
                <a:gd name="T5" fmla="*/ 17 h 22"/>
                <a:gd name="T6" fmla="*/ 10 w 46"/>
                <a:gd name="T7" fmla="*/ 19 h 22"/>
                <a:gd name="T8" fmla="*/ 0 w 46"/>
                <a:gd name="T9" fmla="*/ 11 h 22"/>
                <a:gd name="T10" fmla="*/ 15 w 46"/>
                <a:gd name="T11" fmla="*/ 6 h 22"/>
                <a:gd name="T12" fmla="*/ 29 w 46"/>
                <a:gd name="T13" fmla="*/ 0 h 22"/>
                <a:gd name="T14" fmla="*/ 38 w 46"/>
                <a:gd name="T15" fmla="*/ 4 h 22"/>
                <a:gd name="T16" fmla="*/ 43 w 46"/>
                <a:gd name="T17" fmla="*/ 7 h 22"/>
                <a:gd name="T18" fmla="*/ 44 w 46"/>
                <a:gd name="T19" fmla="*/ 10 h 22"/>
                <a:gd name="T20" fmla="*/ 46 w 46"/>
                <a:gd name="T2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2">
                  <a:moveTo>
                    <a:pt x="46" y="17"/>
                  </a:moveTo>
                  <a:lnTo>
                    <a:pt x="34" y="22"/>
                  </a:lnTo>
                  <a:lnTo>
                    <a:pt x="22" y="17"/>
                  </a:lnTo>
                  <a:lnTo>
                    <a:pt x="10" y="19"/>
                  </a:lnTo>
                  <a:lnTo>
                    <a:pt x="0" y="11"/>
                  </a:lnTo>
                  <a:lnTo>
                    <a:pt x="15" y="6"/>
                  </a:lnTo>
                  <a:lnTo>
                    <a:pt x="29" y="0"/>
                  </a:lnTo>
                  <a:lnTo>
                    <a:pt x="38" y="4"/>
                  </a:lnTo>
                  <a:lnTo>
                    <a:pt x="43" y="7"/>
                  </a:lnTo>
                  <a:lnTo>
                    <a:pt x="44" y="10"/>
                  </a:lnTo>
                  <a:lnTo>
                    <a:pt x="46"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43">
              <a:extLst>
                <a:ext uri="{FF2B5EF4-FFF2-40B4-BE49-F238E27FC236}">
                  <a16:creationId xmlns:a16="http://schemas.microsoft.com/office/drawing/2014/main" id="{75AE6418-7796-1A45-FBCD-4FAAE02D341B}"/>
                </a:ext>
              </a:extLst>
            </p:cNvPr>
            <p:cNvSpPr>
              <a:spLocks/>
            </p:cNvSpPr>
            <p:nvPr/>
          </p:nvSpPr>
          <p:spPr bwMode="auto">
            <a:xfrm>
              <a:off x="4747509" y="2309843"/>
              <a:ext cx="1733172" cy="833248"/>
            </a:xfrm>
            <a:custGeom>
              <a:avLst/>
              <a:gdLst>
                <a:gd name="T0" fmla="*/ 863 w 1092"/>
                <a:gd name="T1" fmla="*/ 428 h 525"/>
                <a:gd name="T2" fmla="*/ 817 w 1092"/>
                <a:gd name="T3" fmla="*/ 464 h 525"/>
                <a:gd name="T4" fmla="*/ 751 w 1092"/>
                <a:gd name="T5" fmla="*/ 473 h 525"/>
                <a:gd name="T6" fmla="*/ 716 w 1092"/>
                <a:gd name="T7" fmla="*/ 491 h 525"/>
                <a:gd name="T8" fmla="*/ 673 w 1092"/>
                <a:gd name="T9" fmla="*/ 501 h 525"/>
                <a:gd name="T10" fmla="*/ 669 w 1092"/>
                <a:gd name="T11" fmla="*/ 510 h 525"/>
                <a:gd name="T12" fmla="*/ 635 w 1092"/>
                <a:gd name="T13" fmla="*/ 519 h 525"/>
                <a:gd name="T14" fmla="*/ 642 w 1092"/>
                <a:gd name="T15" fmla="*/ 501 h 525"/>
                <a:gd name="T16" fmla="*/ 666 w 1092"/>
                <a:gd name="T17" fmla="*/ 476 h 525"/>
                <a:gd name="T18" fmla="*/ 665 w 1092"/>
                <a:gd name="T19" fmla="*/ 449 h 525"/>
                <a:gd name="T20" fmla="*/ 627 w 1092"/>
                <a:gd name="T21" fmla="*/ 443 h 525"/>
                <a:gd name="T22" fmla="*/ 626 w 1092"/>
                <a:gd name="T23" fmla="*/ 422 h 525"/>
                <a:gd name="T24" fmla="*/ 603 w 1092"/>
                <a:gd name="T25" fmla="*/ 400 h 525"/>
                <a:gd name="T26" fmla="*/ 562 w 1092"/>
                <a:gd name="T27" fmla="*/ 414 h 525"/>
                <a:gd name="T28" fmla="*/ 498 w 1092"/>
                <a:gd name="T29" fmla="*/ 401 h 525"/>
                <a:gd name="T30" fmla="*/ 458 w 1092"/>
                <a:gd name="T31" fmla="*/ 395 h 525"/>
                <a:gd name="T32" fmla="*/ 227 w 1092"/>
                <a:gd name="T33" fmla="*/ 395 h 525"/>
                <a:gd name="T34" fmla="*/ 81 w 1092"/>
                <a:gd name="T35" fmla="*/ 395 h 525"/>
                <a:gd name="T36" fmla="*/ 54 w 1092"/>
                <a:gd name="T37" fmla="*/ 334 h 525"/>
                <a:gd name="T38" fmla="*/ 67 w 1092"/>
                <a:gd name="T39" fmla="*/ 280 h 525"/>
                <a:gd name="T40" fmla="*/ 66 w 1092"/>
                <a:gd name="T41" fmla="*/ 217 h 525"/>
                <a:gd name="T42" fmla="*/ 22 w 1092"/>
                <a:gd name="T43" fmla="*/ 205 h 525"/>
                <a:gd name="T44" fmla="*/ 179 w 1092"/>
                <a:gd name="T45" fmla="*/ 34 h 525"/>
                <a:gd name="T46" fmla="*/ 256 w 1092"/>
                <a:gd name="T47" fmla="*/ 36 h 525"/>
                <a:gd name="T48" fmla="*/ 337 w 1092"/>
                <a:gd name="T49" fmla="*/ 30 h 525"/>
                <a:gd name="T50" fmla="*/ 375 w 1092"/>
                <a:gd name="T51" fmla="*/ 39 h 525"/>
                <a:gd name="T52" fmla="*/ 449 w 1092"/>
                <a:gd name="T53" fmla="*/ 46 h 525"/>
                <a:gd name="T54" fmla="*/ 479 w 1092"/>
                <a:gd name="T55" fmla="*/ 67 h 525"/>
                <a:gd name="T56" fmla="*/ 546 w 1092"/>
                <a:gd name="T57" fmla="*/ 57 h 525"/>
                <a:gd name="T58" fmla="*/ 598 w 1092"/>
                <a:gd name="T59" fmla="*/ 62 h 525"/>
                <a:gd name="T60" fmla="*/ 674 w 1092"/>
                <a:gd name="T61" fmla="*/ 56 h 525"/>
                <a:gd name="T62" fmla="*/ 717 w 1092"/>
                <a:gd name="T63" fmla="*/ 61 h 525"/>
                <a:gd name="T64" fmla="*/ 763 w 1092"/>
                <a:gd name="T65" fmla="*/ 0 h 525"/>
                <a:gd name="T66" fmla="*/ 786 w 1092"/>
                <a:gd name="T67" fmla="*/ 38 h 525"/>
                <a:gd name="T68" fmla="*/ 797 w 1092"/>
                <a:gd name="T69" fmla="*/ 75 h 525"/>
                <a:gd name="T70" fmla="*/ 884 w 1092"/>
                <a:gd name="T71" fmla="*/ 36 h 525"/>
                <a:gd name="T72" fmla="*/ 870 w 1092"/>
                <a:gd name="T73" fmla="*/ 77 h 525"/>
                <a:gd name="T74" fmla="*/ 777 w 1092"/>
                <a:gd name="T75" fmla="*/ 108 h 525"/>
                <a:gd name="T76" fmla="*/ 703 w 1092"/>
                <a:gd name="T77" fmla="*/ 146 h 525"/>
                <a:gd name="T78" fmla="*/ 603 w 1092"/>
                <a:gd name="T79" fmla="*/ 216 h 525"/>
                <a:gd name="T80" fmla="*/ 657 w 1092"/>
                <a:gd name="T81" fmla="*/ 253 h 525"/>
                <a:gd name="T82" fmla="*/ 719 w 1092"/>
                <a:gd name="T83" fmla="*/ 282 h 525"/>
                <a:gd name="T84" fmla="*/ 731 w 1092"/>
                <a:gd name="T85" fmla="*/ 354 h 525"/>
                <a:gd name="T86" fmla="*/ 790 w 1092"/>
                <a:gd name="T87" fmla="*/ 283 h 525"/>
                <a:gd name="T88" fmla="*/ 820 w 1092"/>
                <a:gd name="T89" fmla="*/ 218 h 525"/>
                <a:gd name="T90" fmla="*/ 892 w 1092"/>
                <a:gd name="T91" fmla="*/ 158 h 525"/>
                <a:gd name="T92" fmla="*/ 939 w 1092"/>
                <a:gd name="T93" fmla="*/ 177 h 525"/>
                <a:gd name="T94" fmla="*/ 963 w 1092"/>
                <a:gd name="T95" fmla="*/ 228 h 525"/>
                <a:gd name="T96" fmla="*/ 1033 w 1092"/>
                <a:gd name="T97" fmla="*/ 229 h 525"/>
                <a:gd name="T98" fmla="*/ 1072 w 1092"/>
                <a:gd name="T99" fmla="*/ 287 h 525"/>
                <a:gd name="T100" fmla="*/ 1086 w 1092"/>
                <a:gd name="T101" fmla="*/ 337 h 525"/>
                <a:gd name="T102" fmla="*/ 986 w 1092"/>
                <a:gd name="T103" fmla="*/ 375 h 525"/>
                <a:gd name="T104" fmla="*/ 880 w 1092"/>
                <a:gd name="T105" fmla="*/ 394 h 525"/>
                <a:gd name="T106" fmla="*/ 910 w 1092"/>
                <a:gd name="T107" fmla="*/ 393 h 525"/>
                <a:gd name="T108" fmla="*/ 923 w 1092"/>
                <a:gd name="T109" fmla="*/ 446 h 525"/>
                <a:gd name="T110" fmla="*/ 990 w 1092"/>
                <a:gd name="T111" fmla="*/ 452 h 525"/>
                <a:gd name="T112" fmla="*/ 882 w 1092"/>
                <a:gd name="T113" fmla="*/ 49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2" h="525">
                  <a:moveTo>
                    <a:pt x="876" y="467"/>
                  </a:moveTo>
                  <a:lnTo>
                    <a:pt x="869" y="456"/>
                  </a:lnTo>
                  <a:lnTo>
                    <a:pt x="878" y="431"/>
                  </a:lnTo>
                  <a:lnTo>
                    <a:pt x="873" y="425"/>
                  </a:lnTo>
                  <a:lnTo>
                    <a:pt x="863" y="428"/>
                  </a:lnTo>
                  <a:lnTo>
                    <a:pt x="859" y="424"/>
                  </a:lnTo>
                  <a:lnTo>
                    <a:pt x="843" y="438"/>
                  </a:lnTo>
                  <a:lnTo>
                    <a:pt x="833" y="452"/>
                  </a:lnTo>
                  <a:lnTo>
                    <a:pt x="825" y="461"/>
                  </a:lnTo>
                  <a:lnTo>
                    <a:pt x="817" y="464"/>
                  </a:lnTo>
                  <a:lnTo>
                    <a:pt x="812" y="465"/>
                  </a:lnTo>
                  <a:lnTo>
                    <a:pt x="809" y="469"/>
                  </a:lnTo>
                  <a:lnTo>
                    <a:pt x="782" y="469"/>
                  </a:lnTo>
                  <a:lnTo>
                    <a:pt x="759" y="470"/>
                  </a:lnTo>
                  <a:lnTo>
                    <a:pt x="751" y="473"/>
                  </a:lnTo>
                  <a:lnTo>
                    <a:pt x="731" y="486"/>
                  </a:lnTo>
                  <a:lnTo>
                    <a:pt x="731" y="485"/>
                  </a:lnTo>
                  <a:lnTo>
                    <a:pt x="728" y="485"/>
                  </a:lnTo>
                  <a:lnTo>
                    <a:pt x="722" y="487"/>
                  </a:lnTo>
                  <a:lnTo>
                    <a:pt x="716" y="491"/>
                  </a:lnTo>
                  <a:lnTo>
                    <a:pt x="711" y="488"/>
                  </a:lnTo>
                  <a:lnTo>
                    <a:pt x="697" y="490"/>
                  </a:lnTo>
                  <a:lnTo>
                    <a:pt x="686" y="493"/>
                  </a:lnTo>
                  <a:lnTo>
                    <a:pt x="680" y="495"/>
                  </a:lnTo>
                  <a:lnTo>
                    <a:pt x="673" y="501"/>
                  </a:lnTo>
                  <a:lnTo>
                    <a:pt x="678" y="503"/>
                  </a:lnTo>
                  <a:lnTo>
                    <a:pt x="683" y="502"/>
                  </a:lnTo>
                  <a:lnTo>
                    <a:pt x="684" y="502"/>
                  </a:lnTo>
                  <a:lnTo>
                    <a:pt x="683" y="508"/>
                  </a:lnTo>
                  <a:lnTo>
                    <a:pt x="669" y="510"/>
                  </a:lnTo>
                  <a:lnTo>
                    <a:pt x="661" y="512"/>
                  </a:lnTo>
                  <a:lnTo>
                    <a:pt x="656" y="515"/>
                  </a:lnTo>
                  <a:lnTo>
                    <a:pt x="648" y="514"/>
                  </a:lnTo>
                  <a:lnTo>
                    <a:pt x="643" y="514"/>
                  </a:lnTo>
                  <a:lnTo>
                    <a:pt x="635" y="519"/>
                  </a:lnTo>
                  <a:lnTo>
                    <a:pt x="621" y="525"/>
                  </a:lnTo>
                  <a:lnTo>
                    <a:pt x="613" y="525"/>
                  </a:lnTo>
                  <a:lnTo>
                    <a:pt x="619" y="518"/>
                  </a:lnTo>
                  <a:lnTo>
                    <a:pt x="630" y="508"/>
                  </a:lnTo>
                  <a:lnTo>
                    <a:pt x="642" y="501"/>
                  </a:lnTo>
                  <a:lnTo>
                    <a:pt x="646" y="496"/>
                  </a:lnTo>
                  <a:lnTo>
                    <a:pt x="648" y="487"/>
                  </a:lnTo>
                  <a:lnTo>
                    <a:pt x="660" y="476"/>
                  </a:lnTo>
                  <a:lnTo>
                    <a:pt x="662" y="465"/>
                  </a:lnTo>
                  <a:lnTo>
                    <a:pt x="666" y="476"/>
                  </a:lnTo>
                  <a:lnTo>
                    <a:pt x="677" y="479"/>
                  </a:lnTo>
                  <a:lnTo>
                    <a:pt x="683" y="473"/>
                  </a:lnTo>
                  <a:lnTo>
                    <a:pt x="680" y="459"/>
                  </a:lnTo>
                  <a:lnTo>
                    <a:pt x="677" y="453"/>
                  </a:lnTo>
                  <a:lnTo>
                    <a:pt x="665" y="449"/>
                  </a:lnTo>
                  <a:lnTo>
                    <a:pt x="654" y="447"/>
                  </a:lnTo>
                  <a:lnTo>
                    <a:pt x="642" y="447"/>
                  </a:lnTo>
                  <a:lnTo>
                    <a:pt x="632" y="445"/>
                  </a:lnTo>
                  <a:lnTo>
                    <a:pt x="631" y="440"/>
                  </a:lnTo>
                  <a:lnTo>
                    <a:pt x="627" y="443"/>
                  </a:lnTo>
                  <a:lnTo>
                    <a:pt x="623" y="442"/>
                  </a:lnTo>
                  <a:lnTo>
                    <a:pt x="629" y="436"/>
                  </a:lnTo>
                  <a:lnTo>
                    <a:pt x="623" y="434"/>
                  </a:lnTo>
                  <a:lnTo>
                    <a:pt x="629" y="427"/>
                  </a:lnTo>
                  <a:lnTo>
                    <a:pt x="626" y="422"/>
                  </a:lnTo>
                  <a:lnTo>
                    <a:pt x="631" y="416"/>
                  </a:lnTo>
                  <a:lnTo>
                    <a:pt x="615" y="414"/>
                  </a:lnTo>
                  <a:lnTo>
                    <a:pt x="615" y="403"/>
                  </a:lnTo>
                  <a:lnTo>
                    <a:pt x="612" y="400"/>
                  </a:lnTo>
                  <a:lnTo>
                    <a:pt x="603" y="400"/>
                  </a:lnTo>
                  <a:lnTo>
                    <a:pt x="591" y="396"/>
                  </a:lnTo>
                  <a:lnTo>
                    <a:pt x="586" y="399"/>
                  </a:lnTo>
                  <a:lnTo>
                    <a:pt x="581" y="403"/>
                  </a:lnTo>
                  <a:lnTo>
                    <a:pt x="571" y="406"/>
                  </a:lnTo>
                  <a:lnTo>
                    <a:pt x="562" y="414"/>
                  </a:lnTo>
                  <a:lnTo>
                    <a:pt x="546" y="408"/>
                  </a:lnTo>
                  <a:lnTo>
                    <a:pt x="533" y="411"/>
                  </a:lnTo>
                  <a:lnTo>
                    <a:pt x="521" y="405"/>
                  </a:lnTo>
                  <a:lnTo>
                    <a:pt x="508" y="402"/>
                  </a:lnTo>
                  <a:lnTo>
                    <a:pt x="498" y="401"/>
                  </a:lnTo>
                  <a:lnTo>
                    <a:pt x="495" y="398"/>
                  </a:lnTo>
                  <a:lnTo>
                    <a:pt x="498" y="388"/>
                  </a:lnTo>
                  <a:lnTo>
                    <a:pt x="492" y="388"/>
                  </a:lnTo>
                  <a:lnTo>
                    <a:pt x="489" y="395"/>
                  </a:lnTo>
                  <a:lnTo>
                    <a:pt x="458" y="395"/>
                  </a:lnTo>
                  <a:lnTo>
                    <a:pt x="408" y="395"/>
                  </a:lnTo>
                  <a:lnTo>
                    <a:pt x="358" y="395"/>
                  </a:lnTo>
                  <a:lnTo>
                    <a:pt x="315" y="395"/>
                  </a:lnTo>
                  <a:lnTo>
                    <a:pt x="270" y="395"/>
                  </a:lnTo>
                  <a:lnTo>
                    <a:pt x="227" y="395"/>
                  </a:lnTo>
                  <a:lnTo>
                    <a:pt x="182" y="395"/>
                  </a:lnTo>
                  <a:lnTo>
                    <a:pt x="168" y="395"/>
                  </a:lnTo>
                  <a:lnTo>
                    <a:pt x="124" y="395"/>
                  </a:lnTo>
                  <a:lnTo>
                    <a:pt x="83" y="395"/>
                  </a:lnTo>
                  <a:lnTo>
                    <a:pt x="81" y="395"/>
                  </a:lnTo>
                  <a:lnTo>
                    <a:pt x="64" y="377"/>
                  </a:lnTo>
                  <a:lnTo>
                    <a:pt x="60" y="369"/>
                  </a:lnTo>
                  <a:lnTo>
                    <a:pt x="39" y="362"/>
                  </a:lnTo>
                  <a:lnTo>
                    <a:pt x="43" y="345"/>
                  </a:lnTo>
                  <a:lnTo>
                    <a:pt x="54" y="334"/>
                  </a:lnTo>
                  <a:lnTo>
                    <a:pt x="42" y="326"/>
                  </a:lnTo>
                  <a:lnTo>
                    <a:pt x="51" y="311"/>
                  </a:lnTo>
                  <a:lnTo>
                    <a:pt x="45" y="299"/>
                  </a:lnTo>
                  <a:lnTo>
                    <a:pt x="52" y="289"/>
                  </a:lnTo>
                  <a:lnTo>
                    <a:pt x="67" y="280"/>
                  </a:lnTo>
                  <a:lnTo>
                    <a:pt x="76" y="269"/>
                  </a:lnTo>
                  <a:lnTo>
                    <a:pt x="63" y="258"/>
                  </a:lnTo>
                  <a:lnTo>
                    <a:pt x="67" y="237"/>
                  </a:lnTo>
                  <a:lnTo>
                    <a:pt x="70" y="225"/>
                  </a:lnTo>
                  <a:lnTo>
                    <a:pt x="66" y="217"/>
                  </a:lnTo>
                  <a:lnTo>
                    <a:pt x="63" y="210"/>
                  </a:lnTo>
                  <a:lnTo>
                    <a:pt x="65" y="201"/>
                  </a:lnTo>
                  <a:lnTo>
                    <a:pt x="46" y="206"/>
                  </a:lnTo>
                  <a:lnTo>
                    <a:pt x="23" y="217"/>
                  </a:lnTo>
                  <a:lnTo>
                    <a:pt x="22" y="205"/>
                  </a:lnTo>
                  <a:lnTo>
                    <a:pt x="21" y="197"/>
                  </a:lnTo>
                  <a:lnTo>
                    <a:pt x="13" y="193"/>
                  </a:lnTo>
                  <a:lnTo>
                    <a:pt x="0" y="192"/>
                  </a:lnTo>
                  <a:lnTo>
                    <a:pt x="106" y="95"/>
                  </a:lnTo>
                  <a:lnTo>
                    <a:pt x="179" y="34"/>
                  </a:lnTo>
                  <a:lnTo>
                    <a:pt x="196" y="39"/>
                  </a:lnTo>
                  <a:lnTo>
                    <a:pt x="206" y="46"/>
                  </a:lnTo>
                  <a:lnTo>
                    <a:pt x="217" y="48"/>
                  </a:lnTo>
                  <a:lnTo>
                    <a:pt x="236" y="41"/>
                  </a:lnTo>
                  <a:lnTo>
                    <a:pt x="256" y="36"/>
                  </a:lnTo>
                  <a:lnTo>
                    <a:pt x="272" y="38"/>
                  </a:lnTo>
                  <a:lnTo>
                    <a:pt x="298" y="31"/>
                  </a:lnTo>
                  <a:lnTo>
                    <a:pt x="323" y="27"/>
                  </a:lnTo>
                  <a:lnTo>
                    <a:pt x="324" y="34"/>
                  </a:lnTo>
                  <a:lnTo>
                    <a:pt x="337" y="30"/>
                  </a:lnTo>
                  <a:lnTo>
                    <a:pt x="348" y="22"/>
                  </a:lnTo>
                  <a:lnTo>
                    <a:pt x="355" y="24"/>
                  </a:lnTo>
                  <a:lnTo>
                    <a:pt x="358" y="39"/>
                  </a:lnTo>
                  <a:lnTo>
                    <a:pt x="387" y="28"/>
                  </a:lnTo>
                  <a:lnTo>
                    <a:pt x="375" y="39"/>
                  </a:lnTo>
                  <a:lnTo>
                    <a:pt x="393" y="37"/>
                  </a:lnTo>
                  <a:lnTo>
                    <a:pt x="402" y="33"/>
                  </a:lnTo>
                  <a:lnTo>
                    <a:pt x="416" y="34"/>
                  </a:lnTo>
                  <a:lnTo>
                    <a:pt x="427" y="40"/>
                  </a:lnTo>
                  <a:lnTo>
                    <a:pt x="449" y="46"/>
                  </a:lnTo>
                  <a:lnTo>
                    <a:pt x="464" y="48"/>
                  </a:lnTo>
                  <a:lnTo>
                    <a:pt x="477" y="48"/>
                  </a:lnTo>
                  <a:lnTo>
                    <a:pt x="485" y="56"/>
                  </a:lnTo>
                  <a:lnTo>
                    <a:pt x="460" y="64"/>
                  </a:lnTo>
                  <a:lnTo>
                    <a:pt x="479" y="67"/>
                  </a:lnTo>
                  <a:lnTo>
                    <a:pt x="515" y="65"/>
                  </a:lnTo>
                  <a:lnTo>
                    <a:pt x="527" y="62"/>
                  </a:lnTo>
                  <a:lnTo>
                    <a:pt x="532" y="72"/>
                  </a:lnTo>
                  <a:lnTo>
                    <a:pt x="552" y="64"/>
                  </a:lnTo>
                  <a:lnTo>
                    <a:pt x="546" y="57"/>
                  </a:lnTo>
                  <a:lnTo>
                    <a:pt x="560" y="52"/>
                  </a:lnTo>
                  <a:lnTo>
                    <a:pt x="575" y="51"/>
                  </a:lnTo>
                  <a:lnTo>
                    <a:pt x="586" y="49"/>
                  </a:lnTo>
                  <a:lnTo>
                    <a:pt x="593" y="54"/>
                  </a:lnTo>
                  <a:lnTo>
                    <a:pt x="598" y="62"/>
                  </a:lnTo>
                  <a:lnTo>
                    <a:pt x="612" y="61"/>
                  </a:lnTo>
                  <a:lnTo>
                    <a:pt x="628" y="68"/>
                  </a:lnTo>
                  <a:lnTo>
                    <a:pt x="649" y="65"/>
                  </a:lnTo>
                  <a:lnTo>
                    <a:pt x="667" y="65"/>
                  </a:lnTo>
                  <a:lnTo>
                    <a:pt x="674" y="56"/>
                  </a:lnTo>
                  <a:lnTo>
                    <a:pt x="687" y="53"/>
                  </a:lnTo>
                  <a:lnTo>
                    <a:pt x="702" y="58"/>
                  </a:lnTo>
                  <a:lnTo>
                    <a:pt x="689" y="74"/>
                  </a:lnTo>
                  <a:lnTo>
                    <a:pt x="707" y="61"/>
                  </a:lnTo>
                  <a:lnTo>
                    <a:pt x="717" y="61"/>
                  </a:lnTo>
                  <a:lnTo>
                    <a:pt x="736" y="45"/>
                  </a:lnTo>
                  <a:lnTo>
                    <a:pt x="731" y="35"/>
                  </a:lnTo>
                  <a:lnTo>
                    <a:pt x="723" y="28"/>
                  </a:lnTo>
                  <a:lnTo>
                    <a:pt x="739" y="11"/>
                  </a:lnTo>
                  <a:lnTo>
                    <a:pt x="763" y="0"/>
                  </a:lnTo>
                  <a:lnTo>
                    <a:pt x="777" y="2"/>
                  </a:lnTo>
                  <a:lnTo>
                    <a:pt x="783" y="9"/>
                  </a:lnTo>
                  <a:lnTo>
                    <a:pt x="783" y="27"/>
                  </a:lnTo>
                  <a:lnTo>
                    <a:pt x="766" y="35"/>
                  </a:lnTo>
                  <a:lnTo>
                    <a:pt x="786" y="38"/>
                  </a:lnTo>
                  <a:lnTo>
                    <a:pt x="773" y="54"/>
                  </a:lnTo>
                  <a:lnTo>
                    <a:pt x="800" y="42"/>
                  </a:lnTo>
                  <a:lnTo>
                    <a:pt x="806" y="52"/>
                  </a:lnTo>
                  <a:lnTo>
                    <a:pt x="793" y="64"/>
                  </a:lnTo>
                  <a:lnTo>
                    <a:pt x="797" y="75"/>
                  </a:lnTo>
                  <a:lnTo>
                    <a:pt x="819" y="64"/>
                  </a:lnTo>
                  <a:lnTo>
                    <a:pt x="838" y="49"/>
                  </a:lnTo>
                  <a:lnTo>
                    <a:pt x="852" y="32"/>
                  </a:lnTo>
                  <a:lnTo>
                    <a:pt x="869" y="33"/>
                  </a:lnTo>
                  <a:lnTo>
                    <a:pt x="884" y="36"/>
                  </a:lnTo>
                  <a:lnTo>
                    <a:pt x="895" y="43"/>
                  </a:lnTo>
                  <a:lnTo>
                    <a:pt x="890" y="51"/>
                  </a:lnTo>
                  <a:lnTo>
                    <a:pt x="874" y="60"/>
                  </a:lnTo>
                  <a:lnTo>
                    <a:pt x="877" y="68"/>
                  </a:lnTo>
                  <a:lnTo>
                    <a:pt x="870" y="77"/>
                  </a:lnTo>
                  <a:lnTo>
                    <a:pt x="838" y="88"/>
                  </a:lnTo>
                  <a:lnTo>
                    <a:pt x="819" y="91"/>
                  </a:lnTo>
                  <a:lnTo>
                    <a:pt x="809" y="86"/>
                  </a:lnTo>
                  <a:lnTo>
                    <a:pt x="800" y="94"/>
                  </a:lnTo>
                  <a:lnTo>
                    <a:pt x="777" y="108"/>
                  </a:lnTo>
                  <a:lnTo>
                    <a:pt x="769" y="116"/>
                  </a:lnTo>
                  <a:lnTo>
                    <a:pt x="746" y="127"/>
                  </a:lnTo>
                  <a:lnTo>
                    <a:pt x="726" y="128"/>
                  </a:lnTo>
                  <a:lnTo>
                    <a:pt x="712" y="135"/>
                  </a:lnTo>
                  <a:lnTo>
                    <a:pt x="703" y="146"/>
                  </a:lnTo>
                  <a:lnTo>
                    <a:pt x="686" y="148"/>
                  </a:lnTo>
                  <a:lnTo>
                    <a:pt x="660" y="162"/>
                  </a:lnTo>
                  <a:lnTo>
                    <a:pt x="632" y="182"/>
                  </a:lnTo>
                  <a:lnTo>
                    <a:pt x="618" y="195"/>
                  </a:lnTo>
                  <a:lnTo>
                    <a:pt x="603" y="216"/>
                  </a:lnTo>
                  <a:lnTo>
                    <a:pt x="621" y="219"/>
                  </a:lnTo>
                  <a:lnTo>
                    <a:pt x="617" y="235"/>
                  </a:lnTo>
                  <a:lnTo>
                    <a:pt x="614" y="248"/>
                  </a:lnTo>
                  <a:lnTo>
                    <a:pt x="636" y="245"/>
                  </a:lnTo>
                  <a:lnTo>
                    <a:pt x="657" y="253"/>
                  </a:lnTo>
                  <a:lnTo>
                    <a:pt x="666" y="259"/>
                  </a:lnTo>
                  <a:lnTo>
                    <a:pt x="672" y="268"/>
                  </a:lnTo>
                  <a:lnTo>
                    <a:pt x="686" y="273"/>
                  </a:lnTo>
                  <a:lnTo>
                    <a:pt x="697" y="280"/>
                  </a:lnTo>
                  <a:lnTo>
                    <a:pt x="719" y="282"/>
                  </a:lnTo>
                  <a:lnTo>
                    <a:pt x="733" y="283"/>
                  </a:lnTo>
                  <a:lnTo>
                    <a:pt x="723" y="299"/>
                  </a:lnTo>
                  <a:lnTo>
                    <a:pt x="717" y="316"/>
                  </a:lnTo>
                  <a:lnTo>
                    <a:pt x="717" y="337"/>
                  </a:lnTo>
                  <a:lnTo>
                    <a:pt x="731" y="354"/>
                  </a:lnTo>
                  <a:lnTo>
                    <a:pt x="745" y="348"/>
                  </a:lnTo>
                  <a:lnTo>
                    <a:pt x="761" y="330"/>
                  </a:lnTo>
                  <a:lnTo>
                    <a:pt x="768" y="301"/>
                  </a:lnTo>
                  <a:lnTo>
                    <a:pt x="763" y="292"/>
                  </a:lnTo>
                  <a:lnTo>
                    <a:pt x="790" y="283"/>
                  </a:lnTo>
                  <a:lnTo>
                    <a:pt x="812" y="271"/>
                  </a:lnTo>
                  <a:lnTo>
                    <a:pt x="826" y="258"/>
                  </a:lnTo>
                  <a:lnTo>
                    <a:pt x="831" y="246"/>
                  </a:lnTo>
                  <a:lnTo>
                    <a:pt x="830" y="231"/>
                  </a:lnTo>
                  <a:lnTo>
                    <a:pt x="820" y="218"/>
                  </a:lnTo>
                  <a:lnTo>
                    <a:pt x="847" y="199"/>
                  </a:lnTo>
                  <a:lnTo>
                    <a:pt x="850" y="184"/>
                  </a:lnTo>
                  <a:lnTo>
                    <a:pt x="861" y="157"/>
                  </a:lnTo>
                  <a:lnTo>
                    <a:pt x="873" y="153"/>
                  </a:lnTo>
                  <a:lnTo>
                    <a:pt x="892" y="158"/>
                  </a:lnTo>
                  <a:lnTo>
                    <a:pt x="905" y="159"/>
                  </a:lnTo>
                  <a:lnTo>
                    <a:pt x="918" y="155"/>
                  </a:lnTo>
                  <a:lnTo>
                    <a:pt x="928" y="161"/>
                  </a:lnTo>
                  <a:lnTo>
                    <a:pt x="938" y="171"/>
                  </a:lnTo>
                  <a:lnTo>
                    <a:pt x="939" y="177"/>
                  </a:lnTo>
                  <a:lnTo>
                    <a:pt x="962" y="179"/>
                  </a:lnTo>
                  <a:lnTo>
                    <a:pt x="954" y="194"/>
                  </a:lnTo>
                  <a:lnTo>
                    <a:pt x="947" y="215"/>
                  </a:lnTo>
                  <a:lnTo>
                    <a:pt x="958" y="218"/>
                  </a:lnTo>
                  <a:lnTo>
                    <a:pt x="963" y="228"/>
                  </a:lnTo>
                  <a:lnTo>
                    <a:pt x="987" y="219"/>
                  </a:lnTo>
                  <a:lnTo>
                    <a:pt x="1009" y="199"/>
                  </a:lnTo>
                  <a:lnTo>
                    <a:pt x="1022" y="191"/>
                  </a:lnTo>
                  <a:lnTo>
                    <a:pt x="1025" y="207"/>
                  </a:lnTo>
                  <a:lnTo>
                    <a:pt x="1033" y="229"/>
                  </a:lnTo>
                  <a:lnTo>
                    <a:pt x="1039" y="251"/>
                  </a:lnTo>
                  <a:lnTo>
                    <a:pt x="1028" y="262"/>
                  </a:lnTo>
                  <a:lnTo>
                    <a:pt x="1043" y="272"/>
                  </a:lnTo>
                  <a:lnTo>
                    <a:pt x="1051" y="282"/>
                  </a:lnTo>
                  <a:lnTo>
                    <a:pt x="1072" y="287"/>
                  </a:lnTo>
                  <a:lnTo>
                    <a:pt x="1079" y="292"/>
                  </a:lnTo>
                  <a:lnTo>
                    <a:pt x="1079" y="308"/>
                  </a:lnTo>
                  <a:lnTo>
                    <a:pt x="1089" y="310"/>
                  </a:lnTo>
                  <a:lnTo>
                    <a:pt x="1092" y="317"/>
                  </a:lnTo>
                  <a:lnTo>
                    <a:pt x="1086" y="337"/>
                  </a:lnTo>
                  <a:lnTo>
                    <a:pt x="1074" y="344"/>
                  </a:lnTo>
                  <a:lnTo>
                    <a:pt x="1061" y="351"/>
                  </a:lnTo>
                  <a:lnTo>
                    <a:pt x="1035" y="357"/>
                  </a:lnTo>
                  <a:lnTo>
                    <a:pt x="1012" y="372"/>
                  </a:lnTo>
                  <a:lnTo>
                    <a:pt x="986" y="375"/>
                  </a:lnTo>
                  <a:lnTo>
                    <a:pt x="957" y="371"/>
                  </a:lnTo>
                  <a:lnTo>
                    <a:pt x="935" y="371"/>
                  </a:lnTo>
                  <a:lnTo>
                    <a:pt x="919" y="372"/>
                  </a:lnTo>
                  <a:lnTo>
                    <a:pt x="903" y="385"/>
                  </a:lnTo>
                  <a:lnTo>
                    <a:pt x="880" y="394"/>
                  </a:lnTo>
                  <a:lnTo>
                    <a:pt x="851" y="418"/>
                  </a:lnTo>
                  <a:lnTo>
                    <a:pt x="827" y="436"/>
                  </a:lnTo>
                  <a:lnTo>
                    <a:pt x="841" y="433"/>
                  </a:lnTo>
                  <a:lnTo>
                    <a:pt x="873" y="408"/>
                  </a:lnTo>
                  <a:lnTo>
                    <a:pt x="910" y="393"/>
                  </a:lnTo>
                  <a:lnTo>
                    <a:pt x="932" y="391"/>
                  </a:lnTo>
                  <a:lnTo>
                    <a:pt x="942" y="400"/>
                  </a:lnTo>
                  <a:lnTo>
                    <a:pt x="924" y="412"/>
                  </a:lnTo>
                  <a:lnTo>
                    <a:pt x="922" y="432"/>
                  </a:lnTo>
                  <a:lnTo>
                    <a:pt x="923" y="446"/>
                  </a:lnTo>
                  <a:lnTo>
                    <a:pt x="939" y="456"/>
                  </a:lnTo>
                  <a:lnTo>
                    <a:pt x="965" y="453"/>
                  </a:lnTo>
                  <a:lnTo>
                    <a:pt x="985" y="432"/>
                  </a:lnTo>
                  <a:lnTo>
                    <a:pt x="983" y="445"/>
                  </a:lnTo>
                  <a:lnTo>
                    <a:pt x="990" y="452"/>
                  </a:lnTo>
                  <a:lnTo>
                    <a:pt x="968" y="465"/>
                  </a:lnTo>
                  <a:lnTo>
                    <a:pt x="931" y="476"/>
                  </a:lnTo>
                  <a:lnTo>
                    <a:pt x="914" y="483"/>
                  </a:lnTo>
                  <a:lnTo>
                    <a:pt x="893" y="496"/>
                  </a:lnTo>
                  <a:lnTo>
                    <a:pt x="882" y="495"/>
                  </a:lnTo>
                  <a:lnTo>
                    <a:pt x="886" y="479"/>
                  </a:lnTo>
                  <a:lnTo>
                    <a:pt x="917" y="464"/>
                  </a:lnTo>
                  <a:lnTo>
                    <a:pt x="894" y="465"/>
                  </a:lnTo>
                  <a:lnTo>
                    <a:pt x="876" y="46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4">
              <a:extLst>
                <a:ext uri="{FF2B5EF4-FFF2-40B4-BE49-F238E27FC236}">
                  <a16:creationId xmlns:a16="http://schemas.microsoft.com/office/drawing/2014/main" id="{321E0351-6EE9-1C74-88F2-4B09E8886DFA}"/>
                </a:ext>
              </a:extLst>
            </p:cNvPr>
            <p:cNvSpPr>
              <a:spLocks/>
            </p:cNvSpPr>
            <p:nvPr/>
          </p:nvSpPr>
          <p:spPr bwMode="auto">
            <a:xfrm>
              <a:off x="5491884" y="2276513"/>
              <a:ext cx="314257" cy="119035"/>
            </a:xfrm>
            <a:custGeom>
              <a:avLst/>
              <a:gdLst>
                <a:gd name="T0" fmla="*/ 92 w 198"/>
                <a:gd name="T1" fmla="*/ 3 h 75"/>
                <a:gd name="T2" fmla="*/ 77 w 198"/>
                <a:gd name="T3" fmla="*/ 9 h 75"/>
                <a:gd name="T4" fmla="*/ 109 w 198"/>
                <a:gd name="T5" fmla="*/ 5 h 75"/>
                <a:gd name="T6" fmla="*/ 117 w 198"/>
                <a:gd name="T7" fmla="*/ 13 h 75"/>
                <a:gd name="T8" fmla="*/ 138 w 198"/>
                <a:gd name="T9" fmla="*/ 5 h 75"/>
                <a:gd name="T10" fmla="*/ 143 w 198"/>
                <a:gd name="T11" fmla="*/ 10 h 75"/>
                <a:gd name="T12" fmla="*/ 137 w 198"/>
                <a:gd name="T13" fmla="*/ 25 h 75"/>
                <a:gd name="T14" fmla="*/ 149 w 198"/>
                <a:gd name="T15" fmla="*/ 19 h 75"/>
                <a:gd name="T16" fmla="*/ 158 w 198"/>
                <a:gd name="T17" fmla="*/ 3 h 75"/>
                <a:gd name="T18" fmla="*/ 171 w 198"/>
                <a:gd name="T19" fmla="*/ 0 h 75"/>
                <a:gd name="T20" fmla="*/ 180 w 198"/>
                <a:gd name="T21" fmla="*/ 3 h 75"/>
                <a:gd name="T22" fmla="*/ 186 w 198"/>
                <a:gd name="T23" fmla="*/ 9 h 75"/>
                <a:gd name="T24" fmla="*/ 178 w 198"/>
                <a:gd name="T25" fmla="*/ 24 h 75"/>
                <a:gd name="T26" fmla="*/ 171 w 198"/>
                <a:gd name="T27" fmla="*/ 35 h 75"/>
                <a:gd name="T28" fmla="*/ 183 w 198"/>
                <a:gd name="T29" fmla="*/ 43 h 75"/>
                <a:gd name="T30" fmla="*/ 198 w 198"/>
                <a:gd name="T31" fmla="*/ 51 h 75"/>
                <a:gd name="T32" fmla="*/ 191 w 198"/>
                <a:gd name="T33" fmla="*/ 58 h 75"/>
                <a:gd name="T34" fmla="*/ 169 w 198"/>
                <a:gd name="T35" fmla="*/ 59 h 75"/>
                <a:gd name="T36" fmla="*/ 171 w 198"/>
                <a:gd name="T37" fmla="*/ 65 h 75"/>
                <a:gd name="T38" fmla="*/ 163 w 198"/>
                <a:gd name="T39" fmla="*/ 71 h 75"/>
                <a:gd name="T40" fmla="*/ 143 w 198"/>
                <a:gd name="T41" fmla="*/ 69 h 75"/>
                <a:gd name="T42" fmla="*/ 126 w 198"/>
                <a:gd name="T43" fmla="*/ 64 h 75"/>
                <a:gd name="T44" fmla="*/ 111 w 198"/>
                <a:gd name="T45" fmla="*/ 65 h 75"/>
                <a:gd name="T46" fmla="*/ 83 w 198"/>
                <a:gd name="T47" fmla="*/ 71 h 75"/>
                <a:gd name="T48" fmla="*/ 49 w 198"/>
                <a:gd name="T49" fmla="*/ 73 h 75"/>
                <a:gd name="T50" fmla="*/ 26 w 198"/>
                <a:gd name="T51" fmla="*/ 75 h 75"/>
                <a:gd name="T52" fmla="*/ 26 w 198"/>
                <a:gd name="T53" fmla="*/ 67 h 75"/>
                <a:gd name="T54" fmla="*/ 15 w 198"/>
                <a:gd name="T55" fmla="*/ 63 h 75"/>
                <a:gd name="T56" fmla="*/ 1 w 198"/>
                <a:gd name="T57" fmla="*/ 64 h 75"/>
                <a:gd name="T58" fmla="*/ 0 w 198"/>
                <a:gd name="T59" fmla="*/ 52 h 75"/>
                <a:gd name="T60" fmla="*/ 9 w 198"/>
                <a:gd name="T61" fmla="*/ 50 h 75"/>
                <a:gd name="T62" fmla="*/ 31 w 198"/>
                <a:gd name="T63" fmla="*/ 47 h 75"/>
                <a:gd name="T64" fmla="*/ 47 w 198"/>
                <a:gd name="T65" fmla="*/ 48 h 75"/>
                <a:gd name="T66" fmla="*/ 66 w 198"/>
                <a:gd name="T67" fmla="*/ 45 h 75"/>
                <a:gd name="T68" fmla="*/ 46 w 198"/>
                <a:gd name="T69" fmla="*/ 42 h 75"/>
                <a:gd name="T70" fmla="*/ 20 w 198"/>
                <a:gd name="T71" fmla="*/ 43 h 75"/>
                <a:gd name="T72" fmla="*/ 3 w 198"/>
                <a:gd name="T73" fmla="*/ 43 h 75"/>
                <a:gd name="T74" fmla="*/ 3 w 198"/>
                <a:gd name="T75" fmla="*/ 37 h 75"/>
                <a:gd name="T76" fmla="*/ 37 w 198"/>
                <a:gd name="T77" fmla="*/ 30 h 75"/>
                <a:gd name="T78" fmla="*/ 19 w 198"/>
                <a:gd name="T79" fmla="*/ 31 h 75"/>
                <a:gd name="T80" fmla="*/ 3 w 198"/>
                <a:gd name="T81" fmla="*/ 26 h 75"/>
                <a:gd name="T82" fmla="*/ 26 w 198"/>
                <a:gd name="T83" fmla="*/ 15 h 75"/>
                <a:gd name="T84" fmla="*/ 41 w 198"/>
                <a:gd name="T85" fmla="*/ 9 h 75"/>
                <a:gd name="T86" fmla="*/ 83 w 198"/>
                <a:gd name="T87" fmla="*/ 0 h 75"/>
                <a:gd name="T88" fmla="*/ 92 w 198"/>
                <a:gd name="T8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8" h="75">
                  <a:moveTo>
                    <a:pt x="92" y="3"/>
                  </a:moveTo>
                  <a:lnTo>
                    <a:pt x="77" y="9"/>
                  </a:lnTo>
                  <a:lnTo>
                    <a:pt x="109" y="5"/>
                  </a:lnTo>
                  <a:lnTo>
                    <a:pt x="117" y="13"/>
                  </a:lnTo>
                  <a:lnTo>
                    <a:pt x="138" y="5"/>
                  </a:lnTo>
                  <a:lnTo>
                    <a:pt x="143" y="10"/>
                  </a:lnTo>
                  <a:lnTo>
                    <a:pt x="137" y="25"/>
                  </a:lnTo>
                  <a:lnTo>
                    <a:pt x="149" y="19"/>
                  </a:lnTo>
                  <a:lnTo>
                    <a:pt x="158" y="3"/>
                  </a:lnTo>
                  <a:lnTo>
                    <a:pt x="171" y="0"/>
                  </a:lnTo>
                  <a:lnTo>
                    <a:pt x="180" y="3"/>
                  </a:lnTo>
                  <a:lnTo>
                    <a:pt x="186" y="9"/>
                  </a:lnTo>
                  <a:lnTo>
                    <a:pt x="178" y="24"/>
                  </a:lnTo>
                  <a:lnTo>
                    <a:pt x="171" y="35"/>
                  </a:lnTo>
                  <a:lnTo>
                    <a:pt x="183" y="43"/>
                  </a:lnTo>
                  <a:lnTo>
                    <a:pt x="198" y="51"/>
                  </a:lnTo>
                  <a:lnTo>
                    <a:pt x="191" y="58"/>
                  </a:lnTo>
                  <a:lnTo>
                    <a:pt x="169" y="59"/>
                  </a:lnTo>
                  <a:lnTo>
                    <a:pt x="171" y="65"/>
                  </a:lnTo>
                  <a:lnTo>
                    <a:pt x="163" y="71"/>
                  </a:lnTo>
                  <a:lnTo>
                    <a:pt x="143" y="69"/>
                  </a:lnTo>
                  <a:lnTo>
                    <a:pt x="126" y="64"/>
                  </a:lnTo>
                  <a:lnTo>
                    <a:pt x="111" y="65"/>
                  </a:lnTo>
                  <a:lnTo>
                    <a:pt x="83" y="71"/>
                  </a:lnTo>
                  <a:lnTo>
                    <a:pt x="49" y="73"/>
                  </a:lnTo>
                  <a:lnTo>
                    <a:pt x="26" y="75"/>
                  </a:lnTo>
                  <a:lnTo>
                    <a:pt x="26" y="67"/>
                  </a:lnTo>
                  <a:lnTo>
                    <a:pt x="15" y="63"/>
                  </a:lnTo>
                  <a:lnTo>
                    <a:pt x="1" y="64"/>
                  </a:lnTo>
                  <a:lnTo>
                    <a:pt x="0" y="52"/>
                  </a:lnTo>
                  <a:lnTo>
                    <a:pt x="9" y="50"/>
                  </a:lnTo>
                  <a:lnTo>
                    <a:pt x="31" y="47"/>
                  </a:lnTo>
                  <a:lnTo>
                    <a:pt x="47" y="48"/>
                  </a:lnTo>
                  <a:lnTo>
                    <a:pt x="66" y="45"/>
                  </a:lnTo>
                  <a:lnTo>
                    <a:pt x="46" y="42"/>
                  </a:lnTo>
                  <a:lnTo>
                    <a:pt x="20" y="43"/>
                  </a:lnTo>
                  <a:lnTo>
                    <a:pt x="3" y="43"/>
                  </a:lnTo>
                  <a:lnTo>
                    <a:pt x="3" y="37"/>
                  </a:lnTo>
                  <a:lnTo>
                    <a:pt x="37" y="30"/>
                  </a:lnTo>
                  <a:lnTo>
                    <a:pt x="19" y="31"/>
                  </a:lnTo>
                  <a:lnTo>
                    <a:pt x="3" y="26"/>
                  </a:lnTo>
                  <a:lnTo>
                    <a:pt x="26" y="15"/>
                  </a:lnTo>
                  <a:lnTo>
                    <a:pt x="41" y="9"/>
                  </a:lnTo>
                  <a:lnTo>
                    <a:pt x="83" y="0"/>
                  </a:lnTo>
                  <a:lnTo>
                    <a:pt x="92"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5">
              <a:extLst>
                <a:ext uri="{FF2B5EF4-FFF2-40B4-BE49-F238E27FC236}">
                  <a16:creationId xmlns:a16="http://schemas.microsoft.com/office/drawing/2014/main" id="{0DB2016D-53DD-B0AB-FC16-8C698F4069FA}"/>
                </a:ext>
              </a:extLst>
            </p:cNvPr>
            <p:cNvSpPr>
              <a:spLocks/>
            </p:cNvSpPr>
            <p:nvPr/>
          </p:nvSpPr>
          <p:spPr bwMode="auto">
            <a:xfrm>
              <a:off x="5779159" y="2268578"/>
              <a:ext cx="44440" cy="20633"/>
            </a:xfrm>
            <a:custGeom>
              <a:avLst/>
              <a:gdLst>
                <a:gd name="T0" fmla="*/ 28 w 28"/>
                <a:gd name="T1" fmla="*/ 3 h 13"/>
                <a:gd name="T2" fmla="*/ 7 w 28"/>
                <a:gd name="T3" fmla="*/ 13 h 13"/>
                <a:gd name="T4" fmla="*/ 0 w 28"/>
                <a:gd name="T5" fmla="*/ 3 h 13"/>
                <a:gd name="T6" fmla="*/ 6 w 28"/>
                <a:gd name="T7" fmla="*/ 0 h 13"/>
                <a:gd name="T8" fmla="*/ 22 w 28"/>
                <a:gd name="T9" fmla="*/ 0 h 13"/>
                <a:gd name="T10" fmla="*/ 28 w 28"/>
                <a:gd name="T11" fmla="*/ 3 h 13"/>
              </a:gdLst>
              <a:ahLst/>
              <a:cxnLst>
                <a:cxn ang="0">
                  <a:pos x="T0" y="T1"/>
                </a:cxn>
                <a:cxn ang="0">
                  <a:pos x="T2" y="T3"/>
                </a:cxn>
                <a:cxn ang="0">
                  <a:pos x="T4" y="T5"/>
                </a:cxn>
                <a:cxn ang="0">
                  <a:pos x="T6" y="T7"/>
                </a:cxn>
                <a:cxn ang="0">
                  <a:pos x="T8" y="T9"/>
                </a:cxn>
                <a:cxn ang="0">
                  <a:pos x="T10" y="T11"/>
                </a:cxn>
              </a:cxnLst>
              <a:rect l="0" t="0" r="r" b="b"/>
              <a:pathLst>
                <a:path w="28" h="13">
                  <a:moveTo>
                    <a:pt x="28" y="3"/>
                  </a:moveTo>
                  <a:lnTo>
                    <a:pt x="7" y="13"/>
                  </a:lnTo>
                  <a:lnTo>
                    <a:pt x="0" y="3"/>
                  </a:lnTo>
                  <a:lnTo>
                    <a:pt x="6" y="0"/>
                  </a:lnTo>
                  <a:lnTo>
                    <a:pt x="22" y="0"/>
                  </a:lnTo>
                  <a:lnTo>
                    <a:pt x="28"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6">
              <a:extLst>
                <a:ext uri="{FF2B5EF4-FFF2-40B4-BE49-F238E27FC236}">
                  <a16:creationId xmlns:a16="http://schemas.microsoft.com/office/drawing/2014/main" id="{897E5C25-5EB5-7A14-B906-B011065A54B6}"/>
                </a:ext>
              </a:extLst>
            </p:cNvPr>
            <p:cNvSpPr>
              <a:spLocks/>
            </p:cNvSpPr>
            <p:nvPr/>
          </p:nvSpPr>
          <p:spPr bwMode="auto">
            <a:xfrm>
              <a:off x="6253718" y="2265403"/>
              <a:ext cx="79358" cy="25394"/>
            </a:xfrm>
            <a:custGeom>
              <a:avLst/>
              <a:gdLst>
                <a:gd name="T0" fmla="*/ 50 w 50"/>
                <a:gd name="T1" fmla="*/ 10 h 16"/>
                <a:gd name="T2" fmla="*/ 48 w 50"/>
                <a:gd name="T3" fmla="*/ 14 h 16"/>
                <a:gd name="T4" fmla="*/ 36 w 50"/>
                <a:gd name="T5" fmla="*/ 13 h 16"/>
                <a:gd name="T6" fmla="*/ 24 w 50"/>
                <a:gd name="T7" fmla="*/ 13 h 16"/>
                <a:gd name="T8" fmla="*/ 9 w 50"/>
                <a:gd name="T9" fmla="*/ 16 h 16"/>
                <a:gd name="T10" fmla="*/ 7 w 50"/>
                <a:gd name="T11" fmla="*/ 14 h 16"/>
                <a:gd name="T12" fmla="*/ 0 w 50"/>
                <a:gd name="T13" fmla="*/ 6 h 16"/>
                <a:gd name="T14" fmla="*/ 5 w 50"/>
                <a:gd name="T15" fmla="*/ 1 h 16"/>
                <a:gd name="T16" fmla="*/ 12 w 50"/>
                <a:gd name="T17" fmla="*/ 0 h 16"/>
                <a:gd name="T18" fmla="*/ 36 w 50"/>
                <a:gd name="T19" fmla="*/ 2 h 16"/>
                <a:gd name="T20" fmla="*/ 50 w 50"/>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6">
                  <a:moveTo>
                    <a:pt x="50" y="10"/>
                  </a:moveTo>
                  <a:lnTo>
                    <a:pt x="48" y="14"/>
                  </a:lnTo>
                  <a:lnTo>
                    <a:pt x="36" y="13"/>
                  </a:lnTo>
                  <a:lnTo>
                    <a:pt x="24" y="13"/>
                  </a:lnTo>
                  <a:lnTo>
                    <a:pt x="9" y="16"/>
                  </a:lnTo>
                  <a:lnTo>
                    <a:pt x="7" y="14"/>
                  </a:lnTo>
                  <a:lnTo>
                    <a:pt x="0" y="6"/>
                  </a:lnTo>
                  <a:lnTo>
                    <a:pt x="5" y="1"/>
                  </a:lnTo>
                  <a:lnTo>
                    <a:pt x="12" y="0"/>
                  </a:lnTo>
                  <a:lnTo>
                    <a:pt x="36" y="2"/>
                  </a:lnTo>
                  <a:lnTo>
                    <a:pt x="50"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7">
              <a:extLst>
                <a:ext uri="{FF2B5EF4-FFF2-40B4-BE49-F238E27FC236}">
                  <a16:creationId xmlns:a16="http://schemas.microsoft.com/office/drawing/2014/main" id="{B78FFEA5-FCEE-387A-286F-E0BEDEEB1F86}"/>
                </a:ext>
              </a:extLst>
            </p:cNvPr>
            <p:cNvSpPr>
              <a:spLocks/>
            </p:cNvSpPr>
            <p:nvPr/>
          </p:nvSpPr>
          <p:spPr bwMode="auto">
            <a:xfrm>
              <a:off x="6041040" y="2263815"/>
              <a:ext cx="471385" cy="306317"/>
            </a:xfrm>
            <a:custGeom>
              <a:avLst/>
              <a:gdLst>
                <a:gd name="T0" fmla="*/ 67 w 297"/>
                <a:gd name="T1" fmla="*/ 20 h 193"/>
                <a:gd name="T2" fmla="*/ 123 w 297"/>
                <a:gd name="T3" fmla="*/ 1 h 193"/>
                <a:gd name="T4" fmla="*/ 120 w 297"/>
                <a:gd name="T5" fmla="*/ 27 h 193"/>
                <a:gd name="T6" fmla="*/ 163 w 297"/>
                <a:gd name="T7" fmla="*/ 16 h 193"/>
                <a:gd name="T8" fmla="*/ 194 w 297"/>
                <a:gd name="T9" fmla="*/ 31 h 193"/>
                <a:gd name="T10" fmla="*/ 215 w 297"/>
                <a:gd name="T11" fmla="*/ 34 h 193"/>
                <a:gd name="T12" fmla="*/ 245 w 297"/>
                <a:gd name="T13" fmla="*/ 51 h 193"/>
                <a:gd name="T14" fmla="*/ 255 w 297"/>
                <a:gd name="T15" fmla="*/ 72 h 193"/>
                <a:gd name="T16" fmla="*/ 250 w 297"/>
                <a:gd name="T17" fmla="*/ 90 h 193"/>
                <a:gd name="T18" fmla="*/ 278 w 297"/>
                <a:gd name="T19" fmla="*/ 108 h 193"/>
                <a:gd name="T20" fmla="*/ 287 w 297"/>
                <a:gd name="T21" fmla="*/ 121 h 193"/>
                <a:gd name="T22" fmla="*/ 243 w 297"/>
                <a:gd name="T23" fmla="*/ 134 h 193"/>
                <a:gd name="T24" fmla="*/ 214 w 297"/>
                <a:gd name="T25" fmla="*/ 120 h 193"/>
                <a:gd name="T26" fmla="*/ 216 w 297"/>
                <a:gd name="T27" fmla="*/ 139 h 193"/>
                <a:gd name="T28" fmla="*/ 232 w 297"/>
                <a:gd name="T29" fmla="*/ 151 h 193"/>
                <a:gd name="T30" fmla="*/ 221 w 297"/>
                <a:gd name="T31" fmla="*/ 180 h 193"/>
                <a:gd name="T32" fmla="*/ 182 w 297"/>
                <a:gd name="T33" fmla="*/ 162 h 193"/>
                <a:gd name="T34" fmla="*/ 200 w 297"/>
                <a:gd name="T35" fmla="*/ 187 h 193"/>
                <a:gd name="T36" fmla="*/ 168 w 297"/>
                <a:gd name="T37" fmla="*/ 186 h 193"/>
                <a:gd name="T38" fmla="*/ 133 w 297"/>
                <a:gd name="T39" fmla="*/ 168 h 193"/>
                <a:gd name="T40" fmla="*/ 126 w 297"/>
                <a:gd name="T41" fmla="*/ 154 h 193"/>
                <a:gd name="T42" fmla="*/ 110 w 297"/>
                <a:gd name="T43" fmla="*/ 151 h 193"/>
                <a:gd name="T44" fmla="*/ 64 w 297"/>
                <a:gd name="T45" fmla="*/ 148 h 193"/>
                <a:gd name="T46" fmla="*/ 104 w 297"/>
                <a:gd name="T47" fmla="*/ 135 h 193"/>
                <a:gd name="T48" fmla="*/ 131 w 297"/>
                <a:gd name="T49" fmla="*/ 127 h 193"/>
                <a:gd name="T50" fmla="*/ 166 w 297"/>
                <a:gd name="T51" fmla="*/ 103 h 193"/>
                <a:gd name="T52" fmla="*/ 166 w 297"/>
                <a:gd name="T53" fmla="*/ 90 h 193"/>
                <a:gd name="T54" fmla="*/ 131 w 297"/>
                <a:gd name="T55" fmla="*/ 77 h 193"/>
                <a:gd name="T56" fmla="*/ 135 w 297"/>
                <a:gd name="T57" fmla="*/ 63 h 193"/>
                <a:gd name="T58" fmla="*/ 119 w 297"/>
                <a:gd name="T59" fmla="*/ 57 h 193"/>
                <a:gd name="T60" fmla="*/ 86 w 297"/>
                <a:gd name="T61" fmla="*/ 63 h 193"/>
                <a:gd name="T62" fmla="*/ 23 w 297"/>
                <a:gd name="T63" fmla="*/ 55 h 193"/>
                <a:gd name="T64" fmla="*/ 0 w 297"/>
                <a:gd name="T65" fmla="*/ 47 h 193"/>
                <a:gd name="T66" fmla="*/ 2 w 297"/>
                <a:gd name="T67" fmla="*/ 40 h 193"/>
                <a:gd name="T68" fmla="*/ 33 w 297"/>
                <a:gd name="T69" fmla="*/ 11 h 193"/>
                <a:gd name="T70" fmla="*/ 83 w 297"/>
                <a:gd name="T7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7" h="193">
                  <a:moveTo>
                    <a:pt x="66" y="10"/>
                  </a:moveTo>
                  <a:lnTo>
                    <a:pt x="67" y="20"/>
                  </a:lnTo>
                  <a:lnTo>
                    <a:pt x="88" y="7"/>
                  </a:lnTo>
                  <a:lnTo>
                    <a:pt x="123" y="1"/>
                  </a:lnTo>
                  <a:lnTo>
                    <a:pt x="130" y="17"/>
                  </a:lnTo>
                  <a:lnTo>
                    <a:pt x="120" y="27"/>
                  </a:lnTo>
                  <a:lnTo>
                    <a:pt x="147" y="23"/>
                  </a:lnTo>
                  <a:lnTo>
                    <a:pt x="163" y="16"/>
                  </a:lnTo>
                  <a:lnTo>
                    <a:pt x="183" y="24"/>
                  </a:lnTo>
                  <a:lnTo>
                    <a:pt x="194" y="31"/>
                  </a:lnTo>
                  <a:lnTo>
                    <a:pt x="190" y="38"/>
                  </a:lnTo>
                  <a:lnTo>
                    <a:pt x="215" y="34"/>
                  </a:lnTo>
                  <a:lnTo>
                    <a:pt x="221" y="45"/>
                  </a:lnTo>
                  <a:lnTo>
                    <a:pt x="245" y="51"/>
                  </a:lnTo>
                  <a:lnTo>
                    <a:pt x="252" y="57"/>
                  </a:lnTo>
                  <a:lnTo>
                    <a:pt x="255" y="72"/>
                  </a:lnTo>
                  <a:lnTo>
                    <a:pt x="227" y="80"/>
                  </a:lnTo>
                  <a:lnTo>
                    <a:pt x="250" y="90"/>
                  </a:lnTo>
                  <a:lnTo>
                    <a:pt x="268" y="94"/>
                  </a:lnTo>
                  <a:lnTo>
                    <a:pt x="278" y="108"/>
                  </a:lnTo>
                  <a:lnTo>
                    <a:pt x="297" y="110"/>
                  </a:lnTo>
                  <a:lnTo>
                    <a:pt x="287" y="121"/>
                  </a:lnTo>
                  <a:lnTo>
                    <a:pt x="255" y="140"/>
                  </a:lnTo>
                  <a:lnTo>
                    <a:pt x="243" y="134"/>
                  </a:lnTo>
                  <a:lnTo>
                    <a:pt x="232" y="117"/>
                  </a:lnTo>
                  <a:lnTo>
                    <a:pt x="214" y="120"/>
                  </a:lnTo>
                  <a:lnTo>
                    <a:pt x="208" y="129"/>
                  </a:lnTo>
                  <a:lnTo>
                    <a:pt x="216" y="139"/>
                  </a:lnTo>
                  <a:lnTo>
                    <a:pt x="229" y="146"/>
                  </a:lnTo>
                  <a:lnTo>
                    <a:pt x="232" y="151"/>
                  </a:lnTo>
                  <a:lnTo>
                    <a:pt x="231" y="168"/>
                  </a:lnTo>
                  <a:lnTo>
                    <a:pt x="221" y="180"/>
                  </a:lnTo>
                  <a:lnTo>
                    <a:pt x="207" y="175"/>
                  </a:lnTo>
                  <a:lnTo>
                    <a:pt x="182" y="162"/>
                  </a:lnTo>
                  <a:lnTo>
                    <a:pt x="192" y="177"/>
                  </a:lnTo>
                  <a:lnTo>
                    <a:pt x="200" y="187"/>
                  </a:lnTo>
                  <a:lnTo>
                    <a:pt x="199" y="193"/>
                  </a:lnTo>
                  <a:lnTo>
                    <a:pt x="168" y="186"/>
                  </a:lnTo>
                  <a:lnTo>
                    <a:pt x="145" y="176"/>
                  </a:lnTo>
                  <a:lnTo>
                    <a:pt x="133" y="168"/>
                  </a:lnTo>
                  <a:lnTo>
                    <a:pt x="141" y="163"/>
                  </a:lnTo>
                  <a:lnTo>
                    <a:pt x="126" y="154"/>
                  </a:lnTo>
                  <a:lnTo>
                    <a:pt x="113" y="146"/>
                  </a:lnTo>
                  <a:lnTo>
                    <a:pt x="110" y="151"/>
                  </a:lnTo>
                  <a:lnTo>
                    <a:pt x="71" y="154"/>
                  </a:lnTo>
                  <a:lnTo>
                    <a:pt x="64" y="148"/>
                  </a:lnTo>
                  <a:lnTo>
                    <a:pt x="80" y="136"/>
                  </a:lnTo>
                  <a:lnTo>
                    <a:pt x="104" y="135"/>
                  </a:lnTo>
                  <a:lnTo>
                    <a:pt x="131" y="133"/>
                  </a:lnTo>
                  <a:lnTo>
                    <a:pt x="131" y="127"/>
                  </a:lnTo>
                  <a:lnTo>
                    <a:pt x="140" y="119"/>
                  </a:lnTo>
                  <a:lnTo>
                    <a:pt x="166" y="103"/>
                  </a:lnTo>
                  <a:lnTo>
                    <a:pt x="168" y="96"/>
                  </a:lnTo>
                  <a:lnTo>
                    <a:pt x="166" y="90"/>
                  </a:lnTo>
                  <a:lnTo>
                    <a:pt x="152" y="83"/>
                  </a:lnTo>
                  <a:lnTo>
                    <a:pt x="131" y="77"/>
                  </a:lnTo>
                  <a:lnTo>
                    <a:pt x="141" y="73"/>
                  </a:lnTo>
                  <a:lnTo>
                    <a:pt x="135" y="63"/>
                  </a:lnTo>
                  <a:lnTo>
                    <a:pt x="125" y="62"/>
                  </a:lnTo>
                  <a:lnTo>
                    <a:pt x="119" y="57"/>
                  </a:lnTo>
                  <a:lnTo>
                    <a:pt x="110" y="61"/>
                  </a:lnTo>
                  <a:lnTo>
                    <a:pt x="86" y="63"/>
                  </a:lnTo>
                  <a:lnTo>
                    <a:pt x="45" y="60"/>
                  </a:lnTo>
                  <a:lnTo>
                    <a:pt x="23" y="55"/>
                  </a:lnTo>
                  <a:lnTo>
                    <a:pt x="5" y="53"/>
                  </a:lnTo>
                  <a:lnTo>
                    <a:pt x="0" y="47"/>
                  </a:lnTo>
                  <a:lnTo>
                    <a:pt x="19" y="40"/>
                  </a:lnTo>
                  <a:lnTo>
                    <a:pt x="2" y="40"/>
                  </a:lnTo>
                  <a:lnTo>
                    <a:pt x="11" y="24"/>
                  </a:lnTo>
                  <a:lnTo>
                    <a:pt x="33" y="11"/>
                  </a:lnTo>
                  <a:lnTo>
                    <a:pt x="51" y="4"/>
                  </a:lnTo>
                  <a:lnTo>
                    <a:pt x="83" y="0"/>
                  </a:lnTo>
                  <a:lnTo>
                    <a:pt x="66"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48">
              <a:extLst>
                <a:ext uri="{FF2B5EF4-FFF2-40B4-BE49-F238E27FC236}">
                  <a16:creationId xmlns:a16="http://schemas.microsoft.com/office/drawing/2014/main" id="{8BE2FECB-5F83-116F-85FF-0222087E4C2C}"/>
                </a:ext>
              </a:extLst>
            </p:cNvPr>
            <p:cNvSpPr>
              <a:spLocks/>
            </p:cNvSpPr>
            <p:nvPr/>
          </p:nvSpPr>
          <p:spPr bwMode="auto">
            <a:xfrm>
              <a:off x="5836297" y="2263815"/>
              <a:ext cx="125384" cy="61898"/>
            </a:xfrm>
            <a:custGeom>
              <a:avLst/>
              <a:gdLst>
                <a:gd name="T0" fmla="*/ 46 w 79"/>
                <a:gd name="T1" fmla="*/ 0 h 39"/>
                <a:gd name="T2" fmla="*/ 57 w 79"/>
                <a:gd name="T3" fmla="*/ 3 h 39"/>
                <a:gd name="T4" fmla="*/ 79 w 79"/>
                <a:gd name="T5" fmla="*/ 1 h 39"/>
                <a:gd name="T6" fmla="*/ 77 w 79"/>
                <a:gd name="T7" fmla="*/ 6 h 39"/>
                <a:gd name="T8" fmla="*/ 60 w 79"/>
                <a:gd name="T9" fmla="*/ 13 h 39"/>
                <a:gd name="T10" fmla="*/ 71 w 79"/>
                <a:gd name="T11" fmla="*/ 19 h 39"/>
                <a:gd name="T12" fmla="*/ 55 w 79"/>
                <a:gd name="T13" fmla="*/ 33 h 39"/>
                <a:gd name="T14" fmla="*/ 31 w 79"/>
                <a:gd name="T15" fmla="*/ 39 h 39"/>
                <a:gd name="T16" fmla="*/ 20 w 79"/>
                <a:gd name="T17" fmla="*/ 38 h 39"/>
                <a:gd name="T18" fmla="*/ 18 w 79"/>
                <a:gd name="T19" fmla="*/ 32 h 39"/>
                <a:gd name="T20" fmla="*/ 0 w 79"/>
                <a:gd name="T21" fmla="*/ 20 h 39"/>
                <a:gd name="T22" fmla="*/ 6 w 79"/>
                <a:gd name="T23" fmla="*/ 15 h 39"/>
                <a:gd name="T24" fmla="*/ 27 w 79"/>
                <a:gd name="T25" fmla="*/ 17 h 39"/>
                <a:gd name="T26" fmla="*/ 25 w 79"/>
                <a:gd name="T27" fmla="*/ 7 h 39"/>
                <a:gd name="T28" fmla="*/ 46 w 79"/>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39">
                  <a:moveTo>
                    <a:pt x="46" y="0"/>
                  </a:moveTo>
                  <a:lnTo>
                    <a:pt x="57" y="3"/>
                  </a:lnTo>
                  <a:lnTo>
                    <a:pt x="79" y="1"/>
                  </a:lnTo>
                  <a:lnTo>
                    <a:pt x="77" y="6"/>
                  </a:lnTo>
                  <a:lnTo>
                    <a:pt x="60" y="13"/>
                  </a:lnTo>
                  <a:lnTo>
                    <a:pt x="71" y="19"/>
                  </a:lnTo>
                  <a:lnTo>
                    <a:pt x="55" y="33"/>
                  </a:lnTo>
                  <a:lnTo>
                    <a:pt x="31" y="39"/>
                  </a:lnTo>
                  <a:lnTo>
                    <a:pt x="20" y="38"/>
                  </a:lnTo>
                  <a:lnTo>
                    <a:pt x="18" y="32"/>
                  </a:lnTo>
                  <a:lnTo>
                    <a:pt x="0" y="20"/>
                  </a:lnTo>
                  <a:lnTo>
                    <a:pt x="6" y="15"/>
                  </a:lnTo>
                  <a:lnTo>
                    <a:pt x="27" y="17"/>
                  </a:lnTo>
                  <a:lnTo>
                    <a:pt x="25" y="7"/>
                  </a:lnTo>
                  <a:lnTo>
                    <a:pt x="46"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49">
              <a:extLst>
                <a:ext uri="{FF2B5EF4-FFF2-40B4-BE49-F238E27FC236}">
                  <a16:creationId xmlns:a16="http://schemas.microsoft.com/office/drawing/2014/main" id="{FB455510-043F-3A90-13C3-B40AFF60A759}"/>
                </a:ext>
              </a:extLst>
            </p:cNvPr>
            <p:cNvSpPr>
              <a:spLocks/>
            </p:cNvSpPr>
            <p:nvPr/>
          </p:nvSpPr>
          <p:spPr bwMode="auto">
            <a:xfrm>
              <a:off x="5958507" y="2255880"/>
              <a:ext cx="131733" cy="52375"/>
            </a:xfrm>
            <a:custGeom>
              <a:avLst/>
              <a:gdLst>
                <a:gd name="T0" fmla="*/ 36 w 83"/>
                <a:gd name="T1" fmla="*/ 21 h 33"/>
                <a:gd name="T2" fmla="*/ 13 w 83"/>
                <a:gd name="T3" fmla="*/ 33 h 33"/>
                <a:gd name="T4" fmla="*/ 0 w 83"/>
                <a:gd name="T5" fmla="*/ 32 h 33"/>
                <a:gd name="T6" fmla="*/ 5 w 83"/>
                <a:gd name="T7" fmla="*/ 18 h 33"/>
                <a:gd name="T8" fmla="*/ 13 w 83"/>
                <a:gd name="T9" fmla="*/ 11 h 33"/>
                <a:gd name="T10" fmla="*/ 26 w 83"/>
                <a:gd name="T11" fmla="*/ 5 h 33"/>
                <a:gd name="T12" fmla="*/ 40 w 83"/>
                <a:gd name="T13" fmla="*/ 0 h 33"/>
                <a:gd name="T14" fmla="*/ 64 w 83"/>
                <a:gd name="T15" fmla="*/ 1 h 33"/>
                <a:gd name="T16" fmla="*/ 83 w 83"/>
                <a:gd name="T17" fmla="*/ 5 h 33"/>
                <a:gd name="T18" fmla="*/ 52 w 83"/>
                <a:gd name="T19" fmla="*/ 18 h 33"/>
                <a:gd name="T20" fmla="*/ 36 w 83"/>
                <a:gd name="T21"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3">
                  <a:moveTo>
                    <a:pt x="36" y="21"/>
                  </a:moveTo>
                  <a:lnTo>
                    <a:pt x="13" y="33"/>
                  </a:lnTo>
                  <a:lnTo>
                    <a:pt x="0" y="32"/>
                  </a:lnTo>
                  <a:lnTo>
                    <a:pt x="5" y="18"/>
                  </a:lnTo>
                  <a:lnTo>
                    <a:pt x="13" y="11"/>
                  </a:lnTo>
                  <a:lnTo>
                    <a:pt x="26" y="5"/>
                  </a:lnTo>
                  <a:lnTo>
                    <a:pt x="40" y="0"/>
                  </a:lnTo>
                  <a:lnTo>
                    <a:pt x="64" y="1"/>
                  </a:lnTo>
                  <a:lnTo>
                    <a:pt x="83" y="5"/>
                  </a:lnTo>
                  <a:lnTo>
                    <a:pt x="52" y="18"/>
                  </a:lnTo>
                  <a:lnTo>
                    <a:pt x="36" y="2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50">
              <a:extLst>
                <a:ext uri="{FF2B5EF4-FFF2-40B4-BE49-F238E27FC236}">
                  <a16:creationId xmlns:a16="http://schemas.microsoft.com/office/drawing/2014/main" id="{4075EEB0-8A7F-E83F-916A-A38F46E43E8D}"/>
                </a:ext>
              </a:extLst>
            </p:cNvPr>
            <p:cNvSpPr>
              <a:spLocks/>
            </p:cNvSpPr>
            <p:nvPr/>
          </p:nvSpPr>
          <p:spPr bwMode="auto">
            <a:xfrm>
              <a:off x="5382371" y="2249532"/>
              <a:ext cx="241248" cy="85705"/>
            </a:xfrm>
            <a:custGeom>
              <a:avLst/>
              <a:gdLst>
                <a:gd name="T0" fmla="*/ 56 w 152"/>
                <a:gd name="T1" fmla="*/ 46 h 54"/>
                <a:gd name="T2" fmla="*/ 16 w 152"/>
                <a:gd name="T3" fmla="*/ 54 h 54"/>
                <a:gd name="T4" fmla="*/ 18 w 152"/>
                <a:gd name="T5" fmla="*/ 47 h 54"/>
                <a:gd name="T6" fmla="*/ 0 w 152"/>
                <a:gd name="T7" fmla="*/ 39 h 54"/>
                <a:gd name="T8" fmla="*/ 13 w 152"/>
                <a:gd name="T9" fmla="*/ 32 h 54"/>
                <a:gd name="T10" fmla="*/ 35 w 152"/>
                <a:gd name="T11" fmla="*/ 21 h 54"/>
                <a:gd name="T12" fmla="*/ 58 w 152"/>
                <a:gd name="T13" fmla="*/ 11 h 54"/>
                <a:gd name="T14" fmla="*/ 59 w 152"/>
                <a:gd name="T15" fmla="*/ 2 h 54"/>
                <a:gd name="T16" fmla="*/ 101 w 152"/>
                <a:gd name="T17" fmla="*/ 0 h 54"/>
                <a:gd name="T18" fmla="*/ 113 w 152"/>
                <a:gd name="T19" fmla="*/ 3 h 54"/>
                <a:gd name="T20" fmla="*/ 141 w 152"/>
                <a:gd name="T21" fmla="*/ 3 h 54"/>
                <a:gd name="T22" fmla="*/ 146 w 152"/>
                <a:gd name="T23" fmla="*/ 8 h 54"/>
                <a:gd name="T24" fmla="*/ 152 w 152"/>
                <a:gd name="T25" fmla="*/ 15 h 54"/>
                <a:gd name="T26" fmla="*/ 132 w 152"/>
                <a:gd name="T27" fmla="*/ 18 h 54"/>
                <a:gd name="T28" fmla="*/ 91 w 152"/>
                <a:gd name="T29" fmla="*/ 29 h 54"/>
                <a:gd name="T30" fmla="*/ 64 w 152"/>
                <a:gd name="T31" fmla="*/ 40 h 54"/>
                <a:gd name="T32" fmla="*/ 56 w 152"/>
                <a:gd name="T33"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54">
                  <a:moveTo>
                    <a:pt x="56" y="46"/>
                  </a:moveTo>
                  <a:lnTo>
                    <a:pt x="16" y="54"/>
                  </a:lnTo>
                  <a:lnTo>
                    <a:pt x="18" y="47"/>
                  </a:lnTo>
                  <a:lnTo>
                    <a:pt x="0" y="39"/>
                  </a:lnTo>
                  <a:lnTo>
                    <a:pt x="13" y="32"/>
                  </a:lnTo>
                  <a:lnTo>
                    <a:pt x="35" y="21"/>
                  </a:lnTo>
                  <a:lnTo>
                    <a:pt x="58" y="11"/>
                  </a:lnTo>
                  <a:lnTo>
                    <a:pt x="59" y="2"/>
                  </a:lnTo>
                  <a:lnTo>
                    <a:pt x="101" y="0"/>
                  </a:lnTo>
                  <a:lnTo>
                    <a:pt x="113" y="3"/>
                  </a:lnTo>
                  <a:lnTo>
                    <a:pt x="141" y="3"/>
                  </a:lnTo>
                  <a:lnTo>
                    <a:pt x="146" y="8"/>
                  </a:lnTo>
                  <a:lnTo>
                    <a:pt x="152" y="15"/>
                  </a:lnTo>
                  <a:lnTo>
                    <a:pt x="132" y="18"/>
                  </a:lnTo>
                  <a:lnTo>
                    <a:pt x="91" y="29"/>
                  </a:lnTo>
                  <a:lnTo>
                    <a:pt x="64" y="40"/>
                  </a:lnTo>
                  <a:lnTo>
                    <a:pt x="56" y="4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51">
              <a:extLst>
                <a:ext uri="{FF2B5EF4-FFF2-40B4-BE49-F238E27FC236}">
                  <a16:creationId xmlns:a16="http://schemas.microsoft.com/office/drawing/2014/main" id="{2A9AF0B1-FA6B-FC6C-1CF4-A58808386B92}"/>
                </a:ext>
              </a:extLst>
            </p:cNvPr>
            <p:cNvSpPr>
              <a:spLocks/>
            </p:cNvSpPr>
            <p:nvPr/>
          </p:nvSpPr>
          <p:spPr bwMode="auto">
            <a:xfrm>
              <a:off x="6001361" y="2220963"/>
              <a:ext cx="60312" cy="23807"/>
            </a:xfrm>
            <a:custGeom>
              <a:avLst/>
              <a:gdLst>
                <a:gd name="T0" fmla="*/ 37 w 38"/>
                <a:gd name="T1" fmla="*/ 10 h 15"/>
                <a:gd name="T2" fmla="*/ 24 w 38"/>
                <a:gd name="T3" fmla="*/ 15 h 15"/>
                <a:gd name="T4" fmla="*/ 9 w 38"/>
                <a:gd name="T5" fmla="*/ 14 h 15"/>
                <a:gd name="T6" fmla="*/ 0 w 38"/>
                <a:gd name="T7" fmla="*/ 10 h 15"/>
                <a:gd name="T8" fmla="*/ 13 w 38"/>
                <a:gd name="T9" fmla="*/ 4 h 15"/>
                <a:gd name="T10" fmla="*/ 33 w 38"/>
                <a:gd name="T11" fmla="*/ 0 h 15"/>
                <a:gd name="T12" fmla="*/ 38 w 38"/>
                <a:gd name="T13" fmla="*/ 5 h 15"/>
                <a:gd name="T14" fmla="*/ 37 w 38"/>
                <a:gd name="T15" fmla="*/ 1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5">
                  <a:moveTo>
                    <a:pt x="37" y="10"/>
                  </a:moveTo>
                  <a:lnTo>
                    <a:pt x="24" y="15"/>
                  </a:lnTo>
                  <a:lnTo>
                    <a:pt x="9" y="14"/>
                  </a:lnTo>
                  <a:lnTo>
                    <a:pt x="0" y="10"/>
                  </a:lnTo>
                  <a:lnTo>
                    <a:pt x="13" y="4"/>
                  </a:lnTo>
                  <a:lnTo>
                    <a:pt x="33" y="0"/>
                  </a:lnTo>
                  <a:lnTo>
                    <a:pt x="38" y="5"/>
                  </a:lnTo>
                  <a:lnTo>
                    <a:pt x="37"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52">
              <a:extLst>
                <a:ext uri="{FF2B5EF4-FFF2-40B4-BE49-F238E27FC236}">
                  <a16:creationId xmlns:a16="http://schemas.microsoft.com/office/drawing/2014/main" id="{8B2D35CA-0D9A-439E-6E40-7981F9059E5A}"/>
                </a:ext>
              </a:extLst>
            </p:cNvPr>
            <p:cNvSpPr>
              <a:spLocks/>
            </p:cNvSpPr>
            <p:nvPr/>
          </p:nvSpPr>
          <p:spPr bwMode="auto">
            <a:xfrm>
              <a:off x="5917241" y="2195569"/>
              <a:ext cx="101578" cy="42852"/>
            </a:xfrm>
            <a:custGeom>
              <a:avLst/>
              <a:gdLst>
                <a:gd name="T0" fmla="*/ 63 w 64"/>
                <a:gd name="T1" fmla="*/ 0 h 27"/>
                <a:gd name="T2" fmla="*/ 64 w 64"/>
                <a:gd name="T3" fmla="*/ 7 h 27"/>
                <a:gd name="T4" fmla="*/ 56 w 64"/>
                <a:gd name="T5" fmla="*/ 14 h 27"/>
                <a:gd name="T6" fmla="*/ 39 w 64"/>
                <a:gd name="T7" fmla="*/ 26 h 27"/>
                <a:gd name="T8" fmla="*/ 18 w 64"/>
                <a:gd name="T9" fmla="*/ 27 h 27"/>
                <a:gd name="T10" fmla="*/ 9 w 64"/>
                <a:gd name="T11" fmla="*/ 25 h 27"/>
                <a:gd name="T12" fmla="*/ 19 w 64"/>
                <a:gd name="T13" fmla="*/ 16 h 27"/>
                <a:gd name="T14" fmla="*/ 0 w 64"/>
                <a:gd name="T15" fmla="*/ 17 h 27"/>
                <a:gd name="T16" fmla="*/ 12 w 64"/>
                <a:gd name="T17" fmla="*/ 6 h 27"/>
                <a:gd name="T18" fmla="*/ 23 w 64"/>
                <a:gd name="T19" fmla="*/ 6 h 27"/>
                <a:gd name="T20" fmla="*/ 46 w 64"/>
                <a:gd name="T21" fmla="*/ 1 h 27"/>
                <a:gd name="T22" fmla="*/ 60 w 64"/>
                <a:gd name="T23" fmla="*/ 2 h 27"/>
                <a:gd name="T24" fmla="*/ 63 w 64"/>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7">
                  <a:moveTo>
                    <a:pt x="63" y="0"/>
                  </a:moveTo>
                  <a:lnTo>
                    <a:pt x="64" y="7"/>
                  </a:lnTo>
                  <a:lnTo>
                    <a:pt x="56" y="14"/>
                  </a:lnTo>
                  <a:lnTo>
                    <a:pt x="39" y="26"/>
                  </a:lnTo>
                  <a:lnTo>
                    <a:pt x="18" y="27"/>
                  </a:lnTo>
                  <a:lnTo>
                    <a:pt x="9" y="25"/>
                  </a:lnTo>
                  <a:lnTo>
                    <a:pt x="19" y="16"/>
                  </a:lnTo>
                  <a:lnTo>
                    <a:pt x="0" y="17"/>
                  </a:lnTo>
                  <a:lnTo>
                    <a:pt x="12" y="6"/>
                  </a:lnTo>
                  <a:lnTo>
                    <a:pt x="23" y="6"/>
                  </a:lnTo>
                  <a:lnTo>
                    <a:pt x="46" y="1"/>
                  </a:lnTo>
                  <a:lnTo>
                    <a:pt x="60" y="2"/>
                  </a:lnTo>
                  <a:lnTo>
                    <a:pt x="6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53">
              <a:extLst>
                <a:ext uri="{FF2B5EF4-FFF2-40B4-BE49-F238E27FC236}">
                  <a16:creationId xmlns:a16="http://schemas.microsoft.com/office/drawing/2014/main" id="{C6542F60-C37A-94ED-A9E1-1404D96B148A}"/>
                </a:ext>
              </a:extLst>
            </p:cNvPr>
            <p:cNvSpPr>
              <a:spLocks/>
            </p:cNvSpPr>
            <p:nvPr/>
          </p:nvSpPr>
          <p:spPr bwMode="auto">
            <a:xfrm>
              <a:off x="5634727" y="2193982"/>
              <a:ext cx="233311" cy="55550"/>
            </a:xfrm>
            <a:custGeom>
              <a:avLst/>
              <a:gdLst>
                <a:gd name="T0" fmla="*/ 125 w 147"/>
                <a:gd name="T1" fmla="*/ 9 h 35"/>
                <a:gd name="T2" fmla="*/ 123 w 147"/>
                <a:gd name="T3" fmla="*/ 14 h 35"/>
                <a:gd name="T4" fmla="*/ 136 w 147"/>
                <a:gd name="T5" fmla="*/ 11 h 35"/>
                <a:gd name="T6" fmla="*/ 147 w 147"/>
                <a:gd name="T7" fmla="*/ 12 h 35"/>
                <a:gd name="T8" fmla="*/ 140 w 147"/>
                <a:gd name="T9" fmla="*/ 19 h 35"/>
                <a:gd name="T10" fmla="*/ 124 w 147"/>
                <a:gd name="T11" fmla="*/ 26 h 35"/>
                <a:gd name="T12" fmla="*/ 84 w 147"/>
                <a:gd name="T13" fmla="*/ 29 h 35"/>
                <a:gd name="T14" fmla="*/ 47 w 147"/>
                <a:gd name="T15" fmla="*/ 35 h 35"/>
                <a:gd name="T16" fmla="*/ 30 w 147"/>
                <a:gd name="T17" fmla="*/ 35 h 35"/>
                <a:gd name="T18" fmla="*/ 34 w 147"/>
                <a:gd name="T19" fmla="*/ 30 h 35"/>
                <a:gd name="T20" fmla="*/ 65 w 147"/>
                <a:gd name="T21" fmla="*/ 24 h 35"/>
                <a:gd name="T22" fmla="*/ 13 w 147"/>
                <a:gd name="T23" fmla="*/ 26 h 35"/>
                <a:gd name="T24" fmla="*/ 0 w 147"/>
                <a:gd name="T25" fmla="*/ 23 h 35"/>
                <a:gd name="T26" fmla="*/ 35 w 147"/>
                <a:gd name="T27" fmla="*/ 9 h 35"/>
                <a:gd name="T28" fmla="*/ 50 w 147"/>
                <a:gd name="T29" fmla="*/ 4 h 35"/>
                <a:gd name="T30" fmla="*/ 76 w 147"/>
                <a:gd name="T31" fmla="*/ 10 h 35"/>
                <a:gd name="T32" fmla="*/ 84 w 147"/>
                <a:gd name="T33" fmla="*/ 18 h 35"/>
                <a:gd name="T34" fmla="*/ 102 w 147"/>
                <a:gd name="T35" fmla="*/ 19 h 35"/>
                <a:gd name="T36" fmla="*/ 104 w 147"/>
                <a:gd name="T37" fmla="*/ 5 h 35"/>
                <a:gd name="T38" fmla="*/ 121 w 147"/>
                <a:gd name="T39" fmla="*/ 0 h 35"/>
                <a:gd name="T40" fmla="*/ 130 w 147"/>
                <a:gd name="T41" fmla="*/ 1 h 35"/>
                <a:gd name="T42" fmla="*/ 125 w 147"/>
                <a:gd name="T4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7" h="35">
                  <a:moveTo>
                    <a:pt x="125" y="9"/>
                  </a:moveTo>
                  <a:lnTo>
                    <a:pt x="123" y="14"/>
                  </a:lnTo>
                  <a:lnTo>
                    <a:pt x="136" y="11"/>
                  </a:lnTo>
                  <a:lnTo>
                    <a:pt x="147" y="12"/>
                  </a:lnTo>
                  <a:lnTo>
                    <a:pt x="140" y="19"/>
                  </a:lnTo>
                  <a:lnTo>
                    <a:pt x="124" y="26"/>
                  </a:lnTo>
                  <a:lnTo>
                    <a:pt x="84" y="29"/>
                  </a:lnTo>
                  <a:lnTo>
                    <a:pt x="47" y="35"/>
                  </a:lnTo>
                  <a:lnTo>
                    <a:pt x="30" y="35"/>
                  </a:lnTo>
                  <a:lnTo>
                    <a:pt x="34" y="30"/>
                  </a:lnTo>
                  <a:lnTo>
                    <a:pt x="65" y="24"/>
                  </a:lnTo>
                  <a:lnTo>
                    <a:pt x="13" y="26"/>
                  </a:lnTo>
                  <a:lnTo>
                    <a:pt x="0" y="23"/>
                  </a:lnTo>
                  <a:lnTo>
                    <a:pt x="35" y="9"/>
                  </a:lnTo>
                  <a:lnTo>
                    <a:pt x="50" y="4"/>
                  </a:lnTo>
                  <a:lnTo>
                    <a:pt x="76" y="10"/>
                  </a:lnTo>
                  <a:lnTo>
                    <a:pt x="84" y="18"/>
                  </a:lnTo>
                  <a:lnTo>
                    <a:pt x="102" y="19"/>
                  </a:lnTo>
                  <a:lnTo>
                    <a:pt x="104" y="5"/>
                  </a:lnTo>
                  <a:lnTo>
                    <a:pt x="121" y="0"/>
                  </a:lnTo>
                  <a:lnTo>
                    <a:pt x="130" y="1"/>
                  </a:lnTo>
                  <a:lnTo>
                    <a:pt x="125"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54">
              <a:extLst>
                <a:ext uri="{FF2B5EF4-FFF2-40B4-BE49-F238E27FC236}">
                  <a16:creationId xmlns:a16="http://schemas.microsoft.com/office/drawing/2014/main" id="{9D8AA9C1-9136-F7E5-B3FC-BC2A6F21D3AB}"/>
                </a:ext>
              </a:extLst>
            </p:cNvPr>
            <p:cNvSpPr>
              <a:spLocks/>
            </p:cNvSpPr>
            <p:nvPr/>
          </p:nvSpPr>
          <p:spPr bwMode="auto">
            <a:xfrm>
              <a:off x="6044214" y="2186046"/>
              <a:ext cx="266642" cy="63486"/>
            </a:xfrm>
            <a:custGeom>
              <a:avLst/>
              <a:gdLst>
                <a:gd name="T0" fmla="*/ 32 w 168"/>
                <a:gd name="T1" fmla="*/ 0 h 40"/>
                <a:gd name="T2" fmla="*/ 39 w 168"/>
                <a:gd name="T3" fmla="*/ 6 h 40"/>
                <a:gd name="T4" fmla="*/ 60 w 168"/>
                <a:gd name="T5" fmla="*/ 6 h 40"/>
                <a:gd name="T6" fmla="*/ 65 w 168"/>
                <a:gd name="T7" fmla="*/ 10 h 40"/>
                <a:gd name="T8" fmla="*/ 57 w 168"/>
                <a:gd name="T9" fmla="*/ 15 h 40"/>
                <a:gd name="T10" fmla="*/ 66 w 168"/>
                <a:gd name="T11" fmla="*/ 19 h 40"/>
                <a:gd name="T12" fmla="*/ 69 w 168"/>
                <a:gd name="T13" fmla="*/ 22 h 40"/>
                <a:gd name="T14" fmla="*/ 84 w 168"/>
                <a:gd name="T15" fmla="*/ 23 h 40"/>
                <a:gd name="T16" fmla="*/ 99 w 168"/>
                <a:gd name="T17" fmla="*/ 24 h 40"/>
                <a:gd name="T18" fmla="*/ 120 w 168"/>
                <a:gd name="T19" fmla="*/ 21 h 40"/>
                <a:gd name="T20" fmla="*/ 144 w 168"/>
                <a:gd name="T21" fmla="*/ 20 h 40"/>
                <a:gd name="T22" fmla="*/ 161 w 168"/>
                <a:gd name="T23" fmla="*/ 20 h 40"/>
                <a:gd name="T24" fmla="*/ 168 w 168"/>
                <a:gd name="T25" fmla="*/ 26 h 40"/>
                <a:gd name="T26" fmla="*/ 165 w 168"/>
                <a:gd name="T27" fmla="*/ 32 h 40"/>
                <a:gd name="T28" fmla="*/ 154 w 168"/>
                <a:gd name="T29" fmla="*/ 37 h 40"/>
                <a:gd name="T30" fmla="*/ 134 w 168"/>
                <a:gd name="T31" fmla="*/ 40 h 40"/>
                <a:gd name="T32" fmla="*/ 122 w 168"/>
                <a:gd name="T33" fmla="*/ 37 h 40"/>
                <a:gd name="T34" fmla="*/ 87 w 168"/>
                <a:gd name="T35" fmla="*/ 40 h 40"/>
                <a:gd name="T36" fmla="*/ 63 w 168"/>
                <a:gd name="T37" fmla="*/ 40 h 40"/>
                <a:gd name="T38" fmla="*/ 46 w 168"/>
                <a:gd name="T39" fmla="*/ 38 h 40"/>
                <a:gd name="T40" fmla="*/ 21 w 168"/>
                <a:gd name="T41" fmla="*/ 34 h 40"/>
                <a:gd name="T42" fmla="*/ 26 w 168"/>
                <a:gd name="T43" fmla="*/ 26 h 40"/>
                <a:gd name="T44" fmla="*/ 32 w 168"/>
                <a:gd name="T45" fmla="*/ 18 h 40"/>
                <a:gd name="T46" fmla="*/ 28 w 168"/>
                <a:gd name="T47" fmla="*/ 12 h 40"/>
                <a:gd name="T48" fmla="*/ 7 w 168"/>
                <a:gd name="T49" fmla="*/ 10 h 40"/>
                <a:gd name="T50" fmla="*/ 0 w 168"/>
                <a:gd name="T51" fmla="*/ 6 h 40"/>
                <a:gd name="T52" fmla="*/ 11 w 168"/>
                <a:gd name="T53" fmla="*/ 0 h 40"/>
                <a:gd name="T54" fmla="*/ 32 w 168"/>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40">
                  <a:moveTo>
                    <a:pt x="32" y="0"/>
                  </a:moveTo>
                  <a:lnTo>
                    <a:pt x="39" y="6"/>
                  </a:lnTo>
                  <a:lnTo>
                    <a:pt x="60" y="6"/>
                  </a:lnTo>
                  <a:lnTo>
                    <a:pt x="65" y="10"/>
                  </a:lnTo>
                  <a:lnTo>
                    <a:pt x="57" y="15"/>
                  </a:lnTo>
                  <a:lnTo>
                    <a:pt x="66" y="19"/>
                  </a:lnTo>
                  <a:lnTo>
                    <a:pt x="69" y="22"/>
                  </a:lnTo>
                  <a:lnTo>
                    <a:pt x="84" y="23"/>
                  </a:lnTo>
                  <a:lnTo>
                    <a:pt x="99" y="24"/>
                  </a:lnTo>
                  <a:lnTo>
                    <a:pt x="120" y="21"/>
                  </a:lnTo>
                  <a:lnTo>
                    <a:pt x="144" y="20"/>
                  </a:lnTo>
                  <a:lnTo>
                    <a:pt x="161" y="20"/>
                  </a:lnTo>
                  <a:lnTo>
                    <a:pt x="168" y="26"/>
                  </a:lnTo>
                  <a:lnTo>
                    <a:pt x="165" y="32"/>
                  </a:lnTo>
                  <a:lnTo>
                    <a:pt x="154" y="37"/>
                  </a:lnTo>
                  <a:lnTo>
                    <a:pt x="134" y="40"/>
                  </a:lnTo>
                  <a:lnTo>
                    <a:pt x="122" y="37"/>
                  </a:lnTo>
                  <a:lnTo>
                    <a:pt x="87" y="40"/>
                  </a:lnTo>
                  <a:lnTo>
                    <a:pt x="63" y="40"/>
                  </a:lnTo>
                  <a:lnTo>
                    <a:pt x="46" y="38"/>
                  </a:lnTo>
                  <a:lnTo>
                    <a:pt x="21" y="34"/>
                  </a:lnTo>
                  <a:lnTo>
                    <a:pt x="26" y="26"/>
                  </a:lnTo>
                  <a:lnTo>
                    <a:pt x="32" y="18"/>
                  </a:lnTo>
                  <a:lnTo>
                    <a:pt x="28" y="12"/>
                  </a:lnTo>
                  <a:lnTo>
                    <a:pt x="7" y="10"/>
                  </a:lnTo>
                  <a:lnTo>
                    <a:pt x="0" y="6"/>
                  </a:lnTo>
                  <a:lnTo>
                    <a:pt x="11" y="0"/>
                  </a:lnTo>
                  <a:lnTo>
                    <a:pt x="3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55">
              <a:extLst>
                <a:ext uri="{FF2B5EF4-FFF2-40B4-BE49-F238E27FC236}">
                  <a16:creationId xmlns:a16="http://schemas.microsoft.com/office/drawing/2014/main" id="{D99C81D5-55E6-93BE-15EC-6F0437FC21DE}"/>
                </a:ext>
              </a:extLst>
            </p:cNvPr>
            <p:cNvSpPr>
              <a:spLocks/>
            </p:cNvSpPr>
            <p:nvPr/>
          </p:nvSpPr>
          <p:spPr bwMode="auto">
            <a:xfrm>
              <a:off x="5572829" y="2174936"/>
              <a:ext cx="166651" cy="39678"/>
            </a:xfrm>
            <a:custGeom>
              <a:avLst/>
              <a:gdLst>
                <a:gd name="T0" fmla="*/ 105 w 105"/>
                <a:gd name="T1" fmla="*/ 0 h 25"/>
                <a:gd name="T2" fmla="*/ 88 w 105"/>
                <a:gd name="T3" fmla="*/ 11 h 25"/>
                <a:gd name="T4" fmla="*/ 72 w 105"/>
                <a:gd name="T5" fmla="*/ 16 h 25"/>
                <a:gd name="T6" fmla="*/ 61 w 105"/>
                <a:gd name="T7" fmla="*/ 16 h 25"/>
                <a:gd name="T8" fmla="*/ 32 w 105"/>
                <a:gd name="T9" fmla="*/ 23 h 25"/>
                <a:gd name="T10" fmla="*/ 10 w 105"/>
                <a:gd name="T11" fmla="*/ 25 h 25"/>
                <a:gd name="T12" fmla="*/ 0 w 105"/>
                <a:gd name="T13" fmla="*/ 22 h 25"/>
                <a:gd name="T14" fmla="*/ 35 w 105"/>
                <a:gd name="T15" fmla="*/ 11 h 25"/>
                <a:gd name="T16" fmla="*/ 70 w 105"/>
                <a:gd name="T17" fmla="*/ 2 h 25"/>
                <a:gd name="T18" fmla="*/ 86 w 105"/>
                <a:gd name="T19" fmla="*/ 2 h 25"/>
                <a:gd name="T20" fmla="*/ 105 w 105"/>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25">
                  <a:moveTo>
                    <a:pt x="105" y="0"/>
                  </a:moveTo>
                  <a:lnTo>
                    <a:pt x="88" y="11"/>
                  </a:lnTo>
                  <a:lnTo>
                    <a:pt x="72" y="16"/>
                  </a:lnTo>
                  <a:lnTo>
                    <a:pt x="61" y="16"/>
                  </a:lnTo>
                  <a:lnTo>
                    <a:pt x="32" y="23"/>
                  </a:lnTo>
                  <a:lnTo>
                    <a:pt x="10" y="25"/>
                  </a:lnTo>
                  <a:lnTo>
                    <a:pt x="0" y="22"/>
                  </a:lnTo>
                  <a:lnTo>
                    <a:pt x="35" y="11"/>
                  </a:lnTo>
                  <a:lnTo>
                    <a:pt x="70" y="2"/>
                  </a:lnTo>
                  <a:lnTo>
                    <a:pt x="86" y="2"/>
                  </a:lnTo>
                  <a:lnTo>
                    <a:pt x="105"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6">
              <a:extLst>
                <a:ext uri="{FF2B5EF4-FFF2-40B4-BE49-F238E27FC236}">
                  <a16:creationId xmlns:a16="http://schemas.microsoft.com/office/drawing/2014/main" id="{8AEF09D0-60D7-2DF2-AB23-37B056E87733}"/>
                </a:ext>
              </a:extLst>
            </p:cNvPr>
            <p:cNvSpPr>
              <a:spLocks/>
            </p:cNvSpPr>
            <p:nvPr/>
          </p:nvSpPr>
          <p:spPr bwMode="auto">
            <a:xfrm>
              <a:off x="6080719" y="2170175"/>
              <a:ext cx="46027" cy="7935"/>
            </a:xfrm>
            <a:custGeom>
              <a:avLst/>
              <a:gdLst>
                <a:gd name="T0" fmla="*/ 26 w 29"/>
                <a:gd name="T1" fmla="*/ 5 h 5"/>
                <a:gd name="T2" fmla="*/ 20 w 29"/>
                <a:gd name="T3" fmla="*/ 5 h 5"/>
                <a:gd name="T4" fmla="*/ 0 w 29"/>
                <a:gd name="T5" fmla="*/ 4 h 5"/>
                <a:gd name="T6" fmla="*/ 3 w 29"/>
                <a:gd name="T7" fmla="*/ 0 h 5"/>
                <a:gd name="T8" fmla="*/ 24 w 29"/>
                <a:gd name="T9" fmla="*/ 1 h 5"/>
                <a:gd name="T10" fmla="*/ 29 w 29"/>
                <a:gd name="T11" fmla="*/ 3 h 5"/>
                <a:gd name="T12" fmla="*/ 26 w 2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9" h="5">
                  <a:moveTo>
                    <a:pt x="26" y="5"/>
                  </a:moveTo>
                  <a:lnTo>
                    <a:pt x="20" y="5"/>
                  </a:lnTo>
                  <a:lnTo>
                    <a:pt x="0" y="4"/>
                  </a:lnTo>
                  <a:lnTo>
                    <a:pt x="3" y="0"/>
                  </a:lnTo>
                  <a:lnTo>
                    <a:pt x="24" y="1"/>
                  </a:lnTo>
                  <a:lnTo>
                    <a:pt x="29" y="3"/>
                  </a:lnTo>
                  <a:lnTo>
                    <a:pt x="26" y="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57">
              <a:extLst>
                <a:ext uri="{FF2B5EF4-FFF2-40B4-BE49-F238E27FC236}">
                  <a16:creationId xmlns:a16="http://schemas.microsoft.com/office/drawing/2014/main" id="{9268DC83-93B1-1406-DFED-0B31D74F4FFA}"/>
                </a:ext>
              </a:extLst>
            </p:cNvPr>
            <p:cNvSpPr>
              <a:spLocks/>
            </p:cNvSpPr>
            <p:nvPr/>
          </p:nvSpPr>
          <p:spPr bwMode="auto">
            <a:xfrm>
              <a:off x="5787094" y="2163827"/>
              <a:ext cx="71421" cy="15872"/>
            </a:xfrm>
            <a:custGeom>
              <a:avLst/>
              <a:gdLst>
                <a:gd name="T0" fmla="*/ 36 w 45"/>
                <a:gd name="T1" fmla="*/ 6 h 10"/>
                <a:gd name="T2" fmla="*/ 10 w 45"/>
                <a:gd name="T3" fmla="*/ 10 h 10"/>
                <a:gd name="T4" fmla="*/ 0 w 45"/>
                <a:gd name="T5" fmla="*/ 6 h 10"/>
                <a:gd name="T6" fmla="*/ 15 w 45"/>
                <a:gd name="T7" fmla="*/ 1 h 10"/>
                <a:gd name="T8" fmla="*/ 33 w 45"/>
                <a:gd name="T9" fmla="*/ 0 h 10"/>
                <a:gd name="T10" fmla="*/ 45 w 45"/>
                <a:gd name="T11" fmla="*/ 2 h 10"/>
                <a:gd name="T12" fmla="*/ 36 w 45"/>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45" h="10">
                  <a:moveTo>
                    <a:pt x="36" y="6"/>
                  </a:moveTo>
                  <a:lnTo>
                    <a:pt x="10" y="10"/>
                  </a:lnTo>
                  <a:lnTo>
                    <a:pt x="0" y="6"/>
                  </a:lnTo>
                  <a:lnTo>
                    <a:pt x="15" y="1"/>
                  </a:lnTo>
                  <a:lnTo>
                    <a:pt x="33" y="0"/>
                  </a:lnTo>
                  <a:lnTo>
                    <a:pt x="45" y="2"/>
                  </a:lnTo>
                  <a:lnTo>
                    <a:pt x="36"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58">
              <a:extLst>
                <a:ext uri="{FF2B5EF4-FFF2-40B4-BE49-F238E27FC236}">
                  <a16:creationId xmlns:a16="http://schemas.microsoft.com/office/drawing/2014/main" id="{54E1D90D-2075-4997-D17D-99F367F5A73A}"/>
                </a:ext>
              </a:extLst>
            </p:cNvPr>
            <p:cNvSpPr>
              <a:spLocks/>
            </p:cNvSpPr>
            <p:nvPr/>
          </p:nvSpPr>
          <p:spPr bwMode="auto">
            <a:xfrm>
              <a:off x="5826774" y="2147955"/>
              <a:ext cx="55550" cy="9523"/>
            </a:xfrm>
            <a:custGeom>
              <a:avLst/>
              <a:gdLst>
                <a:gd name="T0" fmla="*/ 35 w 35"/>
                <a:gd name="T1" fmla="*/ 4 h 6"/>
                <a:gd name="T2" fmla="*/ 17 w 35"/>
                <a:gd name="T3" fmla="*/ 6 h 6"/>
                <a:gd name="T4" fmla="*/ 0 w 35"/>
                <a:gd name="T5" fmla="*/ 6 h 6"/>
                <a:gd name="T6" fmla="*/ 3 w 35"/>
                <a:gd name="T7" fmla="*/ 4 h 6"/>
                <a:gd name="T8" fmla="*/ 20 w 35"/>
                <a:gd name="T9" fmla="*/ 0 h 6"/>
                <a:gd name="T10" fmla="*/ 24 w 35"/>
                <a:gd name="T11" fmla="*/ 1 h 6"/>
                <a:gd name="T12" fmla="*/ 35 w 3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5" h="6">
                  <a:moveTo>
                    <a:pt x="35" y="4"/>
                  </a:moveTo>
                  <a:lnTo>
                    <a:pt x="17" y="6"/>
                  </a:lnTo>
                  <a:lnTo>
                    <a:pt x="0" y="6"/>
                  </a:lnTo>
                  <a:lnTo>
                    <a:pt x="3" y="4"/>
                  </a:lnTo>
                  <a:lnTo>
                    <a:pt x="20" y="0"/>
                  </a:lnTo>
                  <a:lnTo>
                    <a:pt x="24" y="1"/>
                  </a:lnTo>
                  <a:lnTo>
                    <a:pt x="35"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59">
              <a:extLst>
                <a:ext uri="{FF2B5EF4-FFF2-40B4-BE49-F238E27FC236}">
                  <a16:creationId xmlns:a16="http://schemas.microsoft.com/office/drawing/2014/main" id="{7BACEB9B-723C-239E-1D90-CB8ED8692FC9}"/>
                </a:ext>
              </a:extLst>
            </p:cNvPr>
            <p:cNvSpPr>
              <a:spLocks/>
            </p:cNvSpPr>
            <p:nvPr/>
          </p:nvSpPr>
          <p:spPr bwMode="auto">
            <a:xfrm>
              <a:off x="6063259" y="2147955"/>
              <a:ext cx="52375" cy="22220"/>
            </a:xfrm>
            <a:custGeom>
              <a:avLst/>
              <a:gdLst>
                <a:gd name="T0" fmla="*/ 24 w 33"/>
                <a:gd name="T1" fmla="*/ 11 h 14"/>
                <a:gd name="T2" fmla="*/ 4 w 33"/>
                <a:gd name="T3" fmla="*/ 14 h 14"/>
                <a:gd name="T4" fmla="*/ 0 w 33"/>
                <a:gd name="T5" fmla="*/ 10 h 14"/>
                <a:gd name="T6" fmla="*/ 1 w 33"/>
                <a:gd name="T7" fmla="*/ 6 h 14"/>
                <a:gd name="T8" fmla="*/ 8 w 33"/>
                <a:gd name="T9" fmla="*/ 0 h 14"/>
                <a:gd name="T10" fmla="*/ 21 w 33"/>
                <a:gd name="T11" fmla="*/ 1 h 14"/>
                <a:gd name="T12" fmla="*/ 26 w 33"/>
                <a:gd name="T13" fmla="*/ 2 h 14"/>
                <a:gd name="T14" fmla="*/ 33 w 33"/>
                <a:gd name="T15" fmla="*/ 6 h 14"/>
                <a:gd name="T16" fmla="*/ 24 w 33"/>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4">
                  <a:moveTo>
                    <a:pt x="24" y="11"/>
                  </a:moveTo>
                  <a:lnTo>
                    <a:pt x="4" y="14"/>
                  </a:lnTo>
                  <a:lnTo>
                    <a:pt x="0" y="10"/>
                  </a:lnTo>
                  <a:lnTo>
                    <a:pt x="1" y="6"/>
                  </a:lnTo>
                  <a:lnTo>
                    <a:pt x="8" y="0"/>
                  </a:lnTo>
                  <a:lnTo>
                    <a:pt x="21" y="1"/>
                  </a:lnTo>
                  <a:lnTo>
                    <a:pt x="26" y="2"/>
                  </a:lnTo>
                  <a:lnTo>
                    <a:pt x="33" y="6"/>
                  </a:lnTo>
                  <a:lnTo>
                    <a:pt x="24" y="1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60">
              <a:extLst>
                <a:ext uri="{FF2B5EF4-FFF2-40B4-BE49-F238E27FC236}">
                  <a16:creationId xmlns:a16="http://schemas.microsoft.com/office/drawing/2014/main" id="{5633AC54-0690-5ED3-0DDE-3BA9989C338D}"/>
                </a:ext>
              </a:extLst>
            </p:cNvPr>
            <p:cNvSpPr>
              <a:spLocks/>
            </p:cNvSpPr>
            <p:nvPr/>
          </p:nvSpPr>
          <p:spPr bwMode="auto">
            <a:xfrm>
              <a:off x="5950572" y="2138432"/>
              <a:ext cx="85707" cy="30155"/>
            </a:xfrm>
            <a:custGeom>
              <a:avLst/>
              <a:gdLst>
                <a:gd name="T0" fmla="*/ 54 w 54"/>
                <a:gd name="T1" fmla="*/ 13 h 19"/>
                <a:gd name="T2" fmla="*/ 51 w 54"/>
                <a:gd name="T3" fmla="*/ 19 h 19"/>
                <a:gd name="T4" fmla="*/ 35 w 54"/>
                <a:gd name="T5" fmla="*/ 18 h 19"/>
                <a:gd name="T6" fmla="*/ 23 w 54"/>
                <a:gd name="T7" fmla="*/ 13 h 19"/>
                <a:gd name="T8" fmla="*/ 0 w 54"/>
                <a:gd name="T9" fmla="*/ 13 h 19"/>
                <a:gd name="T10" fmla="*/ 16 w 54"/>
                <a:gd name="T11" fmla="*/ 9 h 19"/>
                <a:gd name="T12" fmla="*/ 8 w 54"/>
                <a:gd name="T13" fmla="*/ 5 h 19"/>
                <a:gd name="T14" fmla="*/ 14 w 54"/>
                <a:gd name="T15" fmla="*/ 0 h 19"/>
                <a:gd name="T16" fmla="*/ 32 w 54"/>
                <a:gd name="T17" fmla="*/ 2 h 19"/>
                <a:gd name="T18" fmla="*/ 54 w 54"/>
                <a:gd name="T19" fmla="*/ 7 h 19"/>
                <a:gd name="T20" fmla="*/ 54 w 54"/>
                <a:gd name="T21"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19">
                  <a:moveTo>
                    <a:pt x="54" y="13"/>
                  </a:moveTo>
                  <a:lnTo>
                    <a:pt x="51" y="19"/>
                  </a:lnTo>
                  <a:lnTo>
                    <a:pt x="35" y="18"/>
                  </a:lnTo>
                  <a:lnTo>
                    <a:pt x="23" y="13"/>
                  </a:lnTo>
                  <a:lnTo>
                    <a:pt x="0" y="13"/>
                  </a:lnTo>
                  <a:lnTo>
                    <a:pt x="16" y="9"/>
                  </a:lnTo>
                  <a:lnTo>
                    <a:pt x="8" y="5"/>
                  </a:lnTo>
                  <a:lnTo>
                    <a:pt x="14" y="0"/>
                  </a:lnTo>
                  <a:lnTo>
                    <a:pt x="32" y="2"/>
                  </a:lnTo>
                  <a:lnTo>
                    <a:pt x="54" y="7"/>
                  </a:lnTo>
                  <a:lnTo>
                    <a:pt x="54" y="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61">
              <a:extLst>
                <a:ext uri="{FF2B5EF4-FFF2-40B4-BE49-F238E27FC236}">
                  <a16:creationId xmlns:a16="http://schemas.microsoft.com/office/drawing/2014/main" id="{0ACA5A3B-4A24-982D-E39F-71B9A7DA7C5C}"/>
                </a:ext>
              </a:extLst>
            </p:cNvPr>
            <p:cNvSpPr>
              <a:spLocks/>
            </p:cNvSpPr>
            <p:nvPr/>
          </p:nvSpPr>
          <p:spPr bwMode="auto">
            <a:xfrm>
              <a:off x="6141030" y="2098753"/>
              <a:ext cx="161890" cy="63486"/>
            </a:xfrm>
            <a:custGeom>
              <a:avLst/>
              <a:gdLst>
                <a:gd name="T0" fmla="*/ 94 w 102"/>
                <a:gd name="T1" fmla="*/ 21 h 40"/>
                <a:gd name="T2" fmla="*/ 102 w 102"/>
                <a:gd name="T3" fmla="*/ 25 h 40"/>
                <a:gd name="T4" fmla="*/ 83 w 102"/>
                <a:gd name="T5" fmla="*/ 29 h 40"/>
                <a:gd name="T6" fmla="*/ 51 w 102"/>
                <a:gd name="T7" fmla="*/ 39 h 40"/>
                <a:gd name="T8" fmla="*/ 31 w 102"/>
                <a:gd name="T9" fmla="*/ 40 h 40"/>
                <a:gd name="T10" fmla="*/ 11 w 102"/>
                <a:gd name="T11" fmla="*/ 38 h 40"/>
                <a:gd name="T12" fmla="*/ 7 w 102"/>
                <a:gd name="T13" fmla="*/ 33 h 40"/>
                <a:gd name="T14" fmla="*/ 13 w 102"/>
                <a:gd name="T15" fmla="*/ 28 h 40"/>
                <a:gd name="T16" fmla="*/ 25 w 102"/>
                <a:gd name="T17" fmla="*/ 24 h 40"/>
                <a:gd name="T18" fmla="*/ 6 w 102"/>
                <a:gd name="T19" fmla="*/ 24 h 40"/>
                <a:gd name="T20" fmla="*/ 0 w 102"/>
                <a:gd name="T21" fmla="*/ 20 h 40"/>
                <a:gd name="T22" fmla="*/ 1 w 102"/>
                <a:gd name="T23" fmla="*/ 14 h 40"/>
                <a:gd name="T24" fmla="*/ 16 w 102"/>
                <a:gd name="T25" fmla="*/ 9 h 40"/>
                <a:gd name="T26" fmla="*/ 28 w 102"/>
                <a:gd name="T27" fmla="*/ 4 h 40"/>
                <a:gd name="T28" fmla="*/ 39 w 102"/>
                <a:gd name="T29" fmla="*/ 4 h 40"/>
                <a:gd name="T30" fmla="*/ 39 w 102"/>
                <a:gd name="T31" fmla="*/ 1 h 40"/>
                <a:gd name="T32" fmla="*/ 63 w 102"/>
                <a:gd name="T33" fmla="*/ 0 h 40"/>
                <a:gd name="T34" fmla="*/ 68 w 102"/>
                <a:gd name="T35" fmla="*/ 7 h 40"/>
                <a:gd name="T36" fmla="*/ 82 w 102"/>
                <a:gd name="T37" fmla="*/ 10 h 40"/>
                <a:gd name="T38" fmla="*/ 96 w 102"/>
                <a:gd name="T39" fmla="*/ 12 h 40"/>
                <a:gd name="T40" fmla="*/ 94 w 102"/>
                <a:gd name="T41"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40">
                  <a:moveTo>
                    <a:pt x="94" y="21"/>
                  </a:moveTo>
                  <a:lnTo>
                    <a:pt x="102" y="25"/>
                  </a:lnTo>
                  <a:lnTo>
                    <a:pt x="83" y="29"/>
                  </a:lnTo>
                  <a:lnTo>
                    <a:pt x="51" y="39"/>
                  </a:lnTo>
                  <a:lnTo>
                    <a:pt x="31" y="40"/>
                  </a:lnTo>
                  <a:lnTo>
                    <a:pt x="11" y="38"/>
                  </a:lnTo>
                  <a:lnTo>
                    <a:pt x="7" y="33"/>
                  </a:lnTo>
                  <a:lnTo>
                    <a:pt x="13" y="28"/>
                  </a:lnTo>
                  <a:lnTo>
                    <a:pt x="25" y="24"/>
                  </a:lnTo>
                  <a:lnTo>
                    <a:pt x="6" y="24"/>
                  </a:lnTo>
                  <a:lnTo>
                    <a:pt x="0" y="20"/>
                  </a:lnTo>
                  <a:lnTo>
                    <a:pt x="1" y="14"/>
                  </a:lnTo>
                  <a:lnTo>
                    <a:pt x="16" y="9"/>
                  </a:lnTo>
                  <a:lnTo>
                    <a:pt x="28" y="4"/>
                  </a:lnTo>
                  <a:lnTo>
                    <a:pt x="39" y="4"/>
                  </a:lnTo>
                  <a:lnTo>
                    <a:pt x="39" y="1"/>
                  </a:lnTo>
                  <a:lnTo>
                    <a:pt x="63" y="0"/>
                  </a:lnTo>
                  <a:lnTo>
                    <a:pt x="68" y="7"/>
                  </a:lnTo>
                  <a:lnTo>
                    <a:pt x="82" y="10"/>
                  </a:lnTo>
                  <a:lnTo>
                    <a:pt x="96" y="12"/>
                  </a:lnTo>
                  <a:lnTo>
                    <a:pt x="94" y="2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62">
              <a:extLst>
                <a:ext uri="{FF2B5EF4-FFF2-40B4-BE49-F238E27FC236}">
                  <a16:creationId xmlns:a16="http://schemas.microsoft.com/office/drawing/2014/main" id="{9E13C53C-9CD8-82D5-C368-E8CCFEED4C25}"/>
                </a:ext>
              </a:extLst>
            </p:cNvPr>
            <p:cNvSpPr>
              <a:spLocks/>
            </p:cNvSpPr>
            <p:nvPr/>
          </p:nvSpPr>
          <p:spPr bwMode="auto">
            <a:xfrm>
              <a:off x="6169599" y="2063836"/>
              <a:ext cx="590422" cy="144429"/>
            </a:xfrm>
            <a:custGeom>
              <a:avLst/>
              <a:gdLst>
                <a:gd name="T0" fmla="*/ 337 w 372"/>
                <a:gd name="T1" fmla="*/ 2 h 91"/>
                <a:gd name="T2" fmla="*/ 372 w 372"/>
                <a:gd name="T3" fmla="*/ 6 h 91"/>
                <a:gd name="T4" fmla="*/ 340 w 372"/>
                <a:gd name="T5" fmla="*/ 15 h 91"/>
                <a:gd name="T6" fmla="*/ 301 w 372"/>
                <a:gd name="T7" fmla="*/ 19 h 91"/>
                <a:gd name="T8" fmla="*/ 292 w 372"/>
                <a:gd name="T9" fmla="*/ 26 h 91"/>
                <a:gd name="T10" fmla="*/ 244 w 372"/>
                <a:gd name="T11" fmla="*/ 40 h 91"/>
                <a:gd name="T12" fmla="*/ 211 w 372"/>
                <a:gd name="T13" fmla="*/ 46 h 91"/>
                <a:gd name="T14" fmla="*/ 191 w 372"/>
                <a:gd name="T15" fmla="*/ 49 h 91"/>
                <a:gd name="T16" fmla="*/ 183 w 372"/>
                <a:gd name="T17" fmla="*/ 57 h 91"/>
                <a:gd name="T18" fmla="*/ 148 w 372"/>
                <a:gd name="T19" fmla="*/ 66 h 91"/>
                <a:gd name="T20" fmla="*/ 118 w 372"/>
                <a:gd name="T21" fmla="*/ 76 h 91"/>
                <a:gd name="T22" fmla="*/ 135 w 372"/>
                <a:gd name="T23" fmla="*/ 79 h 91"/>
                <a:gd name="T24" fmla="*/ 95 w 372"/>
                <a:gd name="T25" fmla="*/ 91 h 91"/>
                <a:gd name="T26" fmla="*/ 35 w 372"/>
                <a:gd name="T27" fmla="*/ 89 h 91"/>
                <a:gd name="T28" fmla="*/ 0 w 372"/>
                <a:gd name="T29" fmla="*/ 86 h 91"/>
                <a:gd name="T30" fmla="*/ 30 w 372"/>
                <a:gd name="T31" fmla="*/ 77 h 91"/>
                <a:gd name="T32" fmla="*/ 44 w 372"/>
                <a:gd name="T33" fmla="*/ 66 h 91"/>
                <a:gd name="T34" fmla="*/ 61 w 372"/>
                <a:gd name="T35" fmla="*/ 63 h 91"/>
                <a:gd name="T36" fmla="*/ 61 w 372"/>
                <a:gd name="T37" fmla="*/ 55 h 91"/>
                <a:gd name="T38" fmla="*/ 92 w 372"/>
                <a:gd name="T39" fmla="*/ 46 h 91"/>
                <a:gd name="T40" fmla="*/ 87 w 372"/>
                <a:gd name="T41" fmla="*/ 35 h 91"/>
                <a:gd name="T42" fmla="*/ 121 w 372"/>
                <a:gd name="T43" fmla="*/ 37 h 91"/>
                <a:gd name="T44" fmla="*/ 121 w 372"/>
                <a:gd name="T45" fmla="*/ 31 h 91"/>
                <a:gd name="T46" fmla="*/ 70 w 372"/>
                <a:gd name="T47" fmla="*/ 27 h 91"/>
                <a:gd name="T48" fmla="*/ 61 w 372"/>
                <a:gd name="T49" fmla="*/ 19 h 91"/>
                <a:gd name="T50" fmla="*/ 81 w 372"/>
                <a:gd name="T51" fmla="*/ 12 h 91"/>
                <a:gd name="T52" fmla="*/ 116 w 372"/>
                <a:gd name="T53" fmla="*/ 10 h 91"/>
                <a:gd name="T54" fmla="*/ 147 w 372"/>
                <a:gd name="T55" fmla="*/ 6 h 91"/>
                <a:gd name="T56" fmla="*/ 169 w 372"/>
                <a:gd name="T57" fmla="*/ 4 h 91"/>
                <a:gd name="T58" fmla="*/ 204 w 372"/>
                <a:gd name="T59" fmla="*/ 1 h 91"/>
                <a:gd name="T60" fmla="*/ 239 w 372"/>
                <a:gd name="T61" fmla="*/ 1 h 91"/>
                <a:gd name="T62" fmla="*/ 290 w 372"/>
                <a:gd name="T6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2" h="91">
                  <a:moveTo>
                    <a:pt x="311" y="1"/>
                  </a:moveTo>
                  <a:lnTo>
                    <a:pt x="337" y="2"/>
                  </a:lnTo>
                  <a:lnTo>
                    <a:pt x="356" y="3"/>
                  </a:lnTo>
                  <a:lnTo>
                    <a:pt x="372" y="6"/>
                  </a:lnTo>
                  <a:lnTo>
                    <a:pt x="369" y="9"/>
                  </a:lnTo>
                  <a:lnTo>
                    <a:pt x="340" y="15"/>
                  </a:lnTo>
                  <a:lnTo>
                    <a:pt x="313" y="17"/>
                  </a:lnTo>
                  <a:lnTo>
                    <a:pt x="301" y="19"/>
                  </a:lnTo>
                  <a:lnTo>
                    <a:pt x="323" y="19"/>
                  </a:lnTo>
                  <a:lnTo>
                    <a:pt x="292" y="26"/>
                  </a:lnTo>
                  <a:lnTo>
                    <a:pt x="272" y="30"/>
                  </a:lnTo>
                  <a:lnTo>
                    <a:pt x="244" y="40"/>
                  </a:lnTo>
                  <a:lnTo>
                    <a:pt x="221" y="43"/>
                  </a:lnTo>
                  <a:lnTo>
                    <a:pt x="211" y="46"/>
                  </a:lnTo>
                  <a:lnTo>
                    <a:pt x="178" y="47"/>
                  </a:lnTo>
                  <a:lnTo>
                    <a:pt x="191" y="49"/>
                  </a:lnTo>
                  <a:lnTo>
                    <a:pt x="181" y="51"/>
                  </a:lnTo>
                  <a:lnTo>
                    <a:pt x="183" y="57"/>
                  </a:lnTo>
                  <a:lnTo>
                    <a:pt x="168" y="63"/>
                  </a:lnTo>
                  <a:lnTo>
                    <a:pt x="148" y="66"/>
                  </a:lnTo>
                  <a:lnTo>
                    <a:pt x="138" y="72"/>
                  </a:lnTo>
                  <a:lnTo>
                    <a:pt x="118" y="76"/>
                  </a:lnTo>
                  <a:lnTo>
                    <a:pt x="116" y="80"/>
                  </a:lnTo>
                  <a:lnTo>
                    <a:pt x="135" y="79"/>
                  </a:lnTo>
                  <a:lnTo>
                    <a:pt x="132" y="83"/>
                  </a:lnTo>
                  <a:lnTo>
                    <a:pt x="95" y="91"/>
                  </a:lnTo>
                  <a:lnTo>
                    <a:pt x="70" y="87"/>
                  </a:lnTo>
                  <a:lnTo>
                    <a:pt x="35" y="89"/>
                  </a:lnTo>
                  <a:lnTo>
                    <a:pt x="20" y="87"/>
                  </a:lnTo>
                  <a:lnTo>
                    <a:pt x="0" y="86"/>
                  </a:lnTo>
                  <a:lnTo>
                    <a:pt x="7" y="80"/>
                  </a:lnTo>
                  <a:lnTo>
                    <a:pt x="30" y="77"/>
                  </a:lnTo>
                  <a:lnTo>
                    <a:pt x="36" y="66"/>
                  </a:lnTo>
                  <a:lnTo>
                    <a:pt x="44" y="66"/>
                  </a:lnTo>
                  <a:lnTo>
                    <a:pt x="66" y="72"/>
                  </a:lnTo>
                  <a:lnTo>
                    <a:pt x="61" y="63"/>
                  </a:lnTo>
                  <a:lnTo>
                    <a:pt x="47" y="60"/>
                  </a:lnTo>
                  <a:lnTo>
                    <a:pt x="61" y="55"/>
                  </a:lnTo>
                  <a:lnTo>
                    <a:pt x="84" y="52"/>
                  </a:lnTo>
                  <a:lnTo>
                    <a:pt x="92" y="46"/>
                  </a:lnTo>
                  <a:lnTo>
                    <a:pt x="83" y="41"/>
                  </a:lnTo>
                  <a:lnTo>
                    <a:pt x="87" y="35"/>
                  </a:lnTo>
                  <a:lnTo>
                    <a:pt x="114" y="35"/>
                  </a:lnTo>
                  <a:lnTo>
                    <a:pt x="121" y="37"/>
                  </a:lnTo>
                  <a:lnTo>
                    <a:pt x="142" y="32"/>
                  </a:lnTo>
                  <a:lnTo>
                    <a:pt x="121" y="31"/>
                  </a:lnTo>
                  <a:lnTo>
                    <a:pt x="84" y="32"/>
                  </a:lnTo>
                  <a:lnTo>
                    <a:pt x="70" y="27"/>
                  </a:lnTo>
                  <a:lnTo>
                    <a:pt x="68" y="22"/>
                  </a:lnTo>
                  <a:lnTo>
                    <a:pt x="61" y="19"/>
                  </a:lnTo>
                  <a:lnTo>
                    <a:pt x="64" y="15"/>
                  </a:lnTo>
                  <a:lnTo>
                    <a:pt x="81" y="12"/>
                  </a:lnTo>
                  <a:lnTo>
                    <a:pt x="94" y="12"/>
                  </a:lnTo>
                  <a:lnTo>
                    <a:pt x="116" y="10"/>
                  </a:lnTo>
                  <a:lnTo>
                    <a:pt x="136" y="6"/>
                  </a:lnTo>
                  <a:lnTo>
                    <a:pt x="147" y="6"/>
                  </a:lnTo>
                  <a:lnTo>
                    <a:pt x="155" y="10"/>
                  </a:lnTo>
                  <a:lnTo>
                    <a:pt x="169" y="4"/>
                  </a:lnTo>
                  <a:lnTo>
                    <a:pt x="185" y="2"/>
                  </a:lnTo>
                  <a:lnTo>
                    <a:pt x="204" y="1"/>
                  </a:lnTo>
                  <a:lnTo>
                    <a:pt x="235" y="0"/>
                  </a:lnTo>
                  <a:lnTo>
                    <a:pt x="239" y="1"/>
                  </a:lnTo>
                  <a:lnTo>
                    <a:pt x="269" y="0"/>
                  </a:lnTo>
                  <a:lnTo>
                    <a:pt x="290" y="0"/>
                  </a:lnTo>
                  <a:lnTo>
                    <a:pt x="311"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63">
              <a:extLst>
                <a:ext uri="{FF2B5EF4-FFF2-40B4-BE49-F238E27FC236}">
                  <a16:creationId xmlns:a16="http://schemas.microsoft.com/office/drawing/2014/main" id="{2B8EA5B7-EEAA-7FCD-94B1-9E6E0F5B6234}"/>
                </a:ext>
              </a:extLst>
            </p:cNvPr>
            <p:cNvSpPr>
              <a:spLocks/>
            </p:cNvSpPr>
            <p:nvPr/>
          </p:nvSpPr>
          <p:spPr bwMode="auto">
            <a:xfrm>
              <a:off x="7882138" y="2970093"/>
              <a:ext cx="103165" cy="61898"/>
            </a:xfrm>
            <a:custGeom>
              <a:avLst/>
              <a:gdLst>
                <a:gd name="T0" fmla="*/ 53 w 65"/>
                <a:gd name="T1" fmla="*/ 6 h 39"/>
                <a:gd name="T2" fmla="*/ 53 w 65"/>
                <a:gd name="T3" fmla="*/ 9 h 39"/>
                <a:gd name="T4" fmla="*/ 51 w 65"/>
                <a:gd name="T5" fmla="*/ 14 h 39"/>
                <a:gd name="T6" fmla="*/ 58 w 65"/>
                <a:gd name="T7" fmla="*/ 18 h 39"/>
                <a:gd name="T8" fmla="*/ 65 w 65"/>
                <a:gd name="T9" fmla="*/ 18 h 39"/>
                <a:gd name="T10" fmla="*/ 65 w 65"/>
                <a:gd name="T11" fmla="*/ 26 h 39"/>
                <a:gd name="T12" fmla="*/ 59 w 65"/>
                <a:gd name="T13" fmla="*/ 29 h 39"/>
                <a:gd name="T14" fmla="*/ 47 w 65"/>
                <a:gd name="T15" fmla="*/ 26 h 39"/>
                <a:gd name="T16" fmla="*/ 44 w 65"/>
                <a:gd name="T17" fmla="*/ 34 h 39"/>
                <a:gd name="T18" fmla="*/ 37 w 65"/>
                <a:gd name="T19" fmla="*/ 35 h 39"/>
                <a:gd name="T20" fmla="*/ 34 w 65"/>
                <a:gd name="T21" fmla="*/ 32 h 39"/>
                <a:gd name="T22" fmla="*/ 26 w 65"/>
                <a:gd name="T23" fmla="*/ 38 h 39"/>
                <a:gd name="T24" fmla="*/ 19 w 65"/>
                <a:gd name="T25" fmla="*/ 39 h 39"/>
                <a:gd name="T26" fmla="*/ 13 w 65"/>
                <a:gd name="T27" fmla="*/ 35 h 39"/>
                <a:gd name="T28" fmla="*/ 7 w 65"/>
                <a:gd name="T29" fmla="*/ 27 h 39"/>
                <a:gd name="T30" fmla="*/ 0 w 65"/>
                <a:gd name="T31" fmla="*/ 30 h 39"/>
                <a:gd name="T32" fmla="*/ 0 w 65"/>
                <a:gd name="T33" fmla="*/ 21 h 39"/>
                <a:gd name="T34" fmla="*/ 11 w 65"/>
                <a:gd name="T35" fmla="*/ 11 h 39"/>
                <a:gd name="T36" fmla="*/ 10 w 65"/>
                <a:gd name="T37" fmla="*/ 6 h 39"/>
                <a:gd name="T38" fmla="*/ 17 w 65"/>
                <a:gd name="T39" fmla="*/ 8 h 39"/>
                <a:gd name="T40" fmla="*/ 21 w 65"/>
                <a:gd name="T41" fmla="*/ 5 h 39"/>
                <a:gd name="T42" fmla="*/ 34 w 65"/>
                <a:gd name="T43" fmla="*/ 5 h 39"/>
                <a:gd name="T44" fmla="*/ 37 w 65"/>
                <a:gd name="T45" fmla="*/ 0 h 39"/>
                <a:gd name="T46" fmla="*/ 53 w 65"/>
                <a:gd name="T47" fmla="*/ 6 h 39"/>
                <a:gd name="T48" fmla="*/ 53 w 65"/>
                <a:gd name="T4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39">
                  <a:moveTo>
                    <a:pt x="53" y="6"/>
                  </a:moveTo>
                  <a:lnTo>
                    <a:pt x="53" y="9"/>
                  </a:lnTo>
                  <a:lnTo>
                    <a:pt x="51" y="14"/>
                  </a:lnTo>
                  <a:lnTo>
                    <a:pt x="58" y="18"/>
                  </a:lnTo>
                  <a:lnTo>
                    <a:pt x="65" y="18"/>
                  </a:lnTo>
                  <a:lnTo>
                    <a:pt x="65" y="26"/>
                  </a:lnTo>
                  <a:lnTo>
                    <a:pt x="59" y="29"/>
                  </a:lnTo>
                  <a:lnTo>
                    <a:pt x="47" y="26"/>
                  </a:lnTo>
                  <a:lnTo>
                    <a:pt x="44" y="34"/>
                  </a:lnTo>
                  <a:lnTo>
                    <a:pt x="37" y="35"/>
                  </a:lnTo>
                  <a:lnTo>
                    <a:pt x="34" y="32"/>
                  </a:lnTo>
                  <a:lnTo>
                    <a:pt x="26" y="38"/>
                  </a:lnTo>
                  <a:lnTo>
                    <a:pt x="19" y="39"/>
                  </a:lnTo>
                  <a:lnTo>
                    <a:pt x="13" y="35"/>
                  </a:lnTo>
                  <a:lnTo>
                    <a:pt x="7" y="27"/>
                  </a:lnTo>
                  <a:lnTo>
                    <a:pt x="0" y="30"/>
                  </a:lnTo>
                  <a:lnTo>
                    <a:pt x="0" y="21"/>
                  </a:lnTo>
                  <a:lnTo>
                    <a:pt x="11" y="11"/>
                  </a:lnTo>
                  <a:lnTo>
                    <a:pt x="10" y="6"/>
                  </a:lnTo>
                  <a:lnTo>
                    <a:pt x="17" y="8"/>
                  </a:lnTo>
                  <a:lnTo>
                    <a:pt x="21" y="5"/>
                  </a:lnTo>
                  <a:lnTo>
                    <a:pt x="34" y="5"/>
                  </a:lnTo>
                  <a:lnTo>
                    <a:pt x="37" y="0"/>
                  </a:lnTo>
                  <a:lnTo>
                    <a:pt x="53" y="6"/>
                  </a:lnTo>
                  <a:lnTo>
                    <a:pt x="53"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64">
              <a:extLst>
                <a:ext uri="{FF2B5EF4-FFF2-40B4-BE49-F238E27FC236}">
                  <a16:creationId xmlns:a16="http://schemas.microsoft.com/office/drawing/2014/main" id="{03586243-E5F7-265D-D860-12BD8ADC263C}"/>
                </a:ext>
              </a:extLst>
            </p:cNvPr>
            <p:cNvSpPr>
              <a:spLocks/>
            </p:cNvSpPr>
            <p:nvPr/>
          </p:nvSpPr>
          <p:spPr bwMode="auto">
            <a:xfrm>
              <a:off x="10586649" y="3804928"/>
              <a:ext cx="60312" cy="57137"/>
            </a:xfrm>
            <a:custGeom>
              <a:avLst/>
              <a:gdLst>
                <a:gd name="T0" fmla="*/ 30 w 38"/>
                <a:gd name="T1" fmla="*/ 27 h 36"/>
                <a:gd name="T2" fmla="*/ 18 w 38"/>
                <a:gd name="T3" fmla="*/ 36 h 36"/>
                <a:gd name="T4" fmla="*/ 3 w 38"/>
                <a:gd name="T5" fmla="*/ 30 h 36"/>
                <a:gd name="T6" fmla="*/ 0 w 38"/>
                <a:gd name="T7" fmla="*/ 14 h 36"/>
                <a:gd name="T8" fmla="*/ 7 w 38"/>
                <a:gd name="T9" fmla="*/ 5 h 36"/>
                <a:gd name="T10" fmla="*/ 24 w 38"/>
                <a:gd name="T11" fmla="*/ 0 h 36"/>
                <a:gd name="T12" fmla="*/ 33 w 38"/>
                <a:gd name="T13" fmla="*/ 0 h 36"/>
                <a:gd name="T14" fmla="*/ 38 w 38"/>
                <a:gd name="T15" fmla="*/ 8 h 36"/>
                <a:gd name="T16" fmla="*/ 32 w 38"/>
                <a:gd name="T17" fmla="*/ 16 h 36"/>
                <a:gd name="T18" fmla="*/ 30 w 38"/>
                <a:gd name="T19"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6">
                  <a:moveTo>
                    <a:pt x="30" y="27"/>
                  </a:moveTo>
                  <a:lnTo>
                    <a:pt x="18" y="36"/>
                  </a:lnTo>
                  <a:lnTo>
                    <a:pt x="3" y="30"/>
                  </a:lnTo>
                  <a:lnTo>
                    <a:pt x="0" y="14"/>
                  </a:lnTo>
                  <a:lnTo>
                    <a:pt x="7" y="5"/>
                  </a:lnTo>
                  <a:lnTo>
                    <a:pt x="24" y="0"/>
                  </a:lnTo>
                  <a:lnTo>
                    <a:pt x="33" y="0"/>
                  </a:lnTo>
                  <a:lnTo>
                    <a:pt x="38" y="8"/>
                  </a:lnTo>
                  <a:lnTo>
                    <a:pt x="32" y="16"/>
                  </a:lnTo>
                  <a:lnTo>
                    <a:pt x="30" y="2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65">
              <a:extLst>
                <a:ext uri="{FF2B5EF4-FFF2-40B4-BE49-F238E27FC236}">
                  <a16:creationId xmlns:a16="http://schemas.microsoft.com/office/drawing/2014/main" id="{BD2DAB93-E925-3664-9EAB-5CC11764A631}"/>
                </a:ext>
              </a:extLst>
            </p:cNvPr>
            <p:cNvSpPr>
              <a:spLocks/>
            </p:cNvSpPr>
            <p:nvPr/>
          </p:nvSpPr>
          <p:spPr bwMode="auto">
            <a:xfrm>
              <a:off x="9553412" y="2808205"/>
              <a:ext cx="1361778" cy="990376"/>
            </a:xfrm>
            <a:custGeom>
              <a:avLst/>
              <a:gdLst>
                <a:gd name="T0" fmla="*/ 817 w 858"/>
                <a:gd name="T1" fmla="*/ 103 h 624"/>
                <a:gd name="T2" fmla="*/ 849 w 858"/>
                <a:gd name="T3" fmla="*/ 114 h 624"/>
                <a:gd name="T4" fmla="*/ 829 w 858"/>
                <a:gd name="T5" fmla="*/ 156 h 624"/>
                <a:gd name="T6" fmla="*/ 853 w 858"/>
                <a:gd name="T7" fmla="*/ 205 h 624"/>
                <a:gd name="T8" fmla="*/ 826 w 858"/>
                <a:gd name="T9" fmla="*/ 222 h 624"/>
                <a:gd name="T10" fmla="*/ 787 w 858"/>
                <a:gd name="T11" fmla="*/ 239 h 624"/>
                <a:gd name="T12" fmla="*/ 741 w 858"/>
                <a:gd name="T13" fmla="*/ 271 h 624"/>
                <a:gd name="T14" fmla="*/ 731 w 858"/>
                <a:gd name="T15" fmla="*/ 231 h 624"/>
                <a:gd name="T16" fmla="*/ 691 w 858"/>
                <a:gd name="T17" fmla="*/ 265 h 624"/>
                <a:gd name="T18" fmla="*/ 720 w 858"/>
                <a:gd name="T19" fmla="*/ 298 h 624"/>
                <a:gd name="T20" fmla="*/ 774 w 858"/>
                <a:gd name="T21" fmla="*/ 298 h 624"/>
                <a:gd name="T22" fmla="*/ 747 w 858"/>
                <a:gd name="T23" fmla="*/ 333 h 624"/>
                <a:gd name="T24" fmla="*/ 795 w 858"/>
                <a:gd name="T25" fmla="*/ 393 h 624"/>
                <a:gd name="T26" fmla="*/ 815 w 858"/>
                <a:gd name="T27" fmla="*/ 437 h 624"/>
                <a:gd name="T28" fmla="*/ 821 w 858"/>
                <a:gd name="T29" fmla="*/ 475 h 624"/>
                <a:gd name="T30" fmla="*/ 779 w 858"/>
                <a:gd name="T31" fmla="*/ 560 h 624"/>
                <a:gd name="T32" fmla="*/ 726 w 858"/>
                <a:gd name="T33" fmla="*/ 581 h 624"/>
                <a:gd name="T34" fmla="*/ 678 w 858"/>
                <a:gd name="T35" fmla="*/ 623 h 624"/>
                <a:gd name="T36" fmla="*/ 642 w 858"/>
                <a:gd name="T37" fmla="*/ 597 h 624"/>
                <a:gd name="T38" fmla="*/ 609 w 858"/>
                <a:gd name="T39" fmla="*/ 576 h 624"/>
                <a:gd name="T40" fmla="*/ 556 w 858"/>
                <a:gd name="T41" fmla="*/ 578 h 624"/>
                <a:gd name="T42" fmla="*/ 533 w 858"/>
                <a:gd name="T43" fmla="*/ 608 h 624"/>
                <a:gd name="T44" fmla="*/ 509 w 858"/>
                <a:gd name="T45" fmla="*/ 600 h 624"/>
                <a:gd name="T46" fmla="*/ 479 w 858"/>
                <a:gd name="T47" fmla="*/ 570 h 624"/>
                <a:gd name="T48" fmla="*/ 466 w 858"/>
                <a:gd name="T49" fmla="*/ 517 h 624"/>
                <a:gd name="T50" fmla="*/ 444 w 858"/>
                <a:gd name="T51" fmla="*/ 471 h 624"/>
                <a:gd name="T52" fmla="*/ 410 w 858"/>
                <a:gd name="T53" fmla="*/ 450 h 624"/>
                <a:gd name="T54" fmla="*/ 358 w 858"/>
                <a:gd name="T55" fmla="*/ 479 h 624"/>
                <a:gd name="T56" fmla="*/ 315 w 858"/>
                <a:gd name="T57" fmla="*/ 472 h 624"/>
                <a:gd name="T58" fmla="*/ 287 w 858"/>
                <a:gd name="T59" fmla="*/ 480 h 624"/>
                <a:gd name="T60" fmla="*/ 220 w 858"/>
                <a:gd name="T61" fmla="*/ 462 h 624"/>
                <a:gd name="T62" fmla="*/ 170 w 858"/>
                <a:gd name="T63" fmla="*/ 431 h 624"/>
                <a:gd name="T64" fmla="*/ 110 w 858"/>
                <a:gd name="T65" fmla="*/ 390 h 624"/>
                <a:gd name="T66" fmla="*/ 110 w 858"/>
                <a:gd name="T67" fmla="*/ 357 h 624"/>
                <a:gd name="T68" fmla="*/ 36 w 858"/>
                <a:gd name="T69" fmla="*/ 304 h 624"/>
                <a:gd name="T70" fmla="*/ 14 w 858"/>
                <a:gd name="T71" fmla="*/ 276 h 624"/>
                <a:gd name="T72" fmla="*/ 0 w 858"/>
                <a:gd name="T73" fmla="*/ 251 h 624"/>
                <a:gd name="T74" fmla="*/ 41 w 858"/>
                <a:gd name="T75" fmla="*/ 229 h 624"/>
                <a:gd name="T76" fmla="*/ 84 w 858"/>
                <a:gd name="T77" fmla="*/ 205 h 624"/>
                <a:gd name="T78" fmla="*/ 88 w 858"/>
                <a:gd name="T79" fmla="*/ 150 h 624"/>
                <a:gd name="T80" fmla="*/ 128 w 858"/>
                <a:gd name="T81" fmla="*/ 110 h 624"/>
                <a:gd name="T82" fmla="*/ 142 w 858"/>
                <a:gd name="T83" fmla="*/ 76 h 624"/>
                <a:gd name="T84" fmla="*/ 210 w 858"/>
                <a:gd name="T85" fmla="*/ 120 h 624"/>
                <a:gd name="T86" fmla="*/ 264 w 858"/>
                <a:gd name="T87" fmla="*/ 156 h 624"/>
                <a:gd name="T88" fmla="*/ 327 w 858"/>
                <a:gd name="T89" fmla="*/ 198 h 624"/>
                <a:gd name="T90" fmla="*/ 412 w 858"/>
                <a:gd name="T91" fmla="*/ 202 h 624"/>
                <a:gd name="T92" fmla="*/ 481 w 858"/>
                <a:gd name="T93" fmla="*/ 209 h 624"/>
                <a:gd name="T94" fmla="*/ 546 w 858"/>
                <a:gd name="T95" fmla="*/ 185 h 624"/>
                <a:gd name="T96" fmla="*/ 540 w 858"/>
                <a:gd name="T97" fmla="*/ 154 h 624"/>
                <a:gd name="T98" fmla="*/ 595 w 858"/>
                <a:gd name="T99" fmla="*/ 142 h 624"/>
                <a:gd name="T100" fmla="*/ 640 w 858"/>
                <a:gd name="T101" fmla="*/ 124 h 624"/>
                <a:gd name="T102" fmla="*/ 593 w 858"/>
                <a:gd name="T103" fmla="*/ 105 h 624"/>
                <a:gd name="T104" fmla="*/ 561 w 858"/>
                <a:gd name="T105" fmla="*/ 79 h 624"/>
                <a:gd name="T106" fmla="*/ 589 w 858"/>
                <a:gd name="T107" fmla="*/ 52 h 624"/>
                <a:gd name="T108" fmla="*/ 573 w 858"/>
                <a:gd name="T109" fmla="*/ 12 h 624"/>
                <a:gd name="T110" fmla="*/ 638 w 858"/>
                <a:gd name="T111" fmla="*/ 5 h 624"/>
                <a:gd name="T112" fmla="*/ 703 w 858"/>
                <a:gd name="T113" fmla="*/ 4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8" h="624">
                  <a:moveTo>
                    <a:pt x="750" y="73"/>
                  </a:moveTo>
                  <a:lnTo>
                    <a:pt x="777" y="86"/>
                  </a:lnTo>
                  <a:lnTo>
                    <a:pt x="794" y="103"/>
                  </a:lnTo>
                  <a:lnTo>
                    <a:pt x="817" y="103"/>
                  </a:lnTo>
                  <a:lnTo>
                    <a:pt x="825" y="97"/>
                  </a:lnTo>
                  <a:lnTo>
                    <a:pt x="846" y="91"/>
                  </a:lnTo>
                  <a:lnTo>
                    <a:pt x="849" y="108"/>
                  </a:lnTo>
                  <a:lnTo>
                    <a:pt x="849" y="114"/>
                  </a:lnTo>
                  <a:lnTo>
                    <a:pt x="857" y="134"/>
                  </a:lnTo>
                  <a:lnTo>
                    <a:pt x="858" y="153"/>
                  </a:lnTo>
                  <a:lnTo>
                    <a:pt x="838" y="150"/>
                  </a:lnTo>
                  <a:lnTo>
                    <a:pt x="829" y="156"/>
                  </a:lnTo>
                  <a:lnTo>
                    <a:pt x="843" y="172"/>
                  </a:lnTo>
                  <a:lnTo>
                    <a:pt x="855" y="194"/>
                  </a:lnTo>
                  <a:lnTo>
                    <a:pt x="848" y="194"/>
                  </a:lnTo>
                  <a:lnTo>
                    <a:pt x="853" y="205"/>
                  </a:lnTo>
                  <a:lnTo>
                    <a:pt x="837" y="193"/>
                  </a:lnTo>
                  <a:lnTo>
                    <a:pt x="837" y="204"/>
                  </a:lnTo>
                  <a:lnTo>
                    <a:pt x="818" y="212"/>
                  </a:lnTo>
                  <a:lnTo>
                    <a:pt x="826" y="222"/>
                  </a:lnTo>
                  <a:lnTo>
                    <a:pt x="812" y="221"/>
                  </a:lnTo>
                  <a:lnTo>
                    <a:pt x="802" y="215"/>
                  </a:lnTo>
                  <a:lnTo>
                    <a:pt x="799" y="228"/>
                  </a:lnTo>
                  <a:lnTo>
                    <a:pt x="787" y="239"/>
                  </a:lnTo>
                  <a:lnTo>
                    <a:pt x="781" y="251"/>
                  </a:lnTo>
                  <a:lnTo>
                    <a:pt x="762" y="257"/>
                  </a:lnTo>
                  <a:lnTo>
                    <a:pt x="755" y="265"/>
                  </a:lnTo>
                  <a:lnTo>
                    <a:pt x="741" y="271"/>
                  </a:lnTo>
                  <a:lnTo>
                    <a:pt x="745" y="262"/>
                  </a:lnTo>
                  <a:lnTo>
                    <a:pt x="738" y="254"/>
                  </a:lnTo>
                  <a:lnTo>
                    <a:pt x="744" y="242"/>
                  </a:lnTo>
                  <a:lnTo>
                    <a:pt x="731" y="231"/>
                  </a:lnTo>
                  <a:lnTo>
                    <a:pt x="720" y="238"/>
                  </a:lnTo>
                  <a:lnTo>
                    <a:pt x="710" y="251"/>
                  </a:lnTo>
                  <a:lnTo>
                    <a:pt x="706" y="264"/>
                  </a:lnTo>
                  <a:lnTo>
                    <a:pt x="691" y="265"/>
                  </a:lnTo>
                  <a:lnTo>
                    <a:pt x="687" y="274"/>
                  </a:lnTo>
                  <a:lnTo>
                    <a:pt x="701" y="286"/>
                  </a:lnTo>
                  <a:lnTo>
                    <a:pt x="716" y="289"/>
                  </a:lnTo>
                  <a:lnTo>
                    <a:pt x="720" y="298"/>
                  </a:lnTo>
                  <a:lnTo>
                    <a:pt x="735" y="303"/>
                  </a:lnTo>
                  <a:lnTo>
                    <a:pt x="746" y="290"/>
                  </a:lnTo>
                  <a:lnTo>
                    <a:pt x="763" y="297"/>
                  </a:lnTo>
                  <a:lnTo>
                    <a:pt x="774" y="298"/>
                  </a:lnTo>
                  <a:lnTo>
                    <a:pt x="781" y="308"/>
                  </a:lnTo>
                  <a:lnTo>
                    <a:pt x="761" y="313"/>
                  </a:lnTo>
                  <a:lnTo>
                    <a:pt x="758" y="323"/>
                  </a:lnTo>
                  <a:lnTo>
                    <a:pt x="747" y="333"/>
                  </a:lnTo>
                  <a:lnTo>
                    <a:pt x="744" y="346"/>
                  </a:lnTo>
                  <a:lnTo>
                    <a:pt x="765" y="357"/>
                  </a:lnTo>
                  <a:lnTo>
                    <a:pt x="779" y="375"/>
                  </a:lnTo>
                  <a:lnTo>
                    <a:pt x="795" y="393"/>
                  </a:lnTo>
                  <a:lnTo>
                    <a:pt x="812" y="407"/>
                  </a:lnTo>
                  <a:lnTo>
                    <a:pt x="816" y="421"/>
                  </a:lnTo>
                  <a:lnTo>
                    <a:pt x="808" y="427"/>
                  </a:lnTo>
                  <a:lnTo>
                    <a:pt x="815" y="437"/>
                  </a:lnTo>
                  <a:lnTo>
                    <a:pt x="826" y="442"/>
                  </a:lnTo>
                  <a:lnTo>
                    <a:pt x="829" y="458"/>
                  </a:lnTo>
                  <a:lnTo>
                    <a:pt x="829" y="473"/>
                  </a:lnTo>
                  <a:lnTo>
                    <a:pt x="821" y="475"/>
                  </a:lnTo>
                  <a:lnTo>
                    <a:pt x="814" y="495"/>
                  </a:lnTo>
                  <a:lnTo>
                    <a:pt x="808" y="520"/>
                  </a:lnTo>
                  <a:lnTo>
                    <a:pt x="797" y="543"/>
                  </a:lnTo>
                  <a:lnTo>
                    <a:pt x="779" y="560"/>
                  </a:lnTo>
                  <a:lnTo>
                    <a:pt x="759" y="576"/>
                  </a:lnTo>
                  <a:lnTo>
                    <a:pt x="741" y="579"/>
                  </a:lnTo>
                  <a:lnTo>
                    <a:pt x="732" y="587"/>
                  </a:lnTo>
                  <a:lnTo>
                    <a:pt x="726" y="581"/>
                  </a:lnTo>
                  <a:lnTo>
                    <a:pt x="718" y="591"/>
                  </a:lnTo>
                  <a:lnTo>
                    <a:pt x="697" y="600"/>
                  </a:lnTo>
                  <a:lnTo>
                    <a:pt x="680" y="603"/>
                  </a:lnTo>
                  <a:lnTo>
                    <a:pt x="678" y="623"/>
                  </a:lnTo>
                  <a:lnTo>
                    <a:pt x="669" y="624"/>
                  </a:lnTo>
                  <a:lnTo>
                    <a:pt x="662" y="611"/>
                  </a:lnTo>
                  <a:lnTo>
                    <a:pt x="665" y="603"/>
                  </a:lnTo>
                  <a:lnTo>
                    <a:pt x="642" y="597"/>
                  </a:lnTo>
                  <a:lnTo>
                    <a:pt x="635" y="600"/>
                  </a:lnTo>
                  <a:lnTo>
                    <a:pt x="617" y="595"/>
                  </a:lnTo>
                  <a:lnTo>
                    <a:pt x="608" y="588"/>
                  </a:lnTo>
                  <a:lnTo>
                    <a:pt x="609" y="576"/>
                  </a:lnTo>
                  <a:lnTo>
                    <a:pt x="593" y="573"/>
                  </a:lnTo>
                  <a:lnTo>
                    <a:pt x="584" y="566"/>
                  </a:lnTo>
                  <a:lnTo>
                    <a:pt x="572" y="576"/>
                  </a:lnTo>
                  <a:lnTo>
                    <a:pt x="556" y="578"/>
                  </a:lnTo>
                  <a:lnTo>
                    <a:pt x="543" y="578"/>
                  </a:lnTo>
                  <a:lnTo>
                    <a:pt x="535" y="582"/>
                  </a:lnTo>
                  <a:lnTo>
                    <a:pt x="527" y="585"/>
                  </a:lnTo>
                  <a:lnTo>
                    <a:pt x="533" y="608"/>
                  </a:lnTo>
                  <a:lnTo>
                    <a:pt x="524" y="607"/>
                  </a:lnTo>
                  <a:lnTo>
                    <a:pt x="522" y="602"/>
                  </a:lnTo>
                  <a:lnTo>
                    <a:pt x="521" y="594"/>
                  </a:lnTo>
                  <a:lnTo>
                    <a:pt x="509" y="600"/>
                  </a:lnTo>
                  <a:lnTo>
                    <a:pt x="501" y="596"/>
                  </a:lnTo>
                  <a:lnTo>
                    <a:pt x="488" y="589"/>
                  </a:lnTo>
                  <a:lnTo>
                    <a:pt x="490" y="574"/>
                  </a:lnTo>
                  <a:lnTo>
                    <a:pt x="479" y="570"/>
                  </a:lnTo>
                  <a:lnTo>
                    <a:pt x="472" y="552"/>
                  </a:lnTo>
                  <a:lnTo>
                    <a:pt x="455" y="556"/>
                  </a:lnTo>
                  <a:lnTo>
                    <a:pt x="454" y="533"/>
                  </a:lnTo>
                  <a:lnTo>
                    <a:pt x="466" y="517"/>
                  </a:lnTo>
                  <a:lnTo>
                    <a:pt x="464" y="501"/>
                  </a:lnTo>
                  <a:lnTo>
                    <a:pt x="460" y="487"/>
                  </a:lnTo>
                  <a:lnTo>
                    <a:pt x="452" y="482"/>
                  </a:lnTo>
                  <a:lnTo>
                    <a:pt x="444" y="471"/>
                  </a:lnTo>
                  <a:lnTo>
                    <a:pt x="435" y="473"/>
                  </a:lnTo>
                  <a:lnTo>
                    <a:pt x="416" y="470"/>
                  </a:lnTo>
                  <a:lnTo>
                    <a:pt x="420" y="462"/>
                  </a:lnTo>
                  <a:lnTo>
                    <a:pt x="410" y="450"/>
                  </a:lnTo>
                  <a:lnTo>
                    <a:pt x="400" y="458"/>
                  </a:lnTo>
                  <a:lnTo>
                    <a:pt x="385" y="454"/>
                  </a:lnTo>
                  <a:lnTo>
                    <a:pt x="370" y="465"/>
                  </a:lnTo>
                  <a:lnTo>
                    <a:pt x="358" y="479"/>
                  </a:lnTo>
                  <a:lnTo>
                    <a:pt x="345" y="482"/>
                  </a:lnTo>
                  <a:lnTo>
                    <a:pt x="337" y="477"/>
                  </a:lnTo>
                  <a:lnTo>
                    <a:pt x="328" y="476"/>
                  </a:lnTo>
                  <a:lnTo>
                    <a:pt x="315" y="472"/>
                  </a:lnTo>
                  <a:lnTo>
                    <a:pt x="308" y="477"/>
                  </a:lnTo>
                  <a:lnTo>
                    <a:pt x="300" y="491"/>
                  </a:lnTo>
                  <a:lnTo>
                    <a:pt x="296" y="476"/>
                  </a:lnTo>
                  <a:lnTo>
                    <a:pt x="287" y="480"/>
                  </a:lnTo>
                  <a:lnTo>
                    <a:pt x="267" y="478"/>
                  </a:lnTo>
                  <a:lnTo>
                    <a:pt x="248" y="474"/>
                  </a:lnTo>
                  <a:lnTo>
                    <a:pt x="233" y="465"/>
                  </a:lnTo>
                  <a:lnTo>
                    <a:pt x="220" y="462"/>
                  </a:lnTo>
                  <a:lnTo>
                    <a:pt x="213" y="452"/>
                  </a:lnTo>
                  <a:lnTo>
                    <a:pt x="203" y="450"/>
                  </a:lnTo>
                  <a:lnTo>
                    <a:pt x="184" y="437"/>
                  </a:lnTo>
                  <a:lnTo>
                    <a:pt x="170" y="431"/>
                  </a:lnTo>
                  <a:lnTo>
                    <a:pt x="164" y="436"/>
                  </a:lnTo>
                  <a:lnTo>
                    <a:pt x="139" y="422"/>
                  </a:lnTo>
                  <a:lnTo>
                    <a:pt x="120" y="411"/>
                  </a:lnTo>
                  <a:lnTo>
                    <a:pt x="110" y="390"/>
                  </a:lnTo>
                  <a:lnTo>
                    <a:pt x="123" y="392"/>
                  </a:lnTo>
                  <a:lnTo>
                    <a:pt x="121" y="382"/>
                  </a:lnTo>
                  <a:lnTo>
                    <a:pt x="112" y="373"/>
                  </a:lnTo>
                  <a:lnTo>
                    <a:pt x="110" y="357"/>
                  </a:lnTo>
                  <a:lnTo>
                    <a:pt x="87" y="335"/>
                  </a:lnTo>
                  <a:lnTo>
                    <a:pt x="59" y="328"/>
                  </a:lnTo>
                  <a:lnTo>
                    <a:pt x="50" y="313"/>
                  </a:lnTo>
                  <a:lnTo>
                    <a:pt x="36" y="304"/>
                  </a:lnTo>
                  <a:lnTo>
                    <a:pt x="32" y="298"/>
                  </a:lnTo>
                  <a:lnTo>
                    <a:pt x="27" y="288"/>
                  </a:lnTo>
                  <a:lnTo>
                    <a:pt x="25" y="280"/>
                  </a:lnTo>
                  <a:lnTo>
                    <a:pt x="14" y="276"/>
                  </a:lnTo>
                  <a:lnTo>
                    <a:pt x="10" y="278"/>
                  </a:lnTo>
                  <a:lnTo>
                    <a:pt x="1" y="260"/>
                  </a:lnTo>
                  <a:lnTo>
                    <a:pt x="4" y="256"/>
                  </a:lnTo>
                  <a:lnTo>
                    <a:pt x="0" y="251"/>
                  </a:lnTo>
                  <a:lnTo>
                    <a:pt x="13" y="242"/>
                  </a:lnTo>
                  <a:lnTo>
                    <a:pt x="22" y="239"/>
                  </a:lnTo>
                  <a:lnTo>
                    <a:pt x="39" y="242"/>
                  </a:lnTo>
                  <a:lnTo>
                    <a:pt x="41" y="229"/>
                  </a:lnTo>
                  <a:lnTo>
                    <a:pt x="60" y="227"/>
                  </a:lnTo>
                  <a:lnTo>
                    <a:pt x="63" y="219"/>
                  </a:lnTo>
                  <a:lnTo>
                    <a:pt x="83" y="209"/>
                  </a:lnTo>
                  <a:lnTo>
                    <a:pt x="84" y="205"/>
                  </a:lnTo>
                  <a:lnTo>
                    <a:pt x="79" y="194"/>
                  </a:lnTo>
                  <a:lnTo>
                    <a:pt x="87" y="190"/>
                  </a:lnTo>
                  <a:lnTo>
                    <a:pt x="62" y="157"/>
                  </a:lnTo>
                  <a:lnTo>
                    <a:pt x="88" y="150"/>
                  </a:lnTo>
                  <a:lnTo>
                    <a:pt x="94" y="145"/>
                  </a:lnTo>
                  <a:lnTo>
                    <a:pt x="91" y="112"/>
                  </a:lnTo>
                  <a:lnTo>
                    <a:pt x="123" y="118"/>
                  </a:lnTo>
                  <a:lnTo>
                    <a:pt x="128" y="110"/>
                  </a:lnTo>
                  <a:lnTo>
                    <a:pt x="121" y="91"/>
                  </a:lnTo>
                  <a:lnTo>
                    <a:pt x="132" y="89"/>
                  </a:lnTo>
                  <a:lnTo>
                    <a:pt x="137" y="77"/>
                  </a:lnTo>
                  <a:lnTo>
                    <a:pt x="142" y="76"/>
                  </a:lnTo>
                  <a:lnTo>
                    <a:pt x="152" y="88"/>
                  </a:lnTo>
                  <a:lnTo>
                    <a:pt x="169" y="98"/>
                  </a:lnTo>
                  <a:lnTo>
                    <a:pt x="193" y="105"/>
                  </a:lnTo>
                  <a:lnTo>
                    <a:pt x="210" y="120"/>
                  </a:lnTo>
                  <a:lnTo>
                    <a:pt x="215" y="142"/>
                  </a:lnTo>
                  <a:lnTo>
                    <a:pt x="224" y="150"/>
                  </a:lnTo>
                  <a:lnTo>
                    <a:pt x="243" y="154"/>
                  </a:lnTo>
                  <a:lnTo>
                    <a:pt x="264" y="156"/>
                  </a:lnTo>
                  <a:lnTo>
                    <a:pt x="288" y="168"/>
                  </a:lnTo>
                  <a:lnTo>
                    <a:pt x="298" y="170"/>
                  </a:lnTo>
                  <a:lnTo>
                    <a:pt x="313" y="187"/>
                  </a:lnTo>
                  <a:lnTo>
                    <a:pt x="327" y="198"/>
                  </a:lnTo>
                  <a:lnTo>
                    <a:pt x="343" y="197"/>
                  </a:lnTo>
                  <a:lnTo>
                    <a:pt x="377" y="202"/>
                  </a:lnTo>
                  <a:lnTo>
                    <a:pt x="395" y="200"/>
                  </a:lnTo>
                  <a:lnTo>
                    <a:pt x="412" y="202"/>
                  </a:lnTo>
                  <a:lnTo>
                    <a:pt x="440" y="214"/>
                  </a:lnTo>
                  <a:lnTo>
                    <a:pt x="458" y="214"/>
                  </a:lnTo>
                  <a:lnTo>
                    <a:pt x="468" y="219"/>
                  </a:lnTo>
                  <a:lnTo>
                    <a:pt x="481" y="209"/>
                  </a:lnTo>
                  <a:lnTo>
                    <a:pt x="503" y="202"/>
                  </a:lnTo>
                  <a:lnTo>
                    <a:pt x="525" y="202"/>
                  </a:lnTo>
                  <a:lnTo>
                    <a:pt x="540" y="196"/>
                  </a:lnTo>
                  <a:lnTo>
                    <a:pt x="546" y="185"/>
                  </a:lnTo>
                  <a:lnTo>
                    <a:pt x="552" y="179"/>
                  </a:lnTo>
                  <a:lnTo>
                    <a:pt x="547" y="173"/>
                  </a:lnTo>
                  <a:lnTo>
                    <a:pt x="538" y="165"/>
                  </a:lnTo>
                  <a:lnTo>
                    <a:pt x="540" y="154"/>
                  </a:lnTo>
                  <a:lnTo>
                    <a:pt x="549" y="155"/>
                  </a:lnTo>
                  <a:lnTo>
                    <a:pt x="566" y="159"/>
                  </a:lnTo>
                  <a:lnTo>
                    <a:pt x="576" y="149"/>
                  </a:lnTo>
                  <a:lnTo>
                    <a:pt x="595" y="142"/>
                  </a:lnTo>
                  <a:lnTo>
                    <a:pt x="599" y="129"/>
                  </a:lnTo>
                  <a:lnTo>
                    <a:pt x="606" y="124"/>
                  </a:lnTo>
                  <a:lnTo>
                    <a:pt x="626" y="122"/>
                  </a:lnTo>
                  <a:lnTo>
                    <a:pt x="640" y="124"/>
                  </a:lnTo>
                  <a:lnTo>
                    <a:pt x="638" y="117"/>
                  </a:lnTo>
                  <a:lnTo>
                    <a:pt x="616" y="104"/>
                  </a:lnTo>
                  <a:lnTo>
                    <a:pt x="601" y="98"/>
                  </a:lnTo>
                  <a:lnTo>
                    <a:pt x="593" y="105"/>
                  </a:lnTo>
                  <a:lnTo>
                    <a:pt x="577" y="102"/>
                  </a:lnTo>
                  <a:lnTo>
                    <a:pt x="570" y="105"/>
                  </a:lnTo>
                  <a:lnTo>
                    <a:pt x="562" y="97"/>
                  </a:lnTo>
                  <a:lnTo>
                    <a:pt x="561" y="79"/>
                  </a:lnTo>
                  <a:lnTo>
                    <a:pt x="559" y="65"/>
                  </a:lnTo>
                  <a:lnTo>
                    <a:pt x="581" y="71"/>
                  </a:lnTo>
                  <a:lnTo>
                    <a:pt x="594" y="60"/>
                  </a:lnTo>
                  <a:lnTo>
                    <a:pt x="589" y="52"/>
                  </a:lnTo>
                  <a:lnTo>
                    <a:pt x="588" y="33"/>
                  </a:lnTo>
                  <a:lnTo>
                    <a:pt x="592" y="27"/>
                  </a:lnTo>
                  <a:lnTo>
                    <a:pt x="584" y="17"/>
                  </a:lnTo>
                  <a:lnTo>
                    <a:pt x="573" y="12"/>
                  </a:lnTo>
                  <a:lnTo>
                    <a:pt x="578" y="3"/>
                  </a:lnTo>
                  <a:lnTo>
                    <a:pt x="593" y="0"/>
                  </a:lnTo>
                  <a:lnTo>
                    <a:pt x="612" y="0"/>
                  </a:lnTo>
                  <a:lnTo>
                    <a:pt x="638" y="5"/>
                  </a:lnTo>
                  <a:lnTo>
                    <a:pt x="655" y="11"/>
                  </a:lnTo>
                  <a:lnTo>
                    <a:pt x="678" y="30"/>
                  </a:lnTo>
                  <a:lnTo>
                    <a:pt x="689" y="38"/>
                  </a:lnTo>
                  <a:lnTo>
                    <a:pt x="703" y="49"/>
                  </a:lnTo>
                  <a:lnTo>
                    <a:pt x="720" y="67"/>
                  </a:lnTo>
                  <a:lnTo>
                    <a:pt x="750" y="7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6">
              <a:extLst>
                <a:ext uri="{FF2B5EF4-FFF2-40B4-BE49-F238E27FC236}">
                  <a16:creationId xmlns:a16="http://schemas.microsoft.com/office/drawing/2014/main" id="{9A6FDFB3-2623-1692-ABA1-CCAE6C8FD051}"/>
                </a:ext>
              </a:extLst>
            </p:cNvPr>
            <p:cNvSpPr>
              <a:spLocks/>
            </p:cNvSpPr>
            <p:nvPr/>
          </p:nvSpPr>
          <p:spPr bwMode="auto">
            <a:xfrm>
              <a:off x="7510744" y="4093788"/>
              <a:ext cx="161890" cy="187283"/>
            </a:xfrm>
            <a:custGeom>
              <a:avLst/>
              <a:gdLst>
                <a:gd name="T0" fmla="*/ 54 w 102"/>
                <a:gd name="T1" fmla="*/ 3 h 118"/>
                <a:gd name="T2" fmla="*/ 62 w 102"/>
                <a:gd name="T3" fmla="*/ 6 h 118"/>
                <a:gd name="T4" fmla="*/ 65 w 102"/>
                <a:gd name="T5" fmla="*/ 13 h 118"/>
                <a:gd name="T6" fmla="*/ 72 w 102"/>
                <a:gd name="T7" fmla="*/ 17 h 118"/>
                <a:gd name="T8" fmla="*/ 78 w 102"/>
                <a:gd name="T9" fmla="*/ 12 h 118"/>
                <a:gd name="T10" fmla="*/ 86 w 102"/>
                <a:gd name="T11" fmla="*/ 12 h 118"/>
                <a:gd name="T12" fmla="*/ 97 w 102"/>
                <a:gd name="T13" fmla="*/ 17 h 118"/>
                <a:gd name="T14" fmla="*/ 102 w 102"/>
                <a:gd name="T15" fmla="*/ 43 h 118"/>
                <a:gd name="T16" fmla="*/ 94 w 102"/>
                <a:gd name="T17" fmla="*/ 60 h 118"/>
                <a:gd name="T18" fmla="*/ 90 w 102"/>
                <a:gd name="T19" fmla="*/ 81 h 118"/>
                <a:gd name="T20" fmla="*/ 97 w 102"/>
                <a:gd name="T21" fmla="*/ 98 h 118"/>
                <a:gd name="T22" fmla="*/ 97 w 102"/>
                <a:gd name="T23" fmla="*/ 105 h 118"/>
                <a:gd name="T24" fmla="*/ 88 w 102"/>
                <a:gd name="T25" fmla="*/ 105 h 118"/>
                <a:gd name="T26" fmla="*/ 77 w 102"/>
                <a:gd name="T27" fmla="*/ 101 h 118"/>
                <a:gd name="T28" fmla="*/ 66 w 102"/>
                <a:gd name="T29" fmla="*/ 101 h 118"/>
                <a:gd name="T30" fmla="*/ 46 w 102"/>
                <a:gd name="T31" fmla="*/ 105 h 118"/>
                <a:gd name="T32" fmla="*/ 35 w 102"/>
                <a:gd name="T33" fmla="*/ 110 h 118"/>
                <a:gd name="T34" fmla="*/ 18 w 102"/>
                <a:gd name="T35" fmla="*/ 118 h 118"/>
                <a:gd name="T36" fmla="*/ 15 w 102"/>
                <a:gd name="T37" fmla="*/ 117 h 118"/>
                <a:gd name="T38" fmla="*/ 16 w 102"/>
                <a:gd name="T39" fmla="*/ 101 h 118"/>
                <a:gd name="T40" fmla="*/ 18 w 102"/>
                <a:gd name="T41" fmla="*/ 99 h 118"/>
                <a:gd name="T42" fmla="*/ 17 w 102"/>
                <a:gd name="T43" fmla="*/ 92 h 118"/>
                <a:gd name="T44" fmla="*/ 10 w 102"/>
                <a:gd name="T45" fmla="*/ 83 h 118"/>
                <a:gd name="T46" fmla="*/ 5 w 102"/>
                <a:gd name="T47" fmla="*/ 82 h 118"/>
                <a:gd name="T48" fmla="*/ 0 w 102"/>
                <a:gd name="T49" fmla="*/ 77 h 118"/>
                <a:gd name="T50" fmla="*/ 4 w 102"/>
                <a:gd name="T51" fmla="*/ 69 h 118"/>
                <a:gd name="T52" fmla="*/ 3 w 102"/>
                <a:gd name="T53" fmla="*/ 59 h 118"/>
                <a:gd name="T54" fmla="*/ 3 w 102"/>
                <a:gd name="T55" fmla="*/ 54 h 118"/>
                <a:gd name="T56" fmla="*/ 6 w 102"/>
                <a:gd name="T57" fmla="*/ 54 h 118"/>
                <a:gd name="T58" fmla="*/ 7 w 102"/>
                <a:gd name="T59" fmla="*/ 46 h 118"/>
                <a:gd name="T60" fmla="*/ 6 w 102"/>
                <a:gd name="T61" fmla="*/ 42 h 118"/>
                <a:gd name="T62" fmla="*/ 7 w 102"/>
                <a:gd name="T63" fmla="*/ 39 h 118"/>
                <a:gd name="T64" fmla="*/ 13 w 102"/>
                <a:gd name="T65" fmla="*/ 37 h 118"/>
                <a:gd name="T66" fmla="*/ 9 w 102"/>
                <a:gd name="T67" fmla="*/ 21 h 118"/>
                <a:gd name="T68" fmla="*/ 6 w 102"/>
                <a:gd name="T69" fmla="*/ 14 h 118"/>
                <a:gd name="T70" fmla="*/ 7 w 102"/>
                <a:gd name="T71" fmla="*/ 7 h 118"/>
                <a:gd name="T72" fmla="*/ 10 w 102"/>
                <a:gd name="T73" fmla="*/ 6 h 118"/>
                <a:gd name="T74" fmla="*/ 12 w 102"/>
                <a:gd name="T75" fmla="*/ 4 h 118"/>
                <a:gd name="T76" fmla="*/ 17 w 102"/>
                <a:gd name="T77" fmla="*/ 7 h 118"/>
                <a:gd name="T78" fmla="*/ 30 w 102"/>
                <a:gd name="T79" fmla="*/ 7 h 118"/>
                <a:gd name="T80" fmla="*/ 33 w 102"/>
                <a:gd name="T81" fmla="*/ 2 h 118"/>
                <a:gd name="T82" fmla="*/ 36 w 102"/>
                <a:gd name="T83" fmla="*/ 2 h 118"/>
                <a:gd name="T84" fmla="*/ 40 w 102"/>
                <a:gd name="T85" fmla="*/ 0 h 118"/>
                <a:gd name="T86" fmla="*/ 43 w 102"/>
                <a:gd name="T87" fmla="*/ 8 h 118"/>
                <a:gd name="T88" fmla="*/ 47 w 102"/>
                <a:gd name="T89" fmla="*/ 6 h 118"/>
                <a:gd name="T90" fmla="*/ 54 w 102"/>
                <a:gd name="T91" fmla="*/ 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118">
                  <a:moveTo>
                    <a:pt x="54" y="3"/>
                  </a:moveTo>
                  <a:lnTo>
                    <a:pt x="62" y="6"/>
                  </a:lnTo>
                  <a:lnTo>
                    <a:pt x="65" y="13"/>
                  </a:lnTo>
                  <a:lnTo>
                    <a:pt x="72" y="17"/>
                  </a:lnTo>
                  <a:lnTo>
                    <a:pt x="78" y="12"/>
                  </a:lnTo>
                  <a:lnTo>
                    <a:pt x="86" y="12"/>
                  </a:lnTo>
                  <a:lnTo>
                    <a:pt x="97" y="17"/>
                  </a:lnTo>
                  <a:lnTo>
                    <a:pt x="102" y="43"/>
                  </a:lnTo>
                  <a:lnTo>
                    <a:pt x="94" y="60"/>
                  </a:lnTo>
                  <a:lnTo>
                    <a:pt x="90" y="81"/>
                  </a:lnTo>
                  <a:lnTo>
                    <a:pt x="97" y="98"/>
                  </a:lnTo>
                  <a:lnTo>
                    <a:pt x="97" y="105"/>
                  </a:lnTo>
                  <a:lnTo>
                    <a:pt x="88" y="105"/>
                  </a:lnTo>
                  <a:lnTo>
                    <a:pt x="77" y="101"/>
                  </a:lnTo>
                  <a:lnTo>
                    <a:pt x="66" y="101"/>
                  </a:lnTo>
                  <a:lnTo>
                    <a:pt x="46" y="105"/>
                  </a:lnTo>
                  <a:lnTo>
                    <a:pt x="35" y="110"/>
                  </a:lnTo>
                  <a:lnTo>
                    <a:pt x="18" y="118"/>
                  </a:lnTo>
                  <a:lnTo>
                    <a:pt x="15" y="117"/>
                  </a:lnTo>
                  <a:lnTo>
                    <a:pt x="16" y="101"/>
                  </a:lnTo>
                  <a:lnTo>
                    <a:pt x="18" y="99"/>
                  </a:lnTo>
                  <a:lnTo>
                    <a:pt x="17" y="92"/>
                  </a:lnTo>
                  <a:lnTo>
                    <a:pt x="10" y="83"/>
                  </a:lnTo>
                  <a:lnTo>
                    <a:pt x="5" y="82"/>
                  </a:lnTo>
                  <a:lnTo>
                    <a:pt x="0" y="77"/>
                  </a:lnTo>
                  <a:lnTo>
                    <a:pt x="4" y="69"/>
                  </a:lnTo>
                  <a:lnTo>
                    <a:pt x="3" y="59"/>
                  </a:lnTo>
                  <a:lnTo>
                    <a:pt x="3" y="54"/>
                  </a:lnTo>
                  <a:lnTo>
                    <a:pt x="6" y="54"/>
                  </a:lnTo>
                  <a:lnTo>
                    <a:pt x="7" y="46"/>
                  </a:lnTo>
                  <a:lnTo>
                    <a:pt x="6" y="42"/>
                  </a:lnTo>
                  <a:lnTo>
                    <a:pt x="7" y="39"/>
                  </a:lnTo>
                  <a:lnTo>
                    <a:pt x="13" y="37"/>
                  </a:lnTo>
                  <a:lnTo>
                    <a:pt x="9" y="21"/>
                  </a:lnTo>
                  <a:lnTo>
                    <a:pt x="6" y="14"/>
                  </a:lnTo>
                  <a:lnTo>
                    <a:pt x="7" y="7"/>
                  </a:lnTo>
                  <a:lnTo>
                    <a:pt x="10" y="6"/>
                  </a:lnTo>
                  <a:lnTo>
                    <a:pt x="12" y="4"/>
                  </a:lnTo>
                  <a:lnTo>
                    <a:pt x="17" y="7"/>
                  </a:lnTo>
                  <a:lnTo>
                    <a:pt x="30" y="7"/>
                  </a:lnTo>
                  <a:lnTo>
                    <a:pt x="33" y="2"/>
                  </a:lnTo>
                  <a:lnTo>
                    <a:pt x="36" y="2"/>
                  </a:lnTo>
                  <a:lnTo>
                    <a:pt x="40" y="0"/>
                  </a:lnTo>
                  <a:lnTo>
                    <a:pt x="43" y="8"/>
                  </a:lnTo>
                  <a:lnTo>
                    <a:pt x="47" y="6"/>
                  </a:lnTo>
                  <a:lnTo>
                    <a:pt x="54"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67">
              <a:extLst>
                <a:ext uri="{FF2B5EF4-FFF2-40B4-BE49-F238E27FC236}">
                  <a16:creationId xmlns:a16="http://schemas.microsoft.com/office/drawing/2014/main" id="{4A6E3A93-00C0-903A-42A8-65683D632D7A}"/>
                </a:ext>
              </a:extLst>
            </p:cNvPr>
            <p:cNvSpPr>
              <a:spLocks/>
            </p:cNvSpPr>
            <p:nvPr/>
          </p:nvSpPr>
          <p:spPr bwMode="auto">
            <a:xfrm>
              <a:off x="7966258" y="4022367"/>
              <a:ext cx="199981" cy="336473"/>
            </a:xfrm>
            <a:custGeom>
              <a:avLst/>
              <a:gdLst>
                <a:gd name="T0" fmla="*/ 113 w 126"/>
                <a:gd name="T1" fmla="*/ 104 h 212"/>
                <a:gd name="T2" fmla="*/ 105 w 126"/>
                <a:gd name="T3" fmla="*/ 123 h 212"/>
                <a:gd name="T4" fmla="*/ 101 w 126"/>
                <a:gd name="T5" fmla="*/ 126 h 212"/>
                <a:gd name="T6" fmla="*/ 100 w 126"/>
                <a:gd name="T7" fmla="*/ 141 h 212"/>
                <a:gd name="T8" fmla="*/ 101 w 126"/>
                <a:gd name="T9" fmla="*/ 149 h 212"/>
                <a:gd name="T10" fmla="*/ 100 w 126"/>
                <a:gd name="T11" fmla="*/ 155 h 212"/>
                <a:gd name="T12" fmla="*/ 108 w 126"/>
                <a:gd name="T13" fmla="*/ 165 h 212"/>
                <a:gd name="T14" fmla="*/ 109 w 126"/>
                <a:gd name="T15" fmla="*/ 171 h 212"/>
                <a:gd name="T16" fmla="*/ 115 w 126"/>
                <a:gd name="T17" fmla="*/ 182 h 212"/>
                <a:gd name="T18" fmla="*/ 124 w 126"/>
                <a:gd name="T19" fmla="*/ 188 h 212"/>
                <a:gd name="T20" fmla="*/ 124 w 126"/>
                <a:gd name="T21" fmla="*/ 197 h 212"/>
                <a:gd name="T22" fmla="*/ 126 w 126"/>
                <a:gd name="T23" fmla="*/ 202 h 212"/>
                <a:gd name="T24" fmla="*/ 125 w 126"/>
                <a:gd name="T25" fmla="*/ 212 h 212"/>
                <a:gd name="T26" fmla="*/ 112 w 126"/>
                <a:gd name="T27" fmla="*/ 208 h 212"/>
                <a:gd name="T28" fmla="*/ 98 w 126"/>
                <a:gd name="T29" fmla="*/ 203 h 212"/>
                <a:gd name="T30" fmla="*/ 77 w 126"/>
                <a:gd name="T31" fmla="*/ 202 h 212"/>
                <a:gd name="T32" fmla="*/ 75 w 126"/>
                <a:gd name="T33" fmla="*/ 201 h 212"/>
                <a:gd name="T34" fmla="*/ 65 w 126"/>
                <a:gd name="T35" fmla="*/ 203 h 212"/>
                <a:gd name="T36" fmla="*/ 55 w 126"/>
                <a:gd name="T37" fmla="*/ 201 h 212"/>
                <a:gd name="T38" fmla="*/ 47 w 126"/>
                <a:gd name="T39" fmla="*/ 202 h 212"/>
                <a:gd name="T40" fmla="*/ 19 w 126"/>
                <a:gd name="T41" fmla="*/ 202 h 212"/>
                <a:gd name="T42" fmla="*/ 22 w 126"/>
                <a:gd name="T43" fmla="*/ 186 h 212"/>
                <a:gd name="T44" fmla="*/ 15 w 126"/>
                <a:gd name="T45" fmla="*/ 174 h 212"/>
                <a:gd name="T46" fmla="*/ 7 w 126"/>
                <a:gd name="T47" fmla="*/ 171 h 212"/>
                <a:gd name="T48" fmla="*/ 4 w 126"/>
                <a:gd name="T49" fmla="*/ 163 h 212"/>
                <a:gd name="T50" fmla="*/ 0 w 126"/>
                <a:gd name="T51" fmla="*/ 160 h 212"/>
                <a:gd name="T52" fmla="*/ 0 w 126"/>
                <a:gd name="T53" fmla="*/ 154 h 212"/>
                <a:gd name="T54" fmla="*/ 4 w 126"/>
                <a:gd name="T55" fmla="*/ 140 h 212"/>
                <a:gd name="T56" fmla="*/ 12 w 126"/>
                <a:gd name="T57" fmla="*/ 123 h 212"/>
                <a:gd name="T58" fmla="*/ 17 w 126"/>
                <a:gd name="T59" fmla="*/ 123 h 212"/>
                <a:gd name="T60" fmla="*/ 27 w 126"/>
                <a:gd name="T61" fmla="*/ 111 h 212"/>
                <a:gd name="T62" fmla="*/ 33 w 126"/>
                <a:gd name="T63" fmla="*/ 111 h 212"/>
                <a:gd name="T64" fmla="*/ 43 w 126"/>
                <a:gd name="T65" fmla="*/ 119 h 212"/>
                <a:gd name="T66" fmla="*/ 54 w 126"/>
                <a:gd name="T67" fmla="*/ 112 h 212"/>
                <a:gd name="T68" fmla="*/ 55 w 126"/>
                <a:gd name="T69" fmla="*/ 104 h 212"/>
                <a:gd name="T70" fmla="*/ 59 w 126"/>
                <a:gd name="T71" fmla="*/ 97 h 212"/>
                <a:gd name="T72" fmla="*/ 62 w 126"/>
                <a:gd name="T73" fmla="*/ 87 h 212"/>
                <a:gd name="T74" fmla="*/ 71 w 126"/>
                <a:gd name="T75" fmla="*/ 80 h 212"/>
                <a:gd name="T76" fmla="*/ 74 w 126"/>
                <a:gd name="T77" fmla="*/ 66 h 212"/>
                <a:gd name="T78" fmla="*/ 78 w 126"/>
                <a:gd name="T79" fmla="*/ 62 h 212"/>
                <a:gd name="T80" fmla="*/ 80 w 126"/>
                <a:gd name="T81" fmla="*/ 51 h 212"/>
                <a:gd name="T82" fmla="*/ 84 w 126"/>
                <a:gd name="T83" fmla="*/ 40 h 212"/>
                <a:gd name="T84" fmla="*/ 98 w 126"/>
                <a:gd name="T85" fmla="*/ 25 h 212"/>
                <a:gd name="T86" fmla="*/ 99 w 126"/>
                <a:gd name="T87" fmla="*/ 19 h 212"/>
                <a:gd name="T88" fmla="*/ 101 w 126"/>
                <a:gd name="T89" fmla="*/ 15 h 212"/>
                <a:gd name="T90" fmla="*/ 94 w 126"/>
                <a:gd name="T91" fmla="*/ 8 h 212"/>
                <a:gd name="T92" fmla="*/ 95 w 126"/>
                <a:gd name="T93" fmla="*/ 1 h 212"/>
                <a:gd name="T94" fmla="*/ 99 w 126"/>
                <a:gd name="T95" fmla="*/ 0 h 212"/>
                <a:gd name="T96" fmla="*/ 106 w 126"/>
                <a:gd name="T97" fmla="*/ 13 h 212"/>
                <a:gd name="T98" fmla="*/ 107 w 126"/>
                <a:gd name="T99" fmla="*/ 25 h 212"/>
                <a:gd name="T100" fmla="*/ 107 w 126"/>
                <a:gd name="T101" fmla="*/ 38 h 212"/>
                <a:gd name="T102" fmla="*/ 116 w 126"/>
                <a:gd name="T103" fmla="*/ 55 h 212"/>
                <a:gd name="T104" fmla="*/ 107 w 126"/>
                <a:gd name="T105" fmla="*/ 55 h 212"/>
                <a:gd name="T106" fmla="*/ 102 w 126"/>
                <a:gd name="T107" fmla="*/ 56 h 212"/>
                <a:gd name="T108" fmla="*/ 94 w 126"/>
                <a:gd name="T109" fmla="*/ 54 h 212"/>
                <a:gd name="T110" fmla="*/ 90 w 126"/>
                <a:gd name="T111" fmla="*/ 63 h 212"/>
                <a:gd name="T112" fmla="*/ 101 w 126"/>
                <a:gd name="T113" fmla="*/ 74 h 212"/>
                <a:gd name="T114" fmla="*/ 108 w 126"/>
                <a:gd name="T115" fmla="*/ 78 h 212"/>
                <a:gd name="T116" fmla="*/ 110 w 126"/>
                <a:gd name="T117" fmla="*/ 86 h 212"/>
                <a:gd name="T118" fmla="*/ 115 w 126"/>
                <a:gd name="T119" fmla="*/ 99 h 212"/>
                <a:gd name="T120" fmla="*/ 113 w 126"/>
                <a:gd name="T121" fmla="*/ 104 h 212"/>
                <a:gd name="T122" fmla="*/ 113 w 126"/>
                <a:gd name="T12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212">
                  <a:moveTo>
                    <a:pt x="113" y="104"/>
                  </a:moveTo>
                  <a:lnTo>
                    <a:pt x="105" y="123"/>
                  </a:lnTo>
                  <a:lnTo>
                    <a:pt x="101" y="126"/>
                  </a:lnTo>
                  <a:lnTo>
                    <a:pt x="100" y="141"/>
                  </a:lnTo>
                  <a:lnTo>
                    <a:pt x="101" y="149"/>
                  </a:lnTo>
                  <a:lnTo>
                    <a:pt x="100" y="155"/>
                  </a:lnTo>
                  <a:lnTo>
                    <a:pt x="108" y="165"/>
                  </a:lnTo>
                  <a:lnTo>
                    <a:pt x="109" y="171"/>
                  </a:lnTo>
                  <a:lnTo>
                    <a:pt x="115" y="182"/>
                  </a:lnTo>
                  <a:lnTo>
                    <a:pt x="124" y="188"/>
                  </a:lnTo>
                  <a:lnTo>
                    <a:pt x="124" y="197"/>
                  </a:lnTo>
                  <a:lnTo>
                    <a:pt x="126" y="202"/>
                  </a:lnTo>
                  <a:lnTo>
                    <a:pt x="125" y="212"/>
                  </a:lnTo>
                  <a:lnTo>
                    <a:pt x="112" y="208"/>
                  </a:lnTo>
                  <a:lnTo>
                    <a:pt x="98" y="203"/>
                  </a:lnTo>
                  <a:lnTo>
                    <a:pt x="77" y="202"/>
                  </a:lnTo>
                  <a:lnTo>
                    <a:pt x="75" y="201"/>
                  </a:lnTo>
                  <a:lnTo>
                    <a:pt x="65" y="203"/>
                  </a:lnTo>
                  <a:lnTo>
                    <a:pt x="55" y="201"/>
                  </a:lnTo>
                  <a:lnTo>
                    <a:pt x="47" y="202"/>
                  </a:lnTo>
                  <a:lnTo>
                    <a:pt x="19" y="202"/>
                  </a:lnTo>
                  <a:lnTo>
                    <a:pt x="22" y="186"/>
                  </a:lnTo>
                  <a:lnTo>
                    <a:pt x="15" y="174"/>
                  </a:lnTo>
                  <a:lnTo>
                    <a:pt x="7" y="171"/>
                  </a:lnTo>
                  <a:lnTo>
                    <a:pt x="4" y="163"/>
                  </a:lnTo>
                  <a:lnTo>
                    <a:pt x="0" y="160"/>
                  </a:lnTo>
                  <a:lnTo>
                    <a:pt x="0" y="154"/>
                  </a:lnTo>
                  <a:lnTo>
                    <a:pt x="4" y="140"/>
                  </a:lnTo>
                  <a:lnTo>
                    <a:pt x="12" y="123"/>
                  </a:lnTo>
                  <a:lnTo>
                    <a:pt x="17" y="123"/>
                  </a:lnTo>
                  <a:lnTo>
                    <a:pt x="27" y="111"/>
                  </a:lnTo>
                  <a:lnTo>
                    <a:pt x="33" y="111"/>
                  </a:lnTo>
                  <a:lnTo>
                    <a:pt x="43" y="119"/>
                  </a:lnTo>
                  <a:lnTo>
                    <a:pt x="54" y="112"/>
                  </a:lnTo>
                  <a:lnTo>
                    <a:pt x="55" y="104"/>
                  </a:lnTo>
                  <a:lnTo>
                    <a:pt x="59" y="97"/>
                  </a:lnTo>
                  <a:lnTo>
                    <a:pt x="62" y="87"/>
                  </a:lnTo>
                  <a:lnTo>
                    <a:pt x="71" y="80"/>
                  </a:lnTo>
                  <a:lnTo>
                    <a:pt x="74" y="66"/>
                  </a:lnTo>
                  <a:lnTo>
                    <a:pt x="78" y="62"/>
                  </a:lnTo>
                  <a:lnTo>
                    <a:pt x="80" y="51"/>
                  </a:lnTo>
                  <a:lnTo>
                    <a:pt x="84" y="40"/>
                  </a:lnTo>
                  <a:lnTo>
                    <a:pt x="98" y="25"/>
                  </a:lnTo>
                  <a:lnTo>
                    <a:pt x="99" y="19"/>
                  </a:lnTo>
                  <a:lnTo>
                    <a:pt x="101" y="15"/>
                  </a:lnTo>
                  <a:lnTo>
                    <a:pt x="94" y="8"/>
                  </a:lnTo>
                  <a:lnTo>
                    <a:pt x="95" y="1"/>
                  </a:lnTo>
                  <a:lnTo>
                    <a:pt x="99" y="0"/>
                  </a:lnTo>
                  <a:lnTo>
                    <a:pt x="106" y="13"/>
                  </a:lnTo>
                  <a:lnTo>
                    <a:pt x="107" y="25"/>
                  </a:lnTo>
                  <a:lnTo>
                    <a:pt x="107" y="38"/>
                  </a:lnTo>
                  <a:lnTo>
                    <a:pt x="116" y="55"/>
                  </a:lnTo>
                  <a:lnTo>
                    <a:pt x="107" y="55"/>
                  </a:lnTo>
                  <a:lnTo>
                    <a:pt x="102" y="56"/>
                  </a:lnTo>
                  <a:lnTo>
                    <a:pt x="94" y="54"/>
                  </a:lnTo>
                  <a:lnTo>
                    <a:pt x="90" y="63"/>
                  </a:lnTo>
                  <a:lnTo>
                    <a:pt x="101" y="74"/>
                  </a:lnTo>
                  <a:lnTo>
                    <a:pt x="108" y="78"/>
                  </a:lnTo>
                  <a:lnTo>
                    <a:pt x="110" y="86"/>
                  </a:lnTo>
                  <a:lnTo>
                    <a:pt x="115" y="99"/>
                  </a:lnTo>
                  <a:lnTo>
                    <a:pt x="113" y="104"/>
                  </a:lnTo>
                  <a:lnTo>
                    <a:pt x="113" y="10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68">
              <a:extLst>
                <a:ext uri="{FF2B5EF4-FFF2-40B4-BE49-F238E27FC236}">
                  <a16:creationId xmlns:a16="http://schemas.microsoft.com/office/drawing/2014/main" id="{D3212CF8-D44A-7E53-A375-E9323FB05282}"/>
                </a:ext>
              </a:extLst>
            </p:cNvPr>
            <p:cNvSpPr>
              <a:spLocks/>
            </p:cNvSpPr>
            <p:nvPr/>
          </p:nvSpPr>
          <p:spPr bwMode="auto">
            <a:xfrm>
              <a:off x="8063074" y="4252502"/>
              <a:ext cx="506302" cy="558673"/>
            </a:xfrm>
            <a:custGeom>
              <a:avLst/>
              <a:gdLst>
                <a:gd name="T0" fmla="*/ 265 w 319"/>
                <a:gd name="T1" fmla="*/ 16 h 352"/>
                <a:gd name="T2" fmla="*/ 278 w 319"/>
                <a:gd name="T3" fmla="*/ 15 h 352"/>
                <a:gd name="T4" fmla="*/ 294 w 319"/>
                <a:gd name="T5" fmla="*/ 12 h 352"/>
                <a:gd name="T6" fmla="*/ 314 w 319"/>
                <a:gd name="T7" fmla="*/ 33 h 352"/>
                <a:gd name="T8" fmla="*/ 319 w 319"/>
                <a:gd name="T9" fmla="*/ 58 h 352"/>
                <a:gd name="T10" fmla="*/ 308 w 319"/>
                <a:gd name="T11" fmla="*/ 70 h 352"/>
                <a:gd name="T12" fmla="*/ 298 w 319"/>
                <a:gd name="T13" fmla="*/ 89 h 352"/>
                <a:gd name="T14" fmla="*/ 293 w 319"/>
                <a:gd name="T15" fmla="*/ 111 h 352"/>
                <a:gd name="T16" fmla="*/ 288 w 319"/>
                <a:gd name="T17" fmla="*/ 131 h 352"/>
                <a:gd name="T18" fmla="*/ 285 w 319"/>
                <a:gd name="T19" fmla="*/ 143 h 352"/>
                <a:gd name="T20" fmla="*/ 288 w 319"/>
                <a:gd name="T21" fmla="*/ 163 h 352"/>
                <a:gd name="T22" fmla="*/ 284 w 319"/>
                <a:gd name="T23" fmla="*/ 196 h 352"/>
                <a:gd name="T24" fmla="*/ 285 w 319"/>
                <a:gd name="T25" fmla="*/ 215 h 352"/>
                <a:gd name="T26" fmla="*/ 301 w 319"/>
                <a:gd name="T27" fmla="*/ 239 h 352"/>
                <a:gd name="T28" fmla="*/ 308 w 319"/>
                <a:gd name="T29" fmla="*/ 255 h 352"/>
                <a:gd name="T30" fmla="*/ 305 w 319"/>
                <a:gd name="T31" fmla="*/ 257 h 352"/>
                <a:gd name="T32" fmla="*/ 277 w 319"/>
                <a:gd name="T33" fmla="*/ 262 h 352"/>
                <a:gd name="T34" fmla="*/ 276 w 319"/>
                <a:gd name="T35" fmla="*/ 283 h 352"/>
                <a:gd name="T36" fmla="*/ 270 w 319"/>
                <a:gd name="T37" fmla="*/ 324 h 352"/>
                <a:gd name="T38" fmla="*/ 285 w 319"/>
                <a:gd name="T39" fmla="*/ 335 h 352"/>
                <a:gd name="T40" fmla="*/ 291 w 319"/>
                <a:gd name="T41" fmla="*/ 352 h 352"/>
                <a:gd name="T42" fmla="*/ 272 w 319"/>
                <a:gd name="T43" fmla="*/ 342 h 352"/>
                <a:gd name="T44" fmla="*/ 253 w 319"/>
                <a:gd name="T45" fmla="*/ 331 h 352"/>
                <a:gd name="T46" fmla="*/ 239 w 319"/>
                <a:gd name="T47" fmla="*/ 327 h 352"/>
                <a:gd name="T48" fmla="*/ 220 w 319"/>
                <a:gd name="T49" fmla="*/ 315 h 352"/>
                <a:gd name="T50" fmla="*/ 202 w 319"/>
                <a:gd name="T51" fmla="*/ 314 h 352"/>
                <a:gd name="T52" fmla="*/ 196 w 319"/>
                <a:gd name="T53" fmla="*/ 308 h 352"/>
                <a:gd name="T54" fmla="*/ 177 w 319"/>
                <a:gd name="T55" fmla="*/ 309 h 352"/>
                <a:gd name="T56" fmla="*/ 166 w 319"/>
                <a:gd name="T57" fmla="*/ 311 h 352"/>
                <a:gd name="T58" fmla="*/ 162 w 319"/>
                <a:gd name="T59" fmla="*/ 281 h 352"/>
                <a:gd name="T60" fmla="*/ 164 w 319"/>
                <a:gd name="T61" fmla="*/ 258 h 352"/>
                <a:gd name="T62" fmla="*/ 160 w 319"/>
                <a:gd name="T63" fmla="*/ 238 h 352"/>
                <a:gd name="T64" fmla="*/ 142 w 319"/>
                <a:gd name="T65" fmla="*/ 232 h 352"/>
                <a:gd name="T66" fmla="*/ 132 w 319"/>
                <a:gd name="T67" fmla="*/ 235 h 352"/>
                <a:gd name="T68" fmla="*/ 117 w 319"/>
                <a:gd name="T69" fmla="*/ 247 h 352"/>
                <a:gd name="T70" fmla="*/ 105 w 319"/>
                <a:gd name="T71" fmla="*/ 249 h 352"/>
                <a:gd name="T72" fmla="*/ 88 w 319"/>
                <a:gd name="T73" fmla="*/ 253 h 352"/>
                <a:gd name="T74" fmla="*/ 79 w 319"/>
                <a:gd name="T75" fmla="*/ 238 h 352"/>
                <a:gd name="T76" fmla="*/ 70 w 319"/>
                <a:gd name="T77" fmla="*/ 212 h 352"/>
                <a:gd name="T78" fmla="*/ 14 w 319"/>
                <a:gd name="T79" fmla="*/ 214 h 352"/>
                <a:gd name="T80" fmla="*/ 3 w 319"/>
                <a:gd name="T81" fmla="*/ 216 h 352"/>
                <a:gd name="T82" fmla="*/ 5 w 319"/>
                <a:gd name="T83" fmla="*/ 208 h 352"/>
                <a:gd name="T84" fmla="*/ 8 w 319"/>
                <a:gd name="T85" fmla="*/ 195 h 352"/>
                <a:gd name="T86" fmla="*/ 19 w 319"/>
                <a:gd name="T87" fmla="*/ 193 h 352"/>
                <a:gd name="T88" fmla="*/ 34 w 319"/>
                <a:gd name="T89" fmla="*/ 186 h 352"/>
                <a:gd name="T90" fmla="*/ 41 w 319"/>
                <a:gd name="T91" fmla="*/ 195 h 352"/>
                <a:gd name="T92" fmla="*/ 60 w 319"/>
                <a:gd name="T93" fmla="*/ 173 h 352"/>
                <a:gd name="T94" fmla="*/ 65 w 319"/>
                <a:gd name="T95" fmla="*/ 152 h 352"/>
                <a:gd name="T96" fmla="*/ 80 w 319"/>
                <a:gd name="T97" fmla="*/ 123 h 352"/>
                <a:gd name="T98" fmla="*/ 93 w 319"/>
                <a:gd name="T99" fmla="*/ 108 h 352"/>
                <a:gd name="T100" fmla="*/ 96 w 319"/>
                <a:gd name="T101" fmla="*/ 95 h 352"/>
                <a:gd name="T102" fmla="*/ 97 w 319"/>
                <a:gd name="T103" fmla="*/ 66 h 352"/>
                <a:gd name="T104" fmla="*/ 105 w 319"/>
                <a:gd name="T105" fmla="*/ 45 h 352"/>
                <a:gd name="T106" fmla="*/ 108 w 319"/>
                <a:gd name="T107" fmla="*/ 20 h 352"/>
                <a:gd name="T108" fmla="*/ 123 w 319"/>
                <a:gd name="T109" fmla="*/ 4 h 352"/>
                <a:gd name="T110" fmla="*/ 148 w 319"/>
                <a:gd name="T111" fmla="*/ 18 h 352"/>
                <a:gd name="T112" fmla="*/ 172 w 319"/>
                <a:gd name="T113" fmla="*/ 23 h 352"/>
                <a:gd name="T114" fmla="*/ 180 w 319"/>
                <a:gd name="T115" fmla="*/ 10 h 352"/>
                <a:gd name="T116" fmla="*/ 205 w 319"/>
                <a:gd name="T117" fmla="*/ 3 h 352"/>
                <a:gd name="T118" fmla="*/ 217 w 319"/>
                <a:gd name="T119" fmla="*/ 6 h 352"/>
                <a:gd name="T120" fmla="*/ 226 w 319"/>
                <a:gd name="T121" fmla="*/ 0 h 352"/>
                <a:gd name="T122" fmla="*/ 250 w 319"/>
                <a:gd name="T123" fmla="*/ 3 h 352"/>
                <a:gd name="T124" fmla="*/ 255 w 319"/>
                <a:gd name="T125" fmla="*/ 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352">
                  <a:moveTo>
                    <a:pt x="255" y="1"/>
                  </a:moveTo>
                  <a:lnTo>
                    <a:pt x="265" y="16"/>
                  </a:lnTo>
                  <a:lnTo>
                    <a:pt x="274" y="18"/>
                  </a:lnTo>
                  <a:lnTo>
                    <a:pt x="278" y="15"/>
                  </a:lnTo>
                  <a:lnTo>
                    <a:pt x="285" y="16"/>
                  </a:lnTo>
                  <a:lnTo>
                    <a:pt x="294" y="12"/>
                  </a:lnTo>
                  <a:lnTo>
                    <a:pt x="299" y="21"/>
                  </a:lnTo>
                  <a:lnTo>
                    <a:pt x="314" y="33"/>
                  </a:lnTo>
                  <a:lnTo>
                    <a:pt x="313" y="55"/>
                  </a:lnTo>
                  <a:lnTo>
                    <a:pt x="319" y="58"/>
                  </a:lnTo>
                  <a:lnTo>
                    <a:pt x="314" y="65"/>
                  </a:lnTo>
                  <a:lnTo>
                    <a:pt x="308" y="70"/>
                  </a:lnTo>
                  <a:lnTo>
                    <a:pt x="302" y="80"/>
                  </a:lnTo>
                  <a:lnTo>
                    <a:pt x="298" y="89"/>
                  </a:lnTo>
                  <a:lnTo>
                    <a:pt x="297" y="103"/>
                  </a:lnTo>
                  <a:lnTo>
                    <a:pt x="293" y="111"/>
                  </a:lnTo>
                  <a:lnTo>
                    <a:pt x="293" y="126"/>
                  </a:lnTo>
                  <a:lnTo>
                    <a:pt x="288" y="131"/>
                  </a:lnTo>
                  <a:lnTo>
                    <a:pt x="288" y="142"/>
                  </a:lnTo>
                  <a:lnTo>
                    <a:pt x="285" y="143"/>
                  </a:lnTo>
                  <a:lnTo>
                    <a:pt x="283" y="154"/>
                  </a:lnTo>
                  <a:lnTo>
                    <a:pt x="288" y="163"/>
                  </a:lnTo>
                  <a:lnTo>
                    <a:pt x="288" y="166"/>
                  </a:lnTo>
                  <a:lnTo>
                    <a:pt x="284" y="196"/>
                  </a:lnTo>
                  <a:lnTo>
                    <a:pt x="288" y="207"/>
                  </a:lnTo>
                  <a:lnTo>
                    <a:pt x="285" y="215"/>
                  </a:lnTo>
                  <a:lnTo>
                    <a:pt x="291" y="229"/>
                  </a:lnTo>
                  <a:lnTo>
                    <a:pt x="301" y="239"/>
                  </a:lnTo>
                  <a:lnTo>
                    <a:pt x="303" y="249"/>
                  </a:lnTo>
                  <a:lnTo>
                    <a:pt x="308" y="255"/>
                  </a:lnTo>
                  <a:lnTo>
                    <a:pt x="307" y="258"/>
                  </a:lnTo>
                  <a:lnTo>
                    <a:pt x="305" y="257"/>
                  </a:lnTo>
                  <a:lnTo>
                    <a:pt x="282" y="260"/>
                  </a:lnTo>
                  <a:lnTo>
                    <a:pt x="277" y="262"/>
                  </a:lnTo>
                  <a:lnTo>
                    <a:pt x="272" y="275"/>
                  </a:lnTo>
                  <a:lnTo>
                    <a:pt x="276" y="283"/>
                  </a:lnTo>
                  <a:lnTo>
                    <a:pt x="272" y="305"/>
                  </a:lnTo>
                  <a:lnTo>
                    <a:pt x="270" y="324"/>
                  </a:lnTo>
                  <a:lnTo>
                    <a:pt x="274" y="328"/>
                  </a:lnTo>
                  <a:lnTo>
                    <a:pt x="285" y="335"/>
                  </a:lnTo>
                  <a:lnTo>
                    <a:pt x="291" y="332"/>
                  </a:lnTo>
                  <a:lnTo>
                    <a:pt x="291" y="352"/>
                  </a:lnTo>
                  <a:lnTo>
                    <a:pt x="278" y="352"/>
                  </a:lnTo>
                  <a:lnTo>
                    <a:pt x="272" y="342"/>
                  </a:lnTo>
                  <a:lnTo>
                    <a:pt x="266" y="333"/>
                  </a:lnTo>
                  <a:lnTo>
                    <a:pt x="253" y="331"/>
                  </a:lnTo>
                  <a:lnTo>
                    <a:pt x="250" y="321"/>
                  </a:lnTo>
                  <a:lnTo>
                    <a:pt x="239" y="327"/>
                  </a:lnTo>
                  <a:lnTo>
                    <a:pt x="226" y="324"/>
                  </a:lnTo>
                  <a:lnTo>
                    <a:pt x="220" y="315"/>
                  </a:lnTo>
                  <a:lnTo>
                    <a:pt x="210" y="314"/>
                  </a:lnTo>
                  <a:lnTo>
                    <a:pt x="202" y="314"/>
                  </a:lnTo>
                  <a:lnTo>
                    <a:pt x="201" y="308"/>
                  </a:lnTo>
                  <a:lnTo>
                    <a:pt x="196" y="308"/>
                  </a:lnTo>
                  <a:lnTo>
                    <a:pt x="188" y="306"/>
                  </a:lnTo>
                  <a:lnTo>
                    <a:pt x="177" y="309"/>
                  </a:lnTo>
                  <a:lnTo>
                    <a:pt x="171" y="309"/>
                  </a:lnTo>
                  <a:lnTo>
                    <a:pt x="166" y="311"/>
                  </a:lnTo>
                  <a:lnTo>
                    <a:pt x="168" y="289"/>
                  </a:lnTo>
                  <a:lnTo>
                    <a:pt x="162" y="281"/>
                  </a:lnTo>
                  <a:lnTo>
                    <a:pt x="161" y="269"/>
                  </a:lnTo>
                  <a:lnTo>
                    <a:pt x="164" y="258"/>
                  </a:lnTo>
                  <a:lnTo>
                    <a:pt x="160" y="251"/>
                  </a:lnTo>
                  <a:lnTo>
                    <a:pt x="160" y="238"/>
                  </a:lnTo>
                  <a:lnTo>
                    <a:pt x="140" y="239"/>
                  </a:lnTo>
                  <a:lnTo>
                    <a:pt x="142" y="232"/>
                  </a:lnTo>
                  <a:lnTo>
                    <a:pt x="133" y="232"/>
                  </a:lnTo>
                  <a:lnTo>
                    <a:pt x="132" y="235"/>
                  </a:lnTo>
                  <a:lnTo>
                    <a:pt x="122" y="236"/>
                  </a:lnTo>
                  <a:lnTo>
                    <a:pt x="117" y="247"/>
                  </a:lnTo>
                  <a:lnTo>
                    <a:pt x="114" y="252"/>
                  </a:lnTo>
                  <a:lnTo>
                    <a:pt x="105" y="249"/>
                  </a:lnTo>
                  <a:lnTo>
                    <a:pt x="100" y="252"/>
                  </a:lnTo>
                  <a:lnTo>
                    <a:pt x="88" y="253"/>
                  </a:lnTo>
                  <a:lnTo>
                    <a:pt x="83" y="243"/>
                  </a:lnTo>
                  <a:lnTo>
                    <a:pt x="79" y="238"/>
                  </a:lnTo>
                  <a:lnTo>
                    <a:pt x="74" y="226"/>
                  </a:lnTo>
                  <a:lnTo>
                    <a:pt x="70" y="212"/>
                  </a:lnTo>
                  <a:lnTo>
                    <a:pt x="20" y="212"/>
                  </a:lnTo>
                  <a:lnTo>
                    <a:pt x="14" y="214"/>
                  </a:lnTo>
                  <a:lnTo>
                    <a:pt x="10" y="213"/>
                  </a:lnTo>
                  <a:lnTo>
                    <a:pt x="3" y="216"/>
                  </a:lnTo>
                  <a:lnTo>
                    <a:pt x="0" y="210"/>
                  </a:lnTo>
                  <a:lnTo>
                    <a:pt x="5" y="208"/>
                  </a:lnTo>
                  <a:lnTo>
                    <a:pt x="6" y="200"/>
                  </a:lnTo>
                  <a:lnTo>
                    <a:pt x="8" y="195"/>
                  </a:lnTo>
                  <a:lnTo>
                    <a:pt x="14" y="191"/>
                  </a:lnTo>
                  <a:lnTo>
                    <a:pt x="19" y="193"/>
                  </a:lnTo>
                  <a:lnTo>
                    <a:pt x="25" y="186"/>
                  </a:lnTo>
                  <a:lnTo>
                    <a:pt x="34" y="186"/>
                  </a:lnTo>
                  <a:lnTo>
                    <a:pt x="34" y="191"/>
                  </a:lnTo>
                  <a:lnTo>
                    <a:pt x="41" y="195"/>
                  </a:lnTo>
                  <a:lnTo>
                    <a:pt x="51" y="183"/>
                  </a:lnTo>
                  <a:lnTo>
                    <a:pt x="60" y="173"/>
                  </a:lnTo>
                  <a:lnTo>
                    <a:pt x="65" y="167"/>
                  </a:lnTo>
                  <a:lnTo>
                    <a:pt x="65" y="152"/>
                  </a:lnTo>
                  <a:lnTo>
                    <a:pt x="72" y="133"/>
                  </a:lnTo>
                  <a:lnTo>
                    <a:pt x="80" y="123"/>
                  </a:lnTo>
                  <a:lnTo>
                    <a:pt x="91" y="114"/>
                  </a:lnTo>
                  <a:lnTo>
                    <a:pt x="93" y="108"/>
                  </a:lnTo>
                  <a:lnTo>
                    <a:pt x="93" y="101"/>
                  </a:lnTo>
                  <a:lnTo>
                    <a:pt x="96" y="95"/>
                  </a:lnTo>
                  <a:lnTo>
                    <a:pt x="94" y="83"/>
                  </a:lnTo>
                  <a:lnTo>
                    <a:pt x="97" y="66"/>
                  </a:lnTo>
                  <a:lnTo>
                    <a:pt x="100" y="55"/>
                  </a:lnTo>
                  <a:lnTo>
                    <a:pt x="105" y="45"/>
                  </a:lnTo>
                  <a:lnTo>
                    <a:pt x="106" y="33"/>
                  </a:lnTo>
                  <a:lnTo>
                    <a:pt x="108" y="20"/>
                  </a:lnTo>
                  <a:lnTo>
                    <a:pt x="114" y="10"/>
                  </a:lnTo>
                  <a:lnTo>
                    <a:pt x="123" y="4"/>
                  </a:lnTo>
                  <a:lnTo>
                    <a:pt x="137" y="11"/>
                  </a:lnTo>
                  <a:lnTo>
                    <a:pt x="148" y="18"/>
                  </a:lnTo>
                  <a:lnTo>
                    <a:pt x="160" y="20"/>
                  </a:lnTo>
                  <a:lnTo>
                    <a:pt x="172" y="23"/>
                  </a:lnTo>
                  <a:lnTo>
                    <a:pt x="177" y="12"/>
                  </a:lnTo>
                  <a:lnTo>
                    <a:pt x="180" y="10"/>
                  </a:lnTo>
                  <a:lnTo>
                    <a:pt x="187" y="12"/>
                  </a:lnTo>
                  <a:lnTo>
                    <a:pt x="205" y="3"/>
                  </a:lnTo>
                  <a:lnTo>
                    <a:pt x="212" y="7"/>
                  </a:lnTo>
                  <a:lnTo>
                    <a:pt x="217" y="6"/>
                  </a:lnTo>
                  <a:lnTo>
                    <a:pt x="220" y="1"/>
                  </a:lnTo>
                  <a:lnTo>
                    <a:pt x="226" y="0"/>
                  </a:lnTo>
                  <a:lnTo>
                    <a:pt x="239" y="2"/>
                  </a:lnTo>
                  <a:lnTo>
                    <a:pt x="250" y="3"/>
                  </a:lnTo>
                  <a:lnTo>
                    <a:pt x="255" y="1"/>
                  </a:lnTo>
                  <a:lnTo>
                    <a:pt x="255"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69">
              <a:extLst>
                <a:ext uri="{FF2B5EF4-FFF2-40B4-BE49-F238E27FC236}">
                  <a16:creationId xmlns:a16="http://schemas.microsoft.com/office/drawing/2014/main" id="{40A02B9A-134F-E0D1-CAF5-85809833FFE8}"/>
                </a:ext>
              </a:extLst>
            </p:cNvPr>
            <p:cNvSpPr>
              <a:spLocks/>
            </p:cNvSpPr>
            <p:nvPr/>
          </p:nvSpPr>
          <p:spPr bwMode="auto">
            <a:xfrm>
              <a:off x="8036093" y="4298528"/>
              <a:ext cx="195219" cy="265052"/>
            </a:xfrm>
            <a:custGeom>
              <a:avLst/>
              <a:gdLst>
                <a:gd name="T0" fmla="*/ 123 w 123"/>
                <a:gd name="T1" fmla="*/ 4 h 167"/>
                <a:gd name="T2" fmla="*/ 122 w 123"/>
                <a:gd name="T3" fmla="*/ 16 h 167"/>
                <a:gd name="T4" fmla="*/ 117 w 123"/>
                <a:gd name="T5" fmla="*/ 26 h 167"/>
                <a:gd name="T6" fmla="*/ 114 w 123"/>
                <a:gd name="T7" fmla="*/ 37 h 167"/>
                <a:gd name="T8" fmla="*/ 111 w 123"/>
                <a:gd name="T9" fmla="*/ 54 h 167"/>
                <a:gd name="T10" fmla="*/ 113 w 123"/>
                <a:gd name="T11" fmla="*/ 66 h 167"/>
                <a:gd name="T12" fmla="*/ 110 w 123"/>
                <a:gd name="T13" fmla="*/ 72 h 167"/>
                <a:gd name="T14" fmla="*/ 110 w 123"/>
                <a:gd name="T15" fmla="*/ 79 h 167"/>
                <a:gd name="T16" fmla="*/ 108 w 123"/>
                <a:gd name="T17" fmla="*/ 85 h 167"/>
                <a:gd name="T18" fmla="*/ 97 w 123"/>
                <a:gd name="T19" fmla="*/ 94 h 167"/>
                <a:gd name="T20" fmla="*/ 89 w 123"/>
                <a:gd name="T21" fmla="*/ 104 h 167"/>
                <a:gd name="T22" fmla="*/ 82 w 123"/>
                <a:gd name="T23" fmla="*/ 123 h 167"/>
                <a:gd name="T24" fmla="*/ 82 w 123"/>
                <a:gd name="T25" fmla="*/ 138 h 167"/>
                <a:gd name="T26" fmla="*/ 77 w 123"/>
                <a:gd name="T27" fmla="*/ 144 h 167"/>
                <a:gd name="T28" fmla="*/ 68 w 123"/>
                <a:gd name="T29" fmla="*/ 154 h 167"/>
                <a:gd name="T30" fmla="*/ 58 w 123"/>
                <a:gd name="T31" fmla="*/ 166 h 167"/>
                <a:gd name="T32" fmla="*/ 51 w 123"/>
                <a:gd name="T33" fmla="*/ 162 h 167"/>
                <a:gd name="T34" fmla="*/ 51 w 123"/>
                <a:gd name="T35" fmla="*/ 157 h 167"/>
                <a:gd name="T36" fmla="*/ 42 w 123"/>
                <a:gd name="T37" fmla="*/ 157 h 167"/>
                <a:gd name="T38" fmla="*/ 36 w 123"/>
                <a:gd name="T39" fmla="*/ 164 h 167"/>
                <a:gd name="T40" fmla="*/ 31 w 123"/>
                <a:gd name="T41" fmla="*/ 162 h 167"/>
                <a:gd name="T42" fmla="*/ 25 w 123"/>
                <a:gd name="T43" fmla="*/ 155 h 167"/>
                <a:gd name="T44" fmla="*/ 20 w 123"/>
                <a:gd name="T45" fmla="*/ 159 h 167"/>
                <a:gd name="T46" fmla="*/ 13 w 123"/>
                <a:gd name="T47" fmla="*/ 167 h 167"/>
                <a:gd name="T48" fmla="*/ 0 w 123"/>
                <a:gd name="T49" fmla="*/ 147 h 167"/>
                <a:gd name="T50" fmla="*/ 12 w 123"/>
                <a:gd name="T51" fmla="*/ 136 h 167"/>
                <a:gd name="T52" fmla="*/ 6 w 123"/>
                <a:gd name="T53" fmla="*/ 123 h 167"/>
                <a:gd name="T54" fmla="*/ 12 w 123"/>
                <a:gd name="T55" fmla="*/ 119 h 167"/>
                <a:gd name="T56" fmla="*/ 23 w 123"/>
                <a:gd name="T57" fmla="*/ 117 h 167"/>
                <a:gd name="T58" fmla="*/ 24 w 123"/>
                <a:gd name="T59" fmla="*/ 108 h 167"/>
                <a:gd name="T60" fmla="*/ 34 w 123"/>
                <a:gd name="T61" fmla="*/ 117 h 167"/>
                <a:gd name="T62" fmla="*/ 48 w 123"/>
                <a:gd name="T63" fmla="*/ 118 h 167"/>
                <a:gd name="T64" fmla="*/ 54 w 123"/>
                <a:gd name="T65" fmla="*/ 109 h 167"/>
                <a:gd name="T66" fmla="*/ 55 w 123"/>
                <a:gd name="T67" fmla="*/ 97 h 167"/>
                <a:gd name="T68" fmla="*/ 54 w 123"/>
                <a:gd name="T69" fmla="*/ 82 h 167"/>
                <a:gd name="T70" fmla="*/ 45 w 123"/>
                <a:gd name="T71" fmla="*/ 70 h 167"/>
                <a:gd name="T72" fmla="*/ 53 w 123"/>
                <a:gd name="T73" fmla="*/ 48 h 167"/>
                <a:gd name="T74" fmla="*/ 49 w 123"/>
                <a:gd name="T75" fmla="*/ 45 h 167"/>
                <a:gd name="T76" fmla="*/ 37 w 123"/>
                <a:gd name="T77" fmla="*/ 46 h 167"/>
                <a:gd name="T78" fmla="*/ 31 w 123"/>
                <a:gd name="T79" fmla="*/ 36 h 167"/>
                <a:gd name="T80" fmla="*/ 33 w 123"/>
                <a:gd name="T81" fmla="*/ 28 h 167"/>
                <a:gd name="T82" fmla="*/ 54 w 123"/>
                <a:gd name="T83" fmla="*/ 29 h 167"/>
                <a:gd name="T84" fmla="*/ 68 w 123"/>
                <a:gd name="T85" fmla="*/ 34 h 167"/>
                <a:gd name="T86" fmla="*/ 81 w 123"/>
                <a:gd name="T87" fmla="*/ 38 h 167"/>
                <a:gd name="T88" fmla="*/ 82 w 123"/>
                <a:gd name="T89" fmla="*/ 28 h 167"/>
                <a:gd name="T90" fmla="*/ 91 w 123"/>
                <a:gd name="T91" fmla="*/ 10 h 167"/>
                <a:gd name="T92" fmla="*/ 101 w 123"/>
                <a:gd name="T93" fmla="*/ 0 h 167"/>
                <a:gd name="T94" fmla="*/ 112 w 123"/>
                <a:gd name="T95" fmla="*/ 3 h 167"/>
                <a:gd name="T96" fmla="*/ 123 w 123"/>
                <a:gd name="T97" fmla="*/ 4 h 167"/>
                <a:gd name="T98" fmla="*/ 123 w 123"/>
                <a:gd name="T99" fmla="*/ 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3" h="167">
                  <a:moveTo>
                    <a:pt x="123" y="4"/>
                  </a:moveTo>
                  <a:lnTo>
                    <a:pt x="122" y="16"/>
                  </a:lnTo>
                  <a:lnTo>
                    <a:pt x="117" y="26"/>
                  </a:lnTo>
                  <a:lnTo>
                    <a:pt x="114" y="37"/>
                  </a:lnTo>
                  <a:lnTo>
                    <a:pt x="111" y="54"/>
                  </a:lnTo>
                  <a:lnTo>
                    <a:pt x="113" y="66"/>
                  </a:lnTo>
                  <a:lnTo>
                    <a:pt x="110" y="72"/>
                  </a:lnTo>
                  <a:lnTo>
                    <a:pt x="110" y="79"/>
                  </a:lnTo>
                  <a:lnTo>
                    <a:pt x="108" y="85"/>
                  </a:lnTo>
                  <a:lnTo>
                    <a:pt x="97" y="94"/>
                  </a:lnTo>
                  <a:lnTo>
                    <a:pt x="89" y="104"/>
                  </a:lnTo>
                  <a:lnTo>
                    <a:pt x="82" y="123"/>
                  </a:lnTo>
                  <a:lnTo>
                    <a:pt x="82" y="138"/>
                  </a:lnTo>
                  <a:lnTo>
                    <a:pt x="77" y="144"/>
                  </a:lnTo>
                  <a:lnTo>
                    <a:pt x="68" y="154"/>
                  </a:lnTo>
                  <a:lnTo>
                    <a:pt x="58" y="166"/>
                  </a:lnTo>
                  <a:lnTo>
                    <a:pt x="51" y="162"/>
                  </a:lnTo>
                  <a:lnTo>
                    <a:pt x="51" y="157"/>
                  </a:lnTo>
                  <a:lnTo>
                    <a:pt x="42" y="157"/>
                  </a:lnTo>
                  <a:lnTo>
                    <a:pt x="36" y="164"/>
                  </a:lnTo>
                  <a:lnTo>
                    <a:pt x="31" y="162"/>
                  </a:lnTo>
                  <a:lnTo>
                    <a:pt x="25" y="155"/>
                  </a:lnTo>
                  <a:lnTo>
                    <a:pt x="20" y="159"/>
                  </a:lnTo>
                  <a:lnTo>
                    <a:pt x="13" y="167"/>
                  </a:lnTo>
                  <a:lnTo>
                    <a:pt x="0" y="147"/>
                  </a:lnTo>
                  <a:lnTo>
                    <a:pt x="12" y="136"/>
                  </a:lnTo>
                  <a:lnTo>
                    <a:pt x="6" y="123"/>
                  </a:lnTo>
                  <a:lnTo>
                    <a:pt x="12" y="119"/>
                  </a:lnTo>
                  <a:lnTo>
                    <a:pt x="23" y="117"/>
                  </a:lnTo>
                  <a:lnTo>
                    <a:pt x="24" y="108"/>
                  </a:lnTo>
                  <a:lnTo>
                    <a:pt x="34" y="117"/>
                  </a:lnTo>
                  <a:lnTo>
                    <a:pt x="48" y="118"/>
                  </a:lnTo>
                  <a:lnTo>
                    <a:pt x="54" y="109"/>
                  </a:lnTo>
                  <a:lnTo>
                    <a:pt x="55" y="97"/>
                  </a:lnTo>
                  <a:lnTo>
                    <a:pt x="54" y="82"/>
                  </a:lnTo>
                  <a:lnTo>
                    <a:pt x="45" y="70"/>
                  </a:lnTo>
                  <a:lnTo>
                    <a:pt x="53" y="48"/>
                  </a:lnTo>
                  <a:lnTo>
                    <a:pt x="49" y="45"/>
                  </a:lnTo>
                  <a:lnTo>
                    <a:pt x="37" y="46"/>
                  </a:lnTo>
                  <a:lnTo>
                    <a:pt x="31" y="36"/>
                  </a:lnTo>
                  <a:lnTo>
                    <a:pt x="33" y="28"/>
                  </a:lnTo>
                  <a:lnTo>
                    <a:pt x="54" y="29"/>
                  </a:lnTo>
                  <a:lnTo>
                    <a:pt x="68" y="34"/>
                  </a:lnTo>
                  <a:lnTo>
                    <a:pt x="81" y="38"/>
                  </a:lnTo>
                  <a:lnTo>
                    <a:pt x="82" y="28"/>
                  </a:lnTo>
                  <a:lnTo>
                    <a:pt x="91" y="10"/>
                  </a:lnTo>
                  <a:lnTo>
                    <a:pt x="101" y="0"/>
                  </a:lnTo>
                  <a:lnTo>
                    <a:pt x="112" y="3"/>
                  </a:lnTo>
                  <a:lnTo>
                    <a:pt x="123" y="4"/>
                  </a:lnTo>
                  <a:lnTo>
                    <a:pt x="123"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70">
              <a:extLst>
                <a:ext uri="{FF2B5EF4-FFF2-40B4-BE49-F238E27FC236}">
                  <a16:creationId xmlns:a16="http://schemas.microsoft.com/office/drawing/2014/main" id="{952706BD-0356-47A6-9EB3-EB73C12E3958}"/>
                </a:ext>
              </a:extLst>
            </p:cNvPr>
            <p:cNvSpPr>
              <a:spLocks/>
            </p:cNvSpPr>
            <p:nvPr/>
          </p:nvSpPr>
          <p:spPr bwMode="auto">
            <a:xfrm>
              <a:off x="5634727" y="4035063"/>
              <a:ext cx="323780" cy="506297"/>
            </a:xfrm>
            <a:custGeom>
              <a:avLst/>
              <a:gdLst>
                <a:gd name="T0" fmla="*/ 125 w 204"/>
                <a:gd name="T1" fmla="*/ 16 h 319"/>
                <a:gd name="T2" fmla="*/ 113 w 204"/>
                <a:gd name="T3" fmla="*/ 31 h 319"/>
                <a:gd name="T4" fmla="*/ 105 w 204"/>
                <a:gd name="T5" fmla="*/ 52 h 319"/>
                <a:gd name="T6" fmla="*/ 109 w 204"/>
                <a:gd name="T7" fmla="*/ 64 h 319"/>
                <a:gd name="T8" fmla="*/ 114 w 204"/>
                <a:gd name="T9" fmla="*/ 78 h 319"/>
                <a:gd name="T10" fmla="*/ 113 w 204"/>
                <a:gd name="T11" fmla="*/ 92 h 319"/>
                <a:gd name="T12" fmla="*/ 117 w 204"/>
                <a:gd name="T13" fmla="*/ 98 h 319"/>
                <a:gd name="T14" fmla="*/ 142 w 204"/>
                <a:gd name="T15" fmla="*/ 102 h 319"/>
                <a:gd name="T16" fmla="*/ 164 w 204"/>
                <a:gd name="T17" fmla="*/ 121 h 319"/>
                <a:gd name="T18" fmla="*/ 182 w 204"/>
                <a:gd name="T19" fmla="*/ 120 h 319"/>
                <a:gd name="T20" fmla="*/ 198 w 204"/>
                <a:gd name="T21" fmla="*/ 121 h 319"/>
                <a:gd name="T22" fmla="*/ 190 w 204"/>
                <a:gd name="T23" fmla="*/ 138 h 319"/>
                <a:gd name="T24" fmla="*/ 192 w 204"/>
                <a:gd name="T25" fmla="*/ 164 h 319"/>
                <a:gd name="T26" fmla="*/ 197 w 204"/>
                <a:gd name="T27" fmla="*/ 174 h 319"/>
                <a:gd name="T28" fmla="*/ 194 w 204"/>
                <a:gd name="T29" fmla="*/ 187 h 319"/>
                <a:gd name="T30" fmla="*/ 204 w 204"/>
                <a:gd name="T31" fmla="*/ 213 h 319"/>
                <a:gd name="T32" fmla="*/ 197 w 204"/>
                <a:gd name="T33" fmla="*/ 204 h 319"/>
                <a:gd name="T34" fmla="*/ 187 w 204"/>
                <a:gd name="T35" fmla="*/ 205 h 319"/>
                <a:gd name="T36" fmla="*/ 154 w 204"/>
                <a:gd name="T37" fmla="*/ 216 h 319"/>
                <a:gd name="T38" fmla="*/ 164 w 204"/>
                <a:gd name="T39" fmla="*/ 226 h 319"/>
                <a:gd name="T40" fmla="*/ 151 w 204"/>
                <a:gd name="T41" fmla="*/ 226 h 319"/>
                <a:gd name="T42" fmla="*/ 158 w 204"/>
                <a:gd name="T43" fmla="*/ 248 h 319"/>
                <a:gd name="T44" fmla="*/ 161 w 204"/>
                <a:gd name="T45" fmla="*/ 266 h 319"/>
                <a:gd name="T46" fmla="*/ 145 w 204"/>
                <a:gd name="T47" fmla="*/ 309 h 319"/>
                <a:gd name="T48" fmla="*/ 151 w 204"/>
                <a:gd name="T49" fmla="*/ 289 h 319"/>
                <a:gd name="T50" fmla="*/ 127 w 204"/>
                <a:gd name="T51" fmla="*/ 282 h 319"/>
                <a:gd name="T52" fmla="*/ 113 w 204"/>
                <a:gd name="T53" fmla="*/ 283 h 319"/>
                <a:gd name="T54" fmla="*/ 90 w 204"/>
                <a:gd name="T55" fmla="*/ 261 h 319"/>
                <a:gd name="T56" fmla="*/ 76 w 204"/>
                <a:gd name="T57" fmla="*/ 247 h 319"/>
                <a:gd name="T58" fmla="*/ 61 w 204"/>
                <a:gd name="T59" fmla="*/ 240 h 319"/>
                <a:gd name="T60" fmla="*/ 45 w 204"/>
                <a:gd name="T61" fmla="*/ 229 h 319"/>
                <a:gd name="T62" fmla="*/ 27 w 204"/>
                <a:gd name="T63" fmla="*/ 229 h 319"/>
                <a:gd name="T64" fmla="*/ 19 w 204"/>
                <a:gd name="T65" fmla="*/ 221 h 319"/>
                <a:gd name="T66" fmla="*/ 0 w 204"/>
                <a:gd name="T67" fmla="*/ 205 h 319"/>
                <a:gd name="T68" fmla="*/ 6 w 204"/>
                <a:gd name="T69" fmla="*/ 194 h 319"/>
                <a:gd name="T70" fmla="*/ 19 w 204"/>
                <a:gd name="T71" fmla="*/ 186 h 319"/>
                <a:gd name="T72" fmla="*/ 33 w 204"/>
                <a:gd name="T73" fmla="*/ 163 h 319"/>
                <a:gd name="T74" fmla="*/ 30 w 204"/>
                <a:gd name="T75" fmla="*/ 149 h 319"/>
                <a:gd name="T76" fmla="*/ 30 w 204"/>
                <a:gd name="T77" fmla="*/ 126 h 319"/>
                <a:gd name="T78" fmla="*/ 22 w 204"/>
                <a:gd name="T79" fmla="*/ 100 h 319"/>
                <a:gd name="T80" fmla="*/ 30 w 204"/>
                <a:gd name="T81" fmla="*/ 92 h 319"/>
                <a:gd name="T82" fmla="*/ 30 w 204"/>
                <a:gd name="T83" fmla="*/ 75 h 319"/>
                <a:gd name="T84" fmla="*/ 41 w 204"/>
                <a:gd name="T85" fmla="*/ 73 h 319"/>
                <a:gd name="T86" fmla="*/ 61 w 204"/>
                <a:gd name="T87" fmla="*/ 58 h 319"/>
                <a:gd name="T88" fmla="*/ 65 w 204"/>
                <a:gd name="T89" fmla="*/ 35 h 319"/>
                <a:gd name="T90" fmla="*/ 86 w 204"/>
                <a:gd name="T91" fmla="*/ 26 h 319"/>
                <a:gd name="T92" fmla="*/ 101 w 204"/>
                <a:gd name="T93" fmla="*/ 23 h 319"/>
                <a:gd name="T94" fmla="*/ 121 w 204"/>
                <a:gd name="T95" fmla="*/ 9 h 319"/>
                <a:gd name="T96" fmla="*/ 136 w 204"/>
                <a:gd name="T97" fmla="*/ 2 h 319"/>
                <a:gd name="T98" fmla="*/ 136 w 204"/>
                <a:gd name="T99" fmla="*/ 1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319">
                  <a:moveTo>
                    <a:pt x="136" y="13"/>
                  </a:moveTo>
                  <a:lnTo>
                    <a:pt x="125" y="16"/>
                  </a:lnTo>
                  <a:lnTo>
                    <a:pt x="120" y="26"/>
                  </a:lnTo>
                  <a:lnTo>
                    <a:pt x="113" y="31"/>
                  </a:lnTo>
                  <a:lnTo>
                    <a:pt x="108" y="38"/>
                  </a:lnTo>
                  <a:lnTo>
                    <a:pt x="105" y="52"/>
                  </a:lnTo>
                  <a:lnTo>
                    <a:pt x="100" y="63"/>
                  </a:lnTo>
                  <a:lnTo>
                    <a:pt x="109" y="64"/>
                  </a:lnTo>
                  <a:lnTo>
                    <a:pt x="110" y="73"/>
                  </a:lnTo>
                  <a:lnTo>
                    <a:pt x="114" y="78"/>
                  </a:lnTo>
                  <a:lnTo>
                    <a:pt x="115" y="85"/>
                  </a:lnTo>
                  <a:lnTo>
                    <a:pt x="113" y="92"/>
                  </a:lnTo>
                  <a:lnTo>
                    <a:pt x="113" y="96"/>
                  </a:lnTo>
                  <a:lnTo>
                    <a:pt x="117" y="98"/>
                  </a:lnTo>
                  <a:lnTo>
                    <a:pt x="121" y="104"/>
                  </a:lnTo>
                  <a:lnTo>
                    <a:pt x="142" y="102"/>
                  </a:lnTo>
                  <a:lnTo>
                    <a:pt x="153" y="104"/>
                  </a:lnTo>
                  <a:lnTo>
                    <a:pt x="164" y="121"/>
                  </a:lnTo>
                  <a:lnTo>
                    <a:pt x="170" y="119"/>
                  </a:lnTo>
                  <a:lnTo>
                    <a:pt x="182" y="120"/>
                  </a:lnTo>
                  <a:lnTo>
                    <a:pt x="192" y="118"/>
                  </a:lnTo>
                  <a:lnTo>
                    <a:pt x="198" y="121"/>
                  </a:lnTo>
                  <a:lnTo>
                    <a:pt x="194" y="131"/>
                  </a:lnTo>
                  <a:lnTo>
                    <a:pt x="190" y="138"/>
                  </a:lnTo>
                  <a:lnTo>
                    <a:pt x="189" y="152"/>
                  </a:lnTo>
                  <a:lnTo>
                    <a:pt x="192" y="164"/>
                  </a:lnTo>
                  <a:lnTo>
                    <a:pt x="196" y="169"/>
                  </a:lnTo>
                  <a:lnTo>
                    <a:pt x="197" y="174"/>
                  </a:lnTo>
                  <a:lnTo>
                    <a:pt x="188" y="183"/>
                  </a:lnTo>
                  <a:lnTo>
                    <a:pt x="194" y="187"/>
                  </a:lnTo>
                  <a:lnTo>
                    <a:pt x="198" y="195"/>
                  </a:lnTo>
                  <a:lnTo>
                    <a:pt x="204" y="213"/>
                  </a:lnTo>
                  <a:lnTo>
                    <a:pt x="200" y="215"/>
                  </a:lnTo>
                  <a:lnTo>
                    <a:pt x="197" y="204"/>
                  </a:lnTo>
                  <a:lnTo>
                    <a:pt x="193" y="198"/>
                  </a:lnTo>
                  <a:lnTo>
                    <a:pt x="187" y="205"/>
                  </a:lnTo>
                  <a:lnTo>
                    <a:pt x="154" y="204"/>
                  </a:lnTo>
                  <a:lnTo>
                    <a:pt x="154" y="216"/>
                  </a:lnTo>
                  <a:lnTo>
                    <a:pt x="164" y="218"/>
                  </a:lnTo>
                  <a:lnTo>
                    <a:pt x="164" y="226"/>
                  </a:lnTo>
                  <a:lnTo>
                    <a:pt x="160" y="223"/>
                  </a:lnTo>
                  <a:lnTo>
                    <a:pt x="151" y="226"/>
                  </a:lnTo>
                  <a:lnTo>
                    <a:pt x="150" y="240"/>
                  </a:lnTo>
                  <a:lnTo>
                    <a:pt x="158" y="248"/>
                  </a:lnTo>
                  <a:lnTo>
                    <a:pt x="161" y="258"/>
                  </a:lnTo>
                  <a:lnTo>
                    <a:pt x="161" y="266"/>
                  </a:lnTo>
                  <a:lnTo>
                    <a:pt x="154" y="319"/>
                  </a:lnTo>
                  <a:lnTo>
                    <a:pt x="145" y="309"/>
                  </a:lnTo>
                  <a:lnTo>
                    <a:pt x="141" y="309"/>
                  </a:lnTo>
                  <a:lnTo>
                    <a:pt x="151" y="289"/>
                  </a:lnTo>
                  <a:lnTo>
                    <a:pt x="138" y="280"/>
                  </a:lnTo>
                  <a:lnTo>
                    <a:pt x="127" y="282"/>
                  </a:lnTo>
                  <a:lnTo>
                    <a:pt x="121" y="278"/>
                  </a:lnTo>
                  <a:lnTo>
                    <a:pt x="113" y="283"/>
                  </a:lnTo>
                  <a:lnTo>
                    <a:pt x="100" y="280"/>
                  </a:lnTo>
                  <a:lnTo>
                    <a:pt x="90" y="261"/>
                  </a:lnTo>
                  <a:lnTo>
                    <a:pt x="81" y="256"/>
                  </a:lnTo>
                  <a:lnTo>
                    <a:pt x="76" y="247"/>
                  </a:lnTo>
                  <a:lnTo>
                    <a:pt x="65" y="238"/>
                  </a:lnTo>
                  <a:lnTo>
                    <a:pt x="61" y="240"/>
                  </a:lnTo>
                  <a:lnTo>
                    <a:pt x="53" y="235"/>
                  </a:lnTo>
                  <a:lnTo>
                    <a:pt x="45" y="229"/>
                  </a:lnTo>
                  <a:lnTo>
                    <a:pt x="41" y="232"/>
                  </a:lnTo>
                  <a:lnTo>
                    <a:pt x="27" y="229"/>
                  </a:lnTo>
                  <a:lnTo>
                    <a:pt x="22" y="221"/>
                  </a:lnTo>
                  <a:lnTo>
                    <a:pt x="19" y="221"/>
                  </a:lnTo>
                  <a:lnTo>
                    <a:pt x="2" y="211"/>
                  </a:lnTo>
                  <a:lnTo>
                    <a:pt x="0" y="205"/>
                  </a:lnTo>
                  <a:lnTo>
                    <a:pt x="7" y="203"/>
                  </a:lnTo>
                  <a:lnTo>
                    <a:pt x="6" y="194"/>
                  </a:lnTo>
                  <a:lnTo>
                    <a:pt x="10" y="187"/>
                  </a:lnTo>
                  <a:lnTo>
                    <a:pt x="19" y="186"/>
                  </a:lnTo>
                  <a:lnTo>
                    <a:pt x="26" y="174"/>
                  </a:lnTo>
                  <a:lnTo>
                    <a:pt x="33" y="163"/>
                  </a:lnTo>
                  <a:lnTo>
                    <a:pt x="27" y="159"/>
                  </a:lnTo>
                  <a:lnTo>
                    <a:pt x="30" y="149"/>
                  </a:lnTo>
                  <a:lnTo>
                    <a:pt x="27" y="131"/>
                  </a:lnTo>
                  <a:lnTo>
                    <a:pt x="30" y="126"/>
                  </a:lnTo>
                  <a:lnTo>
                    <a:pt x="28" y="110"/>
                  </a:lnTo>
                  <a:lnTo>
                    <a:pt x="22" y="100"/>
                  </a:lnTo>
                  <a:lnTo>
                    <a:pt x="24" y="90"/>
                  </a:lnTo>
                  <a:lnTo>
                    <a:pt x="30" y="92"/>
                  </a:lnTo>
                  <a:lnTo>
                    <a:pt x="33" y="86"/>
                  </a:lnTo>
                  <a:lnTo>
                    <a:pt x="30" y="75"/>
                  </a:lnTo>
                  <a:lnTo>
                    <a:pt x="32" y="72"/>
                  </a:lnTo>
                  <a:lnTo>
                    <a:pt x="41" y="73"/>
                  </a:lnTo>
                  <a:lnTo>
                    <a:pt x="54" y="60"/>
                  </a:lnTo>
                  <a:lnTo>
                    <a:pt x="61" y="58"/>
                  </a:lnTo>
                  <a:lnTo>
                    <a:pt x="61" y="51"/>
                  </a:lnTo>
                  <a:lnTo>
                    <a:pt x="65" y="35"/>
                  </a:lnTo>
                  <a:lnTo>
                    <a:pt x="76" y="26"/>
                  </a:lnTo>
                  <a:lnTo>
                    <a:pt x="86" y="26"/>
                  </a:lnTo>
                  <a:lnTo>
                    <a:pt x="87" y="22"/>
                  </a:lnTo>
                  <a:lnTo>
                    <a:pt x="101" y="23"/>
                  </a:lnTo>
                  <a:lnTo>
                    <a:pt x="114" y="14"/>
                  </a:lnTo>
                  <a:lnTo>
                    <a:pt x="121" y="9"/>
                  </a:lnTo>
                  <a:lnTo>
                    <a:pt x="130" y="0"/>
                  </a:lnTo>
                  <a:lnTo>
                    <a:pt x="136" y="2"/>
                  </a:lnTo>
                  <a:lnTo>
                    <a:pt x="139" y="6"/>
                  </a:lnTo>
                  <a:lnTo>
                    <a:pt x="136" y="13"/>
                  </a:lnTo>
                  <a:lnTo>
                    <a:pt x="136" y="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71">
              <a:extLst>
                <a:ext uri="{FF2B5EF4-FFF2-40B4-BE49-F238E27FC236}">
                  <a16:creationId xmlns:a16="http://schemas.microsoft.com/office/drawing/2014/main" id="{EAEBACBF-3FA3-0619-337F-F126A9EE40CF}"/>
                </a:ext>
              </a:extLst>
            </p:cNvPr>
            <p:cNvSpPr>
              <a:spLocks/>
            </p:cNvSpPr>
            <p:nvPr/>
          </p:nvSpPr>
          <p:spPr bwMode="auto">
            <a:xfrm>
              <a:off x="5461729" y="4071568"/>
              <a:ext cx="87293" cy="90466"/>
            </a:xfrm>
            <a:custGeom>
              <a:avLst/>
              <a:gdLst>
                <a:gd name="T0" fmla="*/ 38 w 55"/>
                <a:gd name="T1" fmla="*/ 6 h 57"/>
                <a:gd name="T2" fmla="*/ 42 w 55"/>
                <a:gd name="T3" fmla="*/ 16 h 57"/>
                <a:gd name="T4" fmla="*/ 48 w 55"/>
                <a:gd name="T5" fmla="*/ 24 h 57"/>
                <a:gd name="T6" fmla="*/ 55 w 55"/>
                <a:gd name="T7" fmla="*/ 32 h 57"/>
                <a:gd name="T8" fmla="*/ 48 w 55"/>
                <a:gd name="T9" fmla="*/ 34 h 57"/>
                <a:gd name="T10" fmla="*/ 48 w 55"/>
                <a:gd name="T11" fmla="*/ 41 h 57"/>
                <a:gd name="T12" fmla="*/ 51 w 55"/>
                <a:gd name="T13" fmla="*/ 44 h 57"/>
                <a:gd name="T14" fmla="*/ 49 w 55"/>
                <a:gd name="T15" fmla="*/ 46 h 57"/>
                <a:gd name="T16" fmla="*/ 50 w 55"/>
                <a:gd name="T17" fmla="*/ 50 h 57"/>
                <a:gd name="T18" fmla="*/ 48 w 55"/>
                <a:gd name="T19" fmla="*/ 54 h 57"/>
                <a:gd name="T20" fmla="*/ 47 w 55"/>
                <a:gd name="T21" fmla="*/ 57 h 57"/>
                <a:gd name="T22" fmla="*/ 38 w 55"/>
                <a:gd name="T23" fmla="*/ 53 h 57"/>
                <a:gd name="T24" fmla="*/ 35 w 55"/>
                <a:gd name="T25" fmla="*/ 49 h 57"/>
                <a:gd name="T26" fmla="*/ 36 w 55"/>
                <a:gd name="T27" fmla="*/ 46 h 57"/>
                <a:gd name="T28" fmla="*/ 36 w 55"/>
                <a:gd name="T29" fmla="*/ 42 h 57"/>
                <a:gd name="T30" fmla="*/ 32 w 55"/>
                <a:gd name="T31" fmla="*/ 37 h 57"/>
                <a:gd name="T32" fmla="*/ 25 w 55"/>
                <a:gd name="T33" fmla="*/ 34 h 57"/>
                <a:gd name="T34" fmla="*/ 20 w 55"/>
                <a:gd name="T35" fmla="*/ 31 h 57"/>
                <a:gd name="T36" fmla="*/ 19 w 55"/>
                <a:gd name="T37" fmla="*/ 26 h 57"/>
                <a:gd name="T38" fmla="*/ 15 w 55"/>
                <a:gd name="T39" fmla="*/ 22 h 57"/>
                <a:gd name="T40" fmla="*/ 16 w 55"/>
                <a:gd name="T41" fmla="*/ 28 h 57"/>
                <a:gd name="T42" fmla="*/ 12 w 55"/>
                <a:gd name="T43" fmla="*/ 32 h 57"/>
                <a:gd name="T44" fmla="*/ 8 w 55"/>
                <a:gd name="T45" fmla="*/ 27 h 57"/>
                <a:gd name="T46" fmla="*/ 4 w 55"/>
                <a:gd name="T47" fmla="*/ 25 h 57"/>
                <a:gd name="T48" fmla="*/ 2 w 55"/>
                <a:gd name="T49" fmla="*/ 21 h 57"/>
                <a:gd name="T50" fmla="*/ 2 w 55"/>
                <a:gd name="T51" fmla="*/ 15 h 57"/>
                <a:gd name="T52" fmla="*/ 5 w 55"/>
                <a:gd name="T53" fmla="*/ 9 h 57"/>
                <a:gd name="T54" fmla="*/ 0 w 55"/>
                <a:gd name="T55" fmla="*/ 7 h 57"/>
                <a:gd name="T56" fmla="*/ 4 w 55"/>
                <a:gd name="T57" fmla="*/ 3 h 57"/>
                <a:gd name="T58" fmla="*/ 7 w 55"/>
                <a:gd name="T59" fmla="*/ 0 h 57"/>
                <a:gd name="T60" fmla="*/ 17 w 55"/>
                <a:gd name="T61" fmla="*/ 6 h 57"/>
                <a:gd name="T62" fmla="*/ 22 w 55"/>
                <a:gd name="T63" fmla="*/ 3 h 57"/>
                <a:gd name="T64" fmla="*/ 27 w 55"/>
                <a:gd name="T65" fmla="*/ 5 h 57"/>
                <a:gd name="T66" fmla="*/ 29 w 55"/>
                <a:gd name="T67" fmla="*/ 9 h 57"/>
                <a:gd name="T68" fmla="*/ 34 w 55"/>
                <a:gd name="T69" fmla="*/ 10 h 57"/>
                <a:gd name="T70" fmla="*/ 38 w 55"/>
                <a:gd name="T71" fmla="*/ 6 h 57"/>
                <a:gd name="T72" fmla="*/ 38 w 55"/>
                <a:gd name="T7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7">
                  <a:moveTo>
                    <a:pt x="38" y="6"/>
                  </a:moveTo>
                  <a:lnTo>
                    <a:pt x="42" y="16"/>
                  </a:lnTo>
                  <a:lnTo>
                    <a:pt x="48" y="24"/>
                  </a:lnTo>
                  <a:lnTo>
                    <a:pt x="55" y="32"/>
                  </a:lnTo>
                  <a:lnTo>
                    <a:pt x="48" y="34"/>
                  </a:lnTo>
                  <a:lnTo>
                    <a:pt x="48" y="41"/>
                  </a:lnTo>
                  <a:lnTo>
                    <a:pt x="51" y="44"/>
                  </a:lnTo>
                  <a:lnTo>
                    <a:pt x="49" y="46"/>
                  </a:lnTo>
                  <a:lnTo>
                    <a:pt x="50" y="50"/>
                  </a:lnTo>
                  <a:lnTo>
                    <a:pt x="48" y="54"/>
                  </a:lnTo>
                  <a:lnTo>
                    <a:pt x="47" y="57"/>
                  </a:lnTo>
                  <a:lnTo>
                    <a:pt x="38" y="53"/>
                  </a:lnTo>
                  <a:lnTo>
                    <a:pt x="35" y="49"/>
                  </a:lnTo>
                  <a:lnTo>
                    <a:pt x="36" y="46"/>
                  </a:lnTo>
                  <a:lnTo>
                    <a:pt x="36" y="42"/>
                  </a:lnTo>
                  <a:lnTo>
                    <a:pt x="32" y="37"/>
                  </a:lnTo>
                  <a:lnTo>
                    <a:pt x="25" y="34"/>
                  </a:lnTo>
                  <a:lnTo>
                    <a:pt x="20" y="31"/>
                  </a:lnTo>
                  <a:lnTo>
                    <a:pt x="19" y="26"/>
                  </a:lnTo>
                  <a:lnTo>
                    <a:pt x="15" y="22"/>
                  </a:lnTo>
                  <a:lnTo>
                    <a:pt x="16" y="28"/>
                  </a:lnTo>
                  <a:lnTo>
                    <a:pt x="12" y="32"/>
                  </a:lnTo>
                  <a:lnTo>
                    <a:pt x="8" y="27"/>
                  </a:lnTo>
                  <a:lnTo>
                    <a:pt x="4" y="25"/>
                  </a:lnTo>
                  <a:lnTo>
                    <a:pt x="2" y="21"/>
                  </a:lnTo>
                  <a:lnTo>
                    <a:pt x="2" y="15"/>
                  </a:lnTo>
                  <a:lnTo>
                    <a:pt x="5" y="9"/>
                  </a:lnTo>
                  <a:lnTo>
                    <a:pt x="0" y="7"/>
                  </a:lnTo>
                  <a:lnTo>
                    <a:pt x="4" y="3"/>
                  </a:lnTo>
                  <a:lnTo>
                    <a:pt x="7" y="0"/>
                  </a:lnTo>
                  <a:lnTo>
                    <a:pt x="17" y="6"/>
                  </a:lnTo>
                  <a:lnTo>
                    <a:pt x="22" y="3"/>
                  </a:lnTo>
                  <a:lnTo>
                    <a:pt x="27" y="5"/>
                  </a:lnTo>
                  <a:lnTo>
                    <a:pt x="29" y="9"/>
                  </a:lnTo>
                  <a:lnTo>
                    <a:pt x="34" y="10"/>
                  </a:lnTo>
                  <a:lnTo>
                    <a:pt x="38" y="6"/>
                  </a:lnTo>
                  <a:lnTo>
                    <a:pt x="38"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72">
              <a:extLst>
                <a:ext uri="{FF2B5EF4-FFF2-40B4-BE49-F238E27FC236}">
                  <a16:creationId xmlns:a16="http://schemas.microsoft.com/office/drawing/2014/main" id="{189939F6-3A72-EEE7-56A1-2117A9FC4C6C}"/>
                </a:ext>
              </a:extLst>
            </p:cNvPr>
            <p:cNvSpPr>
              <a:spLocks/>
            </p:cNvSpPr>
            <p:nvPr/>
          </p:nvSpPr>
          <p:spPr bwMode="auto">
            <a:xfrm>
              <a:off x="5523627" y="3711287"/>
              <a:ext cx="276165" cy="99989"/>
            </a:xfrm>
            <a:custGeom>
              <a:avLst/>
              <a:gdLst>
                <a:gd name="T0" fmla="*/ 89 w 174"/>
                <a:gd name="T1" fmla="*/ 8 h 63"/>
                <a:gd name="T2" fmla="*/ 94 w 174"/>
                <a:gd name="T3" fmla="*/ 15 h 63"/>
                <a:gd name="T4" fmla="*/ 110 w 174"/>
                <a:gd name="T5" fmla="*/ 13 h 63"/>
                <a:gd name="T6" fmla="*/ 115 w 174"/>
                <a:gd name="T7" fmla="*/ 17 h 63"/>
                <a:gd name="T8" fmla="*/ 128 w 174"/>
                <a:gd name="T9" fmla="*/ 29 h 63"/>
                <a:gd name="T10" fmla="*/ 137 w 174"/>
                <a:gd name="T11" fmla="*/ 38 h 63"/>
                <a:gd name="T12" fmla="*/ 143 w 174"/>
                <a:gd name="T13" fmla="*/ 37 h 63"/>
                <a:gd name="T14" fmla="*/ 151 w 174"/>
                <a:gd name="T15" fmla="*/ 42 h 63"/>
                <a:gd name="T16" fmla="*/ 150 w 174"/>
                <a:gd name="T17" fmla="*/ 47 h 63"/>
                <a:gd name="T18" fmla="*/ 162 w 174"/>
                <a:gd name="T19" fmla="*/ 47 h 63"/>
                <a:gd name="T20" fmla="*/ 174 w 174"/>
                <a:gd name="T21" fmla="*/ 55 h 63"/>
                <a:gd name="T22" fmla="*/ 171 w 174"/>
                <a:gd name="T23" fmla="*/ 59 h 63"/>
                <a:gd name="T24" fmla="*/ 160 w 174"/>
                <a:gd name="T25" fmla="*/ 62 h 63"/>
                <a:gd name="T26" fmla="*/ 149 w 174"/>
                <a:gd name="T27" fmla="*/ 63 h 63"/>
                <a:gd name="T28" fmla="*/ 137 w 174"/>
                <a:gd name="T29" fmla="*/ 62 h 63"/>
                <a:gd name="T30" fmla="*/ 114 w 174"/>
                <a:gd name="T31" fmla="*/ 63 h 63"/>
                <a:gd name="T32" fmla="*/ 126 w 174"/>
                <a:gd name="T33" fmla="*/ 53 h 63"/>
                <a:gd name="T34" fmla="*/ 120 w 174"/>
                <a:gd name="T35" fmla="*/ 47 h 63"/>
                <a:gd name="T36" fmla="*/ 109 w 174"/>
                <a:gd name="T37" fmla="*/ 47 h 63"/>
                <a:gd name="T38" fmla="*/ 104 w 174"/>
                <a:gd name="T39" fmla="*/ 41 h 63"/>
                <a:gd name="T40" fmla="*/ 102 w 174"/>
                <a:gd name="T41" fmla="*/ 30 h 63"/>
                <a:gd name="T42" fmla="*/ 92 w 174"/>
                <a:gd name="T43" fmla="*/ 31 h 63"/>
                <a:gd name="T44" fmla="*/ 77 w 174"/>
                <a:gd name="T45" fmla="*/ 26 h 63"/>
                <a:gd name="T46" fmla="*/ 73 w 174"/>
                <a:gd name="T47" fmla="*/ 22 h 63"/>
                <a:gd name="T48" fmla="*/ 52 w 174"/>
                <a:gd name="T49" fmla="*/ 19 h 63"/>
                <a:gd name="T50" fmla="*/ 46 w 174"/>
                <a:gd name="T51" fmla="*/ 15 h 63"/>
                <a:gd name="T52" fmla="*/ 54 w 174"/>
                <a:gd name="T53" fmla="*/ 10 h 63"/>
                <a:gd name="T54" fmla="*/ 37 w 174"/>
                <a:gd name="T55" fmla="*/ 10 h 63"/>
                <a:gd name="T56" fmla="*/ 24 w 174"/>
                <a:gd name="T57" fmla="*/ 19 h 63"/>
                <a:gd name="T58" fmla="*/ 17 w 174"/>
                <a:gd name="T59" fmla="*/ 19 h 63"/>
                <a:gd name="T60" fmla="*/ 15 w 174"/>
                <a:gd name="T61" fmla="*/ 25 h 63"/>
                <a:gd name="T62" fmla="*/ 6 w 174"/>
                <a:gd name="T63" fmla="*/ 27 h 63"/>
                <a:gd name="T64" fmla="*/ 0 w 174"/>
                <a:gd name="T65" fmla="*/ 25 h 63"/>
                <a:gd name="T66" fmla="*/ 9 w 174"/>
                <a:gd name="T67" fmla="*/ 19 h 63"/>
                <a:gd name="T68" fmla="*/ 14 w 174"/>
                <a:gd name="T69" fmla="*/ 12 h 63"/>
                <a:gd name="T70" fmla="*/ 21 w 174"/>
                <a:gd name="T71" fmla="*/ 7 h 63"/>
                <a:gd name="T72" fmla="*/ 30 w 174"/>
                <a:gd name="T73" fmla="*/ 4 h 63"/>
                <a:gd name="T74" fmla="*/ 43 w 174"/>
                <a:gd name="T75" fmla="*/ 2 h 63"/>
                <a:gd name="T76" fmla="*/ 47 w 174"/>
                <a:gd name="T77" fmla="*/ 0 h 63"/>
                <a:gd name="T78" fmla="*/ 61 w 174"/>
                <a:gd name="T79" fmla="*/ 2 h 63"/>
                <a:gd name="T80" fmla="*/ 74 w 174"/>
                <a:gd name="T81" fmla="*/ 2 h 63"/>
                <a:gd name="T82" fmla="*/ 89 w 174"/>
                <a:gd name="T83" fmla="*/ 8 h 63"/>
                <a:gd name="T84" fmla="*/ 89 w 174"/>
                <a:gd name="T85"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 h="63">
                  <a:moveTo>
                    <a:pt x="89" y="8"/>
                  </a:moveTo>
                  <a:lnTo>
                    <a:pt x="94" y="15"/>
                  </a:lnTo>
                  <a:lnTo>
                    <a:pt x="110" y="13"/>
                  </a:lnTo>
                  <a:lnTo>
                    <a:pt x="115" y="17"/>
                  </a:lnTo>
                  <a:lnTo>
                    <a:pt x="128" y="29"/>
                  </a:lnTo>
                  <a:lnTo>
                    <a:pt x="137" y="38"/>
                  </a:lnTo>
                  <a:lnTo>
                    <a:pt x="143" y="37"/>
                  </a:lnTo>
                  <a:lnTo>
                    <a:pt x="151" y="42"/>
                  </a:lnTo>
                  <a:lnTo>
                    <a:pt x="150" y="47"/>
                  </a:lnTo>
                  <a:lnTo>
                    <a:pt x="162" y="47"/>
                  </a:lnTo>
                  <a:lnTo>
                    <a:pt x="174" y="55"/>
                  </a:lnTo>
                  <a:lnTo>
                    <a:pt x="171" y="59"/>
                  </a:lnTo>
                  <a:lnTo>
                    <a:pt x="160" y="62"/>
                  </a:lnTo>
                  <a:lnTo>
                    <a:pt x="149" y="63"/>
                  </a:lnTo>
                  <a:lnTo>
                    <a:pt x="137" y="62"/>
                  </a:lnTo>
                  <a:lnTo>
                    <a:pt x="114" y="63"/>
                  </a:lnTo>
                  <a:lnTo>
                    <a:pt x="126" y="53"/>
                  </a:lnTo>
                  <a:lnTo>
                    <a:pt x="120" y="47"/>
                  </a:lnTo>
                  <a:lnTo>
                    <a:pt x="109" y="47"/>
                  </a:lnTo>
                  <a:lnTo>
                    <a:pt x="104" y="41"/>
                  </a:lnTo>
                  <a:lnTo>
                    <a:pt x="102" y="30"/>
                  </a:lnTo>
                  <a:lnTo>
                    <a:pt x="92" y="31"/>
                  </a:lnTo>
                  <a:lnTo>
                    <a:pt x="77" y="26"/>
                  </a:lnTo>
                  <a:lnTo>
                    <a:pt x="73" y="22"/>
                  </a:lnTo>
                  <a:lnTo>
                    <a:pt x="52" y="19"/>
                  </a:lnTo>
                  <a:lnTo>
                    <a:pt x="46" y="15"/>
                  </a:lnTo>
                  <a:lnTo>
                    <a:pt x="54" y="10"/>
                  </a:lnTo>
                  <a:lnTo>
                    <a:pt x="37" y="10"/>
                  </a:lnTo>
                  <a:lnTo>
                    <a:pt x="24" y="19"/>
                  </a:lnTo>
                  <a:lnTo>
                    <a:pt x="17" y="19"/>
                  </a:lnTo>
                  <a:lnTo>
                    <a:pt x="15" y="25"/>
                  </a:lnTo>
                  <a:lnTo>
                    <a:pt x="6" y="27"/>
                  </a:lnTo>
                  <a:lnTo>
                    <a:pt x="0" y="25"/>
                  </a:lnTo>
                  <a:lnTo>
                    <a:pt x="9" y="19"/>
                  </a:lnTo>
                  <a:lnTo>
                    <a:pt x="14" y="12"/>
                  </a:lnTo>
                  <a:lnTo>
                    <a:pt x="21" y="7"/>
                  </a:lnTo>
                  <a:lnTo>
                    <a:pt x="30" y="4"/>
                  </a:lnTo>
                  <a:lnTo>
                    <a:pt x="43" y="2"/>
                  </a:lnTo>
                  <a:lnTo>
                    <a:pt x="47" y="0"/>
                  </a:lnTo>
                  <a:lnTo>
                    <a:pt x="61" y="2"/>
                  </a:lnTo>
                  <a:lnTo>
                    <a:pt x="74" y="2"/>
                  </a:lnTo>
                  <a:lnTo>
                    <a:pt x="89" y="8"/>
                  </a:lnTo>
                  <a:lnTo>
                    <a:pt x="89"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73">
              <a:extLst>
                <a:ext uri="{FF2B5EF4-FFF2-40B4-BE49-F238E27FC236}">
                  <a16:creationId xmlns:a16="http://schemas.microsoft.com/office/drawing/2014/main" id="{D86FB4A5-F7E3-AC5E-1E02-10EDFE7DFB9A}"/>
                </a:ext>
              </a:extLst>
            </p:cNvPr>
            <p:cNvSpPr>
              <a:spLocks/>
            </p:cNvSpPr>
            <p:nvPr/>
          </p:nvSpPr>
          <p:spPr bwMode="auto">
            <a:xfrm>
              <a:off x="8021808" y="2874865"/>
              <a:ext cx="155541" cy="74595"/>
            </a:xfrm>
            <a:custGeom>
              <a:avLst/>
              <a:gdLst>
                <a:gd name="T0" fmla="*/ 40 w 98"/>
                <a:gd name="T1" fmla="*/ 0 h 47"/>
                <a:gd name="T2" fmla="*/ 47 w 98"/>
                <a:gd name="T3" fmla="*/ 6 h 47"/>
                <a:gd name="T4" fmla="*/ 58 w 98"/>
                <a:gd name="T5" fmla="*/ 8 h 47"/>
                <a:gd name="T6" fmla="*/ 57 w 98"/>
                <a:gd name="T7" fmla="*/ 13 h 47"/>
                <a:gd name="T8" fmla="*/ 66 w 98"/>
                <a:gd name="T9" fmla="*/ 17 h 47"/>
                <a:gd name="T10" fmla="*/ 67 w 98"/>
                <a:gd name="T11" fmla="*/ 12 h 47"/>
                <a:gd name="T12" fmla="*/ 77 w 98"/>
                <a:gd name="T13" fmla="*/ 14 h 47"/>
                <a:gd name="T14" fmla="*/ 80 w 98"/>
                <a:gd name="T15" fmla="*/ 20 h 47"/>
                <a:gd name="T16" fmla="*/ 91 w 98"/>
                <a:gd name="T17" fmla="*/ 20 h 47"/>
                <a:gd name="T18" fmla="*/ 98 w 98"/>
                <a:gd name="T19" fmla="*/ 30 h 47"/>
                <a:gd name="T20" fmla="*/ 94 w 98"/>
                <a:gd name="T21" fmla="*/ 30 h 47"/>
                <a:gd name="T22" fmla="*/ 91 w 98"/>
                <a:gd name="T23" fmla="*/ 33 h 47"/>
                <a:gd name="T24" fmla="*/ 89 w 98"/>
                <a:gd name="T25" fmla="*/ 34 h 47"/>
                <a:gd name="T26" fmla="*/ 88 w 98"/>
                <a:gd name="T27" fmla="*/ 38 h 47"/>
                <a:gd name="T28" fmla="*/ 85 w 98"/>
                <a:gd name="T29" fmla="*/ 39 h 47"/>
                <a:gd name="T30" fmla="*/ 85 w 98"/>
                <a:gd name="T31" fmla="*/ 41 h 47"/>
                <a:gd name="T32" fmla="*/ 80 w 98"/>
                <a:gd name="T33" fmla="*/ 43 h 47"/>
                <a:gd name="T34" fmla="*/ 74 w 98"/>
                <a:gd name="T35" fmla="*/ 43 h 47"/>
                <a:gd name="T36" fmla="*/ 72 w 98"/>
                <a:gd name="T37" fmla="*/ 46 h 47"/>
                <a:gd name="T38" fmla="*/ 65 w 98"/>
                <a:gd name="T39" fmla="*/ 43 h 47"/>
                <a:gd name="T40" fmla="*/ 58 w 98"/>
                <a:gd name="T41" fmla="*/ 44 h 47"/>
                <a:gd name="T42" fmla="*/ 46 w 98"/>
                <a:gd name="T43" fmla="*/ 38 h 47"/>
                <a:gd name="T44" fmla="*/ 41 w 98"/>
                <a:gd name="T45" fmla="*/ 40 h 47"/>
                <a:gd name="T46" fmla="*/ 33 w 98"/>
                <a:gd name="T47" fmla="*/ 47 h 47"/>
                <a:gd name="T48" fmla="*/ 22 w 98"/>
                <a:gd name="T49" fmla="*/ 41 h 47"/>
                <a:gd name="T50" fmla="*/ 13 w 98"/>
                <a:gd name="T51" fmla="*/ 34 h 47"/>
                <a:gd name="T52" fmla="*/ 6 w 98"/>
                <a:gd name="T53" fmla="*/ 29 h 47"/>
                <a:gd name="T54" fmla="*/ 3 w 98"/>
                <a:gd name="T55" fmla="*/ 21 h 47"/>
                <a:gd name="T56" fmla="*/ 0 w 98"/>
                <a:gd name="T57" fmla="*/ 16 h 47"/>
                <a:gd name="T58" fmla="*/ 11 w 98"/>
                <a:gd name="T59" fmla="*/ 12 h 47"/>
                <a:gd name="T60" fmla="*/ 15 w 98"/>
                <a:gd name="T61" fmla="*/ 7 h 47"/>
                <a:gd name="T62" fmla="*/ 26 w 98"/>
                <a:gd name="T63" fmla="*/ 3 h 47"/>
                <a:gd name="T64" fmla="*/ 29 w 98"/>
                <a:gd name="T65" fmla="*/ 0 h 47"/>
                <a:gd name="T66" fmla="*/ 33 w 98"/>
                <a:gd name="T67" fmla="*/ 2 h 47"/>
                <a:gd name="T68" fmla="*/ 40 w 98"/>
                <a:gd name="T69" fmla="*/ 0 h 47"/>
                <a:gd name="T70" fmla="*/ 40 w 98"/>
                <a:gd name="T7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47">
                  <a:moveTo>
                    <a:pt x="40" y="0"/>
                  </a:moveTo>
                  <a:lnTo>
                    <a:pt x="47" y="6"/>
                  </a:lnTo>
                  <a:lnTo>
                    <a:pt x="58" y="8"/>
                  </a:lnTo>
                  <a:lnTo>
                    <a:pt x="57" y="13"/>
                  </a:lnTo>
                  <a:lnTo>
                    <a:pt x="66" y="17"/>
                  </a:lnTo>
                  <a:lnTo>
                    <a:pt x="67" y="12"/>
                  </a:lnTo>
                  <a:lnTo>
                    <a:pt x="77" y="14"/>
                  </a:lnTo>
                  <a:lnTo>
                    <a:pt x="80" y="20"/>
                  </a:lnTo>
                  <a:lnTo>
                    <a:pt x="91" y="20"/>
                  </a:lnTo>
                  <a:lnTo>
                    <a:pt x="98" y="30"/>
                  </a:lnTo>
                  <a:lnTo>
                    <a:pt x="94" y="30"/>
                  </a:lnTo>
                  <a:lnTo>
                    <a:pt x="91" y="33"/>
                  </a:lnTo>
                  <a:lnTo>
                    <a:pt x="89" y="34"/>
                  </a:lnTo>
                  <a:lnTo>
                    <a:pt x="88" y="38"/>
                  </a:lnTo>
                  <a:lnTo>
                    <a:pt x="85" y="39"/>
                  </a:lnTo>
                  <a:lnTo>
                    <a:pt x="85" y="41"/>
                  </a:lnTo>
                  <a:lnTo>
                    <a:pt x="80" y="43"/>
                  </a:lnTo>
                  <a:lnTo>
                    <a:pt x="74" y="43"/>
                  </a:lnTo>
                  <a:lnTo>
                    <a:pt x="72" y="46"/>
                  </a:lnTo>
                  <a:lnTo>
                    <a:pt x="65" y="43"/>
                  </a:lnTo>
                  <a:lnTo>
                    <a:pt x="58" y="44"/>
                  </a:lnTo>
                  <a:lnTo>
                    <a:pt x="46" y="38"/>
                  </a:lnTo>
                  <a:lnTo>
                    <a:pt x="41" y="40"/>
                  </a:lnTo>
                  <a:lnTo>
                    <a:pt x="33" y="47"/>
                  </a:lnTo>
                  <a:lnTo>
                    <a:pt x="22" y="41"/>
                  </a:lnTo>
                  <a:lnTo>
                    <a:pt x="13" y="34"/>
                  </a:lnTo>
                  <a:lnTo>
                    <a:pt x="6" y="29"/>
                  </a:lnTo>
                  <a:lnTo>
                    <a:pt x="3" y="21"/>
                  </a:lnTo>
                  <a:lnTo>
                    <a:pt x="0" y="16"/>
                  </a:lnTo>
                  <a:lnTo>
                    <a:pt x="11" y="12"/>
                  </a:lnTo>
                  <a:lnTo>
                    <a:pt x="15" y="7"/>
                  </a:lnTo>
                  <a:lnTo>
                    <a:pt x="26" y="3"/>
                  </a:lnTo>
                  <a:lnTo>
                    <a:pt x="29" y="0"/>
                  </a:lnTo>
                  <a:lnTo>
                    <a:pt x="33" y="2"/>
                  </a:lnTo>
                  <a:lnTo>
                    <a:pt x="40" y="0"/>
                  </a:lnTo>
                  <a:lnTo>
                    <a:pt x="4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4">
              <a:extLst>
                <a:ext uri="{FF2B5EF4-FFF2-40B4-BE49-F238E27FC236}">
                  <a16:creationId xmlns:a16="http://schemas.microsoft.com/office/drawing/2014/main" id="{9779EBF3-AA2C-EC2C-B9DC-1C5E1C5ABA0D}"/>
                </a:ext>
              </a:extLst>
            </p:cNvPr>
            <p:cNvSpPr>
              <a:spLocks/>
            </p:cNvSpPr>
            <p:nvPr/>
          </p:nvSpPr>
          <p:spPr bwMode="auto">
            <a:xfrm>
              <a:off x="7877377" y="2763765"/>
              <a:ext cx="207917" cy="223786"/>
            </a:xfrm>
            <a:custGeom>
              <a:avLst/>
              <a:gdLst>
                <a:gd name="T0" fmla="*/ 114 w 131"/>
                <a:gd name="T1" fmla="*/ 22 h 141"/>
                <a:gd name="T2" fmla="*/ 117 w 131"/>
                <a:gd name="T3" fmla="*/ 31 h 141"/>
                <a:gd name="T4" fmla="*/ 114 w 131"/>
                <a:gd name="T5" fmla="*/ 36 h 141"/>
                <a:gd name="T6" fmla="*/ 120 w 131"/>
                <a:gd name="T7" fmla="*/ 42 h 141"/>
                <a:gd name="T8" fmla="*/ 124 w 131"/>
                <a:gd name="T9" fmla="*/ 52 h 141"/>
                <a:gd name="T10" fmla="*/ 123 w 131"/>
                <a:gd name="T11" fmla="*/ 59 h 141"/>
                <a:gd name="T12" fmla="*/ 131 w 131"/>
                <a:gd name="T13" fmla="*/ 70 h 141"/>
                <a:gd name="T14" fmla="*/ 124 w 131"/>
                <a:gd name="T15" fmla="*/ 72 h 141"/>
                <a:gd name="T16" fmla="*/ 120 w 131"/>
                <a:gd name="T17" fmla="*/ 70 h 141"/>
                <a:gd name="T18" fmla="*/ 117 w 131"/>
                <a:gd name="T19" fmla="*/ 73 h 141"/>
                <a:gd name="T20" fmla="*/ 106 w 131"/>
                <a:gd name="T21" fmla="*/ 77 h 141"/>
                <a:gd name="T22" fmla="*/ 102 w 131"/>
                <a:gd name="T23" fmla="*/ 82 h 141"/>
                <a:gd name="T24" fmla="*/ 91 w 131"/>
                <a:gd name="T25" fmla="*/ 86 h 141"/>
                <a:gd name="T26" fmla="*/ 94 w 131"/>
                <a:gd name="T27" fmla="*/ 91 h 141"/>
                <a:gd name="T28" fmla="*/ 97 w 131"/>
                <a:gd name="T29" fmla="*/ 99 h 141"/>
                <a:gd name="T30" fmla="*/ 104 w 131"/>
                <a:gd name="T31" fmla="*/ 104 h 141"/>
                <a:gd name="T32" fmla="*/ 113 w 131"/>
                <a:gd name="T33" fmla="*/ 111 h 141"/>
                <a:gd name="T34" fmla="*/ 108 w 131"/>
                <a:gd name="T35" fmla="*/ 120 h 141"/>
                <a:gd name="T36" fmla="*/ 103 w 131"/>
                <a:gd name="T37" fmla="*/ 122 h 141"/>
                <a:gd name="T38" fmla="*/ 106 w 131"/>
                <a:gd name="T39" fmla="*/ 134 h 141"/>
                <a:gd name="T40" fmla="*/ 105 w 131"/>
                <a:gd name="T41" fmla="*/ 138 h 141"/>
                <a:gd name="T42" fmla="*/ 100 w 131"/>
                <a:gd name="T43" fmla="*/ 133 h 141"/>
                <a:gd name="T44" fmla="*/ 93 w 131"/>
                <a:gd name="T45" fmla="*/ 133 h 141"/>
                <a:gd name="T46" fmla="*/ 83 w 131"/>
                <a:gd name="T47" fmla="*/ 136 h 141"/>
                <a:gd name="T48" fmla="*/ 69 w 131"/>
                <a:gd name="T49" fmla="*/ 136 h 141"/>
                <a:gd name="T50" fmla="*/ 68 w 131"/>
                <a:gd name="T51" fmla="*/ 141 h 141"/>
                <a:gd name="T52" fmla="*/ 60 w 131"/>
                <a:gd name="T53" fmla="*/ 136 h 141"/>
                <a:gd name="T54" fmla="*/ 56 w 131"/>
                <a:gd name="T55" fmla="*/ 136 h 141"/>
                <a:gd name="T56" fmla="*/ 40 w 131"/>
                <a:gd name="T57" fmla="*/ 130 h 141"/>
                <a:gd name="T58" fmla="*/ 37 w 131"/>
                <a:gd name="T59" fmla="*/ 135 h 141"/>
                <a:gd name="T60" fmla="*/ 24 w 131"/>
                <a:gd name="T61" fmla="*/ 135 h 141"/>
                <a:gd name="T62" fmla="*/ 25 w 131"/>
                <a:gd name="T63" fmla="*/ 122 h 141"/>
                <a:gd name="T64" fmla="*/ 32 w 131"/>
                <a:gd name="T65" fmla="*/ 109 h 141"/>
                <a:gd name="T66" fmla="*/ 11 w 131"/>
                <a:gd name="T67" fmla="*/ 105 h 141"/>
                <a:gd name="T68" fmla="*/ 4 w 131"/>
                <a:gd name="T69" fmla="*/ 101 h 141"/>
                <a:gd name="T70" fmla="*/ 4 w 131"/>
                <a:gd name="T71" fmla="*/ 93 h 141"/>
                <a:gd name="T72" fmla="*/ 1 w 131"/>
                <a:gd name="T73" fmla="*/ 88 h 141"/>
                <a:gd name="T74" fmla="*/ 3 w 131"/>
                <a:gd name="T75" fmla="*/ 76 h 141"/>
                <a:gd name="T76" fmla="*/ 0 w 131"/>
                <a:gd name="T77" fmla="*/ 56 h 141"/>
                <a:gd name="T78" fmla="*/ 8 w 131"/>
                <a:gd name="T79" fmla="*/ 56 h 141"/>
                <a:gd name="T80" fmla="*/ 11 w 131"/>
                <a:gd name="T81" fmla="*/ 50 h 141"/>
                <a:gd name="T82" fmla="*/ 14 w 131"/>
                <a:gd name="T83" fmla="*/ 33 h 141"/>
                <a:gd name="T84" fmla="*/ 11 w 131"/>
                <a:gd name="T85" fmla="*/ 27 h 141"/>
                <a:gd name="T86" fmla="*/ 14 w 131"/>
                <a:gd name="T87" fmla="*/ 23 h 141"/>
                <a:gd name="T88" fmla="*/ 26 w 131"/>
                <a:gd name="T89" fmla="*/ 22 h 141"/>
                <a:gd name="T90" fmla="*/ 29 w 131"/>
                <a:gd name="T91" fmla="*/ 26 h 141"/>
                <a:gd name="T92" fmla="*/ 38 w 131"/>
                <a:gd name="T93" fmla="*/ 17 h 141"/>
                <a:gd name="T94" fmla="*/ 34 w 131"/>
                <a:gd name="T95" fmla="*/ 10 h 141"/>
                <a:gd name="T96" fmla="*/ 33 w 131"/>
                <a:gd name="T97" fmla="*/ 0 h 141"/>
                <a:gd name="T98" fmla="*/ 44 w 131"/>
                <a:gd name="T99" fmla="*/ 3 h 141"/>
                <a:gd name="T100" fmla="*/ 52 w 131"/>
                <a:gd name="T101" fmla="*/ 0 h 141"/>
                <a:gd name="T102" fmla="*/ 53 w 131"/>
                <a:gd name="T103" fmla="*/ 7 h 141"/>
                <a:gd name="T104" fmla="*/ 68 w 131"/>
                <a:gd name="T105" fmla="*/ 11 h 141"/>
                <a:gd name="T106" fmla="*/ 68 w 131"/>
                <a:gd name="T107" fmla="*/ 18 h 141"/>
                <a:gd name="T108" fmla="*/ 82 w 131"/>
                <a:gd name="T109" fmla="*/ 14 h 141"/>
                <a:gd name="T110" fmla="*/ 90 w 131"/>
                <a:gd name="T111" fmla="*/ 9 h 141"/>
                <a:gd name="T112" fmla="*/ 106 w 131"/>
                <a:gd name="T113" fmla="*/ 16 h 141"/>
                <a:gd name="T114" fmla="*/ 114 w 131"/>
                <a:gd name="T115" fmla="*/ 22 h 141"/>
                <a:gd name="T116" fmla="*/ 114 w 131"/>
                <a:gd name="T1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 h="141">
                  <a:moveTo>
                    <a:pt x="114" y="22"/>
                  </a:moveTo>
                  <a:lnTo>
                    <a:pt x="117" y="31"/>
                  </a:lnTo>
                  <a:lnTo>
                    <a:pt x="114" y="36"/>
                  </a:lnTo>
                  <a:lnTo>
                    <a:pt x="120" y="42"/>
                  </a:lnTo>
                  <a:lnTo>
                    <a:pt x="124" y="52"/>
                  </a:lnTo>
                  <a:lnTo>
                    <a:pt x="123" y="59"/>
                  </a:lnTo>
                  <a:lnTo>
                    <a:pt x="131" y="70"/>
                  </a:lnTo>
                  <a:lnTo>
                    <a:pt x="124" y="72"/>
                  </a:lnTo>
                  <a:lnTo>
                    <a:pt x="120" y="70"/>
                  </a:lnTo>
                  <a:lnTo>
                    <a:pt x="117" y="73"/>
                  </a:lnTo>
                  <a:lnTo>
                    <a:pt x="106" y="77"/>
                  </a:lnTo>
                  <a:lnTo>
                    <a:pt x="102" y="82"/>
                  </a:lnTo>
                  <a:lnTo>
                    <a:pt x="91" y="86"/>
                  </a:lnTo>
                  <a:lnTo>
                    <a:pt x="94" y="91"/>
                  </a:lnTo>
                  <a:lnTo>
                    <a:pt x="97" y="99"/>
                  </a:lnTo>
                  <a:lnTo>
                    <a:pt x="104" y="104"/>
                  </a:lnTo>
                  <a:lnTo>
                    <a:pt x="113" y="111"/>
                  </a:lnTo>
                  <a:lnTo>
                    <a:pt x="108" y="120"/>
                  </a:lnTo>
                  <a:lnTo>
                    <a:pt x="103" y="122"/>
                  </a:lnTo>
                  <a:lnTo>
                    <a:pt x="106" y="134"/>
                  </a:lnTo>
                  <a:lnTo>
                    <a:pt x="105" y="138"/>
                  </a:lnTo>
                  <a:lnTo>
                    <a:pt x="100" y="133"/>
                  </a:lnTo>
                  <a:lnTo>
                    <a:pt x="93" y="133"/>
                  </a:lnTo>
                  <a:lnTo>
                    <a:pt x="83" y="136"/>
                  </a:lnTo>
                  <a:lnTo>
                    <a:pt x="69" y="136"/>
                  </a:lnTo>
                  <a:lnTo>
                    <a:pt x="68" y="141"/>
                  </a:lnTo>
                  <a:lnTo>
                    <a:pt x="60" y="136"/>
                  </a:lnTo>
                  <a:lnTo>
                    <a:pt x="56" y="136"/>
                  </a:lnTo>
                  <a:lnTo>
                    <a:pt x="40" y="130"/>
                  </a:lnTo>
                  <a:lnTo>
                    <a:pt x="37" y="135"/>
                  </a:lnTo>
                  <a:lnTo>
                    <a:pt x="24" y="135"/>
                  </a:lnTo>
                  <a:lnTo>
                    <a:pt x="25" y="122"/>
                  </a:lnTo>
                  <a:lnTo>
                    <a:pt x="32" y="109"/>
                  </a:lnTo>
                  <a:lnTo>
                    <a:pt x="11" y="105"/>
                  </a:lnTo>
                  <a:lnTo>
                    <a:pt x="4" y="101"/>
                  </a:lnTo>
                  <a:lnTo>
                    <a:pt x="4" y="93"/>
                  </a:lnTo>
                  <a:lnTo>
                    <a:pt x="1" y="88"/>
                  </a:lnTo>
                  <a:lnTo>
                    <a:pt x="3" y="76"/>
                  </a:lnTo>
                  <a:lnTo>
                    <a:pt x="0" y="56"/>
                  </a:lnTo>
                  <a:lnTo>
                    <a:pt x="8" y="56"/>
                  </a:lnTo>
                  <a:lnTo>
                    <a:pt x="11" y="50"/>
                  </a:lnTo>
                  <a:lnTo>
                    <a:pt x="14" y="33"/>
                  </a:lnTo>
                  <a:lnTo>
                    <a:pt x="11" y="27"/>
                  </a:lnTo>
                  <a:lnTo>
                    <a:pt x="14" y="23"/>
                  </a:lnTo>
                  <a:lnTo>
                    <a:pt x="26" y="22"/>
                  </a:lnTo>
                  <a:lnTo>
                    <a:pt x="29" y="26"/>
                  </a:lnTo>
                  <a:lnTo>
                    <a:pt x="38" y="17"/>
                  </a:lnTo>
                  <a:lnTo>
                    <a:pt x="34" y="10"/>
                  </a:lnTo>
                  <a:lnTo>
                    <a:pt x="33" y="0"/>
                  </a:lnTo>
                  <a:lnTo>
                    <a:pt x="44" y="3"/>
                  </a:lnTo>
                  <a:lnTo>
                    <a:pt x="52" y="0"/>
                  </a:lnTo>
                  <a:lnTo>
                    <a:pt x="53" y="7"/>
                  </a:lnTo>
                  <a:lnTo>
                    <a:pt x="68" y="11"/>
                  </a:lnTo>
                  <a:lnTo>
                    <a:pt x="68" y="18"/>
                  </a:lnTo>
                  <a:lnTo>
                    <a:pt x="82" y="14"/>
                  </a:lnTo>
                  <a:lnTo>
                    <a:pt x="90" y="9"/>
                  </a:lnTo>
                  <a:lnTo>
                    <a:pt x="106" y="16"/>
                  </a:lnTo>
                  <a:lnTo>
                    <a:pt x="114" y="22"/>
                  </a:lnTo>
                  <a:lnTo>
                    <a:pt x="114" y="2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5">
              <a:extLst>
                <a:ext uri="{FF2B5EF4-FFF2-40B4-BE49-F238E27FC236}">
                  <a16:creationId xmlns:a16="http://schemas.microsoft.com/office/drawing/2014/main" id="{F8ADBF80-71B5-A38D-930A-2794E6B7EEB9}"/>
                </a:ext>
              </a:extLst>
            </p:cNvPr>
            <p:cNvSpPr>
              <a:spLocks/>
            </p:cNvSpPr>
            <p:nvPr/>
          </p:nvSpPr>
          <p:spPr bwMode="auto">
            <a:xfrm>
              <a:off x="8842367" y="4027128"/>
              <a:ext cx="44440" cy="53963"/>
            </a:xfrm>
            <a:custGeom>
              <a:avLst/>
              <a:gdLst>
                <a:gd name="T0" fmla="*/ 25 w 28"/>
                <a:gd name="T1" fmla="*/ 24 h 34"/>
                <a:gd name="T2" fmla="*/ 19 w 28"/>
                <a:gd name="T3" fmla="*/ 34 h 34"/>
                <a:gd name="T4" fmla="*/ 16 w 28"/>
                <a:gd name="T5" fmla="*/ 31 h 34"/>
                <a:gd name="T6" fmla="*/ 12 w 28"/>
                <a:gd name="T7" fmla="*/ 32 h 34"/>
                <a:gd name="T8" fmla="*/ 2 w 28"/>
                <a:gd name="T9" fmla="*/ 32 h 34"/>
                <a:gd name="T10" fmla="*/ 2 w 28"/>
                <a:gd name="T11" fmla="*/ 26 h 34"/>
                <a:gd name="T12" fmla="*/ 0 w 28"/>
                <a:gd name="T13" fmla="*/ 20 h 34"/>
                <a:gd name="T14" fmla="*/ 6 w 28"/>
                <a:gd name="T15" fmla="*/ 11 h 34"/>
                <a:gd name="T16" fmla="*/ 11 w 28"/>
                <a:gd name="T17" fmla="*/ 3 h 34"/>
                <a:gd name="T18" fmla="*/ 19 w 28"/>
                <a:gd name="T19" fmla="*/ 5 h 34"/>
                <a:gd name="T20" fmla="*/ 24 w 28"/>
                <a:gd name="T21" fmla="*/ 0 h 34"/>
                <a:gd name="T22" fmla="*/ 28 w 28"/>
                <a:gd name="T23" fmla="*/ 6 h 34"/>
                <a:gd name="T24" fmla="*/ 28 w 28"/>
                <a:gd name="T25" fmla="*/ 14 h 34"/>
                <a:gd name="T26" fmla="*/ 18 w 28"/>
                <a:gd name="T27" fmla="*/ 19 h 34"/>
                <a:gd name="T28" fmla="*/ 25 w 28"/>
                <a:gd name="T29" fmla="*/ 24 h 34"/>
                <a:gd name="T30" fmla="*/ 25 w 28"/>
                <a:gd name="T3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4">
                  <a:moveTo>
                    <a:pt x="25" y="24"/>
                  </a:moveTo>
                  <a:lnTo>
                    <a:pt x="19" y="34"/>
                  </a:lnTo>
                  <a:lnTo>
                    <a:pt x="16" y="31"/>
                  </a:lnTo>
                  <a:lnTo>
                    <a:pt x="12" y="32"/>
                  </a:lnTo>
                  <a:lnTo>
                    <a:pt x="2" y="32"/>
                  </a:lnTo>
                  <a:lnTo>
                    <a:pt x="2" y="26"/>
                  </a:lnTo>
                  <a:lnTo>
                    <a:pt x="0" y="20"/>
                  </a:lnTo>
                  <a:lnTo>
                    <a:pt x="6" y="11"/>
                  </a:lnTo>
                  <a:lnTo>
                    <a:pt x="11" y="3"/>
                  </a:lnTo>
                  <a:lnTo>
                    <a:pt x="19" y="5"/>
                  </a:lnTo>
                  <a:lnTo>
                    <a:pt x="24" y="0"/>
                  </a:lnTo>
                  <a:lnTo>
                    <a:pt x="28" y="6"/>
                  </a:lnTo>
                  <a:lnTo>
                    <a:pt x="28" y="14"/>
                  </a:lnTo>
                  <a:lnTo>
                    <a:pt x="18" y="19"/>
                  </a:lnTo>
                  <a:lnTo>
                    <a:pt x="25" y="24"/>
                  </a:lnTo>
                  <a:lnTo>
                    <a:pt x="25" y="2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6">
              <a:extLst>
                <a:ext uri="{FF2B5EF4-FFF2-40B4-BE49-F238E27FC236}">
                  <a16:creationId xmlns:a16="http://schemas.microsoft.com/office/drawing/2014/main" id="{73B7D64C-BA78-A1F1-A809-DE84045A14C3}"/>
                </a:ext>
              </a:extLst>
            </p:cNvPr>
            <p:cNvSpPr>
              <a:spLocks/>
            </p:cNvSpPr>
            <p:nvPr/>
          </p:nvSpPr>
          <p:spPr bwMode="auto">
            <a:xfrm>
              <a:off x="7980542" y="2730435"/>
              <a:ext cx="39679" cy="38091"/>
            </a:xfrm>
            <a:custGeom>
              <a:avLst/>
              <a:gdLst>
                <a:gd name="T0" fmla="*/ 25 w 25"/>
                <a:gd name="T1" fmla="*/ 10 h 24"/>
                <a:gd name="T2" fmla="*/ 18 w 25"/>
                <a:gd name="T3" fmla="*/ 24 h 24"/>
                <a:gd name="T4" fmla="*/ 3 w 25"/>
                <a:gd name="T5" fmla="*/ 14 h 24"/>
                <a:gd name="T6" fmla="*/ 0 w 25"/>
                <a:gd name="T7" fmla="*/ 6 h 24"/>
                <a:gd name="T8" fmla="*/ 21 w 25"/>
                <a:gd name="T9" fmla="*/ 0 h 24"/>
                <a:gd name="T10" fmla="*/ 25 w 25"/>
                <a:gd name="T11" fmla="*/ 10 h 24"/>
              </a:gdLst>
              <a:ahLst/>
              <a:cxnLst>
                <a:cxn ang="0">
                  <a:pos x="T0" y="T1"/>
                </a:cxn>
                <a:cxn ang="0">
                  <a:pos x="T2" y="T3"/>
                </a:cxn>
                <a:cxn ang="0">
                  <a:pos x="T4" y="T5"/>
                </a:cxn>
                <a:cxn ang="0">
                  <a:pos x="T6" y="T7"/>
                </a:cxn>
                <a:cxn ang="0">
                  <a:pos x="T8" y="T9"/>
                </a:cxn>
                <a:cxn ang="0">
                  <a:pos x="T10" y="T11"/>
                </a:cxn>
              </a:cxnLst>
              <a:rect l="0" t="0" r="r" b="b"/>
              <a:pathLst>
                <a:path w="25" h="24">
                  <a:moveTo>
                    <a:pt x="25" y="10"/>
                  </a:moveTo>
                  <a:lnTo>
                    <a:pt x="18" y="24"/>
                  </a:lnTo>
                  <a:lnTo>
                    <a:pt x="3" y="14"/>
                  </a:lnTo>
                  <a:lnTo>
                    <a:pt x="0" y="6"/>
                  </a:lnTo>
                  <a:lnTo>
                    <a:pt x="21" y="0"/>
                  </a:lnTo>
                  <a:lnTo>
                    <a:pt x="25"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77">
              <a:extLst>
                <a:ext uri="{FF2B5EF4-FFF2-40B4-BE49-F238E27FC236}">
                  <a16:creationId xmlns:a16="http://schemas.microsoft.com/office/drawing/2014/main" id="{812BA22A-5291-D2C1-DD78-1A98D14C8848}"/>
                </a:ext>
              </a:extLst>
            </p:cNvPr>
            <p:cNvSpPr>
              <a:spLocks/>
            </p:cNvSpPr>
            <p:nvPr/>
          </p:nvSpPr>
          <p:spPr bwMode="auto">
            <a:xfrm>
              <a:off x="7918644" y="2685995"/>
              <a:ext cx="61898" cy="82531"/>
            </a:xfrm>
            <a:custGeom>
              <a:avLst/>
              <a:gdLst>
                <a:gd name="T0" fmla="*/ 26 w 39"/>
                <a:gd name="T1" fmla="*/ 49 h 52"/>
                <a:gd name="T2" fmla="*/ 18 w 39"/>
                <a:gd name="T3" fmla="*/ 52 h 52"/>
                <a:gd name="T4" fmla="*/ 7 w 39"/>
                <a:gd name="T5" fmla="*/ 49 h 52"/>
                <a:gd name="T6" fmla="*/ 0 w 39"/>
                <a:gd name="T7" fmla="*/ 39 h 52"/>
                <a:gd name="T8" fmla="*/ 0 w 39"/>
                <a:gd name="T9" fmla="*/ 21 h 52"/>
                <a:gd name="T10" fmla="*/ 1 w 39"/>
                <a:gd name="T11" fmla="*/ 17 h 52"/>
                <a:gd name="T12" fmla="*/ 5 w 39"/>
                <a:gd name="T13" fmla="*/ 11 h 52"/>
                <a:gd name="T14" fmla="*/ 17 w 39"/>
                <a:gd name="T15" fmla="*/ 10 h 52"/>
                <a:gd name="T16" fmla="*/ 22 w 39"/>
                <a:gd name="T17" fmla="*/ 5 h 52"/>
                <a:gd name="T18" fmla="*/ 32 w 39"/>
                <a:gd name="T19" fmla="*/ 0 h 52"/>
                <a:gd name="T20" fmla="*/ 32 w 39"/>
                <a:gd name="T21" fmla="*/ 9 h 52"/>
                <a:gd name="T22" fmla="*/ 28 w 39"/>
                <a:gd name="T23" fmla="*/ 15 h 52"/>
                <a:gd name="T24" fmla="*/ 31 w 39"/>
                <a:gd name="T25" fmla="*/ 19 h 52"/>
                <a:gd name="T26" fmla="*/ 39 w 39"/>
                <a:gd name="T27" fmla="*/ 22 h 52"/>
                <a:gd name="T28" fmla="*/ 36 w 39"/>
                <a:gd name="T29" fmla="*/ 29 h 52"/>
                <a:gd name="T30" fmla="*/ 31 w 39"/>
                <a:gd name="T31" fmla="*/ 28 h 52"/>
                <a:gd name="T32" fmla="*/ 22 w 39"/>
                <a:gd name="T33" fmla="*/ 40 h 52"/>
                <a:gd name="T34" fmla="*/ 26 w 39"/>
                <a:gd name="T35"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52">
                  <a:moveTo>
                    <a:pt x="26" y="49"/>
                  </a:moveTo>
                  <a:lnTo>
                    <a:pt x="18" y="52"/>
                  </a:lnTo>
                  <a:lnTo>
                    <a:pt x="7" y="49"/>
                  </a:lnTo>
                  <a:lnTo>
                    <a:pt x="0" y="39"/>
                  </a:lnTo>
                  <a:lnTo>
                    <a:pt x="0" y="21"/>
                  </a:lnTo>
                  <a:lnTo>
                    <a:pt x="1" y="17"/>
                  </a:lnTo>
                  <a:lnTo>
                    <a:pt x="5" y="11"/>
                  </a:lnTo>
                  <a:lnTo>
                    <a:pt x="17" y="10"/>
                  </a:lnTo>
                  <a:lnTo>
                    <a:pt x="22" y="5"/>
                  </a:lnTo>
                  <a:lnTo>
                    <a:pt x="32" y="0"/>
                  </a:lnTo>
                  <a:lnTo>
                    <a:pt x="32" y="9"/>
                  </a:lnTo>
                  <a:lnTo>
                    <a:pt x="28" y="15"/>
                  </a:lnTo>
                  <a:lnTo>
                    <a:pt x="31" y="19"/>
                  </a:lnTo>
                  <a:lnTo>
                    <a:pt x="39" y="22"/>
                  </a:lnTo>
                  <a:lnTo>
                    <a:pt x="36" y="29"/>
                  </a:lnTo>
                  <a:lnTo>
                    <a:pt x="31" y="28"/>
                  </a:lnTo>
                  <a:lnTo>
                    <a:pt x="22" y="40"/>
                  </a:lnTo>
                  <a:lnTo>
                    <a:pt x="26" y="4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78">
              <a:extLst>
                <a:ext uri="{FF2B5EF4-FFF2-40B4-BE49-F238E27FC236}">
                  <a16:creationId xmlns:a16="http://schemas.microsoft.com/office/drawing/2014/main" id="{D11558B2-21ED-F060-0369-B35BA3122BAB}"/>
                </a:ext>
              </a:extLst>
            </p:cNvPr>
            <p:cNvSpPr>
              <a:spLocks/>
            </p:cNvSpPr>
            <p:nvPr/>
          </p:nvSpPr>
          <p:spPr bwMode="auto">
            <a:xfrm>
              <a:off x="5852168" y="3811277"/>
              <a:ext cx="95230" cy="68247"/>
            </a:xfrm>
            <a:custGeom>
              <a:avLst/>
              <a:gdLst>
                <a:gd name="T0" fmla="*/ 3 w 60"/>
                <a:gd name="T1" fmla="*/ 35 h 43"/>
                <a:gd name="T2" fmla="*/ 4 w 60"/>
                <a:gd name="T3" fmla="*/ 30 h 43"/>
                <a:gd name="T4" fmla="*/ 0 w 60"/>
                <a:gd name="T5" fmla="*/ 24 h 43"/>
                <a:gd name="T6" fmla="*/ 4 w 60"/>
                <a:gd name="T7" fmla="*/ 21 h 43"/>
                <a:gd name="T8" fmla="*/ 7 w 60"/>
                <a:gd name="T9" fmla="*/ 13 h 43"/>
                <a:gd name="T10" fmla="*/ 6 w 60"/>
                <a:gd name="T11" fmla="*/ 3 h 43"/>
                <a:gd name="T12" fmla="*/ 8 w 60"/>
                <a:gd name="T13" fmla="*/ 0 h 43"/>
                <a:gd name="T14" fmla="*/ 21 w 60"/>
                <a:gd name="T15" fmla="*/ 0 h 43"/>
                <a:gd name="T16" fmla="*/ 30 w 60"/>
                <a:gd name="T17" fmla="*/ 4 h 43"/>
                <a:gd name="T18" fmla="*/ 35 w 60"/>
                <a:gd name="T19" fmla="*/ 4 h 43"/>
                <a:gd name="T20" fmla="*/ 37 w 60"/>
                <a:gd name="T21" fmla="*/ 11 h 43"/>
                <a:gd name="T22" fmla="*/ 47 w 60"/>
                <a:gd name="T23" fmla="*/ 10 h 43"/>
                <a:gd name="T24" fmla="*/ 45 w 60"/>
                <a:gd name="T25" fmla="*/ 16 h 43"/>
                <a:gd name="T26" fmla="*/ 53 w 60"/>
                <a:gd name="T27" fmla="*/ 17 h 43"/>
                <a:gd name="T28" fmla="*/ 60 w 60"/>
                <a:gd name="T29" fmla="*/ 24 h 43"/>
                <a:gd name="T30" fmla="*/ 53 w 60"/>
                <a:gd name="T31" fmla="*/ 32 h 43"/>
                <a:gd name="T32" fmla="*/ 45 w 60"/>
                <a:gd name="T33" fmla="*/ 27 h 43"/>
                <a:gd name="T34" fmla="*/ 38 w 60"/>
                <a:gd name="T35" fmla="*/ 28 h 43"/>
                <a:gd name="T36" fmla="*/ 33 w 60"/>
                <a:gd name="T37" fmla="*/ 27 h 43"/>
                <a:gd name="T38" fmla="*/ 29 w 60"/>
                <a:gd name="T39" fmla="*/ 31 h 43"/>
                <a:gd name="T40" fmla="*/ 23 w 60"/>
                <a:gd name="T41" fmla="*/ 32 h 43"/>
                <a:gd name="T42" fmla="*/ 21 w 60"/>
                <a:gd name="T43" fmla="*/ 27 h 43"/>
                <a:gd name="T44" fmla="*/ 15 w 60"/>
                <a:gd name="T45" fmla="*/ 30 h 43"/>
                <a:gd name="T46" fmla="*/ 7 w 60"/>
                <a:gd name="T47" fmla="*/ 43 h 43"/>
                <a:gd name="T48" fmla="*/ 3 w 60"/>
                <a:gd name="T49" fmla="*/ 40 h 43"/>
                <a:gd name="T50" fmla="*/ 3 w 60"/>
                <a:gd name="T51" fmla="*/ 35 h 43"/>
                <a:gd name="T52" fmla="*/ 3 w 60"/>
                <a:gd name="T53"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3">
                  <a:moveTo>
                    <a:pt x="3" y="35"/>
                  </a:moveTo>
                  <a:lnTo>
                    <a:pt x="4" y="30"/>
                  </a:lnTo>
                  <a:lnTo>
                    <a:pt x="0" y="24"/>
                  </a:lnTo>
                  <a:lnTo>
                    <a:pt x="4" y="21"/>
                  </a:lnTo>
                  <a:lnTo>
                    <a:pt x="7" y="13"/>
                  </a:lnTo>
                  <a:lnTo>
                    <a:pt x="6" y="3"/>
                  </a:lnTo>
                  <a:lnTo>
                    <a:pt x="8" y="0"/>
                  </a:lnTo>
                  <a:lnTo>
                    <a:pt x="21" y="0"/>
                  </a:lnTo>
                  <a:lnTo>
                    <a:pt x="30" y="4"/>
                  </a:lnTo>
                  <a:lnTo>
                    <a:pt x="35" y="4"/>
                  </a:lnTo>
                  <a:lnTo>
                    <a:pt x="37" y="11"/>
                  </a:lnTo>
                  <a:lnTo>
                    <a:pt x="47" y="10"/>
                  </a:lnTo>
                  <a:lnTo>
                    <a:pt x="45" y="16"/>
                  </a:lnTo>
                  <a:lnTo>
                    <a:pt x="53" y="17"/>
                  </a:lnTo>
                  <a:lnTo>
                    <a:pt x="60" y="24"/>
                  </a:lnTo>
                  <a:lnTo>
                    <a:pt x="53" y="32"/>
                  </a:lnTo>
                  <a:lnTo>
                    <a:pt x="45" y="27"/>
                  </a:lnTo>
                  <a:lnTo>
                    <a:pt x="38" y="28"/>
                  </a:lnTo>
                  <a:lnTo>
                    <a:pt x="33" y="27"/>
                  </a:lnTo>
                  <a:lnTo>
                    <a:pt x="29" y="31"/>
                  </a:lnTo>
                  <a:lnTo>
                    <a:pt x="23" y="32"/>
                  </a:lnTo>
                  <a:lnTo>
                    <a:pt x="21" y="27"/>
                  </a:lnTo>
                  <a:lnTo>
                    <a:pt x="15" y="30"/>
                  </a:lnTo>
                  <a:lnTo>
                    <a:pt x="7" y="43"/>
                  </a:lnTo>
                  <a:lnTo>
                    <a:pt x="3" y="40"/>
                  </a:lnTo>
                  <a:lnTo>
                    <a:pt x="3" y="35"/>
                  </a:lnTo>
                  <a:lnTo>
                    <a:pt x="3" y="3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79">
              <a:extLst>
                <a:ext uri="{FF2B5EF4-FFF2-40B4-BE49-F238E27FC236}">
                  <a16:creationId xmlns:a16="http://schemas.microsoft.com/office/drawing/2014/main" id="{4EF589D5-C0A6-1343-488F-EECDAB983F02}"/>
                </a:ext>
              </a:extLst>
            </p:cNvPr>
            <p:cNvSpPr>
              <a:spLocks/>
            </p:cNvSpPr>
            <p:nvPr/>
          </p:nvSpPr>
          <p:spPr bwMode="auto">
            <a:xfrm>
              <a:off x="7515506" y="3290696"/>
              <a:ext cx="536459" cy="545976"/>
            </a:xfrm>
            <a:custGeom>
              <a:avLst/>
              <a:gdLst>
                <a:gd name="T0" fmla="*/ 274 w 338"/>
                <a:gd name="T1" fmla="*/ 3 h 344"/>
                <a:gd name="T2" fmla="*/ 271 w 338"/>
                <a:gd name="T3" fmla="*/ 13 h 344"/>
                <a:gd name="T4" fmla="*/ 274 w 338"/>
                <a:gd name="T5" fmla="*/ 31 h 344"/>
                <a:gd name="T6" fmla="*/ 271 w 338"/>
                <a:gd name="T7" fmla="*/ 47 h 344"/>
                <a:gd name="T8" fmla="*/ 261 w 338"/>
                <a:gd name="T9" fmla="*/ 58 h 344"/>
                <a:gd name="T10" fmla="*/ 262 w 338"/>
                <a:gd name="T11" fmla="*/ 72 h 344"/>
                <a:gd name="T12" fmla="*/ 276 w 338"/>
                <a:gd name="T13" fmla="*/ 83 h 344"/>
                <a:gd name="T14" fmla="*/ 276 w 338"/>
                <a:gd name="T15" fmla="*/ 87 h 344"/>
                <a:gd name="T16" fmla="*/ 286 w 338"/>
                <a:gd name="T17" fmla="*/ 95 h 344"/>
                <a:gd name="T18" fmla="*/ 294 w 338"/>
                <a:gd name="T19" fmla="*/ 130 h 344"/>
                <a:gd name="T20" fmla="*/ 299 w 338"/>
                <a:gd name="T21" fmla="*/ 147 h 344"/>
                <a:gd name="T22" fmla="*/ 301 w 338"/>
                <a:gd name="T23" fmla="*/ 155 h 344"/>
                <a:gd name="T24" fmla="*/ 299 w 338"/>
                <a:gd name="T25" fmla="*/ 170 h 344"/>
                <a:gd name="T26" fmla="*/ 299 w 338"/>
                <a:gd name="T27" fmla="*/ 179 h 344"/>
                <a:gd name="T28" fmla="*/ 298 w 338"/>
                <a:gd name="T29" fmla="*/ 190 h 344"/>
                <a:gd name="T30" fmla="*/ 299 w 338"/>
                <a:gd name="T31" fmla="*/ 201 h 344"/>
                <a:gd name="T32" fmla="*/ 293 w 338"/>
                <a:gd name="T33" fmla="*/ 210 h 344"/>
                <a:gd name="T34" fmla="*/ 303 w 338"/>
                <a:gd name="T35" fmla="*/ 224 h 344"/>
                <a:gd name="T36" fmla="*/ 304 w 338"/>
                <a:gd name="T37" fmla="*/ 232 h 344"/>
                <a:gd name="T38" fmla="*/ 310 w 338"/>
                <a:gd name="T39" fmla="*/ 242 h 344"/>
                <a:gd name="T40" fmla="*/ 317 w 338"/>
                <a:gd name="T41" fmla="*/ 238 h 344"/>
                <a:gd name="T42" fmla="*/ 331 w 338"/>
                <a:gd name="T43" fmla="*/ 247 h 344"/>
                <a:gd name="T44" fmla="*/ 338 w 338"/>
                <a:gd name="T45" fmla="*/ 259 h 344"/>
                <a:gd name="T46" fmla="*/ 282 w 338"/>
                <a:gd name="T47" fmla="*/ 296 h 344"/>
                <a:gd name="T48" fmla="*/ 235 w 338"/>
                <a:gd name="T49" fmla="*/ 333 h 344"/>
                <a:gd name="T50" fmla="*/ 212 w 338"/>
                <a:gd name="T51" fmla="*/ 341 h 344"/>
                <a:gd name="T52" fmla="*/ 194 w 338"/>
                <a:gd name="T53" fmla="*/ 344 h 344"/>
                <a:gd name="T54" fmla="*/ 194 w 338"/>
                <a:gd name="T55" fmla="*/ 332 h 344"/>
                <a:gd name="T56" fmla="*/ 185 w 338"/>
                <a:gd name="T57" fmla="*/ 328 h 344"/>
                <a:gd name="T58" fmla="*/ 175 w 338"/>
                <a:gd name="T59" fmla="*/ 323 h 344"/>
                <a:gd name="T60" fmla="*/ 171 w 338"/>
                <a:gd name="T61" fmla="*/ 314 h 344"/>
                <a:gd name="T62" fmla="*/ 116 w 338"/>
                <a:gd name="T63" fmla="*/ 272 h 344"/>
                <a:gd name="T64" fmla="*/ 61 w 338"/>
                <a:gd name="T65" fmla="*/ 231 h 344"/>
                <a:gd name="T66" fmla="*/ 0 w 338"/>
                <a:gd name="T67" fmla="*/ 185 h 344"/>
                <a:gd name="T68" fmla="*/ 0 w 338"/>
                <a:gd name="T69" fmla="*/ 181 h 344"/>
                <a:gd name="T70" fmla="*/ 1 w 338"/>
                <a:gd name="T71" fmla="*/ 180 h 344"/>
                <a:gd name="T72" fmla="*/ 1 w 338"/>
                <a:gd name="T73" fmla="*/ 158 h 344"/>
                <a:gd name="T74" fmla="*/ 28 w 338"/>
                <a:gd name="T75" fmla="*/ 144 h 344"/>
                <a:gd name="T76" fmla="*/ 43 w 338"/>
                <a:gd name="T77" fmla="*/ 141 h 344"/>
                <a:gd name="T78" fmla="*/ 57 w 338"/>
                <a:gd name="T79" fmla="*/ 135 h 344"/>
                <a:gd name="T80" fmla="*/ 63 w 338"/>
                <a:gd name="T81" fmla="*/ 126 h 344"/>
                <a:gd name="T82" fmla="*/ 82 w 338"/>
                <a:gd name="T83" fmla="*/ 118 h 344"/>
                <a:gd name="T84" fmla="*/ 83 w 338"/>
                <a:gd name="T85" fmla="*/ 104 h 344"/>
                <a:gd name="T86" fmla="*/ 92 w 338"/>
                <a:gd name="T87" fmla="*/ 102 h 344"/>
                <a:gd name="T88" fmla="*/ 100 w 338"/>
                <a:gd name="T89" fmla="*/ 95 h 344"/>
                <a:gd name="T90" fmla="*/ 120 w 338"/>
                <a:gd name="T91" fmla="*/ 93 h 344"/>
                <a:gd name="T92" fmla="*/ 123 w 338"/>
                <a:gd name="T93" fmla="*/ 85 h 344"/>
                <a:gd name="T94" fmla="*/ 120 w 338"/>
                <a:gd name="T95" fmla="*/ 81 h 344"/>
                <a:gd name="T96" fmla="*/ 114 w 338"/>
                <a:gd name="T97" fmla="*/ 61 h 344"/>
                <a:gd name="T98" fmla="*/ 113 w 338"/>
                <a:gd name="T99" fmla="*/ 49 h 344"/>
                <a:gd name="T100" fmla="*/ 107 w 338"/>
                <a:gd name="T101" fmla="*/ 37 h 344"/>
                <a:gd name="T102" fmla="*/ 123 w 338"/>
                <a:gd name="T103" fmla="*/ 27 h 344"/>
                <a:gd name="T104" fmla="*/ 140 w 338"/>
                <a:gd name="T105" fmla="*/ 24 h 344"/>
                <a:gd name="T106" fmla="*/ 149 w 338"/>
                <a:gd name="T107" fmla="*/ 15 h 344"/>
                <a:gd name="T108" fmla="*/ 164 w 338"/>
                <a:gd name="T109" fmla="*/ 10 h 344"/>
                <a:gd name="T110" fmla="*/ 191 w 338"/>
                <a:gd name="T111" fmla="*/ 7 h 344"/>
                <a:gd name="T112" fmla="*/ 217 w 338"/>
                <a:gd name="T113" fmla="*/ 5 h 344"/>
                <a:gd name="T114" fmla="*/ 225 w 338"/>
                <a:gd name="T115" fmla="*/ 7 h 344"/>
                <a:gd name="T116" fmla="*/ 239 w 338"/>
                <a:gd name="T117" fmla="*/ 0 h 344"/>
                <a:gd name="T118" fmla="*/ 257 w 338"/>
                <a:gd name="T119" fmla="*/ 0 h 344"/>
                <a:gd name="T120" fmla="*/ 263 w 338"/>
                <a:gd name="T121" fmla="*/ 4 h 344"/>
                <a:gd name="T122" fmla="*/ 274 w 338"/>
                <a:gd name="T123" fmla="*/ 3 h 344"/>
                <a:gd name="T124" fmla="*/ 274 w 338"/>
                <a:gd name="T125" fmla="*/ 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 h="344">
                  <a:moveTo>
                    <a:pt x="274" y="3"/>
                  </a:moveTo>
                  <a:lnTo>
                    <a:pt x="271" y="13"/>
                  </a:lnTo>
                  <a:lnTo>
                    <a:pt x="274" y="31"/>
                  </a:lnTo>
                  <a:lnTo>
                    <a:pt x="271" y="47"/>
                  </a:lnTo>
                  <a:lnTo>
                    <a:pt x="261" y="58"/>
                  </a:lnTo>
                  <a:lnTo>
                    <a:pt x="262" y="72"/>
                  </a:lnTo>
                  <a:lnTo>
                    <a:pt x="276" y="83"/>
                  </a:lnTo>
                  <a:lnTo>
                    <a:pt x="276" y="87"/>
                  </a:lnTo>
                  <a:lnTo>
                    <a:pt x="286" y="95"/>
                  </a:lnTo>
                  <a:lnTo>
                    <a:pt x="294" y="130"/>
                  </a:lnTo>
                  <a:lnTo>
                    <a:pt x="299" y="147"/>
                  </a:lnTo>
                  <a:lnTo>
                    <a:pt x="301" y="155"/>
                  </a:lnTo>
                  <a:lnTo>
                    <a:pt x="299" y="170"/>
                  </a:lnTo>
                  <a:lnTo>
                    <a:pt x="299" y="179"/>
                  </a:lnTo>
                  <a:lnTo>
                    <a:pt x="298" y="190"/>
                  </a:lnTo>
                  <a:lnTo>
                    <a:pt x="299" y="201"/>
                  </a:lnTo>
                  <a:lnTo>
                    <a:pt x="293" y="210"/>
                  </a:lnTo>
                  <a:lnTo>
                    <a:pt x="303" y="224"/>
                  </a:lnTo>
                  <a:lnTo>
                    <a:pt x="304" y="232"/>
                  </a:lnTo>
                  <a:lnTo>
                    <a:pt x="310" y="242"/>
                  </a:lnTo>
                  <a:lnTo>
                    <a:pt x="317" y="238"/>
                  </a:lnTo>
                  <a:lnTo>
                    <a:pt x="331" y="247"/>
                  </a:lnTo>
                  <a:lnTo>
                    <a:pt x="338" y="259"/>
                  </a:lnTo>
                  <a:lnTo>
                    <a:pt x="282" y="296"/>
                  </a:lnTo>
                  <a:lnTo>
                    <a:pt x="235" y="333"/>
                  </a:lnTo>
                  <a:lnTo>
                    <a:pt x="212" y="341"/>
                  </a:lnTo>
                  <a:lnTo>
                    <a:pt x="194" y="344"/>
                  </a:lnTo>
                  <a:lnTo>
                    <a:pt x="194" y="332"/>
                  </a:lnTo>
                  <a:lnTo>
                    <a:pt x="185" y="328"/>
                  </a:lnTo>
                  <a:lnTo>
                    <a:pt x="175" y="323"/>
                  </a:lnTo>
                  <a:lnTo>
                    <a:pt x="171" y="314"/>
                  </a:lnTo>
                  <a:lnTo>
                    <a:pt x="116" y="272"/>
                  </a:lnTo>
                  <a:lnTo>
                    <a:pt x="61" y="231"/>
                  </a:lnTo>
                  <a:lnTo>
                    <a:pt x="0" y="185"/>
                  </a:lnTo>
                  <a:lnTo>
                    <a:pt x="0" y="181"/>
                  </a:lnTo>
                  <a:lnTo>
                    <a:pt x="1" y="180"/>
                  </a:lnTo>
                  <a:lnTo>
                    <a:pt x="1" y="158"/>
                  </a:lnTo>
                  <a:lnTo>
                    <a:pt x="28" y="144"/>
                  </a:lnTo>
                  <a:lnTo>
                    <a:pt x="43" y="141"/>
                  </a:lnTo>
                  <a:lnTo>
                    <a:pt x="57" y="135"/>
                  </a:lnTo>
                  <a:lnTo>
                    <a:pt x="63" y="126"/>
                  </a:lnTo>
                  <a:lnTo>
                    <a:pt x="82" y="118"/>
                  </a:lnTo>
                  <a:lnTo>
                    <a:pt x="83" y="104"/>
                  </a:lnTo>
                  <a:lnTo>
                    <a:pt x="92" y="102"/>
                  </a:lnTo>
                  <a:lnTo>
                    <a:pt x="100" y="95"/>
                  </a:lnTo>
                  <a:lnTo>
                    <a:pt x="120" y="93"/>
                  </a:lnTo>
                  <a:lnTo>
                    <a:pt x="123" y="85"/>
                  </a:lnTo>
                  <a:lnTo>
                    <a:pt x="120" y="81"/>
                  </a:lnTo>
                  <a:lnTo>
                    <a:pt x="114" y="61"/>
                  </a:lnTo>
                  <a:lnTo>
                    <a:pt x="113" y="49"/>
                  </a:lnTo>
                  <a:lnTo>
                    <a:pt x="107" y="37"/>
                  </a:lnTo>
                  <a:lnTo>
                    <a:pt x="123" y="27"/>
                  </a:lnTo>
                  <a:lnTo>
                    <a:pt x="140" y="24"/>
                  </a:lnTo>
                  <a:lnTo>
                    <a:pt x="149" y="15"/>
                  </a:lnTo>
                  <a:lnTo>
                    <a:pt x="164" y="10"/>
                  </a:lnTo>
                  <a:lnTo>
                    <a:pt x="191" y="7"/>
                  </a:lnTo>
                  <a:lnTo>
                    <a:pt x="217" y="5"/>
                  </a:lnTo>
                  <a:lnTo>
                    <a:pt x="225" y="7"/>
                  </a:lnTo>
                  <a:lnTo>
                    <a:pt x="239" y="0"/>
                  </a:lnTo>
                  <a:lnTo>
                    <a:pt x="257" y="0"/>
                  </a:lnTo>
                  <a:lnTo>
                    <a:pt x="263" y="4"/>
                  </a:lnTo>
                  <a:lnTo>
                    <a:pt x="274" y="3"/>
                  </a:lnTo>
                  <a:lnTo>
                    <a:pt x="274"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0">
              <a:extLst>
                <a:ext uri="{FF2B5EF4-FFF2-40B4-BE49-F238E27FC236}">
                  <a16:creationId xmlns:a16="http://schemas.microsoft.com/office/drawing/2014/main" id="{7B5F2772-5236-D7C8-DBC5-C2FEB0DB9624}"/>
                </a:ext>
              </a:extLst>
            </p:cNvPr>
            <p:cNvSpPr>
              <a:spLocks/>
            </p:cNvSpPr>
            <p:nvPr/>
          </p:nvSpPr>
          <p:spPr bwMode="auto">
            <a:xfrm>
              <a:off x="5582352" y="4369951"/>
              <a:ext cx="152367" cy="192044"/>
            </a:xfrm>
            <a:custGeom>
              <a:avLst/>
              <a:gdLst>
                <a:gd name="T0" fmla="*/ 94 w 96"/>
                <a:gd name="T1" fmla="*/ 29 h 121"/>
                <a:gd name="T2" fmla="*/ 96 w 96"/>
                <a:gd name="T3" fmla="*/ 44 h 121"/>
                <a:gd name="T4" fmla="*/ 91 w 96"/>
                <a:gd name="T5" fmla="*/ 55 h 121"/>
                <a:gd name="T6" fmla="*/ 73 w 96"/>
                <a:gd name="T7" fmla="*/ 75 h 121"/>
                <a:gd name="T8" fmla="*/ 53 w 96"/>
                <a:gd name="T9" fmla="*/ 83 h 121"/>
                <a:gd name="T10" fmla="*/ 43 w 96"/>
                <a:gd name="T11" fmla="*/ 100 h 121"/>
                <a:gd name="T12" fmla="*/ 40 w 96"/>
                <a:gd name="T13" fmla="*/ 112 h 121"/>
                <a:gd name="T14" fmla="*/ 32 w 96"/>
                <a:gd name="T15" fmla="*/ 121 h 121"/>
                <a:gd name="T16" fmla="*/ 24 w 96"/>
                <a:gd name="T17" fmla="*/ 111 h 121"/>
                <a:gd name="T18" fmla="*/ 17 w 96"/>
                <a:gd name="T19" fmla="*/ 109 h 121"/>
                <a:gd name="T20" fmla="*/ 10 w 96"/>
                <a:gd name="T21" fmla="*/ 110 h 121"/>
                <a:gd name="T22" fmla="*/ 9 w 96"/>
                <a:gd name="T23" fmla="*/ 104 h 121"/>
                <a:gd name="T24" fmla="*/ 14 w 96"/>
                <a:gd name="T25" fmla="*/ 99 h 121"/>
                <a:gd name="T26" fmla="*/ 12 w 96"/>
                <a:gd name="T27" fmla="*/ 91 h 121"/>
                <a:gd name="T28" fmla="*/ 20 w 96"/>
                <a:gd name="T29" fmla="*/ 77 h 121"/>
                <a:gd name="T30" fmla="*/ 17 w 96"/>
                <a:gd name="T31" fmla="*/ 68 h 121"/>
                <a:gd name="T32" fmla="*/ 11 w 96"/>
                <a:gd name="T33" fmla="*/ 77 h 121"/>
                <a:gd name="T34" fmla="*/ 0 w 96"/>
                <a:gd name="T35" fmla="*/ 69 h 121"/>
                <a:gd name="T36" fmla="*/ 3 w 96"/>
                <a:gd name="T37" fmla="*/ 64 h 121"/>
                <a:gd name="T38" fmla="*/ 0 w 96"/>
                <a:gd name="T39" fmla="*/ 46 h 121"/>
                <a:gd name="T40" fmla="*/ 6 w 96"/>
                <a:gd name="T41" fmla="*/ 43 h 121"/>
                <a:gd name="T42" fmla="*/ 9 w 96"/>
                <a:gd name="T43" fmla="*/ 31 h 121"/>
                <a:gd name="T44" fmla="*/ 15 w 96"/>
                <a:gd name="T45" fmla="*/ 19 h 121"/>
                <a:gd name="T46" fmla="*/ 15 w 96"/>
                <a:gd name="T47" fmla="*/ 12 h 121"/>
                <a:gd name="T48" fmla="*/ 24 w 96"/>
                <a:gd name="T49" fmla="*/ 7 h 121"/>
                <a:gd name="T50" fmla="*/ 35 w 96"/>
                <a:gd name="T51" fmla="*/ 0 h 121"/>
                <a:gd name="T52" fmla="*/ 52 w 96"/>
                <a:gd name="T53" fmla="*/ 10 h 121"/>
                <a:gd name="T54" fmla="*/ 55 w 96"/>
                <a:gd name="T55" fmla="*/ 10 h 121"/>
                <a:gd name="T56" fmla="*/ 60 w 96"/>
                <a:gd name="T57" fmla="*/ 18 h 121"/>
                <a:gd name="T58" fmla="*/ 74 w 96"/>
                <a:gd name="T59" fmla="*/ 21 h 121"/>
                <a:gd name="T60" fmla="*/ 78 w 96"/>
                <a:gd name="T61" fmla="*/ 18 h 121"/>
                <a:gd name="T62" fmla="*/ 86 w 96"/>
                <a:gd name="T63" fmla="*/ 24 h 121"/>
                <a:gd name="T64" fmla="*/ 94 w 96"/>
                <a:gd name="T65" fmla="*/ 29 h 121"/>
                <a:gd name="T66" fmla="*/ 94 w 96"/>
                <a:gd name="T67" fmla="*/ 2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121">
                  <a:moveTo>
                    <a:pt x="94" y="29"/>
                  </a:moveTo>
                  <a:lnTo>
                    <a:pt x="96" y="44"/>
                  </a:lnTo>
                  <a:lnTo>
                    <a:pt x="91" y="55"/>
                  </a:lnTo>
                  <a:lnTo>
                    <a:pt x="73" y="75"/>
                  </a:lnTo>
                  <a:lnTo>
                    <a:pt x="53" y="83"/>
                  </a:lnTo>
                  <a:lnTo>
                    <a:pt x="43" y="100"/>
                  </a:lnTo>
                  <a:lnTo>
                    <a:pt x="40" y="112"/>
                  </a:lnTo>
                  <a:lnTo>
                    <a:pt x="32" y="121"/>
                  </a:lnTo>
                  <a:lnTo>
                    <a:pt x="24" y="111"/>
                  </a:lnTo>
                  <a:lnTo>
                    <a:pt x="17" y="109"/>
                  </a:lnTo>
                  <a:lnTo>
                    <a:pt x="10" y="110"/>
                  </a:lnTo>
                  <a:lnTo>
                    <a:pt x="9" y="104"/>
                  </a:lnTo>
                  <a:lnTo>
                    <a:pt x="14" y="99"/>
                  </a:lnTo>
                  <a:lnTo>
                    <a:pt x="12" y="91"/>
                  </a:lnTo>
                  <a:lnTo>
                    <a:pt x="20" y="77"/>
                  </a:lnTo>
                  <a:lnTo>
                    <a:pt x="17" y="68"/>
                  </a:lnTo>
                  <a:lnTo>
                    <a:pt x="11" y="77"/>
                  </a:lnTo>
                  <a:lnTo>
                    <a:pt x="0" y="69"/>
                  </a:lnTo>
                  <a:lnTo>
                    <a:pt x="3" y="64"/>
                  </a:lnTo>
                  <a:lnTo>
                    <a:pt x="0" y="46"/>
                  </a:lnTo>
                  <a:lnTo>
                    <a:pt x="6" y="43"/>
                  </a:lnTo>
                  <a:lnTo>
                    <a:pt x="9" y="31"/>
                  </a:lnTo>
                  <a:lnTo>
                    <a:pt x="15" y="19"/>
                  </a:lnTo>
                  <a:lnTo>
                    <a:pt x="15" y="12"/>
                  </a:lnTo>
                  <a:lnTo>
                    <a:pt x="24" y="7"/>
                  </a:lnTo>
                  <a:lnTo>
                    <a:pt x="35" y="0"/>
                  </a:lnTo>
                  <a:lnTo>
                    <a:pt x="52" y="10"/>
                  </a:lnTo>
                  <a:lnTo>
                    <a:pt x="55" y="10"/>
                  </a:lnTo>
                  <a:lnTo>
                    <a:pt x="60" y="18"/>
                  </a:lnTo>
                  <a:lnTo>
                    <a:pt x="74" y="21"/>
                  </a:lnTo>
                  <a:lnTo>
                    <a:pt x="78" y="18"/>
                  </a:lnTo>
                  <a:lnTo>
                    <a:pt x="86" y="24"/>
                  </a:lnTo>
                  <a:lnTo>
                    <a:pt x="94" y="29"/>
                  </a:lnTo>
                  <a:lnTo>
                    <a:pt x="94" y="2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9" name="Freeform 81">
              <a:extLst>
                <a:ext uri="{FF2B5EF4-FFF2-40B4-BE49-F238E27FC236}">
                  <a16:creationId xmlns:a16="http://schemas.microsoft.com/office/drawing/2014/main" id="{DC13278B-EA11-596E-412E-D095FD91E5E6}"/>
                </a:ext>
              </a:extLst>
            </p:cNvPr>
            <p:cNvSpPr>
              <a:spLocks/>
            </p:cNvSpPr>
            <p:nvPr/>
          </p:nvSpPr>
          <p:spPr bwMode="auto">
            <a:xfrm>
              <a:off x="8370982" y="3457344"/>
              <a:ext cx="330128" cy="288859"/>
            </a:xfrm>
            <a:custGeom>
              <a:avLst/>
              <a:gdLst>
                <a:gd name="T0" fmla="*/ 152 w 208"/>
                <a:gd name="T1" fmla="*/ 8 h 182"/>
                <a:gd name="T2" fmla="*/ 164 w 208"/>
                <a:gd name="T3" fmla="*/ 35 h 182"/>
                <a:gd name="T4" fmla="*/ 166 w 208"/>
                <a:gd name="T5" fmla="*/ 40 h 182"/>
                <a:gd name="T6" fmla="*/ 162 w 208"/>
                <a:gd name="T7" fmla="*/ 48 h 182"/>
                <a:gd name="T8" fmla="*/ 160 w 208"/>
                <a:gd name="T9" fmla="*/ 62 h 182"/>
                <a:gd name="T10" fmla="*/ 157 w 208"/>
                <a:gd name="T11" fmla="*/ 72 h 182"/>
                <a:gd name="T12" fmla="*/ 153 w 208"/>
                <a:gd name="T13" fmla="*/ 75 h 182"/>
                <a:gd name="T14" fmla="*/ 147 w 208"/>
                <a:gd name="T15" fmla="*/ 69 h 182"/>
                <a:gd name="T16" fmla="*/ 139 w 208"/>
                <a:gd name="T17" fmla="*/ 61 h 182"/>
                <a:gd name="T18" fmla="*/ 125 w 208"/>
                <a:gd name="T19" fmla="*/ 33 h 182"/>
                <a:gd name="T20" fmla="*/ 124 w 208"/>
                <a:gd name="T21" fmla="*/ 35 h 182"/>
                <a:gd name="T22" fmla="*/ 132 w 208"/>
                <a:gd name="T23" fmla="*/ 55 h 182"/>
                <a:gd name="T24" fmla="*/ 143 w 208"/>
                <a:gd name="T25" fmla="*/ 74 h 182"/>
                <a:gd name="T26" fmla="*/ 158 w 208"/>
                <a:gd name="T27" fmla="*/ 104 h 182"/>
                <a:gd name="T28" fmla="*/ 165 w 208"/>
                <a:gd name="T29" fmla="*/ 114 h 182"/>
                <a:gd name="T30" fmla="*/ 171 w 208"/>
                <a:gd name="T31" fmla="*/ 125 h 182"/>
                <a:gd name="T32" fmla="*/ 187 w 208"/>
                <a:gd name="T33" fmla="*/ 146 h 182"/>
                <a:gd name="T34" fmla="*/ 184 w 208"/>
                <a:gd name="T35" fmla="*/ 149 h 182"/>
                <a:gd name="T36" fmla="*/ 185 w 208"/>
                <a:gd name="T37" fmla="*/ 162 h 182"/>
                <a:gd name="T38" fmla="*/ 205 w 208"/>
                <a:gd name="T39" fmla="*/ 179 h 182"/>
                <a:gd name="T40" fmla="*/ 208 w 208"/>
                <a:gd name="T41" fmla="*/ 182 h 182"/>
                <a:gd name="T42" fmla="*/ 143 w 208"/>
                <a:gd name="T43" fmla="*/ 182 h 182"/>
                <a:gd name="T44" fmla="*/ 80 w 208"/>
                <a:gd name="T45" fmla="*/ 182 h 182"/>
                <a:gd name="T46" fmla="*/ 13 w 208"/>
                <a:gd name="T47" fmla="*/ 182 h 182"/>
                <a:gd name="T48" fmla="*/ 10 w 208"/>
                <a:gd name="T49" fmla="*/ 113 h 182"/>
                <a:gd name="T50" fmla="*/ 6 w 208"/>
                <a:gd name="T51" fmla="*/ 45 h 182"/>
                <a:gd name="T52" fmla="*/ 0 w 208"/>
                <a:gd name="T53" fmla="*/ 30 h 182"/>
                <a:gd name="T54" fmla="*/ 4 w 208"/>
                <a:gd name="T55" fmla="*/ 18 h 182"/>
                <a:gd name="T56" fmla="*/ 1 w 208"/>
                <a:gd name="T57" fmla="*/ 10 h 182"/>
                <a:gd name="T58" fmla="*/ 5 w 208"/>
                <a:gd name="T59" fmla="*/ 0 h 182"/>
                <a:gd name="T60" fmla="*/ 27 w 208"/>
                <a:gd name="T61" fmla="*/ 0 h 182"/>
                <a:gd name="T62" fmla="*/ 43 w 208"/>
                <a:gd name="T63" fmla="*/ 5 h 182"/>
                <a:gd name="T64" fmla="*/ 60 w 208"/>
                <a:gd name="T65" fmla="*/ 10 h 182"/>
                <a:gd name="T66" fmla="*/ 67 w 208"/>
                <a:gd name="T67" fmla="*/ 13 h 182"/>
                <a:gd name="T68" fmla="*/ 79 w 208"/>
                <a:gd name="T69" fmla="*/ 8 h 182"/>
                <a:gd name="T70" fmla="*/ 85 w 208"/>
                <a:gd name="T71" fmla="*/ 2 h 182"/>
                <a:gd name="T72" fmla="*/ 99 w 208"/>
                <a:gd name="T73" fmla="*/ 1 h 182"/>
                <a:gd name="T74" fmla="*/ 111 w 208"/>
                <a:gd name="T75" fmla="*/ 3 h 182"/>
                <a:gd name="T76" fmla="*/ 116 w 208"/>
                <a:gd name="T77" fmla="*/ 13 h 182"/>
                <a:gd name="T78" fmla="*/ 120 w 208"/>
                <a:gd name="T79" fmla="*/ 6 h 182"/>
                <a:gd name="T80" fmla="*/ 132 w 208"/>
                <a:gd name="T81" fmla="*/ 10 h 182"/>
                <a:gd name="T82" fmla="*/ 145 w 208"/>
                <a:gd name="T83" fmla="*/ 12 h 182"/>
                <a:gd name="T84" fmla="*/ 152 w 208"/>
                <a:gd name="T85" fmla="*/ 8 h 182"/>
                <a:gd name="T86" fmla="*/ 152 w 208"/>
                <a:gd name="T87"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82">
                  <a:moveTo>
                    <a:pt x="152" y="8"/>
                  </a:moveTo>
                  <a:lnTo>
                    <a:pt x="164" y="35"/>
                  </a:lnTo>
                  <a:lnTo>
                    <a:pt x="166" y="40"/>
                  </a:lnTo>
                  <a:lnTo>
                    <a:pt x="162" y="48"/>
                  </a:lnTo>
                  <a:lnTo>
                    <a:pt x="160" y="62"/>
                  </a:lnTo>
                  <a:lnTo>
                    <a:pt x="157" y="72"/>
                  </a:lnTo>
                  <a:lnTo>
                    <a:pt x="153" y="75"/>
                  </a:lnTo>
                  <a:lnTo>
                    <a:pt x="147" y="69"/>
                  </a:lnTo>
                  <a:lnTo>
                    <a:pt x="139" y="61"/>
                  </a:lnTo>
                  <a:lnTo>
                    <a:pt x="125" y="33"/>
                  </a:lnTo>
                  <a:lnTo>
                    <a:pt x="124" y="35"/>
                  </a:lnTo>
                  <a:lnTo>
                    <a:pt x="132" y="55"/>
                  </a:lnTo>
                  <a:lnTo>
                    <a:pt x="143" y="74"/>
                  </a:lnTo>
                  <a:lnTo>
                    <a:pt x="158" y="104"/>
                  </a:lnTo>
                  <a:lnTo>
                    <a:pt x="165" y="114"/>
                  </a:lnTo>
                  <a:lnTo>
                    <a:pt x="171" y="125"/>
                  </a:lnTo>
                  <a:lnTo>
                    <a:pt x="187" y="146"/>
                  </a:lnTo>
                  <a:lnTo>
                    <a:pt x="184" y="149"/>
                  </a:lnTo>
                  <a:lnTo>
                    <a:pt x="185" y="162"/>
                  </a:lnTo>
                  <a:lnTo>
                    <a:pt x="205" y="179"/>
                  </a:lnTo>
                  <a:lnTo>
                    <a:pt x="208" y="182"/>
                  </a:lnTo>
                  <a:lnTo>
                    <a:pt x="143" y="182"/>
                  </a:lnTo>
                  <a:lnTo>
                    <a:pt x="80" y="182"/>
                  </a:lnTo>
                  <a:lnTo>
                    <a:pt x="13" y="182"/>
                  </a:lnTo>
                  <a:lnTo>
                    <a:pt x="10" y="113"/>
                  </a:lnTo>
                  <a:lnTo>
                    <a:pt x="6" y="45"/>
                  </a:lnTo>
                  <a:lnTo>
                    <a:pt x="0" y="30"/>
                  </a:lnTo>
                  <a:lnTo>
                    <a:pt x="4" y="18"/>
                  </a:lnTo>
                  <a:lnTo>
                    <a:pt x="1" y="10"/>
                  </a:lnTo>
                  <a:lnTo>
                    <a:pt x="5" y="0"/>
                  </a:lnTo>
                  <a:lnTo>
                    <a:pt x="27" y="0"/>
                  </a:lnTo>
                  <a:lnTo>
                    <a:pt x="43" y="5"/>
                  </a:lnTo>
                  <a:lnTo>
                    <a:pt x="60" y="10"/>
                  </a:lnTo>
                  <a:lnTo>
                    <a:pt x="67" y="13"/>
                  </a:lnTo>
                  <a:lnTo>
                    <a:pt x="79" y="8"/>
                  </a:lnTo>
                  <a:lnTo>
                    <a:pt x="85" y="2"/>
                  </a:lnTo>
                  <a:lnTo>
                    <a:pt x="99" y="1"/>
                  </a:lnTo>
                  <a:lnTo>
                    <a:pt x="111" y="3"/>
                  </a:lnTo>
                  <a:lnTo>
                    <a:pt x="116" y="13"/>
                  </a:lnTo>
                  <a:lnTo>
                    <a:pt x="120" y="6"/>
                  </a:lnTo>
                  <a:lnTo>
                    <a:pt x="132" y="10"/>
                  </a:lnTo>
                  <a:lnTo>
                    <a:pt x="145" y="12"/>
                  </a:lnTo>
                  <a:lnTo>
                    <a:pt x="152" y="8"/>
                  </a:lnTo>
                  <a:lnTo>
                    <a:pt x="152"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82">
              <a:extLst>
                <a:ext uri="{FF2B5EF4-FFF2-40B4-BE49-F238E27FC236}">
                  <a16:creationId xmlns:a16="http://schemas.microsoft.com/office/drawing/2014/main" id="{A26464E8-75A5-81F5-31C4-1127EC1845A9}"/>
                </a:ext>
              </a:extLst>
            </p:cNvPr>
            <p:cNvSpPr>
              <a:spLocks/>
            </p:cNvSpPr>
            <p:nvPr/>
          </p:nvSpPr>
          <p:spPr bwMode="auto">
            <a:xfrm>
              <a:off x="8697936" y="3868414"/>
              <a:ext cx="182523" cy="166649"/>
            </a:xfrm>
            <a:custGeom>
              <a:avLst/>
              <a:gdLst>
                <a:gd name="T0" fmla="*/ 115 w 115"/>
                <a:gd name="T1" fmla="*/ 100 h 105"/>
                <a:gd name="T2" fmla="*/ 110 w 115"/>
                <a:gd name="T3" fmla="*/ 105 h 105"/>
                <a:gd name="T4" fmla="*/ 102 w 115"/>
                <a:gd name="T5" fmla="*/ 103 h 105"/>
                <a:gd name="T6" fmla="*/ 96 w 115"/>
                <a:gd name="T7" fmla="*/ 97 h 105"/>
                <a:gd name="T8" fmla="*/ 89 w 115"/>
                <a:gd name="T9" fmla="*/ 86 h 105"/>
                <a:gd name="T10" fmla="*/ 82 w 115"/>
                <a:gd name="T11" fmla="*/ 80 h 105"/>
                <a:gd name="T12" fmla="*/ 77 w 115"/>
                <a:gd name="T13" fmla="*/ 74 h 105"/>
                <a:gd name="T14" fmla="*/ 62 w 115"/>
                <a:gd name="T15" fmla="*/ 66 h 105"/>
                <a:gd name="T16" fmla="*/ 50 w 115"/>
                <a:gd name="T17" fmla="*/ 66 h 105"/>
                <a:gd name="T18" fmla="*/ 47 w 115"/>
                <a:gd name="T19" fmla="*/ 62 h 105"/>
                <a:gd name="T20" fmla="*/ 37 w 115"/>
                <a:gd name="T21" fmla="*/ 66 h 105"/>
                <a:gd name="T22" fmla="*/ 26 w 115"/>
                <a:gd name="T23" fmla="*/ 57 h 105"/>
                <a:gd name="T24" fmla="*/ 22 w 115"/>
                <a:gd name="T25" fmla="*/ 71 h 105"/>
                <a:gd name="T26" fmla="*/ 2 w 115"/>
                <a:gd name="T27" fmla="*/ 68 h 105"/>
                <a:gd name="T28" fmla="*/ 0 w 115"/>
                <a:gd name="T29" fmla="*/ 60 h 105"/>
                <a:gd name="T30" fmla="*/ 6 w 115"/>
                <a:gd name="T31" fmla="*/ 32 h 105"/>
                <a:gd name="T32" fmla="*/ 7 w 115"/>
                <a:gd name="T33" fmla="*/ 20 h 105"/>
                <a:gd name="T34" fmla="*/ 12 w 115"/>
                <a:gd name="T35" fmla="*/ 14 h 105"/>
                <a:gd name="T36" fmla="*/ 24 w 115"/>
                <a:gd name="T37" fmla="*/ 11 h 105"/>
                <a:gd name="T38" fmla="*/ 32 w 115"/>
                <a:gd name="T39" fmla="*/ 0 h 105"/>
                <a:gd name="T40" fmla="*/ 42 w 115"/>
                <a:gd name="T41" fmla="*/ 22 h 105"/>
                <a:gd name="T42" fmla="*/ 48 w 115"/>
                <a:gd name="T43" fmla="*/ 39 h 105"/>
                <a:gd name="T44" fmla="*/ 58 w 115"/>
                <a:gd name="T45" fmla="*/ 48 h 105"/>
                <a:gd name="T46" fmla="*/ 82 w 115"/>
                <a:gd name="T47" fmla="*/ 66 h 105"/>
                <a:gd name="T48" fmla="*/ 91 w 115"/>
                <a:gd name="T49" fmla="*/ 77 h 105"/>
                <a:gd name="T50" fmla="*/ 101 w 115"/>
                <a:gd name="T51" fmla="*/ 88 h 105"/>
                <a:gd name="T52" fmla="*/ 106 w 115"/>
                <a:gd name="T53" fmla="*/ 95 h 105"/>
                <a:gd name="T54" fmla="*/ 115 w 115"/>
                <a:gd name="T55" fmla="*/ 100 h 105"/>
                <a:gd name="T56" fmla="*/ 115 w 115"/>
                <a:gd name="T57" fmla="*/ 10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5">
                  <a:moveTo>
                    <a:pt x="115" y="100"/>
                  </a:moveTo>
                  <a:lnTo>
                    <a:pt x="110" y="105"/>
                  </a:lnTo>
                  <a:lnTo>
                    <a:pt x="102" y="103"/>
                  </a:lnTo>
                  <a:lnTo>
                    <a:pt x="96" y="97"/>
                  </a:lnTo>
                  <a:lnTo>
                    <a:pt x="89" y="86"/>
                  </a:lnTo>
                  <a:lnTo>
                    <a:pt x="82" y="80"/>
                  </a:lnTo>
                  <a:lnTo>
                    <a:pt x="77" y="74"/>
                  </a:lnTo>
                  <a:lnTo>
                    <a:pt x="62" y="66"/>
                  </a:lnTo>
                  <a:lnTo>
                    <a:pt x="50" y="66"/>
                  </a:lnTo>
                  <a:lnTo>
                    <a:pt x="47" y="62"/>
                  </a:lnTo>
                  <a:lnTo>
                    <a:pt x="37" y="66"/>
                  </a:lnTo>
                  <a:lnTo>
                    <a:pt x="26" y="57"/>
                  </a:lnTo>
                  <a:lnTo>
                    <a:pt x="22" y="71"/>
                  </a:lnTo>
                  <a:lnTo>
                    <a:pt x="2" y="68"/>
                  </a:lnTo>
                  <a:lnTo>
                    <a:pt x="0" y="60"/>
                  </a:lnTo>
                  <a:lnTo>
                    <a:pt x="6" y="32"/>
                  </a:lnTo>
                  <a:lnTo>
                    <a:pt x="7" y="20"/>
                  </a:lnTo>
                  <a:lnTo>
                    <a:pt x="12" y="14"/>
                  </a:lnTo>
                  <a:lnTo>
                    <a:pt x="24" y="11"/>
                  </a:lnTo>
                  <a:lnTo>
                    <a:pt x="32" y="0"/>
                  </a:lnTo>
                  <a:lnTo>
                    <a:pt x="42" y="22"/>
                  </a:lnTo>
                  <a:lnTo>
                    <a:pt x="48" y="39"/>
                  </a:lnTo>
                  <a:lnTo>
                    <a:pt x="58" y="48"/>
                  </a:lnTo>
                  <a:lnTo>
                    <a:pt x="82" y="66"/>
                  </a:lnTo>
                  <a:lnTo>
                    <a:pt x="91" y="77"/>
                  </a:lnTo>
                  <a:lnTo>
                    <a:pt x="101" y="88"/>
                  </a:lnTo>
                  <a:lnTo>
                    <a:pt x="106" y="95"/>
                  </a:lnTo>
                  <a:lnTo>
                    <a:pt x="115" y="100"/>
                  </a:lnTo>
                  <a:lnTo>
                    <a:pt x="115" y="10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83">
              <a:extLst>
                <a:ext uri="{FF2B5EF4-FFF2-40B4-BE49-F238E27FC236}">
                  <a16:creationId xmlns:a16="http://schemas.microsoft.com/office/drawing/2014/main" id="{2BE6BBD9-E7FA-E510-74BF-E6FC0B430917}"/>
                </a:ext>
              </a:extLst>
            </p:cNvPr>
            <p:cNvSpPr>
              <a:spLocks/>
            </p:cNvSpPr>
            <p:nvPr/>
          </p:nvSpPr>
          <p:spPr bwMode="auto">
            <a:xfrm>
              <a:off x="8239248" y="2633620"/>
              <a:ext cx="103165" cy="60312"/>
            </a:xfrm>
            <a:custGeom>
              <a:avLst/>
              <a:gdLst>
                <a:gd name="T0" fmla="*/ 63 w 65"/>
                <a:gd name="T1" fmla="*/ 2 h 38"/>
                <a:gd name="T2" fmla="*/ 65 w 65"/>
                <a:gd name="T3" fmla="*/ 5 h 38"/>
                <a:gd name="T4" fmla="*/ 57 w 65"/>
                <a:gd name="T5" fmla="*/ 15 h 38"/>
                <a:gd name="T6" fmla="*/ 65 w 65"/>
                <a:gd name="T7" fmla="*/ 32 h 38"/>
                <a:gd name="T8" fmla="*/ 60 w 65"/>
                <a:gd name="T9" fmla="*/ 38 h 38"/>
                <a:gd name="T10" fmla="*/ 49 w 65"/>
                <a:gd name="T11" fmla="*/ 38 h 38"/>
                <a:gd name="T12" fmla="*/ 35 w 65"/>
                <a:gd name="T13" fmla="*/ 31 h 38"/>
                <a:gd name="T14" fmla="*/ 29 w 65"/>
                <a:gd name="T15" fmla="*/ 29 h 38"/>
                <a:gd name="T16" fmla="*/ 18 w 65"/>
                <a:gd name="T17" fmla="*/ 32 h 38"/>
                <a:gd name="T18" fmla="*/ 17 w 65"/>
                <a:gd name="T19" fmla="*/ 21 h 38"/>
                <a:gd name="T20" fmla="*/ 13 w 65"/>
                <a:gd name="T21" fmla="*/ 24 h 38"/>
                <a:gd name="T22" fmla="*/ 3 w 65"/>
                <a:gd name="T23" fmla="*/ 18 h 38"/>
                <a:gd name="T24" fmla="*/ 0 w 65"/>
                <a:gd name="T25" fmla="*/ 7 h 38"/>
                <a:gd name="T26" fmla="*/ 17 w 65"/>
                <a:gd name="T27" fmla="*/ 2 h 38"/>
                <a:gd name="T28" fmla="*/ 34 w 65"/>
                <a:gd name="T29" fmla="*/ 0 h 38"/>
                <a:gd name="T30" fmla="*/ 49 w 65"/>
                <a:gd name="T31" fmla="*/ 3 h 38"/>
                <a:gd name="T32" fmla="*/ 63 w 65"/>
                <a:gd name="T33" fmla="*/ 2 h 38"/>
                <a:gd name="T34" fmla="*/ 63 w 65"/>
                <a:gd name="T3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8">
                  <a:moveTo>
                    <a:pt x="63" y="2"/>
                  </a:moveTo>
                  <a:lnTo>
                    <a:pt x="65" y="5"/>
                  </a:lnTo>
                  <a:lnTo>
                    <a:pt x="57" y="15"/>
                  </a:lnTo>
                  <a:lnTo>
                    <a:pt x="65" y="32"/>
                  </a:lnTo>
                  <a:lnTo>
                    <a:pt x="60" y="38"/>
                  </a:lnTo>
                  <a:lnTo>
                    <a:pt x="49" y="38"/>
                  </a:lnTo>
                  <a:lnTo>
                    <a:pt x="35" y="31"/>
                  </a:lnTo>
                  <a:lnTo>
                    <a:pt x="29" y="29"/>
                  </a:lnTo>
                  <a:lnTo>
                    <a:pt x="18" y="32"/>
                  </a:lnTo>
                  <a:lnTo>
                    <a:pt x="17" y="21"/>
                  </a:lnTo>
                  <a:lnTo>
                    <a:pt x="13" y="24"/>
                  </a:lnTo>
                  <a:lnTo>
                    <a:pt x="3" y="18"/>
                  </a:lnTo>
                  <a:lnTo>
                    <a:pt x="0" y="7"/>
                  </a:lnTo>
                  <a:lnTo>
                    <a:pt x="17" y="2"/>
                  </a:lnTo>
                  <a:lnTo>
                    <a:pt x="34" y="0"/>
                  </a:lnTo>
                  <a:lnTo>
                    <a:pt x="49" y="3"/>
                  </a:lnTo>
                  <a:lnTo>
                    <a:pt x="63" y="2"/>
                  </a:lnTo>
                  <a:lnTo>
                    <a:pt x="63"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4">
              <a:extLst>
                <a:ext uri="{FF2B5EF4-FFF2-40B4-BE49-F238E27FC236}">
                  <a16:creationId xmlns:a16="http://schemas.microsoft.com/office/drawing/2014/main" id="{B8174420-EB0B-DEA3-795A-3840BF9108E5}"/>
                </a:ext>
              </a:extLst>
            </p:cNvPr>
            <p:cNvSpPr>
              <a:spLocks/>
            </p:cNvSpPr>
            <p:nvPr/>
          </p:nvSpPr>
          <p:spPr bwMode="auto">
            <a:xfrm>
              <a:off x="8615403" y="3958881"/>
              <a:ext cx="393615" cy="349171"/>
            </a:xfrm>
            <a:custGeom>
              <a:avLst/>
              <a:gdLst>
                <a:gd name="T0" fmla="*/ 102 w 248"/>
                <a:gd name="T1" fmla="*/ 9 h 220"/>
                <a:gd name="T2" fmla="*/ 114 w 248"/>
                <a:gd name="T3" fmla="*/ 9 h 220"/>
                <a:gd name="T4" fmla="*/ 129 w 248"/>
                <a:gd name="T5" fmla="*/ 17 h 220"/>
                <a:gd name="T6" fmla="*/ 134 w 248"/>
                <a:gd name="T7" fmla="*/ 23 h 220"/>
                <a:gd name="T8" fmla="*/ 141 w 248"/>
                <a:gd name="T9" fmla="*/ 29 h 220"/>
                <a:gd name="T10" fmla="*/ 148 w 248"/>
                <a:gd name="T11" fmla="*/ 40 h 220"/>
                <a:gd name="T12" fmla="*/ 154 w 248"/>
                <a:gd name="T13" fmla="*/ 46 h 220"/>
                <a:gd name="T14" fmla="*/ 149 w 248"/>
                <a:gd name="T15" fmla="*/ 54 h 220"/>
                <a:gd name="T16" fmla="*/ 143 w 248"/>
                <a:gd name="T17" fmla="*/ 63 h 220"/>
                <a:gd name="T18" fmla="*/ 145 w 248"/>
                <a:gd name="T19" fmla="*/ 69 h 220"/>
                <a:gd name="T20" fmla="*/ 145 w 248"/>
                <a:gd name="T21" fmla="*/ 75 h 220"/>
                <a:gd name="T22" fmla="*/ 155 w 248"/>
                <a:gd name="T23" fmla="*/ 75 h 220"/>
                <a:gd name="T24" fmla="*/ 159 w 248"/>
                <a:gd name="T25" fmla="*/ 74 h 220"/>
                <a:gd name="T26" fmla="*/ 162 w 248"/>
                <a:gd name="T27" fmla="*/ 77 h 220"/>
                <a:gd name="T28" fmla="*/ 159 w 248"/>
                <a:gd name="T29" fmla="*/ 84 h 220"/>
                <a:gd name="T30" fmla="*/ 165 w 248"/>
                <a:gd name="T31" fmla="*/ 94 h 220"/>
                <a:gd name="T32" fmla="*/ 172 w 248"/>
                <a:gd name="T33" fmla="*/ 103 h 220"/>
                <a:gd name="T34" fmla="*/ 179 w 248"/>
                <a:gd name="T35" fmla="*/ 111 h 220"/>
                <a:gd name="T36" fmla="*/ 234 w 248"/>
                <a:gd name="T37" fmla="*/ 133 h 220"/>
                <a:gd name="T38" fmla="*/ 248 w 248"/>
                <a:gd name="T39" fmla="*/ 133 h 220"/>
                <a:gd name="T40" fmla="*/ 202 w 248"/>
                <a:gd name="T41" fmla="*/ 190 h 220"/>
                <a:gd name="T42" fmla="*/ 180 w 248"/>
                <a:gd name="T43" fmla="*/ 191 h 220"/>
                <a:gd name="T44" fmla="*/ 165 w 248"/>
                <a:gd name="T45" fmla="*/ 204 h 220"/>
                <a:gd name="T46" fmla="*/ 155 w 248"/>
                <a:gd name="T47" fmla="*/ 204 h 220"/>
                <a:gd name="T48" fmla="*/ 151 w 248"/>
                <a:gd name="T49" fmla="*/ 211 h 220"/>
                <a:gd name="T50" fmla="*/ 139 w 248"/>
                <a:gd name="T51" fmla="*/ 211 h 220"/>
                <a:gd name="T52" fmla="*/ 132 w 248"/>
                <a:gd name="T53" fmla="*/ 204 h 220"/>
                <a:gd name="T54" fmla="*/ 117 w 248"/>
                <a:gd name="T55" fmla="*/ 212 h 220"/>
                <a:gd name="T56" fmla="*/ 112 w 248"/>
                <a:gd name="T57" fmla="*/ 220 h 220"/>
                <a:gd name="T58" fmla="*/ 101 w 248"/>
                <a:gd name="T59" fmla="*/ 218 h 220"/>
                <a:gd name="T60" fmla="*/ 97 w 248"/>
                <a:gd name="T61" fmla="*/ 216 h 220"/>
                <a:gd name="T62" fmla="*/ 93 w 248"/>
                <a:gd name="T63" fmla="*/ 217 h 220"/>
                <a:gd name="T64" fmla="*/ 88 w 248"/>
                <a:gd name="T65" fmla="*/ 217 h 220"/>
                <a:gd name="T66" fmla="*/ 66 w 248"/>
                <a:gd name="T67" fmla="*/ 200 h 220"/>
                <a:gd name="T68" fmla="*/ 54 w 248"/>
                <a:gd name="T69" fmla="*/ 200 h 220"/>
                <a:gd name="T70" fmla="*/ 49 w 248"/>
                <a:gd name="T71" fmla="*/ 194 h 220"/>
                <a:gd name="T72" fmla="*/ 48 w 248"/>
                <a:gd name="T73" fmla="*/ 183 h 220"/>
                <a:gd name="T74" fmla="*/ 40 w 248"/>
                <a:gd name="T75" fmla="*/ 180 h 220"/>
                <a:gd name="T76" fmla="*/ 30 w 248"/>
                <a:gd name="T77" fmla="*/ 160 h 220"/>
                <a:gd name="T78" fmla="*/ 22 w 248"/>
                <a:gd name="T79" fmla="*/ 155 h 220"/>
                <a:gd name="T80" fmla="*/ 19 w 248"/>
                <a:gd name="T81" fmla="*/ 148 h 220"/>
                <a:gd name="T82" fmla="*/ 10 w 248"/>
                <a:gd name="T83" fmla="*/ 138 h 220"/>
                <a:gd name="T84" fmla="*/ 0 w 248"/>
                <a:gd name="T85" fmla="*/ 137 h 220"/>
                <a:gd name="T86" fmla="*/ 5 w 248"/>
                <a:gd name="T87" fmla="*/ 126 h 220"/>
                <a:gd name="T88" fmla="*/ 14 w 248"/>
                <a:gd name="T89" fmla="*/ 126 h 220"/>
                <a:gd name="T90" fmla="*/ 17 w 248"/>
                <a:gd name="T91" fmla="*/ 120 h 220"/>
                <a:gd name="T92" fmla="*/ 16 w 248"/>
                <a:gd name="T93" fmla="*/ 105 h 220"/>
                <a:gd name="T94" fmla="*/ 16 w 248"/>
                <a:gd name="T95" fmla="*/ 103 h 220"/>
                <a:gd name="T96" fmla="*/ 20 w 248"/>
                <a:gd name="T97" fmla="*/ 83 h 220"/>
                <a:gd name="T98" fmla="*/ 28 w 248"/>
                <a:gd name="T99" fmla="*/ 77 h 220"/>
                <a:gd name="T100" fmla="*/ 30 w 248"/>
                <a:gd name="T101" fmla="*/ 70 h 220"/>
                <a:gd name="T102" fmla="*/ 37 w 248"/>
                <a:gd name="T103" fmla="*/ 55 h 220"/>
                <a:gd name="T104" fmla="*/ 46 w 248"/>
                <a:gd name="T105" fmla="*/ 46 h 220"/>
                <a:gd name="T106" fmla="*/ 52 w 248"/>
                <a:gd name="T107" fmla="*/ 27 h 220"/>
                <a:gd name="T108" fmla="*/ 54 w 248"/>
                <a:gd name="T109" fmla="*/ 11 h 220"/>
                <a:gd name="T110" fmla="*/ 74 w 248"/>
                <a:gd name="T111" fmla="*/ 14 h 220"/>
                <a:gd name="T112" fmla="*/ 78 w 248"/>
                <a:gd name="T113" fmla="*/ 0 h 220"/>
                <a:gd name="T114" fmla="*/ 89 w 248"/>
                <a:gd name="T115" fmla="*/ 9 h 220"/>
                <a:gd name="T116" fmla="*/ 99 w 248"/>
                <a:gd name="T117" fmla="*/ 5 h 220"/>
                <a:gd name="T118" fmla="*/ 102 w 248"/>
                <a:gd name="T119" fmla="*/ 9 h 220"/>
                <a:gd name="T120" fmla="*/ 102 w 248"/>
                <a:gd name="T121" fmla="*/ 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8" h="220">
                  <a:moveTo>
                    <a:pt x="102" y="9"/>
                  </a:moveTo>
                  <a:lnTo>
                    <a:pt x="114" y="9"/>
                  </a:lnTo>
                  <a:lnTo>
                    <a:pt x="129" y="17"/>
                  </a:lnTo>
                  <a:lnTo>
                    <a:pt x="134" y="23"/>
                  </a:lnTo>
                  <a:lnTo>
                    <a:pt x="141" y="29"/>
                  </a:lnTo>
                  <a:lnTo>
                    <a:pt x="148" y="40"/>
                  </a:lnTo>
                  <a:lnTo>
                    <a:pt x="154" y="46"/>
                  </a:lnTo>
                  <a:lnTo>
                    <a:pt x="149" y="54"/>
                  </a:lnTo>
                  <a:lnTo>
                    <a:pt x="143" y="63"/>
                  </a:lnTo>
                  <a:lnTo>
                    <a:pt x="145" y="69"/>
                  </a:lnTo>
                  <a:lnTo>
                    <a:pt x="145" y="75"/>
                  </a:lnTo>
                  <a:lnTo>
                    <a:pt x="155" y="75"/>
                  </a:lnTo>
                  <a:lnTo>
                    <a:pt x="159" y="74"/>
                  </a:lnTo>
                  <a:lnTo>
                    <a:pt x="162" y="77"/>
                  </a:lnTo>
                  <a:lnTo>
                    <a:pt x="159" y="84"/>
                  </a:lnTo>
                  <a:lnTo>
                    <a:pt x="165" y="94"/>
                  </a:lnTo>
                  <a:lnTo>
                    <a:pt x="172" y="103"/>
                  </a:lnTo>
                  <a:lnTo>
                    <a:pt x="179" y="111"/>
                  </a:lnTo>
                  <a:lnTo>
                    <a:pt x="234" y="133"/>
                  </a:lnTo>
                  <a:lnTo>
                    <a:pt x="248" y="133"/>
                  </a:lnTo>
                  <a:lnTo>
                    <a:pt x="202" y="190"/>
                  </a:lnTo>
                  <a:lnTo>
                    <a:pt x="180" y="191"/>
                  </a:lnTo>
                  <a:lnTo>
                    <a:pt x="165" y="204"/>
                  </a:lnTo>
                  <a:lnTo>
                    <a:pt x="155" y="204"/>
                  </a:lnTo>
                  <a:lnTo>
                    <a:pt x="151" y="211"/>
                  </a:lnTo>
                  <a:lnTo>
                    <a:pt x="139" y="211"/>
                  </a:lnTo>
                  <a:lnTo>
                    <a:pt x="132" y="204"/>
                  </a:lnTo>
                  <a:lnTo>
                    <a:pt x="117" y="212"/>
                  </a:lnTo>
                  <a:lnTo>
                    <a:pt x="112" y="220"/>
                  </a:lnTo>
                  <a:lnTo>
                    <a:pt x="101" y="218"/>
                  </a:lnTo>
                  <a:lnTo>
                    <a:pt x="97" y="216"/>
                  </a:lnTo>
                  <a:lnTo>
                    <a:pt x="93" y="217"/>
                  </a:lnTo>
                  <a:lnTo>
                    <a:pt x="88" y="217"/>
                  </a:lnTo>
                  <a:lnTo>
                    <a:pt x="66" y="200"/>
                  </a:lnTo>
                  <a:lnTo>
                    <a:pt x="54" y="200"/>
                  </a:lnTo>
                  <a:lnTo>
                    <a:pt x="49" y="194"/>
                  </a:lnTo>
                  <a:lnTo>
                    <a:pt x="48" y="183"/>
                  </a:lnTo>
                  <a:lnTo>
                    <a:pt x="40" y="180"/>
                  </a:lnTo>
                  <a:lnTo>
                    <a:pt x="30" y="160"/>
                  </a:lnTo>
                  <a:lnTo>
                    <a:pt x="22" y="155"/>
                  </a:lnTo>
                  <a:lnTo>
                    <a:pt x="19" y="148"/>
                  </a:lnTo>
                  <a:lnTo>
                    <a:pt x="10" y="138"/>
                  </a:lnTo>
                  <a:lnTo>
                    <a:pt x="0" y="137"/>
                  </a:lnTo>
                  <a:lnTo>
                    <a:pt x="5" y="126"/>
                  </a:lnTo>
                  <a:lnTo>
                    <a:pt x="14" y="126"/>
                  </a:lnTo>
                  <a:lnTo>
                    <a:pt x="17" y="120"/>
                  </a:lnTo>
                  <a:lnTo>
                    <a:pt x="16" y="105"/>
                  </a:lnTo>
                  <a:lnTo>
                    <a:pt x="16" y="103"/>
                  </a:lnTo>
                  <a:lnTo>
                    <a:pt x="20" y="83"/>
                  </a:lnTo>
                  <a:lnTo>
                    <a:pt x="28" y="77"/>
                  </a:lnTo>
                  <a:lnTo>
                    <a:pt x="30" y="70"/>
                  </a:lnTo>
                  <a:lnTo>
                    <a:pt x="37" y="55"/>
                  </a:lnTo>
                  <a:lnTo>
                    <a:pt x="46" y="46"/>
                  </a:lnTo>
                  <a:lnTo>
                    <a:pt x="52" y="27"/>
                  </a:lnTo>
                  <a:lnTo>
                    <a:pt x="54" y="11"/>
                  </a:lnTo>
                  <a:lnTo>
                    <a:pt x="74" y="14"/>
                  </a:lnTo>
                  <a:lnTo>
                    <a:pt x="78" y="0"/>
                  </a:lnTo>
                  <a:lnTo>
                    <a:pt x="89" y="9"/>
                  </a:lnTo>
                  <a:lnTo>
                    <a:pt x="99" y="5"/>
                  </a:lnTo>
                  <a:lnTo>
                    <a:pt x="102" y="9"/>
                  </a:lnTo>
                  <a:lnTo>
                    <a:pt x="102"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3" name="Freeform 85">
              <a:extLst>
                <a:ext uri="{FF2B5EF4-FFF2-40B4-BE49-F238E27FC236}">
                  <a16:creationId xmlns:a16="http://schemas.microsoft.com/office/drawing/2014/main" id="{3A9385C4-C944-988F-DD57-CB433C18F445}"/>
                </a:ext>
              </a:extLst>
            </p:cNvPr>
            <p:cNvSpPr>
              <a:spLocks/>
            </p:cNvSpPr>
            <p:nvPr/>
          </p:nvSpPr>
          <p:spPr bwMode="auto">
            <a:xfrm>
              <a:off x="8139258" y="2354283"/>
              <a:ext cx="252357" cy="272988"/>
            </a:xfrm>
            <a:custGeom>
              <a:avLst/>
              <a:gdLst>
                <a:gd name="T0" fmla="*/ 97 w 159"/>
                <a:gd name="T1" fmla="*/ 17 h 172"/>
                <a:gd name="T2" fmla="*/ 98 w 159"/>
                <a:gd name="T3" fmla="*/ 29 h 172"/>
                <a:gd name="T4" fmla="*/ 120 w 159"/>
                <a:gd name="T5" fmla="*/ 39 h 172"/>
                <a:gd name="T6" fmla="*/ 112 w 159"/>
                <a:gd name="T7" fmla="*/ 51 h 172"/>
                <a:gd name="T8" fmla="*/ 131 w 159"/>
                <a:gd name="T9" fmla="*/ 70 h 172"/>
                <a:gd name="T10" fmla="*/ 126 w 159"/>
                <a:gd name="T11" fmla="*/ 85 h 172"/>
                <a:gd name="T12" fmla="*/ 140 w 159"/>
                <a:gd name="T13" fmla="*/ 97 h 172"/>
                <a:gd name="T14" fmla="*/ 137 w 159"/>
                <a:gd name="T15" fmla="*/ 109 h 172"/>
                <a:gd name="T16" fmla="*/ 159 w 159"/>
                <a:gd name="T17" fmla="*/ 120 h 172"/>
                <a:gd name="T18" fmla="*/ 157 w 159"/>
                <a:gd name="T19" fmla="*/ 129 h 172"/>
                <a:gd name="T20" fmla="*/ 146 w 159"/>
                <a:gd name="T21" fmla="*/ 138 h 172"/>
                <a:gd name="T22" fmla="*/ 123 w 159"/>
                <a:gd name="T23" fmla="*/ 160 h 172"/>
                <a:gd name="T24" fmla="*/ 99 w 159"/>
                <a:gd name="T25" fmla="*/ 162 h 172"/>
                <a:gd name="T26" fmla="*/ 77 w 159"/>
                <a:gd name="T27" fmla="*/ 168 h 172"/>
                <a:gd name="T28" fmla="*/ 55 w 159"/>
                <a:gd name="T29" fmla="*/ 172 h 172"/>
                <a:gd name="T30" fmla="*/ 46 w 159"/>
                <a:gd name="T31" fmla="*/ 163 h 172"/>
                <a:gd name="T32" fmla="*/ 32 w 159"/>
                <a:gd name="T33" fmla="*/ 157 h 172"/>
                <a:gd name="T34" fmla="*/ 32 w 159"/>
                <a:gd name="T35" fmla="*/ 140 h 172"/>
                <a:gd name="T36" fmla="*/ 23 w 159"/>
                <a:gd name="T37" fmla="*/ 124 h 172"/>
                <a:gd name="T38" fmla="*/ 29 w 159"/>
                <a:gd name="T39" fmla="*/ 114 h 172"/>
                <a:gd name="T40" fmla="*/ 38 w 159"/>
                <a:gd name="T41" fmla="*/ 104 h 172"/>
                <a:gd name="T42" fmla="*/ 64 w 159"/>
                <a:gd name="T43" fmla="*/ 86 h 172"/>
                <a:gd name="T44" fmla="*/ 72 w 159"/>
                <a:gd name="T45" fmla="*/ 82 h 172"/>
                <a:gd name="T46" fmla="*/ 69 w 159"/>
                <a:gd name="T47" fmla="*/ 74 h 172"/>
                <a:gd name="T48" fmla="*/ 50 w 159"/>
                <a:gd name="T49" fmla="*/ 67 h 172"/>
                <a:gd name="T50" fmla="*/ 45 w 159"/>
                <a:gd name="T51" fmla="*/ 60 h 172"/>
                <a:gd name="T52" fmla="*/ 39 w 159"/>
                <a:gd name="T53" fmla="*/ 35 h 172"/>
                <a:gd name="T54" fmla="*/ 18 w 159"/>
                <a:gd name="T55" fmla="*/ 24 h 172"/>
                <a:gd name="T56" fmla="*/ 0 w 159"/>
                <a:gd name="T57" fmla="*/ 17 h 172"/>
                <a:gd name="T58" fmla="*/ 6 w 159"/>
                <a:gd name="T59" fmla="*/ 12 h 172"/>
                <a:gd name="T60" fmla="*/ 22 w 159"/>
                <a:gd name="T61" fmla="*/ 20 h 172"/>
                <a:gd name="T62" fmla="*/ 37 w 159"/>
                <a:gd name="T63" fmla="*/ 20 h 172"/>
                <a:gd name="T64" fmla="*/ 52 w 159"/>
                <a:gd name="T65" fmla="*/ 24 h 172"/>
                <a:gd name="T66" fmla="*/ 61 w 159"/>
                <a:gd name="T67" fmla="*/ 17 h 172"/>
                <a:gd name="T68" fmla="*/ 65 w 159"/>
                <a:gd name="T69" fmla="*/ 5 h 172"/>
                <a:gd name="T70" fmla="*/ 82 w 159"/>
                <a:gd name="T71" fmla="*/ 0 h 172"/>
                <a:gd name="T72" fmla="*/ 100 w 159"/>
                <a:gd name="T73" fmla="*/ 6 h 172"/>
                <a:gd name="T74" fmla="*/ 97 w 159"/>
                <a:gd name="T75" fmla="*/ 17 h 172"/>
                <a:gd name="T76" fmla="*/ 97 w 159"/>
                <a:gd name="T77" fmla="*/ 1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 h="172">
                  <a:moveTo>
                    <a:pt x="97" y="17"/>
                  </a:moveTo>
                  <a:lnTo>
                    <a:pt x="98" y="29"/>
                  </a:lnTo>
                  <a:lnTo>
                    <a:pt x="120" y="39"/>
                  </a:lnTo>
                  <a:lnTo>
                    <a:pt x="112" y="51"/>
                  </a:lnTo>
                  <a:lnTo>
                    <a:pt x="131" y="70"/>
                  </a:lnTo>
                  <a:lnTo>
                    <a:pt x="126" y="85"/>
                  </a:lnTo>
                  <a:lnTo>
                    <a:pt x="140" y="97"/>
                  </a:lnTo>
                  <a:lnTo>
                    <a:pt x="137" y="109"/>
                  </a:lnTo>
                  <a:lnTo>
                    <a:pt x="159" y="120"/>
                  </a:lnTo>
                  <a:lnTo>
                    <a:pt x="157" y="129"/>
                  </a:lnTo>
                  <a:lnTo>
                    <a:pt x="146" y="138"/>
                  </a:lnTo>
                  <a:lnTo>
                    <a:pt x="123" y="160"/>
                  </a:lnTo>
                  <a:lnTo>
                    <a:pt x="99" y="162"/>
                  </a:lnTo>
                  <a:lnTo>
                    <a:pt x="77" y="168"/>
                  </a:lnTo>
                  <a:lnTo>
                    <a:pt x="55" y="172"/>
                  </a:lnTo>
                  <a:lnTo>
                    <a:pt x="46" y="163"/>
                  </a:lnTo>
                  <a:lnTo>
                    <a:pt x="32" y="157"/>
                  </a:lnTo>
                  <a:lnTo>
                    <a:pt x="32" y="140"/>
                  </a:lnTo>
                  <a:lnTo>
                    <a:pt x="23" y="124"/>
                  </a:lnTo>
                  <a:lnTo>
                    <a:pt x="29" y="114"/>
                  </a:lnTo>
                  <a:lnTo>
                    <a:pt x="38" y="104"/>
                  </a:lnTo>
                  <a:lnTo>
                    <a:pt x="64" y="86"/>
                  </a:lnTo>
                  <a:lnTo>
                    <a:pt x="72" y="82"/>
                  </a:lnTo>
                  <a:lnTo>
                    <a:pt x="69" y="74"/>
                  </a:lnTo>
                  <a:lnTo>
                    <a:pt x="50" y="67"/>
                  </a:lnTo>
                  <a:lnTo>
                    <a:pt x="45" y="60"/>
                  </a:lnTo>
                  <a:lnTo>
                    <a:pt x="39" y="35"/>
                  </a:lnTo>
                  <a:lnTo>
                    <a:pt x="18" y="24"/>
                  </a:lnTo>
                  <a:lnTo>
                    <a:pt x="0" y="17"/>
                  </a:lnTo>
                  <a:lnTo>
                    <a:pt x="6" y="12"/>
                  </a:lnTo>
                  <a:lnTo>
                    <a:pt x="22" y="20"/>
                  </a:lnTo>
                  <a:lnTo>
                    <a:pt x="37" y="20"/>
                  </a:lnTo>
                  <a:lnTo>
                    <a:pt x="52" y="24"/>
                  </a:lnTo>
                  <a:lnTo>
                    <a:pt x="61" y="17"/>
                  </a:lnTo>
                  <a:lnTo>
                    <a:pt x="65" y="5"/>
                  </a:lnTo>
                  <a:lnTo>
                    <a:pt x="82" y="0"/>
                  </a:lnTo>
                  <a:lnTo>
                    <a:pt x="100" y="6"/>
                  </a:lnTo>
                  <a:lnTo>
                    <a:pt x="97" y="17"/>
                  </a:lnTo>
                  <a:lnTo>
                    <a:pt x="97"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86">
              <a:extLst>
                <a:ext uri="{FF2B5EF4-FFF2-40B4-BE49-F238E27FC236}">
                  <a16:creationId xmlns:a16="http://schemas.microsoft.com/office/drawing/2014/main" id="{889E227E-3F8C-DF76-263E-B9D03F461ABA}"/>
                </a:ext>
              </a:extLst>
            </p:cNvPr>
            <p:cNvSpPr>
              <a:spLocks/>
            </p:cNvSpPr>
            <p:nvPr/>
          </p:nvSpPr>
          <p:spPr bwMode="auto">
            <a:xfrm>
              <a:off x="7974193" y="4341382"/>
              <a:ext cx="149193" cy="190457"/>
            </a:xfrm>
            <a:custGeom>
              <a:avLst/>
              <a:gdLst>
                <a:gd name="T0" fmla="*/ 72 w 94"/>
                <a:gd name="T1" fmla="*/ 1 h 120"/>
                <a:gd name="T2" fmla="*/ 70 w 94"/>
                <a:gd name="T3" fmla="*/ 9 h 120"/>
                <a:gd name="T4" fmla="*/ 76 w 94"/>
                <a:gd name="T5" fmla="*/ 19 h 120"/>
                <a:gd name="T6" fmla="*/ 88 w 94"/>
                <a:gd name="T7" fmla="*/ 18 h 120"/>
                <a:gd name="T8" fmla="*/ 92 w 94"/>
                <a:gd name="T9" fmla="*/ 21 h 120"/>
                <a:gd name="T10" fmla="*/ 84 w 94"/>
                <a:gd name="T11" fmla="*/ 43 h 120"/>
                <a:gd name="T12" fmla="*/ 93 w 94"/>
                <a:gd name="T13" fmla="*/ 55 h 120"/>
                <a:gd name="T14" fmla="*/ 94 w 94"/>
                <a:gd name="T15" fmla="*/ 70 h 120"/>
                <a:gd name="T16" fmla="*/ 93 w 94"/>
                <a:gd name="T17" fmla="*/ 82 h 120"/>
                <a:gd name="T18" fmla="*/ 87 w 94"/>
                <a:gd name="T19" fmla="*/ 91 h 120"/>
                <a:gd name="T20" fmla="*/ 73 w 94"/>
                <a:gd name="T21" fmla="*/ 90 h 120"/>
                <a:gd name="T22" fmla="*/ 63 w 94"/>
                <a:gd name="T23" fmla="*/ 81 h 120"/>
                <a:gd name="T24" fmla="*/ 62 w 94"/>
                <a:gd name="T25" fmla="*/ 90 h 120"/>
                <a:gd name="T26" fmla="*/ 51 w 94"/>
                <a:gd name="T27" fmla="*/ 92 h 120"/>
                <a:gd name="T28" fmla="*/ 45 w 94"/>
                <a:gd name="T29" fmla="*/ 96 h 120"/>
                <a:gd name="T30" fmla="*/ 51 w 94"/>
                <a:gd name="T31" fmla="*/ 109 h 120"/>
                <a:gd name="T32" fmla="*/ 39 w 94"/>
                <a:gd name="T33" fmla="*/ 120 h 120"/>
                <a:gd name="T34" fmla="*/ 22 w 94"/>
                <a:gd name="T35" fmla="*/ 101 h 120"/>
                <a:gd name="T36" fmla="*/ 10 w 94"/>
                <a:gd name="T37" fmla="*/ 85 h 120"/>
                <a:gd name="T38" fmla="*/ 0 w 94"/>
                <a:gd name="T39" fmla="*/ 65 h 120"/>
                <a:gd name="T40" fmla="*/ 1 w 94"/>
                <a:gd name="T41" fmla="*/ 59 h 120"/>
                <a:gd name="T42" fmla="*/ 5 w 94"/>
                <a:gd name="T43" fmla="*/ 53 h 120"/>
                <a:gd name="T44" fmla="*/ 8 w 94"/>
                <a:gd name="T45" fmla="*/ 39 h 120"/>
                <a:gd name="T46" fmla="*/ 12 w 94"/>
                <a:gd name="T47" fmla="*/ 25 h 120"/>
                <a:gd name="T48" fmla="*/ 17 w 94"/>
                <a:gd name="T49" fmla="*/ 24 h 120"/>
                <a:gd name="T50" fmla="*/ 42 w 94"/>
                <a:gd name="T51" fmla="*/ 24 h 120"/>
                <a:gd name="T52" fmla="*/ 42 w 94"/>
                <a:gd name="T53" fmla="*/ 1 h 120"/>
                <a:gd name="T54" fmla="*/ 50 w 94"/>
                <a:gd name="T55" fmla="*/ 0 h 120"/>
                <a:gd name="T56" fmla="*/ 60 w 94"/>
                <a:gd name="T57" fmla="*/ 2 h 120"/>
                <a:gd name="T58" fmla="*/ 70 w 94"/>
                <a:gd name="T59" fmla="*/ 0 h 120"/>
                <a:gd name="T60" fmla="*/ 72 w 94"/>
                <a:gd name="T61" fmla="*/ 1 h 120"/>
                <a:gd name="T62" fmla="*/ 72 w 94"/>
                <a:gd name="T63" fmla="*/ 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20">
                  <a:moveTo>
                    <a:pt x="72" y="1"/>
                  </a:moveTo>
                  <a:lnTo>
                    <a:pt x="70" y="9"/>
                  </a:lnTo>
                  <a:lnTo>
                    <a:pt x="76" y="19"/>
                  </a:lnTo>
                  <a:lnTo>
                    <a:pt x="88" y="18"/>
                  </a:lnTo>
                  <a:lnTo>
                    <a:pt x="92" y="21"/>
                  </a:lnTo>
                  <a:lnTo>
                    <a:pt x="84" y="43"/>
                  </a:lnTo>
                  <a:lnTo>
                    <a:pt x="93" y="55"/>
                  </a:lnTo>
                  <a:lnTo>
                    <a:pt x="94" y="70"/>
                  </a:lnTo>
                  <a:lnTo>
                    <a:pt x="93" y="82"/>
                  </a:lnTo>
                  <a:lnTo>
                    <a:pt x="87" y="91"/>
                  </a:lnTo>
                  <a:lnTo>
                    <a:pt x="73" y="90"/>
                  </a:lnTo>
                  <a:lnTo>
                    <a:pt x="63" y="81"/>
                  </a:lnTo>
                  <a:lnTo>
                    <a:pt x="62" y="90"/>
                  </a:lnTo>
                  <a:lnTo>
                    <a:pt x="51" y="92"/>
                  </a:lnTo>
                  <a:lnTo>
                    <a:pt x="45" y="96"/>
                  </a:lnTo>
                  <a:lnTo>
                    <a:pt x="51" y="109"/>
                  </a:lnTo>
                  <a:lnTo>
                    <a:pt x="39" y="120"/>
                  </a:lnTo>
                  <a:lnTo>
                    <a:pt x="22" y="101"/>
                  </a:lnTo>
                  <a:lnTo>
                    <a:pt x="10" y="85"/>
                  </a:lnTo>
                  <a:lnTo>
                    <a:pt x="0" y="65"/>
                  </a:lnTo>
                  <a:lnTo>
                    <a:pt x="1" y="59"/>
                  </a:lnTo>
                  <a:lnTo>
                    <a:pt x="5" y="53"/>
                  </a:lnTo>
                  <a:lnTo>
                    <a:pt x="8" y="39"/>
                  </a:lnTo>
                  <a:lnTo>
                    <a:pt x="12" y="25"/>
                  </a:lnTo>
                  <a:lnTo>
                    <a:pt x="17" y="24"/>
                  </a:lnTo>
                  <a:lnTo>
                    <a:pt x="42" y="24"/>
                  </a:lnTo>
                  <a:lnTo>
                    <a:pt x="42" y="1"/>
                  </a:lnTo>
                  <a:lnTo>
                    <a:pt x="50" y="0"/>
                  </a:lnTo>
                  <a:lnTo>
                    <a:pt x="60" y="2"/>
                  </a:lnTo>
                  <a:lnTo>
                    <a:pt x="70" y="0"/>
                  </a:lnTo>
                  <a:lnTo>
                    <a:pt x="72" y="1"/>
                  </a:lnTo>
                  <a:lnTo>
                    <a:pt x="72"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5" name="Freeform 87">
              <a:extLst>
                <a:ext uri="{FF2B5EF4-FFF2-40B4-BE49-F238E27FC236}">
                  <a16:creationId xmlns:a16="http://schemas.microsoft.com/office/drawing/2014/main" id="{B9C29688-8B31-34E4-F127-57E304ED855C}"/>
                </a:ext>
              </a:extLst>
            </p:cNvPr>
            <p:cNvSpPr>
              <a:spLocks/>
            </p:cNvSpPr>
            <p:nvPr/>
          </p:nvSpPr>
          <p:spPr bwMode="auto">
            <a:xfrm>
              <a:off x="7569470" y="2757417"/>
              <a:ext cx="44440" cy="38091"/>
            </a:xfrm>
            <a:custGeom>
              <a:avLst/>
              <a:gdLst>
                <a:gd name="T0" fmla="*/ 20 w 28"/>
                <a:gd name="T1" fmla="*/ 24 h 24"/>
                <a:gd name="T2" fmla="*/ 9 w 28"/>
                <a:gd name="T3" fmla="*/ 20 h 24"/>
                <a:gd name="T4" fmla="*/ 0 w 28"/>
                <a:gd name="T5" fmla="*/ 20 h 24"/>
                <a:gd name="T6" fmla="*/ 4 w 28"/>
                <a:gd name="T7" fmla="*/ 11 h 24"/>
                <a:gd name="T8" fmla="*/ 1 w 28"/>
                <a:gd name="T9" fmla="*/ 1 h 24"/>
                <a:gd name="T10" fmla="*/ 13 w 28"/>
                <a:gd name="T11" fmla="*/ 0 h 24"/>
                <a:gd name="T12" fmla="*/ 28 w 28"/>
                <a:gd name="T13" fmla="*/ 12 h 24"/>
                <a:gd name="T14" fmla="*/ 20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20" y="24"/>
                  </a:moveTo>
                  <a:lnTo>
                    <a:pt x="9" y="20"/>
                  </a:lnTo>
                  <a:lnTo>
                    <a:pt x="0" y="20"/>
                  </a:lnTo>
                  <a:lnTo>
                    <a:pt x="4" y="11"/>
                  </a:lnTo>
                  <a:lnTo>
                    <a:pt x="1" y="1"/>
                  </a:lnTo>
                  <a:lnTo>
                    <a:pt x="13" y="0"/>
                  </a:lnTo>
                  <a:lnTo>
                    <a:pt x="28" y="12"/>
                  </a:lnTo>
                  <a:lnTo>
                    <a:pt x="20" y="2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88">
              <a:extLst>
                <a:ext uri="{FF2B5EF4-FFF2-40B4-BE49-F238E27FC236}">
                  <a16:creationId xmlns:a16="http://schemas.microsoft.com/office/drawing/2014/main" id="{3F3827E8-24E0-D216-1927-84E106B220F4}"/>
                </a:ext>
              </a:extLst>
            </p:cNvPr>
            <p:cNvSpPr>
              <a:spLocks/>
            </p:cNvSpPr>
            <p:nvPr/>
          </p:nvSpPr>
          <p:spPr bwMode="auto">
            <a:xfrm>
              <a:off x="7605973" y="2660600"/>
              <a:ext cx="171413" cy="247593"/>
            </a:xfrm>
            <a:custGeom>
              <a:avLst/>
              <a:gdLst>
                <a:gd name="T0" fmla="*/ 43 w 108"/>
                <a:gd name="T1" fmla="*/ 0 h 156"/>
                <a:gd name="T2" fmla="*/ 28 w 108"/>
                <a:gd name="T3" fmla="*/ 19 h 156"/>
                <a:gd name="T4" fmla="*/ 43 w 108"/>
                <a:gd name="T5" fmla="*/ 17 h 156"/>
                <a:gd name="T6" fmla="*/ 57 w 108"/>
                <a:gd name="T7" fmla="*/ 17 h 156"/>
                <a:gd name="T8" fmla="*/ 54 w 108"/>
                <a:gd name="T9" fmla="*/ 31 h 156"/>
                <a:gd name="T10" fmla="*/ 41 w 108"/>
                <a:gd name="T11" fmla="*/ 47 h 156"/>
                <a:gd name="T12" fmla="*/ 55 w 108"/>
                <a:gd name="T13" fmla="*/ 48 h 156"/>
                <a:gd name="T14" fmla="*/ 57 w 108"/>
                <a:gd name="T15" fmla="*/ 50 h 156"/>
                <a:gd name="T16" fmla="*/ 68 w 108"/>
                <a:gd name="T17" fmla="*/ 71 h 156"/>
                <a:gd name="T18" fmla="*/ 78 w 108"/>
                <a:gd name="T19" fmla="*/ 74 h 156"/>
                <a:gd name="T20" fmla="*/ 87 w 108"/>
                <a:gd name="T21" fmla="*/ 95 h 156"/>
                <a:gd name="T22" fmla="*/ 91 w 108"/>
                <a:gd name="T23" fmla="*/ 102 h 156"/>
                <a:gd name="T24" fmla="*/ 108 w 108"/>
                <a:gd name="T25" fmla="*/ 105 h 156"/>
                <a:gd name="T26" fmla="*/ 107 w 108"/>
                <a:gd name="T27" fmla="*/ 117 h 156"/>
                <a:gd name="T28" fmla="*/ 100 w 108"/>
                <a:gd name="T29" fmla="*/ 123 h 156"/>
                <a:gd name="T30" fmla="*/ 105 w 108"/>
                <a:gd name="T31" fmla="*/ 132 h 156"/>
                <a:gd name="T32" fmla="*/ 92 w 108"/>
                <a:gd name="T33" fmla="*/ 141 h 156"/>
                <a:gd name="T34" fmla="*/ 73 w 108"/>
                <a:gd name="T35" fmla="*/ 141 h 156"/>
                <a:gd name="T36" fmla="*/ 48 w 108"/>
                <a:gd name="T37" fmla="*/ 147 h 156"/>
                <a:gd name="T38" fmla="*/ 42 w 108"/>
                <a:gd name="T39" fmla="*/ 143 h 156"/>
                <a:gd name="T40" fmla="*/ 31 w 108"/>
                <a:gd name="T41" fmla="*/ 151 h 156"/>
                <a:gd name="T42" fmla="*/ 18 w 108"/>
                <a:gd name="T43" fmla="*/ 150 h 156"/>
                <a:gd name="T44" fmla="*/ 8 w 108"/>
                <a:gd name="T45" fmla="*/ 156 h 156"/>
                <a:gd name="T46" fmla="*/ 0 w 108"/>
                <a:gd name="T47" fmla="*/ 153 h 156"/>
                <a:gd name="T48" fmla="*/ 22 w 108"/>
                <a:gd name="T49" fmla="*/ 133 h 156"/>
                <a:gd name="T50" fmla="*/ 35 w 108"/>
                <a:gd name="T51" fmla="*/ 130 h 156"/>
                <a:gd name="T52" fmla="*/ 12 w 108"/>
                <a:gd name="T53" fmla="*/ 127 h 156"/>
                <a:gd name="T54" fmla="*/ 8 w 108"/>
                <a:gd name="T55" fmla="*/ 119 h 156"/>
                <a:gd name="T56" fmla="*/ 24 w 108"/>
                <a:gd name="T57" fmla="*/ 113 h 156"/>
                <a:gd name="T58" fmla="*/ 17 w 108"/>
                <a:gd name="T59" fmla="*/ 104 h 156"/>
                <a:gd name="T60" fmla="*/ 20 w 108"/>
                <a:gd name="T61" fmla="*/ 92 h 156"/>
                <a:gd name="T62" fmla="*/ 40 w 108"/>
                <a:gd name="T63" fmla="*/ 93 h 156"/>
                <a:gd name="T64" fmla="*/ 43 w 108"/>
                <a:gd name="T65" fmla="*/ 83 h 156"/>
                <a:gd name="T66" fmla="*/ 34 w 108"/>
                <a:gd name="T67" fmla="*/ 72 h 156"/>
                <a:gd name="T68" fmla="*/ 33 w 108"/>
                <a:gd name="T69" fmla="*/ 72 h 156"/>
                <a:gd name="T70" fmla="*/ 17 w 108"/>
                <a:gd name="T71" fmla="*/ 68 h 156"/>
                <a:gd name="T72" fmla="*/ 13 w 108"/>
                <a:gd name="T73" fmla="*/ 64 h 156"/>
                <a:gd name="T74" fmla="*/ 18 w 108"/>
                <a:gd name="T75" fmla="*/ 55 h 156"/>
                <a:gd name="T76" fmla="*/ 14 w 108"/>
                <a:gd name="T77" fmla="*/ 50 h 156"/>
                <a:gd name="T78" fmla="*/ 6 w 108"/>
                <a:gd name="T79" fmla="*/ 59 h 156"/>
                <a:gd name="T80" fmla="*/ 6 w 108"/>
                <a:gd name="T81" fmla="*/ 41 h 156"/>
                <a:gd name="T82" fmla="*/ 0 w 108"/>
                <a:gd name="T83" fmla="*/ 33 h 156"/>
                <a:gd name="T84" fmla="*/ 5 w 108"/>
                <a:gd name="T85" fmla="*/ 15 h 156"/>
                <a:gd name="T86" fmla="*/ 17 w 108"/>
                <a:gd name="T87" fmla="*/ 0 h 156"/>
                <a:gd name="T88" fmla="*/ 27 w 108"/>
                <a:gd name="T89" fmla="*/ 1 h 156"/>
                <a:gd name="T90" fmla="*/ 43 w 108"/>
                <a:gd name="T9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156">
                  <a:moveTo>
                    <a:pt x="43" y="0"/>
                  </a:moveTo>
                  <a:lnTo>
                    <a:pt x="28" y="19"/>
                  </a:lnTo>
                  <a:lnTo>
                    <a:pt x="43" y="17"/>
                  </a:lnTo>
                  <a:lnTo>
                    <a:pt x="57" y="17"/>
                  </a:lnTo>
                  <a:lnTo>
                    <a:pt x="54" y="31"/>
                  </a:lnTo>
                  <a:lnTo>
                    <a:pt x="41" y="47"/>
                  </a:lnTo>
                  <a:lnTo>
                    <a:pt x="55" y="48"/>
                  </a:lnTo>
                  <a:lnTo>
                    <a:pt x="57" y="50"/>
                  </a:lnTo>
                  <a:lnTo>
                    <a:pt x="68" y="71"/>
                  </a:lnTo>
                  <a:lnTo>
                    <a:pt x="78" y="74"/>
                  </a:lnTo>
                  <a:lnTo>
                    <a:pt x="87" y="95"/>
                  </a:lnTo>
                  <a:lnTo>
                    <a:pt x="91" y="102"/>
                  </a:lnTo>
                  <a:lnTo>
                    <a:pt x="108" y="105"/>
                  </a:lnTo>
                  <a:lnTo>
                    <a:pt x="107" y="117"/>
                  </a:lnTo>
                  <a:lnTo>
                    <a:pt x="100" y="123"/>
                  </a:lnTo>
                  <a:lnTo>
                    <a:pt x="105" y="132"/>
                  </a:lnTo>
                  <a:lnTo>
                    <a:pt x="92" y="141"/>
                  </a:lnTo>
                  <a:lnTo>
                    <a:pt x="73" y="141"/>
                  </a:lnTo>
                  <a:lnTo>
                    <a:pt x="48" y="147"/>
                  </a:lnTo>
                  <a:lnTo>
                    <a:pt x="42" y="143"/>
                  </a:lnTo>
                  <a:lnTo>
                    <a:pt x="31" y="151"/>
                  </a:lnTo>
                  <a:lnTo>
                    <a:pt x="18" y="150"/>
                  </a:lnTo>
                  <a:lnTo>
                    <a:pt x="8" y="156"/>
                  </a:lnTo>
                  <a:lnTo>
                    <a:pt x="0" y="153"/>
                  </a:lnTo>
                  <a:lnTo>
                    <a:pt x="22" y="133"/>
                  </a:lnTo>
                  <a:lnTo>
                    <a:pt x="35" y="130"/>
                  </a:lnTo>
                  <a:lnTo>
                    <a:pt x="12" y="127"/>
                  </a:lnTo>
                  <a:lnTo>
                    <a:pt x="8" y="119"/>
                  </a:lnTo>
                  <a:lnTo>
                    <a:pt x="24" y="113"/>
                  </a:lnTo>
                  <a:lnTo>
                    <a:pt x="17" y="104"/>
                  </a:lnTo>
                  <a:lnTo>
                    <a:pt x="20" y="92"/>
                  </a:lnTo>
                  <a:lnTo>
                    <a:pt x="40" y="93"/>
                  </a:lnTo>
                  <a:lnTo>
                    <a:pt x="43" y="83"/>
                  </a:lnTo>
                  <a:lnTo>
                    <a:pt x="34" y="72"/>
                  </a:lnTo>
                  <a:lnTo>
                    <a:pt x="33" y="72"/>
                  </a:lnTo>
                  <a:lnTo>
                    <a:pt x="17" y="68"/>
                  </a:lnTo>
                  <a:lnTo>
                    <a:pt x="13" y="64"/>
                  </a:lnTo>
                  <a:lnTo>
                    <a:pt x="18" y="55"/>
                  </a:lnTo>
                  <a:lnTo>
                    <a:pt x="14" y="50"/>
                  </a:lnTo>
                  <a:lnTo>
                    <a:pt x="6" y="59"/>
                  </a:lnTo>
                  <a:lnTo>
                    <a:pt x="6" y="41"/>
                  </a:lnTo>
                  <a:lnTo>
                    <a:pt x="0" y="33"/>
                  </a:lnTo>
                  <a:lnTo>
                    <a:pt x="5" y="15"/>
                  </a:lnTo>
                  <a:lnTo>
                    <a:pt x="17" y="0"/>
                  </a:lnTo>
                  <a:lnTo>
                    <a:pt x="27" y="1"/>
                  </a:lnTo>
                  <a:lnTo>
                    <a:pt x="4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89">
              <a:extLst>
                <a:ext uri="{FF2B5EF4-FFF2-40B4-BE49-F238E27FC236}">
                  <a16:creationId xmlns:a16="http://schemas.microsoft.com/office/drawing/2014/main" id="{8B6092FF-5163-8FF4-B51C-031BA1AC732C}"/>
                </a:ext>
              </a:extLst>
            </p:cNvPr>
            <p:cNvSpPr>
              <a:spLocks/>
            </p:cNvSpPr>
            <p:nvPr/>
          </p:nvSpPr>
          <p:spPr bwMode="auto">
            <a:xfrm>
              <a:off x="8702698" y="3097064"/>
              <a:ext cx="174587" cy="74595"/>
            </a:xfrm>
            <a:custGeom>
              <a:avLst/>
              <a:gdLst>
                <a:gd name="T0" fmla="*/ 73 w 110"/>
                <a:gd name="T1" fmla="*/ 17 h 47"/>
                <a:gd name="T2" fmla="*/ 87 w 110"/>
                <a:gd name="T3" fmla="*/ 20 h 47"/>
                <a:gd name="T4" fmla="*/ 94 w 110"/>
                <a:gd name="T5" fmla="*/ 28 h 47"/>
                <a:gd name="T6" fmla="*/ 104 w 110"/>
                <a:gd name="T7" fmla="*/ 32 h 47"/>
                <a:gd name="T8" fmla="*/ 101 w 110"/>
                <a:gd name="T9" fmla="*/ 35 h 47"/>
                <a:gd name="T10" fmla="*/ 110 w 110"/>
                <a:gd name="T11" fmla="*/ 45 h 47"/>
                <a:gd name="T12" fmla="*/ 109 w 110"/>
                <a:gd name="T13" fmla="*/ 47 h 47"/>
                <a:gd name="T14" fmla="*/ 100 w 110"/>
                <a:gd name="T15" fmla="*/ 46 h 47"/>
                <a:gd name="T16" fmla="*/ 88 w 110"/>
                <a:gd name="T17" fmla="*/ 40 h 47"/>
                <a:gd name="T18" fmla="*/ 84 w 110"/>
                <a:gd name="T19" fmla="*/ 44 h 47"/>
                <a:gd name="T20" fmla="*/ 64 w 110"/>
                <a:gd name="T21" fmla="*/ 47 h 47"/>
                <a:gd name="T22" fmla="*/ 47 w 110"/>
                <a:gd name="T23" fmla="*/ 37 h 47"/>
                <a:gd name="T24" fmla="*/ 31 w 110"/>
                <a:gd name="T25" fmla="*/ 38 h 47"/>
                <a:gd name="T26" fmla="*/ 32 w 110"/>
                <a:gd name="T27" fmla="*/ 30 h 47"/>
                <a:gd name="T28" fmla="*/ 26 w 110"/>
                <a:gd name="T29" fmla="*/ 18 h 47"/>
                <a:gd name="T30" fmla="*/ 16 w 110"/>
                <a:gd name="T31" fmla="*/ 11 h 47"/>
                <a:gd name="T32" fmla="*/ 7 w 110"/>
                <a:gd name="T33" fmla="*/ 9 h 47"/>
                <a:gd name="T34" fmla="*/ 0 w 110"/>
                <a:gd name="T35" fmla="*/ 3 h 47"/>
                <a:gd name="T36" fmla="*/ 2 w 110"/>
                <a:gd name="T37" fmla="*/ 0 h 47"/>
                <a:gd name="T38" fmla="*/ 15 w 110"/>
                <a:gd name="T39" fmla="*/ 3 h 47"/>
                <a:gd name="T40" fmla="*/ 38 w 110"/>
                <a:gd name="T41" fmla="*/ 6 h 47"/>
                <a:gd name="T42" fmla="*/ 60 w 110"/>
                <a:gd name="T43" fmla="*/ 16 h 47"/>
                <a:gd name="T44" fmla="*/ 64 w 110"/>
                <a:gd name="T45" fmla="*/ 20 h 47"/>
                <a:gd name="T46" fmla="*/ 73 w 110"/>
                <a:gd name="T47" fmla="*/ 17 h 47"/>
                <a:gd name="T48" fmla="*/ 73 w 110"/>
                <a:gd name="T4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47">
                  <a:moveTo>
                    <a:pt x="73" y="17"/>
                  </a:moveTo>
                  <a:lnTo>
                    <a:pt x="87" y="20"/>
                  </a:lnTo>
                  <a:lnTo>
                    <a:pt x="94" y="28"/>
                  </a:lnTo>
                  <a:lnTo>
                    <a:pt x="104" y="32"/>
                  </a:lnTo>
                  <a:lnTo>
                    <a:pt x="101" y="35"/>
                  </a:lnTo>
                  <a:lnTo>
                    <a:pt x="110" y="45"/>
                  </a:lnTo>
                  <a:lnTo>
                    <a:pt x="109" y="47"/>
                  </a:lnTo>
                  <a:lnTo>
                    <a:pt x="100" y="46"/>
                  </a:lnTo>
                  <a:lnTo>
                    <a:pt x="88" y="40"/>
                  </a:lnTo>
                  <a:lnTo>
                    <a:pt x="84" y="44"/>
                  </a:lnTo>
                  <a:lnTo>
                    <a:pt x="64" y="47"/>
                  </a:lnTo>
                  <a:lnTo>
                    <a:pt x="47" y="37"/>
                  </a:lnTo>
                  <a:lnTo>
                    <a:pt x="31" y="38"/>
                  </a:lnTo>
                  <a:lnTo>
                    <a:pt x="32" y="30"/>
                  </a:lnTo>
                  <a:lnTo>
                    <a:pt x="26" y="18"/>
                  </a:lnTo>
                  <a:lnTo>
                    <a:pt x="16" y="11"/>
                  </a:lnTo>
                  <a:lnTo>
                    <a:pt x="7" y="9"/>
                  </a:lnTo>
                  <a:lnTo>
                    <a:pt x="0" y="3"/>
                  </a:lnTo>
                  <a:lnTo>
                    <a:pt x="2" y="0"/>
                  </a:lnTo>
                  <a:lnTo>
                    <a:pt x="15" y="3"/>
                  </a:lnTo>
                  <a:lnTo>
                    <a:pt x="38" y="6"/>
                  </a:lnTo>
                  <a:lnTo>
                    <a:pt x="60" y="16"/>
                  </a:lnTo>
                  <a:lnTo>
                    <a:pt x="64" y="20"/>
                  </a:lnTo>
                  <a:lnTo>
                    <a:pt x="73" y="17"/>
                  </a:lnTo>
                  <a:lnTo>
                    <a:pt x="73"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90">
              <a:extLst>
                <a:ext uri="{FF2B5EF4-FFF2-40B4-BE49-F238E27FC236}">
                  <a16:creationId xmlns:a16="http://schemas.microsoft.com/office/drawing/2014/main" id="{D92979E1-77B3-8D50-35C9-F09460E284AB}"/>
                </a:ext>
              </a:extLst>
            </p:cNvPr>
            <p:cNvSpPr>
              <a:spLocks/>
            </p:cNvSpPr>
            <p:nvPr/>
          </p:nvSpPr>
          <p:spPr bwMode="auto">
            <a:xfrm>
              <a:off x="7653588" y="4076329"/>
              <a:ext cx="115862" cy="192044"/>
            </a:xfrm>
            <a:custGeom>
              <a:avLst/>
              <a:gdLst>
                <a:gd name="T0" fmla="*/ 55 w 73"/>
                <a:gd name="T1" fmla="*/ 1 h 121"/>
                <a:gd name="T2" fmla="*/ 53 w 73"/>
                <a:gd name="T3" fmla="*/ 7 h 121"/>
                <a:gd name="T4" fmla="*/ 61 w 73"/>
                <a:gd name="T5" fmla="*/ 17 h 121"/>
                <a:gd name="T6" fmla="*/ 61 w 73"/>
                <a:gd name="T7" fmla="*/ 31 h 121"/>
                <a:gd name="T8" fmla="*/ 62 w 73"/>
                <a:gd name="T9" fmla="*/ 46 h 121"/>
                <a:gd name="T10" fmla="*/ 67 w 73"/>
                <a:gd name="T11" fmla="*/ 53 h 121"/>
                <a:gd name="T12" fmla="*/ 62 w 73"/>
                <a:gd name="T13" fmla="*/ 70 h 121"/>
                <a:gd name="T14" fmla="*/ 64 w 73"/>
                <a:gd name="T15" fmla="*/ 80 h 121"/>
                <a:gd name="T16" fmla="*/ 68 w 73"/>
                <a:gd name="T17" fmla="*/ 92 h 121"/>
                <a:gd name="T18" fmla="*/ 73 w 73"/>
                <a:gd name="T19" fmla="*/ 98 h 121"/>
                <a:gd name="T20" fmla="*/ 46 w 73"/>
                <a:gd name="T21" fmla="*/ 109 h 121"/>
                <a:gd name="T22" fmla="*/ 36 w 73"/>
                <a:gd name="T23" fmla="*/ 116 h 121"/>
                <a:gd name="T24" fmla="*/ 21 w 73"/>
                <a:gd name="T25" fmla="*/ 121 h 121"/>
                <a:gd name="T26" fmla="*/ 7 w 73"/>
                <a:gd name="T27" fmla="*/ 116 h 121"/>
                <a:gd name="T28" fmla="*/ 7 w 73"/>
                <a:gd name="T29" fmla="*/ 109 h 121"/>
                <a:gd name="T30" fmla="*/ 0 w 73"/>
                <a:gd name="T31" fmla="*/ 92 h 121"/>
                <a:gd name="T32" fmla="*/ 4 w 73"/>
                <a:gd name="T33" fmla="*/ 71 h 121"/>
                <a:gd name="T34" fmla="*/ 12 w 73"/>
                <a:gd name="T35" fmla="*/ 54 h 121"/>
                <a:gd name="T36" fmla="*/ 7 w 73"/>
                <a:gd name="T37" fmla="*/ 28 h 121"/>
                <a:gd name="T38" fmla="*/ 4 w 73"/>
                <a:gd name="T39" fmla="*/ 13 h 121"/>
                <a:gd name="T40" fmla="*/ 5 w 73"/>
                <a:gd name="T41" fmla="*/ 3 h 121"/>
                <a:gd name="T42" fmla="*/ 34 w 73"/>
                <a:gd name="T43" fmla="*/ 1 h 121"/>
                <a:gd name="T44" fmla="*/ 41 w 73"/>
                <a:gd name="T45" fmla="*/ 3 h 121"/>
                <a:gd name="T46" fmla="*/ 47 w 73"/>
                <a:gd name="T47" fmla="*/ 0 h 121"/>
                <a:gd name="T48" fmla="*/ 55 w 73"/>
                <a:gd name="T49" fmla="*/ 1 h 121"/>
                <a:gd name="T50" fmla="*/ 55 w 73"/>
                <a:gd name="T51"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21">
                  <a:moveTo>
                    <a:pt x="55" y="1"/>
                  </a:moveTo>
                  <a:lnTo>
                    <a:pt x="53" y="7"/>
                  </a:lnTo>
                  <a:lnTo>
                    <a:pt x="61" y="17"/>
                  </a:lnTo>
                  <a:lnTo>
                    <a:pt x="61" y="31"/>
                  </a:lnTo>
                  <a:lnTo>
                    <a:pt x="62" y="46"/>
                  </a:lnTo>
                  <a:lnTo>
                    <a:pt x="67" y="53"/>
                  </a:lnTo>
                  <a:lnTo>
                    <a:pt x="62" y="70"/>
                  </a:lnTo>
                  <a:lnTo>
                    <a:pt x="64" y="80"/>
                  </a:lnTo>
                  <a:lnTo>
                    <a:pt x="68" y="92"/>
                  </a:lnTo>
                  <a:lnTo>
                    <a:pt x="73" y="98"/>
                  </a:lnTo>
                  <a:lnTo>
                    <a:pt x="46" y="109"/>
                  </a:lnTo>
                  <a:lnTo>
                    <a:pt x="36" y="116"/>
                  </a:lnTo>
                  <a:lnTo>
                    <a:pt x="21" y="121"/>
                  </a:lnTo>
                  <a:lnTo>
                    <a:pt x="7" y="116"/>
                  </a:lnTo>
                  <a:lnTo>
                    <a:pt x="7" y="109"/>
                  </a:lnTo>
                  <a:lnTo>
                    <a:pt x="0" y="92"/>
                  </a:lnTo>
                  <a:lnTo>
                    <a:pt x="4" y="71"/>
                  </a:lnTo>
                  <a:lnTo>
                    <a:pt x="12" y="54"/>
                  </a:lnTo>
                  <a:lnTo>
                    <a:pt x="7" y="28"/>
                  </a:lnTo>
                  <a:lnTo>
                    <a:pt x="4" y="13"/>
                  </a:lnTo>
                  <a:lnTo>
                    <a:pt x="5" y="3"/>
                  </a:lnTo>
                  <a:lnTo>
                    <a:pt x="34" y="1"/>
                  </a:lnTo>
                  <a:lnTo>
                    <a:pt x="41" y="3"/>
                  </a:lnTo>
                  <a:lnTo>
                    <a:pt x="47" y="0"/>
                  </a:lnTo>
                  <a:lnTo>
                    <a:pt x="55" y="1"/>
                  </a:lnTo>
                  <a:lnTo>
                    <a:pt x="55"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91">
              <a:extLst>
                <a:ext uri="{FF2B5EF4-FFF2-40B4-BE49-F238E27FC236}">
                  <a16:creationId xmlns:a16="http://schemas.microsoft.com/office/drawing/2014/main" id="{3B089C6E-EAB8-C50C-20A2-2AE2422CFF6D}"/>
                </a:ext>
              </a:extLst>
            </p:cNvPr>
            <p:cNvSpPr>
              <a:spLocks/>
            </p:cNvSpPr>
            <p:nvPr/>
          </p:nvSpPr>
          <p:spPr bwMode="auto">
            <a:xfrm>
              <a:off x="7339332" y="4031889"/>
              <a:ext cx="192045" cy="158714"/>
            </a:xfrm>
            <a:custGeom>
              <a:avLst/>
              <a:gdLst>
                <a:gd name="T0" fmla="*/ 61 w 121"/>
                <a:gd name="T1" fmla="*/ 9 h 100"/>
                <a:gd name="T2" fmla="*/ 68 w 121"/>
                <a:gd name="T3" fmla="*/ 7 h 100"/>
                <a:gd name="T4" fmla="*/ 76 w 121"/>
                <a:gd name="T5" fmla="*/ 12 h 100"/>
                <a:gd name="T6" fmla="*/ 87 w 121"/>
                <a:gd name="T7" fmla="*/ 10 h 100"/>
                <a:gd name="T8" fmla="*/ 97 w 121"/>
                <a:gd name="T9" fmla="*/ 4 h 100"/>
                <a:gd name="T10" fmla="*/ 104 w 121"/>
                <a:gd name="T11" fmla="*/ 9 h 100"/>
                <a:gd name="T12" fmla="*/ 112 w 121"/>
                <a:gd name="T13" fmla="*/ 22 h 100"/>
                <a:gd name="T14" fmla="*/ 108 w 121"/>
                <a:gd name="T15" fmla="*/ 34 h 100"/>
                <a:gd name="T16" fmla="*/ 114 w 121"/>
                <a:gd name="T17" fmla="*/ 34 h 100"/>
                <a:gd name="T18" fmla="*/ 118 w 121"/>
                <a:gd name="T19" fmla="*/ 45 h 100"/>
                <a:gd name="T20" fmla="*/ 114 w 121"/>
                <a:gd name="T21" fmla="*/ 53 h 100"/>
                <a:gd name="T22" fmla="*/ 121 w 121"/>
                <a:gd name="T23" fmla="*/ 76 h 100"/>
                <a:gd name="T24" fmla="*/ 114 w 121"/>
                <a:gd name="T25" fmla="*/ 81 h 100"/>
                <a:gd name="T26" fmla="*/ 114 w 121"/>
                <a:gd name="T27" fmla="*/ 93 h 100"/>
                <a:gd name="T28" fmla="*/ 106 w 121"/>
                <a:gd name="T29" fmla="*/ 92 h 100"/>
                <a:gd name="T30" fmla="*/ 98 w 121"/>
                <a:gd name="T31" fmla="*/ 100 h 100"/>
                <a:gd name="T32" fmla="*/ 96 w 121"/>
                <a:gd name="T33" fmla="*/ 88 h 100"/>
                <a:gd name="T34" fmla="*/ 85 w 121"/>
                <a:gd name="T35" fmla="*/ 79 h 100"/>
                <a:gd name="T36" fmla="*/ 77 w 121"/>
                <a:gd name="T37" fmla="*/ 80 h 100"/>
                <a:gd name="T38" fmla="*/ 74 w 121"/>
                <a:gd name="T39" fmla="*/ 68 h 100"/>
                <a:gd name="T40" fmla="*/ 71 w 121"/>
                <a:gd name="T41" fmla="*/ 54 h 100"/>
                <a:gd name="T42" fmla="*/ 53 w 121"/>
                <a:gd name="T43" fmla="*/ 48 h 100"/>
                <a:gd name="T44" fmla="*/ 45 w 121"/>
                <a:gd name="T45" fmla="*/ 52 h 100"/>
                <a:gd name="T46" fmla="*/ 40 w 121"/>
                <a:gd name="T47" fmla="*/ 61 h 100"/>
                <a:gd name="T48" fmla="*/ 23 w 121"/>
                <a:gd name="T49" fmla="*/ 59 h 100"/>
                <a:gd name="T50" fmla="*/ 13 w 121"/>
                <a:gd name="T51" fmla="*/ 48 h 100"/>
                <a:gd name="T52" fmla="*/ 7 w 121"/>
                <a:gd name="T53" fmla="*/ 37 h 100"/>
                <a:gd name="T54" fmla="*/ 0 w 121"/>
                <a:gd name="T55" fmla="*/ 29 h 100"/>
                <a:gd name="T56" fmla="*/ 12 w 121"/>
                <a:gd name="T57" fmla="*/ 20 h 100"/>
                <a:gd name="T58" fmla="*/ 20 w 121"/>
                <a:gd name="T59" fmla="*/ 17 h 100"/>
                <a:gd name="T60" fmla="*/ 22 w 121"/>
                <a:gd name="T61" fmla="*/ 8 h 100"/>
                <a:gd name="T62" fmla="*/ 24 w 121"/>
                <a:gd name="T63" fmla="*/ 0 h 100"/>
                <a:gd name="T64" fmla="*/ 44 w 121"/>
                <a:gd name="T65" fmla="*/ 4 h 100"/>
                <a:gd name="T66" fmla="*/ 48 w 121"/>
                <a:gd name="T67" fmla="*/ 2 h 100"/>
                <a:gd name="T68" fmla="*/ 60 w 121"/>
                <a:gd name="T69"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00">
                  <a:moveTo>
                    <a:pt x="60" y="2"/>
                  </a:moveTo>
                  <a:lnTo>
                    <a:pt x="61" y="9"/>
                  </a:lnTo>
                  <a:lnTo>
                    <a:pt x="64" y="9"/>
                  </a:lnTo>
                  <a:lnTo>
                    <a:pt x="68" y="7"/>
                  </a:lnTo>
                  <a:lnTo>
                    <a:pt x="71" y="7"/>
                  </a:lnTo>
                  <a:lnTo>
                    <a:pt x="76" y="12"/>
                  </a:lnTo>
                  <a:lnTo>
                    <a:pt x="82" y="14"/>
                  </a:lnTo>
                  <a:lnTo>
                    <a:pt x="87" y="10"/>
                  </a:lnTo>
                  <a:lnTo>
                    <a:pt x="93" y="7"/>
                  </a:lnTo>
                  <a:lnTo>
                    <a:pt x="97" y="4"/>
                  </a:lnTo>
                  <a:lnTo>
                    <a:pt x="100" y="5"/>
                  </a:lnTo>
                  <a:lnTo>
                    <a:pt x="104" y="9"/>
                  </a:lnTo>
                  <a:lnTo>
                    <a:pt x="105" y="14"/>
                  </a:lnTo>
                  <a:lnTo>
                    <a:pt x="112" y="22"/>
                  </a:lnTo>
                  <a:lnTo>
                    <a:pt x="109" y="27"/>
                  </a:lnTo>
                  <a:lnTo>
                    <a:pt x="108" y="34"/>
                  </a:lnTo>
                  <a:lnTo>
                    <a:pt x="112" y="31"/>
                  </a:lnTo>
                  <a:lnTo>
                    <a:pt x="114" y="34"/>
                  </a:lnTo>
                  <a:lnTo>
                    <a:pt x="113" y="40"/>
                  </a:lnTo>
                  <a:lnTo>
                    <a:pt x="118" y="45"/>
                  </a:lnTo>
                  <a:lnTo>
                    <a:pt x="115" y="46"/>
                  </a:lnTo>
                  <a:lnTo>
                    <a:pt x="114" y="53"/>
                  </a:lnTo>
                  <a:lnTo>
                    <a:pt x="117" y="60"/>
                  </a:lnTo>
                  <a:lnTo>
                    <a:pt x="121" y="76"/>
                  </a:lnTo>
                  <a:lnTo>
                    <a:pt x="115" y="78"/>
                  </a:lnTo>
                  <a:lnTo>
                    <a:pt x="114" y="81"/>
                  </a:lnTo>
                  <a:lnTo>
                    <a:pt x="115" y="85"/>
                  </a:lnTo>
                  <a:lnTo>
                    <a:pt x="114" y="93"/>
                  </a:lnTo>
                  <a:lnTo>
                    <a:pt x="111" y="93"/>
                  </a:lnTo>
                  <a:lnTo>
                    <a:pt x="106" y="92"/>
                  </a:lnTo>
                  <a:lnTo>
                    <a:pt x="103" y="100"/>
                  </a:lnTo>
                  <a:lnTo>
                    <a:pt x="98" y="100"/>
                  </a:lnTo>
                  <a:lnTo>
                    <a:pt x="95" y="96"/>
                  </a:lnTo>
                  <a:lnTo>
                    <a:pt x="96" y="88"/>
                  </a:lnTo>
                  <a:lnTo>
                    <a:pt x="89" y="77"/>
                  </a:lnTo>
                  <a:lnTo>
                    <a:pt x="85" y="79"/>
                  </a:lnTo>
                  <a:lnTo>
                    <a:pt x="81" y="80"/>
                  </a:lnTo>
                  <a:lnTo>
                    <a:pt x="77" y="80"/>
                  </a:lnTo>
                  <a:lnTo>
                    <a:pt x="77" y="74"/>
                  </a:lnTo>
                  <a:lnTo>
                    <a:pt x="74" y="68"/>
                  </a:lnTo>
                  <a:lnTo>
                    <a:pt x="75" y="62"/>
                  </a:lnTo>
                  <a:lnTo>
                    <a:pt x="71" y="54"/>
                  </a:lnTo>
                  <a:lnTo>
                    <a:pt x="66" y="48"/>
                  </a:lnTo>
                  <a:lnTo>
                    <a:pt x="53" y="48"/>
                  </a:lnTo>
                  <a:lnTo>
                    <a:pt x="49" y="51"/>
                  </a:lnTo>
                  <a:lnTo>
                    <a:pt x="45" y="52"/>
                  </a:lnTo>
                  <a:lnTo>
                    <a:pt x="42" y="56"/>
                  </a:lnTo>
                  <a:lnTo>
                    <a:pt x="40" y="61"/>
                  </a:lnTo>
                  <a:lnTo>
                    <a:pt x="31" y="70"/>
                  </a:lnTo>
                  <a:lnTo>
                    <a:pt x="23" y="59"/>
                  </a:lnTo>
                  <a:lnTo>
                    <a:pt x="17" y="51"/>
                  </a:lnTo>
                  <a:lnTo>
                    <a:pt x="13" y="48"/>
                  </a:lnTo>
                  <a:lnTo>
                    <a:pt x="8" y="45"/>
                  </a:lnTo>
                  <a:lnTo>
                    <a:pt x="7" y="37"/>
                  </a:lnTo>
                  <a:lnTo>
                    <a:pt x="5" y="32"/>
                  </a:lnTo>
                  <a:lnTo>
                    <a:pt x="0" y="29"/>
                  </a:lnTo>
                  <a:lnTo>
                    <a:pt x="7" y="20"/>
                  </a:lnTo>
                  <a:lnTo>
                    <a:pt x="12" y="20"/>
                  </a:lnTo>
                  <a:lnTo>
                    <a:pt x="17" y="17"/>
                  </a:lnTo>
                  <a:lnTo>
                    <a:pt x="20" y="17"/>
                  </a:lnTo>
                  <a:lnTo>
                    <a:pt x="23" y="14"/>
                  </a:lnTo>
                  <a:lnTo>
                    <a:pt x="22" y="8"/>
                  </a:lnTo>
                  <a:lnTo>
                    <a:pt x="23" y="6"/>
                  </a:lnTo>
                  <a:lnTo>
                    <a:pt x="24" y="0"/>
                  </a:lnTo>
                  <a:lnTo>
                    <a:pt x="32" y="0"/>
                  </a:lnTo>
                  <a:lnTo>
                    <a:pt x="44" y="4"/>
                  </a:lnTo>
                  <a:lnTo>
                    <a:pt x="48" y="4"/>
                  </a:lnTo>
                  <a:lnTo>
                    <a:pt x="48" y="2"/>
                  </a:lnTo>
                  <a:lnTo>
                    <a:pt x="58" y="3"/>
                  </a:lnTo>
                  <a:lnTo>
                    <a:pt x="60" y="2"/>
                  </a:lnTo>
                  <a:lnTo>
                    <a:pt x="60"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92">
              <a:extLst>
                <a:ext uri="{FF2B5EF4-FFF2-40B4-BE49-F238E27FC236}">
                  <a16:creationId xmlns:a16="http://schemas.microsoft.com/office/drawing/2014/main" id="{EFD55028-FAEC-DAE5-AA3B-CF89B287D018}"/>
                </a:ext>
              </a:extLst>
            </p:cNvPr>
            <p:cNvSpPr>
              <a:spLocks/>
            </p:cNvSpPr>
            <p:nvPr/>
          </p:nvSpPr>
          <p:spPr bwMode="auto">
            <a:xfrm>
              <a:off x="7293304" y="3992211"/>
              <a:ext cx="80944" cy="22220"/>
            </a:xfrm>
            <a:custGeom>
              <a:avLst/>
              <a:gdLst>
                <a:gd name="T0" fmla="*/ 0 w 51"/>
                <a:gd name="T1" fmla="*/ 14 h 14"/>
                <a:gd name="T2" fmla="*/ 3 w 51"/>
                <a:gd name="T3" fmla="*/ 5 h 14"/>
                <a:gd name="T4" fmla="*/ 21 w 51"/>
                <a:gd name="T5" fmla="*/ 5 h 14"/>
                <a:gd name="T6" fmla="*/ 25 w 51"/>
                <a:gd name="T7" fmla="*/ 0 h 14"/>
                <a:gd name="T8" fmla="*/ 30 w 51"/>
                <a:gd name="T9" fmla="*/ 0 h 14"/>
                <a:gd name="T10" fmla="*/ 37 w 51"/>
                <a:gd name="T11" fmla="*/ 5 h 14"/>
                <a:gd name="T12" fmla="*/ 42 w 51"/>
                <a:gd name="T13" fmla="*/ 5 h 14"/>
                <a:gd name="T14" fmla="*/ 48 w 51"/>
                <a:gd name="T15" fmla="*/ 2 h 14"/>
                <a:gd name="T16" fmla="*/ 51 w 51"/>
                <a:gd name="T17" fmla="*/ 7 h 14"/>
                <a:gd name="T18" fmla="*/ 43 w 51"/>
                <a:gd name="T19" fmla="*/ 11 h 14"/>
                <a:gd name="T20" fmla="*/ 36 w 51"/>
                <a:gd name="T21" fmla="*/ 11 h 14"/>
                <a:gd name="T22" fmla="*/ 29 w 51"/>
                <a:gd name="T23" fmla="*/ 7 h 14"/>
                <a:gd name="T24" fmla="*/ 23 w 51"/>
                <a:gd name="T25" fmla="*/ 11 h 14"/>
                <a:gd name="T26" fmla="*/ 20 w 51"/>
                <a:gd name="T27" fmla="*/ 11 h 14"/>
                <a:gd name="T28" fmla="*/ 16 w 51"/>
                <a:gd name="T29" fmla="*/ 14 h 14"/>
                <a:gd name="T30" fmla="*/ 0 w 51"/>
                <a:gd name="T31" fmla="*/ 14 h 14"/>
                <a:gd name="T32" fmla="*/ 0 w 51"/>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4">
                  <a:moveTo>
                    <a:pt x="0" y="14"/>
                  </a:moveTo>
                  <a:lnTo>
                    <a:pt x="3" y="5"/>
                  </a:lnTo>
                  <a:lnTo>
                    <a:pt x="21" y="5"/>
                  </a:lnTo>
                  <a:lnTo>
                    <a:pt x="25" y="0"/>
                  </a:lnTo>
                  <a:lnTo>
                    <a:pt x="30" y="0"/>
                  </a:lnTo>
                  <a:lnTo>
                    <a:pt x="37" y="5"/>
                  </a:lnTo>
                  <a:lnTo>
                    <a:pt x="42" y="5"/>
                  </a:lnTo>
                  <a:lnTo>
                    <a:pt x="48" y="2"/>
                  </a:lnTo>
                  <a:lnTo>
                    <a:pt x="51" y="7"/>
                  </a:lnTo>
                  <a:lnTo>
                    <a:pt x="43" y="11"/>
                  </a:lnTo>
                  <a:lnTo>
                    <a:pt x="36" y="11"/>
                  </a:lnTo>
                  <a:lnTo>
                    <a:pt x="29" y="7"/>
                  </a:lnTo>
                  <a:lnTo>
                    <a:pt x="23" y="11"/>
                  </a:lnTo>
                  <a:lnTo>
                    <a:pt x="20" y="11"/>
                  </a:lnTo>
                  <a:lnTo>
                    <a:pt x="16" y="14"/>
                  </a:lnTo>
                  <a:lnTo>
                    <a:pt x="0" y="14"/>
                  </a:lnTo>
                  <a:lnTo>
                    <a:pt x="0" y="1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Freeform 93">
              <a:extLst>
                <a:ext uri="{FF2B5EF4-FFF2-40B4-BE49-F238E27FC236}">
                  <a16:creationId xmlns:a16="http://schemas.microsoft.com/office/drawing/2014/main" id="{6B219966-C92E-1783-13A0-2414A3C99D04}"/>
                </a:ext>
              </a:extLst>
            </p:cNvPr>
            <p:cNvSpPr>
              <a:spLocks/>
            </p:cNvSpPr>
            <p:nvPr/>
          </p:nvSpPr>
          <p:spPr bwMode="auto">
            <a:xfrm>
              <a:off x="7298065" y="4030302"/>
              <a:ext cx="79358" cy="47614"/>
            </a:xfrm>
            <a:custGeom>
              <a:avLst/>
              <a:gdLst>
                <a:gd name="T0" fmla="*/ 50 w 50"/>
                <a:gd name="T1" fmla="*/ 1 h 30"/>
                <a:gd name="T2" fmla="*/ 49 w 50"/>
                <a:gd name="T3" fmla="*/ 7 h 30"/>
                <a:gd name="T4" fmla="*/ 48 w 50"/>
                <a:gd name="T5" fmla="*/ 9 h 30"/>
                <a:gd name="T6" fmla="*/ 49 w 50"/>
                <a:gd name="T7" fmla="*/ 15 h 30"/>
                <a:gd name="T8" fmla="*/ 46 w 50"/>
                <a:gd name="T9" fmla="*/ 18 h 30"/>
                <a:gd name="T10" fmla="*/ 43 w 50"/>
                <a:gd name="T11" fmla="*/ 18 h 30"/>
                <a:gd name="T12" fmla="*/ 38 w 50"/>
                <a:gd name="T13" fmla="*/ 21 h 30"/>
                <a:gd name="T14" fmla="*/ 33 w 50"/>
                <a:gd name="T15" fmla="*/ 21 h 30"/>
                <a:gd name="T16" fmla="*/ 26 w 50"/>
                <a:gd name="T17" fmla="*/ 30 h 30"/>
                <a:gd name="T18" fmla="*/ 17 w 50"/>
                <a:gd name="T19" fmla="*/ 22 h 30"/>
                <a:gd name="T20" fmla="*/ 10 w 50"/>
                <a:gd name="T21" fmla="*/ 21 h 30"/>
                <a:gd name="T22" fmla="*/ 6 w 50"/>
                <a:gd name="T23" fmla="*/ 15 h 30"/>
                <a:gd name="T24" fmla="*/ 6 w 50"/>
                <a:gd name="T25" fmla="*/ 12 h 30"/>
                <a:gd name="T26" fmla="*/ 1 w 50"/>
                <a:gd name="T27" fmla="*/ 9 h 30"/>
                <a:gd name="T28" fmla="*/ 0 w 50"/>
                <a:gd name="T29" fmla="*/ 4 h 30"/>
                <a:gd name="T30" fmla="*/ 9 w 50"/>
                <a:gd name="T31" fmla="*/ 1 h 30"/>
                <a:gd name="T32" fmla="*/ 14 w 50"/>
                <a:gd name="T33" fmla="*/ 2 h 30"/>
                <a:gd name="T34" fmla="*/ 19 w 50"/>
                <a:gd name="T35" fmla="*/ 0 h 30"/>
                <a:gd name="T36" fmla="*/ 50 w 50"/>
                <a:gd name="T37" fmla="*/ 1 h 30"/>
                <a:gd name="T38" fmla="*/ 50 w 50"/>
                <a:gd name="T3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0">
                  <a:moveTo>
                    <a:pt x="50" y="1"/>
                  </a:moveTo>
                  <a:lnTo>
                    <a:pt x="49" y="7"/>
                  </a:lnTo>
                  <a:lnTo>
                    <a:pt x="48" y="9"/>
                  </a:lnTo>
                  <a:lnTo>
                    <a:pt x="49" y="15"/>
                  </a:lnTo>
                  <a:lnTo>
                    <a:pt x="46" y="18"/>
                  </a:lnTo>
                  <a:lnTo>
                    <a:pt x="43" y="18"/>
                  </a:lnTo>
                  <a:lnTo>
                    <a:pt x="38" y="21"/>
                  </a:lnTo>
                  <a:lnTo>
                    <a:pt x="33" y="21"/>
                  </a:lnTo>
                  <a:lnTo>
                    <a:pt x="26" y="30"/>
                  </a:lnTo>
                  <a:lnTo>
                    <a:pt x="17" y="22"/>
                  </a:lnTo>
                  <a:lnTo>
                    <a:pt x="10" y="21"/>
                  </a:lnTo>
                  <a:lnTo>
                    <a:pt x="6" y="15"/>
                  </a:lnTo>
                  <a:lnTo>
                    <a:pt x="6" y="12"/>
                  </a:lnTo>
                  <a:lnTo>
                    <a:pt x="1" y="9"/>
                  </a:lnTo>
                  <a:lnTo>
                    <a:pt x="0" y="4"/>
                  </a:lnTo>
                  <a:lnTo>
                    <a:pt x="9" y="1"/>
                  </a:lnTo>
                  <a:lnTo>
                    <a:pt x="14" y="2"/>
                  </a:lnTo>
                  <a:lnTo>
                    <a:pt x="19" y="0"/>
                  </a:lnTo>
                  <a:lnTo>
                    <a:pt x="50" y="1"/>
                  </a:lnTo>
                  <a:lnTo>
                    <a:pt x="50"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94">
              <a:extLst>
                <a:ext uri="{FF2B5EF4-FFF2-40B4-BE49-F238E27FC236}">
                  <a16:creationId xmlns:a16="http://schemas.microsoft.com/office/drawing/2014/main" id="{4CF96773-B148-DBBC-E0C8-7A03F04B085A}"/>
                </a:ext>
              </a:extLst>
            </p:cNvPr>
            <p:cNvSpPr>
              <a:spLocks/>
            </p:cNvSpPr>
            <p:nvPr/>
          </p:nvSpPr>
          <p:spPr bwMode="auto">
            <a:xfrm>
              <a:off x="7986891" y="4342968"/>
              <a:ext cx="53963" cy="38091"/>
            </a:xfrm>
            <a:custGeom>
              <a:avLst/>
              <a:gdLst>
                <a:gd name="T0" fmla="*/ 34 w 34"/>
                <a:gd name="T1" fmla="*/ 0 h 24"/>
                <a:gd name="T2" fmla="*/ 34 w 34"/>
                <a:gd name="T3" fmla="*/ 23 h 24"/>
                <a:gd name="T4" fmla="*/ 9 w 34"/>
                <a:gd name="T5" fmla="*/ 23 h 24"/>
                <a:gd name="T6" fmla="*/ 4 w 34"/>
                <a:gd name="T7" fmla="*/ 24 h 24"/>
                <a:gd name="T8" fmla="*/ 0 w 34"/>
                <a:gd name="T9" fmla="*/ 21 h 24"/>
                <a:gd name="T10" fmla="*/ 6 w 34"/>
                <a:gd name="T11" fmla="*/ 0 h 24"/>
                <a:gd name="T12" fmla="*/ 34 w 34"/>
                <a:gd name="T13" fmla="*/ 0 h 24"/>
                <a:gd name="T14" fmla="*/ 34 w 34"/>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4">
                  <a:moveTo>
                    <a:pt x="34" y="0"/>
                  </a:moveTo>
                  <a:lnTo>
                    <a:pt x="34" y="23"/>
                  </a:lnTo>
                  <a:lnTo>
                    <a:pt x="9" y="23"/>
                  </a:lnTo>
                  <a:lnTo>
                    <a:pt x="4" y="24"/>
                  </a:lnTo>
                  <a:lnTo>
                    <a:pt x="0" y="21"/>
                  </a:lnTo>
                  <a:lnTo>
                    <a:pt x="6" y="0"/>
                  </a:lnTo>
                  <a:lnTo>
                    <a:pt x="34" y="0"/>
                  </a:lnTo>
                  <a:lnTo>
                    <a:pt x="34"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3" name="Freeform 95">
              <a:extLst>
                <a:ext uri="{FF2B5EF4-FFF2-40B4-BE49-F238E27FC236}">
                  <a16:creationId xmlns:a16="http://schemas.microsoft.com/office/drawing/2014/main" id="{0FB63CB8-D246-ABAA-BC78-FD82F8821412}"/>
                </a:ext>
              </a:extLst>
            </p:cNvPr>
            <p:cNvSpPr>
              <a:spLocks/>
            </p:cNvSpPr>
            <p:nvPr/>
          </p:nvSpPr>
          <p:spPr bwMode="auto">
            <a:xfrm>
              <a:off x="8329716" y="3333548"/>
              <a:ext cx="69835" cy="22220"/>
            </a:xfrm>
            <a:custGeom>
              <a:avLst/>
              <a:gdLst>
                <a:gd name="T0" fmla="*/ 3 w 44"/>
                <a:gd name="T1" fmla="*/ 0 h 14"/>
                <a:gd name="T2" fmla="*/ 12 w 44"/>
                <a:gd name="T3" fmla="*/ 6 h 14"/>
                <a:gd name="T4" fmla="*/ 24 w 44"/>
                <a:gd name="T5" fmla="*/ 6 h 14"/>
                <a:gd name="T6" fmla="*/ 36 w 44"/>
                <a:gd name="T7" fmla="*/ 6 h 14"/>
                <a:gd name="T8" fmla="*/ 36 w 44"/>
                <a:gd name="T9" fmla="*/ 10 h 14"/>
                <a:gd name="T10" fmla="*/ 44 w 44"/>
                <a:gd name="T11" fmla="*/ 8 h 14"/>
                <a:gd name="T12" fmla="*/ 43 w 44"/>
                <a:gd name="T13" fmla="*/ 13 h 14"/>
                <a:gd name="T14" fmla="*/ 20 w 44"/>
                <a:gd name="T15" fmla="*/ 14 h 14"/>
                <a:gd name="T16" fmla="*/ 20 w 44"/>
                <a:gd name="T17" fmla="*/ 11 h 14"/>
                <a:gd name="T18" fmla="*/ 0 w 44"/>
                <a:gd name="T19" fmla="*/ 8 h 14"/>
                <a:gd name="T20" fmla="*/ 3 w 4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4">
                  <a:moveTo>
                    <a:pt x="3" y="0"/>
                  </a:moveTo>
                  <a:lnTo>
                    <a:pt x="12" y="6"/>
                  </a:lnTo>
                  <a:lnTo>
                    <a:pt x="24" y="6"/>
                  </a:lnTo>
                  <a:lnTo>
                    <a:pt x="36" y="6"/>
                  </a:lnTo>
                  <a:lnTo>
                    <a:pt x="36" y="10"/>
                  </a:lnTo>
                  <a:lnTo>
                    <a:pt x="44" y="8"/>
                  </a:lnTo>
                  <a:lnTo>
                    <a:pt x="43" y="13"/>
                  </a:lnTo>
                  <a:lnTo>
                    <a:pt x="20" y="14"/>
                  </a:lnTo>
                  <a:lnTo>
                    <a:pt x="20" y="11"/>
                  </a:lnTo>
                  <a:lnTo>
                    <a:pt x="0" y="8"/>
                  </a:lnTo>
                  <a:lnTo>
                    <a:pt x="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96">
              <a:extLst>
                <a:ext uri="{FF2B5EF4-FFF2-40B4-BE49-F238E27FC236}">
                  <a16:creationId xmlns:a16="http://schemas.microsoft.com/office/drawing/2014/main" id="{206DE7C1-F71F-5F1E-E2CE-366BDFB9C6EE}"/>
                </a:ext>
              </a:extLst>
            </p:cNvPr>
            <p:cNvSpPr>
              <a:spLocks/>
            </p:cNvSpPr>
            <p:nvPr/>
          </p:nvSpPr>
          <p:spPr bwMode="auto">
            <a:xfrm>
              <a:off x="8234487" y="3149439"/>
              <a:ext cx="153954" cy="161888"/>
            </a:xfrm>
            <a:custGeom>
              <a:avLst/>
              <a:gdLst>
                <a:gd name="T0" fmla="*/ 90 w 97"/>
                <a:gd name="T1" fmla="*/ 19 h 102"/>
                <a:gd name="T2" fmla="*/ 80 w 97"/>
                <a:gd name="T3" fmla="*/ 19 h 102"/>
                <a:gd name="T4" fmla="*/ 72 w 97"/>
                <a:gd name="T5" fmla="*/ 16 h 102"/>
                <a:gd name="T6" fmla="*/ 54 w 97"/>
                <a:gd name="T7" fmla="*/ 22 h 102"/>
                <a:gd name="T8" fmla="*/ 66 w 97"/>
                <a:gd name="T9" fmla="*/ 32 h 102"/>
                <a:gd name="T10" fmla="*/ 58 w 97"/>
                <a:gd name="T11" fmla="*/ 36 h 102"/>
                <a:gd name="T12" fmla="*/ 50 w 97"/>
                <a:gd name="T13" fmla="*/ 36 h 102"/>
                <a:gd name="T14" fmla="*/ 40 w 97"/>
                <a:gd name="T15" fmla="*/ 25 h 102"/>
                <a:gd name="T16" fmla="*/ 38 w 97"/>
                <a:gd name="T17" fmla="*/ 30 h 102"/>
                <a:gd name="T18" fmla="*/ 43 w 97"/>
                <a:gd name="T19" fmla="*/ 41 h 102"/>
                <a:gd name="T20" fmla="*/ 52 w 97"/>
                <a:gd name="T21" fmla="*/ 50 h 102"/>
                <a:gd name="T22" fmla="*/ 46 w 97"/>
                <a:gd name="T23" fmla="*/ 54 h 102"/>
                <a:gd name="T24" fmla="*/ 55 w 97"/>
                <a:gd name="T25" fmla="*/ 62 h 102"/>
                <a:gd name="T26" fmla="*/ 63 w 97"/>
                <a:gd name="T27" fmla="*/ 68 h 102"/>
                <a:gd name="T28" fmla="*/ 65 w 97"/>
                <a:gd name="T29" fmla="*/ 79 h 102"/>
                <a:gd name="T30" fmla="*/ 50 w 97"/>
                <a:gd name="T31" fmla="*/ 74 h 102"/>
                <a:gd name="T32" fmla="*/ 55 w 97"/>
                <a:gd name="T33" fmla="*/ 84 h 102"/>
                <a:gd name="T34" fmla="*/ 46 w 97"/>
                <a:gd name="T35" fmla="*/ 85 h 102"/>
                <a:gd name="T36" fmla="*/ 53 w 97"/>
                <a:gd name="T37" fmla="*/ 102 h 102"/>
                <a:gd name="T38" fmla="*/ 43 w 97"/>
                <a:gd name="T39" fmla="*/ 102 h 102"/>
                <a:gd name="T40" fmla="*/ 29 w 97"/>
                <a:gd name="T41" fmla="*/ 94 h 102"/>
                <a:gd name="T42" fmla="*/ 22 w 97"/>
                <a:gd name="T43" fmla="*/ 79 h 102"/>
                <a:gd name="T44" fmla="*/ 17 w 97"/>
                <a:gd name="T45" fmla="*/ 67 h 102"/>
                <a:gd name="T46" fmla="*/ 11 w 97"/>
                <a:gd name="T47" fmla="*/ 58 h 102"/>
                <a:gd name="T48" fmla="*/ 2 w 97"/>
                <a:gd name="T49" fmla="*/ 47 h 102"/>
                <a:gd name="T50" fmla="*/ 0 w 97"/>
                <a:gd name="T51" fmla="*/ 42 h 102"/>
                <a:gd name="T52" fmla="*/ 7 w 97"/>
                <a:gd name="T53" fmla="*/ 33 h 102"/>
                <a:gd name="T54" fmla="*/ 7 w 97"/>
                <a:gd name="T55" fmla="*/ 26 h 102"/>
                <a:gd name="T56" fmla="*/ 12 w 97"/>
                <a:gd name="T57" fmla="*/ 24 h 102"/>
                <a:gd name="T58" fmla="*/ 12 w 97"/>
                <a:gd name="T59" fmla="*/ 19 h 102"/>
                <a:gd name="T60" fmla="*/ 22 w 97"/>
                <a:gd name="T61" fmla="*/ 17 h 102"/>
                <a:gd name="T62" fmla="*/ 28 w 97"/>
                <a:gd name="T63" fmla="*/ 13 h 102"/>
                <a:gd name="T64" fmla="*/ 36 w 97"/>
                <a:gd name="T65" fmla="*/ 13 h 102"/>
                <a:gd name="T66" fmla="*/ 38 w 97"/>
                <a:gd name="T67" fmla="*/ 10 h 102"/>
                <a:gd name="T68" fmla="*/ 41 w 97"/>
                <a:gd name="T69" fmla="*/ 9 h 102"/>
                <a:gd name="T70" fmla="*/ 52 w 97"/>
                <a:gd name="T71" fmla="*/ 10 h 102"/>
                <a:gd name="T72" fmla="*/ 64 w 97"/>
                <a:gd name="T73" fmla="*/ 4 h 102"/>
                <a:gd name="T74" fmla="*/ 76 w 97"/>
                <a:gd name="T75" fmla="*/ 11 h 102"/>
                <a:gd name="T76" fmla="*/ 89 w 97"/>
                <a:gd name="T77" fmla="*/ 10 h 102"/>
                <a:gd name="T78" fmla="*/ 89 w 97"/>
                <a:gd name="T79" fmla="*/ 0 h 102"/>
                <a:gd name="T80" fmla="*/ 97 w 97"/>
                <a:gd name="T81" fmla="*/ 5 h 102"/>
                <a:gd name="T82" fmla="*/ 93 w 97"/>
                <a:gd name="T83" fmla="*/ 17 h 102"/>
                <a:gd name="T84" fmla="*/ 90 w 97"/>
                <a:gd name="T85" fmla="*/ 1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102">
                  <a:moveTo>
                    <a:pt x="90" y="19"/>
                  </a:moveTo>
                  <a:lnTo>
                    <a:pt x="80" y="19"/>
                  </a:lnTo>
                  <a:lnTo>
                    <a:pt x="72" y="16"/>
                  </a:lnTo>
                  <a:lnTo>
                    <a:pt x="54" y="22"/>
                  </a:lnTo>
                  <a:lnTo>
                    <a:pt x="66" y="32"/>
                  </a:lnTo>
                  <a:lnTo>
                    <a:pt x="58" y="36"/>
                  </a:lnTo>
                  <a:lnTo>
                    <a:pt x="50" y="36"/>
                  </a:lnTo>
                  <a:lnTo>
                    <a:pt x="40" y="25"/>
                  </a:lnTo>
                  <a:lnTo>
                    <a:pt x="38" y="30"/>
                  </a:lnTo>
                  <a:lnTo>
                    <a:pt x="43" y="41"/>
                  </a:lnTo>
                  <a:lnTo>
                    <a:pt x="52" y="50"/>
                  </a:lnTo>
                  <a:lnTo>
                    <a:pt x="46" y="54"/>
                  </a:lnTo>
                  <a:lnTo>
                    <a:pt x="55" y="62"/>
                  </a:lnTo>
                  <a:lnTo>
                    <a:pt x="63" y="68"/>
                  </a:lnTo>
                  <a:lnTo>
                    <a:pt x="65" y="79"/>
                  </a:lnTo>
                  <a:lnTo>
                    <a:pt x="50" y="74"/>
                  </a:lnTo>
                  <a:lnTo>
                    <a:pt x="55" y="84"/>
                  </a:lnTo>
                  <a:lnTo>
                    <a:pt x="46" y="85"/>
                  </a:lnTo>
                  <a:lnTo>
                    <a:pt x="53" y="102"/>
                  </a:lnTo>
                  <a:lnTo>
                    <a:pt x="43" y="102"/>
                  </a:lnTo>
                  <a:lnTo>
                    <a:pt x="29" y="94"/>
                  </a:lnTo>
                  <a:lnTo>
                    <a:pt x="22" y="79"/>
                  </a:lnTo>
                  <a:lnTo>
                    <a:pt x="17" y="67"/>
                  </a:lnTo>
                  <a:lnTo>
                    <a:pt x="11" y="58"/>
                  </a:lnTo>
                  <a:lnTo>
                    <a:pt x="2" y="47"/>
                  </a:lnTo>
                  <a:lnTo>
                    <a:pt x="0" y="42"/>
                  </a:lnTo>
                  <a:lnTo>
                    <a:pt x="7" y="33"/>
                  </a:lnTo>
                  <a:lnTo>
                    <a:pt x="7" y="26"/>
                  </a:lnTo>
                  <a:lnTo>
                    <a:pt x="12" y="24"/>
                  </a:lnTo>
                  <a:lnTo>
                    <a:pt x="12" y="19"/>
                  </a:lnTo>
                  <a:lnTo>
                    <a:pt x="22" y="17"/>
                  </a:lnTo>
                  <a:lnTo>
                    <a:pt x="28" y="13"/>
                  </a:lnTo>
                  <a:lnTo>
                    <a:pt x="36" y="13"/>
                  </a:lnTo>
                  <a:lnTo>
                    <a:pt x="38" y="10"/>
                  </a:lnTo>
                  <a:lnTo>
                    <a:pt x="41" y="9"/>
                  </a:lnTo>
                  <a:lnTo>
                    <a:pt x="52" y="10"/>
                  </a:lnTo>
                  <a:lnTo>
                    <a:pt x="64" y="4"/>
                  </a:lnTo>
                  <a:lnTo>
                    <a:pt x="76" y="11"/>
                  </a:lnTo>
                  <a:lnTo>
                    <a:pt x="89" y="10"/>
                  </a:lnTo>
                  <a:lnTo>
                    <a:pt x="89" y="0"/>
                  </a:lnTo>
                  <a:lnTo>
                    <a:pt x="97" y="5"/>
                  </a:lnTo>
                  <a:lnTo>
                    <a:pt x="93" y="17"/>
                  </a:lnTo>
                  <a:lnTo>
                    <a:pt x="90" y="1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Freeform 97">
              <a:extLst>
                <a:ext uri="{FF2B5EF4-FFF2-40B4-BE49-F238E27FC236}">
                  <a16:creationId xmlns:a16="http://schemas.microsoft.com/office/drawing/2014/main" id="{70D39A03-37FB-5467-B334-492C4B9B5212}"/>
                </a:ext>
              </a:extLst>
            </p:cNvPr>
            <p:cNvSpPr>
              <a:spLocks/>
            </p:cNvSpPr>
            <p:nvPr/>
          </p:nvSpPr>
          <p:spPr bwMode="auto">
            <a:xfrm>
              <a:off x="6485443" y="2055901"/>
              <a:ext cx="1057044" cy="566608"/>
            </a:xfrm>
            <a:custGeom>
              <a:avLst/>
              <a:gdLst>
                <a:gd name="T0" fmla="*/ 563 w 666"/>
                <a:gd name="T1" fmla="*/ 14 h 357"/>
                <a:gd name="T2" fmla="*/ 474 w 666"/>
                <a:gd name="T3" fmla="*/ 18 h 357"/>
                <a:gd name="T4" fmla="*/ 560 w 666"/>
                <a:gd name="T5" fmla="*/ 17 h 357"/>
                <a:gd name="T6" fmla="*/ 580 w 666"/>
                <a:gd name="T7" fmla="*/ 24 h 357"/>
                <a:gd name="T8" fmla="*/ 666 w 666"/>
                <a:gd name="T9" fmla="*/ 27 h 357"/>
                <a:gd name="T10" fmla="*/ 582 w 666"/>
                <a:gd name="T11" fmla="*/ 41 h 357"/>
                <a:gd name="T12" fmla="*/ 580 w 666"/>
                <a:gd name="T13" fmla="*/ 60 h 357"/>
                <a:gd name="T14" fmla="*/ 570 w 666"/>
                <a:gd name="T15" fmla="*/ 85 h 357"/>
                <a:gd name="T16" fmla="*/ 569 w 666"/>
                <a:gd name="T17" fmla="*/ 110 h 357"/>
                <a:gd name="T18" fmla="*/ 543 w 666"/>
                <a:gd name="T19" fmla="*/ 125 h 357"/>
                <a:gd name="T20" fmla="*/ 534 w 666"/>
                <a:gd name="T21" fmla="*/ 139 h 357"/>
                <a:gd name="T22" fmla="*/ 529 w 666"/>
                <a:gd name="T23" fmla="*/ 156 h 357"/>
                <a:gd name="T24" fmla="*/ 515 w 666"/>
                <a:gd name="T25" fmla="*/ 157 h 357"/>
                <a:gd name="T26" fmla="*/ 508 w 666"/>
                <a:gd name="T27" fmla="*/ 182 h 357"/>
                <a:gd name="T28" fmla="*/ 489 w 666"/>
                <a:gd name="T29" fmla="*/ 178 h 357"/>
                <a:gd name="T30" fmla="*/ 521 w 666"/>
                <a:gd name="T31" fmla="*/ 188 h 357"/>
                <a:gd name="T32" fmla="*/ 412 w 666"/>
                <a:gd name="T33" fmla="*/ 220 h 357"/>
                <a:gd name="T34" fmla="*/ 361 w 666"/>
                <a:gd name="T35" fmla="*/ 244 h 357"/>
                <a:gd name="T36" fmla="*/ 304 w 666"/>
                <a:gd name="T37" fmla="*/ 260 h 357"/>
                <a:gd name="T38" fmla="*/ 267 w 666"/>
                <a:gd name="T39" fmla="*/ 286 h 357"/>
                <a:gd name="T40" fmla="*/ 232 w 666"/>
                <a:gd name="T41" fmla="*/ 325 h 357"/>
                <a:gd name="T42" fmla="*/ 190 w 666"/>
                <a:gd name="T43" fmla="*/ 357 h 357"/>
                <a:gd name="T44" fmla="*/ 139 w 666"/>
                <a:gd name="T45" fmla="*/ 333 h 357"/>
                <a:gd name="T46" fmla="*/ 120 w 666"/>
                <a:gd name="T47" fmla="*/ 284 h 357"/>
                <a:gd name="T48" fmla="*/ 124 w 666"/>
                <a:gd name="T49" fmla="*/ 242 h 357"/>
                <a:gd name="T50" fmla="*/ 160 w 666"/>
                <a:gd name="T51" fmla="*/ 211 h 357"/>
                <a:gd name="T52" fmla="*/ 160 w 666"/>
                <a:gd name="T53" fmla="*/ 197 h 357"/>
                <a:gd name="T54" fmla="*/ 127 w 666"/>
                <a:gd name="T55" fmla="*/ 197 h 357"/>
                <a:gd name="T56" fmla="*/ 152 w 666"/>
                <a:gd name="T57" fmla="*/ 177 h 357"/>
                <a:gd name="T58" fmla="*/ 151 w 666"/>
                <a:gd name="T59" fmla="*/ 166 h 357"/>
                <a:gd name="T60" fmla="*/ 151 w 666"/>
                <a:gd name="T61" fmla="*/ 150 h 357"/>
                <a:gd name="T62" fmla="*/ 139 w 666"/>
                <a:gd name="T63" fmla="*/ 117 h 357"/>
                <a:gd name="T64" fmla="*/ 109 w 666"/>
                <a:gd name="T65" fmla="*/ 97 h 357"/>
                <a:gd name="T66" fmla="*/ 28 w 666"/>
                <a:gd name="T67" fmla="*/ 98 h 357"/>
                <a:gd name="T68" fmla="*/ 40 w 666"/>
                <a:gd name="T69" fmla="*/ 80 h 357"/>
                <a:gd name="T70" fmla="*/ 0 w 666"/>
                <a:gd name="T71" fmla="*/ 69 h 357"/>
                <a:gd name="T72" fmla="*/ 98 w 666"/>
                <a:gd name="T73" fmla="*/ 51 h 357"/>
                <a:gd name="T74" fmla="*/ 96 w 666"/>
                <a:gd name="T75" fmla="*/ 37 h 357"/>
                <a:gd name="T76" fmla="*/ 156 w 666"/>
                <a:gd name="T77" fmla="*/ 21 h 357"/>
                <a:gd name="T78" fmla="*/ 246 w 666"/>
                <a:gd name="T79" fmla="*/ 17 h 357"/>
                <a:gd name="T80" fmla="*/ 307 w 666"/>
                <a:gd name="T81" fmla="*/ 18 h 357"/>
                <a:gd name="T82" fmla="*/ 318 w 666"/>
                <a:gd name="T83" fmla="*/ 17 h 357"/>
                <a:gd name="T84" fmla="*/ 395 w 666"/>
                <a:gd name="T85" fmla="*/ 5 h 357"/>
                <a:gd name="T86" fmla="*/ 523 w 666"/>
                <a:gd name="T87" fmla="*/ 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6" h="357">
                  <a:moveTo>
                    <a:pt x="523" y="2"/>
                  </a:moveTo>
                  <a:lnTo>
                    <a:pt x="583" y="11"/>
                  </a:lnTo>
                  <a:lnTo>
                    <a:pt x="563" y="14"/>
                  </a:lnTo>
                  <a:lnTo>
                    <a:pt x="524" y="15"/>
                  </a:lnTo>
                  <a:lnTo>
                    <a:pt x="469" y="17"/>
                  </a:lnTo>
                  <a:lnTo>
                    <a:pt x="474" y="18"/>
                  </a:lnTo>
                  <a:lnTo>
                    <a:pt x="510" y="17"/>
                  </a:lnTo>
                  <a:lnTo>
                    <a:pt x="539" y="21"/>
                  </a:lnTo>
                  <a:lnTo>
                    <a:pt x="560" y="17"/>
                  </a:lnTo>
                  <a:lnTo>
                    <a:pt x="566" y="22"/>
                  </a:lnTo>
                  <a:lnTo>
                    <a:pt x="553" y="28"/>
                  </a:lnTo>
                  <a:lnTo>
                    <a:pt x="580" y="24"/>
                  </a:lnTo>
                  <a:lnTo>
                    <a:pt x="631" y="20"/>
                  </a:lnTo>
                  <a:lnTo>
                    <a:pt x="660" y="22"/>
                  </a:lnTo>
                  <a:lnTo>
                    <a:pt x="666" y="27"/>
                  </a:lnTo>
                  <a:lnTo>
                    <a:pt x="622" y="36"/>
                  </a:lnTo>
                  <a:lnTo>
                    <a:pt x="615" y="39"/>
                  </a:lnTo>
                  <a:lnTo>
                    <a:pt x="582" y="41"/>
                  </a:lnTo>
                  <a:lnTo>
                    <a:pt x="606" y="42"/>
                  </a:lnTo>
                  <a:lnTo>
                    <a:pt x="591" y="51"/>
                  </a:lnTo>
                  <a:lnTo>
                    <a:pt x="580" y="60"/>
                  </a:lnTo>
                  <a:lnTo>
                    <a:pt x="577" y="75"/>
                  </a:lnTo>
                  <a:lnTo>
                    <a:pt x="588" y="85"/>
                  </a:lnTo>
                  <a:lnTo>
                    <a:pt x="570" y="85"/>
                  </a:lnTo>
                  <a:lnTo>
                    <a:pt x="551" y="89"/>
                  </a:lnTo>
                  <a:lnTo>
                    <a:pt x="570" y="97"/>
                  </a:lnTo>
                  <a:lnTo>
                    <a:pt x="569" y="110"/>
                  </a:lnTo>
                  <a:lnTo>
                    <a:pt x="557" y="111"/>
                  </a:lnTo>
                  <a:lnTo>
                    <a:pt x="569" y="124"/>
                  </a:lnTo>
                  <a:lnTo>
                    <a:pt x="543" y="125"/>
                  </a:lnTo>
                  <a:lnTo>
                    <a:pt x="555" y="131"/>
                  </a:lnTo>
                  <a:lnTo>
                    <a:pt x="551" y="137"/>
                  </a:lnTo>
                  <a:lnTo>
                    <a:pt x="534" y="139"/>
                  </a:lnTo>
                  <a:lnTo>
                    <a:pt x="518" y="139"/>
                  </a:lnTo>
                  <a:lnTo>
                    <a:pt x="530" y="149"/>
                  </a:lnTo>
                  <a:lnTo>
                    <a:pt x="529" y="156"/>
                  </a:lnTo>
                  <a:lnTo>
                    <a:pt x="506" y="150"/>
                  </a:lnTo>
                  <a:lnTo>
                    <a:pt x="500" y="154"/>
                  </a:lnTo>
                  <a:lnTo>
                    <a:pt x="515" y="157"/>
                  </a:lnTo>
                  <a:lnTo>
                    <a:pt x="528" y="167"/>
                  </a:lnTo>
                  <a:lnTo>
                    <a:pt x="530" y="179"/>
                  </a:lnTo>
                  <a:lnTo>
                    <a:pt x="508" y="182"/>
                  </a:lnTo>
                  <a:lnTo>
                    <a:pt x="500" y="177"/>
                  </a:lnTo>
                  <a:lnTo>
                    <a:pt x="487" y="168"/>
                  </a:lnTo>
                  <a:lnTo>
                    <a:pt x="489" y="178"/>
                  </a:lnTo>
                  <a:lnTo>
                    <a:pt x="473" y="187"/>
                  </a:lnTo>
                  <a:lnTo>
                    <a:pt x="505" y="187"/>
                  </a:lnTo>
                  <a:lnTo>
                    <a:pt x="521" y="188"/>
                  </a:lnTo>
                  <a:lnTo>
                    <a:pt x="486" y="202"/>
                  </a:lnTo>
                  <a:lnTo>
                    <a:pt x="449" y="215"/>
                  </a:lnTo>
                  <a:lnTo>
                    <a:pt x="412" y="220"/>
                  </a:lnTo>
                  <a:lnTo>
                    <a:pt x="398" y="220"/>
                  </a:lnTo>
                  <a:lnTo>
                    <a:pt x="384" y="227"/>
                  </a:lnTo>
                  <a:lnTo>
                    <a:pt x="361" y="244"/>
                  </a:lnTo>
                  <a:lnTo>
                    <a:pt x="332" y="255"/>
                  </a:lnTo>
                  <a:lnTo>
                    <a:pt x="323" y="257"/>
                  </a:lnTo>
                  <a:lnTo>
                    <a:pt x="304" y="260"/>
                  </a:lnTo>
                  <a:lnTo>
                    <a:pt x="285" y="264"/>
                  </a:lnTo>
                  <a:lnTo>
                    <a:pt x="271" y="274"/>
                  </a:lnTo>
                  <a:lnTo>
                    <a:pt x="267" y="286"/>
                  </a:lnTo>
                  <a:lnTo>
                    <a:pt x="256" y="297"/>
                  </a:lnTo>
                  <a:lnTo>
                    <a:pt x="231" y="311"/>
                  </a:lnTo>
                  <a:lnTo>
                    <a:pt x="232" y="325"/>
                  </a:lnTo>
                  <a:lnTo>
                    <a:pt x="221" y="339"/>
                  </a:lnTo>
                  <a:lnTo>
                    <a:pt x="209" y="356"/>
                  </a:lnTo>
                  <a:lnTo>
                    <a:pt x="190" y="357"/>
                  </a:lnTo>
                  <a:lnTo>
                    <a:pt x="175" y="342"/>
                  </a:lnTo>
                  <a:lnTo>
                    <a:pt x="148" y="342"/>
                  </a:lnTo>
                  <a:lnTo>
                    <a:pt x="139" y="333"/>
                  </a:lnTo>
                  <a:lnTo>
                    <a:pt x="136" y="316"/>
                  </a:lnTo>
                  <a:lnTo>
                    <a:pt x="122" y="295"/>
                  </a:lnTo>
                  <a:lnTo>
                    <a:pt x="120" y="284"/>
                  </a:lnTo>
                  <a:lnTo>
                    <a:pt x="124" y="268"/>
                  </a:lnTo>
                  <a:lnTo>
                    <a:pt x="114" y="254"/>
                  </a:lnTo>
                  <a:lnTo>
                    <a:pt x="124" y="242"/>
                  </a:lnTo>
                  <a:lnTo>
                    <a:pt x="118" y="236"/>
                  </a:lnTo>
                  <a:lnTo>
                    <a:pt x="139" y="217"/>
                  </a:lnTo>
                  <a:lnTo>
                    <a:pt x="160" y="211"/>
                  </a:lnTo>
                  <a:lnTo>
                    <a:pt x="167" y="204"/>
                  </a:lnTo>
                  <a:lnTo>
                    <a:pt x="176" y="191"/>
                  </a:lnTo>
                  <a:lnTo>
                    <a:pt x="160" y="197"/>
                  </a:lnTo>
                  <a:lnTo>
                    <a:pt x="152" y="199"/>
                  </a:lnTo>
                  <a:lnTo>
                    <a:pt x="140" y="202"/>
                  </a:lnTo>
                  <a:lnTo>
                    <a:pt x="127" y="197"/>
                  </a:lnTo>
                  <a:lnTo>
                    <a:pt x="132" y="185"/>
                  </a:lnTo>
                  <a:lnTo>
                    <a:pt x="141" y="177"/>
                  </a:lnTo>
                  <a:lnTo>
                    <a:pt x="152" y="177"/>
                  </a:lnTo>
                  <a:lnTo>
                    <a:pt x="175" y="181"/>
                  </a:lnTo>
                  <a:lnTo>
                    <a:pt x="158" y="171"/>
                  </a:lnTo>
                  <a:lnTo>
                    <a:pt x="151" y="166"/>
                  </a:lnTo>
                  <a:lnTo>
                    <a:pt x="138" y="168"/>
                  </a:lnTo>
                  <a:lnTo>
                    <a:pt x="130" y="164"/>
                  </a:lnTo>
                  <a:lnTo>
                    <a:pt x="151" y="150"/>
                  </a:lnTo>
                  <a:lnTo>
                    <a:pt x="147" y="144"/>
                  </a:lnTo>
                  <a:lnTo>
                    <a:pt x="144" y="134"/>
                  </a:lnTo>
                  <a:lnTo>
                    <a:pt x="139" y="117"/>
                  </a:lnTo>
                  <a:lnTo>
                    <a:pt x="129" y="112"/>
                  </a:lnTo>
                  <a:lnTo>
                    <a:pt x="133" y="105"/>
                  </a:lnTo>
                  <a:lnTo>
                    <a:pt x="109" y="97"/>
                  </a:lnTo>
                  <a:lnTo>
                    <a:pt x="86" y="96"/>
                  </a:lnTo>
                  <a:lnTo>
                    <a:pt x="56" y="97"/>
                  </a:lnTo>
                  <a:lnTo>
                    <a:pt x="28" y="98"/>
                  </a:lnTo>
                  <a:lnTo>
                    <a:pt x="19" y="93"/>
                  </a:lnTo>
                  <a:lnTo>
                    <a:pt x="7" y="84"/>
                  </a:lnTo>
                  <a:lnTo>
                    <a:pt x="40" y="80"/>
                  </a:lnTo>
                  <a:lnTo>
                    <a:pt x="63" y="79"/>
                  </a:lnTo>
                  <a:lnTo>
                    <a:pt x="19" y="75"/>
                  </a:lnTo>
                  <a:lnTo>
                    <a:pt x="0" y="69"/>
                  </a:lnTo>
                  <a:lnTo>
                    <a:pt x="7" y="64"/>
                  </a:lnTo>
                  <a:lnTo>
                    <a:pt x="53" y="57"/>
                  </a:lnTo>
                  <a:lnTo>
                    <a:pt x="98" y="51"/>
                  </a:lnTo>
                  <a:lnTo>
                    <a:pt x="106" y="46"/>
                  </a:lnTo>
                  <a:lnTo>
                    <a:pt x="82" y="42"/>
                  </a:lnTo>
                  <a:lnTo>
                    <a:pt x="96" y="37"/>
                  </a:lnTo>
                  <a:lnTo>
                    <a:pt x="139" y="28"/>
                  </a:lnTo>
                  <a:lnTo>
                    <a:pt x="156" y="27"/>
                  </a:lnTo>
                  <a:lnTo>
                    <a:pt x="156" y="21"/>
                  </a:lnTo>
                  <a:lnTo>
                    <a:pt x="182" y="18"/>
                  </a:lnTo>
                  <a:lnTo>
                    <a:pt x="215" y="17"/>
                  </a:lnTo>
                  <a:lnTo>
                    <a:pt x="246" y="17"/>
                  </a:lnTo>
                  <a:lnTo>
                    <a:pt x="254" y="20"/>
                  </a:lnTo>
                  <a:lnTo>
                    <a:pt x="286" y="14"/>
                  </a:lnTo>
                  <a:lnTo>
                    <a:pt x="307" y="18"/>
                  </a:lnTo>
                  <a:lnTo>
                    <a:pt x="320" y="19"/>
                  </a:lnTo>
                  <a:lnTo>
                    <a:pt x="338" y="22"/>
                  </a:lnTo>
                  <a:lnTo>
                    <a:pt x="318" y="17"/>
                  </a:lnTo>
                  <a:lnTo>
                    <a:pt x="324" y="11"/>
                  </a:lnTo>
                  <a:lnTo>
                    <a:pt x="361" y="5"/>
                  </a:lnTo>
                  <a:lnTo>
                    <a:pt x="395" y="5"/>
                  </a:lnTo>
                  <a:lnTo>
                    <a:pt x="410" y="1"/>
                  </a:lnTo>
                  <a:lnTo>
                    <a:pt x="446" y="0"/>
                  </a:lnTo>
                  <a:lnTo>
                    <a:pt x="523" y="2"/>
                  </a:lnTo>
                  <a:lnTo>
                    <a:pt x="523"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Freeform 98">
              <a:extLst>
                <a:ext uri="{FF2B5EF4-FFF2-40B4-BE49-F238E27FC236}">
                  <a16:creationId xmlns:a16="http://schemas.microsoft.com/office/drawing/2014/main" id="{5FEEAB12-4847-C86E-9481-BED4B67FB39C}"/>
                </a:ext>
              </a:extLst>
            </p:cNvPr>
            <p:cNvSpPr>
              <a:spLocks/>
            </p:cNvSpPr>
            <p:nvPr/>
          </p:nvSpPr>
          <p:spPr bwMode="auto">
            <a:xfrm>
              <a:off x="5304600" y="3873175"/>
              <a:ext cx="109514" cy="122209"/>
            </a:xfrm>
            <a:custGeom>
              <a:avLst/>
              <a:gdLst>
                <a:gd name="T0" fmla="*/ 59 w 69"/>
                <a:gd name="T1" fmla="*/ 0 h 77"/>
                <a:gd name="T2" fmla="*/ 57 w 69"/>
                <a:gd name="T3" fmla="*/ 15 h 77"/>
                <a:gd name="T4" fmla="*/ 53 w 69"/>
                <a:gd name="T5" fmla="*/ 37 h 77"/>
                <a:gd name="T6" fmla="*/ 58 w 69"/>
                <a:gd name="T7" fmla="*/ 37 h 77"/>
                <a:gd name="T8" fmla="*/ 63 w 69"/>
                <a:gd name="T9" fmla="*/ 40 h 77"/>
                <a:gd name="T10" fmla="*/ 64 w 69"/>
                <a:gd name="T11" fmla="*/ 37 h 77"/>
                <a:gd name="T12" fmla="*/ 69 w 69"/>
                <a:gd name="T13" fmla="*/ 40 h 77"/>
                <a:gd name="T14" fmla="*/ 61 w 69"/>
                <a:gd name="T15" fmla="*/ 47 h 77"/>
                <a:gd name="T16" fmla="*/ 53 w 69"/>
                <a:gd name="T17" fmla="*/ 52 h 77"/>
                <a:gd name="T18" fmla="*/ 51 w 69"/>
                <a:gd name="T19" fmla="*/ 56 h 77"/>
                <a:gd name="T20" fmla="*/ 52 w 69"/>
                <a:gd name="T21" fmla="*/ 60 h 77"/>
                <a:gd name="T22" fmla="*/ 48 w 69"/>
                <a:gd name="T23" fmla="*/ 65 h 77"/>
                <a:gd name="T24" fmla="*/ 44 w 69"/>
                <a:gd name="T25" fmla="*/ 65 h 77"/>
                <a:gd name="T26" fmla="*/ 44 w 69"/>
                <a:gd name="T27" fmla="*/ 68 h 77"/>
                <a:gd name="T28" fmla="*/ 41 w 69"/>
                <a:gd name="T29" fmla="*/ 70 h 77"/>
                <a:gd name="T30" fmla="*/ 35 w 69"/>
                <a:gd name="T31" fmla="*/ 75 h 77"/>
                <a:gd name="T32" fmla="*/ 34 w 69"/>
                <a:gd name="T33" fmla="*/ 77 h 77"/>
                <a:gd name="T34" fmla="*/ 26 w 69"/>
                <a:gd name="T35" fmla="*/ 74 h 77"/>
                <a:gd name="T36" fmla="*/ 16 w 69"/>
                <a:gd name="T37" fmla="*/ 74 h 77"/>
                <a:gd name="T38" fmla="*/ 8 w 69"/>
                <a:gd name="T39" fmla="*/ 70 h 77"/>
                <a:gd name="T40" fmla="*/ 0 w 69"/>
                <a:gd name="T41" fmla="*/ 63 h 77"/>
                <a:gd name="T42" fmla="*/ 1 w 69"/>
                <a:gd name="T43" fmla="*/ 57 h 77"/>
                <a:gd name="T44" fmla="*/ 4 w 69"/>
                <a:gd name="T45" fmla="*/ 52 h 77"/>
                <a:gd name="T46" fmla="*/ 1 w 69"/>
                <a:gd name="T47" fmla="*/ 49 h 77"/>
                <a:gd name="T48" fmla="*/ 11 w 69"/>
                <a:gd name="T49" fmla="*/ 34 h 77"/>
                <a:gd name="T50" fmla="*/ 33 w 69"/>
                <a:gd name="T51" fmla="*/ 34 h 77"/>
                <a:gd name="T52" fmla="*/ 34 w 69"/>
                <a:gd name="T53" fmla="*/ 27 h 77"/>
                <a:gd name="T54" fmla="*/ 32 w 69"/>
                <a:gd name="T55" fmla="*/ 25 h 77"/>
                <a:gd name="T56" fmla="*/ 30 w 69"/>
                <a:gd name="T57" fmla="*/ 22 h 77"/>
                <a:gd name="T58" fmla="*/ 24 w 69"/>
                <a:gd name="T59" fmla="*/ 17 h 77"/>
                <a:gd name="T60" fmla="*/ 19 w 69"/>
                <a:gd name="T61" fmla="*/ 11 h 77"/>
                <a:gd name="T62" fmla="*/ 27 w 69"/>
                <a:gd name="T63" fmla="*/ 11 h 77"/>
                <a:gd name="T64" fmla="*/ 28 w 69"/>
                <a:gd name="T65" fmla="*/ 0 h 77"/>
                <a:gd name="T66" fmla="*/ 44 w 69"/>
                <a:gd name="T67" fmla="*/ 0 h 77"/>
                <a:gd name="T68" fmla="*/ 59 w 69"/>
                <a:gd name="T69" fmla="*/ 0 h 77"/>
                <a:gd name="T70" fmla="*/ 59 w 69"/>
                <a:gd name="T7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77">
                  <a:moveTo>
                    <a:pt x="59" y="0"/>
                  </a:moveTo>
                  <a:lnTo>
                    <a:pt x="57" y="15"/>
                  </a:lnTo>
                  <a:lnTo>
                    <a:pt x="53" y="37"/>
                  </a:lnTo>
                  <a:lnTo>
                    <a:pt x="58" y="37"/>
                  </a:lnTo>
                  <a:lnTo>
                    <a:pt x="63" y="40"/>
                  </a:lnTo>
                  <a:lnTo>
                    <a:pt x="64" y="37"/>
                  </a:lnTo>
                  <a:lnTo>
                    <a:pt x="69" y="40"/>
                  </a:lnTo>
                  <a:lnTo>
                    <a:pt x="61" y="47"/>
                  </a:lnTo>
                  <a:lnTo>
                    <a:pt x="53" y="52"/>
                  </a:lnTo>
                  <a:lnTo>
                    <a:pt x="51" y="56"/>
                  </a:lnTo>
                  <a:lnTo>
                    <a:pt x="52" y="60"/>
                  </a:lnTo>
                  <a:lnTo>
                    <a:pt x="48" y="65"/>
                  </a:lnTo>
                  <a:lnTo>
                    <a:pt x="44" y="65"/>
                  </a:lnTo>
                  <a:lnTo>
                    <a:pt x="44" y="68"/>
                  </a:lnTo>
                  <a:lnTo>
                    <a:pt x="41" y="70"/>
                  </a:lnTo>
                  <a:lnTo>
                    <a:pt x="35" y="75"/>
                  </a:lnTo>
                  <a:lnTo>
                    <a:pt x="34" y="77"/>
                  </a:lnTo>
                  <a:lnTo>
                    <a:pt x="26" y="74"/>
                  </a:lnTo>
                  <a:lnTo>
                    <a:pt x="16" y="74"/>
                  </a:lnTo>
                  <a:lnTo>
                    <a:pt x="8" y="70"/>
                  </a:lnTo>
                  <a:lnTo>
                    <a:pt x="0" y="63"/>
                  </a:lnTo>
                  <a:lnTo>
                    <a:pt x="1" y="57"/>
                  </a:lnTo>
                  <a:lnTo>
                    <a:pt x="4" y="52"/>
                  </a:lnTo>
                  <a:lnTo>
                    <a:pt x="1" y="49"/>
                  </a:lnTo>
                  <a:lnTo>
                    <a:pt x="11" y="34"/>
                  </a:lnTo>
                  <a:lnTo>
                    <a:pt x="33" y="34"/>
                  </a:lnTo>
                  <a:lnTo>
                    <a:pt x="34" y="27"/>
                  </a:lnTo>
                  <a:lnTo>
                    <a:pt x="32" y="25"/>
                  </a:lnTo>
                  <a:lnTo>
                    <a:pt x="30" y="22"/>
                  </a:lnTo>
                  <a:lnTo>
                    <a:pt x="24" y="17"/>
                  </a:lnTo>
                  <a:lnTo>
                    <a:pt x="19" y="11"/>
                  </a:lnTo>
                  <a:lnTo>
                    <a:pt x="27" y="11"/>
                  </a:lnTo>
                  <a:lnTo>
                    <a:pt x="28" y="0"/>
                  </a:lnTo>
                  <a:lnTo>
                    <a:pt x="44" y="0"/>
                  </a:lnTo>
                  <a:lnTo>
                    <a:pt x="59" y="0"/>
                  </a:lnTo>
                  <a:lnTo>
                    <a:pt x="59"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Freeform 99">
              <a:extLst>
                <a:ext uri="{FF2B5EF4-FFF2-40B4-BE49-F238E27FC236}">
                  <a16:creationId xmlns:a16="http://schemas.microsoft.com/office/drawing/2014/main" id="{46FB521C-59CE-8D45-6150-FC818C1FC542}"/>
                </a:ext>
              </a:extLst>
            </p:cNvPr>
            <p:cNvSpPr>
              <a:spLocks/>
            </p:cNvSpPr>
            <p:nvPr/>
          </p:nvSpPr>
          <p:spPr bwMode="auto">
            <a:xfrm>
              <a:off x="6106113" y="4158860"/>
              <a:ext cx="126972" cy="214263"/>
            </a:xfrm>
            <a:custGeom>
              <a:avLst/>
              <a:gdLst>
                <a:gd name="T0" fmla="*/ 72 w 80"/>
                <a:gd name="T1" fmla="*/ 45 h 135"/>
                <a:gd name="T2" fmla="*/ 69 w 80"/>
                <a:gd name="T3" fmla="*/ 62 h 135"/>
                <a:gd name="T4" fmla="*/ 58 w 80"/>
                <a:gd name="T5" fmla="*/ 68 h 135"/>
                <a:gd name="T6" fmla="*/ 59 w 80"/>
                <a:gd name="T7" fmla="*/ 72 h 135"/>
                <a:gd name="T8" fmla="*/ 55 w 80"/>
                <a:gd name="T9" fmla="*/ 82 h 135"/>
                <a:gd name="T10" fmla="*/ 63 w 80"/>
                <a:gd name="T11" fmla="*/ 96 h 135"/>
                <a:gd name="T12" fmla="*/ 68 w 80"/>
                <a:gd name="T13" fmla="*/ 96 h 135"/>
                <a:gd name="T14" fmla="*/ 70 w 80"/>
                <a:gd name="T15" fmla="*/ 106 h 135"/>
                <a:gd name="T16" fmla="*/ 80 w 80"/>
                <a:gd name="T17" fmla="*/ 122 h 135"/>
                <a:gd name="T18" fmla="*/ 76 w 80"/>
                <a:gd name="T19" fmla="*/ 124 h 135"/>
                <a:gd name="T20" fmla="*/ 67 w 80"/>
                <a:gd name="T21" fmla="*/ 122 h 135"/>
                <a:gd name="T22" fmla="*/ 61 w 80"/>
                <a:gd name="T23" fmla="*/ 127 h 135"/>
                <a:gd name="T24" fmla="*/ 54 w 80"/>
                <a:gd name="T25" fmla="*/ 130 h 135"/>
                <a:gd name="T26" fmla="*/ 48 w 80"/>
                <a:gd name="T27" fmla="*/ 131 h 135"/>
                <a:gd name="T28" fmla="*/ 47 w 80"/>
                <a:gd name="T29" fmla="*/ 135 h 135"/>
                <a:gd name="T30" fmla="*/ 38 w 80"/>
                <a:gd name="T31" fmla="*/ 134 h 135"/>
                <a:gd name="T32" fmla="*/ 28 w 80"/>
                <a:gd name="T33" fmla="*/ 125 h 135"/>
                <a:gd name="T34" fmla="*/ 27 w 80"/>
                <a:gd name="T35" fmla="*/ 117 h 135"/>
                <a:gd name="T36" fmla="*/ 23 w 80"/>
                <a:gd name="T37" fmla="*/ 106 h 135"/>
                <a:gd name="T38" fmla="*/ 26 w 80"/>
                <a:gd name="T39" fmla="*/ 91 h 135"/>
                <a:gd name="T40" fmla="*/ 30 w 80"/>
                <a:gd name="T41" fmla="*/ 84 h 135"/>
                <a:gd name="T42" fmla="*/ 27 w 80"/>
                <a:gd name="T43" fmla="*/ 75 h 135"/>
                <a:gd name="T44" fmla="*/ 21 w 80"/>
                <a:gd name="T45" fmla="*/ 72 h 135"/>
                <a:gd name="T46" fmla="*/ 24 w 80"/>
                <a:gd name="T47" fmla="*/ 63 h 135"/>
                <a:gd name="T48" fmla="*/ 20 w 80"/>
                <a:gd name="T49" fmla="*/ 60 h 135"/>
                <a:gd name="T50" fmla="*/ 11 w 80"/>
                <a:gd name="T51" fmla="*/ 60 h 135"/>
                <a:gd name="T52" fmla="*/ 0 w 80"/>
                <a:gd name="T53" fmla="*/ 45 h 135"/>
                <a:gd name="T54" fmla="*/ 5 w 80"/>
                <a:gd name="T55" fmla="*/ 40 h 135"/>
                <a:gd name="T56" fmla="*/ 5 w 80"/>
                <a:gd name="T57" fmla="*/ 31 h 135"/>
                <a:gd name="T58" fmla="*/ 15 w 80"/>
                <a:gd name="T59" fmla="*/ 28 h 135"/>
                <a:gd name="T60" fmla="*/ 19 w 80"/>
                <a:gd name="T61" fmla="*/ 25 h 135"/>
                <a:gd name="T62" fmla="*/ 14 w 80"/>
                <a:gd name="T63" fmla="*/ 18 h 135"/>
                <a:gd name="T64" fmla="*/ 15 w 80"/>
                <a:gd name="T65" fmla="*/ 11 h 135"/>
                <a:gd name="T66" fmla="*/ 30 w 80"/>
                <a:gd name="T67" fmla="*/ 0 h 135"/>
                <a:gd name="T68" fmla="*/ 40 w 80"/>
                <a:gd name="T69" fmla="*/ 7 h 135"/>
                <a:gd name="T70" fmla="*/ 50 w 80"/>
                <a:gd name="T71" fmla="*/ 19 h 135"/>
                <a:gd name="T72" fmla="*/ 50 w 80"/>
                <a:gd name="T73" fmla="*/ 29 h 135"/>
                <a:gd name="T74" fmla="*/ 56 w 80"/>
                <a:gd name="T75" fmla="*/ 29 h 135"/>
                <a:gd name="T76" fmla="*/ 65 w 80"/>
                <a:gd name="T77" fmla="*/ 39 h 135"/>
                <a:gd name="T78" fmla="*/ 72 w 80"/>
                <a:gd name="T79" fmla="*/ 45 h 135"/>
                <a:gd name="T80" fmla="*/ 72 w 80"/>
                <a:gd name="T81" fmla="*/ 4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35">
                  <a:moveTo>
                    <a:pt x="72" y="45"/>
                  </a:moveTo>
                  <a:lnTo>
                    <a:pt x="69" y="62"/>
                  </a:lnTo>
                  <a:lnTo>
                    <a:pt x="58" y="68"/>
                  </a:lnTo>
                  <a:lnTo>
                    <a:pt x="59" y="72"/>
                  </a:lnTo>
                  <a:lnTo>
                    <a:pt x="55" y="82"/>
                  </a:lnTo>
                  <a:lnTo>
                    <a:pt x="63" y="96"/>
                  </a:lnTo>
                  <a:lnTo>
                    <a:pt x="68" y="96"/>
                  </a:lnTo>
                  <a:lnTo>
                    <a:pt x="70" y="106"/>
                  </a:lnTo>
                  <a:lnTo>
                    <a:pt x="80" y="122"/>
                  </a:lnTo>
                  <a:lnTo>
                    <a:pt x="76" y="124"/>
                  </a:lnTo>
                  <a:lnTo>
                    <a:pt x="67" y="122"/>
                  </a:lnTo>
                  <a:lnTo>
                    <a:pt x="61" y="127"/>
                  </a:lnTo>
                  <a:lnTo>
                    <a:pt x="54" y="130"/>
                  </a:lnTo>
                  <a:lnTo>
                    <a:pt x="48" y="131"/>
                  </a:lnTo>
                  <a:lnTo>
                    <a:pt x="47" y="135"/>
                  </a:lnTo>
                  <a:lnTo>
                    <a:pt x="38" y="134"/>
                  </a:lnTo>
                  <a:lnTo>
                    <a:pt x="28" y="125"/>
                  </a:lnTo>
                  <a:lnTo>
                    <a:pt x="27" y="117"/>
                  </a:lnTo>
                  <a:lnTo>
                    <a:pt x="23" y="106"/>
                  </a:lnTo>
                  <a:lnTo>
                    <a:pt x="26" y="91"/>
                  </a:lnTo>
                  <a:lnTo>
                    <a:pt x="30" y="84"/>
                  </a:lnTo>
                  <a:lnTo>
                    <a:pt x="27" y="75"/>
                  </a:lnTo>
                  <a:lnTo>
                    <a:pt x="21" y="72"/>
                  </a:lnTo>
                  <a:lnTo>
                    <a:pt x="24" y="63"/>
                  </a:lnTo>
                  <a:lnTo>
                    <a:pt x="20" y="60"/>
                  </a:lnTo>
                  <a:lnTo>
                    <a:pt x="11" y="60"/>
                  </a:lnTo>
                  <a:lnTo>
                    <a:pt x="0" y="45"/>
                  </a:lnTo>
                  <a:lnTo>
                    <a:pt x="5" y="40"/>
                  </a:lnTo>
                  <a:lnTo>
                    <a:pt x="5" y="31"/>
                  </a:lnTo>
                  <a:lnTo>
                    <a:pt x="15" y="28"/>
                  </a:lnTo>
                  <a:lnTo>
                    <a:pt x="19" y="25"/>
                  </a:lnTo>
                  <a:lnTo>
                    <a:pt x="14" y="18"/>
                  </a:lnTo>
                  <a:lnTo>
                    <a:pt x="15" y="11"/>
                  </a:lnTo>
                  <a:lnTo>
                    <a:pt x="30" y="0"/>
                  </a:lnTo>
                  <a:lnTo>
                    <a:pt x="40" y="7"/>
                  </a:lnTo>
                  <a:lnTo>
                    <a:pt x="50" y="19"/>
                  </a:lnTo>
                  <a:lnTo>
                    <a:pt x="50" y="29"/>
                  </a:lnTo>
                  <a:lnTo>
                    <a:pt x="56" y="29"/>
                  </a:lnTo>
                  <a:lnTo>
                    <a:pt x="65" y="39"/>
                  </a:lnTo>
                  <a:lnTo>
                    <a:pt x="72" y="45"/>
                  </a:lnTo>
                  <a:lnTo>
                    <a:pt x="72" y="4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8" name="Freeform 100">
              <a:extLst>
                <a:ext uri="{FF2B5EF4-FFF2-40B4-BE49-F238E27FC236}">
                  <a16:creationId xmlns:a16="http://schemas.microsoft.com/office/drawing/2014/main" id="{2CECA378-699C-2294-F18D-EF39FD039496}"/>
                </a:ext>
              </a:extLst>
            </p:cNvPr>
            <p:cNvSpPr>
              <a:spLocks/>
            </p:cNvSpPr>
            <p:nvPr/>
          </p:nvSpPr>
          <p:spPr bwMode="auto">
            <a:xfrm>
              <a:off x="5380783" y="3927138"/>
              <a:ext cx="165064" cy="92054"/>
            </a:xfrm>
            <a:custGeom>
              <a:avLst/>
              <a:gdLst>
                <a:gd name="T0" fmla="*/ 104 w 104"/>
                <a:gd name="T1" fmla="*/ 20 h 58"/>
                <a:gd name="T2" fmla="*/ 99 w 104"/>
                <a:gd name="T3" fmla="*/ 20 h 58"/>
                <a:gd name="T4" fmla="*/ 96 w 104"/>
                <a:gd name="T5" fmla="*/ 22 h 58"/>
                <a:gd name="T6" fmla="*/ 90 w 104"/>
                <a:gd name="T7" fmla="*/ 24 h 58"/>
                <a:gd name="T8" fmla="*/ 86 w 104"/>
                <a:gd name="T9" fmla="*/ 24 h 58"/>
                <a:gd name="T10" fmla="*/ 82 w 104"/>
                <a:gd name="T11" fmla="*/ 27 h 58"/>
                <a:gd name="T12" fmla="*/ 79 w 104"/>
                <a:gd name="T13" fmla="*/ 26 h 58"/>
                <a:gd name="T14" fmla="*/ 76 w 104"/>
                <a:gd name="T15" fmla="*/ 23 h 58"/>
                <a:gd name="T16" fmla="*/ 74 w 104"/>
                <a:gd name="T17" fmla="*/ 24 h 58"/>
                <a:gd name="T18" fmla="*/ 71 w 104"/>
                <a:gd name="T19" fmla="*/ 29 h 58"/>
                <a:gd name="T20" fmla="*/ 70 w 104"/>
                <a:gd name="T21" fmla="*/ 28 h 58"/>
                <a:gd name="T22" fmla="*/ 70 w 104"/>
                <a:gd name="T23" fmla="*/ 32 h 58"/>
                <a:gd name="T24" fmla="*/ 63 w 104"/>
                <a:gd name="T25" fmla="*/ 37 h 58"/>
                <a:gd name="T26" fmla="*/ 59 w 104"/>
                <a:gd name="T27" fmla="*/ 40 h 58"/>
                <a:gd name="T28" fmla="*/ 58 w 104"/>
                <a:gd name="T29" fmla="*/ 42 h 58"/>
                <a:gd name="T30" fmla="*/ 53 w 104"/>
                <a:gd name="T31" fmla="*/ 38 h 58"/>
                <a:gd name="T32" fmla="*/ 49 w 104"/>
                <a:gd name="T33" fmla="*/ 43 h 58"/>
                <a:gd name="T34" fmla="*/ 46 w 104"/>
                <a:gd name="T35" fmla="*/ 43 h 58"/>
                <a:gd name="T36" fmla="*/ 42 w 104"/>
                <a:gd name="T37" fmla="*/ 43 h 58"/>
                <a:gd name="T38" fmla="*/ 42 w 104"/>
                <a:gd name="T39" fmla="*/ 53 h 58"/>
                <a:gd name="T40" fmla="*/ 39 w 104"/>
                <a:gd name="T41" fmla="*/ 53 h 58"/>
                <a:gd name="T42" fmla="*/ 36 w 104"/>
                <a:gd name="T43" fmla="*/ 57 h 58"/>
                <a:gd name="T44" fmla="*/ 31 w 104"/>
                <a:gd name="T45" fmla="*/ 58 h 58"/>
                <a:gd name="T46" fmla="*/ 29 w 104"/>
                <a:gd name="T47" fmla="*/ 52 h 58"/>
                <a:gd name="T48" fmla="*/ 24 w 104"/>
                <a:gd name="T49" fmla="*/ 51 h 58"/>
                <a:gd name="T50" fmla="*/ 26 w 104"/>
                <a:gd name="T51" fmla="*/ 43 h 58"/>
                <a:gd name="T52" fmla="*/ 24 w 104"/>
                <a:gd name="T53" fmla="*/ 40 h 58"/>
                <a:gd name="T54" fmla="*/ 20 w 104"/>
                <a:gd name="T55" fmla="*/ 40 h 58"/>
                <a:gd name="T56" fmla="*/ 13 w 104"/>
                <a:gd name="T57" fmla="*/ 42 h 58"/>
                <a:gd name="T58" fmla="*/ 13 w 104"/>
                <a:gd name="T59" fmla="*/ 39 h 58"/>
                <a:gd name="T60" fmla="*/ 8 w 104"/>
                <a:gd name="T61" fmla="*/ 36 h 58"/>
                <a:gd name="T62" fmla="*/ 5 w 104"/>
                <a:gd name="T63" fmla="*/ 32 h 58"/>
                <a:gd name="T64" fmla="*/ 0 w 104"/>
                <a:gd name="T65" fmla="*/ 31 h 58"/>
                <a:gd name="T66" fmla="*/ 4 w 104"/>
                <a:gd name="T67" fmla="*/ 26 h 58"/>
                <a:gd name="T68" fmla="*/ 3 w 104"/>
                <a:gd name="T69" fmla="*/ 22 h 58"/>
                <a:gd name="T70" fmla="*/ 5 w 104"/>
                <a:gd name="T71" fmla="*/ 18 h 58"/>
                <a:gd name="T72" fmla="*/ 13 w 104"/>
                <a:gd name="T73" fmla="*/ 13 h 58"/>
                <a:gd name="T74" fmla="*/ 21 w 104"/>
                <a:gd name="T75" fmla="*/ 6 h 58"/>
                <a:gd name="T76" fmla="*/ 23 w 104"/>
                <a:gd name="T77" fmla="*/ 6 h 58"/>
                <a:gd name="T78" fmla="*/ 27 w 104"/>
                <a:gd name="T79" fmla="*/ 3 h 58"/>
                <a:gd name="T80" fmla="*/ 31 w 104"/>
                <a:gd name="T81" fmla="*/ 3 h 58"/>
                <a:gd name="T82" fmla="*/ 33 w 104"/>
                <a:gd name="T83" fmla="*/ 5 h 58"/>
                <a:gd name="T84" fmla="*/ 36 w 104"/>
                <a:gd name="T85" fmla="*/ 3 h 58"/>
                <a:gd name="T86" fmla="*/ 43 w 104"/>
                <a:gd name="T87" fmla="*/ 6 h 58"/>
                <a:gd name="T88" fmla="*/ 51 w 104"/>
                <a:gd name="T89" fmla="*/ 5 h 58"/>
                <a:gd name="T90" fmla="*/ 56 w 104"/>
                <a:gd name="T91" fmla="*/ 3 h 58"/>
                <a:gd name="T92" fmla="*/ 59 w 104"/>
                <a:gd name="T93" fmla="*/ 0 h 58"/>
                <a:gd name="T94" fmla="*/ 64 w 104"/>
                <a:gd name="T95" fmla="*/ 2 h 58"/>
                <a:gd name="T96" fmla="*/ 68 w 104"/>
                <a:gd name="T97" fmla="*/ 3 h 58"/>
                <a:gd name="T98" fmla="*/ 72 w 104"/>
                <a:gd name="T99" fmla="*/ 3 h 58"/>
                <a:gd name="T100" fmla="*/ 76 w 104"/>
                <a:gd name="T101" fmla="*/ 0 h 58"/>
                <a:gd name="T102" fmla="*/ 83 w 104"/>
                <a:gd name="T103" fmla="*/ 3 h 58"/>
                <a:gd name="T104" fmla="*/ 85 w 104"/>
                <a:gd name="T105" fmla="*/ 4 h 58"/>
                <a:gd name="T106" fmla="*/ 90 w 104"/>
                <a:gd name="T107" fmla="*/ 8 h 58"/>
                <a:gd name="T108" fmla="*/ 95 w 104"/>
                <a:gd name="T109" fmla="*/ 11 h 58"/>
                <a:gd name="T110" fmla="*/ 100 w 104"/>
                <a:gd name="T111" fmla="*/ 14 h 58"/>
                <a:gd name="T112" fmla="*/ 104 w 104"/>
                <a:gd name="T113" fmla="*/ 20 h 58"/>
                <a:gd name="T114" fmla="*/ 104 w 104"/>
                <a:gd name="T11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58">
                  <a:moveTo>
                    <a:pt x="104" y="20"/>
                  </a:moveTo>
                  <a:lnTo>
                    <a:pt x="99" y="20"/>
                  </a:lnTo>
                  <a:lnTo>
                    <a:pt x="96" y="22"/>
                  </a:lnTo>
                  <a:lnTo>
                    <a:pt x="90" y="24"/>
                  </a:lnTo>
                  <a:lnTo>
                    <a:pt x="86" y="24"/>
                  </a:lnTo>
                  <a:lnTo>
                    <a:pt x="82" y="27"/>
                  </a:lnTo>
                  <a:lnTo>
                    <a:pt x="79" y="26"/>
                  </a:lnTo>
                  <a:lnTo>
                    <a:pt x="76" y="23"/>
                  </a:lnTo>
                  <a:lnTo>
                    <a:pt x="74" y="24"/>
                  </a:lnTo>
                  <a:lnTo>
                    <a:pt x="71" y="29"/>
                  </a:lnTo>
                  <a:lnTo>
                    <a:pt x="70" y="28"/>
                  </a:lnTo>
                  <a:lnTo>
                    <a:pt x="70" y="32"/>
                  </a:lnTo>
                  <a:lnTo>
                    <a:pt x="63" y="37"/>
                  </a:lnTo>
                  <a:lnTo>
                    <a:pt x="59" y="40"/>
                  </a:lnTo>
                  <a:lnTo>
                    <a:pt x="58" y="42"/>
                  </a:lnTo>
                  <a:lnTo>
                    <a:pt x="53" y="38"/>
                  </a:lnTo>
                  <a:lnTo>
                    <a:pt x="49" y="43"/>
                  </a:lnTo>
                  <a:lnTo>
                    <a:pt x="46" y="43"/>
                  </a:lnTo>
                  <a:lnTo>
                    <a:pt x="42" y="43"/>
                  </a:lnTo>
                  <a:lnTo>
                    <a:pt x="42" y="53"/>
                  </a:lnTo>
                  <a:lnTo>
                    <a:pt x="39" y="53"/>
                  </a:lnTo>
                  <a:lnTo>
                    <a:pt x="36" y="57"/>
                  </a:lnTo>
                  <a:lnTo>
                    <a:pt x="31" y="58"/>
                  </a:lnTo>
                  <a:lnTo>
                    <a:pt x="29" y="52"/>
                  </a:lnTo>
                  <a:lnTo>
                    <a:pt x="24" y="51"/>
                  </a:lnTo>
                  <a:lnTo>
                    <a:pt x="26" y="43"/>
                  </a:lnTo>
                  <a:lnTo>
                    <a:pt x="24" y="40"/>
                  </a:lnTo>
                  <a:lnTo>
                    <a:pt x="20" y="40"/>
                  </a:lnTo>
                  <a:lnTo>
                    <a:pt x="13" y="42"/>
                  </a:lnTo>
                  <a:lnTo>
                    <a:pt x="13" y="39"/>
                  </a:lnTo>
                  <a:lnTo>
                    <a:pt x="8" y="36"/>
                  </a:lnTo>
                  <a:lnTo>
                    <a:pt x="5" y="32"/>
                  </a:lnTo>
                  <a:lnTo>
                    <a:pt x="0" y="31"/>
                  </a:lnTo>
                  <a:lnTo>
                    <a:pt x="4" y="26"/>
                  </a:lnTo>
                  <a:lnTo>
                    <a:pt x="3" y="22"/>
                  </a:lnTo>
                  <a:lnTo>
                    <a:pt x="5" y="18"/>
                  </a:lnTo>
                  <a:lnTo>
                    <a:pt x="13" y="13"/>
                  </a:lnTo>
                  <a:lnTo>
                    <a:pt x="21" y="6"/>
                  </a:lnTo>
                  <a:lnTo>
                    <a:pt x="23" y="6"/>
                  </a:lnTo>
                  <a:lnTo>
                    <a:pt x="27" y="3"/>
                  </a:lnTo>
                  <a:lnTo>
                    <a:pt x="31" y="3"/>
                  </a:lnTo>
                  <a:lnTo>
                    <a:pt x="33" y="5"/>
                  </a:lnTo>
                  <a:lnTo>
                    <a:pt x="36" y="3"/>
                  </a:lnTo>
                  <a:lnTo>
                    <a:pt x="43" y="6"/>
                  </a:lnTo>
                  <a:lnTo>
                    <a:pt x="51" y="5"/>
                  </a:lnTo>
                  <a:lnTo>
                    <a:pt x="56" y="3"/>
                  </a:lnTo>
                  <a:lnTo>
                    <a:pt x="59" y="0"/>
                  </a:lnTo>
                  <a:lnTo>
                    <a:pt x="64" y="2"/>
                  </a:lnTo>
                  <a:lnTo>
                    <a:pt x="68" y="3"/>
                  </a:lnTo>
                  <a:lnTo>
                    <a:pt x="72" y="3"/>
                  </a:lnTo>
                  <a:lnTo>
                    <a:pt x="76" y="0"/>
                  </a:lnTo>
                  <a:lnTo>
                    <a:pt x="83" y="3"/>
                  </a:lnTo>
                  <a:lnTo>
                    <a:pt x="85" y="4"/>
                  </a:lnTo>
                  <a:lnTo>
                    <a:pt x="90" y="8"/>
                  </a:lnTo>
                  <a:lnTo>
                    <a:pt x="95" y="11"/>
                  </a:lnTo>
                  <a:lnTo>
                    <a:pt x="100" y="14"/>
                  </a:lnTo>
                  <a:lnTo>
                    <a:pt x="104" y="20"/>
                  </a:lnTo>
                  <a:lnTo>
                    <a:pt x="104"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9" name="Freeform 101">
              <a:extLst>
                <a:ext uri="{FF2B5EF4-FFF2-40B4-BE49-F238E27FC236}">
                  <a16:creationId xmlns:a16="http://schemas.microsoft.com/office/drawing/2014/main" id="{92DFBEED-2E65-9827-2D2F-1F2589993DB7}"/>
                </a:ext>
              </a:extLst>
            </p:cNvPr>
            <p:cNvSpPr>
              <a:spLocks/>
            </p:cNvSpPr>
            <p:nvPr/>
          </p:nvSpPr>
          <p:spPr bwMode="auto">
            <a:xfrm>
              <a:off x="8066248" y="3011359"/>
              <a:ext cx="136495" cy="117448"/>
            </a:xfrm>
            <a:custGeom>
              <a:avLst/>
              <a:gdLst>
                <a:gd name="T0" fmla="*/ 76 w 86"/>
                <a:gd name="T1" fmla="*/ 10 h 74"/>
                <a:gd name="T2" fmla="*/ 81 w 86"/>
                <a:gd name="T3" fmla="*/ 17 h 74"/>
                <a:gd name="T4" fmla="*/ 86 w 86"/>
                <a:gd name="T5" fmla="*/ 23 h 74"/>
                <a:gd name="T6" fmla="*/ 81 w 86"/>
                <a:gd name="T7" fmla="*/ 30 h 74"/>
                <a:gd name="T8" fmla="*/ 73 w 86"/>
                <a:gd name="T9" fmla="*/ 26 h 74"/>
                <a:gd name="T10" fmla="*/ 63 w 86"/>
                <a:gd name="T11" fmla="*/ 26 h 74"/>
                <a:gd name="T12" fmla="*/ 49 w 86"/>
                <a:gd name="T13" fmla="*/ 23 h 74"/>
                <a:gd name="T14" fmla="*/ 43 w 86"/>
                <a:gd name="T15" fmla="*/ 23 h 74"/>
                <a:gd name="T16" fmla="*/ 40 w 86"/>
                <a:gd name="T17" fmla="*/ 28 h 74"/>
                <a:gd name="T18" fmla="*/ 34 w 86"/>
                <a:gd name="T19" fmla="*/ 23 h 74"/>
                <a:gd name="T20" fmla="*/ 32 w 86"/>
                <a:gd name="T21" fmla="*/ 31 h 74"/>
                <a:gd name="T22" fmla="*/ 40 w 86"/>
                <a:gd name="T23" fmla="*/ 40 h 74"/>
                <a:gd name="T24" fmla="*/ 44 w 86"/>
                <a:gd name="T25" fmla="*/ 46 h 74"/>
                <a:gd name="T26" fmla="*/ 51 w 86"/>
                <a:gd name="T27" fmla="*/ 52 h 74"/>
                <a:gd name="T28" fmla="*/ 57 w 86"/>
                <a:gd name="T29" fmla="*/ 57 h 74"/>
                <a:gd name="T30" fmla="*/ 63 w 86"/>
                <a:gd name="T31" fmla="*/ 65 h 74"/>
                <a:gd name="T32" fmla="*/ 78 w 86"/>
                <a:gd name="T33" fmla="*/ 72 h 74"/>
                <a:gd name="T34" fmla="*/ 76 w 86"/>
                <a:gd name="T35" fmla="*/ 74 h 74"/>
                <a:gd name="T36" fmla="*/ 61 w 86"/>
                <a:gd name="T37" fmla="*/ 68 h 74"/>
                <a:gd name="T38" fmla="*/ 52 w 86"/>
                <a:gd name="T39" fmla="*/ 61 h 74"/>
                <a:gd name="T40" fmla="*/ 38 w 86"/>
                <a:gd name="T41" fmla="*/ 55 h 74"/>
                <a:gd name="T42" fmla="*/ 24 w 86"/>
                <a:gd name="T43" fmla="*/ 42 h 74"/>
                <a:gd name="T44" fmla="*/ 26 w 86"/>
                <a:gd name="T45" fmla="*/ 40 h 74"/>
                <a:gd name="T46" fmla="*/ 19 w 86"/>
                <a:gd name="T47" fmla="*/ 32 h 74"/>
                <a:gd name="T48" fmla="*/ 18 w 86"/>
                <a:gd name="T49" fmla="*/ 26 h 74"/>
                <a:gd name="T50" fmla="*/ 9 w 86"/>
                <a:gd name="T51" fmla="*/ 23 h 74"/>
                <a:gd name="T52" fmla="*/ 4 w 86"/>
                <a:gd name="T53" fmla="*/ 31 h 74"/>
                <a:gd name="T54" fmla="*/ 0 w 86"/>
                <a:gd name="T55" fmla="*/ 25 h 74"/>
                <a:gd name="T56" fmla="*/ 0 w 86"/>
                <a:gd name="T57" fmla="*/ 18 h 74"/>
                <a:gd name="T58" fmla="*/ 0 w 86"/>
                <a:gd name="T59" fmla="*/ 18 h 74"/>
                <a:gd name="T60" fmla="*/ 11 w 86"/>
                <a:gd name="T61" fmla="*/ 19 h 74"/>
                <a:gd name="T62" fmla="*/ 13 w 86"/>
                <a:gd name="T63" fmla="*/ 16 h 74"/>
                <a:gd name="T64" fmla="*/ 18 w 86"/>
                <a:gd name="T65" fmla="*/ 19 h 74"/>
                <a:gd name="T66" fmla="*/ 24 w 86"/>
                <a:gd name="T67" fmla="*/ 19 h 74"/>
                <a:gd name="T68" fmla="*/ 24 w 86"/>
                <a:gd name="T69" fmla="*/ 14 h 74"/>
                <a:gd name="T70" fmla="*/ 29 w 86"/>
                <a:gd name="T71" fmla="*/ 12 h 74"/>
                <a:gd name="T72" fmla="*/ 30 w 86"/>
                <a:gd name="T73" fmla="*/ 4 h 74"/>
                <a:gd name="T74" fmla="*/ 41 w 86"/>
                <a:gd name="T75" fmla="*/ 0 h 74"/>
                <a:gd name="T76" fmla="*/ 46 w 86"/>
                <a:gd name="T77" fmla="*/ 2 h 74"/>
                <a:gd name="T78" fmla="*/ 58 w 86"/>
                <a:gd name="T79" fmla="*/ 10 h 74"/>
                <a:gd name="T80" fmla="*/ 71 w 86"/>
                <a:gd name="T81" fmla="*/ 13 h 74"/>
                <a:gd name="T82" fmla="*/ 76 w 86"/>
                <a:gd name="T83" fmla="*/ 10 h 74"/>
                <a:gd name="T84" fmla="*/ 76 w 86"/>
                <a:gd name="T8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74">
                  <a:moveTo>
                    <a:pt x="76" y="10"/>
                  </a:moveTo>
                  <a:lnTo>
                    <a:pt x="81" y="17"/>
                  </a:lnTo>
                  <a:lnTo>
                    <a:pt x="86" y="23"/>
                  </a:lnTo>
                  <a:lnTo>
                    <a:pt x="81" y="30"/>
                  </a:lnTo>
                  <a:lnTo>
                    <a:pt x="73" y="26"/>
                  </a:lnTo>
                  <a:lnTo>
                    <a:pt x="63" y="26"/>
                  </a:lnTo>
                  <a:lnTo>
                    <a:pt x="49" y="23"/>
                  </a:lnTo>
                  <a:lnTo>
                    <a:pt x="43" y="23"/>
                  </a:lnTo>
                  <a:lnTo>
                    <a:pt x="40" y="28"/>
                  </a:lnTo>
                  <a:lnTo>
                    <a:pt x="34" y="23"/>
                  </a:lnTo>
                  <a:lnTo>
                    <a:pt x="32" y="31"/>
                  </a:lnTo>
                  <a:lnTo>
                    <a:pt x="40" y="40"/>
                  </a:lnTo>
                  <a:lnTo>
                    <a:pt x="44" y="46"/>
                  </a:lnTo>
                  <a:lnTo>
                    <a:pt x="51" y="52"/>
                  </a:lnTo>
                  <a:lnTo>
                    <a:pt x="57" y="57"/>
                  </a:lnTo>
                  <a:lnTo>
                    <a:pt x="63" y="65"/>
                  </a:lnTo>
                  <a:lnTo>
                    <a:pt x="78" y="72"/>
                  </a:lnTo>
                  <a:lnTo>
                    <a:pt x="76" y="74"/>
                  </a:lnTo>
                  <a:lnTo>
                    <a:pt x="61" y="68"/>
                  </a:lnTo>
                  <a:lnTo>
                    <a:pt x="52" y="61"/>
                  </a:lnTo>
                  <a:lnTo>
                    <a:pt x="38" y="55"/>
                  </a:lnTo>
                  <a:lnTo>
                    <a:pt x="24" y="42"/>
                  </a:lnTo>
                  <a:lnTo>
                    <a:pt x="26" y="40"/>
                  </a:lnTo>
                  <a:lnTo>
                    <a:pt x="19" y="32"/>
                  </a:lnTo>
                  <a:lnTo>
                    <a:pt x="18" y="26"/>
                  </a:lnTo>
                  <a:lnTo>
                    <a:pt x="9" y="23"/>
                  </a:lnTo>
                  <a:lnTo>
                    <a:pt x="4" y="31"/>
                  </a:lnTo>
                  <a:lnTo>
                    <a:pt x="0" y="25"/>
                  </a:lnTo>
                  <a:lnTo>
                    <a:pt x="0" y="18"/>
                  </a:lnTo>
                  <a:lnTo>
                    <a:pt x="0" y="18"/>
                  </a:lnTo>
                  <a:lnTo>
                    <a:pt x="11" y="19"/>
                  </a:lnTo>
                  <a:lnTo>
                    <a:pt x="13" y="16"/>
                  </a:lnTo>
                  <a:lnTo>
                    <a:pt x="18" y="19"/>
                  </a:lnTo>
                  <a:lnTo>
                    <a:pt x="24" y="19"/>
                  </a:lnTo>
                  <a:lnTo>
                    <a:pt x="24" y="14"/>
                  </a:lnTo>
                  <a:lnTo>
                    <a:pt x="29" y="12"/>
                  </a:lnTo>
                  <a:lnTo>
                    <a:pt x="30" y="4"/>
                  </a:lnTo>
                  <a:lnTo>
                    <a:pt x="41" y="0"/>
                  </a:lnTo>
                  <a:lnTo>
                    <a:pt x="46" y="2"/>
                  </a:lnTo>
                  <a:lnTo>
                    <a:pt x="58" y="10"/>
                  </a:lnTo>
                  <a:lnTo>
                    <a:pt x="71" y="13"/>
                  </a:lnTo>
                  <a:lnTo>
                    <a:pt x="76" y="10"/>
                  </a:lnTo>
                  <a:lnTo>
                    <a:pt x="76" y="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0" name="Freeform 102">
              <a:extLst>
                <a:ext uri="{FF2B5EF4-FFF2-40B4-BE49-F238E27FC236}">
                  <a16:creationId xmlns:a16="http://schemas.microsoft.com/office/drawing/2014/main" id="{4E3086CF-B590-F648-57D1-86E9DD74E36A}"/>
                </a:ext>
              </a:extLst>
            </p:cNvPr>
            <p:cNvSpPr>
              <a:spLocks/>
            </p:cNvSpPr>
            <p:nvPr/>
          </p:nvSpPr>
          <p:spPr bwMode="auto">
            <a:xfrm>
              <a:off x="5785508" y="3809689"/>
              <a:ext cx="77770" cy="57137"/>
            </a:xfrm>
            <a:custGeom>
              <a:avLst/>
              <a:gdLst>
                <a:gd name="T0" fmla="*/ 48 w 49"/>
                <a:gd name="T1" fmla="*/ 4 h 36"/>
                <a:gd name="T2" fmla="*/ 49 w 49"/>
                <a:gd name="T3" fmla="*/ 14 h 36"/>
                <a:gd name="T4" fmla="*/ 46 w 49"/>
                <a:gd name="T5" fmla="*/ 22 h 36"/>
                <a:gd name="T6" fmla="*/ 42 w 49"/>
                <a:gd name="T7" fmla="*/ 25 h 36"/>
                <a:gd name="T8" fmla="*/ 46 w 49"/>
                <a:gd name="T9" fmla="*/ 31 h 36"/>
                <a:gd name="T10" fmla="*/ 45 w 49"/>
                <a:gd name="T11" fmla="*/ 36 h 36"/>
                <a:gd name="T12" fmla="*/ 34 w 49"/>
                <a:gd name="T13" fmla="*/ 33 h 36"/>
                <a:gd name="T14" fmla="*/ 26 w 49"/>
                <a:gd name="T15" fmla="*/ 34 h 36"/>
                <a:gd name="T16" fmla="*/ 16 w 49"/>
                <a:gd name="T17" fmla="*/ 33 h 36"/>
                <a:gd name="T18" fmla="*/ 8 w 49"/>
                <a:gd name="T19" fmla="*/ 36 h 36"/>
                <a:gd name="T20" fmla="*/ 0 w 49"/>
                <a:gd name="T21" fmla="*/ 30 h 36"/>
                <a:gd name="T22" fmla="*/ 2 w 49"/>
                <a:gd name="T23" fmla="*/ 24 h 36"/>
                <a:gd name="T24" fmla="*/ 17 w 49"/>
                <a:gd name="T25" fmla="*/ 27 h 36"/>
                <a:gd name="T26" fmla="*/ 29 w 49"/>
                <a:gd name="T27" fmla="*/ 28 h 36"/>
                <a:gd name="T28" fmla="*/ 35 w 49"/>
                <a:gd name="T29" fmla="*/ 24 h 36"/>
                <a:gd name="T30" fmla="*/ 29 w 49"/>
                <a:gd name="T31" fmla="*/ 16 h 36"/>
                <a:gd name="T32" fmla="*/ 30 w 49"/>
                <a:gd name="T33" fmla="*/ 8 h 36"/>
                <a:gd name="T34" fmla="*/ 20 w 49"/>
                <a:gd name="T35" fmla="*/ 5 h 36"/>
                <a:gd name="T36" fmla="*/ 24 w 49"/>
                <a:gd name="T37" fmla="*/ 0 h 36"/>
                <a:gd name="T38" fmla="*/ 34 w 49"/>
                <a:gd name="T39" fmla="*/ 1 h 36"/>
                <a:gd name="T40" fmla="*/ 48 w 49"/>
                <a:gd name="T4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6">
                  <a:moveTo>
                    <a:pt x="48" y="4"/>
                  </a:moveTo>
                  <a:lnTo>
                    <a:pt x="49" y="14"/>
                  </a:lnTo>
                  <a:lnTo>
                    <a:pt x="46" y="22"/>
                  </a:lnTo>
                  <a:lnTo>
                    <a:pt x="42" y="25"/>
                  </a:lnTo>
                  <a:lnTo>
                    <a:pt x="46" y="31"/>
                  </a:lnTo>
                  <a:lnTo>
                    <a:pt x="45" y="36"/>
                  </a:lnTo>
                  <a:lnTo>
                    <a:pt x="34" y="33"/>
                  </a:lnTo>
                  <a:lnTo>
                    <a:pt x="26" y="34"/>
                  </a:lnTo>
                  <a:lnTo>
                    <a:pt x="16" y="33"/>
                  </a:lnTo>
                  <a:lnTo>
                    <a:pt x="8" y="36"/>
                  </a:lnTo>
                  <a:lnTo>
                    <a:pt x="0" y="30"/>
                  </a:lnTo>
                  <a:lnTo>
                    <a:pt x="2" y="24"/>
                  </a:lnTo>
                  <a:lnTo>
                    <a:pt x="17" y="27"/>
                  </a:lnTo>
                  <a:lnTo>
                    <a:pt x="29" y="28"/>
                  </a:lnTo>
                  <a:lnTo>
                    <a:pt x="35" y="24"/>
                  </a:lnTo>
                  <a:lnTo>
                    <a:pt x="29" y="16"/>
                  </a:lnTo>
                  <a:lnTo>
                    <a:pt x="30" y="8"/>
                  </a:lnTo>
                  <a:lnTo>
                    <a:pt x="20" y="5"/>
                  </a:lnTo>
                  <a:lnTo>
                    <a:pt x="24" y="0"/>
                  </a:lnTo>
                  <a:lnTo>
                    <a:pt x="34" y="1"/>
                  </a:lnTo>
                  <a:lnTo>
                    <a:pt x="48"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Freeform 103">
              <a:extLst>
                <a:ext uri="{FF2B5EF4-FFF2-40B4-BE49-F238E27FC236}">
                  <a16:creationId xmlns:a16="http://schemas.microsoft.com/office/drawing/2014/main" id="{4E7F2D9B-8205-0EDB-2BE3-0A8F6F640E30}"/>
                </a:ext>
              </a:extLst>
            </p:cNvPr>
            <p:cNvSpPr>
              <a:spLocks/>
            </p:cNvSpPr>
            <p:nvPr/>
          </p:nvSpPr>
          <p:spPr bwMode="auto">
            <a:xfrm>
              <a:off x="8121799" y="2947874"/>
              <a:ext cx="150779" cy="84118"/>
            </a:xfrm>
            <a:custGeom>
              <a:avLst/>
              <a:gdLst>
                <a:gd name="T0" fmla="*/ 85 w 95"/>
                <a:gd name="T1" fmla="*/ 4 h 53"/>
                <a:gd name="T2" fmla="*/ 94 w 95"/>
                <a:gd name="T3" fmla="*/ 9 h 53"/>
                <a:gd name="T4" fmla="*/ 95 w 95"/>
                <a:gd name="T5" fmla="*/ 14 h 53"/>
                <a:gd name="T6" fmla="*/ 86 w 95"/>
                <a:gd name="T7" fmla="*/ 17 h 53"/>
                <a:gd name="T8" fmla="*/ 81 w 95"/>
                <a:gd name="T9" fmla="*/ 30 h 53"/>
                <a:gd name="T10" fmla="*/ 73 w 95"/>
                <a:gd name="T11" fmla="*/ 43 h 53"/>
                <a:gd name="T12" fmla="*/ 62 w 95"/>
                <a:gd name="T13" fmla="*/ 46 h 53"/>
                <a:gd name="T14" fmla="*/ 52 w 95"/>
                <a:gd name="T15" fmla="*/ 46 h 53"/>
                <a:gd name="T16" fmla="*/ 41 w 95"/>
                <a:gd name="T17" fmla="*/ 50 h 53"/>
                <a:gd name="T18" fmla="*/ 36 w 95"/>
                <a:gd name="T19" fmla="*/ 53 h 53"/>
                <a:gd name="T20" fmla="*/ 23 w 95"/>
                <a:gd name="T21" fmla="*/ 50 h 53"/>
                <a:gd name="T22" fmla="*/ 11 w 95"/>
                <a:gd name="T23" fmla="*/ 42 h 53"/>
                <a:gd name="T24" fmla="*/ 6 w 95"/>
                <a:gd name="T25" fmla="*/ 40 h 53"/>
                <a:gd name="T26" fmla="*/ 3 w 95"/>
                <a:gd name="T27" fmla="*/ 33 h 53"/>
                <a:gd name="T28" fmla="*/ 0 w 95"/>
                <a:gd name="T29" fmla="*/ 33 h 53"/>
                <a:gd name="T30" fmla="*/ 4 w 95"/>
                <a:gd name="T31" fmla="*/ 21 h 53"/>
                <a:gd name="T32" fmla="*/ 1 w 95"/>
                <a:gd name="T33" fmla="*/ 17 h 53"/>
                <a:gd name="T34" fmla="*/ 9 w 95"/>
                <a:gd name="T35" fmla="*/ 17 h 53"/>
                <a:gd name="T36" fmla="*/ 10 w 95"/>
                <a:gd name="T37" fmla="*/ 9 h 53"/>
                <a:gd name="T38" fmla="*/ 18 w 95"/>
                <a:gd name="T39" fmla="*/ 14 h 53"/>
                <a:gd name="T40" fmla="*/ 23 w 95"/>
                <a:gd name="T41" fmla="*/ 16 h 53"/>
                <a:gd name="T42" fmla="*/ 36 w 95"/>
                <a:gd name="T43" fmla="*/ 14 h 53"/>
                <a:gd name="T44" fmla="*/ 37 w 95"/>
                <a:gd name="T45" fmla="*/ 10 h 53"/>
                <a:gd name="T46" fmla="*/ 43 w 95"/>
                <a:gd name="T47" fmla="*/ 9 h 53"/>
                <a:gd name="T48" fmla="*/ 49 w 95"/>
                <a:gd name="T49" fmla="*/ 7 h 53"/>
                <a:gd name="T50" fmla="*/ 51 w 95"/>
                <a:gd name="T51" fmla="*/ 8 h 53"/>
                <a:gd name="T52" fmla="*/ 57 w 95"/>
                <a:gd name="T53" fmla="*/ 6 h 53"/>
                <a:gd name="T54" fmla="*/ 60 w 95"/>
                <a:gd name="T55" fmla="*/ 1 h 53"/>
                <a:gd name="T56" fmla="*/ 66 w 95"/>
                <a:gd name="T57" fmla="*/ 0 h 53"/>
                <a:gd name="T58" fmla="*/ 82 w 95"/>
                <a:gd name="T59" fmla="*/ 6 h 53"/>
                <a:gd name="T60" fmla="*/ 85 w 95"/>
                <a:gd name="T61" fmla="*/ 4 h 53"/>
                <a:gd name="T62" fmla="*/ 85 w 95"/>
                <a:gd name="T63"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 h="53">
                  <a:moveTo>
                    <a:pt x="85" y="4"/>
                  </a:moveTo>
                  <a:lnTo>
                    <a:pt x="94" y="9"/>
                  </a:lnTo>
                  <a:lnTo>
                    <a:pt x="95" y="14"/>
                  </a:lnTo>
                  <a:lnTo>
                    <a:pt x="86" y="17"/>
                  </a:lnTo>
                  <a:lnTo>
                    <a:pt x="81" y="30"/>
                  </a:lnTo>
                  <a:lnTo>
                    <a:pt x="73" y="43"/>
                  </a:lnTo>
                  <a:lnTo>
                    <a:pt x="62" y="46"/>
                  </a:lnTo>
                  <a:lnTo>
                    <a:pt x="52" y="46"/>
                  </a:lnTo>
                  <a:lnTo>
                    <a:pt x="41" y="50"/>
                  </a:lnTo>
                  <a:lnTo>
                    <a:pt x="36" y="53"/>
                  </a:lnTo>
                  <a:lnTo>
                    <a:pt x="23" y="50"/>
                  </a:lnTo>
                  <a:lnTo>
                    <a:pt x="11" y="42"/>
                  </a:lnTo>
                  <a:lnTo>
                    <a:pt x="6" y="40"/>
                  </a:lnTo>
                  <a:lnTo>
                    <a:pt x="3" y="33"/>
                  </a:lnTo>
                  <a:lnTo>
                    <a:pt x="0" y="33"/>
                  </a:lnTo>
                  <a:lnTo>
                    <a:pt x="4" y="21"/>
                  </a:lnTo>
                  <a:lnTo>
                    <a:pt x="1" y="17"/>
                  </a:lnTo>
                  <a:lnTo>
                    <a:pt x="9" y="17"/>
                  </a:lnTo>
                  <a:lnTo>
                    <a:pt x="10" y="9"/>
                  </a:lnTo>
                  <a:lnTo>
                    <a:pt x="18" y="14"/>
                  </a:lnTo>
                  <a:lnTo>
                    <a:pt x="23" y="16"/>
                  </a:lnTo>
                  <a:lnTo>
                    <a:pt x="36" y="14"/>
                  </a:lnTo>
                  <a:lnTo>
                    <a:pt x="37" y="10"/>
                  </a:lnTo>
                  <a:lnTo>
                    <a:pt x="43" y="9"/>
                  </a:lnTo>
                  <a:lnTo>
                    <a:pt x="49" y="7"/>
                  </a:lnTo>
                  <a:lnTo>
                    <a:pt x="51" y="8"/>
                  </a:lnTo>
                  <a:lnTo>
                    <a:pt x="57" y="6"/>
                  </a:lnTo>
                  <a:lnTo>
                    <a:pt x="60" y="1"/>
                  </a:lnTo>
                  <a:lnTo>
                    <a:pt x="66" y="0"/>
                  </a:lnTo>
                  <a:lnTo>
                    <a:pt x="82" y="6"/>
                  </a:lnTo>
                  <a:lnTo>
                    <a:pt x="85" y="4"/>
                  </a:lnTo>
                  <a:lnTo>
                    <a:pt x="85"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2" name="Freeform 104">
              <a:extLst>
                <a:ext uri="{FF2B5EF4-FFF2-40B4-BE49-F238E27FC236}">
                  <a16:creationId xmlns:a16="http://schemas.microsoft.com/office/drawing/2014/main" id="{AA33D72A-6511-AD81-83FE-B94513E77594}"/>
                </a:ext>
              </a:extLst>
            </p:cNvPr>
            <p:cNvSpPr>
              <a:spLocks/>
            </p:cNvSpPr>
            <p:nvPr/>
          </p:nvSpPr>
          <p:spPr bwMode="auto">
            <a:xfrm>
              <a:off x="10896145" y="4693727"/>
              <a:ext cx="47614" cy="26981"/>
            </a:xfrm>
            <a:custGeom>
              <a:avLst/>
              <a:gdLst>
                <a:gd name="T0" fmla="*/ 28 w 30"/>
                <a:gd name="T1" fmla="*/ 17 h 17"/>
                <a:gd name="T2" fmla="*/ 21 w 30"/>
                <a:gd name="T3" fmla="*/ 17 h 17"/>
                <a:gd name="T4" fmla="*/ 0 w 30"/>
                <a:gd name="T5" fmla="*/ 4 h 17"/>
                <a:gd name="T6" fmla="*/ 17 w 30"/>
                <a:gd name="T7" fmla="*/ 0 h 17"/>
                <a:gd name="T8" fmla="*/ 25 w 30"/>
                <a:gd name="T9" fmla="*/ 6 h 17"/>
                <a:gd name="T10" fmla="*/ 30 w 30"/>
                <a:gd name="T11" fmla="*/ 11 h 17"/>
                <a:gd name="T12" fmla="*/ 28 w 3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28" y="17"/>
                  </a:moveTo>
                  <a:lnTo>
                    <a:pt x="21" y="17"/>
                  </a:lnTo>
                  <a:lnTo>
                    <a:pt x="0" y="4"/>
                  </a:lnTo>
                  <a:lnTo>
                    <a:pt x="17" y="0"/>
                  </a:lnTo>
                  <a:lnTo>
                    <a:pt x="25" y="6"/>
                  </a:lnTo>
                  <a:lnTo>
                    <a:pt x="30" y="11"/>
                  </a:lnTo>
                  <a:lnTo>
                    <a:pt x="28"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Freeform 105">
              <a:extLst>
                <a:ext uri="{FF2B5EF4-FFF2-40B4-BE49-F238E27FC236}">
                  <a16:creationId xmlns:a16="http://schemas.microsoft.com/office/drawing/2014/main" id="{509E3987-1909-2D4C-18DD-FACCA899C491}"/>
                </a:ext>
              </a:extLst>
            </p:cNvPr>
            <p:cNvSpPr>
              <a:spLocks/>
            </p:cNvSpPr>
            <p:nvPr/>
          </p:nvSpPr>
          <p:spPr bwMode="auto">
            <a:xfrm>
              <a:off x="11013594" y="4679443"/>
              <a:ext cx="46027" cy="44440"/>
            </a:xfrm>
            <a:custGeom>
              <a:avLst/>
              <a:gdLst>
                <a:gd name="T0" fmla="*/ 28 w 29"/>
                <a:gd name="T1" fmla="*/ 0 h 28"/>
                <a:gd name="T2" fmla="*/ 29 w 29"/>
                <a:gd name="T3" fmla="*/ 4 h 28"/>
                <a:gd name="T4" fmla="*/ 29 w 29"/>
                <a:gd name="T5" fmla="*/ 9 h 28"/>
                <a:gd name="T6" fmla="*/ 17 w 29"/>
                <a:gd name="T7" fmla="*/ 24 h 28"/>
                <a:gd name="T8" fmla="*/ 2 w 29"/>
                <a:gd name="T9" fmla="*/ 28 h 28"/>
                <a:gd name="T10" fmla="*/ 0 w 29"/>
                <a:gd name="T11" fmla="*/ 26 h 28"/>
                <a:gd name="T12" fmla="*/ 3 w 29"/>
                <a:gd name="T13" fmla="*/ 20 h 28"/>
                <a:gd name="T14" fmla="*/ 11 w 29"/>
                <a:gd name="T15" fmla="*/ 8 h 28"/>
                <a:gd name="T16" fmla="*/ 28 w 2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8" y="0"/>
                  </a:moveTo>
                  <a:lnTo>
                    <a:pt x="29" y="4"/>
                  </a:lnTo>
                  <a:lnTo>
                    <a:pt x="29" y="9"/>
                  </a:lnTo>
                  <a:lnTo>
                    <a:pt x="17" y="24"/>
                  </a:lnTo>
                  <a:lnTo>
                    <a:pt x="2" y="28"/>
                  </a:lnTo>
                  <a:lnTo>
                    <a:pt x="0" y="26"/>
                  </a:lnTo>
                  <a:lnTo>
                    <a:pt x="3" y="20"/>
                  </a:lnTo>
                  <a:lnTo>
                    <a:pt x="11" y="8"/>
                  </a:lnTo>
                  <a:lnTo>
                    <a:pt x="28"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4" name="Freeform 106">
              <a:extLst>
                <a:ext uri="{FF2B5EF4-FFF2-40B4-BE49-F238E27FC236}">
                  <a16:creationId xmlns:a16="http://schemas.microsoft.com/office/drawing/2014/main" id="{6E8CFC2B-9C55-AAA8-5F97-EC0E917A610B}"/>
                </a:ext>
              </a:extLst>
            </p:cNvPr>
            <p:cNvSpPr>
              <a:spLocks/>
            </p:cNvSpPr>
            <p:nvPr/>
          </p:nvSpPr>
          <p:spPr bwMode="auto">
            <a:xfrm>
              <a:off x="10839008" y="4655635"/>
              <a:ext cx="65073" cy="28568"/>
            </a:xfrm>
            <a:custGeom>
              <a:avLst/>
              <a:gdLst>
                <a:gd name="T0" fmla="*/ 21 w 41"/>
                <a:gd name="T1" fmla="*/ 0 h 18"/>
                <a:gd name="T2" fmla="*/ 26 w 41"/>
                <a:gd name="T3" fmla="*/ 5 h 18"/>
                <a:gd name="T4" fmla="*/ 37 w 41"/>
                <a:gd name="T5" fmla="*/ 4 h 18"/>
                <a:gd name="T6" fmla="*/ 41 w 41"/>
                <a:gd name="T7" fmla="*/ 12 h 18"/>
                <a:gd name="T8" fmla="*/ 21 w 41"/>
                <a:gd name="T9" fmla="*/ 15 h 18"/>
                <a:gd name="T10" fmla="*/ 9 w 41"/>
                <a:gd name="T11" fmla="*/ 18 h 18"/>
                <a:gd name="T12" fmla="*/ 0 w 41"/>
                <a:gd name="T13" fmla="*/ 18 h 18"/>
                <a:gd name="T14" fmla="*/ 7 w 41"/>
                <a:gd name="T15" fmla="*/ 6 h 18"/>
                <a:gd name="T16" fmla="*/ 16 w 41"/>
                <a:gd name="T17" fmla="*/ 6 h 18"/>
                <a:gd name="T18" fmla="*/ 21 w 41"/>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8">
                  <a:moveTo>
                    <a:pt x="21" y="0"/>
                  </a:moveTo>
                  <a:lnTo>
                    <a:pt x="26" y="5"/>
                  </a:lnTo>
                  <a:lnTo>
                    <a:pt x="37" y="4"/>
                  </a:lnTo>
                  <a:lnTo>
                    <a:pt x="41" y="12"/>
                  </a:lnTo>
                  <a:lnTo>
                    <a:pt x="21" y="15"/>
                  </a:lnTo>
                  <a:lnTo>
                    <a:pt x="9" y="18"/>
                  </a:lnTo>
                  <a:lnTo>
                    <a:pt x="0" y="18"/>
                  </a:lnTo>
                  <a:lnTo>
                    <a:pt x="7" y="6"/>
                  </a:lnTo>
                  <a:lnTo>
                    <a:pt x="16" y="6"/>
                  </a:lnTo>
                  <a:lnTo>
                    <a:pt x="2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Freeform 107">
              <a:extLst>
                <a:ext uri="{FF2B5EF4-FFF2-40B4-BE49-F238E27FC236}">
                  <a16:creationId xmlns:a16="http://schemas.microsoft.com/office/drawing/2014/main" id="{2A6BBA03-F13A-1B0E-44D1-075791EF1542}"/>
                </a:ext>
              </a:extLst>
            </p:cNvPr>
            <p:cNvSpPr>
              <a:spLocks/>
            </p:cNvSpPr>
            <p:nvPr/>
          </p:nvSpPr>
          <p:spPr bwMode="auto">
            <a:xfrm>
              <a:off x="10923126" y="4655635"/>
              <a:ext cx="80944" cy="25394"/>
            </a:xfrm>
            <a:custGeom>
              <a:avLst/>
              <a:gdLst>
                <a:gd name="T0" fmla="*/ 51 w 51"/>
                <a:gd name="T1" fmla="*/ 0 h 16"/>
                <a:gd name="T2" fmla="*/ 48 w 51"/>
                <a:gd name="T3" fmla="*/ 11 h 16"/>
                <a:gd name="T4" fmla="*/ 23 w 51"/>
                <a:gd name="T5" fmla="*/ 16 h 16"/>
                <a:gd name="T6" fmla="*/ 0 w 51"/>
                <a:gd name="T7" fmla="*/ 14 h 16"/>
                <a:gd name="T8" fmla="*/ 1 w 51"/>
                <a:gd name="T9" fmla="*/ 6 h 16"/>
                <a:gd name="T10" fmla="*/ 14 w 51"/>
                <a:gd name="T11" fmla="*/ 3 h 16"/>
                <a:gd name="T12" fmla="*/ 25 w 51"/>
                <a:gd name="T13" fmla="*/ 8 h 16"/>
                <a:gd name="T14" fmla="*/ 36 w 51"/>
                <a:gd name="T15" fmla="*/ 6 h 16"/>
                <a:gd name="T16" fmla="*/ 51 w 5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6">
                  <a:moveTo>
                    <a:pt x="51" y="0"/>
                  </a:moveTo>
                  <a:lnTo>
                    <a:pt x="48" y="11"/>
                  </a:lnTo>
                  <a:lnTo>
                    <a:pt x="23" y="16"/>
                  </a:lnTo>
                  <a:lnTo>
                    <a:pt x="0" y="14"/>
                  </a:lnTo>
                  <a:lnTo>
                    <a:pt x="1" y="6"/>
                  </a:lnTo>
                  <a:lnTo>
                    <a:pt x="14" y="3"/>
                  </a:lnTo>
                  <a:lnTo>
                    <a:pt x="25" y="8"/>
                  </a:lnTo>
                  <a:lnTo>
                    <a:pt x="36" y="6"/>
                  </a:lnTo>
                  <a:lnTo>
                    <a:pt x="5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6" name="Freeform 108">
              <a:extLst>
                <a:ext uri="{FF2B5EF4-FFF2-40B4-BE49-F238E27FC236}">
                  <a16:creationId xmlns:a16="http://schemas.microsoft.com/office/drawing/2014/main" id="{02C5201D-C3A5-72BD-7CA0-51967775623E}"/>
                </a:ext>
              </a:extLst>
            </p:cNvPr>
            <p:cNvSpPr>
              <a:spLocks/>
            </p:cNvSpPr>
            <p:nvPr/>
          </p:nvSpPr>
          <p:spPr bwMode="auto">
            <a:xfrm>
              <a:off x="10542209" y="4588976"/>
              <a:ext cx="271403" cy="85705"/>
            </a:xfrm>
            <a:custGeom>
              <a:avLst/>
              <a:gdLst>
                <a:gd name="T0" fmla="*/ 54 w 171"/>
                <a:gd name="T1" fmla="*/ 17 h 54"/>
                <a:gd name="T2" fmla="*/ 86 w 171"/>
                <a:gd name="T3" fmla="*/ 19 h 54"/>
                <a:gd name="T4" fmla="*/ 90 w 171"/>
                <a:gd name="T5" fmla="*/ 11 h 54"/>
                <a:gd name="T6" fmla="*/ 120 w 171"/>
                <a:gd name="T7" fmla="*/ 20 h 54"/>
                <a:gd name="T8" fmla="*/ 126 w 171"/>
                <a:gd name="T9" fmla="*/ 32 h 54"/>
                <a:gd name="T10" fmla="*/ 151 w 171"/>
                <a:gd name="T11" fmla="*/ 36 h 54"/>
                <a:gd name="T12" fmla="*/ 171 w 171"/>
                <a:gd name="T13" fmla="*/ 47 h 54"/>
                <a:gd name="T14" fmla="*/ 151 w 171"/>
                <a:gd name="T15" fmla="*/ 54 h 54"/>
                <a:gd name="T16" fmla="*/ 133 w 171"/>
                <a:gd name="T17" fmla="*/ 47 h 54"/>
                <a:gd name="T18" fmla="*/ 118 w 171"/>
                <a:gd name="T19" fmla="*/ 47 h 54"/>
                <a:gd name="T20" fmla="*/ 100 w 171"/>
                <a:gd name="T21" fmla="*/ 46 h 54"/>
                <a:gd name="T22" fmla="*/ 86 w 171"/>
                <a:gd name="T23" fmla="*/ 43 h 54"/>
                <a:gd name="T24" fmla="*/ 66 w 171"/>
                <a:gd name="T25" fmla="*/ 35 h 54"/>
                <a:gd name="T26" fmla="*/ 55 w 171"/>
                <a:gd name="T27" fmla="*/ 34 h 54"/>
                <a:gd name="T28" fmla="*/ 47 w 171"/>
                <a:gd name="T29" fmla="*/ 36 h 54"/>
                <a:gd name="T30" fmla="*/ 17 w 171"/>
                <a:gd name="T31" fmla="*/ 28 h 54"/>
                <a:gd name="T32" fmla="*/ 15 w 171"/>
                <a:gd name="T33" fmla="*/ 20 h 54"/>
                <a:gd name="T34" fmla="*/ 0 w 171"/>
                <a:gd name="T35" fmla="*/ 18 h 54"/>
                <a:gd name="T36" fmla="*/ 12 w 171"/>
                <a:gd name="T37" fmla="*/ 0 h 54"/>
                <a:gd name="T38" fmla="*/ 32 w 171"/>
                <a:gd name="T39" fmla="*/ 1 h 54"/>
                <a:gd name="T40" fmla="*/ 45 w 171"/>
                <a:gd name="T41" fmla="*/ 8 h 54"/>
                <a:gd name="T42" fmla="*/ 52 w 171"/>
                <a:gd name="T43" fmla="*/ 10 h 54"/>
                <a:gd name="T44" fmla="*/ 54 w 171"/>
                <a:gd name="T45"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54">
                  <a:moveTo>
                    <a:pt x="54" y="17"/>
                  </a:moveTo>
                  <a:lnTo>
                    <a:pt x="86" y="19"/>
                  </a:lnTo>
                  <a:lnTo>
                    <a:pt x="90" y="11"/>
                  </a:lnTo>
                  <a:lnTo>
                    <a:pt x="120" y="20"/>
                  </a:lnTo>
                  <a:lnTo>
                    <a:pt x="126" y="32"/>
                  </a:lnTo>
                  <a:lnTo>
                    <a:pt x="151" y="36"/>
                  </a:lnTo>
                  <a:lnTo>
                    <a:pt x="171" y="47"/>
                  </a:lnTo>
                  <a:lnTo>
                    <a:pt x="151" y="54"/>
                  </a:lnTo>
                  <a:lnTo>
                    <a:pt x="133" y="47"/>
                  </a:lnTo>
                  <a:lnTo>
                    <a:pt x="118" y="47"/>
                  </a:lnTo>
                  <a:lnTo>
                    <a:pt x="100" y="46"/>
                  </a:lnTo>
                  <a:lnTo>
                    <a:pt x="86" y="43"/>
                  </a:lnTo>
                  <a:lnTo>
                    <a:pt x="66" y="35"/>
                  </a:lnTo>
                  <a:lnTo>
                    <a:pt x="55" y="34"/>
                  </a:lnTo>
                  <a:lnTo>
                    <a:pt x="47" y="36"/>
                  </a:lnTo>
                  <a:lnTo>
                    <a:pt x="17" y="28"/>
                  </a:lnTo>
                  <a:lnTo>
                    <a:pt x="15" y="20"/>
                  </a:lnTo>
                  <a:lnTo>
                    <a:pt x="0" y="18"/>
                  </a:lnTo>
                  <a:lnTo>
                    <a:pt x="12" y="0"/>
                  </a:lnTo>
                  <a:lnTo>
                    <a:pt x="32" y="1"/>
                  </a:lnTo>
                  <a:lnTo>
                    <a:pt x="45" y="8"/>
                  </a:lnTo>
                  <a:lnTo>
                    <a:pt x="52" y="10"/>
                  </a:lnTo>
                  <a:lnTo>
                    <a:pt x="54" y="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Freeform 109">
              <a:extLst>
                <a:ext uri="{FF2B5EF4-FFF2-40B4-BE49-F238E27FC236}">
                  <a16:creationId xmlns:a16="http://schemas.microsoft.com/office/drawing/2014/main" id="{44AA89D0-2D28-7F27-F35D-FAE18C8D35C2}"/>
                </a:ext>
              </a:extLst>
            </p:cNvPr>
            <p:cNvSpPr>
              <a:spLocks/>
            </p:cNvSpPr>
            <p:nvPr/>
          </p:nvSpPr>
          <p:spPr bwMode="auto">
            <a:xfrm>
              <a:off x="11307217" y="4574691"/>
              <a:ext cx="17458" cy="44440"/>
            </a:xfrm>
            <a:custGeom>
              <a:avLst/>
              <a:gdLst>
                <a:gd name="T0" fmla="*/ 10 w 11"/>
                <a:gd name="T1" fmla="*/ 15 h 28"/>
                <a:gd name="T2" fmla="*/ 0 w 11"/>
                <a:gd name="T3" fmla="*/ 28 h 28"/>
                <a:gd name="T4" fmla="*/ 0 w 11"/>
                <a:gd name="T5" fmla="*/ 14 h 28"/>
                <a:gd name="T6" fmla="*/ 3 w 11"/>
                <a:gd name="T7" fmla="*/ 7 h 28"/>
                <a:gd name="T8" fmla="*/ 7 w 11"/>
                <a:gd name="T9" fmla="*/ 0 h 28"/>
                <a:gd name="T10" fmla="*/ 11 w 11"/>
                <a:gd name="T11" fmla="*/ 6 h 28"/>
                <a:gd name="T12" fmla="*/ 10 w 11"/>
                <a:gd name="T13" fmla="*/ 15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10" y="15"/>
                  </a:moveTo>
                  <a:lnTo>
                    <a:pt x="0" y="28"/>
                  </a:lnTo>
                  <a:lnTo>
                    <a:pt x="0" y="14"/>
                  </a:lnTo>
                  <a:lnTo>
                    <a:pt x="3" y="7"/>
                  </a:lnTo>
                  <a:lnTo>
                    <a:pt x="7" y="0"/>
                  </a:lnTo>
                  <a:lnTo>
                    <a:pt x="11" y="6"/>
                  </a:lnTo>
                  <a:lnTo>
                    <a:pt x="10" y="1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8" name="Freeform 110">
              <a:extLst>
                <a:ext uri="{FF2B5EF4-FFF2-40B4-BE49-F238E27FC236}">
                  <a16:creationId xmlns:a16="http://schemas.microsoft.com/office/drawing/2014/main" id="{E30EA9E1-C41E-578E-9A03-1A506F934FBE}"/>
                </a:ext>
              </a:extLst>
            </p:cNvPr>
            <p:cNvSpPr>
              <a:spLocks/>
            </p:cNvSpPr>
            <p:nvPr/>
          </p:nvSpPr>
          <p:spPr bwMode="auto">
            <a:xfrm>
              <a:off x="11094539" y="4506444"/>
              <a:ext cx="33330" cy="19046"/>
            </a:xfrm>
            <a:custGeom>
              <a:avLst/>
              <a:gdLst>
                <a:gd name="T0" fmla="*/ 21 w 21"/>
                <a:gd name="T1" fmla="*/ 6 h 12"/>
                <a:gd name="T2" fmla="*/ 15 w 21"/>
                <a:gd name="T3" fmla="*/ 12 h 12"/>
                <a:gd name="T4" fmla="*/ 3 w 21"/>
                <a:gd name="T5" fmla="*/ 9 h 12"/>
                <a:gd name="T6" fmla="*/ 0 w 21"/>
                <a:gd name="T7" fmla="*/ 0 h 12"/>
                <a:gd name="T8" fmla="*/ 17 w 21"/>
                <a:gd name="T9" fmla="*/ 0 h 12"/>
                <a:gd name="T10" fmla="*/ 21 w 21"/>
                <a:gd name="T11" fmla="*/ 6 h 12"/>
              </a:gdLst>
              <a:ahLst/>
              <a:cxnLst>
                <a:cxn ang="0">
                  <a:pos x="T0" y="T1"/>
                </a:cxn>
                <a:cxn ang="0">
                  <a:pos x="T2" y="T3"/>
                </a:cxn>
                <a:cxn ang="0">
                  <a:pos x="T4" y="T5"/>
                </a:cxn>
                <a:cxn ang="0">
                  <a:pos x="T6" y="T7"/>
                </a:cxn>
                <a:cxn ang="0">
                  <a:pos x="T8" y="T9"/>
                </a:cxn>
                <a:cxn ang="0">
                  <a:pos x="T10" y="T11"/>
                </a:cxn>
              </a:cxnLst>
              <a:rect l="0" t="0" r="r" b="b"/>
              <a:pathLst>
                <a:path w="21" h="12">
                  <a:moveTo>
                    <a:pt x="21" y="6"/>
                  </a:moveTo>
                  <a:lnTo>
                    <a:pt x="15" y="12"/>
                  </a:lnTo>
                  <a:lnTo>
                    <a:pt x="3" y="9"/>
                  </a:lnTo>
                  <a:lnTo>
                    <a:pt x="0" y="0"/>
                  </a:lnTo>
                  <a:lnTo>
                    <a:pt x="17" y="0"/>
                  </a:lnTo>
                  <a:lnTo>
                    <a:pt x="21"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Freeform 111">
              <a:extLst>
                <a:ext uri="{FF2B5EF4-FFF2-40B4-BE49-F238E27FC236}">
                  <a16:creationId xmlns:a16="http://schemas.microsoft.com/office/drawing/2014/main" id="{7A1BB437-4A8C-4D3C-8F7D-689B193324A1}"/>
                </a:ext>
              </a:extLst>
            </p:cNvPr>
            <p:cNvSpPr>
              <a:spLocks/>
            </p:cNvSpPr>
            <p:nvPr/>
          </p:nvSpPr>
          <p:spPr bwMode="auto">
            <a:xfrm>
              <a:off x="11145327" y="4495334"/>
              <a:ext cx="77770" cy="31743"/>
            </a:xfrm>
            <a:custGeom>
              <a:avLst/>
              <a:gdLst>
                <a:gd name="T0" fmla="*/ 44 w 49"/>
                <a:gd name="T1" fmla="*/ 6 h 20"/>
                <a:gd name="T2" fmla="*/ 49 w 49"/>
                <a:gd name="T3" fmla="*/ 20 h 20"/>
                <a:gd name="T4" fmla="*/ 36 w 49"/>
                <a:gd name="T5" fmla="*/ 13 h 20"/>
                <a:gd name="T6" fmla="*/ 22 w 49"/>
                <a:gd name="T7" fmla="*/ 11 h 20"/>
                <a:gd name="T8" fmla="*/ 12 w 49"/>
                <a:gd name="T9" fmla="*/ 12 h 20"/>
                <a:gd name="T10" fmla="*/ 0 w 49"/>
                <a:gd name="T11" fmla="*/ 11 h 20"/>
                <a:gd name="T12" fmla="*/ 5 w 49"/>
                <a:gd name="T13" fmla="*/ 1 h 20"/>
                <a:gd name="T14" fmla="*/ 25 w 49"/>
                <a:gd name="T15" fmla="*/ 0 h 20"/>
                <a:gd name="T16" fmla="*/ 44 w 49"/>
                <a:gd name="T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0">
                  <a:moveTo>
                    <a:pt x="44" y="6"/>
                  </a:moveTo>
                  <a:lnTo>
                    <a:pt x="49" y="20"/>
                  </a:lnTo>
                  <a:lnTo>
                    <a:pt x="36" y="13"/>
                  </a:lnTo>
                  <a:lnTo>
                    <a:pt x="22" y="11"/>
                  </a:lnTo>
                  <a:lnTo>
                    <a:pt x="12" y="12"/>
                  </a:lnTo>
                  <a:lnTo>
                    <a:pt x="0" y="11"/>
                  </a:lnTo>
                  <a:lnTo>
                    <a:pt x="5" y="1"/>
                  </a:lnTo>
                  <a:lnTo>
                    <a:pt x="25" y="0"/>
                  </a:lnTo>
                  <a:lnTo>
                    <a:pt x="44"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0" name="Freeform 112">
              <a:extLst>
                <a:ext uri="{FF2B5EF4-FFF2-40B4-BE49-F238E27FC236}">
                  <a16:creationId xmlns:a16="http://schemas.microsoft.com/office/drawing/2014/main" id="{09D66860-A74E-6E15-D662-8D8B63C2EA89}"/>
                </a:ext>
              </a:extLst>
            </p:cNvPr>
            <p:cNvSpPr>
              <a:spLocks/>
            </p:cNvSpPr>
            <p:nvPr/>
          </p:nvSpPr>
          <p:spPr bwMode="auto">
            <a:xfrm>
              <a:off x="11218336" y="4422325"/>
              <a:ext cx="277751" cy="265052"/>
            </a:xfrm>
            <a:custGeom>
              <a:avLst/>
              <a:gdLst>
                <a:gd name="T0" fmla="*/ 175 w 175"/>
                <a:gd name="T1" fmla="*/ 42 h 167"/>
                <a:gd name="T2" fmla="*/ 172 w 175"/>
                <a:gd name="T3" fmla="*/ 105 h 167"/>
                <a:gd name="T4" fmla="*/ 167 w 175"/>
                <a:gd name="T5" fmla="*/ 167 h 167"/>
                <a:gd name="T6" fmla="*/ 153 w 175"/>
                <a:gd name="T7" fmla="*/ 151 h 167"/>
                <a:gd name="T8" fmla="*/ 137 w 175"/>
                <a:gd name="T9" fmla="*/ 147 h 167"/>
                <a:gd name="T10" fmla="*/ 133 w 175"/>
                <a:gd name="T11" fmla="*/ 152 h 167"/>
                <a:gd name="T12" fmla="*/ 111 w 175"/>
                <a:gd name="T13" fmla="*/ 153 h 167"/>
                <a:gd name="T14" fmla="*/ 119 w 175"/>
                <a:gd name="T15" fmla="*/ 137 h 167"/>
                <a:gd name="T16" fmla="*/ 130 w 175"/>
                <a:gd name="T17" fmla="*/ 132 h 167"/>
                <a:gd name="T18" fmla="*/ 128 w 175"/>
                <a:gd name="T19" fmla="*/ 111 h 167"/>
                <a:gd name="T20" fmla="*/ 121 w 175"/>
                <a:gd name="T21" fmla="*/ 96 h 167"/>
                <a:gd name="T22" fmla="*/ 89 w 175"/>
                <a:gd name="T23" fmla="*/ 79 h 167"/>
                <a:gd name="T24" fmla="*/ 76 w 175"/>
                <a:gd name="T25" fmla="*/ 78 h 167"/>
                <a:gd name="T26" fmla="*/ 51 w 175"/>
                <a:gd name="T27" fmla="*/ 60 h 167"/>
                <a:gd name="T28" fmla="*/ 45 w 175"/>
                <a:gd name="T29" fmla="*/ 70 h 167"/>
                <a:gd name="T30" fmla="*/ 39 w 175"/>
                <a:gd name="T31" fmla="*/ 71 h 167"/>
                <a:gd name="T32" fmla="*/ 36 w 175"/>
                <a:gd name="T33" fmla="*/ 65 h 167"/>
                <a:gd name="T34" fmla="*/ 36 w 175"/>
                <a:gd name="T35" fmla="*/ 56 h 167"/>
                <a:gd name="T36" fmla="*/ 24 w 175"/>
                <a:gd name="T37" fmla="*/ 47 h 167"/>
                <a:gd name="T38" fmla="*/ 42 w 175"/>
                <a:gd name="T39" fmla="*/ 39 h 167"/>
                <a:gd name="T40" fmla="*/ 53 w 175"/>
                <a:gd name="T41" fmla="*/ 40 h 167"/>
                <a:gd name="T42" fmla="*/ 53 w 175"/>
                <a:gd name="T43" fmla="*/ 35 h 167"/>
                <a:gd name="T44" fmla="*/ 28 w 175"/>
                <a:gd name="T45" fmla="*/ 35 h 167"/>
                <a:gd name="T46" fmla="*/ 22 w 175"/>
                <a:gd name="T47" fmla="*/ 24 h 167"/>
                <a:gd name="T48" fmla="*/ 7 w 175"/>
                <a:gd name="T49" fmla="*/ 20 h 167"/>
                <a:gd name="T50" fmla="*/ 0 w 175"/>
                <a:gd name="T51" fmla="*/ 11 h 167"/>
                <a:gd name="T52" fmla="*/ 22 w 175"/>
                <a:gd name="T53" fmla="*/ 6 h 167"/>
                <a:gd name="T54" fmla="*/ 31 w 175"/>
                <a:gd name="T55" fmla="*/ 0 h 167"/>
                <a:gd name="T56" fmla="*/ 58 w 175"/>
                <a:gd name="T57" fmla="*/ 8 h 167"/>
                <a:gd name="T58" fmla="*/ 61 w 175"/>
                <a:gd name="T59" fmla="*/ 15 h 167"/>
                <a:gd name="T60" fmla="*/ 65 w 175"/>
                <a:gd name="T61" fmla="*/ 45 h 167"/>
                <a:gd name="T62" fmla="*/ 82 w 175"/>
                <a:gd name="T63" fmla="*/ 57 h 167"/>
                <a:gd name="T64" fmla="*/ 96 w 175"/>
                <a:gd name="T65" fmla="*/ 36 h 167"/>
                <a:gd name="T66" fmla="*/ 116 w 175"/>
                <a:gd name="T67" fmla="*/ 25 h 167"/>
                <a:gd name="T68" fmla="*/ 130 w 175"/>
                <a:gd name="T69" fmla="*/ 25 h 167"/>
                <a:gd name="T70" fmla="*/ 145 w 175"/>
                <a:gd name="T71" fmla="*/ 32 h 167"/>
                <a:gd name="T72" fmla="*/ 157 w 175"/>
                <a:gd name="T73" fmla="*/ 39 h 167"/>
                <a:gd name="T74" fmla="*/ 175 w 175"/>
                <a:gd name="T75" fmla="*/ 4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 h="167">
                  <a:moveTo>
                    <a:pt x="175" y="42"/>
                  </a:moveTo>
                  <a:lnTo>
                    <a:pt x="172" y="105"/>
                  </a:lnTo>
                  <a:lnTo>
                    <a:pt x="167" y="167"/>
                  </a:lnTo>
                  <a:lnTo>
                    <a:pt x="153" y="151"/>
                  </a:lnTo>
                  <a:lnTo>
                    <a:pt x="137" y="147"/>
                  </a:lnTo>
                  <a:lnTo>
                    <a:pt x="133" y="152"/>
                  </a:lnTo>
                  <a:lnTo>
                    <a:pt x="111" y="153"/>
                  </a:lnTo>
                  <a:lnTo>
                    <a:pt x="119" y="137"/>
                  </a:lnTo>
                  <a:lnTo>
                    <a:pt x="130" y="132"/>
                  </a:lnTo>
                  <a:lnTo>
                    <a:pt x="128" y="111"/>
                  </a:lnTo>
                  <a:lnTo>
                    <a:pt x="121" y="96"/>
                  </a:lnTo>
                  <a:lnTo>
                    <a:pt x="89" y="79"/>
                  </a:lnTo>
                  <a:lnTo>
                    <a:pt x="76" y="78"/>
                  </a:lnTo>
                  <a:lnTo>
                    <a:pt x="51" y="60"/>
                  </a:lnTo>
                  <a:lnTo>
                    <a:pt x="45" y="70"/>
                  </a:lnTo>
                  <a:lnTo>
                    <a:pt x="39" y="71"/>
                  </a:lnTo>
                  <a:lnTo>
                    <a:pt x="36" y="65"/>
                  </a:lnTo>
                  <a:lnTo>
                    <a:pt x="36" y="56"/>
                  </a:lnTo>
                  <a:lnTo>
                    <a:pt x="24" y="47"/>
                  </a:lnTo>
                  <a:lnTo>
                    <a:pt x="42" y="39"/>
                  </a:lnTo>
                  <a:lnTo>
                    <a:pt x="53" y="40"/>
                  </a:lnTo>
                  <a:lnTo>
                    <a:pt x="53" y="35"/>
                  </a:lnTo>
                  <a:lnTo>
                    <a:pt x="28" y="35"/>
                  </a:lnTo>
                  <a:lnTo>
                    <a:pt x="22" y="24"/>
                  </a:lnTo>
                  <a:lnTo>
                    <a:pt x="7" y="20"/>
                  </a:lnTo>
                  <a:lnTo>
                    <a:pt x="0" y="11"/>
                  </a:lnTo>
                  <a:lnTo>
                    <a:pt x="22" y="6"/>
                  </a:lnTo>
                  <a:lnTo>
                    <a:pt x="31" y="0"/>
                  </a:lnTo>
                  <a:lnTo>
                    <a:pt x="58" y="8"/>
                  </a:lnTo>
                  <a:lnTo>
                    <a:pt x="61" y="15"/>
                  </a:lnTo>
                  <a:lnTo>
                    <a:pt x="65" y="45"/>
                  </a:lnTo>
                  <a:lnTo>
                    <a:pt x="82" y="57"/>
                  </a:lnTo>
                  <a:lnTo>
                    <a:pt x="96" y="36"/>
                  </a:lnTo>
                  <a:lnTo>
                    <a:pt x="116" y="25"/>
                  </a:lnTo>
                  <a:lnTo>
                    <a:pt x="130" y="25"/>
                  </a:lnTo>
                  <a:lnTo>
                    <a:pt x="145" y="32"/>
                  </a:lnTo>
                  <a:lnTo>
                    <a:pt x="157" y="39"/>
                  </a:lnTo>
                  <a:lnTo>
                    <a:pt x="175" y="4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113">
              <a:extLst>
                <a:ext uri="{FF2B5EF4-FFF2-40B4-BE49-F238E27FC236}">
                  <a16:creationId xmlns:a16="http://schemas.microsoft.com/office/drawing/2014/main" id="{68575DEF-1CFF-3540-1C79-A2C144A13A28}"/>
                </a:ext>
              </a:extLst>
            </p:cNvPr>
            <p:cNvSpPr>
              <a:spLocks/>
            </p:cNvSpPr>
            <p:nvPr/>
          </p:nvSpPr>
          <p:spPr bwMode="auto">
            <a:xfrm>
              <a:off x="10904081" y="4362014"/>
              <a:ext cx="173000" cy="220612"/>
            </a:xfrm>
            <a:custGeom>
              <a:avLst/>
              <a:gdLst>
                <a:gd name="T0" fmla="*/ 109 w 109"/>
                <a:gd name="T1" fmla="*/ 4 h 139"/>
                <a:gd name="T2" fmla="*/ 96 w 109"/>
                <a:gd name="T3" fmla="*/ 23 h 139"/>
                <a:gd name="T4" fmla="*/ 83 w 109"/>
                <a:gd name="T5" fmla="*/ 26 h 139"/>
                <a:gd name="T6" fmla="*/ 67 w 109"/>
                <a:gd name="T7" fmla="*/ 23 h 139"/>
                <a:gd name="T8" fmla="*/ 39 w 109"/>
                <a:gd name="T9" fmla="*/ 24 h 139"/>
                <a:gd name="T10" fmla="*/ 24 w 109"/>
                <a:gd name="T11" fmla="*/ 26 h 139"/>
                <a:gd name="T12" fmla="*/ 22 w 109"/>
                <a:gd name="T13" fmla="*/ 41 h 139"/>
                <a:gd name="T14" fmla="*/ 37 w 109"/>
                <a:gd name="T15" fmla="*/ 58 h 139"/>
                <a:gd name="T16" fmla="*/ 46 w 109"/>
                <a:gd name="T17" fmla="*/ 49 h 139"/>
                <a:gd name="T18" fmla="*/ 77 w 109"/>
                <a:gd name="T19" fmla="*/ 43 h 139"/>
                <a:gd name="T20" fmla="*/ 76 w 109"/>
                <a:gd name="T21" fmla="*/ 52 h 139"/>
                <a:gd name="T22" fmla="*/ 69 w 109"/>
                <a:gd name="T23" fmla="*/ 49 h 139"/>
                <a:gd name="T24" fmla="*/ 61 w 109"/>
                <a:gd name="T25" fmla="*/ 60 h 139"/>
                <a:gd name="T26" fmla="*/ 46 w 109"/>
                <a:gd name="T27" fmla="*/ 67 h 139"/>
                <a:gd name="T28" fmla="*/ 61 w 109"/>
                <a:gd name="T29" fmla="*/ 91 h 139"/>
                <a:gd name="T30" fmla="*/ 58 w 109"/>
                <a:gd name="T31" fmla="*/ 98 h 139"/>
                <a:gd name="T32" fmla="*/ 72 w 109"/>
                <a:gd name="T33" fmla="*/ 120 h 139"/>
                <a:gd name="T34" fmla="*/ 71 w 109"/>
                <a:gd name="T35" fmla="*/ 132 h 139"/>
                <a:gd name="T36" fmla="*/ 62 w 109"/>
                <a:gd name="T37" fmla="*/ 138 h 139"/>
                <a:gd name="T38" fmla="*/ 56 w 109"/>
                <a:gd name="T39" fmla="*/ 131 h 139"/>
                <a:gd name="T40" fmla="*/ 65 w 109"/>
                <a:gd name="T41" fmla="*/ 116 h 139"/>
                <a:gd name="T42" fmla="*/ 48 w 109"/>
                <a:gd name="T43" fmla="*/ 123 h 139"/>
                <a:gd name="T44" fmla="*/ 44 w 109"/>
                <a:gd name="T45" fmla="*/ 118 h 139"/>
                <a:gd name="T46" fmla="*/ 46 w 109"/>
                <a:gd name="T47" fmla="*/ 111 h 139"/>
                <a:gd name="T48" fmla="*/ 35 w 109"/>
                <a:gd name="T49" fmla="*/ 100 h 139"/>
                <a:gd name="T50" fmla="*/ 37 w 109"/>
                <a:gd name="T51" fmla="*/ 81 h 139"/>
                <a:gd name="T52" fmla="*/ 25 w 109"/>
                <a:gd name="T53" fmla="*/ 86 h 139"/>
                <a:gd name="T54" fmla="*/ 26 w 109"/>
                <a:gd name="T55" fmla="*/ 109 h 139"/>
                <a:gd name="T56" fmla="*/ 25 w 109"/>
                <a:gd name="T57" fmla="*/ 136 h 139"/>
                <a:gd name="T58" fmla="*/ 15 w 109"/>
                <a:gd name="T59" fmla="*/ 139 h 139"/>
                <a:gd name="T60" fmla="*/ 7 w 109"/>
                <a:gd name="T61" fmla="*/ 134 h 139"/>
                <a:gd name="T62" fmla="*/ 13 w 109"/>
                <a:gd name="T63" fmla="*/ 116 h 139"/>
                <a:gd name="T64" fmla="*/ 12 w 109"/>
                <a:gd name="T65" fmla="*/ 97 h 139"/>
                <a:gd name="T66" fmla="*/ 4 w 109"/>
                <a:gd name="T67" fmla="*/ 97 h 139"/>
                <a:gd name="T68" fmla="*/ 0 w 109"/>
                <a:gd name="T69" fmla="*/ 84 h 139"/>
                <a:gd name="T70" fmla="*/ 7 w 109"/>
                <a:gd name="T71" fmla="*/ 72 h 139"/>
                <a:gd name="T72" fmla="*/ 9 w 109"/>
                <a:gd name="T73" fmla="*/ 57 h 139"/>
                <a:gd name="T74" fmla="*/ 18 w 109"/>
                <a:gd name="T75" fmla="*/ 28 h 139"/>
                <a:gd name="T76" fmla="*/ 22 w 109"/>
                <a:gd name="T77" fmla="*/ 20 h 139"/>
                <a:gd name="T78" fmla="*/ 36 w 109"/>
                <a:gd name="T79" fmla="*/ 6 h 139"/>
                <a:gd name="T80" fmla="*/ 49 w 109"/>
                <a:gd name="T81" fmla="*/ 12 h 139"/>
                <a:gd name="T82" fmla="*/ 70 w 109"/>
                <a:gd name="T83" fmla="*/ 14 h 139"/>
                <a:gd name="T84" fmla="*/ 89 w 109"/>
                <a:gd name="T85" fmla="*/ 14 h 139"/>
                <a:gd name="T86" fmla="*/ 106 w 109"/>
                <a:gd name="T87" fmla="*/ 0 h 139"/>
                <a:gd name="T88" fmla="*/ 109 w 109"/>
                <a:gd name="T89" fmla="*/ 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39">
                  <a:moveTo>
                    <a:pt x="109" y="4"/>
                  </a:moveTo>
                  <a:lnTo>
                    <a:pt x="96" y="23"/>
                  </a:lnTo>
                  <a:lnTo>
                    <a:pt x="83" y="26"/>
                  </a:lnTo>
                  <a:lnTo>
                    <a:pt x="67" y="23"/>
                  </a:lnTo>
                  <a:lnTo>
                    <a:pt x="39" y="24"/>
                  </a:lnTo>
                  <a:lnTo>
                    <a:pt x="24" y="26"/>
                  </a:lnTo>
                  <a:lnTo>
                    <a:pt x="22" y="41"/>
                  </a:lnTo>
                  <a:lnTo>
                    <a:pt x="37" y="58"/>
                  </a:lnTo>
                  <a:lnTo>
                    <a:pt x="46" y="49"/>
                  </a:lnTo>
                  <a:lnTo>
                    <a:pt x="77" y="43"/>
                  </a:lnTo>
                  <a:lnTo>
                    <a:pt x="76" y="52"/>
                  </a:lnTo>
                  <a:lnTo>
                    <a:pt x="69" y="49"/>
                  </a:lnTo>
                  <a:lnTo>
                    <a:pt x="61" y="60"/>
                  </a:lnTo>
                  <a:lnTo>
                    <a:pt x="46" y="67"/>
                  </a:lnTo>
                  <a:lnTo>
                    <a:pt x="61" y="91"/>
                  </a:lnTo>
                  <a:lnTo>
                    <a:pt x="58" y="98"/>
                  </a:lnTo>
                  <a:lnTo>
                    <a:pt x="72" y="120"/>
                  </a:lnTo>
                  <a:lnTo>
                    <a:pt x="71" y="132"/>
                  </a:lnTo>
                  <a:lnTo>
                    <a:pt x="62" y="138"/>
                  </a:lnTo>
                  <a:lnTo>
                    <a:pt x="56" y="131"/>
                  </a:lnTo>
                  <a:lnTo>
                    <a:pt x="65" y="116"/>
                  </a:lnTo>
                  <a:lnTo>
                    <a:pt x="48" y="123"/>
                  </a:lnTo>
                  <a:lnTo>
                    <a:pt x="44" y="118"/>
                  </a:lnTo>
                  <a:lnTo>
                    <a:pt x="46" y="111"/>
                  </a:lnTo>
                  <a:lnTo>
                    <a:pt x="35" y="100"/>
                  </a:lnTo>
                  <a:lnTo>
                    <a:pt x="37" y="81"/>
                  </a:lnTo>
                  <a:lnTo>
                    <a:pt x="25" y="86"/>
                  </a:lnTo>
                  <a:lnTo>
                    <a:pt x="26" y="109"/>
                  </a:lnTo>
                  <a:lnTo>
                    <a:pt x="25" y="136"/>
                  </a:lnTo>
                  <a:lnTo>
                    <a:pt x="15" y="139"/>
                  </a:lnTo>
                  <a:lnTo>
                    <a:pt x="7" y="134"/>
                  </a:lnTo>
                  <a:lnTo>
                    <a:pt x="13" y="116"/>
                  </a:lnTo>
                  <a:lnTo>
                    <a:pt x="12" y="97"/>
                  </a:lnTo>
                  <a:lnTo>
                    <a:pt x="4" y="97"/>
                  </a:lnTo>
                  <a:lnTo>
                    <a:pt x="0" y="84"/>
                  </a:lnTo>
                  <a:lnTo>
                    <a:pt x="7" y="72"/>
                  </a:lnTo>
                  <a:lnTo>
                    <a:pt x="9" y="57"/>
                  </a:lnTo>
                  <a:lnTo>
                    <a:pt x="18" y="28"/>
                  </a:lnTo>
                  <a:lnTo>
                    <a:pt x="22" y="20"/>
                  </a:lnTo>
                  <a:lnTo>
                    <a:pt x="36" y="6"/>
                  </a:lnTo>
                  <a:lnTo>
                    <a:pt x="49" y="12"/>
                  </a:lnTo>
                  <a:lnTo>
                    <a:pt x="70" y="14"/>
                  </a:lnTo>
                  <a:lnTo>
                    <a:pt x="89" y="14"/>
                  </a:lnTo>
                  <a:lnTo>
                    <a:pt x="106" y="0"/>
                  </a:lnTo>
                  <a:lnTo>
                    <a:pt x="109"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114">
              <a:extLst>
                <a:ext uri="{FF2B5EF4-FFF2-40B4-BE49-F238E27FC236}">
                  <a16:creationId xmlns:a16="http://schemas.microsoft.com/office/drawing/2014/main" id="{0949F27A-6C59-E6A9-9EB6-E3CC45143DC3}"/>
                </a:ext>
              </a:extLst>
            </p:cNvPr>
            <p:cNvSpPr>
              <a:spLocks/>
            </p:cNvSpPr>
            <p:nvPr/>
          </p:nvSpPr>
          <p:spPr bwMode="auto">
            <a:xfrm>
              <a:off x="11135805" y="4346143"/>
              <a:ext cx="33330" cy="92054"/>
            </a:xfrm>
            <a:custGeom>
              <a:avLst/>
              <a:gdLst>
                <a:gd name="T0" fmla="*/ 21 w 21"/>
                <a:gd name="T1" fmla="*/ 19 h 58"/>
                <a:gd name="T2" fmla="*/ 20 w 21"/>
                <a:gd name="T3" fmla="*/ 36 h 58"/>
                <a:gd name="T4" fmla="*/ 11 w 21"/>
                <a:gd name="T5" fmla="*/ 34 h 58"/>
                <a:gd name="T6" fmla="*/ 9 w 21"/>
                <a:gd name="T7" fmla="*/ 46 h 58"/>
                <a:gd name="T8" fmla="*/ 16 w 21"/>
                <a:gd name="T9" fmla="*/ 56 h 58"/>
                <a:gd name="T10" fmla="*/ 11 w 21"/>
                <a:gd name="T11" fmla="*/ 58 h 58"/>
                <a:gd name="T12" fmla="*/ 5 w 21"/>
                <a:gd name="T13" fmla="*/ 46 h 58"/>
                <a:gd name="T14" fmla="*/ 0 w 21"/>
                <a:gd name="T15" fmla="*/ 22 h 58"/>
                <a:gd name="T16" fmla="*/ 3 w 21"/>
                <a:gd name="T17" fmla="*/ 7 h 58"/>
                <a:gd name="T18" fmla="*/ 8 w 21"/>
                <a:gd name="T19" fmla="*/ 0 h 58"/>
                <a:gd name="T20" fmla="*/ 9 w 21"/>
                <a:gd name="T21" fmla="*/ 10 h 58"/>
                <a:gd name="T22" fmla="*/ 20 w 21"/>
                <a:gd name="T23" fmla="*/ 12 h 58"/>
                <a:gd name="T24" fmla="*/ 21 w 21"/>
                <a:gd name="T25" fmla="*/ 1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58">
                  <a:moveTo>
                    <a:pt x="21" y="19"/>
                  </a:moveTo>
                  <a:lnTo>
                    <a:pt x="20" y="36"/>
                  </a:lnTo>
                  <a:lnTo>
                    <a:pt x="11" y="34"/>
                  </a:lnTo>
                  <a:lnTo>
                    <a:pt x="9" y="46"/>
                  </a:lnTo>
                  <a:lnTo>
                    <a:pt x="16" y="56"/>
                  </a:lnTo>
                  <a:lnTo>
                    <a:pt x="11" y="58"/>
                  </a:lnTo>
                  <a:lnTo>
                    <a:pt x="5" y="46"/>
                  </a:lnTo>
                  <a:lnTo>
                    <a:pt x="0" y="22"/>
                  </a:lnTo>
                  <a:lnTo>
                    <a:pt x="3" y="7"/>
                  </a:lnTo>
                  <a:lnTo>
                    <a:pt x="8" y="0"/>
                  </a:lnTo>
                  <a:lnTo>
                    <a:pt x="9" y="10"/>
                  </a:lnTo>
                  <a:lnTo>
                    <a:pt x="20" y="12"/>
                  </a:lnTo>
                  <a:lnTo>
                    <a:pt x="21" y="1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115">
              <a:extLst>
                <a:ext uri="{FF2B5EF4-FFF2-40B4-BE49-F238E27FC236}">
                  <a16:creationId xmlns:a16="http://schemas.microsoft.com/office/drawing/2014/main" id="{FB95C201-5330-C6C9-0700-E8006337A355}"/>
                </a:ext>
              </a:extLst>
            </p:cNvPr>
            <p:cNvSpPr>
              <a:spLocks/>
            </p:cNvSpPr>
            <p:nvPr/>
          </p:nvSpPr>
          <p:spPr bwMode="auto">
            <a:xfrm>
              <a:off x="10642200" y="4281071"/>
              <a:ext cx="268228" cy="253942"/>
            </a:xfrm>
            <a:custGeom>
              <a:avLst/>
              <a:gdLst>
                <a:gd name="T0" fmla="*/ 12 w 169"/>
                <a:gd name="T1" fmla="*/ 44 h 160"/>
                <a:gd name="T2" fmla="*/ 15 w 169"/>
                <a:gd name="T3" fmla="*/ 57 h 160"/>
                <a:gd name="T4" fmla="*/ 27 w 169"/>
                <a:gd name="T5" fmla="*/ 68 h 160"/>
                <a:gd name="T6" fmla="*/ 37 w 169"/>
                <a:gd name="T7" fmla="*/ 63 h 160"/>
                <a:gd name="T8" fmla="*/ 49 w 169"/>
                <a:gd name="T9" fmla="*/ 65 h 160"/>
                <a:gd name="T10" fmla="*/ 58 w 169"/>
                <a:gd name="T11" fmla="*/ 55 h 160"/>
                <a:gd name="T12" fmla="*/ 66 w 169"/>
                <a:gd name="T13" fmla="*/ 54 h 160"/>
                <a:gd name="T14" fmla="*/ 82 w 169"/>
                <a:gd name="T15" fmla="*/ 59 h 160"/>
                <a:gd name="T16" fmla="*/ 96 w 169"/>
                <a:gd name="T17" fmla="*/ 54 h 160"/>
                <a:gd name="T18" fmla="*/ 103 w 169"/>
                <a:gd name="T19" fmla="*/ 28 h 160"/>
                <a:gd name="T20" fmla="*/ 110 w 169"/>
                <a:gd name="T21" fmla="*/ 22 h 160"/>
                <a:gd name="T22" fmla="*/ 114 w 169"/>
                <a:gd name="T23" fmla="*/ 0 h 160"/>
                <a:gd name="T24" fmla="*/ 134 w 169"/>
                <a:gd name="T25" fmla="*/ 0 h 160"/>
                <a:gd name="T26" fmla="*/ 148 w 169"/>
                <a:gd name="T27" fmla="*/ 3 h 160"/>
                <a:gd name="T28" fmla="*/ 140 w 169"/>
                <a:gd name="T29" fmla="*/ 20 h 160"/>
                <a:gd name="T30" fmla="*/ 153 w 169"/>
                <a:gd name="T31" fmla="*/ 38 h 160"/>
                <a:gd name="T32" fmla="*/ 150 w 169"/>
                <a:gd name="T33" fmla="*/ 47 h 160"/>
                <a:gd name="T34" fmla="*/ 169 w 169"/>
                <a:gd name="T35" fmla="*/ 65 h 160"/>
                <a:gd name="T36" fmla="*/ 149 w 169"/>
                <a:gd name="T37" fmla="*/ 67 h 160"/>
                <a:gd name="T38" fmla="*/ 144 w 169"/>
                <a:gd name="T39" fmla="*/ 80 h 160"/>
                <a:gd name="T40" fmla="*/ 145 w 169"/>
                <a:gd name="T41" fmla="*/ 97 h 160"/>
                <a:gd name="T42" fmla="*/ 128 w 169"/>
                <a:gd name="T43" fmla="*/ 111 h 160"/>
                <a:gd name="T44" fmla="*/ 127 w 169"/>
                <a:gd name="T45" fmla="*/ 129 h 160"/>
                <a:gd name="T46" fmla="*/ 120 w 169"/>
                <a:gd name="T47" fmla="*/ 158 h 160"/>
                <a:gd name="T48" fmla="*/ 117 w 169"/>
                <a:gd name="T49" fmla="*/ 151 h 160"/>
                <a:gd name="T50" fmla="*/ 98 w 169"/>
                <a:gd name="T51" fmla="*/ 160 h 160"/>
                <a:gd name="T52" fmla="*/ 92 w 169"/>
                <a:gd name="T53" fmla="*/ 148 h 160"/>
                <a:gd name="T54" fmla="*/ 80 w 169"/>
                <a:gd name="T55" fmla="*/ 148 h 160"/>
                <a:gd name="T56" fmla="*/ 71 w 169"/>
                <a:gd name="T57" fmla="*/ 141 h 160"/>
                <a:gd name="T58" fmla="*/ 51 w 169"/>
                <a:gd name="T59" fmla="*/ 148 h 160"/>
                <a:gd name="T60" fmla="*/ 46 w 169"/>
                <a:gd name="T61" fmla="*/ 139 h 160"/>
                <a:gd name="T62" fmla="*/ 34 w 169"/>
                <a:gd name="T63" fmla="*/ 140 h 160"/>
                <a:gd name="T64" fmla="*/ 21 w 169"/>
                <a:gd name="T65" fmla="*/ 138 h 160"/>
                <a:gd name="T66" fmla="*/ 20 w 169"/>
                <a:gd name="T67" fmla="*/ 112 h 160"/>
                <a:gd name="T68" fmla="*/ 11 w 169"/>
                <a:gd name="T69" fmla="*/ 107 h 160"/>
                <a:gd name="T70" fmla="*/ 3 w 169"/>
                <a:gd name="T71" fmla="*/ 91 h 160"/>
                <a:gd name="T72" fmla="*/ 0 w 169"/>
                <a:gd name="T73" fmla="*/ 74 h 160"/>
                <a:gd name="T74" fmla="*/ 3 w 169"/>
                <a:gd name="T75" fmla="*/ 57 h 160"/>
                <a:gd name="T76" fmla="*/ 12 w 169"/>
                <a:gd name="T77"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60">
                  <a:moveTo>
                    <a:pt x="12" y="44"/>
                  </a:moveTo>
                  <a:lnTo>
                    <a:pt x="15" y="57"/>
                  </a:lnTo>
                  <a:lnTo>
                    <a:pt x="27" y="68"/>
                  </a:lnTo>
                  <a:lnTo>
                    <a:pt x="37" y="63"/>
                  </a:lnTo>
                  <a:lnTo>
                    <a:pt x="49" y="65"/>
                  </a:lnTo>
                  <a:lnTo>
                    <a:pt x="58" y="55"/>
                  </a:lnTo>
                  <a:lnTo>
                    <a:pt x="66" y="54"/>
                  </a:lnTo>
                  <a:lnTo>
                    <a:pt x="82" y="59"/>
                  </a:lnTo>
                  <a:lnTo>
                    <a:pt x="96" y="54"/>
                  </a:lnTo>
                  <a:lnTo>
                    <a:pt x="103" y="28"/>
                  </a:lnTo>
                  <a:lnTo>
                    <a:pt x="110" y="22"/>
                  </a:lnTo>
                  <a:lnTo>
                    <a:pt x="114" y="0"/>
                  </a:lnTo>
                  <a:lnTo>
                    <a:pt x="134" y="0"/>
                  </a:lnTo>
                  <a:lnTo>
                    <a:pt x="148" y="3"/>
                  </a:lnTo>
                  <a:lnTo>
                    <a:pt x="140" y="20"/>
                  </a:lnTo>
                  <a:lnTo>
                    <a:pt x="153" y="38"/>
                  </a:lnTo>
                  <a:lnTo>
                    <a:pt x="150" y="47"/>
                  </a:lnTo>
                  <a:lnTo>
                    <a:pt x="169" y="65"/>
                  </a:lnTo>
                  <a:lnTo>
                    <a:pt x="149" y="67"/>
                  </a:lnTo>
                  <a:lnTo>
                    <a:pt x="144" y="80"/>
                  </a:lnTo>
                  <a:lnTo>
                    <a:pt x="145" y="97"/>
                  </a:lnTo>
                  <a:lnTo>
                    <a:pt x="128" y="111"/>
                  </a:lnTo>
                  <a:lnTo>
                    <a:pt x="127" y="129"/>
                  </a:lnTo>
                  <a:lnTo>
                    <a:pt x="120" y="158"/>
                  </a:lnTo>
                  <a:lnTo>
                    <a:pt x="117" y="151"/>
                  </a:lnTo>
                  <a:lnTo>
                    <a:pt x="98" y="160"/>
                  </a:lnTo>
                  <a:lnTo>
                    <a:pt x="92" y="148"/>
                  </a:lnTo>
                  <a:lnTo>
                    <a:pt x="80" y="148"/>
                  </a:lnTo>
                  <a:lnTo>
                    <a:pt x="71" y="141"/>
                  </a:lnTo>
                  <a:lnTo>
                    <a:pt x="51" y="148"/>
                  </a:lnTo>
                  <a:lnTo>
                    <a:pt x="46" y="139"/>
                  </a:lnTo>
                  <a:lnTo>
                    <a:pt x="34" y="140"/>
                  </a:lnTo>
                  <a:lnTo>
                    <a:pt x="21" y="138"/>
                  </a:lnTo>
                  <a:lnTo>
                    <a:pt x="20" y="112"/>
                  </a:lnTo>
                  <a:lnTo>
                    <a:pt x="11" y="107"/>
                  </a:lnTo>
                  <a:lnTo>
                    <a:pt x="3" y="91"/>
                  </a:lnTo>
                  <a:lnTo>
                    <a:pt x="0" y="74"/>
                  </a:lnTo>
                  <a:lnTo>
                    <a:pt x="3" y="57"/>
                  </a:lnTo>
                  <a:lnTo>
                    <a:pt x="12" y="4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4" name="Freeform 116">
              <a:extLst>
                <a:ext uri="{FF2B5EF4-FFF2-40B4-BE49-F238E27FC236}">
                  <a16:creationId xmlns:a16="http://schemas.microsoft.com/office/drawing/2014/main" id="{8715B81F-0FC1-F017-B282-F2D13AE647C7}"/>
                </a:ext>
              </a:extLst>
            </p:cNvPr>
            <p:cNvSpPr>
              <a:spLocks/>
            </p:cNvSpPr>
            <p:nvPr/>
          </p:nvSpPr>
          <p:spPr bwMode="auto">
            <a:xfrm>
              <a:off x="10275567" y="4244565"/>
              <a:ext cx="290449" cy="344409"/>
            </a:xfrm>
            <a:custGeom>
              <a:avLst/>
              <a:gdLst>
                <a:gd name="T0" fmla="*/ 176 w 183"/>
                <a:gd name="T1" fmla="*/ 217 h 217"/>
                <a:gd name="T2" fmla="*/ 157 w 183"/>
                <a:gd name="T3" fmla="*/ 217 h 217"/>
                <a:gd name="T4" fmla="*/ 144 w 183"/>
                <a:gd name="T5" fmla="*/ 201 h 217"/>
                <a:gd name="T6" fmla="*/ 123 w 183"/>
                <a:gd name="T7" fmla="*/ 185 h 217"/>
                <a:gd name="T8" fmla="*/ 116 w 183"/>
                <a:gd name="T9" fmla="*/ 174 h 217"/>
                <a:gd name="T10" fmla="*/ 104 w 183"/>
                <a:gd name="T11" fmla="*/ 158 h 217"/>
                <a:gd name="T12" fmla="*/ 96 w 183"/>
                <a:gd name="T13" fmla="*/ 144 h 217"/>
                <a:gd name="T14" fmla="*/ 83 w 183"/>
                <a:gd name="T15" fmla="*/ 117 h 217"/>
                <a:gd name="T16" fmla="*/ 69 w 183"/>
                <a:gd name="T17" fmla="*/ 101 h 217"/>
                <a:gd name="T18" fmla="*/ 64 w 183"/>
                <a:gd name="T19" fmla="*/ 85 h 217"/>
                <a:gd name="T20" fmla="*/ 57 w 183"/>
                <a:gd name="T21" fmla="*/ 70 h 217"/>
                <a:gd name="T22" fmla="*/ 42 w 183"/>
                <a:gd name="T23" fmla="*/ 58 h 217"/>
                <a:gd name="T24" fmla="*/ 33 w 183"/>
                <a:gd name="T25" fmla="*/ 42 h 217"/>
                <a:gd name="T26" fmla="*/ 20 w 183"/>
                <a:gd name="T27" fmla="*/ 31 h 217"/>
                <a:gd name="T28" fmla="*/ 2 w 183"/>
                <a:gd name="T29" fmla="*/ 11 h 217"/>
                <a:gd name="T30" fmla="*/ 0 w 183"/>
                <a:gd name="T31" fmla="*/ 0 h 217"/>
                <a:gd name="T32" fmla="*/ 11 w 183"/>
                <a:gd name="T33" fmla="*/ 2 h 217"/>
                <a:gd name="T34" fmla="*/ 37 w 183"/>
                <a:gd name="T35" fmla="*/ 5 h 217"/>
                <a:gd name="T36" fmla="*/ 52 w 183"/>
                <a:gd name="T37" fmla="*/ 24 h 217"/>
                <a:gd name="T38" fmla="*/ 66 w 183"/>
                <a:gd name="T39" fmla="*/ 37 h 217"/>
                <a:gd name="T40" fmla="*/ 75 w 183"/>
                <a:gd name="T41" fmla="*/ 45 h 217"/>
                <a:gd name="T42" fmla="*/ 91 w 183"/>
                <a:gd name="T43" fmla="*/ 65 h 217"/>
                <a:gd name="T44" fmla="*/ 109 w 183"/>
                <a:gd name="T45" fmla="*/ 66 h 217"/>
                <a:gd name="T46" fmla="*/ 123 w 183"/>
                <a:gd name="T47" fmla="*/ 78 h 217"/>
                <a:gd name="T48" fmla="*/ 133 w 183"/>
                <a:gd name="T49" fmla="*/ 94 h 217"/>
                <a:gd name="T50" fmla="*/ 146 w 183"/>
                <a:gd name="T51" fmla="*/ 103 h 217"/>
                <a:gd name="T52" fmla="*/ 139 w 183"/>
                <a:gd name="T53" fmla="*/ 119 h 217"/>
                <a:gd name="T54" fmla="*/ 148 w 183"/>
                <a:gd name="T55" fmla="*/ 125 h 217"/>
                <a:gd name="T56" fmla="*/ 154 w 183"/>
                <a:gd name="T57" fmla="*/ 126 h 217"/>
                <a:gd name="T58" fmla="*/ 157 w 183"/>
                <a:gd name="T59" fmla="*/ 139 h 217"/>
                <a:gd name="T60" fmla="*/ 163 w 183"/>
                <a:gd name="T61" fmla="*/ 149 h 217"/>
                <a:gd name="T62" fmla="*/ 175 w 183"/>
                <a:gd name="T63" fmla="*/ 151 h 217"/>
                <a:gd name="T64" fmla="*/ 183 w 183"/>
                <a:gd name="T65" fmla="*/ 163 h 217"/>
                <a:gd name="T66" fmla="*/ 178 w 183"/>
                <a:gd name="T67" fmla="*/ 187 h 217"/>
                <a:gd name="T68" fmla="*/ 176 w 183"/>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217">
                  <a:moveTo>
                    <a:pt x="176" y="217"/>
                  </a:moveTo>
                  <a:lnTo>
                    <a:pt x="157" y="217"/>
                  </a:lnTo>
                  <a:lnTo>
                    <a:pt x="144" y="201"/>
                  </a:lnTo>
                  <a:lnTo>
                    <a:pt x="123" y="185"/>
                  </a:lnTo>
                  <a:lnTo>
                    <a:pt x="116" y="174"/>
                  </a:lnTo>
                  <a:lnTo>
                    <a:pt x="104" y="158"/>
                  </a:lnTo>
                  <a:lnTo>
                    <a:pt x="96" y="144"/>
                  </a:lnTo>
                  <a:lnTo>
                    <a:pt x="83" y="117"/>
                  </a:lnTo>
                  <a:lnTo>
                    <a:pt x="69" y="101"/>
                  </a:lnTo>
                  <a:lnTo>
                    <a:pt x="64" y="85"/>
                  </a:lnTo>
                  <a:lnTo>
                    <a:pt x="57" y="70"/>
                  </a:lnTo>
                  <a:lnTo>
                    <a:pt x="42" y="58"/>
                  </a:lnTo>
                  <a:lnTo>
                    <a:pt x="33" y="42"/>
                  </a:lnTo>
                  <a:lnTo>
                    <a:pt x="20" y="31"/>
                  </a:lnTo>
                  <a:lnTo>
                    <a:pt x="2" y="11"/>
                  </a:lnTo>
                  <a:lnTo>
                    <a:pt x="0" y="0"/>
                  </a:lnTo>
                  <a:lnTo>
                    <a:pt x="11" y="2"/>
                  </a:lnTo>
                  <a:lnTo>
                    <a:pt x="37" y="5"/>
                  </a:lnTo>
                  <a:lnTo>
                    <a:pt x="52" y="24"/>
                  </a:lnTo>
                  <a:lnTo>
                    <a:pt x="66" y="37"/>
                  </a:lnTo>
                  <a:lnTo>
                    <a:pt x="75" y="45"/>
                  </a:lnTo>
                  <a:lnTo>
                    <a:pt x="91" y="65"/>
                  </a:lnTo>
                  <a:lnTo>
                    <a:pt x="109" y="66"/>
                  </a:lnTo>
                  <a:lnTo>
                    <a:pt x="123" y="78"/>
                  </a:lnTo>
                  <a:lnTo>
                    <a:pt x="133" y="94"/>
                  </a:lnTo>
                  <a:lnTo>
                    <a:pt x="146" y="103"/>
                  </a:lnTo>
                  <a:lnTo>
                    <a:pt x="139" y="119"/>
                  </a:lnTo>
                  <a:lnTo>
                    <a:pt x="148" y="125"/>
                  </a:lnTo>
                  <a:lnTo>
                    <a:pt x="154" y="126"/>
                  </a:lnTo>
                  <a:lnTo>
                    <a:pt x="157" y="139"/>
                  </a:lnTo>
                  <a:lnTo>
                    <a:pt x="163" y="149"/>
                  </a:lnTo>
                  <a:lnTo>
                    <a:pt x="175" y="151"/>
                  </a:lnTo>
                  <a:lnTo>
                    <a:pt x="183" y="163"/>
                  </a:lnTo>
                  <a:lnTo>
                    <a:pt x="178" y="187"/>
                  </a:lnTo>
                  <a:lnTo>
                    <a:pt x="176" y="2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17">
              <a:extLst>
                <a:ext uri="{FF2B5EF4-FFF2-40B4-BE49-F238E27FC236}">
                  <a16:creationId xmlns:a16="http://schemas.microsoft.com/office/drawing/2014/main" id="{CDE2A2FB-2B13-08B8-8915-D33BD5E6C988}"/>
                </a:ext>
              </a:extLst>
            </p:cNvPr>
            <p:cNvSpPr>
              <a:spLocks/>
            </p:cNvSpPr>
            <p:nvPr/>
          </p:nvSpPr>
          <p:spPr bwMode="auto">
            <a:xfrm>
              <a:off x="9512147" y="3339896"/>
              <a:ext cx="736440" cy="831661"/>
            </a:xfrm>
            <a:custGeom>
              <a:avLst/>
              <a:gdLst>
                <a:gd name="T0" fmla="*/ 179 w 464"/>
                <a:gd name="T1" fmla="*/ 127 h 524"/>
                <a:gd name="T2" fmla="*/ 236 w 464"/>
                <a:gd name="T3" fmla="*/ 154 h 524"/>
                <a:gd name="T4" fmla="*/ 283 w 464"/>
                <a:gd name="T5" fmla="*/ 168 h 524"/>
                <a:gd name="T6" fmla="*/ 318 w 464"/>
                <a:gd name="T7" fmla="*/ 165 h 524"/>
                <a:gd name="T8" fmla="*/ 322 w 464"/>
                <a:gd name="T9" fmla="*/ 141 h 524"/>
                <a:gd name="T10" fmla="*/ 344 w 464"/>
                <a:gd name="T11" fmla="*/ 167 h 524"/>
                <a:gd name="T12" fmla="*/ 381 w 464"/>
                <a:gd name="T13" fmla="*/ 164 h 524"/>
                <a:gd name="T14" fmla="*/ 384 w 464"/>
                <a:gd name="T15" fmla="*/ 144 h 524"/>
                <a:gd name="T16" fmla="*/ 426 w 464"/>
                <a:gd name="T17" fmla="*/ 123 h 524"/>
                <a:gd name="T18" fmla="*/ 442 w 464"/>
                <a:gd name="T19" fmla="*/ 135 h 524"/>
                <a:gd name="T20" fmla="*/ 458 w 464"/>
                <a:gd name="T21" fmla="*/ 148 h 524"/>
                <a:gd name="T22" fmla="*/ 432 w 464"/>
                <a:gd name="T23" fmla="*/ 170 h 524"/>
                <a:gd name="T24" fmla="*/ 430 w 464"/>
                <a:gd name="T25" fmla="*/ 206 h 524"/>
                <a:gd name="T26" fmla="*/ 413 w 464"/>
                <a:gd name="T27" fmla="*/ 237 h 524"/>
                <a:gd name="T28" fmla="*/ 406 w 464"/>
                <a:gd name="T29" fmla="*/ 256 h 524"/>
                <a:gd name="T30" fmla="*/ 388 w 464"/>
                <a:gd name="T31" fmla="*/ 238 h 524"/>
                <a:gd name="T32" fmla="*/ 388 w 464"/>
                <a:gd name="T33" fmla="*/ 216 h 524"/>
                <a:gd name="T34" fmla="*/ 367 w 464"/>
                <a:gd name="T35" fmla="*/ 197 h 524"/>
                <a:gd name="T36" fmla="*/ 340 w 464"/>
                <a:gd name="T37" fmla="*/ 180 h 524"/>
                <a:gd name="T38" fmla="*/ 336 w 464"/>
                <a:gd name="T39" fmla="*/ 195 h 524"/>
                <a:gd name="T40" fmla="*/ 335 w 464"/>
                <a:gd name="T41" fmla="*/ 214 h 524"/>
                <a:gd name="T42" fmla="*/ 347 w 464"/>
                <a:gd name="T43" fmla="*/ 256 h 524"/>
                <a:gd name="T44" fmla="*/ 314 w 464"/>
                <a:gd name="T45" fmla="*/ 266 h 524"/>
                <a:gd name="T46" fmla="*/ 287 w 464"/>
                <a:gd name="T47" fmla="*/ 304 h 524"/>
                <a:gd name="T48" fmla="*/ 246 w 464"/>
                <a:gd name="T49" fmla="*/ 351 h 524"/>
                <a:gd name="T50" fmla="*/ 225 w 464"/>
                <a:gd name="T51" fmla="*/ 372 h 524"/>
                <a:gd name="T52" fmla="*/ 219 w 464"/>
                <a:gd name="T53" fmla="*/ 412 h 524"/>
                <a:gd name="T54" fmla="*/ 218 w 464"/>
                <a:gd name="T55" fmla="*/ 478 h 524"/>
                <a:gd name="T56" fmla="*/ 207 w 464"/>
                <a:gd name="T57" fmla="*/ 500 h 524"/>
                <a:gd name="T58" fmla="*/ 181 w 464"/>
                <a:gd name="T59" fmla="*/ 524 h 524"/>
                <a:gd name="T60" fmla="*/ 148 w 464"/>
                <a:gd name="T61" fmla="*/ 460 h 524"/>
                <a:gd name="T62" fmla="*/ 125 w 464"/>
                <a:gd name="T63" fmla="*/ 409 h 524"/>
                <a:gd name="T64" fmla="*/ 93 w 464"/>
                <a:gd name="T65" fmla="*/ 334 h 524"/>
                <a:gd name="T66" fmla="*/ 79 w 464"/>
                <a:gd name="T67" fmla="*/ 269 h 524"/>
                <a:gd name="T68" fmla="*/ 19 w 464"/>
                <a:gd name="T69" fmla="*/ 255 h 524"/>
                <a:gd name="T70" fmla="*/ 0 w 464"/>
                <a:gd name="T71" fmla="*/ 224 h 524"/>
                <a:gd name="T72" fmla="*/ 40 w 464"/>
                <a:gd name="T73" fmla="*/ 196 h 524"/>
                <a:gd name="T74" fmla="*/ 14 w 464"/>
                <a:gd name="T75" fmla="*/ 163 h 524"/>
                <a:gd name="T76" fmla="*/ 61 w 464"/>
                <a:gd name="T77" fmla="*/ 124 h 524"/>
                <a:gd name="T78" fmla="*/ 76 w 464"/>
                <a:gd name="T79" fmla="*/ 72 h 524"/>
                <a:gd name="T80" fmla="*/ 64 w 464"/>
                <a:gd name="T81" fmla="*/ 39 h 524"/>
                <a:gd name="T82" fmla="*/ 85 w 464"/>
                <a:gd name="T83" fmla="*/ 19 h 524"/>
                <a:gd name="T84" fmla="*/ 136 w 464"/>
                <a:gd name="T85" fmla="*/ 22 h 524"/>
                <a:gd name="T86" fmla="*/ 149 w 464"/>
                <a:gd name="T87" fmla="*/ 57 h 524"/>
                <a:gd name="T88" fmla="*/ 165 w 464"/>
                <a:gd name="T89" fmla="*/ 8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4" h="524">
                  <a:moveTo>
                    <a:pt x="190" y="101"/>
                  </a:moveTo>
                  <a:lnTo>
                    <a:pt x="182" y="110"/>
                  </a:lnTo>
                  <a:lnTo>
                    <a:pt x="179" y="127"/>
                  </a:lnTo>
                  <a:lnTo>
                    <a:pt x="196" y="135"/>
                  </a:lnTo>
                  <a:lnTo>
                    <a:pt x="213" y="144"/>
                  </a:lnTo>
                  <a:lnTo>
                    <a:pt x="236" y="154"/>
                  </a:lnTo>
                  <a:lnTo>
                    <a:pt x="259" y="157"/>
                  </a:lnTo>
                  <a:lnTo>
                    <a:pt x="270" y="167"/>
                  </a:lnTo>
                  <a:lnTo>
                    <a:pt x="283" y="168"/>
                  </a:lnTo>
                  <a:lnTo>
                    <a:pt x="304" y="173"/>
                  </a:lnTo>
                  <a:lnTo>
                    <a:pt x="317" y="173"/>
                  </a:lnTo>
                  <a:lnTo>
                    <a:pt x="318" y="165"/>
                  </a:lnTo>
                  <a:lnTo>
                    <a:pt x="313" y="153"/>
                  </a:lnTo>
                  <a:lnTo>
                    <a:pt x="313" y="145"/>
                  </a:lnTo>
                  <a:lnTo>
                    <a:pt x="322" y="141"/>
                  </a:lnTo>
                  <a:lnTo>
                    <a:pt x="326" y="156"/>
                  </a:lnTo>
                  <a:lnTo>
                    <a:pt x="327" y="159"/>
                  </a:lnTo>
                  <a:lnTo>
                    <a:pt x="344" y="167"/>
                  </a:lnTo>
                  <a:lnTo>
                    <a:pt x="353" y="164"/>
                  </a:lnTo>
                  <a:lnTo>
                    <a:pt x="367" y="165"/>
                  </a:lnTo>
                  <a:lnTo>
                    <a:pt x="381" y="164"/>
                  </a:lnTo>
                  <a:lnTo>
                    <a:pt x="379" y="153"/>
                  </a:lnTo>
                  <a:lnTo>
                    <a:pt x="371" y="147"/>
                  </a:lnTo>
                  <a:lnTo>
                    <a:pt x="384" y="144"/>
                  </a:lnTo>
                  <a:lnTo>
                    <a:pt x="396" y="130"/>
                  </a:lnTo>
                  <a:lnTo>
                    <a:pt x="411" y="119"/>
                  </a:lnTo>
                  <a:lnTo>
                    <a:pt x="426" y="123"/>
                  </a:lnTo>
                  <a:lnTo>
                    <a:pt x="436" y="115"/>
                  </a:lnTo>
                  <a:lnTo>
                    <a:pt x="446" y="127"/>
                  </a:lnTo>
                  <a:lnTo>
                    <a:pt x="442" y="135"/>
                  </a:lnTo>
                  <a:lnTo>
                    <a:pt x="461" y="138"/>
                  </a:lnTo>
                  <a:lnTo>
                    <a:pt x="464" y="144"/>
                  </a:lnTo>
                  <a:lnTo>
                    <a:pt x="458" y="148"/>
                  </a:lnTo>
                  <a:lnTo>
                    <a:pt x="462" y="160"/>
                  </a:lnTo>
                  <a:lnTo>
                    <a:pt x="450" y="156"/>
                  </a:lnTo>
                  <a:lnTo>
                    <a:pt x="432" y="170"/>
                  </a:lnTo>
                  <a:lnTo>
                    <a:pt x="434" y="181"/>
                  </a:lnTo>
                  <a:lnTo>
                    <a:pt x="428" y="196"/>
                  </a:lnTo>
                  <a:lnTo>
                    <a:pt x="430" y="206"/>
                  </a:lnTo>
                  <a:lnTo>
                    <a:pt x="424" y="221"/>
                  </a:lnTo>
                  <a:lnTo>
                    <a:pt x="411" y="217"/>
                  </a:lnTo>
                  <a:lnTo>
                    <a:pt x="413" y="237"/>
                  </a:lnTo>
                  <a:lnTo>
                    <a:pt x="410" y="243"/>
                  </a:lnTo>
                  <a:lnTo>
                    <a:pt x="413" y="251"/>
                  </a:lnTo>
                  <a:lnTo>
                    <a:pt x="406" y="256"/>
                  </a:lnTo>
                  <a:lnTo>
                    <a:pt x="393" y="225"/>
                  </a:lnTo>
                  <a:lnTo>
                    <a:pt x="389" y="225"/>
                  </a:lnTo>
                  <a:lnTo>
                    <a:pt x="388" y="238"/>
                  </a:lnTo>
                  <a:lnTo>
                    <a:pt x="377" y="228"/>
                  </a:lnTo>
                  <a:lnTo>
                    <a:pt x="381" y="217"/>
                  </a:lnTo>
                  <a:lnTo>
                    <a:pt x="388" y="216"/>
                  </a:lnTo>
                  <a:lnTo>
                    <a:pt x="393" y="200"/>
                  </a:lnTo>
                  <a:lnTo>
                    <a:pt x="382" y="197"/>
                  </a:lnTo>
                  <a:lnTo>
                    <a:pt x="367" y="197"/>
                  </a:lnTo>
                  <a:lnTo>
                    <a:pt x="351" y="194"/>
                  </a:lnTo>
                  <a:lnTo>
                    <a:pt x="348" y="181"/>
                  </a:lnTo>
                  <a:lnTo>
                    <a:pt x="340" y="180"/>
                  </a:lnTo>
                  <a:lnTo>
                    <a:pt x="325" y="172"/>
                  </a:lnTo>
                  <a:lnTo>
                    <a:pt x="322" y="185"/>
                  </a:lnTo>
                  <a:lnTo>
                    <a:pt x="336" y="195"/>
                  </a:lnTo>
                  <a:lnTo>
                    <a:pt x="327" y="202"/>
                  </a:lnTo>
                  <a:lnTo>
                    <a:pt x="324" y="209"/>
                  </a:lnTo>
                  <a:lnTo>
                    <a:pt x="335" y="214"/>
                  </a:lnTo>
                  <a:lnTo>
                    <a:pt x="334" y="225"/>
                  </a:lnTo>
                  <a:lnTo>
                    <a:pt x="341" y="240"/>
                  </a:lnTo>
                  <a:lnTo>
                    <a:pt x="347" y="256"/>
                  </a:lnTo>
                  <a:lnTo>
                    <a:pt x="345" y="262"/>
                  </a:lnTo>
                  <a:lnTo>
                    <a:pt x="333" y="262"/>
                  </a:lnTo>
                  <a:lnTo>
                    <a:pt x="314" y="266"/>
                  </a:lnTo>
                  <a:lnTo>
                    <a:pt x="317" y="280"/>
                  </a:lnTo>
                  <a:lnTo>
                    <a:pt x="310" y="292"/>
                  </a:lnTo>
                  <a:lnTo>
                    <a:pt x="287" y="304"/>
                  </a:lnTo>
                  <a:lnTo>
                    <a:pt x="272" y="327"/>
                  </a:lnTo>
                  <a:lnTo>
                    <a:pt x="261" y="339"/>
                  </a:lnTo>
                  <a:lnTo>
                    <a:pt x="246" y="351"/>
                  </a:lnTo>
                  <a:lnTo>
                    <a:pt x="247" y="360"/>
                  </a:lnTo>
                  <a:lnTo>
                    <a:pt x="239" y="364"/>
                  </a:lnTo>
                  <a:lnTo>
                    <a:pt x="225" y="372"/>
                  </a:lnTo>
                  <a:lnTo>
                    <a:pt x="217" y="373"/>
                  </a:lnTo>
                  <a:lnTo>
                    <a:pt x="213" y="387"/>
                  </a:lnTo>
                  <a:lnTo>
                    <a:pt x="219" y="412"/>
                  </a:lnTo>
                  <a:lnTo>
                    <a:pt x="221" y="427"/>
                  </a:lnTo>
                  <a:lnTo>
                    <a:pt x="216" y="446"/>
                  </a:lnTo>
                  <a:lnTo>
                    <a:pt x="218" y="478"/>
                  </a:lnTo>
                  <a:lnTo>
                    <a:pt x="209" y="478"/>
                  </a:lnTo>
                  <a:lnTo>
                    <a:pt x="202" y="493"/>
                  </a:lnTo>
                  <a:lnTo>
                    <a:pt x="207" y="500"/>
                  </a:lnTo>
                  <a:lnTo>
                    <a:pt x="193" y="505"/>
                  </a:lnTo>
                  <a:lnTo>
                    <a:pt x="188" y="518"/>
                  </a:lnTo>
                  <a:lnTo>
                    <a:pt x="181" y="524"/>
                  </a:lnTo>
                  <a:lnTo>
                    <a:pt x="165" y="506"/>
                  </a:lnTo>
                  <a:lnTo>
                    <a:pt x="156" y="479"/>
                  </a:lnTo>
                  <a:lnTo>
                    <a:pt x="148" y="460"/>
                  </a:lnTo>
                  <a:lnTo>
                    <a:pt x="142" y="451"/>
                  </a:lnTo>
                  <a:lnTo>
                    <a:pt x="131" y="433"/>
                  </a:lnTo>
                  <a:lnTo>
                    <a:pt x="125" y="409"/>
                  </a:lnTo>
                  <a:lnTo>
                    <a:pt x="122" y="397"/>
                  </a:lnTo>
                  <a:lnTo>
                    <a:pt x="104" y="371"/>
                  </a:lnTo>
                  <a:lnTo>
                    <a:pt x="93" y="334"/>
                  </a:lnTo>
                  <a:lnTo>
                    <a:pt x="86" y="310"/>
                  </a:lnTo>
                  <a:lnTo>
                    <a:pt x="83" y="287"/>
                  </a:lnTo>
                  <a:lnTo>
                    <a:pt x="79" y="269"/>
                  </a:lnTo>
                  <a:lnTo>
                    <a:pt x="56" y="280"/>
                  </a:lnTo>
                  <a:lnTo>
                    <a:pt x="44" y="278"/>
                  </a:lnTo>
                  <a:lnTo>
                    <a:pt x="19" y="255"/>
                  </a:lnTo>
                  <a:lnTo>
                    <a:pt x="27" y="248"/>
                  </a:lnTo>
                  <a:lnTo>
                    <a:pt x="21" y="241"/>
                  </a:lnTo>
                  <a:lnTo>
                    <a:pt x="0" y="224"/>
                  </a:lnTo>
                  <a:lnTo>
                    <a:pt x="10" y="212"/>
                  </a:lnTo>
                  <a:lnTo>
                    <a:pt x="45" y="212"/>
                  </a:lnTo>
                  <a:lnTo>
                    <a:pt x="40" y="196"/>
                  </a:lnTo>
                  <a:lnTo>
                    <a:pt x="30" y="186"/>
                  </a:lnTo>
                  <a:lnTo>
                    <a:pt x="25" y="171"/>
                  </a:lnTo>
                  <a:lnTo>
                    <a:pt x="14" y="163"/>
                  </a:lnTo>
                  <a:lnTo>
                    <a:pt x="28" y="142"/>
                  </a:lnTo>
                  <a:lnTo>
                    <a:pt x="48" y="144"/>
                  </a:lnTo>
                  <a:lnTo>
                    <a:pt x="61" y="124"/>
                  </a:lnTo>
                  <a:lnTo>
                    <a:pt x="68" y="105"/>
                  </a:lnTo>
                  <a:lnTo>
                    <a:pt x="79" y="86"/>
                  </a:lnTo>
                  <a:lnTo>
                    <a:pt x="76" y="72"/>
                  </a:lnTo>
                  <a:lnTo>
                    <a:pt x="88" y="61"/>
                  </a:lnTo>
                  <a:lnTo>
                    <a:pt x="72" y="52"/>
                  </a:lnTo>
                  <a:lnTo>
                    <a:pt x="64" y="39"/>
                  </a:lnTo>
                  <a:lnTo>
                    <a:pt x="53" y="22"/>
                  </a:lnTo>
                  <a:lnTo>
                    <a:pt x="59" y="14"/>
                  </a:lnTo>
                  <a:lnTo>
                    <a:pt x="85" y="19"/>
                  </a:lnTo>
                  <a:lnTo>
                    <a:pt x="102" y="16"/>
                  </a:lnTo>
                  <a:lnTo>
                    <a:pt x="113" y="0"/>
                  </a:lnTo>
                  <a:lnTo>
                    <a:pt x="136" y="22"/>
                  </a:lnTo>
                  <a:lnTo>
                    <a:pt x="138" y="38"/>
                  </a:lnTo>
                  <a:lnTo>
                    <a:pt x="147" y="47"/>
                  </a:lnTo>
                  <a:lnTo>
                    <a:pt x="149" y="57"/>
                  </a:lnTo>
                  <a:lnTo>
                    <a:pt x="136" y="55"/>
                  </a:lnTo>
                  <a:lnTo>
                    <a:pt x="146" y="76"/>
                  </a:lnTo>
                  <a:lnTo>
                    <a:pt x="165" y="87"/>
                  </a:lnTo>
                  <a:lnTo>
                    <a:pt x="190" y="101"/>
                  </a:lnTo>
                  <a:lnTo>
                    <a:pt x="190" y="10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18">
              <a:extLst>
                <a:ext uri="{FF2B5EF4-FFF2-40B4-BE49-F238E27FC236}">
                  <a16:creationId xmlns:a16="http://schemas.microsoft.com/office/drawing/2014/main" id="{BB661F28-F242-50D2-A43F-6A3404630E06}"/>
                </a:ext>
              </a:extLst>
            </p:cNvPr>
            <p:cNvSpPr>
              <a:spLocks/>
            </p:cNvSpPr>
            <p:nvPr/>
          </p:nvSpPr>
          <p:spPr bwMode="auto">
            <a:xfrm>
              <a:off x="7512332" y="2759003"/>
              <a:ext cx="92055" cy="99989"/>
            </a:xfrm>
            <a:custGeom>
              <a:avLst/>
              <a:gdLst>
                <a:gd name="T0" fmla="*/ 56 w 58"/>
                <a:gd name="T1" fmla="*/ 23 h 63"/>
                <a:gd name="T2" fmla="*/ 58 w 58"/>
                <a:gd name="T3" fmla="*/ 36 h 63"/>
                <a:gd name="T4" fmla="*/ 46 w 58"/>
                <a:gd name="T5" fmla="*/ 52 h 63"/>
                <a:gd name="T6" fmla="*/ 20 w 58"/>
                <a:gd name="T7" fmla="*/ 63 h 63"/>
                <a:gd name="T8" fmla="*/ 0 w 58"/>
                <a:gd name="T9" fmla="*/ 60 h 63"/>
                <a:gd name="T10" fmla="*/ 13 w 58"/>
                <a:gd name="T11" fmla="*/ 42 h 63"/>
                <a:gd name="T12" fmla="*/ 6 w 58"/>
                <a:gd name="T13" fmla="*/ 23 h 63"/>
                <a:gd name="T14" fmla="*/ 26 w 58"/>
                <a:gd name="T15" fmla="*/ 9 h 63"/>
                <a:gd name="T16" fmla="*/ 37 w 58"/>
                <a:gd name="T17" fmla="*/ 0 h 63"/>
                <a:gd name="T18" fmla="*/ 40 w 58"/>
                <a:gd name="T19" fmla="*/ 10 h 63"/>
                <a:gd name="T20" fmla="*/ 36 w 58"/>
                <a:gd name="T21" fmla="*/ 19 h 63"/>
                <a:gd name="T22" fmla="*/ 45 w 58"/>
                <a:gd name="T23" fmla="*/ 19 h 63"/>
                <a:gd name="T24" fmla="*/ 56 w 58"/>
                <a:gd name="T25" fmla="*/ 23 h 63"/>
                <a:gd name="T26" fmla="*/ 56 w 58"/>
                <a:gd name="T27"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63">
                  <a:moveTo>
                    <a:pt x="56" y="23"/>
                  </a:moveTo>
                  <a:lnTo>
                    <a:pt x="58" y="36"/>
                  </a:lnTo>
                  <a:lnTo>
                    <a:pt x="46" y="52"/>
                  </a:lnTo>
                  <a:lnTo>
                    <a:pt x="20" y="63"/>
                  </a:lnTo>
                  <a:lnTo>
                    <a:pt x="0" y="60"/>
                  </a:lnTo>
                  <a:lnTo>
                    <a:pt x="13" y="42"/>
                  </a:lnTo>
                  <a:lnTo>
                    <a:pt x="6" y="23"/>
                  </a:lnTo>
                  <a:lnTo>
                    <a:pt x="26" y="9"/>
                  </a:lnTo>
                  <a:lnTo>
                    <a:pt x="37" y="0"/>
                  </a:lnTo>
                  <a:lnTo>
                    <a:pt x="40" y="10"/>
                  </a:lnTo>
                  <a:lnTo>
                    <a:pt x="36" y="19"/>
                  </a:lnTo>
                  <a:lnTo>
                    <a:pt x="45" y="19"/>
                  </a:lnTo>
                  <a:lnTo>
                    <a:pt x="56" y="23"/>
                  </a:lnTo>
                  <a:lnTo>
                    <a:pt x="56" y="2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19">
              <a:extLst>
                <a:ext uri="{FF2B5EF4-FFF2-40B4-BE49-F238E27FC236}">
                  <a16:creationId xmlns:a16="http://schemas.microsoft.com/office/drawing/2014/main" id="{E07FB9F2-6D24-63B0-81EA-B856D3F52E88}"/>
                </a:ext>
              </a:extLst>
            </p:cNvPr>
            <p:cNvSpPr>
              <a:spLocks/>
            </p:cNvSpPr>
            <p:nvPr/>
          </p:nvSpPr>
          <p:spPr bwMode="auto">
            <a:xfrm>
              <a:off x="8826495" y="3212925"/>
              <a:ext cx="549155" cy="441225"/>
            </a:xfrm>
            <a:custGeom>
              <a:avLst/>
              <a:gdLst>
                <a:gd name="T0" fmla="*/ 39 w 346"/>
                <a:gd name="T1" fmla="*/ 18 h 278"/>
                <a:gd name="T2" fmla="*/ 61 w 346"/>
                <a:gd name="T3" fmla="*/ 2 h 278"/>
                <a:gd name="T4" fmla="*/ 63 w 346"/>
                <a:gd name="T5" fmla="*/ 17 h 278"/>
                <a:gd name="T6" fmla="*/ 78 w 346"/>
                <a:gd name="T7" fmla="*/ 26 h 278"/>
                <a:gd name="T8" fmla="*/ 101 w 346"/>
                <a:gd name="T9" fmla="*/ 44 h 278"/>
                <a:gd name="T10" fmla="*/ 137 w 346"/>
                <a:gd name="T11" fmla="*/ 57 h 278"/>
                <a:gd name="T12" fmla="*/ 161 w 346"/>
                <a:gd name="T13" fmla="*/ 47 h 278"/>
                <a:gd name="T14" fmla="*/ 183 w 346"/>
                <a:gd name="T15" fmla="*/ 33 h 278"/>
                <a:gd name="T16" fmla="*/ 200 w 346"/>
                <a:gd name="T17" fmla="*/ 30 h 278"/>
                <a:gd name="T18" fmla="*/ 231 w 346"/>
                <a:gd name="T19" fmla="*/ 42 h 278"/>
                <a:gd name="T20" fmla="*/ 265 w 346"/>
                <a:gd name="T21" fmla="*/ 60 h 278"/>
                <a:gd name="T22" fmla="*/ 282 w 346"/>
                <a:gd name="T23" fmla="*/ 77 h 278"/>
                <a:gd name="T24" fmla="*/ 278 w 346"/>
                <a:gd name="T25" fmla="*/ 114 h 278"/>
                <a:gd name="T26" fmla="*/ 281 w 346"/>
                <a:gd name="T27" fmla="*/ 127 h 278"/>
                <a:gd name="T28" fmla="*/ 293 w 346"/>
                <a:gd name="T29" fmla="*/ 155 h 278"/>
                <a:gd name="T30" fmla="*/ 309 w 346"/>
                <a:gd name="T31" fmla="*/ 170 h 278"/>
                <a:gd name="T32" fmla="*/ 306 w 346"/>
                <a:gd name="T33" fmla="*/ 198 h 278"/>
                <a:gd name="T34" fmla="*/ 332 w 346"/>
                <a:gd name="T35" fmla="*/ 218 h 278"/>
                <a:gd name="T36" fmla="*/ 343 w 346"/>
                <a:gd name="T37" fmla="*/ 237 h 278"/>
                <a:gd name="T38" fmla="*/ 323 w 346"/>
                <a:gd name="T39" fmla="*/ 256 h 278"/>
                <a:gd name="T40" fmla="*/ 289 w 346"/>
                <a:gd name="T41" fmla="*/ 273 h 278"/>
                <a:gd name="T42" fmla="*/ 252 w 346"/>
                <a:gd name="T43" fmla="*/ 265 h 278"/>
                <a:gd name="T44" fmla="*/ 234 w 346"/>
                <a:gd name="T45" fmla="*/ 239 h 278"/>
                <a:gd name="T46" fmla="*/ 206 w 346"/>
                <a:gd name="T47" fmla="*/ 251 h 278"/>
                <a:gd name="T48" fmla="*/ 167 w 346"/>
                <a:gd name="T49" fmla="*/ 230 h 278"/>
                <a:gd name="T50" fmla="*/ 138 w 346"/>
                <a:gd name="T51" fmla="*/ 207 h 278"/>
                <a:gd name="T52" fmla="*/ 115 w 346"/>
                <a:gd name="T53" fmla="*/ 184 h 278"/>
                <a:gd name="T54" fmla="*/ 98 w 346"/>
                <a:gd name="T55" fmla="*/ 186 h 278"/>
                <a:gd name="T56" fmla="*/ 86 w 346"/>
                <a:gd name="T57" fmla="*/ 166 h 278"/>
                <a:gd name="T58" fmla="*/ 82 w 346"/>
                <a:gd name="T59" fmla="*/ 152 h 278"/>
                <a:gd name="T60" fmla="*/ 51 w 346"/>
                <a:gd name="T61" fmla="*/ 127 h 278"/>
                <a:gd name="T62" fmla="*/ 38 w 346"/>
                <a:gd name="T63" fmla="*/ 94 h 278"/>
                <a:gd name="T64" fmla="*/ 43 w 346"/>
                <a:gd name="T65" fmla="*/ 76 h 278"/>
                <a:gd name="T66" fmla="*/ 18 w 346"/>
                <a:gd name="T67" fmla="*/ 48 h 278"/>
                <a:gd name="T68" fmla="*/ 9 w 346"/>
                <a:gd name="T69" fmla="*/ 27 h 278"/>
                <a:gd name="T70" fmla="*/ 9 w 346"/>
                <a:gd name="T71" fmla="*/ 0 h 278"/>
                <a:gd name="T72" fmla="*/ 23 w 346"/>
                <a:gd name="T73" fmla="*/ 16 h 278"/>
                <a:gd name="T74" fmla="*/ 34 w 346"/>
                <a:gd name="T75"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6" h="278">
                  <a:moveTo>
                    <a:pt x="34" y="19"/>
                  </a:moveTo>
                  <a:lnTo>
                    <a:pt x="39" y="18"/>
                  </a:lnTo>
                  <a:lnTo>
                    <a:pt x="55" y="4"/>
                  </a:lnTo>
                  <a:lnTo>
                    <a:pt x="61" y="2"/>
                  </a:lnTo>
                  <a:lnTo>
                    <a:pt x="66" y="8"/>
                  </a:lnTo>
                  <a:lnTo>
                    <a:pt x="63" y="17"/>
                  </a:lnTo>
                  <a:lnTo>
                    <a:pt x="74" y="27"/>
                  </a:lnTo>
                  <a:lnTo>
                    <a:pt x="78" y="26"/>
                  </a:lnTo>
                  <a:lnTo>
                    <a:pt x="86" y="40"/>
                  </a:lnTo>
                  <a:lnTo>
                    <a:pt x="101" y="44"/>
                  </a:lnTo>
                  <a:lnTo>
                    <a:pt x="114" y="53"/>
                  </a:lnTo>
                  <a:lnTo>
                    <a:pt x="137" y="57"/>
                  </a:lnTo>
                  <a:lnTo>
                    <a:pt x="160" y="52"/>
                  </a:lnTo>
                  <a:lnTo>
                    <a:pt x="161" y="47"/>
                  </a:lnTo>
                  <a:lnTo>
                    <a:pt x="174" y="44"/>
                  </a:lnTo>
                  <a:lnTo>
                    <a:pt x="183" y="33"/>
                  </a:lnTo>
                  <a:lnTo>
                    <a:pt x="194" y="33"/>
                  </a:lnTo>
                  <a:lnTo>
                    <a:pt x="200" y="30"/>
                  </a:lnTo>
                  <a:lnTo>
                    <a:pt x="211" y="32"/>
                  </a:lnTo>
                  <a:lnTo>
                    <a:pt x="231" y="42"/>
                  </a:lnTo>
                  <a:lnTo>
                    <a:pt x="243" y="44"/>
                  </a:lnTo>
                  <a:lnTo>
                    <a:pt x="265" y="60"/>
                  </a:lnTo>
                  <a:lnTo>
                    <a:pt x="277" y="61"/>
                  </a:lnTo>
                  <a:lnTo>
                    <a:pt x="282" y="77"/>
                  </a:lnTo>
                  <a:lnTo>
                    <a:pt x="280" y="101"/>
                  </a:lnTo>
                  <a:lnTo>
                    <a:pt x="278" y="114"/>
                  </a:lnTo>
                  <a:lnTo>
                    <a:pt x="286" y="117"/>
                  </a:lnTo>
                  <a:lnTo>
                    <a:pt x="281" y="127"/>
                  </a:lnTo>
                  <a:lnTo>
                    <a:pt x="289" y="143"/>
                  </a:lnTo>
                  <a:lnTo>
                    <a:pt x="293" y="155"/>
                  </a:lnTo>
                  <a:lnTo>
                    <a:pt x="306" y="159"/>
                  </a:lnTo>
                  <a:lnTo>
                    <a:pt x="309" y="170"/>
                  </a:lnTo>
                  <a:lnTo>
                    <a:pt x="297" y="187"/>
                  </a:lnTo>
                  <a:lnTo>
                    <a:pt x="306" y="198"/>
                  </a:lnTo>
                  <a:lnTo>
                    <a:pt x="315" y="209"/>
                  </a:lnTo>
                  <a:lnTo>
                    <a:pt x="332" y="218"/>
                  </a:lnTo>
                  <a:lnTo>
                    <a:pt x="334" y="234"/>
                  </a:lnTo>
                  <a:lnTo>
                    <a:pt x="343" y="237"/>
                  </a:lnTo>
                  <a:lnTo>
                    <a:pt x="346" y="246"/>
                  </a:lnTo>
                  <a:lnTo>
                    <a:pt x="323" y="256"/>
                  </a:lnTo>
                  <a:lnTo>
                    <a:pt x="320" y="278"/>
                  </a:lnTo>
                  <a:lnTo>
                    <a:pt x="289" y="273"/>
                  </a:lnTo>
                  <a:lnTo>
                    <a:pt x="270" y="268"/>
                  </a:lnTo>
                  <a:lnTo>
                    <a:pt x="252" y="265"/>
                  </a:lnTo>
                  <a:lnTo>
                    <a:pt x="242" y="242"/>
                  </a:lnTo>
                  <a:lnTo>
                    <a:pt x="234" y="239"/>
                  </a:lnTo>
                  <a:lnTo>
                    <a:pt x="221" y="242"/>
                  </a:lnTo>
                  <a:lnTo>
                    <a:pt x="206" y="251"/>
                  </a:lnTo>
                  <a:lnTo>
                    <a:pt x="186" y="245"/>
                  </a:lnTo>
                  <a:lnTo>
                    <a:pt x="167" y="230"/>
                  </a:lnTo>
                  <a:lnTo>
                    <a:pt x="151" y="225"/>
                  </a:lnTo>
                  <a:lnTo>
                    <a:pt x="138" y="207"/>
                  </a:lnTo>
                  <a:lnTo>
                    <a:pt x="123" y="182"/>
                  </a:lnTo>
                  <a:lnTo>
                    <a:pt x="115" y="184"/>
                  </a:lnTo>
                  <a:lnTo>
                    <a:pt x="103" y="179"/>
                  </a:lnTo>
                  <a:lnTo>
                    <a:pt x="98" y="186"/>
                  </a:lnTo>
                  <a:lnTo>
                    <a:pt x="88" y="176"/>
                  </a:lnTo>
                  <a:lnTo>
                    <a:pt x="86" y="166"/>
                  </a:lnTo>
                  <a:lnTo>
                    <a:pt x="81" y="166"/>
                  </a:lnTo>
                  <a:lnTo>
                    <a:pt x="82" y="152"/>
                  </a:lnTo>
                  <a:lnTo>
                    <a:pt x="72" y="138"/>
                  </a:lnTo>
                  <a:lnTo>
                    <a:pt x="51" y="127"/>
                  </a:lnTo>
                  <a:lnTo>
                    <a:pt x="37" y="109"/>
                  </a:lnTo>
                  <a:lnTo>
                    <a:pt x="38" y="94"/>
                  </a:lnTo>
                  <a:lnTo>
                    <a:pt x="46" y="87"/>
                  </a:lnTo>
                  <a:lnTo>
                    <a:pt x="43" y="76"/>
                  </a:lnTo>
                  <a:lnTo>
                    <a:pt x="32" y="70"/>
                  </a:lnTo>
                  <a:lnTo>
                    <a:pt x="18" y="48"/>
                  </a:lnTo>
                  <a:lnTo>
                    <a:pt x="6" y="33"/>
                  </a:lnTo>
                  <a:lnTo>
                    <a:pt x="9" y="27"/>
                  </a:lnTo>
                  <a:lnTo>
                    <a:pt x="0" y="5"/>
                  </a:lnTo>
                  <a:lnTo>
                    <a:pt x="9" y="0"/>
                  </a:lnTo>
                  <a:lnTo>
                    <a:pt x="13" y="7"/>
                  </a:lnTo>
                  <a:lnTo>
                    <a:pt x="23" y="16"/>
                  </a:lnTo>
                  <a:lnTo>
                    <a:pt x="34" y="19"/>
                  </a:lnTo>
                  <a:lnTo>
                    <a:pt x="34" y="1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8" name="Freeform 120">
              <a:extLst>
                <a:ext uri="{FF2B5EF4-FFF2-40B4-BE49-F238E27FC236}">
                  <a16:creationId xmlns:a16="http://schemas.microsoft.com/office/drawing/2014/main" id="{C68BDC3A-1F4F-B6F2-2C0F-5F2D3C021C24}"/>
                </a:ext>
              </a:extLst>
            </p:cNvPr>
            <p:cNvSpPr>
              <a:spLocks/>
            </p:cNvSpPr>
            <p:nvPr/>
          </p:nvSpPr>
          <p:spPr bwMode="auto">
            <a:xfrm>
              <a:off x="8720156" y="3282759"/>
              <a:ext cx="261880" cy="250768"/>
            </a:xfrm>
            <a:custGeom>
              <a:avLst/>
              <a:gdLst>
                <a:gd name="T0" fmla="*/ 85 w 165"/>
                <a:gd name="T1" fmla="*/ 4 h 158"/>
                <a:gd name="T2" fmla="*/ 99 w 165"/>
                <a:gd name="T3" fmla="*/ 26 h 158"/>
                <a:gd name="T4" fmla="*/ 110 w 165"/>
                <a:gd name="T5" fmla="*/ 32 h 158"/>
                <a:gd name="T6" fmla="*/ 113 w 165"/>
                <a:gd name="T7" fmla="*/ 43 h 158"/>
                <a:gd name="T8" fmla="*/ 105 w 165"/>
                <a:gd name="T9" fmla="*/ 50 h 158"/>
                <a:gd name="T10" fmla="*/ 104 w 165"/>
                <a:gd name="T11" fmla="*/ 65 h 158"/>
                <a:gd name="T12" fmla="*/ 118 w 165"/>
                <a:gd name="T13" fmla="*/ 83 h 158"/>
                <a:gd name="T14" fmla="*/ 139 w 165"/>
                <a:gd name="T15" fmla="*/ 94 h 158"/>
                <a:gd name="T16" fmla="*/ 149 w 165"/>
                <a:gd name="T17" fmla="*/ 108 h 158"/>
                <a:gd name="T18" fmla="*/ 148 w 165"/>
                <a:gd name="T19" fmla="*/ 122 h 158"/>
                <a:gd name="T20" fmla="*/ 153 w 165"/>
                <a:gd name="T21" fmla="*/ 122 h 158"/>
                <a:gd name="T22" fmla="*/ 155 w 165"/>
                <a:gd name="T23" fmla="*/ 132 h 158"/>
                <a:gd name="T24" fmla="*/ 165 w 165"/>
                <a:gd name="T25" fmla="*/ 142 h 158"/>
                <a:gd name="T26" fmla="*/ 156 w 165"/>
                <a:gd name="T27" fmla="*/ 141 h 158"/>
                <a:gd name="T28" fmla="*/ 145 w 165"/>
                <a:gd name="T29" fmla="*/ 139 h 158"/>
                <a:gd name="T30" fmla="*/ 135 w 165"/>
                <a:gd name="T31" fmla="*/ 158 h 158"/>
                <a:gd name="T32" fmla="*/ 105 w 165"/>
                <a:gd name="T33" fmla="*/ 156 h 158"/>
                <a:gd name="T34" fmla="*/ 55 w 165"/>
                <a:gd name="T35" fmla="*/ 118 h 158"/>
                <a:gd name="T36" fmla="*/ 30 w 165"/>
                <a:gd name="T37" fmla="*/ 104 h 158"/>
                <a:gd name="T38" fmla="*/ 9 w 165"/>
                <a:gd name="T39" fmla="*/ 99 h 158"/>
                <a:gd name="T40" fmla="*/ 0 w 165"/>
                <a:gd name="T41" fmla="*/ 76 h 158"/>
                <a:gd name="T42" fmla="*/ 33 w 165"/>
                <a:gd name="T43" fmla="*/ 56 h 158"/>
                <a:gd name="T44" fmla="*/ 36 w 165"/>
                <a:gd name="T45" fmla="*/ 33 h 158"/>
                <a:gd name="T46" fmla="*/ 32 w 165"/>
                <a:gd name="T47" fmla="*/ 20 h 158"/>
                <a:gd name="T48" fmla="*/ 40 w 165"/>
                <a:gd name="T49" fmla="*/ 15 h 158"/>
                <a:gd name="T50" fmla="*/ 46 w 165"/>
                <a:gd name="T51" fmla="*/ 3 h 158"/>
                <a:gd name="T52" fmla="*/ 53 w 165"/>
                <a:gd name="T53" fmla="*/ 0 h 158"/>
                <a:gd name="T54" fmla="*/ 71 w 165"/>
                <a:gd name="T55" fmla="*/ 3 h 158"/>
                <a:gd name="T56" fmla="*/ 77 w 165"/>
                <a:gd name="T57" fmla="*/ 7 h 158"/>
                <a:gd name="T58" fmla="*/ 85 w 165"/>
                <a:gd name="T59" fmla="*/ 4 h 158"/>
                <a:gd name="T60" fmla="*/ 85 w 165"/>
                <a:gd name="T61"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 h="158">
                  <a:moveTo>
                    <a:pt x="85" y="4"/>
                  </a:moveTo>
                  <a:lnTo>
                    <a:pt x="99" y="26"/>
                  </a:lnTo>
                  <a:lnTo>
                    <a:pt x="110" y="32"/>
                  </a:lnTo>
                  <a:lnTo>
                    <a:pt x="113" y="43"/>
                  </a:lnTo>
                  <a:lnTo>
                    <a:pt x="105" y="50"/>
                  </a:lnTo>
                  <a:lnTo>
                    <a:pt x="104" y="65"/>
                  </a:lnTo>
                  <a:lnTo>
                    <a:pt x="118" y="83"/>
                  </a:lnTo>
                  <a:lnTo>
                    <a:pt x="139" y="94"/>
                  </a:lnTo>
                  <a:lnTo>
                    <a:pt x="149" y="108"/>
                  </a:lnTo>
                  <a:lnTo>
                    <a:pt x="148" y="122"/>
                  </a:lnTo>
                  <a:lnTo>
                    <a:pt x="153" y="122"/>
                  </a:lnTo>
                  <a:lnTo>
                    <a:pt x="155" y="132"/>
                  </a:lnTo>
                  <a:lnTo>
                    <a:pt x="165" y="142"/>
                  </a:lnTo>
                  <a:lnTo>
                    <a:pt x="156" y="141"/>
                  </a:lnTo>
                  <a:lnTo>
                    <a:pt x="145" y="139"/>
                  </a:lnTo>
                  <a:lnTo>
                    <a:pt x="135" y="158"/>
                  </a:lnTo>
                  <a:lnTo>
                    <a:pt x="105" y="156"/>
                  </a:lnTo>
                  <a:lnTo>
                    <a:pt x="55" y="118"/>
                  </a:lnTo>
                  <a:lnTo>
                    <a:pt x="30" y="104"/>
                  </a:lnTo>
                  <a:lnTo>
                    <a:pt x="9" y="99"/>
                  </a:lnTo>
                  <a:lnTo>
                    <a:pt x="0" y="76"/>
                  </a:lnTo>
                  <a:lnTo>
                    <a:pt x="33" y="56"/>
                  </a:lnTo>
                  <a:lnTo>
                    <a:pt x="36" y="33"/>
                  </a:lnTo>
                  <a:lnTo>
                    <a:pt x="32" y="20"/>
                  </a:lnTo>
                  <a:lnTo>
                    <a:pt x="40" y="15"/>
                  </a:lnTo>
                  <a:lnTo>
                    <a:pt x="46" y="3"/>
                  </a:lnTo>
                  <a:lnTo>
                    <a:pt x="53" y="0"/>
                  </a:lnTo>
                  <a:lnTo>
                    <a:pt x="71" y="3"/>
                  </a:lnTo>
                  <a:lnTo>
                    <a:pt x="77" y="7"/>
                  </a:lnTo>
                  <a:lnTo>
                    <a:pt x="85" y="4"/>
                  </a:lnTo>
                  <a:lnTo>
                    <a:pt x="85"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21">
              <a:extLst>
                <a:ext uri="{FF2B5EF4-FFF2-40B4-BE49-F238E27FC236}">
                  <a16:creationId xmlns:a16="http://schemas.microsoft.com/office/drawing/2014/main" id="{6A1E1796-0C7A-244F-9AE8-42FC0B0DA557}"/>
                </a:ext>
              </a:extLst>
            </p:cNvPr>
            <p:cNvSpPr>
              <a:spLocks/>
            </p:cNvSpPr>
            <p:nvPr/>
          </p:nvSpPr>
          <p:spPr bwMode="auto">
            <a:xfrm>
              <a:off x="7250451" y="2446337"/>
              <a:ext cx="214265" cy="80943"/>
            </a:xfrm>
            <a:custGeom>
              <a:avLst/>
              <a:gdLst>
                <a:gd name="T0" fmla="*/ 126 w 135"/>
                <a:gd name="T1" fmla="*/ 2 h 51"/>
                <a:gd name="T2" fmla="*/ 122 w 135"/>
                <a:gd name="T3" fmla="*/ 12 h 51"/>
                <a:gd name="T4" fmla="*/ 135 w 135"/>
                <a:gd name="T5" fmla="*/ 24 h 51"/>
                <a:gd name="T6" fmla="*/ 117 w 135"/>
                <a:gd name="T7" fmla="*/ 36 h 51"/>
                <a:gd name="T8" fmla="*/ 78 w 135"/>
                <a:gd name="T9" fmla="*/ 48 h 51"/>
                <a:gd name="T10" fmla="*/ 67 w 135"/>
                <a:gd name="T11" fmla="*/ 51 h 51"/>
                <a:gd name="T12" fmla="*/ 50 w 135"/>
                <a:gd name="T13" fmla="*/ 48 h 51"/>
                <a:gd name="T14" fmla="*/ 15 w 135"/>
                <a:gd name="T15" fmla="*/ 43 h 51"/>
                <a:gd name="T16" fmla="*/ 29 w 135"/>
                <a:gd name="T17" fmla="*/ 36 h 51"/>
                <a:gd name="T18" fmla="*/ 2 w 135"/>
                <a:gd name="T19" fmla="*/ 28 h 51"/>
                <a:gd name="T20" fmla="*/ 26 w 135"/>
                <a:gd name="T21" fmla="*/ 25 h 51"/>
                <a:gd name="T22" fmla="*/ 26 w 135"/>
                <a:gd name="T23" fmla="*/ 19 h 51"/>
                <a:gd name="T24" fmla="*/ 0 w 135"/>
                <a:gd name="T25" fmla="*/ 16 h 51"/>
                <a:gd name="T26" fmla="*/ 10 w 135"/>
                <a:gd name="T27" fmla="*/ 5 h 51"/>
                <a:gd name="T28" fmla="*/ 30 w 135"/>
                <a:gd name="T29" fmla="*/ 2 h 51"/>
                <a:gd name="T30" fmla="*/ 48 w 135"/>
                <a:gd name="T31" fmla="*/ 13 h 51"/>
                <a:gd name="T32" fmla="*/ 69 w 135"/>
                <a:gd name="T33" fmla="*/ 5 h 51"/>
                <a:gd name="T34" fmla="*/ 84 w 135"/>
                <a:gd name="T35" fmla="*/ 9 h 51"/>
                <a:gd name="T36" fmla="*/ 105 w 135"/>
                <a:gd name="T37" fmla="*/ 0 h 51"/>
                <a:gd name="T38" fmla="*/ 126 w 135"/>
                <a:gd name="T39" fmla="*/ 2 h 51"/>
                <a:gd name="T40" fmla="*/ 126 w 135"/>
                <a:gd name="T41"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51">
                  <a:moveTo>
                    <a:pt x="126" y="2"/>
                  </a:moveTo>
                  <a:lnTo>
                    <a:pt x="122" y="12"/>
                  </a:lnTo>
                  <a:lnTo>
                    <a:pt x="135" y="24"/>
                  </a:lnTo>
                  <a:lnTo>
                    <a:pt x="117" y="36"/>
                  </a:lnTo>
                  <a:lnTo>
                    <a:pt x="78" y="48"/>
                  </a:lnTo>
                  <a:lnTo>
                    <a:pt x="67" y="51"/>
                  </a:lnTo>
                  <a:lnTo>
                    <a:pt x="50" y="48"/>
                  </a:lnTo>
                  <a:lnTo>
                    <a:pt x="15" y="43"/>
                  </a:lnTo>
                  <a:lnTo>
                    <a:pt x="29" y="36"/>
                  </a:lnTo>
                  <a:lnTo>
                    <a:pt x="2" y="28"/>
                  </a:lnTo>
                  <a:lnTo>
                    <a:pt x="26" y="25"/>
                  </a:lnTo>
                  <a:lnTo>
                    <a:pt x="26" y="19"/>
                  </a:lnTo>
                  <a:lnTo>
                    <a:pt x="0" y="16"/>
                  </a:lnTo>
                  <a:lnTo>
                    <a:pt x="10" y="5"/>
                  </a:lnTo>
                  <a:lnTo>
                    <a:pt x="30" y="2"/>
                  </a:lnTo>
                  <a:lnTo>
                    <a:pt x="48" y="13"/>
                  </a:lnTo>
                  <a:lnTo>
                    <a:pt x="69" y="5"/>
                  </a:lnTo>
                  <a:lnTo>
                    <a:pt x="84" y="9"/>
                  </a:lnTo>
                  <a:lnTo>
                    <a:pt x="105" y="0"/>
                  </a:lnTo>
                  <a:lnTo>
                    <a:pt x="126" y="2"/>
                  </a:lnTo>
                  <a:lnTo>
                    <a:pt x="126"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22">
              <a:extLst>
                <a:ext uri="{FF2B5EF4-FFF2-40B4-BE49-F238E27FC236}">
                  <a16:creationId xmlns:a16="http://schemas.microsoft.com/office/drawing/2014/main" id="{6C4007C4-DDAE-858B-409F-55875C54A93E}"/>
                </a:ext>
              </a:extLst>
            </p:cNvPr>
            <p:cNvSpPr>
              <a:spLocks/>
            </p:cNvSpPr>
            <p:nvPr/>
          </p:nvSpPr>
          <p:spPr bwMode="auto">
            <a:xfrm>
              <a:off x="8612229" y="3406556"/>
              <a:ext cx="34918" cy="114274"/>
            </a:xfrm>
            <a:custGeom>
              <a:avLst/>
              <a:gdLst>
                <a:gd name="T0" fmla="*/ 21 w 22"/>
                <a:gd name="T1" fmla="*/ 0 h 72"/>
                <a:gd name="T2" fmla="*/ 22 w 22"/>
                <a:gd name="T3" fmla="*/ 8 h 72"/>
                <a:gd name="T4" fmla="*/ 21 w 22"/>
                <a:gd name="T5" fmla="*/ 11 h 72"/>
                <a:gd name="T6" fmla="*/ 21 w 22"/>
                <a:gd name="T7" fmla="*/ 11 h 72"/>
                <a:gd name="T8" fmla="*/ 19 w 22"/>
                <a:gd name="T9" fmla="*/ 17 h 72"/>
                <a:gd name="T10" fmla="*/ 13 w 22"/>
                <a:gd name="T11" fmla="*/ 14 h 72"/>
                <a:gd name="T12" fmla="*/ 10 w 22"/>
                <a:gd name="T13" fmla="*/ 27 h 72"/>
                <a:gd name="T14" fmla="*/ 15 w 22"/>
                <a:gd name="T15" fmla="*/ 29 h 72"/>
                <a:gd name="T16" fmla="*/ 11 w 22"/>
                <a:gd name="T17" fmla="*/ 31 h 72"/>
                <a:gd name="T18" fmla="*/ 10 w 22"/>
                <a:gd name="T19" fmla="*/ 37 h 72"/>
                <a:gd name="T20" fmla="*/ 18 w 22"/>
                <a:gd name="T21" fmla="*/ 34 h 72"/>
                <a:gd name="T22" fmla="*/ 19 w 22"/>
                <a:gd name="T23" fmla="*/ 42 h 72"/>
                <a:gd name="T24" fmla="*/ 14 w 22"/>
                <a:gd name="T25" fmla="*/ 72 h 72"/>
                <a:gd name="T26" fmla="*/ 12 w 22"/>
                <a:gd name="T27" fmla="*/ 67 h 72"/>
                <a:gd name="T28" fmla="*/ 0 w 22"/>
                <a:gd name="T29" fmla="*/ 40 h 72"/>
                <a:gd name="T30" fmla="*/ 5 w 22"/>
                <a:gd name="T31" fmla="*/ 33 h 72"/>
                <a:gd name="T32" fmla="*/ 3 w 22"/>
                <a:gd name="T33" fmla="*/ 32 h 72"/>
                <a:gd name="T34" fmla="*/ 7 w 22"/>
                <a:gd name="T35" fmla="*/ 23 h 72"/>
                <a:gd name="T36" fmla="*/ 8 w 22"/>
                <a:gd name="T37" fmla="*/ 8 h 72"/>
                <a:gd name="T38" fmla="*/ 10 w 22"/>
                <a:gd name="T39" fmla="*/ 4 h 72"/>
                <a:gd name="T40" fmla="*/ 10 w 22"/>
                <a:gd name="T41" fmla="*/ 4 h 72"/>
                <a:gd name="T42" fmla="*/ 16 w 22"/>
                <a:gd name="T43" fmla="*/ 4 h 72"/>
                <a:gd name="T44" fmla="*/ 17 w 22"/>
                <a:gd name="T45" fmla="*/ 0 h 72"/>
                <a:gd name="T46" fmla="*/ 21 w 22"/>
                <a:gd name="T47" fmla="*/ 0 h 72"/>
                <a:gd name="T48" fmla="*/ 21 w 22"/>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72">
                  <a:moveTo>
                    <a:pt x="21" y="0"/>
                  </a:moveTo>
                  <a:lnTo>
                    <a:pt x="22" y="8"/>
                  </a:lnTo>
                  <a:lnTo>
                    <a:pt x="21" y="11"/>
                  </a:lnTo>
                  <a:lnTo>
                    <a:pt x="21" y="11"/>
                  </a:lnTo>
                  <a:lnTo>
                    <a:pt x="19" y="17"/>
                  </a:lnTo>
                  <a:lnTo>
                    <a:pt x="13" y="14"/>
                  </a:lnTo>
                  <a:lnTo>
                    <a:pt x="10" y="27"/>
                  </a:lnTo>
                  <a:lnTo>
                    <a:pt x="15" y="29"/>
                  </a:lnTo>
                  <a:lnTo>
                    <a:pt x="11" y="31"/>
                  </a:lnTo>
                  <a:lnTo>
                    <a:pt x="10" y="37"/>
                  </a:lnTo>
                  <a:lnTo>
                    <a:pt x="18" y="34"/>
                  </a:lnTo>
                  <a:lnTo>
                    <a:pt x="19" y="42"/>
                  </a:lnTo>
                  <a:lnTo>
                    <a:pt x="14" y="72"/>
                  </a:lnTo>
                  <a:lnTo>
                    <a:pt x="12" y="67"/>
                  </a:lnTo>
                  <a:lnTo>
                    <a:pt x="0" y="40"/>
                  </a:lnTo>
                  <a:lnTo>
                    <a:pt x="5" y="33"/>
                  </a:lnTo>
                  <a:lnTo>
                    <a:pt x="3" y="32"/>
                  </a:lnTo>
                  <a:lnTo>
                    <a:pt x="7" y="23"/>
                  </a:lnTo>
                  <a:lnTo>
                    <a:pt x="8" y="8"/>
                  </a:lnTo>
                  <a:lnTo>
                    <a:pt x="10" y="4"/>
                  </a:lnTo>
                  <a:lnTo>
                    <a:pt x="10" y="4"/>
                  </a:lnTo>
                  <a:lnTo>
                    <a:pt x="16" y="4"/>
                  </a:lnTo>
                  <a:lnTo>
                    <a:pt x="17" y="0"/>
                  </a:lnTo>
                  <a:lnTo>
                    <a:pt x="21" y="0"/>
                  </a:lnTo>
                  <a:lnTo>
                    <a:pt x="2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23">
              <a:extLst>
                <a:ext uri="{FF2B5EF4-FFF2-40B4-BE49-F238E27FC236}">
                  <a16:creationId xmlns:a16="http://schemas.microsoft.com/office/drawing/2014/main" id="{1672AED5-9466-CD97-B59C-A920F89F3088}"/>
                </a:ext>
              </a:extLst>
            </p:cNvPr>
            <p:cNvSpPr>
              <a:spLocks/>
            </p:cNvSpPr>
            <p:nvPr/>
          </p:nvSpPr>
          <p:spPr bwMode="auto">
            <a:xfrm>
              <a:off x="8048790" y="3257365"/>
              <a:ext cx="76183" cy="49201"/>
            </a:xfrm>
            <a:custGeom>
              <a:avLst/>
              <a:gdLst>
                <a:gd name="T0" fmla="*/ 48 w 48"/>
                <a:gd name="T1" fmla="*/ 0 h 31"/>
                <a:gd name="T2" fmla="*/ 43 w 48"/>
                <a:gd name="T3" fmla="*/ 15 h 31"/>
                <a:gd name="T4" fmla="*/ 46 w 48"/>
                <a:gd name="T5" fmla="*/ 21 h 31"/>
                <a:gd name="T6" fmla="*/ 43 w 48"/>
                <a:gd name="T7" fmla="*/ 31 h 31"/>
                <a:gd name="T8" fmla="*/ 30 w 48"/>
                <a:gd name="T9" fmla="*/ 23 h 31"/>
                <a:gd name="T10" fmla="*/ 22 w 48"/>
                <a:gd name="T11" fmla="*/ 21 h 31"/>
                <a:gd name="T12" fmla="*/ 0 w 48"/>
                <a:gd name="T13" fmla="*/ 12 h 31"/>
                <a:gd name="T14" fmla="*/ 1 w 48"/>
                <a:gd name="T15" fmla="*/ 2 h 31"/>
                <a:gd name="T16" fmla="*/ 20 w 48"/>
                <a:gd name="T17" fmla="*/ 4 h 31"/>
                <a:gd name="T18" fmla="*/ 36 w 48"/>
                <a:gd name="T19" fmla="*/ 2 h 31"/>
                <a:gd name="T20" fmla="*/ 48 w 48"/>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1">
                  <a:moveTo>
                    <a:pt x="48" y="0"/>
                  </a:moveTo>
                  <a:lnTo>
                    <a:pt x="43" y="15"/>
                  </a:lnTo>
                  <a:lnTo>
                    <a:pt x="46" y="21"/>
                  </a:lnTo>
                  <a:lnTo>
                    <a:pt x="43" y="31"/>
                  </a:lnTo>
                  <a:lnTo>
                    <a:pt x="30" y="23"/>
                  </a:lnTo>
                  <a:lnTo>
                    <a:pt x="22" y="21"/>
                  </a:lnTo>
                  <a:lnTo>
                    <a:pt x="0" y="12"/>
                  </a:lnTo>
                  <a:lnTo>
                    <a:pt x="1" y="2"/>
                  </a:lnTo>
                  <a:lnTo>
                    <a:pt x="20" y="4"/>
                  </a:lnTo>
                  <a:lnTo>
                    <a:pt x="36" y="2"/>
                  </a:lnTo>
                  <a:lnTo>
                    <a:pt x="48"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2" name="Freeform 124">
              <a:extLst>
                <a:ext uri="{FF2B5EF4-FFF2-40B4-BE49-F238E27FC236}">
                  <a16:creationId xmlns:a16="http://schemas.microsoft.com/office/drawing/2014/main" id="{E541C7DE-D5F8-72DF-71B4-CC719812CA43}"/>
                </a:ext>
              </a:extLst>
            </p:cNvPr>
            <p:cNvSpPr>
              <a:spLocks/>
            </p:cNvSpPr>
            <p:nvPr/>
          </p:nvSpPr>
          <p:spPr bwMode="auto">
            <a:xfrm>
              <a:off x="7939276" y="3168485"/>
              <a:ext cx="41266" cy="68247"/>
            </a:xfrm>
            <a:custGeom>
              <a:avLst/>
              <a:gdLst>
                <a:gd name="T0" fmla="*/ 16 w 26"/>
                <a:gd name="T1" fmla="*/ 0 h 43"/>
                <a:gd name="T2" fmla="*/ 26 w 26"/>
                <a:gd name="T3" fmla="*/ 13 h 43"/>
                <a:gd name="T4" fmla="*/ 24 w 26"/>
                <a:gd name="T5" fmla="*/ 38 h 43"/>
                <a:gd name="T6" fmla="*/ 18 w 26"/>
                <a:gd name="T7" fmla="*/ 37 h 43"/>
                <a:gd name="T8" fmla="*/ 11 w 26"/>
                <a:gd name="T9" fmla="*/ 43 h 43"/>
                <a:gd name="T10" fmla="*/ 5 w 26"/>
                <a:gd name="T11" fmla="*/ 38 h 43"/>
                <a:gd name="T12" fmla="*/ 4 w 26"/>
                <a:gd name="T13" fmla="*/ 15 h 43"/>
                <a:gd name="T14" fmla="*/ 0 w 26"/>
                <a:gd name="T15" fmla="*/ 4 h 43"/>
                <a:gd name="T16" fmla="*/ 9 w 26"/>
                <a:gd name="T17" fmla="*/ 6 h 43"/>
                <a:gd name="T18" fmla="*/ 16 w 26"/>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3">
                  <a:moveTo>
                    <a:pt x="16" y="0"/>
                  </a:moveTo>
                  <a:lnTo>
                    <a:pt x="26" y="13"/>
                  </a:lnTo>
                  <a:lnTo>
                    <a:pt x="24" y="38"/>
                  </a:lnTo>
                  <a:lnTo>
                    <a:pt x="18" y="37"/>
                  </a:lnTo>
                  <a:lnTo>
                    <a:pt x="11" y="43"/>
                  </a:lnTo>
                  <a:lnTo>
                    <a:pt x="5" y="38"/>
                  </a:lnTo>
                  <a:lnTo>
                    <a:pt x="4" y="15"/>
                  </a:lnTo>
                  <a:lnTo>
                    <a:pt x="0" y="4"/>
                  </a:lnTo>
                  <a:lnTo>
                    <a:pt x="9" y="6"/>
                  </a:lnTo>
                  <a:lnTo>
                    <a:pt x="16"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25">
              <a:extLst>
                <a:ext uri="{FF2B5EF4-FFF2-40B4-BE49-F238E27FC236}">
                  <a16:creationId xmlns:a16="http://schemas.microsoft.com/office/drawing/2014/main" id="{7BA31926-A4E9-CA26-0E9F-BC20D867A9F1}"/>
                </a:ext>
              </a:extLst>
            </p:cNvPr>
            <p:cNvSpPr>
              <a:spLocks/>
            </p:cNvSpPr>
            <p:nvPr/>
          </p:nvSpPr>
          <p:spPr bwMode="auto">
            <a:xfrm>
              <a:off x="7899598" y="2992314"/>
              <a:ext cx="293623" cy="274575"/>
            </a:xfrm>
            <a:custGeom>
              <a:avLst/>
              <a:gdLst>
                <a:gd name="T0" fmla="*/ 104 w 185"/>
                <a:gd name="T1" fmla="*/ 21 h 173"/>
                <a:gd name="T2" fmla="*/ 96 w 185"/>
                <a:gd name="T3" fmla="*/ 26 h 173"/>
                <a:gd name="T4" fmla="*/ 86 w 185"/>
                <a:gd name="T5" fmla="*/ 41 h 173"/>
                <a:gd name="T6" fmla="*/ 90 w 185"/>
                <a:gd name="T7" fmla="*/ 56 h 173"/>
                <a:gd name="T8" fmla="*/ 113 w 185"/>
                <a:gd name="T9" fmla="*/ 81 h 173"/>
                <a:gd name="T10" fmla="*/ 143 w 185"/>
                <a:gd name="T11" fmla="*/ 96 h 173"/>
                <a:gd name="T12" fmla="*/ 143 w 185"/>
                <a:gd name="T13" fmla="*/ 104 h 173"/>
                <a:gd name="T14" fmla="*/ 169 w 185"/>
                <a:gd name="T15" fmla="*/ 117 h 173"/>
                <a:gd name="T16" fmla="*/ 185 w 185"/>
                <a:gd name="T17" fmla="*/ 130 h 173"/>
                <a:gd name="T18" fmla="*/ 174 w 185"/>
                <a:gd name="T19" fmla="*/ 128 h 173"/>
                <a:gd name="T20" fmla="*/ 154 w 185"/>
                <a:gd name="T21" fmla="*/ 138 h 173"/>
                <a:gd name="T22" fmla="*/ 165 w 185"/>
                <a:gd name="T23" fmla="*/ 154 h 173"/>
                <a:gd name="T24" fmla="*/ 151 w 185"/>
                <a:gd name="T25" fmla="*/ 172 h 173"/>
                <a:gd name="T26" fmla="*/ 144 w 185"/>
                <a:gd name="T27" fmla="*/ 167 h 173"/>
                <a:gd name="T28" fmla="*/ 150 w 185"/>
                <a:gd name="T29" fmla="*/ 153 h 173"/>
                <a:gd name="T30" fmla="*/ 138 w 185"/>
                <a:gd name="T31" fmla="*/ 132 h 173"/>
                <a:gd name="T32" fmla="*/ 126 w 185"/>
                <a:gd name="T33" fmla="*/ 122 h 173"/>
                <a:gd name="T34" fmla="*/ 109 w 185"/>
                <a:gd name="T35" fmla="*/ 111 h 173"/>
                <a:gd name="T36" fmla="*/ 85 w 185"/>
                <a:gd name="T37" fmla="*/ 101 h 173"/>
                <a:gd name="T38" fmla="*/ 60 w 185"/>
                <a:gd name="T39" fmla="*/ 78 h 173"/>
                <a:gd name="T40" fmla="*/ 46 w 185"/>
                <a:gd name="T41" fmla="*/ 58 h 173"/>
                <a:gd name="T42" fmla="*/ 27 w 185"/>
                <a:gd name="T43" fmla="*/ 54 h 173"/>
                <a:gd name="T44" fmla="*/ 12 w 185"/>
                <a:gd name="T45" fmla="*/ 64 h 173"/>
                <a:gd name="T46" fmla="*/ 5 w 185"/>
                <a:gd name="T47" fmla="*/ 53 h 173"/>
                <a:gd name="T48" fmla="*/ 6 w 185"/>
                <a:gd name="T49" fmla="*/ 33 h 173"/>
                <a:gd name="T50" fmla="*/ 2 w 185"/>
                <a:gd name="T51" fmla="*/ 21 h 173"/>
                <a:gd name="T52" fmla="*/ 15 w 185"/>
                <a:gd name="T53" fmla="*/ 24 h 173"/>
                <a:gd name="T54" fmla="*/ 26 w 185"/>
                <a:gd name="T55" fmla="*/ 21 h 173"/>
                <a:gd name="T56" fmla="*/ 36 w 185"/>
                <a:gd name="T57" fmla="*/ 12 h 173"/>
                <a:gd name="T58" fmla="*/ 54 w 185"/>
                <a:gd name="T59" fmla="*/ 12 h 173"/>
                <a:gd name="T60" fmla="*/ 64 w 185"/>
                <a:gd name="T61" fmla="*/ 7 h 173"/>
                <a:gd name="T62" fmla="*/ 80 w 185"/>
                <a:gd name="T63" fmla="*/ 0 h 173"/>
                <a:gd name="T64" fmla="*/ 106 w 185"/>
                <a:gd name="T65"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73">
                  <a:moveTo>
                    <a:pt x="106" y="12"/>
                  </a:moveTo>
                  <a:lnTo>
                    <a:pt x="104" y="21"/>
                  </a:lnTo>
                  <a:lnTo>
                    <a:pt x="109" y="29"/>
                  </a:lnTo>
                  <a:lnTo>
                    <a:pt x="96" y="26"/>
                  </a:lnTo>
                  <a:lnTo>
                    <a:pt x="85" y="32"/>
                  </a:lnTo>
                  <a:lnTo>
                    <a:pt x="86" y="41"/>
                  </a:lnTo>
                  <a:lnTo>
                    <a:pt x="84" y="47"/>
                  </a:lnTo>
                  <a:lnTo>
                    <a:pt x="90" y="56"/>
                  </a:lnTo>
                  <a:lnTo>
                    <a:pt x="105" y="66"/>
                  </a:lnTo>
                  <a:lnTo>
                    <a:pt x="113" y="81"/>
                  </a:lnTo>
                  <a:lnTo>
                    <a:pt x="131" y="97"/>
                  </a:lnTo>
                  <a:lnTo>
                    <a:pt x="143" y="96"/>
                  </a:lnTo>
                  <a:lnTo>
                    <a:pt x="147" y="101"/>
                  </a:lnTo>
                  <a:lnTo>
                    <a:pt x="143" y="104"/>
                  </a:lnTo>
                  <a:lnTo>
                    <a:pt x="157" y="111"/>
                  </a:lnTo>
                  <a:lnTo>
                    <a:pt x="169" y="117"/>
                  </a:lnTo>
                  <a:lnTo>
                    <a:pt x="183" y="127"/>
                  </a:lnTo>
                  <a:lnTo>
                    <a:pt x="185" y="130"/>
                  </a:lnTo>
                  <a:lnTo>
                    <a:pt x="183" y="137"/>
                  </a:lnTo>
                  <a:lnTo>
                    <a:pt x="174" y="128"/>
                  </a:lnTo>
                  <a:lnTo>
                    <a:pt x="160" y="125"/>
                  </a:lnTo>
                  <a:lnTo>
                    <a:pt x="154" y="138"/>
                  </a:lnTo>
                  <a:lnTo>
                    <a:pt x="166" y="144"/>
                  </a:lnTo>
                  <a:lnTo>
                    <a:pt x="165" y="154"/>
                  </a:lnTo>
                  <a:lnTo>
                    <a:pt x="158" y="155"/>
                  </a:lnTo>
                  <a:lnTo>
                    <a:pt x="151" y="172"/>
                  </a:lnTo>
                  <a:lnTo>
                    <a:pt x="144" y="173"/>
                  </a:lnTo>
                  <a:lnTo>
                    <a:pt x="144" y="167"/>
                  </a:lnTo>
                  <a:lnTo>
                    <a:pt x="147" y="157"/>
                  </a:lnTo>
                  <a:lnTo>
                    <a:pt x="150" y="153"/>
                  </a:lnTo>
                  <a:lnTo>
                    <a:pt x="143" y="142"/>
                  </a:lnTo>
                  <a:lnTo>
                    <a:pt x="138" y="132"/>
                  </a:lnTo>
                  <a:lnTo>
                    <a:pt x="131" y="130"/>
                  </a:lnTo>
                  <a:lnTo>
                    <a:pt x="126" y="122"/>
                  </a:lnTo>
                  <a:lnTo>
                    <a:pt x="116" y="118"/>
                  </a:lnTo>
                  <a:lnTo>
                    <a:pt x="109" y="111"/>
                  </a:lnTo>
                  <a:lnTo>
                    <a:pt x="97" y="109"/>
                  </a:lnTo>
                  <a:lnTo>
                    <a:pt x="85" y="101"/>
                  </a:lnTo>
                  <a:lnTo>
                    <a:pt x="70" y="89"/>
                  </a:lnTo>
                  <a:lnTo>
                    <a:pt x="60" y="78"/>
                  </a:lnTo>
                  <a:lnTo>
                    <a:pt x="54" y="60"/>
                  </a:lnTo>
                  <a:lnTo>
                    <a:pt x="46" y="58"/>
                  </a:lnTo>
                  <a:lnTo>
                    <a:pt x="34" y="52"/>
                  </a:lnTo>
                  <a:lnTo>
                    <a:pt x="27" y="54"/>
                  </a:lnTo>
                  <a:lnTo>
                    <a:pt x="18" y="63"/>
                  </a:lnTo>
                  <a:lnTo>
                    <a:pt x="12" y="64"/>
                  </a:lnTo>
                  <a:lnTo>
                    <a:pt x="14" y="56"/>
                  </a:lnTo>
                  <a:lnTo>
                    <a:pt x="5" y="53"/>
                  </a:lnTo>
                  <a:lnTo>
                    <a:pt x="0" y="39"/>
                  </a:lnTo>
                  <a:lnTo>
                    <a:pt x="6" y="33"/>
                  </a:lnTo>
                  <a:lnTo>
                    <a:pt x="1" y="26"/>
                  </a:lnTo>
                  <a:lnTo>
                    <a:pt x="2" y="21"/>
                  </a:lnTo>
                  <a:lnTo>
                    <a:pt x="8" y="25"/>
                  </a:lnTo>
                  <a:lnTo>
                    <a:pt x="15" y="24"/>
                  </a:lnTo>
                  <a:lnTo>
                    <a:pt x="23" y="18"/>
                  </a:lnTo>
                  <a:lnTo>
                    <a:pt x="26" y="21"/>
                  </a:lnTo>
                  <a:lnTo>
                    <a:pt x="33" y="20"/>
                  </a:lnTo>
                  <a:lnTo>
                    <a:pt x="36" y="12"/>
                  </a:lnTo>
                  <a:lnTo>
                    <a:pt x="48" y="15"/>
                  </a:lnTo>
                  <a:lnTo>
                    <a:pt x="54" y="12"/>
                  </a:lnTo>
                  <a:lnTo>
                    <a:pt x="54" y="4"/>
                  </a:lnTo>
                  <a:lnTo>
                    <a:pt x="64" y="7"/>
                  </a:lnTo>
                  <a:lnTo>
                    <a:pt x="66" y="4"/>
                  </a:lnTo>
                  <a:lnTo>
                    <a:pt x="80" y="0"/>
                  </a:lnTo>
                  <a:lnTo>
                    <a:pt x="83" y="6"/>
                  </a:lnTo>
                  <a:lnTo>
                    <a:pt x="106" y="1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26">
              <a:extLst>
                <a:ext uri="{FF2B5EF4-FFF2-40B4-BE49-F238E27FC236}">
                  <a16:creationId xmlns:a16="http://schemas.microsoft.com/office/drawing/2014/main" id="{D1A091FE-7CA9-4914-B6C0-902459B16194}"/>
                </a:ext>
              </a:extLst>
            </p:cNvPr>
            <p:cNvSpPr>
              <a:spLocks/>
            </p:cNvSpPr>
            <p:nvPr/>
          </p:nvSpPr>
          <p:spPr bwMode="auto">
            <a:xfrm>
              <a:off x="5682343" y="3852543"/>
              <a:ext cx="55550" cy="25394"/>
            </a:xfrm>
            <a:custGeom>
              <a:avLst/>
              <a:gdLst>
                <a:gd name="T0" fmla="*/ 23 w 35"/>
                <a:gd name="T1" fmla="*/ 12 h 16"/>
                <a:gd name="T2" fmla="*/ 18 w 35"/>
                <a:gd name="T3" fmla="*/ 16 h 16"/>
                <a:gd name="T4" fmla="*/ 9 w 35"/>
                <a:gd name="T5" fmla="*/ 12 h 16"/>
                <a:gd name="T6" fmla="*/ 0 w 35"/>
                <a:gd name="T7" fmla="*/ 5 h 16"/>
                <a:gd name="T8" fmla="*/ 3 w 35"/>
                <a:gd name="T9" fmla="*/ 1 h 16"/>
                <a:gd name="T10" fmla="*/ 10 w 35"/>
                <a:gd name="T11" fmla="*/ 0 h 16"/>
                <a:gd name="T12" fmla="*/ 14 w 35"/>
                <a:gd name="T13" fmla="*/ 0 h 16"/>
                <a:gd name="T14" fmla="*/ 25 w 35"/>
                <a:gd name="T15" fmla="*/ 2 h 16"/>
                <a:gd name="T16" fmla="*/ 33 w 35"/>
                <a:gd name="T17" fmla="*/ 7 h 16"/>
                <a:gd name="T18" fmla="*/ 35 w 35"/>
                <a:gd name="T19" fmla="*/ 12 h 16"/>
                <a:gd name="T20" fmla="*/ 23 w 35"/>
                <a:gd name="T21" fmla="*/ 12 h 16"/>
                <a:gd name="T22" fmla="*/ 23 w 35"/>
                <a:gd name="T23"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6">
                  <a:moveTo>
                    <a:pt x="23" y="12"/>
                  </a:moveTo>
                  <a:lnTo>
                    <a:pt x="18" y="16"/>
                  </a:lnTo>
                  <a:lnTo>
                    <a:pt x="9" y="12"/>
                  </a:lnTo>
                  <a:lnTo>
                    <a:pt x="0" y="5"/>
                  </a:lnTo>
                  <a:lnTo>
                    <a:pt x="3" y="1"/>
                  </a:lnTo>
                  <a:lnTo>
                    <a:pt x="10" y="0"/>
                  </a:lnTo>
                  <a:lnTo>
                    <a:pt x="14" y="0"/>
                  </a:lnTo>
                  <a:lnTo>
                    <a:pt x="25" y="2"/>
                  </a:lnTo>
                  <a:lnTo>
                    <a:pt x="33" y="7"/>
                  </a:lnTo>
                  <a:lnTo>
                    <a:pt x="35" y="12"/>
                  </a:lnTo>
                  <a:lnTo>
                    <a:pt x="23" y="12"/>
                  </a:lnTo>
                  <a:lnTo>
                    <a:pt x="23" y="1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127">
              <a:extLst>
                <a:ext uri="{FF2B5EF4-FFF2-40B4-BE49-F238E27FC236}">
                  <a16:creationId xmlns:a16="http://schemas.microsoft.com/office/drawing/2014/main" id="{13E1B121-3C01-94C0-6173-F2824213FB39}"/>
                </a:ext>
              </a:extLst>
            </p:cNvPr>
            <p:cNvSpPr>
              <a:spLocks/>
            </p:cNvSpPr>
            <p:nvPr/>
          </p:nvSpPr>
          <p:spPr bwMode="auto">
            <a:xfrm>
              <a:off x="8634450" y="3403382"/>
              <a:ext cx="99991" cy="126971"/>
            </a:xfrm>
            <a:custGeom>
              <a:avLst/>
              <a:gdLst>
                <a:gd name="T0" fmla="*/ 63 w 63"/>
                <a:gd name="T1" fmla="*/ 23 h 80"/>
                <a:gd name="T2" fmla="*/ 61 w 63"/>
                <a:gd name="T3" fmla="*/ 26 h 80"/>
                <a:gd name="T4" fmla="*/ 30 w 63"/>
                <a:gd name="T5" fmla="*/ 36 h 80"/>
                <a:gd name="T6" fmla="*/ 48 w 63"/>
                <a:gd name="T7" fmla="*/ 55 h 80"/>
                <a:gd name="T8" fmla="*/ 43 w 63"/>
                <a:gd name="T9" fmla="*/ 58 h 80"/>
                <a:gd name="T10" fmla="*/ 41 w 63"/>
                <a:gd name="T11" fmla="*/ 64 h 80"/>
                <a:gd name="T12" fmla="*/ 29 w 63"/>
                <a:gd name="T13" fmla="*/ 67 h 80"/>
                <a:gd name="T14" fmla="*/ 25 w 63"/>
                <a:gd name="T15" fmla="*/ 74 h 80"/>
                <a:gd name="T16" fmla="*/ 19 w 63"/>
                <a:gd name="T17" fmla="*/ 80 h 80"/>
                <a:gd name="T18" fmla="*/ 1 w 63"/>
                <a:gd name="T19" fmla="*/ 76 h 80"/>
                <a:gd name="T20" fmla="*/ 0 w 63"/>
                <a:gd name="T21" fmla="*/ 74 h 80"/>
                <a:gd name="T22" fmla="*/ 5 w 63"/>
                <a:gd name="T23" fmla="*/ 44 h 80"/>
                <a:gd name="T24" fmla="*/ 4 w 63"/>
                <a:gd name="T25" fmla="*/ 36 h 80"/>
                <a:gd name="T26" fmla="*/ 6 w 63"/>
                <a:gd name="T27" fmla="*/ 30 h 80"/>
                <a:gd name="T28" fmla="*/ 5 w 63"/>
                <a:gd name="T29" fmla="*/ 19 h 80"/>
                <a:gd name="T30" fmla="*/ 7 w 63"/>
                <a:gd name="T31" fmla="*/ 13 h 80"/>
                <a:gd name="T32" fmla="*/ 25 w 63"/>
                <a:gd name="T33" fmla="*/ 21 h 80"/>
                <a:gd name="T34" fmla="*/ 54 w 63"/>
                <a:gd name="T35" fmla="*/ 0 h 80"/>
                <a:gd name="T36" fmla="*/ 63 w 63"/>
                <a:gd name="T3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80">
                  <a:moveTo>
                    <a:pt x="63" y="23"/>
                  </a:moveTo>
                  <a:lnTo>
                    <a:pt x="61" y="26"/>
                  </a:lnTo>
                  <a:lnTo>
                    <a:pt x="30" y="36"/>
                  </a:lnTo>
                  <a:lnTo>
                    <a:pt x="48" y="55"/>
                  </a:lnTo>
                  <a:lnTo>
                    <a:pt x="43" y="58"/>
                  </a:lnTo>
                  <a:lnTo>
                    <a:pt x="41" y="64"/>
                  </a:lnTo>
                  <a:lnTo>
                    <a:pt x="29" y="67"/>
                  </a:lnTo>
                  <a:lnTo>
                    <a:pt x="25" y="74"/>
                  </a:lnTo>
                  <a:lnTo>
                    <a:pt x="19" y="80"/>
                  </a:lnTo>
                  <a:lnTo>
                    <a:pt x="1" y="76"/>
                  </a:lnTo>
                  <a:lnTo>
                    <a:pt x="0" y="74"/>
                  </a:lnTo>
                  <a:lnTo>
                    <a:pt x="5" y="44"/>
                  </a:lnTo>
                  <a:lnTo>
                    <a:pt x="4" y="36"/>
                  </a:lnTo>
                  <a:lnTo>
                    <a:pt x="6" y="30"/>
                  </a:lnTo>
                  <a:lnTo>
                    <a:pt x="5" y="19"/>
                  </a:lnTo>
                  <a:lnTo>
                    <a:pt x="7" y="13"/>
                  </a:lnTo>
                  <a:lnTo>
                    <a:pt x="25" y="21"/>
                  </a:lnTo>
                  <a:lnTo>
                    <a:pt x="54" y="0"/>
                  </a:lnTo>
                  <a:lnTo>
                    <a:pt x="63" y="2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Freeform 128">
              <a:extLst>
                <a:ext uri="{FF2B5EF4-FFF2-40B4-BE49-F238E27FC236}">
                  <a16:creationId xmlns:a16="http://schemas.microsoft.com/office/drawing/2014/main" id="{E431BBED-791C-6B20-90F9-5420A75B2DD6}"/>
                </a:ext>
              </a:extLst>
            </p:cNvPr>
            <p:cNvSpPr>
              <a:spLocks/>
            </p:cNvSpPr>
            <p:nvPr/>
          </p:nvSpPr>
          <p:spPr bwMode="auto">
            <a:xfrm>
              <a:off x="11086603" y="3374813"/>
              <a:ext cx="53963" cy="49201"/>
            </a:xfrm>
            <a:custGeom>
              <a:avLst/>
              <a:gdLst>
                <a:gd name="T0" fmla="*/ 30 w 34"/>
                <a:gd name="T1" fmla="*/ 3 h 31"/>
                <a:gd name="T2" fmla="*/ 34 w 34"/>
                <a:gd name="T3" fmla="*/ 10 h 31"/>
                <a:gd name="T4" fmla="*/ 31 w 34"/>
                <a:gd name="T5" fmla="*/ 22 h 31"/>
                <a:gd name="T6" fmla="*/ 22 w 34"/>
                <a:gd name="T7" fmla="*/ 15 h 31"/>
                <a:gd name="T8" fmla="*/ 15 w 34"/>
                <a:gd name="T9" fmla="*/ 20 h 31"/>
                <a:gd name="T10" fmla="*/ 16 w 34"/>
                <a:gd name="T11" fmla="*/ 31 h 31"/>
                <a:gd name="T12" fmla="*/ 3 w 34"/>
                <a:gd name="T13" fmla="*/ 25 h 31"/>
                <a:gd name="T14" fmla="*/ 0 w 34"/>
                <a:gd name="T15" fmla="*/ 17 h 31"/>
                <a:gd name="T16" fmla="*/ 3 w 34"/>
                <a:gd name="T17" fmla="*/ 5 h 31"/>
                <a:gd name="T18" fmla="*/ 14 w 34"/>
                <a:gd name="T19" fmla="*/ 8 h 31"/>
                <a:gd name="T20" fmla="*/ 17 w 34"/>
                <a:gd name="T21" fmla="*/ 0 h 31"/>
                <a:gd name="T22" fmla="*/ 30 w 34"/>
                <a:gd name="T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1">
                  <a:moveTo>
                    <a:pt x="30" y="3"/>
                  </a:moveTo>
                  <a:lnTo>
                    <a:pt x="34" y="10"/>
                  </a:lnTo>
                  <a:lnTo>
                    <a:pt x="31" y="22"/>
                  </a:lnTo>
                  <a:lnTo>
                    <a:pt x="22" y="15"/>
                  </a:lnTo>
                  <a:lnTo>
                    <a:pt x="15" y="20"/>
                  </a:lnTo>
                  <a:lnTo>
                    <a:pt x="16" y="31"/>
                  </a:lnTo>
                  <a:lnTo>
                    <a:pt x="3" y="25"/>
                  </a:lnTo>
                  <a:lnTo>
                    <a:pt x="0" y="17"/>
                  </a:lnTo>
                  <a:lnTo>
                    <a:pt x="3" y="5"/>
                  </a:lnTo>
                  <a:lnTo>
                    <a:pt x="14" y="8"/>
                  </a:lnTo>
                  <a:lnTo>
                    <a:pt x="17" y="0"/>
                  </a:lnTo>
                  <a:lnTo>
                    <a:pt x="30"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Freeform 129">
              <a:extLst>
                <a:ext uri="{FF2B5EF4-FFF2-40B4-BE49-F238E27FC236}">
                  <a16:creationId xmlns:a16="http://schemas.microsoft.com/office/drawing/2014/main" id="{1BEF393E-8C41-8207-52FA-4D72BBB3B32A}"/>
                </a:ext>
              </a:extLst>
            </p:cNvPr>
            <p:cNvSpPr>
              <a:spLocks/>
            </p:cNvSpPr>
            <p:nvPr/>
          </p:nvSpPr>
          <p:spPr bwMode="auto">
            <a:xfrm>
              <a:off x="11013594" y="3162137"/>
              <a:ext cx="250771" cy="311079"/>
            </a:xfrm>
            <a:custGeom>
              <a:avLst/>
              <a:gdLst>
                <a:gd name="T0" fmla="*/ 148 w 158"/>
                <a:gd name="T1" fmla="*/ 81 h 196"/>
                <a:gd name="T2" fmla="*/ 151 w 158"/>
                <a:gd name="T3" fmla="*/ 96 h 196"/>
                <a:gd name="T4" fmla="*/ 158 w 158"/>
                <a:gd name="T5" fmla="*/ 105 h 196"/>
                <a:gd name="T6" fmla="*/ 156 w 158"/>
                <a:gd name="T7" fmla="*/ 119 h 196"/>
                <a:gd name="T8" fmla="*/ 140 w 158"/>
                <a:gd name="T9" fmla="*/ 128 h 196"/>
                <a:gd name="T10" fmla="*/ 113 w 158"/>
                <a:gd name="T11" fmla="*/ 128 h 196"/>
                <a:gd name="T12" fmla="*/ 100 w 158"/>
                <a:gd name="T13" fmla="*/ 151 h 196"/>
                <a:gd name="T14" fmla="*/ 86 w 158"/>
                <a:gd name="T15" fmla="*/ 143 h 196"/>
                <a:gd name="T16" fmla="*/ 79 w 158"/>
                <a:gd name="T17" fmla="*/ 129 h 196"/>
                <a:gd name="T18" fmla="*/ 54 w 158"/>
                <a:gd name="T19" fmla="*/ 133 h 196"/>
                <a:gd name="T20" fmla="*/ 38 w 158"/>
                <a:gd name="T21" fmla="*/ 142 h 196"/>
                <a:gd name="T22" fmla="*/ 20 w 158"/>
                <a:gd name="T23" fmla="*/ 142 h 196"/>
                <a:gd name="T24" fmla="*/ 42 w 158"/>
                <a:gd name="T25" fmla="*/ 156 h 196"/>
                <a:gd name="T26" fmla="*/ 44 w 158"/>
                <a:gd name="T27" fmla="*/ 189 h 196"/>
                <a:gd name="T28" fmla="*/ 37 w 158"/>
                <a:gd name="T29" fmla="*/ 196 h 196"/>
                <a:gd name="T30" fmla="*/ 26 w 158"/>
                <a:gd name="T31" fmla="*/ 189 h 196"/>
                <a:gd name="T32" fmla="*/ 23 w 158"/>
                <a:gd name="T33" fmla="*/ 172 h 196"/>
                <a:gd name="T34" fmla="*/ 11 w 158"/>
                <a:gd name="T35" fmla="*/ 167 h 196"/>
                <a:gd name="T36" fmla="*/ 0 w 158"/>
                <a:gd name="T37" fmla="*/ 154 h 196"/>
                <a:gd name="T38" fmla="*/ 12 w 158"/>
                <a:gd name="T39" fmla="*/ 148 h 196"/>
                <a:gd name="T40" fmla="*/ 15 w 158"/>
                <a:gd name="T41" fmla="*/ 136 h 196"/>
                <a:gd name="T42" fmla="*/ 27 w 158"/>
                <a:gd name="T43" fmla="*/ 126 h 196"/>
                <a:gd name="T44" fmla="*/ 33 w 158"/>
                <a:gd name="T45" fmla="*/ 113 h 196"/>
                <a:gd name="T46" fmla="*/ 62 w 158"/>
                <a:gd name="T47" fmla="*/ 108 h 196"/>
                <a:gd name="T48" fmla="*/ 80 w 158"/>
                <a:gd name="T49" fmla="*/ 111 h 196"/>
                <a:gd name="T50" fmla="*/ 80 w 158"/>
                <a:gd name="T51" fmla="*/ 77 h 196"/>
                <a:gd name="T52" fmla="*/ 95 w 158"/>
                <a:gd name="T53" fmla="*/ 87 h 196"/>
                <a:gd name="T54" fmla="*/ 108 w 158"/>
                <a:gd name="T55" fmla="*/ 68 h 196"/>
                <a:gd name="T56" fmla="*/ 114 w 158"/>
                <a:gd name="T57" fmla="*/ 60 h 196"/>
                <a:gd name="T58" fmla="*/ 111 w 158"/>
                <a:gd name="T59" fmla="*/ 37 h 196"/>
                <a:gd name="T60" fmla="*/ 96 w 158"/>
                <a:gd name="T61" fmla="*/ 16 h 196"/>
                <a:gd name="T62" fmla="*/ 95 w 158"/>
                <a:gd name="T63" fmla="*/ 4 h 196"/>
                <a:gd name="T64" fmla="*/ 109 w 158"/>
                <a:gd name="T65" fmla="*/ 0 h 196"/>
                <a:gd name="T66" fmla="*/ 134 w 158"/>
                <a:gd name="T67" fmla="*/ 27 h 196"/>
                <a:gd name="T68" fmla="*/ 142 w 158"/>
                <a:gd name="T69" fmla="*/ 42 h 196"/>
                <a:gd name="T70" fmla="*/ 138 w 158"/>
                <a:gd name="T71" fmla="*/ 61 h 196"/>
                <a:gd name="T72" fmla="*/ 148 w 158"/>
                <a:gd name="T7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96">
                  <a:moveTo>
                    <a:pt x="148" y="81"/>
                  </a:moveTo>
                  <a:lnTo>
                    <a:pt x="151" y="96"/>
                  </a:lnTo>
                  <a:lnTo>
                    <a:pt x="158" y="105"/>
                  </a:lnTo>
                  <a:lnTo>
                    <a:pt x="156" y="119"/>
                  </a:lnTo>
                  <a:lnTo>
                    <a:pt x="140" y="128"/>
                  </a:lnTo>
                  <a:lnTo>
                    <a:pt x="113" y="128"/>
                  </a:lnTo>
                  <a:lnTo>
                    <a:pt x="100" y="151"/>
                  </a:lnTo>
                  <a:lnTo>
                    <a:pt x="86" y="143"/>
                  </a:lnTo>
                  <a:lnTo>
                    <a:pt x="79" y="129"/>
                  </a:lnTo>
                  <a:lnTo>
                    <a:pt x="54" y="133"/>
                  </a:lnTo>
                  <a:lnTo>
                    <a:pt x="38" y="142"/>
                  </a:lnTo>
                  <a:lnTo>
                    <a:pt x="20" y="142"/>
                  </a:lnTo>
                  <a:lnTo>
                    <a:pt x="42" y="156"/>
                  </a:lnTo>
                  <a:lnTo>
                    <a:pt x="44" y="189"/>
                  </a:lnTo>
                  <a:lnTo>
                    <a:pt x="37" y="196"/>
                  </a:lnTo>
                  <a:lnTo>
                    <a:pt x="26" y="189"/>
                  </a:lnTo>
                  <a:lnTo>
                    <a:pt x="23" y="172"/>
                  </a:lnTo>
                  <a:lnTo>
                    <a:pt x="11" y="167"/>
                  </a:lnTo>
                  <a:lnTo>
                    <a:pt x="0" y="154"/>
                  </a:lnTo>
                  <a:lnTo>
                    <a:pt x="12" y="148"/>
                  </a:lnTo>
                  <a:lnTo>
                    <a:pt x="15" y="136"/>
                  </a:lnTo>
                  <a:lnTo>
                    <a:pt x="27" y="126"/>
                  </a:lnTo>
                  <a:lnTo>
                    <a:pt x="33" y="113"/>
                  </a:lnTo>
                  <a:lnTo>
                    <a:pt x="62" y="108"/>
                  </a:lnTo>
                  <a:lnTo>
                    <a:pt x="80" y="111"/>
                  </a:lnTo>
                  <a:lnTo>
                    <a:pt x="80" y="77"/>
                  </a:lnTo>
                  <a:lnTo>
                    <a:pt x="95" y="87"/>
                  </a:lnTo>
                  <a:lnTo>
                    <a:pt x="108" y="68"/>
                  </a:lnTo>
                  <a:lnTo>
                    <a:pt x="114" y="60"/>
                  </a:lnTo>
                  <a:lnTo>
                    <a:pt x="111" y="37"/>
                  </a:lnTo>
                  <a:lnTo>
                    <a:pt x="96" y="16"/>
                  </a:lnTo>
                  <a:lnTo>
                    <a:pt x="95" y="4"/>
                  </a:lnTo>
                  <a:lnTo>
                    <a:pt x="109" y="0"/>
                  </a:lnTo>
                  <a:lnTo>
                    <a:pt x="134" y="27"/>
                  </a:lnTo>
                  <a:lnTo>
                    <a:pt x="142" y="42"/>
                  </a:lnTo>
                  <a:lnTo>
                    <a:pt x="138" y="61"/>
                  </a:lnTo>
                  <a:lnTo>
                    <a:pt x="148" y="8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8" name="Freeform 130">
              <a:extLst>
                <a:ext uri="{FF2B5EF4-FFF2-40B4-BE49-F238E27FC236}">
                  <a16:creationId xmlns:a16="http://schemas.microsoft.com/office/drawing/2014/main" id="{ED4E342B-53F7-8B71-A29C-A268208583AA}"/>
                </a:ext>
              </a:extLst>
            </p:cNvPr>
            <p:cNvSpPr>
              <a:spLocks/>
            </p:cNvSpPr>
            <p:nvPr/>
          </p:nvSpPr>
          <p:spPr bwMode="auto">
            <a:xfrm>
              <a:off x="11119934" y="3038340"/>
              <a:ext cx="131733" cy="117448"/>
            </a:xfrm>
            <a:custGeom>
              <a:avLst/>
              <a:gdLst>
                <a:gd name="T0" fmla="*/ 47 w 83"/>
                <a:gd name="T1" fmla="*/ 26 h 74"/>
                <a:gd name="T2" fmla="*/ 60 w 83"/>
                <a:gd name="T3" fmla="*/ 30 h 74"/>
                <a:gd name="T4" fmla="*/ 65 w 83"/>
                <a:gd name="T5" fmla="*/ 22 h 74"/>
                <a:gd name="T6" fmla="*/ 83 w 83"/>
                <a:gd name="T7" fmla="*/ 43 h 74"/>
                <a:gd name="T8" fmla="*/ 64 w 83"/>
                <a:gd name="T9" fmla="*/ 48 h 74"/>
                <a:gd name="T10" fmla="*/ 63 w 83"/>
                <a:gd name="T11" fmla="*/ 67 h 74"/>
                <a:gd name="T12" fmla="*/ 30 w 83"/>
                <a:gd name="T13" fmla="*/ 54 h 74"/>
                <a:gd name="T14" fmla="*/ 36 w 83"/>
                <a:gd name="T15" fmla="*/ 74 h 74"/>
                <a:gd name="T16" fmla="*/ 18 w 83"/>
                <a:gd name="T17" fmla="*/ 74 h 74"/>
                <a:gd name="T18" fmla="*/ 4 w 83"/>
                <a:gd name="T19" fmla="*/ 56 h 74"/>
                <a:gd name="T20" fmla="*/ 3 w 83"/>
                <a:gd name="T21" fmla="*/ 42 h 74"/>
                <a:gd name="T22" fmla="*/ 18 w 83"/>
                <a:gd name="T23" fmla="*/ 40 h 74"/>
                <a:gd name="T24" fmla="*/ 5 w 83"/>
                <a:gd name="T25" fmla="*/ 15 h 74"/>
                <a:gd name="T26" fmla="*/ 0 w 83"/>
                <a:gd name="T27" fmla="*/ 0 h 74"/>
                <a:gd name="T28" fmla="*/ 31 w 83"/>
                <a:gd name="T29" fmla="*/ 20 h 74"/>
                <a:gd name="T30" fmla="*/ 47 w 83"/>
                <a:gd name="T31"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74">
                  <a:moveTo>
                    <a:pt x="47" y="26"/>
                  </a:moveTo>
                  <a:lnTo>
                    <a:pt x="60" y="30"/>
                  </a:lnTo>
                  <a:lnTo>
                    <a:pt x="65" y="22"/>
                  </a:lnTo>
                  <a:lnTo>
                    <a:pt x="83" y="43"/>
                  </a:lnTo>
                  <a:lnTo>
                    <a:pt x="64" y="48"/>
                  </a:lnTo>
                  <a:lnTo>
                    <a:pt x="63" y="67"/>
                  </a:lnTo>
                  <a:lnTo>
                    <a:pt x="30" y="54"/>
                  </a:lnTo>
                  <a:lnTo>
                    <a:pt x="36" y="74"/>
                  </a:lnTo>
                  <a:lnTo>
                    <a:pt x="18" y="74"/>
                  </a:lnTo>
                  <a:lnTo>
                    <a:pt x="4" y="56"/>
                  </a:lnTo>
                  <a:lnTo>
                    <a:pt x="3" y="42"/>
                  </a:lnTo>
                  <a:lnTo>
                    <a:pt x="18" y="40"/>
                  </a:lnTo>
                  <a:lnTo>
                    <a:pt x="5" y="15"/>
                  </a:lnTo>
                  <a:lnTo>
                    <a:pt x="0" y="0"/>
                  </a:lnTo>
                  <a:lnTo>
                    <a:pt x="31" y="20"/>
                  </a:lnTo>
                  <a:lnTo>
                    <a:pt x="47" y="2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Freeform 131">
              <a:extLst>
                <a:ext uri="{FF2B5EF4-FFF2-40B4-BE49-F238E27FC236}">
                  <a16:creationId xmlns:a16="http://schemas.microsoft.com/office/drawing/2014/main" id="{6B190CE6-6EDC-79A1-A128-50642BFF7850}"/>
                </a:ext>
              </a:extLst>
            </p:cNvPr>
            <p:cNvSpPr>
              <a:spLocks/>
            </p:cNvSpPr>
            <p:nvPr/>
          </p:nvSpPr>
          <p:spPr bwMode="auto">
            <a:xfrm>
              <a:off x="8826495" y="2752654"/>
              <a:ext cx="944356" cy="431702"/>
            </a:xfrm>
            <a:custGeom>
              <a:avLst/>
              <a:gdLst>
                <a:gd name="T0" fmla="*/ 371 w 595"/>
                <a:gd name="T1" fmla="*/ 33 h 272"/>
                <a:gd name="T2" fmla="*/ 395 w 595"/>
                <a:gd name="T3" fmla="*/ 22 h 272"/>
                <a:gd name="T4" fmla="*/ 474 w 595"/>
                <a:gd name="T5" fmla="*/ 82 h 272"/>
                <a:gd name="T6" fmla="*/ 503 w 595"/>
                <a:gd name="T7" fmla="*/ 83 h 272"/>
                <a:gd name="T8" fmla="*/ 531 w 595"/>
                <a:gd name="T9" fmla="*/ 81 h 272"/>
                <a:gd name="T10" fmla="*/ 555 w 595"/>
                <a:gd name="T11" fmla="*/ 95 h 272"/>
                <a:gd name="T12" fmla="*/ 582 w 595"/>
                <a:gd name="T13" fmla="*/ 100 h 272"/>
                <a:gd name="T14" fmla="*/ 590 w 595"/>
                <a:gd name="T15" fmla="*/ 124 h 272"/>
                <a:gd name="T16" fmla="*/ 586 w 595"/>
                <a:gd name="T17" fmla="*/ 145 h 272"/>
                <a:gd name="T18" fmla="*/ 549 w 595"/>
                <a:gd name="T19" fmla="*/ 147 h 272"/>
                <a:gd name="T20" fmla="*/ 546 w 595"/>
                <a:gd name="T21" fmla="*/ 185 h 272"/>
                <a:gd name="T22" fmla="*/ 545 w 595"/>
                <a:gd name="T23" fmla="*/ 225 h 272"/>
                <a:gd name="T24" fmla="*/ 542 w 595"/>
                <a:gd name="T25" fmla="*/ 240 h 272"/>
                <a:gd name="T26" fmla="*/ 521 w 595"/>
                <a:gd name="T27" fmla="*/ 231 h 272"/>
                <a:gd name="T28" fmla="*/ 472 w 595"/>
                <a:gd name="T29" fmla="*/ 228 h 272"/>
                <a:gd name="T30" fmla="*/ 443 w 595"/>
                <a:gd name="T31" fmla="*/ 222 h 272"/>
                <a:gd name="T32" fmla="*/ 437 w 595"/>
                <a:gd name="T33" fmla="*/ 237 h 272"/>
                <a:gd name="T34" fmla="*/ 401 w 595"/>
                <a:gd name="T35" fmla="*/ 234 h 272"/>
                <a:gd name="T36" fmla="*/ 392 w 595"/>
                <a:gd name="T37" fmla="*/ 246 h 272"/>
                <a:gd name="T38" fmla="*/ 374 w 595"/>
                <a:gd name="T39" fmla="*/ 272 h 272"/>
                <a:gd name="T40" fmla="*/ 361 w 595"/>
                <a:gd name="T41" fmla="*/ 263 h 272"/>
                <a:gd name="T42" fmla="*/ 334 w 595"/>
                <a:gd name="T43" fmla="*/ 247 h 272"/>
                <a:gd name="T44" fmla="*/ 322 w 595"/>
                <a:gd name="T45" fmla="*/ 228 h 272"/>
                <a:gd name="T46" fmla="*/ 274 w 595"/>
                <a:gd name="T47" fmla="*/ 216 h 272"/>
                <a:gd name="T48" fmla="*/ 237 w 595"/>
                <a:gd name="T49" fmla="*/ 201 h 272"/>
                <a:gd name="T50" fmla="*/ 196 w 595"/>
                <a:gd name="T51" fmla="*/ 181 h 272"/>
                <a:gd name="T52" fmla="*/ 157 w 595"/>
                <a:gd name="T53" fmla="*/ 191 h 272"/>
                <a:gd name="T54" fmla="*/ 168 w 595"/>
                <a:gd name="T55" fmla="*/ 260 h 272"/>
                <a:gd name="T56" fmla="*/ 142 w 595"/>
                <a:gd name="T57" fmla="*/ 240 h 272"/>
                <a:gd name="T58" fmla="*/ 120 w 595"/>
                <a:gd name="T59" fmla="*/ 251 h 272"/>
                <a:gd name="T60" fmla="*/ 120 w 595"/>
                <a:gd name="T61" fmla="*/ 238 h 272"/>
                <a:gd name="T62" fmla="*/ 96 w 595"/>
                <a:gd name="T63" fmla="*/ 226 h 272"/>
                <a:gd name="T64" fmla="*/ 76 w 595"/>
                <a:gd name="T65" fmla="*/ 204 h 272"/>
                <a:gd name="T66" fmla="*/ 89 w 595"/>
                <a:gd name="T67" fmla="*/ 200 h 272"/>
                <a:gd name="T68" fmla="*/ 98 w 595"/>
                <a:gd name="T69" fmla="*/ 183 h 272"/>
                <a:gd name="T70" fmla="*/ 110 w 595"/>
                <a:gd name="T71" fmla="*/ 167 h 272"/>
                <a:gd name="T72" fmla="*/ 90 w 595"/>
                <a:gd name="T73" fmla="*/ 157 h 272"/>
                <a:gd name="T74" fmla="*/ 61 w 595"/>
                <a:gd name="T75" fmla="*/ 160 h 272"/>
                <a:gd name="T76" fmla="*/ 40 w 595"/>
                <a:gd name="T77" fmla="*/ 161 h 272"/>
                <a:gd name="T78" fmla="*/ 26 w 595"/>
                <a:gd name="T79" fmla="*/ 139 h 272"/>
                <a:gd name="T80" fmla="*/ 0 w 595"/>
                <a:gd name="T81" fmla="*/ 127 h 272"/>
                <a:gd name="T82" fmla="*/ 0 w 595"/>
                <a:gd name="T83" fmla="*/ 109 h 272"/>
                <a:gd name="T84" fmla="*/ 24 w 595"/>
                <a:gd name="T85" fmla="*/ 100 h 272"/>
                <a:gd name="T86" fmla="*/ 46 w 595"/>
                <a:gd name="T87" fmla="*/ 66 h 272"/>
                <a:gd name="T88" fmla="*/ 104 w 595"/>
                <a:gd name="T89" fmla="*/ 79 h 272"/>
                <a:gd name="T90" fmla="*/ 137 w 595"/>
                <a:gd name="T91" fmla="*/ 78 h 272"/>
                <a:gd name="T92" fmla="*/ 181 w 595"/>
                <a:gd name="T93" fmla="*/ 88 h 272"/>
                <a:gd name="T94" fmla="*/ 204 w 595"/>
                <a:gd name="T95" fmla="*/ 83 h 272"/>
                <a:gd name="T96" fmla="*/ 177 w 595"/>
                <a:gd name="T97" fmla="*/ 62 h 272"/>
                <a:gd name="T98" fmla="*/ 183 w 595"/>
                <a:gd name="T99" fmla="*/ 48 h 272"/>
                <a:gd name="T100" fmla="*/ 180 w 595"/>
                <a:gd name="T101" fmla="*/ 31 h 272"/>
                <a:gd name="T102" fmla="*/ 234 w 595"/>
                <a:gd name="T103" fmla="*/ 18 h 272"/>
                <a:gd name="T104" fmla="*/ 272 w 595"/>
                <a:gd name="T105" fmla="*/ 7 h 272"/>
                <a:gd name="T106" fmla="*/ 308 w 595"/>
                <a:gd name="T107" fmla="*/ 3 h 272"/>
                <a:gd name="T108" fmla="*/ 333 w 595"/>
                <a:gd name="T109" fmla="*/ 17 h 272"/>
                <a:gd name="T110" fmla="*/ 357 w 595"/>
                <a:gd name="T111" fmla="*/ 3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5" h="272">
                  <a:moveTo>
                    <a:pt x="357" y="34"/>
                  </a:moveTo>
                  <a:lnTo>
                    <a:pt x="371" y="33"/>
                  </a:lnTo>
                  <a:lnTo>
                    <a:pt x="398" y="16"/>
                  </a:lnTo>
                  <a:lnTo>
                    <a:pt x="395" y="22"/>
                  </a:lnTo>
                  <a:lnTo>
                    <a:pt x="420" y="35"/>
                  </a:lnTo>
                  <a:lnTo>
                    <a:pt x="474" y="82"/>
                  </a:lnTo>
                  <a:lnTo>
                    <a:pt x="478" y="72"/>
                  </a:lnTo>
                  <a:lnTo>
                    <a:pt x="503" y="83"/>
                  </a:lnTo>
                  <a:lnTo>
                    <a:pt x="521" y="78"/>
                  </a:lnTo>
                  <a:lnTo>
                    <a:pt x="531" y="81"/>
                  </a:lnTo>
                  <a:lnTo>
                    <a:pt x="543" y="92"/>
                  </a:lnTo>
                  <a:lnTo>
                    <a:pt x="555" y="95"/>
                  </a:lnTo>
                  <a:lnTo>
                    <a:pt x="565" y="103"/>
                  </a:lnTo>
                  <a:lnTo>
                    <a:pt x="582" y="100"/>
                  </a:lnTo>
                  <a:lnTo>
                    <a:pt x="595" y="112"/>
                  </a:lnTo>
                  <a:lnTo>
                    <a:pt x="590" y="124"/>
                  </a:lnTo>
                  <a:lnTo>
                    <a:pt x="579" y="126"/>
                  </a:lnTo>
                  <a:lnTo>
                    <a:pt x="586" y="145"/>
                  </a:lnTo>
                  <a:lnTo>
                    <a:pt x="581" y="153"/>
                  </a:lnTo>
                  <a:lnTo>
                    <a:pt x="549" y="147"/>
                  </a:lnTo>
                  <a:lnTo>
                    <a:pt x="552" y="180"/>
                  </a:lnTo>
                  <a:lnTo>
                    <a:pt x="546" y="185"/>
                  </a:lnTo>
                  <a:lnTo>
                    <a:pt x="520" y="192"/>
                  </a:lnTo>
                  <a:lnTo>
                    <a:pt x="545" y="225"/>
                  </a:lnTo>
                  <a:lnTo>
                    <a:pt x="537" y="229"/>
                  </a:lnTo>
                  <a:lnTo>
                    <a:pt x="542" y="240"/>
                  </a:lnTo>
                  <a:lnTo>
                    <a:pt x="531" y="237"/>
                  </a:lnTo>
                  <a:lnTo>
                    <a:pt x="521" y="231"/>
                  </a:lnTo>
                  <a:lnTo>
                    <a:pt x="498" y="229"/>
                  </a:lnTo>
                  <a:lnTo>
                    <a:pt x="472" y="228"/>
                  </a:lnTo>
                  <a:lnTo>
                    <a:pt x="468" y="230"/>
                  </a:lnTo>
                  <a:lnTo>
                    <a:pt x="443" y="222"/>
                  </a:lnTo>
                  <a:lnTo>
                    <a:pt x="436" y="226"/>
                  </a:lnTo>
                  <a:lnTo>
                    <a:pt x="437" y="237"/>
                  </a:lnTo>
                  <a:lnTo>
                    <a:pt x="410" y="231"/>
                  </a:lnTo>
                  <a:lnTo>
                    <a:pt x="401" y="234"/>
                  </a:lnTo>
                  <a:lnTo>
                    <a:pt x="400" y="242"/>
                  </a:lnTo>
                  <a:lnTo>
                    <a:pt x="392" y="246"/>
                  </a:lnTo>
                  <a:lnTo>
                    <a:pt x="377" y="258"/>
                  </a:lnTo>
                  <a:lnTo>
                    <a:pt x="374" y="272"/>
                  </a:lnTo>
                  <a:lnTo>
                    <a:pt x="368" y="272"/>
                  </a:lnTo>
                  <a:lnTo>
                    <a:pt x="361" y="263"/>
                  </a:lnTo>
                  <a:lnTo>
                    <a:pt x="341" y="263"/>
                  </a:lnTo>
                  <a:lnTo>
                    <a:pt x="334" y="247"/>
                  </a:lnTo>
                  <a:lnTo>
                    <a:pt x="326" y="247"/>
                  </a:lnTo>
                  <a:lnTo>
                    <a:pt x="322" y="228"/>
                  </a:lnTo>
                  <a:lnTo>
                    <a:pt x="299" y="215"/>
                  </a:lnTo>
                  <a:lnTo>
                    <a:pt x="274" y="216"/>
                  </a:lnTo>
                  <a:lnTo>
                    <a:pt x="257" y="218"/>
                  </a:lnTo>
                  <a:lnTo>
                    <a:pt x="237" y="201"/>
                  </a:lnTo>
                  <a:lnTo>
                    <a:pt x="223" y="195"/>
                  </a:lnTo>
                  <a:lnTo>
                    <a:pt x="196" y="181"/>
                  </a:lnTo>
                  <a:lnTo>
                    <a:pt x="192" y="180"/>
                  </a:lnTo>
                  <a:lnTo>
                    <a:pt x="157" y="191"/>
                  </a:lnTo>
                  <a:lnTo>
                    <a:pt x="175" y="260"/>
                  </a:lnTo>
                  <a:lnTo>
                    <a:pt x="168" y="260"/>
                  </a:lnTo>
                  <a:lnTo>
                    <a:pt x="154" y="246"/>
                  </a:lnTo>
                  <a:lnTo>
                    <a:pt x="142" y="240"/>
                  </a:lnTo>
                  <a:lnTo>
                    <a:pt x="126" y="244"/>
                  </a:lnTo>
                  <a:lnTo>
                    <a:pt x="120" y="251"/>
                  </a:lnTo>
                  <a:lnTo>
                    <a:pt x="118" y="246"/>
                  </a:lnTo>
                  <a:lnTo>
                    <a:pt x="120" y="238"/>
                  </a:lnTo>
                  <a:lnTo>
                    <a:pt x="115" y="232"/>
                  </a:lnTo>
                  <a:lnTo>
                    <a:pt x="96" y="226"/>
                  </a:lnTo>
                  <a:lnTo>
                    <a:pt x="86" y="209"/>
                  </a:lnTo>
                  <a:lnTo>
                    <a:pt x="76" y="204"/>
                  </a:lnTo>
                  <a:lnTo>
                    <a:pt x="74" y="197"/>
                  </a:lnTo>
                  <a:lnTo>
                    <a:pt x="89" y="200"/>
                  </a:lnTo>
                  <a:lnTo>
                    <a:pt x="86" y="186"/>
                  </a:lnTo>
                  <a:lnTo>
                    <a:pt x="98" y="183"/>
                  </a:lnTo>
                  <a:lnTo>
                    <a:pt x="112" y="186"/>
                  </a:lnTo>
                  <a:lnTo>
                    <a:pt x="110" y="167"/>
                  </a:lnTo>
                  <a:lnTo>
                    <a:pt x="105" y="156"/>
                  </a:lnTo>
                  <a:lnTo>
                    <a:pt x="90" y="157"/>
                  </a:lnTo>
                  <a:lnTo>
                    <a:pt x="76" y="152"/>
                  </a:lnTo>
                  <a:lnTo>
                    <a:pt x="61" y="160"/>
                  </a:lnTo>
                  <a:lnTo>
                    <a:pt x="48" y="164"/>
                  </a:lnTo>
                  <a:lnTo>
                    <a:pt x="40" y="161"/>
                  </a:lnTo>
                  <a:lnTo>
                    <a:pt x="39" y="152"/>
                  </a:lnTo>
                  <a:lnTo>
                    <a:pt x="26" y="139"/>
                  </a:lnTo>
                  <a:lnTo>
                    <a:pt x="15" y="140"/>
                  </a:lnTo>
                  <a:lnTo>
                    <a:pt x="0" y="127"/>
                  </a:lnTo>
                  <a:lnTo>
                    <a:pt x="5" y="113"/>
                  </a:lnTo>
                  <a:lnTo>
                    <a:pt x="0" y="109"/>
                  </a:lnTo>
                  <a:lnTo>
                    <a:pt x="6" y="89"/>
                  </a:lnTo>
                  <a:lnTo>
                    <a:pt x="24" y="100"/>
                  </a:lnTo>
                  <a:lnTo>
                    <a:pt x="22" y="86"/>
                  </a:lnTo>
                  <a:lnTo>
                    <a:pt x="46" y="66"/>
                  </a:lnTo>
                  <a:lnTo>
                    <a:pt x="69" y="66"/>
                  </a:lnTo>
                  <a:lnTo>
                    <a:pt x="104" y="79"/>
                  </a:lnTo>
                  <a:lnTo>
                    <a:pt x="123" y="86"/>
                  </a:lnTo>
                  <a:lnTo>
                    <a:pt x="137" y="78"/>
                  </a:lnTo>
                  <a:lnTo>
                    <a:pt x="160" y="78"/>
                  </a:lnTo>
                  <a:lnTo>
                    <a:pt x="181" y="88"/>
                  </a:lnTo>
                  <a:lnTo>
                    <a:pt x="183" y="82"/>
                  </a:lnTo>
                  <a:lnTo>
                    <a:pt x="204" y="83"/>
                  </a:lnTo>
                  <a:lnTo>
                    <a:pt x="205" y="75"/>
                  </a:lnTo>
                  <a:lnTo>
                    <a:pt x="177" y="62"/>
                  </a:lnTo>
                  <a:lnTo>
                    <a:pt x="187" y="53"/>
                  </a:lnTo>
                  <a:lnTo>
                    <a:pt x="183" y="48"/>
                  </a:lnTo>
                  <a:lnTo>
                    <a:pt x="195" y="43"/>
                  </a:lnTo>
                  <a:lnTo>
                    <a:pt x="180" y="31"/>
                  </a:lnTo>
                  <a:lnTo>
                    <a:pt x="183" y="25"/>
                  </a:lnTo>
                  <a:lnTo>
                    <a:pt x="234" y="18"/>
                  </a:lnTo>
                  <a:lnTo>
                    <a:pt x="239" y="14"/>
                  </a:lnTo>
                  <a:lnTo>
                    <a:pt x="272" y="7"/>
                  </a:lnTo>
                  <a:lnTo>
                    <a:pt x="280" y="0"/>
                  </a:lnTo>
                  <a:lnTo>
                    <a:pt x="308" y="3"/>
                  </a:lnTo>
                  <a:lnTo>
                    <a:pt x="320" y="22"/>
                  </a:lnTo>
                  <a:lnTo>
                    <a:pt x="333" y="17"/>
                  </a:lnTo>
                  <a:lnTo>
                    <a:pt x="354" y="24"/>
                  </a:lnTo>
                  <a:lnTo>
                    <a:pt x="357" y="34"/>
                  </a:lnTo>
                  <a:lnTo>
                    <a:pt x="357" y="3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0" name="Freeform 132">
              <a:extLst>
                <a:ext uri="{FF2B5EF4-FFF2-40B4-BE49-F238E27FC236}">
                  <a16:creationId xmlns:a16="http://schemas.microsoft.com/office/drawing/2014/main" id="{BAEEC3ED-57C2-A254-5ED5-04D9201638FA}"/>
                </a:ext>
              </a:extLst>
            </p:cNvPr>
            <p:cNvSpPr>
              <a:spLocks/>
            </p:cNvSpPr>
            <p:nvPr/>
          </p:nvSpPr>
          <p:spPr bwMode="auto">
            <a:xfrm>
              <a:off x="8642386" y="4244565"/>
              <a:ext cx="212679" cy="307905"/>
            </a:xfrm>
            <a:custGeom>
              <a:avLst/>
              <a:gdLst>
                <a:gd name="T0" fmla="*/ 134 w 134"/>
                <a:gd name="T1" fmla="*/ 31 h 194"/>
                <a:gd name="T2" fmla="*/ 119 w 134"/>
                <a:gd name="T3" fmla="*/ 52 h 194"/>
                <a:gd name="T4" fmla="*/ 120 w 134"/>
                <a:gd name="T5" fmla="*/ 121 h 194"/>
                <a:gd name="T6" fmla="*/ 129 w 134"/>
                <a:gd name="T7" fmla="*/ 137 h 194"/>
                <a:gd name="T8" fmla="*/ 117 w 134"/>
                <a:gd name="T9" fmla="*/ 145 h 194"/>
                <a:gd name="T10" fmla="*/ 114 w 134"/>
                <a:gd name="T11" fmla="*/ 153 h 194"/>
                <a:gd name="T12" fmla="*/ 107 w 134"/>
                <a:gd name="T13" fmla="*/ 154 h 194"/>
                <a:gd name="T14" fmla="*/ 105 w 134"/>
                <a:gd name="T15" fmla="*/ 168 h 194"/>
                <a:gd name="T16" fmla="*/ 99 w 134"/>
                <a:gd name="T17" fmla="*/ 175 h 194"/>
                <a:gd name="T18" fmla="*/ 96 w 134"/>
                <a:gd name="T19" fmla="*/ 188 h 194"/>
                <a:gd name="T20" fmla="*/ 89 w 134"/>
                <a:gd name="T21" fmla="*/ 194 h 194"/>
                <a:gd name="T22" fmla="*/ 65 w 134"/>
                <a:gd name="T23" fmla="*/ 175 h 194"/>
                <a:gd name="T24" fmla="*/ 64 w 134"/>
                <a:gd name="T25" fmla="*/ 164 h 194"/>
                <a:gd name="T26" fmla="*/ 3 w 134"/>
                <a:gd name="T27" fmla="*/ 125 h 194"/>
                <a:gd name="T28" fmla="*/ 5 w 134"/>
                <a:gd name="T29" fmla="*/ 111 h 194"/>
                <a:gd name="T30" fmla="*/ 0 w 134"/>
                <a:gd name="T31" fmla="*/ 104 h 194"/>
                <a:gd name="T32" fmla="*/ 0 w 134"/>
                <a:gd name="T33" fmla="*/ 103 h 194"/>
                <a:gd name="T34" fmla="*/ 5 w 134"/>
                <a:gd name="T35" fmla="*/ 95 h 194"/>
                <a:gd name="T36" fmla="*/ 14 w 134"/>
                <a:gd name="T37" fmla="*/ 83 h 194"/>
                <a:gd name="T38" fmla="*/ 20 w 134"/>
                <a:gd name="T39" fmla="*/ 68 h 194"/>
                <a:gd name="T40" fmla="*/ 12 w 134"/>
                <a:gd name="T41" fmla="*/ 47 h 194"/>
                <a:gd name="T42" fmla="*/ 10 w 134"/>
                <a:gd name="T43" fmla="*/ 37 h 194"/>
                <a:gd name="T44" fmla="*/ 2 w 134"/>
                <a:gd name="T45" fmla="*/ 24 h 194"/>
                <a:gd name="T46" fmla="*/ 12 w 134"/>
                <a:gd name="T47" fmla="*/ 13 h 194"/>
                <a:gd name="T48" fmla="*/ 23 w 134"/>
                <a:gd name="T49" fmla="*/ 0 h 194"/>
                <a:gd name="T50" fmla="*/ 31 w 134"/>
                <a:gd name="T51" fmla="*/ 3 h 194"/>
                <a:gd name="T52" fmla="*/ 32 w 134"/>
                <a:gd name="T53" fmla="*/ 14 h 194"/>
                <a:gd name="T54" fmla="*/ 37 w 134"/>
                <a:gd name="T55" fmla="*/ 20 h 194"/>
                <a:gd name="T56" fmla="*/ 49 w 134"/>
                <a:gd name="T57" fmla="*/ 20 h 194"/>
                <a:gd name="T58" fmla="*/ 71 w 134"/>
                <a:gd name="T59" fmla="*/ 37 h 194"/>
                <a:gd name="T60" fmla="*/ 76 w 134"/>
                <a:gd name="T61" fmla="*/ 37 h 194"/>
                <a:gd name="T62" fmla="*/ 80 w 134"/>
                <a:gd name="T63" fmla="*/ 36 h 194"/>
                <a:gd name="T64" fmla="*/ 84 w 134"/>
                <a:gd name="T65" fmla="*/ 38 h 194"/>
                <a:gd name="T66" fmla="*/ 95 w 134"/>
                <a:gd name="T67" fmla="*/ 40 h 194"/>
                <a:gd name="T68" fmla="*/ 100 w 134"/>
                <a:gd name="T69" fmla="*/ 32 h 194"/>
                <a:gd name="T70" fmla="*/ 115 w 134"/>
                <a:gd name="T71" fmla="*/ 24 h 194"/>
                <a:gd name="T72" fmla="*/ 122 w 134"/>
                <a:gd name="T73" fmla="*/ 31 h 194"/>
                <a:gd name="T74" fmla="*/ 134 w 134"/>
                <a:gd name="T75" fmla="*/ 31 h 194"/>
                <a:gd name="T76" fmla="*/ 134 w 134"/>
                <a:gd name="T77" fmla="*/ 3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94">
                  <a:moveTo>
                    <a:pt x="134" y="31"/>
                  </a:moveTo>
                  <a:lnTo>
                    <a:pt x="119" y="52"/>
                  </a:lnTo>
                  <a:lnTo>
                    <a:pt x="120" y="121"/>
                  </a:lnTo>
                  <a:lnTo>
                    <a:pt x="129" y="137"/>
                  </a:lnTo>
                  <a:lnTo>
                    <a:pt x="117" y="145"/>
                  </a:lnTo>
                  <a:lnTo>
                    <a:pt x="114" y="153"/>
                  </a:lnTo>
                  <a:lnTo>
                    <a:pt x="107" y="154"/>
                  </a:lnTo>
                  <a:lnTo>
                    <a:pt x="105" y="168"/>
                  </a:lnTo>
                  <a:lnTo>
                    <a:pt x="99" y="175"/>
                  </a:lnTo>
                  <a:lnTo>
                    <a:pt x="96" y="188"/>
                  </a:lnTo>
                  <a:lnTo>
                    <a:pt x="89" y="194"/>
                  </a:lnTo>
                  <a:lnTo>
                    <a:pt x="65" y="175"/>
                  </a:lnTo>
                  <a:lnTo>
                    <a:pt x="64" y="164"/>
                  </a:lnTo>
                  <a:lnTo>
                    <a:pt x="3" y="125"/>
                  </a:lnTo>
                  <a:lnTo>
                    <a:pt x="5" y="111"/>
                  </a:lnTo>
                  <a:lnTo>
                    <a:pt x="0" y="104"/>
                  </a:lnTo>
                  <a:lnTo>
                    <a:pt x="0" y="103"/>
                  </a:lnTo>
                  <a:lnTo>
                    <a:pt x="5" y="95"/>
                  </a:lnTo>
                  <a:lnTo>
                    <a:pt x="14" y="83"/>
                  </a:lnTo>
                  <a:lnTo>
                    <a:pt x="20" y="68"/>
                  </a:lnTo>
                  <a:lnTo>
                    <a:pt x="12" y="47"/>
                  </a:lnTo>
                  <a:lnTo>
                    <a:pt x="10" y="37"/>
                  </a:lnTo>
                  <a:lnTo>
                    <a:pt x="2" y="24"/>
                  </a:lnTo>
                  <a:lnTo>
                    <a:pt x="12" y="13"/>
                  </a:lnTo>
                  <a:lnTo>
                    <a:pt x="23" y="0"/>
                  </a:lnTo>
                  <a:lnTo>
                    <a:pt x="31" y="3"/>
                  </a:lnTo>
                  <a:lnTo>
                    <a:pt x="32" y="14"/>
                  </a:lnTo>
                  <a:lnTo>
                    <a:pt x="37" y="20"/>
                  </a:lnTo>
                  <a:lnTo>
                    <a:pt x="49" y="20"/>
                  </a:lnTo>
                  <a:lnTo>
                    <a:pt x="71" y="37"/>
                  </a:lnTo>
                  <a:lnTo>
                    <a:pt x="76" y="37"/>
                  </a:lnTo>
                  <a:lnTo>
                    <a:pt x="80" y="36"/>
                  </a:lnTo>
                  <a:lnTo>
                    <a:pt x="84" y="38"/>
                  </a:lnTo>
                  <a:lnTo>
                    <a:pt x="95" y="40"/>
                  </a:lnTo>
                  <a:lnTo>
                    <a:pt x="100" y="32"/>
                  </a:lnTo>
                  <a:lnTo>
                    <a:pt x="115" y="24"/>
                  </a:lnTo>
                  <a:lnTo>
                    <a:pt x="122" y="31"/>
                  </a:lnTo>
                  <a:lnTo>
                    <a:pt x="134" y="31"/>
                  </a:lnTo>
                  <a:lnTo>
                    <a:pt x="134" y="3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Freeform 133">
              <a:extLst>
                <a:ext uri="{FF2B5EF4-FFF2-40B4-BE49-F238E27FC236}">
                  <a16:creationId xmlns:a16="http://schemas.microsoft.com/office/drawing/2014/main" id="{FB0E4773-4060-FBE2-5740-06EFA6BFCDEC}"/>
                </a:ext>
              </a:extLst>
            </p:cNvPr>
            <p:cNvSpPr>
              <a:spLocks/>
            </p:cNvSpPr>
            <p:nvPr/>
          </p:nvSpPr>
          <p:spPr bwMode="auto">
            <a:xfrm>
              <a:off x="9447073" y="3104999"/>
              <a:ext cx="239660" cy="120622"/>
            </a:xfrm>
            <a:custGeom>
              <a:avLst/>
              <a:gdLst>
                <a:gd name="T0" fmla="*/ 151 w 151"/>
                <a:gd name="T1" fmla="*/ 18 h 76"/>
                <a:gd name="T2" fmla="*/ 150 w 151"/>
                <a:gd name="T3" fmla="*/ 22 h 76"/>
                <a:gd name="T4" fmla="*/ 130 w 151"/>
                <a:gd name="T5" fmla="*/ 32 h 76"/>
                <a:gd name="T6" fmla="*/ 127 w 151"/>
                <a:gd name="T7" fmla="*/ 40 h 76"/>
                <a:gd name="T8" fmla="*/ 108 w 151"/>
                <a:gd name="T9" fmla="*/ 42 h 76"/>
                <a:gd name="T10" fmla="*/ 106 w 151"/>
                <a:gd name="T11" fmla="*/ 55 h 76"/>
                <a:gd name="T12" fmla="*/ 89 w 151"/>
                <a:gd name="T13" fmla="*/ 52 h 76"/>
                <a:gd name="T14" fmla="*/ 80 w 151"/>
                <a:gd name="T15" fmla="*/ 55 h 76"/>
                <a:gd name="T16" fmla="*/ 67 w 151"/>
                <a:gd name="T17" fmla="*/ 64 h 76"/>
                <a:gd name="T18" fmla="*/ 71 w 151"/>
                <a:gd name="T19" fmla="*/ 69 h 76"/>
                <a:gd name="T20" fmla="*/ 68 w 151"/>
                <a:gd name="T21" fmla="*/ 73 h 76"/>
                <a:gd name="T22" fmla="*/ 39 w 151"/>
                <a:gd name="T23" fmla="*/ 76 h 76"/>
                <a:gd name="T24" fmla="*/ 18 w 151"/>
                <a:gd name="T25" fmla="*/ 70 h 76"/>
                <a:gd name="T26" fmla="*/ 2 w 151"/>
                <a:gd name="T27" fmla="*/ 71 h 76"/>
                <a:gd name="T28" fmla="*/ 0 w 151"/>
                <a:gd name="T29" fmla="*/ 61 h 76"/>
                <a:gd name="T30" fmla="*/ 18 w 151"/>
                <a:gd name="T31" fmla="*/ 64 h 76"/>
                <a:gd name="T32" fmla="*/ 22 w 151"/>
                <a:gd name="T33" fmla="*/ 58 h 76"/>
                <a:gd name="T34" fmla="*/ 34 w 151"/>
                <a:gd name="T35" fmla="*/ 60 h 76"/>
                <a:gd name="T36" fmla="*/ 50 w 151"/>
                <a:gd name="T37" fmla="*/ 46 h 76"/>
                <a:gd name="T38" fmla="*/ 29 w 151"/>
                <a:gd name="T39" fmla="*/ 36 h 76"/>
                <a:gd name="T40" fmla="*/ 19 w 151"/>
                <a:gd name="T41" fmla="*/ 41 h 76"/>
                <a:gd name="T42" fmla="*/ 6 w 151"/>
                <a:gd name="T43" fmla="*/ 34 h 76"/>
                <a:gd name="T44" fmla="*/ 15 w 151"/>
                <a:gd name="T45" fmla="*/ 21 h 76"/>
                <a:gd name="T46" fmla="*/ 9 w 151"/>
                <a:gd name="T47" fmla="*/ 20 h 76"/>
                <a:gd name="T48" fmla="*/ 10 w 151"/>
                <a:gd name="T49" fmla="*/ 12 h 76"/>
                <a:gd name="T50" fmla="*/ 19 w 151"/>
                <a:gd name="T51" fmla="*/ 9 h 76"/>
                <a:gd name="T52" fmla="*/ 46 w 151"/>
                <a:gd name="T53" fmla="*/ 15 h 76"/>
                <a:gd name="T54" fmla="*/ 45 w 151"/>
                <a:gd name="T55" fmla="*/ 4 h 76"/>
                <a:gd name="T56" fmla="*/ 52 w 151"/>
                <a:gd name="T57" fmla="*/ 0 h 76"/>
                <a:gd name="T58" fmla="*/ 77 w 151"/>
                <a:gd name="T59" fmla="*/ 8 h 76"/>
                <a:gd name="T60" fmla="*/ 81 w 151"/>
                <a:gd name="T61" fmla="*/ 6 h 76"/>
                <a:gd name="T62" fmla="*/ 107 w 151"/>
                <a:gd name="T63" fmla="*/ 7 h 76"/>
                <a:gd name="T64" fmla="*/ 130 w 151"/>
                <a:gd name="T65" fmla="*/ 9 h 76"/>
                <a:gd name="T66" fmla="*/ 140 w 151"/>
                <a:gd name="T67" fmla="*/ 15 h 76"/>
                <a:gd name="T68" fmla="*/ 151 w 151"/>
                <a:gd name="T69" fmla="*/ 18 h 76"/>
                <a:gd name="T70" fmla="*/ 151 w 151"/>
                <a:gd name="T71" fmla="*/ 1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76">
                  <a:moveTo>
                    <a:pt x="151" y="18"/>
                  </a:moveTo>
                  <a:lnTo>
                    <a:pt x="150" y="22"/>
                  </a:lnTo>
                  <a:lnTo>
                    <a:pt x="130" y="32"/>
                  </a:lnTo>
                  <a:lnTo>
                    <a:pt x="127" y="40"/>
                  </a:lnTo>
                  <a:lnTo>
                    <a:pt x="108" y="42"/>
                  </a:lnTo>
                  <a:lnTo>
                    <a:pt x="106" y="55"/>
                  </a:lnTo>
                  <a:lnTo>
                    <a:pt x="89" y="52"/>
                  </a:lnTo>
                  <a:lnTo>
                    <a:pt x="80" y="55"/>
                  </a:lnTo>
                  <a:lnTo>
                    <a:pt x="67" y="64"/>
                  </a:lnTo>
                  <a:lnTo>
                    <a:pt x="71" y="69"/>
                  </a:lnTo>
                  <a:lnTo>
                    <a:pt x="68" y="73"/>
                  </a:lnTo>
                  <a:lnTo>
                    <a:pt x="39" y="76"/>
                  </a:lnTo>
                  <a:lnTo>
                    <a:pt x="18" y="70"/>
                  </a:lnTo>
                  <a:lnTo>
                    <a:pt x="2" y="71"/>
                  </a:lnTo>
                  <a:lnTo>
                    <a:pt x="0" y="61"/>
                  </a:lnTo>
                  <a:lnTo>
                    <a:pt x="18" y="64"/>
                  </a:lnTo>
                  <a:lnTo>
                    <a:pt x="22" y="58"/>
                  </a:lnTo>
                  <a:lnTo>
                    <a:pt x="34" y="60"/>
                  </a:lnTo>
                  <a:lnTo>
                    <a:pt x="50" y="46"/>
                  </a:lnTo>
                  <a:lnTo>
                    <a:pt x="29" y="36"/>
                  </a:lnTo>
                  <a:lnTo>
                    <a:pt x="19" y="41"/>
                  </a:lnTo>
                  <a:lnTo>
                    <a:pt x="6" y="34"/>
                  </a:lnTo>
                  <a:lnTo>
                    <a:pt x="15" y="21"/>
                  </a:lnTo>
                  <a:lnTo>
                    <a:pt x="9" y="20"/>
                  </a:lnTo>
                  <a:lnTo>
                    <a:pt x="10" y="12"/>
                  </a:lnTo>
                  <a:lnTo>
                    <a:pt x="19" y="9"/>
                  </a:lnTo>
                  <a:lnTo>
                    <a:pt x="46" y="15"/>
                  </a:lnTo>
                  <a:lnTo>
                    <a:pt x="45" y="4"/>
                  </a:lnTo>
                  <a:lnTo>
                    <a:pt x="52" y="0"/>
                  </a:lnTo>
                  <a:lnTo>
                    <a:pt x="77" y="8"/>
                  </a:lnTo>
                  <a:lnTo>
                    <a:pt x="81" y="6"/>
                  </a:lnTo>
                  <a:lnTo>
                    <a:pt x="107" y="7"/>
                  </a:lnTo>
                  <a:lnTo>
                    <a:pt x="130" y="9"/>
                  </a:lnTo>
                  <a:lnTo>
                    <a:pt x="140" y="15"/>
                  </a:lnTo>
                  <a:lnTo>
                    <a:pt x="151" y="18"/>
                  </a:lnTo>
                  <a:lnTo>
                    <a:pt x="151" y="1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2" name="Freeform 134">
              <a:extLst>
                <a:ext uri="{FF2B5EF4-FFF2-40B4-BE49-F238E27FC236}">
                  <a16:creationId xmlns:a16="http://schemas.microsoft.com/office/drawing/2014/main" id="{EE99F7DC-C7BD-BFD2-E1A1-9C0029480A36}"/>
                </a:ext>
              </a:extLst>
            </p:cNvPr>
            <p:cNvSpPr>
              <a:spLocks/>
            </p:cNvSpPr>
            <p:nvPr/>
          </p:nvSpPr>
          <p:spPr bwMode="auto">
            <a:xfrm>
              <a:off x="10445393" y="3971578"/>
              <a:ext cx="139670" cy="123797"/>
            </a:xfrm>
            <a:custGeom>
              <a:avLst/>
              <a:gdLst>
                <a:gd name="T0" fmla="*/ 82 w 88"/>
                <a:gd name="T1" fmla="*/ 6 h 78"/>
                <a:gd name="T2" fmla="*/ 87 w 88"/>
                <a:gd name="T3" fmla="*/ 20 h 78"/>
                <a:gd name="T4" fmla="*/ 88 w 88"/>
                <a:gd name="T5" fmla="*/ 42 h 78"/>
                <a:gd name="T6" fmla="*/ 61 w 88"/>
                <a:gd name="T7" fmla="*/ 57 h 78"/>
                <a:gd name="T8" fmla="*/ 70 w 88"/>
                <a:gd name="T9" fmla="*/ 69 h 78"/>
                <a:gd name="T10" fmla="*/ 52 w 88"/>
                <a:gd name="T11" fmla="*/ 70 h 78"/>
                <a:gd name="T12" fmla="*/ 39 w 88"/>
                <a:gd name="T13" fmla="*/ 78 h 78"/>
                <a:gd name="T14" fmla="*/ 24 w 88"/>
                <a:gd name="T15" fmla="*/ 75 h 78"/>
                <a:gd name="T16" fmla="*/ 16 w 88"/>
                <a:gd name="T17" fmla="*/ 65 h 78"/>
                <a:gd name="T18" fmla="*/ 6 w 88"/>
                <a:gd name="T19" fmla="*/ 45 h 78"/>
                <a:gd name="T20" fmla="*/ 0 w 88"/>
                <a:gd name="T21" fmla="*/ 22 h 78"/>
                <a:gd name="T22" fmla="*/ 9 w 88"/>
                <a:gd name="T23" fmla="*/ 6 h 78"/>
                <a:gd name="T24" fmla="*/ 30 w 88"/>
                <a:gd name="T25" fmla="*/ 3 h 78"/>
                <a:gd name="T26" fmla="*/ 46 w 88"/>
                <a:gd name="T27" fmla="*/ 6 h 78"/>
                <a:gd name="T28" fmla="*/ 61 w 88"/>
                <a:gd name="T29" fmla="*/ 13 h 78"/>
                <a:gd name="T30" fmla="*/ 67 w 88"/>
                <a:gd name="T31" fmla="*/ 0 h 78"/>
                <a:gd name="T32" fmla="*/ 82 w 88"/>
                <a:gd name="T33" fmla="*/ 6 h 78"/>
                <a:gd name="T34" fmla="*/ 82 w 88"/>
                <a:gd name="T3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78">
                  <a:moveTo>
                    <a:pt x="82" y="6"/>
                  </a:moveTo>
                  <a:lnTo>
                    <a:pt x="87" y="20"/>
                  </a:lnTo>
                  <a:lnTo>
                    <a:pt x="88" y="42"/>
                  </a:lnTo>
                  <a:lnTo>
                    <a:pt x="61" y="57"/>
                  </a:lnTo>
                  <a:lnTo>
                    <a:pt x="70" y="69"/>
                  </a:lnTo>
                  <a:lnTo>
                    <a:pt x="52" y="70"/>
                  </a:lnTo>
                  <a:lnTo>
                    <a:pt x="39" y="78"/>
                  </a:lnTo>
                  <a:lnTo>
                    <a:pt x="24" y="75"/>
                  </a:lnTo>
                  <a:lnTo>
                    <a:pt x="16" y="65"/>
                  </a:lnTo>
                  <a:lnTo>
                    <a:pt x="6" y="45"/>
                  </a:lnTo>
                  <a:lnTo>
                    <a:pt x="0" y="22"/>
                  </a:lnTo>
                  <a:lnTo>
                    <a:pt x="9" y="6"/>
                  </a:lnTo>
                  <a:lnTo>
                    <a:pt x="30" y="3"/>
                  </a:lnTo>
                  <a:lnTo>
                    <a:pt x="46" y="6"/>
                  </a:lnTo>
                  <a:lnTo>
                    <a:pt x="61" y="13"/>
                  </a:lnTo>
                  <a:lnTo>
                    <a:pt x="67" y="0"/>
                  </a:lnTo>
                  <a:lnTo>
                    <a:pt x="82" y="6"/>
                  </a:lnTo>
                  <a:lnTo>
                    <a:pt x="82"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Freeform 135">
              <a:extLst>
                <a:ext uri="{FF2B5EF4-FFF2-40B4-BE49-F238E27FC236}">
                  <a16:creationId xmlns:a16="http://schemas.microsoft.com/office/drawing/2014/main" id="{3C9C8760-97A5-0440-1909-D96F16E8DE46}"/>
                </a:ext>
              </a:extLst>
            </p:cNvPr>
            <p:cNvSpPr>
              <a:spLocks/>
            </p:cNvSpPr>
            <p:nvPr/>
          </p:nvSpPr>
          <p:spPr bwMode="auto">
            <a:xfrm>
              <a:off x="10873925" y="3246256"/>
              <a:ext cx="109514" cy="126971"/>
            </a:xfrm>
            <a:custGeom>
              <a:avLst/>
              <a:gdLst>
                <a:gd name="T0" fmla="*/ 0 w 69"/>
                <a:gd name="T1" fmla="*/ 16 h 80"/>
                <a:gd name="T2" fmla="*/ 0 w 69"/>
                <a:gd name="T3" fmla="*/ 15 h 80"/>
                <a:gd name="T4" fmla="*/ 7 w 69"/>
                <a:gd name="T5" fmla="*/ 15 h 80"/>
                <a:gd name="T6" fmla="*/ 8 w 69"/>
                <a:gd name="T7" fmla="*/ 6 h 80"/>
                <a:gd name="T8" fmla="*/ 19 w 69"/>
                <a:gd name="T9" fmla="*/ 6 h 80"/>
                <a:gd name="T10" fmla="*/ 25 w 69"/>
                <a:gd name="T11" fmla="*/ 4 h 80"/>
                <a:gd name="T12" fmla="*/ 25 w 69"/>
                <a:gd name="T13" fmla="*/ 0 h 80"/>
                <a:gd name="T14" fmla="*/ 50 w 69"/>
                <a:gd name="T15" fmla="*/ 22 h 80"/>
                <a:gd name="T16" fmla="*/ 59 w 69"/>
                <a:gd name="T17" fmla="*/ 35 h 80"/>
                <a:gd name="T18" fmla="*/ 69 w 69"/>
                <a:gd name="T19" fmla="*/ 56 h 80"/>
                <a:gd name="T20" fmla="*/ 68 w 69"/>
                <a:gd name="T21" fmla="*/ 66 h 80"/>
                <a:gd name="T22" fmla="*/ 55 w 69"/>
                <a:gd name="T23" fmla="*/ 70 h 80"/>
                <a:gd name="T24" fmla="*/ 46 w 69"/>
                <a:gd name="T25" fmla="*/ 78 h 80"/>
                <a:gd name="T26" fmla="*/ 32 w 69"/>
                <a:gd name="T27" fmla="*/ 80 h 80"/>
                <a:gd name="T28" fmla="*/ 26 w 69"/>
                <a:gd name="T29" fmla="*/ 69 h 80"/>
                <a:gd name="T30" fmla="*/ 23 w 69"/>
                <a:gd name="T31" fmla="*/ 55 h 80"/>
                <a:gd name="T32" fmla="*/ 7 w 69"/>
                <a:gd name="T33" fmla="*/ 35 h 80"/>
                <a:gd name="T34" fmla="*/ 17 w 69"/>
                <a:gd name="T35" fmla="*/ 32 h 80"/>
                <a:gd name="T36" fmla="*/ 0 w 69"/>
                <a:gd name="T37" fmla="*/ 16 h 80"/>
                <a:gd name="T38" fmla="*/ 0 w 69"/>
                <a:gd name="T39"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0">
                  <a:moveTo>
                    <a:pt x="0" y="16"/>
                  </a:moveTo>
                  <a:lnTo>
                    <a:pt x="0" y="15"/>
                  </a:lnTo>
                  <a:lnTo>
                    <a:pt x="7" y="15"/>
                  </a:lnTo>
                  <a:lnTo>
                    <a:pt x="8" y="6"/>
                  </a:lnTo>
                  <a:lnTo>
                    <a:pt x="19" y="6"/>
                  </a:lnTo>
                  <a:lnTo>
                    <a:pt x="25" y="4"/>
                  </a:lnTo>
                  <a:lnTo>
                    <a:pt x="25" y="0"/>
                  </a:lnTo>
                  <a:lnTo>
                    <a:pt x="50" y="22"/>
                  </a:lnTo>
                  <a:lnTo>
                    <a:pt x="59" y="35"/>
                  </a:lnTo>
                  <a:lnTo>
                    <a:pt x="69" y="56"/>
                  </a:lnTo>
                  <a:lnTo>
                    <a:pt x="68" y="66"/>
                  </a:lnTo>
                  <a:lnTo>
                    <a:pt x="55" y="70"/>
                  </a:lnTo>
                  <a:lnTo>
                    <a:pt x="46" y="78"/>
                  </a:lnTo>
                  <a:lnTo>
                    <a:pt x="32" y="80"/>
                  </a:lnTo>
                  <a:lnTo>
                    <a:pt x="26" y="69"/>
                  </a:lnTo>
                  <a:lnTo>
                    <a:pt x="23" y="55"/>
                  </a:lnTo>
                  <a:lnTo>
                    <a:pt x="7" y="35"/>
                  </a:lnTo>
                  <a:lnTo>
                    <a:pt x="17" y="32"/>
                  </a:lnTo>
                  <a:lnTo>
                    <a:pt x="0" y="16"/>
                  </a:lnTo>
                  <a:lnTo>
                    <a:pt x="0"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4" name="Freeform 136">
              <a:extLst>
                <a:ext uri="{FF2B5EF4-FFF2-40B4-BE49-F238E27FC236}">
                  <a16:creationId xmlns:a16="http://schemas.microsoft.com/office/drawing/2014/main" id="{7DF17CA5-118B-622A-4F06-8B6BB38CACD8}"/>
                </a:ext>
              </a:extLst>
            </p:cNvPr>
            <p:cNvSpPr>
              <a:spLocks/>
            </p:cNvSpPr>
            <p:nvPr/>
          </p:nvSpPr>
          <p:spPr bwMode="auto">
            <a:xfrm>
              <a:off x="8934422" y="3503372"/>
              <a:ext cx="49201" cy="47614"/>
            </a:xfrm>
            <a:custGeom>
              <a:avLst/>
              <a:gdLst>
                <a:gd name="T0" fmla="*/ 21 w 31"/>
                <a:gd name="T1" fmla="*/ 2 h 30"/>
                <a:gd name="T2" fmla="*/ 25 w 31"/>
                <a:gd name="T3" fmla="*/ 10 h 30"/>
                <a:gd name="T4" fmla="*/ 24 w 31"/>
                <a:gd name="T5" fmla="*/ 15 h 30"/>
                <a:gd name="T6" fmla="*/ 31 w 31"/>
                <a:gd name="T7" fmla="*/ 29 h 30"/>
                <a:gd name="T8" fmla="*/ 20 w 31"/>
                <a:gd name="T9" fmla="*/ 30 h 30"/>
                <a:gd name="T10" fmla="*/ 15 w 31"/>
                <a:gd name="T11" fmla="*/ 20 h 30"/>
                <a:gd name="T12" fmla="*/ 0 w 31"/>
                <a:gd name="T13" fmla="*/ 19 h 30"/>
                <a:gd name="T14" fmla="*/ 10 w 31"/>
                <a:gd name="T15" fmla="*/ 0 h 30"/>
                <a:gd name="T16" fmla="*/ 21 w 31"/>
                <a:gd name="T17" fmla="*/ 2 h 30"/>
                <a:gd name="T18" fmla="*/ 21 w 31"/>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0">
                  <a:moveTo>
                    <a:pt x="21" y="2"/>
                  </a:moveTo>
                  <a:lnTo>
                    <a:pt x="25" y="10"/>
                  </a:lnTo>
                  <a:lnTo>
                    <a:pt x="24" y="15"/>
                  </a:lnTo>
                  <a:lnTo>
                    <a:pt x="31" y="29"/>
                  </a:lnTo>
                  <a:lnTo>
                    <a:pt x="20" y="30"/>
                  </a:lnTo>
                  <a:lnTo>
                    <a:pt x="15" y="20"/>
                  </a:lnTo>
                  <a:lnTo>
                    <a:pt x="0" y="19"/>
                  </a:lnTo>
                  <a:lnTo>
                    <a:pt x="10" y="0"/>
                  </a:lnTo>
                  <a:lnTo>
                    <a:pt x="21" y="2"/>
                  </a:lnTo>
                  <a:lnTo>
                    <a:pt x="2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5" name="Freeform 137">
              <a:extLst>
                <a:ext uri="{FF2B5EF4-FFF2-40B4-BE49-F238E27FC236}">
                  <a16:creationId xmlns:a16="http://schemas.microsoft.com/office/drawing/2014/main" id="{18C9195F-89FF-1598-1826-C766567943E1}"/>
                </a:ext>
              </a:extLst>
            </p:cNvPr>
            <p:cNvSpPr>
              <a:spLocks/>
            </p:cNvSpPr>
            <p:nvPr/>
          </p:nvSpPr>
          <p:spPr bwMode="auto">
            <a:xfrm>
              <a:off x="10358099" y="3731920"/>
              <a:ext cx="219027" cy="260291"/>
            </a:xfrm>
            <a:custGeom>
              <a:avLst/>
              <a:gdLst>
                <a:gd name="T0" fmla="*/ 137 w 138"/>
                <a:gd name="T1" fmla="*/ 157 h 164"/>
                <a:gd name="T2" fmla="*/ 122 w 138"/>
                <a:gd name="T3" fmla="*/ 151 h 164"/>
                <a:gd name="T4" fmla="*/ 116 w 138"/>
                <a:gd name="T5" fmla="*/ 164 h 164"/>
                <a:gd name="T6" fmla="*/ 101 w 138"/>
                <a:gd name="T7" fmla="*/ 157 h 164"/>
                <a:gd name="T8" fmla="*/ 105 w 138"/>
                <a:gd name="T9" fmla="*/ 148 h 164"/>
                <a:gd name="T10" fmla="*/ 104 w 138"/>
                <a:gd name="T11" fmla="*/ 132 h 164"/>
                <a:gd name="T12" fmla="*/ 88 w 138"/>
                <a:gd name="T13" fmla="*/ 115 h 164"/>
                <a:gd name="T14" fmla="*/ 85 w 138"/>
                <a:gd name="T15" fmla="*/ 97 h 164"/>
                <a:gd name="T16" fmla="*/ 70 w 138"/>
                <a:gd name="T17" fmla="*/ 81 h 164"/>
                <a:gd name="T18" fmla="*/ 57 w 138"/>
                <a:gd name="T19" fmla="*/ 80 h 164"/>
                <a:gd name="T20" fmla="*/ 55 w 138"/>
                <a:gd name="T21" fmla="*/ 86 h 164"/>
                <a:gd name="T22" fmla="*/ 45 w 138"/>
                <a:gd name="T23" fmla="*/ 87 h 164"/>
                <a:gd name="T24" fmla="*/ 39 w 138"/>
                <a:gd name="T25" fmla="*/ 83 h 164"/>
                <a:gd name="T26" fmla="*/ 24 w 138"/>
                <a:gd name="T27" fmla="*/ 95 h 164"/>
                <a:gd name="T28" fmla="*/ 21 w 138"/>
                <a:gd name="T29" fmla="*/ 77 h 164"/>
                <a:gd name="T30" fmla="*/ 22 w 138"/>
                <a:gd name="T31" fmla="*/ 58 h 164"/>
                <a:gd name="T32" fmla="*/ 11 w 138"/>
                <a:gd name="T33" fmla="*/ 57 h 164"/>
                <a:gd name="T34" fmla="*/ 8 w 138"/>
                <a:gd name="T35" fmla="*/ 46 h 164"/>
                <a:gd name="T36" fmla="*/ 0 w 138"/>
                <a:gd name="T37" fmla="*/ 40 h 164"/>
                <a:gd name="T38" fmla="*/ 2 w 138"/>
                <a:gd name="T39" fmla="*/ 33 h 164"/>
                <a:gd name="T40" fmla="*/ 15 w 138"/>
                <a:gd name="T41" fmla="*/ 20 h 164"/>
                <a:gd name="T42" fmla="*/ 17 w 138"/>
                <a:gd name="T43" fmla="*/ 25 h 164"/>
                <a:gd name="T44" fmla="*/ 26 w 138"/>
                <a:gd name="T45" fmla="*/ 26 h 164"/>
                <a:gd name="T46" fmla="*/ 20 w 138"/>
                <a:gd name="T47" fmla="*/ 3 h 164"/>
                <a:gd name="T48" fmla="*/ 28 w 138"/>
                <a:gd name="T49" fmla="*/ 0 h 164"/>
                <a:gd name="T50" fmla="*/ 40 w 138"/>
                <a:gd name="T51" fmla="*/ 16 h 164"/>
                <a:gd name="T52" fmla="*/ 51 w 138"/>
                <a:gd name="T53" fmla="*/ 33 h 164"/>
                <a:gd name="T54" fmla="*/ 71 w 138"/>
                <a:gd name="T55" fmla="*/ 33 h 164"/>
                <a:gd name="T56" fmla="*/ 79 w 138"/>
                <a:gd name="T57" fmla="*/ 49 h 164"/>
                <a:gd name="T58" fmla="*/ 70 w 138"/>
                <a:gd name="T59" fmla="*/ 54 h 164"/>
                <a:gd name="T60" fmla="*/ 66 w 138"/>
                <a:gd name="T61" fmla="*/ 61 h 164"/>
                <a:gd name="T62" fmla="*/ 88 w 138"/>
                <a:gd name="T63" fmla="*/ 73 h 164"/>
                <a:gd name="T64" fmla="*/ 105 w 138"/>
                <a:gd name="T65" fmla="*/ 95 h 164"/>
                <a:gd name="T66" fmla="*/ 117 w 138"/>
                <a:gd name="T67" fmla="*/ 112 h 164"/>
                <a:gd name="T68" fmla="*/ 132 w 138"/>
                <a:gd name="T69" fmla="*/ 126 h 164"/>
                <a:gd name="T70" fmla="*/ 138 w 138"/>
                <a:gd name="T71" fmla="*/ 139 h 164"/>
                <a:gd name="T72" fmla="*/ 137 w 138"/>
                <a:gd name="T73" fmla="*/ 157 h 164"/>
                <a:gd name="T74" fmla="*/ 137 w 138"/>
                <a:gd name="T75"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64">
                  <a:moveTo>
                    <a:pt x="137" y="157"/>
                  </a:moveTo>
                  <a:lnTo>
                    <a:pt x="122" y="151"/>
                  </a:lnTo>
                  <a:lnTo>
                    <a:pt x="116" y="164"/>
                  </a:lnTo>
                  <a:lnTo>
                    <a:pt x="101" y="157"/>
                  </a:lnTo>
                  <a:lnTo>
                    <a:pt x="105" y="148"/>
                  </a:lnTo>
                  <a:lnTo>
                    <a:pt x="104" y="132"/>
                  </a:lnTo>
                  <a:lnTo>
                    <a:pt x="88" y="115"/>
                  </a:lnTo>
                  <a:lnTo>
                    <a:pt x="85" y="97"/>
                  </a:lnTo>
                  <a:lnTo>
                    <a:pt x="70" y="81"/>
                  </a:lnTo>
                  <a:lnTo>
                    <a:pt x="57" y="80"/>
                  </a:lnTo>
                  <a:lnTo>
                    <a:pt x="55" y="86"/>
                  </a:lnTo>
                  <a:lnTo>
                    <a:pt x="45" y="87"/>
                  </a:lnTo>
                  <a:lnTo>
                    <a:pt x="39" y="83"/>
                  </a:lnTo>
                  <a:lnTo>
                    <a:pt x="24" y="95"/>
                  </a:lnTo>
                  <a:lnTo>
                    <a:pt x="21" y="77"/>
                  </a:lnTo>
                  <a:lnTo>
                    <a:pt x="22" y="58"/>
                  </a:lnTo>
                  <a:lnTo>
                    <a:pt x="11" y="57"/>
                  </a:lnTo>
                  <a:lnTo>
                    <a:pt x="8" y="46"/>
                  </a:lnTo>
                  <a:lnTo>
                    <a:pt x="0" y="40"/>
                  </a:lnTo>
                  <a:lnTo>
                    <a:pt x="2" y="33"/>
                  </a:lnTo>
                  <a:lnTo>
                    <a:pt x="15" y="20"/>
                  </a:lnTo>
                  <a:lnTo>
                    <a:pt x="17" y="25"/>
                  </a:lnTo>
                  <a:lnTo>
                    <a:pt x="26" y="26"/>
                  </a:lnTo>
                  <a:lnTo>
                    <a:pt x="20" y="3"/>
                  </a:lnTo>
                  <a:lnTo>
                    <a:pt x="28" y="0"/>
                  </a:lnTo>
                  <a:lnTo>
                    <a:pt x="40" y="16"/>
                  </a:lnTo>
                  <a:lnTo>
                    <a:pt x="51" y="33"/>
                  </a:lnTo>
                  <a:lnTo>
                    <a:pt x="71" y="33"/>
                  </a:lnTo>
                  <a:lnTo>
                    <a:pt x="79" y="49"/>
                  </a:lnTo>
                  <a:lnTo>
                    <a:pt x="70" y="54"/>
                  </a:lnTo>
                  <a:lnTo>
                    <a:pt x="66" y="61"/>
                  </a:lnTo>
                  <a:lnTo>
                    <a:pt x="88" y="73"/>
                  </a:lnTo>
                  <a:lnTo>
                    <a:pt x="105" y="95"/>
                  </a:lnTo>
                  <a:lnTo>
                    <a:pt x="117" y="112"/>
                  </a:lnTo>
                  <a:lnTo>
                    <a:pt x="132" y="126"/>
                  </a:lnTo>
                  <a:lnTo>
                    <a:pt x="138" y="139"/>
                  </a:lnTo>
                  <a:lnTo>
                    <a:pt x="137" y="157"/>
                  </a:lnTo>
                  <a:lnTo>
                    <a:pt x="137" y="15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Freeform 138">
              <a:extLst>
                <a:ext uri="{FF2B5EF4-FFF2-40B4-BE49-F238E27FC236}">
                  <a16:creationId xmlns:a16="http://schemas.microsoft.com/office/drawing/2014/main" id="{EC82FD17-29E4-6CA0-F17E-D850D8156AF6}"/>
                </a:ext>
              </a:extLst>
            </p:cNvPr>
            <p:cNvSpPr>
              <a:spLocks/>
            </p:cNvSpPr>
            <p:nvPr/>
          </p:nvSpPr>
          <p:spPr bwMode="auto">
            <a:xfrm>
              <a:off x="8628101" y="3365290"/>
              <a:ext cx="34918" cy="47614"/>
            </a:xfrm>
            <a:custGeom>
              <a:avLst/>
              <a:gdLst>
                <a:gd name="T0" fmla="*/ 11 w 22"/>
                <a:gd name="T1" fmla="*/ 26 h 30"/>
                <a:gd name="T2" fmla="*/ 7 w 22"/>
                <a:gd name="T3" fmla="*/ 26 h 30"/>
                <a:gd name="T4" fmla="*/ 6 w 22"/>
                <a:gd name="T5" fmla="*/ 30 h 30"/>
                <a:gd name="T6" fmla="*/ 0 w 22"/>
                <a:gd name="T7" fmla="*/ 30 h 30"/>
                <a:gd name="T8" fmla="*/ 4 w 22"/>
                <a:gd name="T9" fmla="*/ 14 h 30"/>
                <a:gd name="T10" fmla="*/ 11 w 22"/>
                <a:gd name="T11" fmla="*/ 0 h 30"/>
                <a:gd name="T12" fmla="*/ 11 w 22"/>
                <a:gd name="T13" fmla="*/ 0 h 30"/>
                <a:gd name="T14" fmla="*/ 18 w 22"/>
                <a:gd name="T15" fmla="*/ 1 h 30"/>
                <a:gd name="T16" fmla="*/ 22 w 22"/>
                <a:gd name="T17" fmla="*/ 8 h 30"/>
                <a:gd name="T18" fmla="*/ 14 w 22"/>
                <a:gd name="T19" fmla="*/ 16 h 30"/>
                <a:gd name="T20" fmla="*/ 11 w 22"/>
                <a:gd name="T21" fmla="*/ 26 h 30"/>
                <a:gd name="T22" fmla="*/ 11 w 22"/>
                <a:gd name="T2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0">
                  <a:moveTo>
                    <a:pt x="11" y="26"/>
                  </a:moveTo>
                  <a:lnTo>
                    <a:pt x="7" y="26"/>
                  </a:lnTo>
                  <a:lnTo>
                    <a:pt x="6" y="30"/>
                  </a:lnTo>
                  <a:lnTo>
                    <a:pt x="0" y="30"/>
                  </a:lnTo>
                  <a:lnTo>
                    <a:pt x="4" y="14"/>
                  </a:lnTo>
                  <a:lnTo>
                    <a:pt x="11" y="0"/>
                  </a:lnTo>
                  <a:lnTo>
                    <a:pt x="11" y="0"/>
                  </a:lnTo>
                  <a:lnTo>
                    <a:pt x="18" y="1"/>
                  </a:lnTo>
                  <a:lnTo>
                    <a:pt x="22" y="8"/>
                  </a:lnTo>
                  <a:lnTo>
                    <a:pt x="14" y="16"/>
                  </a:lnTo>
                  <a:lnTo>
                    <a:pt x="11" y="26"/>
                  </a:lnTo>
                  <a:lnTo>
                    <a:pt x="11" y="2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7" name="Freeform 139">
              <a:extLst>
                <a:ext uri="{FF2B5EF4-FFF2-40B4-BE49-F238E27FC236}">
                  <a16:creationId xmlns:a16="http://schemas.microsoft.com/office/drawing/2014/main" id="{BE9EFD05-2289-F9D5-A714-891DBFDA869F}"/>
                </a:ext>
              </a:extLst>
            </p:cNvPr>
            <p:cNvSpPr>
              <a:spLocks/>
            </p:cNvSpPr>
            <p:nvPr/>
          </p:nvSpPr>
          <p:spPr bwMode="auto">
            <a:xfrm>
              <a:off x="7434561" y="4154099"/>
              <a:ext cx="104753" cy="126971"/>
            </a:xfrm>
            <a:custGeom>
              <a:avLst/>
              <a:gdLst>
                <a:gd name="T0" fmla="*/ 51 w 66"/>
                <a:gd name="T1" fmla="*/ 16 h 80"/>
                <a:gd name="T2" fmla="*/ 51 w 66"/>
                <a:gd name="T3" fmla="*/ 21 h 80"/>
                <a:gd name="T4" fmla="*/ 52 w 66"/>
                <a:gd name="T5" fmla="*/ 31 h 80"/>
                <a:gd name="T6" fmla="*/ 48 w 66"/>
                <a:gd name="T7" fmla="*/ 39 h 80"/>
                <a:gd name="T8" fmla="*/ 53 w 66"/>
                <a:gd name="T9" fmla="*/ 44 h 80"/>
                <a:gd name="T10" fmla="*/ 58 w 66"/>
                <a:gd name="T11" fmla="*/ 45 h 80"/>
                <a:gd name="T12" fmla="*/ 65 w 66"/>
                <a:gd name="T13" fmla="*/ 54 h 80"/>
                <a:gd name="T14" fmla="*/ 66 w 66"/>
                <a:gd name="T15" fmla="*/ 61 h 80"/>
                <a:gd name="T16" fmla="*/ 64 w 66"/>
                <a:gd name="T17" fmla="*/ 63 h 80"/>
                <a:gd name="T18" fmla="*/ 63 w 66"/>
                <a:gd name="T19" fmla="*/ 79 h 80"/>
                <a:gd name="T20" fmla="*/ 59 w 66"/>
                <a:gd name="T21" fmla="*/ 80 h 80"/>
                <a:gd name="T22" fmla="*/ 42 w 66"/>
                <a:gd name="T23" fmla="*/ 70 h 80"/>
                <a:gd name="T24" fmla="*/ 26 w 66"/>
                <a:gd name="T25" fmla="*/ 56 h 80"/>
                <a:gd name="T26" fmla="*/ 12 w 66"/>
                <a:gd name="T27" fmla="*/ 45 h 80"/>
                <a:gd name="T28" fmla="*/ 0 w 66"/>
                <a:gd name="T29" fmla="*/ 33 h 80"/>
                <a:gd name="T30" fmla="*/ 5 w 66"/>
                <a:gd name="T31" fmla="*/ 27 h 80"/>
                <a:gd name="T32" fmla="*/ 5 w 66"/>
                <a:gd name="T33" fmla="*/ 21 h 80"/>
                <a:gd name="T34" fmla="*/ 14 w 66"/>
                <a:gd name="T35" fmla="*/ 11 h 80"/>
                <a:gd name="T36" fmla="*/ 21 w 66"/>
                <a:gd name="T37" fmla="*/ 3 h 80"/>
                <a:gd name="T38" fmla="*/ 25 w 66"/>
                <a:gd name="T39" fmla="*/ 2 h 80"/>
                <a:gd name="T40" fmla="*/ 29 w 66"/>
                <a:gd name="T41" fmla="*/ 0 h 80"/>
                <a:gd name="T42" fmla="*/ 36 w 66"/>
                <a:gd name="T43" fmla="*/ 11 h 80"/>
                <a:gd name="T44" fmla="*/ 35 w 66"/>
                <a:gd name="T45" fmla="*/ 19 h 80"/>
                <a:gd name="T46" fmla="*/ 38 w 66"/>
                <a:gd name="T47" fmla="*/ 23 h 80"/>
                <a:gd name="T48" fmla="*/ 43 w 66"/>
                <a:gd name="T49" fmla="*/ 23 h 80"/>
                <a:gd name="T50" fmla="*/ 46 w 66"/>
                <a:gd name="T51" fmla="*/ 15 h 80"/>
                <a:gd name="T52" fmla="*/ 51 w 66"/>
                <a:gd name="T53" fmla="*/ 16 h 80"/>
                <a:gd name="T54" fmla="*/ 51 w 66"/>
                <a:gd name="T55"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80">
                  <a:moveTo>
                    <a:pt x="51" y="16"/>
                  </a:moveTo>
                  <a:lnTo>
                    <a:pt x="51" y="21"/>
                  </a:lnTo>
                  <a:lnTo>
                    <a:pt x="52" y="31"/>
                  </a:lnTo>
                  <a:lnTo>
                    <a:pt x="48" y="39"/>
                  </a:lnTo>
                  <a:lnTo>
                    <a:pt x="53" y="44"/>
                  </a:lnTo>
                  <a:lnTo>
                    <a:pt x="58" y="45"/>
                  </a:lnTo>
                  <a:lnTo>
                    <a:pt x="65" y="54"/>
                  </a:lnTo>
                  <a:lnTo>
                    <a:pt x="66" y="61"/>
                  </a:lnTo>
                  <a:lnTo>
                    <a:pt x="64" y="63"/>
                  </a:lnTo>
                  <a:lnTo>
                    <a:pt x="63" y="79"/>
                  </a:lnTo>
                  <a:lnTo>
                    <a:pt x="59" y="80"/>
                  </a:lnTo>
                  <a:lnTo>
                    <a:pt x="42" y="70"/>
                  </a:lnTo>
                  <a:lnTo>
                    <a:pt x="26" y="56"/>
                  </a:lnTo>
                  <a:lnTo>
                    <a:pt x="12" y="45"/>
                  </a:lnTo>
                  <a:lnTo>
                    <a:pt x="0" y="33"/>
                  </a:lnTo>
                  <a:lnTo>
                    <a:pt x="5" y="27"/>
                  </a:lnTo>
                  <a:lnTo>
                    <a:pt x="5" y="21"/>
                  </a:lnTo>
                  <a:lnTo>
                    <a:pt x="14" y="11"/>
                  </a:lnTo>
                  <a:lnTo>
                    <a:pt x="21" y="3"/>
                  </a:lnTo>
                  <a:lnTo>
                    <a:pt x="25" y="2"/>
                  </a:lnTo>
                  <a:lnTo>
                    <a:pt x="29" y="0"/>
                  </a:lnTo>
                  <a:lnTo>
                    <a:pt x="36" y="11"/>
                  </a:lnTo>
                  <a:lnTo>
                    <a:pt x="35" y="19"/>
                  </a:lnTo>
                  <a:lnTo>
                    <a:pt x="38" y="23"/>
                  </a:lnTo>
                  <a:lnTo>
                    <a:pt x="43" y="23"/>
                  </a:lnTo>
                  <a:lnTo>
                    <a:pt x="46" y="15"/>
                  </a:lnTo>
                  <a:lnTo>
                    <a:pt x="51" y="16"/>
                  </a:lnTo>
                  <a:lnTo>
                    <a:pt x="51"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Freeform 140">
              <a:extLst>
                <a:ext uri="{FF2B5EF4-FFF2-40B4-BE49-F238E27FC236}">
                  <a16:creationId xmlns:a16="http://schemas.microsoft.com/office/drawing/2014/main" id="{24D44EEB-2AF8-9F21-6D21-457A62B9D83A}"/>
                </a:ext>
              </a:extLst>
            </p:cNvPr>
            <p:cNvSpPr>
              <a:spLocks/>
            </p:cNvSpPr>
            <p:nvPr/>
          </p:nvSpPr>
          <p:spPr bwMode="auto">
            <a:xfrm>
              <a:off x="7980542" y="3409730"/>
              <a:ext cx="412660" cy="409482"/>
            </a:xfrm>
            <a:custGeom>
              <a:avLst/>
              <a:gdLst>
                <a:gd name="T0" fmla="*/ 251 w 260"/>
                <a:gd name="T1" fmla="*/ 30 h 258"/>
                <a:gd name="T2" fmla="*/ 247 w 260"/>
                <a:gd name="T3" fmla="*/ 40 h 258"/>
                <a:gd name="T4" fmla="*/ 250 w 260"/>
                <a:gd name="T5" fmla="*/ 48 h 258"/>
                <a:gd name="T6" fmla="*/ 246 w 260"/>
                <a:gd name="T7" fmla="*/ 60 h 258"/>
                <a:gd name="T8" fmla="*/ 252 w 260"/>
                <a:gd name="T9" fmla="*/ 75 h 258"/>
                <a:gd name="T10" fmla="*/ 256 w 260"/>
                <a:gd name="T11" fmla="*/ 143 h 258"/>
                <a:gd name="T12" fmla="*/ 259 w 260"/>
                <a:gd name="T13" fmla="*/ 212 h 258"/>
                <a:gd name="T14" fmla="*/ 260 w 260"/>
                <a:gd name="T15" fmla="*/ 251 h 258"/>
                <a:gd name="T16" fmla="*/ 242 w 260"/>
                <a:gd name="T17" fmla="*/ 251 h 258"/>
                <a:gd name="T18" fmla="*/ 242 w 260"/>
                <a:gd name="T19" fmla="*/ 258 h 258"/>
                <a:gd name="T20" fmla="*/ 175 w 260"/>
                <a:gd name="T21" fmla="*/ 222 h 258"/>
                <a:gd name="T22" fmla="*/ 108 w 260"/>
                <a:gd name="T23" fmla="*/ 186 h 258"/>
                <a:gd name="T24" fmla="*/ 92 w 260"/>
                <a:gd name="T25" fmla="*/ 196 h 258"/>
                <a:gd name="T26" fmla="*/ 80 w 260"/>
                <a:gd name="T27" fmla="*/ 203 h 258"/>
                <a:gd name="T28" fmla="*/ 71 w 260"/>
                <a:gd name="T29" fmla="*/ 193 h 258"/>
                <a:gd name="T30" fmla="*/ 45 w 260"/>
                <a:gd name="T31" fmla="*/ 184 h 258"/>
                <a:gd name="T32" fmla="*/ 38 w 260"/>
                <a:gd name="T33" fmla="*/ 172 h 258"/>
                <a:gd name="T34" fmla="*/ 24 w 260"/>
                <a:gd name="T35" fmla="*/ 163 h 258"/>
                <a:gd name="T36" fmla="*/ 17 w 260"/>
                <a:gd name="T37" fmla="*/ 167 h 258"/>
                <a:gd name="T38" fmla="*/ 11 w 260"/>
                <a:gd name="T39" fmla="*/ 157 h 258"/>
                <a:gd name="T40" fmla="*/ 10 w 260"/>
                <a:gd name="T41" fmla="*/ 149 h 258"/>
                <a:gd name="T42" fmla="*/ 0 w 260"/>
                <a:gd name="T43" fmla="*/ 135 h 258"/>
                <a:gd name="T44" fmla="*/ 6 w 260"/>
                <a:gd name="T45" fmla="*/ 126 h 258"/>
                <a:gd name="T46" fmla="*/ 5 w 260"/>
                <a:gd name="T47" fmla="*/ 115 h 258"/>
                <a:gd name="T48" fmla="*/ 6 w 260"/>
                <a:gd name="T49" fmla="*/ 104 h 258"/>
                <a:gd name="T50" fmla="*/ 6 w 260"/>
                <a:gd name="T51" fmla="*/ 95 h 258"/>
                <a:gd name="T52" fmla="*/ 8 w 260"/>
                <a:gd name="T53" fmla="*/ 80 h 258"/>
                <a:gd name="T54" fmla="*/ 6 w 260"/>
                <a:gd name="T55" fmla="*/ 72 h 258"/>
                <a:gd name="T56" fmla="*/ 1 w 260"/>
                <a:gd name="T57" fmla="*/ 55 h 258"/>
                <a:gd name="T58" fmla="*/ 9 w 260"/>
                <a:gd name="T59" fmla="*/ 50 h 258"/>
                <a:gd name="T60" fmla="*/ 10 w 260"/>
                <a:gd name="T61" fmla="*/ 42 h 258"/>
                <a:gd name="T62" fmla="*/ 8 w 260"/>
                <a:gd name="T63" fmla="*/ 35 h 258"/>
                <a:gd name="T64" fmla="*/ 19 w 260"/>
                <a:gd name="T65" fmla="*/ 27 h 258"/>
                <a:gd name="T66" fmla="*/ 23 w 260"/>
                <a:gd name="T67" fmla="*/ 20 h 258"/>
                <a:gd name="T68" fmla="*/ 31 w 260"/>
                <a:gd name="T69" fmla="*/ 15 h 258"/>
                <a:gd name="T70" fmla="*/ 32 w 260"/>
                <a:gd name="T71" fmla="*/ 0 h 258"/>
                <a:gd name="T72" fmla="*/ 50 w 260"/>
                <a:gd name="T73" fmla="*/ 7 h 258"/>
                <a:gd name="T74" fmla="*/ 58 w 260"/>
                <a:gd name="T75" fmla="*/ 6 h 258"/>
                <a:gd name="T76" fmla="*/ 71 w 260"/>
                <a:gd name="T77" fmla="*/ 9 h 258"/>
                <a:gd name="T78" fmla="*/ 92 w 260"/>
                <a:gd name="T79" fmla="*/ 18 h 258"/>
                <a:gd name="T80" fmla="*/ 100 w 260"/>
                <a:gd name="T81" fmla="*/ 35 h 258"/>
                <a:gd name="T82" fmla="*/ 115 w 260"/>
                <a:gd name="T83" fmla="*/ 38 h 258"/>
                <a:gd name="T84" fmla="*/ 138 w 260"/>
                <a:gd name="T85" fmla="*/ 46 h 258"/>
                <a:gd name="T86" fmla="*/ 156 w 260"/>
                <a:gd name="T87" fmla="*/ 55 h 258"/>
                <a:gd name="T88" fmla="*/ 163 w 260"/>
                <a:gd name="T89" fmla="*/ 50 h 258"/>
                <a:gd name="T90" fmla="*/ 171 w 260"/>
                <a:gd name="T91" fmla="*/ 42 h 258"/>
                <a:gd name="T92" fmla="*/ 166 w 260"/>
                <a:gd name="T93" fmla="*/ 27 h 258"/>
                <a:gd name="T94" fmla="*/ 170 w 260"/>
                <a:gd name="T95" fmla="*/ 18 h 258"/>
                <a:gd name="T96" fmla="*/ 181 w 260"/>
                <a:gd name="T97" fmla="*/ 9 h 258"/>
                <a:gd name="T98" fmla="*/ 192 w 260"/>
                <a:gd name="T99" fmla="*/ 6 h 258"/>
                <a:gd name="T100" fmla="*/ 214 w 260"/>
                <a:gd name="T101" fmla="*/ 10 h 258"/>
                <a:gd name="T102" fmla="*/ 220 w 260"/>
                <a:gd name="T103" fmla="*/ 18 h 258"/>
                <a:gd name="T104" fmla="*/ 226 w 260"/>
                <a:gd name="T105" fmla="*/ 19 h 258"/>
                <a:gd name="T106" fmla="*/ 232 w 260"/>
                <a:gd name="T107" fmla="*/ 22 h 258"/>
                <a:gd name="T108" fmla="*/ 247 w 260"/>
                <a:gd name="T109" fmla="*/ 24 h 258"/>
                <a:gd name="T110" fmla="*/ 251 w 260"/>
                <a:gd name="T111" fmla="*/ 30 h 258"/>
                <a:gd name="T112" fmla="*/ 251 w 260"/>
                <a:gd name="T113" fmla="*/ 3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 h="258">
                  <a:moveTo>
                    <a:pt x="251" y="30"/>
                  </a:moveTo>
                  <a:lnTo>
                    <a:pt x="247" y="40"/>
                  </a:lnTo>
                  <a:lnTo>
                    <a:pt x="250" y="48"/>
                  </a:lnTo>
                  <a:lnTo>
                    <a:pt x="246" y="60"/>
                  </a:lnTo>
                  <a:lnTo>
                    <a:pt x="252" y="75"/>
                  </a:lnTo>
                  <a:lnTo>
                    <a:pt x="256" y="143"/>
                  </a:lnTo>
                  <a:lnTo>
                    <a:pt x="259" y="212"/>
                  </a:lnTo>
                  <a:lnTo>
                    <a:pt x="260" y="251"/>
                  </a:lnTo>
                  <a:lnTo>
                    <a:pt x="242" y="251"/>
                  </a:lnTo>
                  <a:lnTo>
                    <a:pt x="242" y="258"/>
                  </a:lnTo>
                  <a:lnTo>
                    <a:pt x="175" y="222"/>
                  </a:lnTo>
                  <a:lnTo>
                    <a:pt x="108" y="186"/>
                  </a:lnTo>
                  <a:lnTo>
                    <a:pt x="92" y="196"/>
                  </a:lnTo>
                  <a:lnTo>
                    <a:pt x="80" y="203"/>
                  </a:lnTo>
                  <a:lnTo>
                    <a:pt x="71" y="193"/>
                  </a:lnTo>
                  <a:lnTo>
                    <a:pt x="45" y="184"/>
                  </a:lnTo>
                  <a:lnTo>
                    <a:pt x="38" y="172"/>
                  </a:lnTo>
                  <a:lnTo>
                    <a:pt x="24" y="163"/>
                  </a:lnTo>
                  <a:lnTo>
                    <a:pt x="17" y="167"/>
                  </a:lnTo>
                  <a:lnTo>
                    <a:pt x="11" y="157"/>
                  </a:lnTo>
                  <a:lnTo>
                    <a:pt x="10" y="149"/>
                  </a:lnTo>
                  <a:lnTo>
                    <a:pt x="0" y="135"/>
                  </a:lnTo>
                  <a:lnTo>
                    <a:pt x="6" y="126"/>
                  </a:lnTo>
                  <a:lnTo>
                    <a:pt x="5" y="115"/>
                  </a:lnTo>
                  <a:lnTo>
                    <a:pt x="6" y="104"/>
                  </a:lnTo>
                  <a:lnTo>
                    <a:pt x="6" y="95"/>
                  </a:lnTo>
                  <a:lnTo>
                    <a:pt x="8" y="80"/>
                  </a:lnTo>
                  <a:lnTo>
                    <a:pt x="6" y="72"/>
                  </a:lnTo>
                  <a:lnTo>
                    <a:pt x="1" y="55"/>
                  </a:lnTo>
                  <a:lnTo>
                    <a:pt x="9" y="50"/>
                  </a:lnTo>
                  <a:lnTo>
                    <a:pt x="10" y="42"/>
                  </a:lnTo>
                  <a:lnTo>
                    <a:pt x="8" y="35"/>
                  </a:lnTo>
                  <a:lnTo>
                    <a:pt x="19" y="27"/>
                  </a:lnTo>
                  <a:lnTo>
                    <a:pt x="23" y="20"/>
                  </a:lnTo>
                  <a:lnTo>
                    <a:pt x="31" y="15"/>
                  </a:lnTo>
                  <a:lnTo>
                    <a:pt x="32" y="0"/>
                  </a:lnTo>
                  <a:lnTo>
                    <a:pt x="50" y="7"/>
                  </a:lnTo>
                  <a:lnTo>
                    <a:pt x="58" y="6"/>
                  </a:lnTo>
                  <a:lnTo>
                    <a:pt x="71" y="9"/>
                  </a:lnTo>
                  <a:lnTo>
                    <a:pt x="92" y="18"/>
                  </a:lnTo>
                  <a:lnTo>
                    <a:pt x="100" y="35"/>
                  </a:lnTo>
                  <a:lnTo>
                    <a:pt x="115" y="38"/>
                  </a:lnTo>
                  <a:lnTo>
                    <a:pt x="138" y="46"/>
                  </a:lnTo>
                  <a:lnTo>
                    <a:pt x="156" y="55"/>
                  </a:lnTo>
                  <a:lnTo>
                    <a:pt x="163" y="50"/>
                  </a:lnTo>
                  <a:lnTo>
                    <a:pt x="171" y="42"/>
                  </a:lnTo>
                  <a:lnTo>
                    <a:pt x="166" y="27"/>
                  </a:lnTo>
                  <a:lnTo>
                    <a:pt x="170" y="18"/>
                  </a:lnTo>
                  <a:lnTo>
                    <a:pt x="181" y="9"/>
                  </a:lnTo>
                  <a:lnTo>
                    <a:pt x="192" y="6"/>
                  </a:lnTo>
                  <a:lnTo>
                    <a:pt x="214" y="10"/>
                  </a:lnTo>
                  <a:lnTo>
                    <a:pt x="220" y="18"/>
                  </a:lnTo>
                  <a:lnTo>
                    <a:pt x="226" y="19"/>
                  </a:lnTo>
                  <a:lnTo>
                    <a:pt x="232" y="22"/>
                  </a:lnTo>
                  <a:lnTo>
                    <a:pt x="247" y="24"/>
                  </a:lnTo>
                  <a:lnTo>
                    <a:pt x="251" y="30"/>
                  </a:lnTo>
                  <a:lnTo>
                    <a:pt x="251" y="3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Freeform 141">
              <a:extLst>
                <a:ext uri="{FF2B5EF4-FFF2-40B4-BE49-F238E27FC236}">
                  <a16:creationId xmlns:a16="http://schemas.microsoft.com/office/drawing/2014/main" id="{8CD0AE0D-818B-A70C-0365-962DFDAEC02D}"/>
                </a:ext>
              </a:extLst>
            </p:cNvPr>
            <p:cNvSpPr>
              <a:spLocks/>
            </p:cNvSpPr>
            <p:nvPr/>
          </p:nvSpPr>
          <p:spPr bwMode="auto">
            <a:xfrm>
              <a:off x="9856558" y="4114420"/>
              <a:ext cx="57137" cy="115860"/>
            </a:xfrm>
            <a:custGeom>
              <a:avLst/>
              <a:gdLst>
                <a:gd name="T0" fmla="*/ 28 w 36"/>
                <a:gd name="T1" fmla="*/ 69 h 73"/>
                <a:gd name="T2" fmla="*/ 13 w 36"/>
                <a:gd name="T3" fmla="*/ 73 h 73"/>
                <a:gd name="T4" fmla="*/ 5 w 36"/>
                <a:gd name="T5" fmla="*/ 59 h 73"/>
                <a:gd name="T6" fmla="*/ 0 w 36"/>
                <a:gd name="T7" fmla="*/ 31 h 73"/>
                <a:gd name="T8" fmla="*/ 6 w 36"/>
                <a:gd name="T9" fmla="*/ 0 h 73"/>
                <a:gd name="T10" fmla="*/ 19 w 36"/>
                <a:gd name="T11" fmla="*/ 10 h 73"/>
                <a:gd name="T12" fmla="*/ 27 w 36"/>
                <a:gd name="T13" fmla="*/ 24 h 73"/>
                <a:gd name="T14" fmla="*/ 36 w 36"/>
                <a:gd name="T15" fmla="*/ 44 h 73"/>
                <a:gd name="T16" fmla="*/ 34 w 36"/>
                <a:gd name="T17" fmla="*/ 64 h 73"/>
                <a:gd name="T18" fmla="*/ 28 w 36"/>
                <a:gd name="T19" fmla="*/ 69 h 73"/>
                <a:gd name="T20" fmla="*/ 28 w 36"/>
                <a:gd name="T21"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3">
                  <a:moveTo>
                    <a:pt x="28" y="69"/>
                  </a:moveTo>
                  <a:lnTo>
                    <a:pt x="13" y="73"/>
                  </a:lnTo>
                  <a:lnTo>
                    <a:pt x="5" y="59"/>
                  </a:lnTo>
                  <a:lnTo>
                    <a:pt x="0" y="31"/>
                  </a:lnTo>
                  <a:lnTo>
                    <a:pt x="6" y="0"/>
                  </a:lnTo>
                  <a:lnTo>
                    <a:pt x="19" y="10"/>
                  </a:lnTo>
                  <a:lnTo>
                    <a:pt x="27" y="24"/>
                  </a:lnTo>
                  <a:lnTo>
                    <a:pt x="36" y="44"/>
                  </a:lnTo>
                  <a:lnTo>
                    <a:pt x="34" y="64"/>
                  </a:lnTo>
                  <a:lnTo>
                    <a:pt x="28" y="69"/>
                  </a:lnTo>
                  <a:lnTo>
                    <a:pt x="28" y="6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Freeform 142">
              <a:extLst>
                <a:ext uri="{FF2B5EF4-FFF2-40B4-BE49-F238E27FC236}">
                  <a16:creationId xmlns:a16="http://schemas.microsoft.com/office/drawing/2014/main" id="{97178A93-0D76-7B1B-0792-541E235CA909}"/>
                </a:ext>
              </a:extLst>
            </p:cNvPr>
            <p:cNvSpPr>
              <a:spLocks/>
            </p:cNvSpPr>
            <p:nvPr/>
          </p:nvSpPr>
          <p:spPr bwMode="auto">
            <a:xfrm>
              <a:off x="8431294" y="5276207"/>
              <a:ext cx="60312" cy="60312"/>
            </a:xfrm>
            <a:custGeom>
              <a:avLst/>
              <a:gdLst>
                <a:gd name="T0" fmla="*/ 16 w 38"/>
                <a:gd name="T1" fmla="*/ 36 h 38"/>
                <a:gd name="T2" fmla="*/ 10 w 38"/>
                <a:gd name="T3" fmla="*/ 38 h 38"/>
                <a:gd name="T4" fmla="*/ 0 w 38"/>
                <a:gd name="T5" fmla="*/ 23 h 38"/>
                <a:gd name="T6" fmla="*/ 9 w 38"/>
                <a:gd name="T7" fmla="*/ 11 h 38"/>
                <a:gd name="T8" fmla="*/ 19 w 38"/>
                <a:gd name="T9" fmla="*/ 4 h 38"/>
                <a:gd name="T10" fmla="*/ 27 w 38"/>
                <a:gd name="T11" fmla="*/ 0 h 38"/>
                <a:gd name="T12" fmla="*/ 33 w 38"/>
                <a:gd name="T13" fmla="*/ 6 h 38"/>
                <a:gd name="T14" fmla="*/ 38 w 38"/>
                <a:gd name="T15" fmla="*/ 12 h 38"/>
                <a:gd name="T16" fmla="*/ 33 w 38"/>
                <a:gd name="T17" fmla="*/ 21 h 38"/>
                <a:gd name="T18" fmla="*/ 29 w 38"/>
                <a:gd name="T19" fmla="*/ 27 h 38"/>
                <a:gd name="T20" fmla="*/ 20 w 38"/>
                <a:gd name="T21" fmla="*/ 30 h 38"/>
                <a:gd name="T22" fmla="*/ 16 w 38"/>
                <a:gd name="T23" fmla="*/ 36 h 38"/>
                <a:gd name="T24" fmla="*/ 16 w 38"/>
                <a:gd name="T2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16" y="36"/>
                  </a:moveTo>
                  <a:lnTo>
                    <a:pt x="10" y="38"/>
                  </a:lnTo>
                  <a:lnTo>
                    <a:pt x="0" y="23"/>
                  </a:lnTo>
                  <a:lnTo>
                    <a:pt x="9" y="11"/>
                  </a:lnTo>
                  <a:lnTo>
                    <a:pt x="19" y="4"/>
                  </a:lnTo>
                  <a:lnTo>
                    <a:pt x="27" y="0"/>
                  </a:lnTo>
                  <a:lnTo>
                    <a:pt x="33" y="6"/>
                  </a:lnTo>
                  <a:lnTo>
                    <a:pt x="38" y="12"/>
                  </a:lnTo>
                  <a:lnTo>
                    <a:pt x="33" y="21"/>
                  </a:lnTo>
                  <a:lnTo>
                    <a:pt x="29" y="27"/>
                  </a:lnTo>
                  <a:lnTo>
                    <a:pt x="20" y="30"/>
                  </a:lnTo>
                  <a:lnTo>
                    <a:pt x="16" y="36"/>
                  </a:lnTo>
                  <a:lnTo>
                    <a:pt x="16" y="3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1" name="Freeform 143">
              <a:extLst>
                <a:ext uri="{FF2B5EF4-FFF2-40B4-BE49-F238E27FC236}">
                  <a16:creationId xmlns:a16="http://schemas.microsoft.com/office/drawing/2014/main" id="{B1A34472-571E-E76D-2A61-B6E669E42EF9}"/>
                </a:ext>
              </a:extLst>
            </p:cNvPr>
            <p:cNvSpPr>
              <a:spLocks/>
            </p:cNvSpPr>
            <p:nvPr/>
          </p:nvSpPr>
          <p:spPr bwMode="auto">
            <a:xfrm>
              <a:off x="8204331" y="2724086"/>
              <a:ext cx="125384" cy="69834"/>
            </a:xfrm>
            <a:custGeom>
              <a:avLst/>
              <a:gdLst>
                <a:gd name="T0" fmla="*/ 76 w 79"/>
                <a:gd name="T1" fmla="*/ 13 h 44"/>
                <a:gd name="T2" fmla="*/ 79 w 79"/>
                <a:gd name="T3" fmla="*/ 21 h 44"/>
                <a:gd name="T4" fmla="*/ 69 w 79"/>
                <a:gd name="T5" fmla="*/ 27 h 44"/>
                <a:gd name="T6" fmla="*/ 68 w 79"/>
                <a:gd name="T7" fmla="*/ 38 h 44"/>
                <a:gd name="T8" fmla="*/ 53 w 79"/>
                <a:gd name="T9" fmla="*/ 44 h 44"/>
                <a:gd name="T10" fmla="*/ 39 w 79"/>
                <a:gd name="T11" fmla="*/ 44 h 44"/>
                <a:gd name="T12" fmla="*/ 35 w 79"/>
                <a:gd name="T13" fmla="*/ 38 h 44"/>
                <a:gd name="T14" fmla="*/ 28 w 79"/>
                <a:gd name="T15" fmla="*/ 37 h 44"/>
                <a:gd name="T16" fmla="*/ 26 w 79"/>
                <a:gd name="T17" fmla="*/ 33 h 44"/>
                <a:gd name="T18" fmla="*/ 27 w 79"/>
                <a:gd name="T19" fmla="*/ 27 h 44"/>
                <a:gd name="T20" fmla="*/ 20 w 79"/>
                <a:gd name="T21" fmla="*/ 24 h 44"/>
                <a:gd name="T22" fmla="*/ 5 w 79"/>
                <a:gd name="T23" fmla="*/ 21 h 44"/>
                <a:gd name="T24" fmla="*/ 0 w 79"/>
                <a:gd name="T25" fmla="*/ 6 h 44"/>
                <a:gd name="T26" fmla="*/ 15 w 79"/>
                <a:gd name="T27" fmla="*/ 1 h 44"/>
                <a:gd name="T28" fmla="*/ 39 w 79"/>
                <a:gd name="T29" fmla="*/ 2 h 44"/>
                <a:gd name="T30" fmla="*/ 52 w 79"/>
                <a:gd name="T31" fmla="*/ 0 h 44"/>
                <a:gd name="T32" fmla="*/ 54 w 79"/>
                <a:gd name="T33" fmla="*/ 4 h 44"/>
                <a:gd name="T34" fmla="*/ 62 w 79"/>
                <a:gd name="T35" fmla="*/ 5 h 44"/>
                <a:gd name="T36" fmla="*/ 76 w 79"/>
                <a:gd name="T37" fmla="*/ 13 h 44"/>
                <a:gd name="T38" fmla="*/ 76 w 79"/>
                <a:gd name="T39"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44">
                  <a:moveTo>
                    <a:pt x="76" y="13"/>
                  </a:moveTo>
                  <a:lnTo>
                    <a:pt x="79" y="21"/>
                  </a:lnTo>
                  <a:lnTo>
                    <a:pt x="69" y="27"/>
                  </a:lnTo>
                  <a:lnTo>
                    <a:pt x="68" y="38"/>
                  </a:lnTo>
                  <a:lnTo>
                    <a:pt x="53" y="44"/>
                  </a:lnTo>
                  <a:lnTo>
                    <a:pt x="39" y="44"/>
                  </a:lnTo>
                  <a:lnTo>
                    <a:pt x="35" y="38"/>
                  </a:lnTo>
                  <a:lnTo>
                    <a:pt x="28" y="37"/>
                  </a:lnTo>
                  <a:lnTo>
                    <a:pt x="26" y="33"/>
                  </a:lnTo>
                  <a:lnTo>
                    <a:pt x="27" y="27"/>
                  </a:lnTo>
                  <a:lnTo>
                    <a:pt x="20" y="24"/>
                  </a:lnTo>
                  <a:lnTo>
                    <a:pt x="5" y="21"/>
                  </a:lnTo>
                  <a:lnTo>
                    <a:pt x="0" y="6"/>
                  </a:lnTo>
                  <a:lnTo>
                    <a:pt x="15" y="1"/>
                  </a:lnTo>
                  <a:lnTo>
                    <a:pt x="39" y="2"/>
                  </a:lnTo>
                  <a:lnTo>
                    <a:pt x="52" y="0"/>
                  </a:lnTo>
                  <a:lnTo>
                    <a:pt x="54" y="4"/>
                  </a:lnTo>
                  <a:lnTo>
                    <a:pt x="62" y="5"/>
                  </a:lnTo>
                  <a:lnTo>
                    <a:pt x="76" y="13"/>
                  </a:lnTo>
                  <a:lnTo>
                    <a:pt x="76" y="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Freeform 144">
              <a:extLst>
                <a:ext uri="{FF2B5EF4-FFF2-40B4-BE49-F238E27FC236}">
                  <a16:creationId xmlns:a16="http://schemas.microsoft.com/office/drawing/2014/main" id="{E1B65A37-D2F7-48C5-CC00-68574F00F7B6}"/>
                </a:ext>
              </a:extLst>
            </p:cNvPr>
            <p:cNvSpPr>
              <a:spLocks/>
            </p:cNvSpPr>
            <p:nvPr/>
          </p:nvSpPr>
          <p:spPr bwMode="auto">
            <a:xfrm>
              <a:off x="7872615" y="2903434"/>
              <a:ext cx="11110" cy="20633"/>
            </a:xfrm>
            <a:custGeom>
              <a:avLst/>
              <a:gdLst>
                <a:gd name="T0" fmla="*/ 7 w 7"/>
                <a:gd name="T1" fmla="*/ 13 h 13"/>
                <a:gd name="T2" fmla="*/ 3 w 7"/>
                <a:gd name="T3" fmla="*/ 13 h 13"/>
                <a:gd name="T4" fmla="*/ 0 w 7"/>
                <a:gd name="T5" fmla="*/ 11 h 13"/>
                <a:gd name="T6" fmla="*/ 0 w 7"/>
                <a:gd name="T7" fmla="*/ 1 h 13"/>
                <a:gd name="T8" fmla="*/ 4 w 7"/>
                <a:gd name="T9" fmla="*/ 0 h 13"/>
                <a:gd name="T10" fmla="*/ 7 w 7"/>
                <a:gd name="T11" fmla="*/ 5 h 13"/>
                <a:gd name="T12" fmla="*/ 7 w 7"/>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7" y="13"/>
                  </a:moveTo>
                  <a:lnTo>
                    <a:pt x="3" y="13"/>
                  </a:lnTo>
                  <a:lnTo>
                    <a:pt x="0" y="11"/>
                  </a:lnTo>
                  <a:lnTo>
                    <a:pt x="0" y="1"/>
                  </a:lnTo>
                  <a:lnTo>
                    <a:pt x="4" y="0"/>
                  </a:lnTo>
                  <a:lnTo>
                    <a:pt x="7" y="5"/>
                  </a:lnTo>
                  <a:lnTo>
                    <a:pt x="7" y="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3" name="Freeform 145">
              <a:extLst>
                <a:ext uri="{FF2B5EF4-FFF2-40B4-BE49-F238E27FC236}">
                  <a16:creationId xmlns:a16="http://schemas.microsoft.com/office/drawing/2014/main" id="{43F4681B-0C14-4498-5FBE-A9DC4F036014}"/>
                </a:ext>
              </a:extLst>
            </p:cNvPr>
            <p:cNvSpPr>
              <a:spLocks/>
            </p:cNvSpPr>
            <p:nvPr/>
          </p:nvSpPr>
          <p:spPr bwMode="auto">
            <a:xfrm>
              <a:off x="8202744" y="2679646"/>
              <a:ext cx="158716" cy="65073"/>
            </a:xfrm>
            <a:custGeom>
              <a:avLst/>
              <a:gdLst>
                <a:gd name="T0" fmla="*/ 83 w 100"/>
                <a:gd name="T1" fmla="*/ 9 h 41"/>
                <a:gd name="T2" fmla="*/ 90 w 100"/>
                <a:gd name="T3" fmla="*/ 12 h 41"/>
                <a:gd name="T4" fmla="*/ 93 w 100"/>
                <a:gd name="T5" fmla="*/ 21 h 41"/>
                <a:gd name="T6" fmla="*/ 100 w 100"/>
                <a:gd name="T7" fmla="*/ 32 h 41"/>
                <a:gd name="T8" fmla="*/ 86 w 100"/>
                <a:gd name="T9" fmla="*/ 38 h 41"/>
                <a:gd name="T10" fmla="*/ 77 w 100"/>
                <a:gd name="T11" fmla="*/ 41 h 41"/>
                <a:gd name="T12" fmla="*/ 63 w 100"/>
                <a:gd name="T13" fmla="*/ 33 h 41"/>
                <a:gd name="T14" fmla="*/ 55 w 100"/>
                <a:gd name="T15" fmla="*/ 32 h 41"/>
                <a:gd name="T16" fmla="*/ 53 w 100"/>
                <a:gd name="T17" fmla="*/ 28 h 41"/>
                <a:gd name="T18" fmla="*/ 40 w 100"/>
                <a:gd name="T19" fmla="*/ 30 h 41"/>
                <a:gd name="T20" fmla="*/ 16 w 100"/>
                <a:gd name="T21" fmla="*/ 29 h 41"/>
                <a:gd name="T22" fmla="*/ 1 w 100"/>
                <a:gd name="T23" fmla="*/ 34 h 41"/>
                <a:gd name="T24" fmla="*/ 0 w 100"/>
                <a:gd name="T25" fmla="*/ 21 h 41"/>
                <a:gd name="T26" fmla="*/ 5 w 100"/>
                <a:gd name="T27" fmla="*/ 9 h 41"/>
                <a:gd name="T28" fmla="*/ 17 w 100"/>
                <a:gd name="T29" fmla="*/ 4 h 41"/>
                <a:gd name="T30" fmla="*/ 30 w 100"/>
                <a:gd name="T31" fmla="*/ 17 h 41"/>
                <a:gd name="T32" fmla="*/ 40 w 100"/>
                <a:gd name="T33" fmla="*/ 16 h 41"/>
                <a:gd name="T34" fmla="*/ 41 w 100"/>
                <a:gd name="T35" fmla="*/ 3 h 41"/>
                <a:gd name="T36" fmla="*/ 52 w 100"/>
                <a:gd name="T37" fmla="*/ 0 h 41"/>
                <a:gd name="T38" fmla="*/ 58 w 100"/>
                <a:gd name="T39" fmla="*/ 2 h 41"/>
                <a:gd name="T40" fmla="*/ 72 w 100"/>
                <a:gd name="T41" fmla="*/ 9 h 41"/>
                <a:gd name="T42" fmla="*/ 83 w 100"/>
                <a:gd name="T43" fmla="*/ 9 h 41"/>
                <a:gd name="T44" fmla="*/ 83 w 100"/>
                <a:gd name="T45"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 h="41">
                  <a:moveTo>
                    <a:pt x="83" y="9"/>
                  </a:moveTo>
                  <a:lnTo>
                    <a:pt x="90" y="12"/>
                  </a:lnTo>
                  <a:lnTo>
                    <a:pt x="93" y="21"/>
                  </a:lnTo>
                  <a:lnTo>
                    <a:pt x="100" y="32"/>
                  </a:lnTo>
                  <a:lnTo>
                    <a:pt x="86" y="38"/>
                  </a:lnTo>
                  <a:lnTo>
                    <a:pt x="77" y="41"/>
                  </a:lnTo>
                  <a:lnTo>
                    <a:pt x="63" y="33"/>
                  </a:lnTo>
                  <a:lnTo>
                    <a:pt x="55" y="32"/>
                  </a:lnTo>
                  <a:lnTo>
                    <a:pt x="53" y="28"/>
                  </a:lnTo>
                  <a:lnTo>
                    <a:pt x="40" y="30"/>
                  </a:lnTo>
                  <a:lnTo>
                    <a:pt x="16" y="29"/>
                  </a:lnTo>
                  <a:lnTo>
                    <a:pt x="1" y="34"/>
                  </a:lnTo>
                  <a:lnTo>
                    <a:pt x="0" y="21"/>
                  </a:lnTo>
                  <a:lnTo>
                    <a:pt x="5" y="9"/>
                  </a:lnTo>
                  <a:lnTo>
                    <a:pt x="17" y="4"/>
                  </a:lnTo>
                  <a:lnTo>
                    <a:pt x="30" y="17"/>
                  </a:lnTo>
                  <a:lnTo>
                    <a:pt x="40" y="16"/>
                  </a:lnTo>
                  <a:lnTo>
                    <a:pt x="41" y="3"/>
                  </a:lnTo>
                  <a:lnTo>
                    <a:pt x="52" y="0"/>
                  </a:lnTo>
                  <a:lnTo>
                    <a:pt x="58" y="2"/>
                  </a:lnTo>
                  <a:lnTo>
                    <a:pt x="72" y="9"/>
                  </a:lnTo>
                  <a:lnTo>
                    <a:pt x="83" y="9"/>
                  </a:lnTo>
                  <a:lnTo>
                    <a:pt x="83"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Freeform 146">
              <a:extLst>
                <a:ext uri="{FF2B5EF4-FFF2-40B4-BE49-F238E27FC236}">
                  <a16:creationId xmlns:a16="http://schemas.microsoft.com/office/drawing/2014/main" id="{650720E6-9D33-4962-22AE-B45ED51B4ECC}"/>
                </a:ext>
              </a:extLst>
            </p:cNvPr>
            <p:cNvSpPr>
              <a:spLocks/>
            </p:cNvSpPr>
            <p:nvPr/>
          </p:nvSpPr>
          <p:spPr bwMode="auto">
            <a:xfrm>
              <a:off x="7294891" y="3331961"/>
              <a:ext cx="415834" cy="431702"/>
            </a:xfrm>
            <a:custGeom>
              <a:avLst/>
              <a:gdLst>
                <a:gd name="T0" fmla="*/ 252 w 262"/>
                <a:gd name="T1" fmla="*/ 23 h 272"/>
                <a:gd name="T2" fmla="*/ 259 w 262"/>
                <a:gd name="T3" fmla="*/ 55 h 272"/>
                <a:gd name="T4" fmla="*/ 259 w 262"/>
                <a:gd name="T5" fmla="*/ 67 h 272"/>
                <a:gd name="T6" fmla="*/ 231 w 262"/>
                <a:gd name="T7" fmla="*/ 76 h 272"/>
                <a:gd name="T8" fmla="*/ 221 w 262"/>
                <a:gd name="T9" fmla="*/ 92 h 272"/>
                <a:gd name="T10" fmla="*/ 196 w 262"/>
                <a:gd name="T11" fmla="*/ 109 h 272"/>
                <a:gd name="T12" fmla="*/ 167 w 262"/>
                <a:gd name="T13" fmla="*/ 118 h 272"/>
                <a:gd name="T14" fmla="*/ 140 w 262"/>
                <a:gd name="T15" fmla="*/ 154 h 272"/>
                <a:gd name="T16" fmla="*/ 137 w 262"/>
                <a:gd name="T17" fmla="*/ 164 h 272"/>
                <a:gd name="T18" fmla="*/ 122 w 262"/>
                <a:gd name="T19" fmla="*/ 169 h 272"/>
                <a:gd name="T20" fmla="*/ 109 w 262"/>
                <a:gd name="T21" fmla="*/ 166 h 272"/>
                <a:gd name="T22" fmla="*/ 90 w 262"/>
                <a:gd name="T23" fmla="*/ 184 h 272"/>
                <a:gd name="T24" fmla="*/ 76 w 262"/>
                <a:gd name="T25" fmla="*/ 209 h 272"/>
                <a:gd name="T26" fmla="*/ 47 w 262"/>
                <a:gd name="T27" fmla="*/ 255 h 272"/>
                <a:gd name="T28" fmla="*/ 38 w 262"/>
                <a:gd name="T29" fmla="*/ 271 h 272"/>
                <a:gd name="T30" fmla="*/ 0 w 262"/>
                <a:gd name="T31" fmla="*/ 272 h 272"/>
                <a:gd name="T32" fmla="*/ 8 w 262"/>
                <a:gd name="T33" fmla="*/ 258 h 272"/>
                <a:gd name="T34" fmla="*/ 13 w 262"/>
                <a:gd name="T35" fmla="*/ 242 h 272"/>
                <a:gd name="T36" fmla="*/ 28 w 262"/>
                <a:gd name="T37" fmla="*/ 217 h 272"/>
                <a:gd name="T38" fmla="*/ 38 w 262"/>
                <a:gd name="T39" fmla="*/ 203 h 272"/>
                <a:gd name="T40" fmla="*/ 45 w 262"/>
                <a:gd name="T41" fmla="*/ 181 h 272"/>
                <a:gd name="T42" fmla="*/ 67 w 262"/>
                <a:gd name="T43" fmla="*/ 155 h 272"/>
                <a:gd name="T44" fmla="*/ 76 w 262"/>
                <a:gd name="T45" fmla="*/ 147 h 272"/>
                <a:gd name="T46" fmla="*/ 104 w 262"/>
                <a:gd name="T47" fmla="*/ 132 h 272"/>
                <a:gd name="T48" fmla="*/ 126 w 262"/>
                <a:gd name="T49" fmla="*/ 110 h 272"/>
                <a:gd name="T50" fmla="*/ 129 w 262"/>
                <a:gd name="T51" fmla="*/ 70 h 272"/>
                <a:gd name="T52" fmla="*/ 142 w 262"/>
                <a:gd name="T53" fmla="*/ 48 h 272"/>
                <a:gd name="T54" fmla="*/ 170 w 262"/>
                <a:gd name="T55" fmla="*/ 31 h 272"/>
                <a:gd name="T56" fmla="*/ 187 w 262"/>
                <a:gd name="T57" fmla="*/ 0 h 272"/>
                <a:gd name="T58" fmla="*/ 207 w 262"/>
                <a:gd name="T59" fmla="*/ 8 h 272"/>
                <a:gd name="T60" fmla="*/ 239 w 262"/>
                <a:gd name="T61" fmla="*/ 11 h 272"/>
                <a:gd name="T62" fmla="*/ 246 w 262"/>
                <a:gd name="T63" fmla="*/ 1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 h="272">
                  <a:moveTo>
                    <a:pt x="246" y="11"/>
                  </a:moveTo>
                  <a:lnTo>
                    <a:pt x="252" y="23"/>
                  </a:lnTo>
                  <a:lnTo>
                    <a:pt x="253" y="35"/>
                  </a:lnTo>
                  <a:lnTo>
                    <a:pt x="259" y="55"/>
                  </a:lnTo>
                  <a:lnTo>
                    <a:pt x="262" y="59"/>
                  </a:lnTo>
                  <a:lnTo>
                    <a:pt x="259" y="67"/>
                  </a:lnTo>
                  <a:lnTo>
                    <a:pt x="239" y="69"/>
                  </a:lnTo>
                  <a:lnTo>
                    <a:pt x="231" y="76"/>
                  </a:lnTo>
                  <a:lnTo>
                    <a:pt x="222" y="78"/>
                  </a:lnTo>
                  <a:lnTo>
                    <a:pt x="221" y="92"/>
                  </a:lnTo>
                  <a:lnTo>
                    <a:pt x="202" y="100"/>
                  </a:lnTo>
                  <a:lnTo>
                    <a:pt x="196" y="109"/>
                  </a:lnTo>
                  <a:lnTo>
                    <a:pt x="182" y="115"/>
                  </a:lnTo>
                  <a:lnTo>
                    <a:pt x="167" y="118"/>
                  </a:lnTo>
                  <a:lnTo>
                    <a:pt x="140" y="132"/>
                  </a:lnTo>
                  <a:lnTo>
                    <a:pt x="140" y="154"/>
                  </a:lnTo>
                  <a:lnTo>
                    <a:pt x="137" y="154"/>
                  </a:lnTo>
                  <a:lnTo>
                    <a:pt x="137" y="164"/>
                  </a:lnTo>
                  <a:lnTo>
                    <a:pt x="127" y="165"/>
                  </a:lnTo>
                  <a:lnTo>
                    <a:pt x="122" y="169"/>
                  </a:lnTo>
                  <a:lnTo>
                    <a:pt x="115" y="169"/>
                  </a:lnTo>
                  <a:lnTo>
                    <a:pt x="109" y="166"/>
                  </a:lnTo>
                  <a:lnTo>
                    <a:pt x="95" y="169"/>
                  </a:lnTo>
                  <a:lnTo>
                    <a:pt x="90" y="184"/>
                  </a:lnTo>
                  <a:lnTo>
                    <a:pt x="84" y="185"/>
                  </a:lnTo>
                  <a:lnTo>
                    <a:pt x="76" y="209"/>
                  </a:lnTo>
                  <a:lnTo>
                    <a:pt x="53" y="229"/>
                  </a:lnTo>
                  <a:lnTo>
                    <a:pt x="47" y="255"/>
                  </a:lnTo>
                  <a:lnTo>
                    <a:pt x="39" y="264"/>
                  </a:lnTo>
                  <a:lnTo>
                    <a:pt x="38" y="271"/>
                  </a:lnTo>
                  <a:lnTo>
                    <a:pt x="1" y="272"/>
                  </a:lnTo>
                  <a:lnTo>
                    <a:pt x="0" y="272"/>
                  </a:lnTo>
                  <a:lnTo>
                    <a:pt x="1" y="264"/>
                  </a:lnTo>
                  <a:lnTo>
                    <a:pt x="8" y="258"/>
                  </a:lnTo>
                  <a:lnTo>
                    <a:pt x="13" y="249"/>
                  </a:lnTo>
                  <a:lnTo>
                    <a:pt x="13" y="242"/>
                  </a:lnTo>
                  <a:lnTo>
                    <a:pt x="19" y="229"/>
                  </a:lnTo>
                  <a:lnTo>
                    <a:pt x="28" y="217"/>
                  </a:lnTo>
                  <a:lnTo>
                    <a:pt x="33" y="214"/>
                  </a:lnTo>
                  <a:lnTo>
                    <a:pt x="38" y="203"/>
                  </a:lnTo>
                  <a:lnTo>
                    <a:pt x="39" y="192"/>
                  </a:lnTo>
                  <a:lnTo>
                    <a:pt x="45" y="181"/>
                  </a:lnTo>
                  <a:lnTo>
                    <a:pt x="56" y="174"/>
                  </a:lnTo>
                  <a:lnTo>
                    <a:pt x="67" y="155"/>
                  </a:lnTo>
                  <a:lnTo>
                    <a:pt x="68" y="154"/>
                  </a:lnTo>
                  <a:lnTo>
                    <a:pt x="76" y="147"/>
                  </a:lnTo>
                  <a:lnTo>
                    <a:pt x="91" y="144"/>
                  </a:lnTo>
                  <a:lnTo>
                    <a:pt x="104" y="132"/>
                  </a:lnTo>
                  <a:lnTo>
                    <a:pt x="112" y="127"/>
                  </a:lnTo>
                  <a:lnTo>
                    <a:pt x="126" y="110"/>
                  </a:lnTo>
                  <a:lnTo>
                    <a:pt x="122" y="87"/>
                  </a:lnTo>
                  <a:lnTo>
                    <a:pt x="129" y="70"/>
                  </a:lnTo>
                  <a:lnTo>
                    <a:pt x="132" y="61"/>
                  </a:lnTo>
                  <a:lnTo>
                    <a:pt x="142" y="48"/>
                  </a:lnTo>
                  <a:lnTo>
                    <a:pt x="159" y="39"/>
                  </a:lnTo>
                  <a:lnTo>
                    <a:pt x="170" y="31"/>
                  </a:lnTo>
                  <a:lnTo>
                    <a:pt x="182" y="12"/>
                  </a:lnTo>
                  <a:lnTo>
                    <a:pt x="187" y="0"/>
                  </a:lnTo>
                  <a:lnTo>
                    <a:pt x="199" y="0"/>
                  </a:lnTo>
                  <a:lnTo>
                    <a:pt x="207" y="8"/>
                  </a:lnTo>
                  <a:lnTo>
                    <a:pt x="223" y="7"/>
                  </a:lnTo>
                  <a:lnTo>
                    <a:pt x="239" y="11"/>
                  </a:lnTo>
                  <a:lnTo>
                    <a:pt x="246" y="11"/>
                  </a:lnTo>
                  <a:lnTo>
                    <a:pt x="246" y="1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Freeform 147">
              <a:extLst>
                <a:ext uri="{FF2B5EF4-FFF2-40B4-BE49-F238E27FC236}">
                  <a16:creationId xmlns:a16="http://schemas.microsoft.com/office/drawing/2014/main" id="{5C39AD52-3695-6A87-9C13-66BE93657A78}"/>
                </a:ext>
              </a:extLst>
            </p:cNvPr>
            <p:cNvSpPr>
              <a:spLocks/>
            </p:cNvSpPr>
            <p:nvPr/>
          </p:nvSpPr>
          <p:spPr bwMode="auto">
            <a:xfrm>
              <a:off x="8363047" y="2952635"/>
              <a:ext cx="87293" cy="87292"/>
            </a:xfrm>
            <a:custGeom>
              <a:avLst/>
              <a:gdLst>
                <a:gd name="T0" fmla="*/ 31 w 55"/>
                <a:gd name="T1" fmla="*/ 55 h 55"/>
                <a:gd name="T2" fmla="*/ 27 w 55"/>
                <a:gd name="T3" fmla="*/ 47 h 55"/>
                <a:gd name="T4" fmla="*/ 28 w 55"/>
                <a:gd name="T5" fmla="*/ 39 h 55"/>
                <a:gd name="T6" fmla="*/ 26 w 55"/>
                <a:gd name="T7" fmla="*/ 31 h 55"/>
                <a:gd name="T8" fmla="*/ 16 w 55"/>
                <a:gd name="T9" fmla="*/ 20 h 55"/>
                <a:gd name="T10" fmla="*/ 10 w 55"/>
                <a:gd name="T11" fmla="*/ 11 h 55"/>
                <a:gd name="T12" fmla="*/ 5 w 55"/>
                <a:gd name="T13" fmla="*/ 6 h 55"/>
                <a:gd name="T14" fmla="*/ 0 w 55"/>
                <a:gd name="T15" fmla="*/ 4 h 55"/>
                <a:gd name="T16" fmla="*/ 3 w 55"/>
                <a:gd name="T17" fmla="*/ 2 h 55"/>
                <a:gd name="T18" fmla="*/ 13 w 55"/>
                <a:gd name="T19" fmla="*/ 0 h 55"/>
                <a:gd name="T20" fmla="*/ 25 w 55"/>
                <a:gd name="T21" fmla="*/ 6 h 55"/>
                <a:gd name="T22" fmla="*/ 30 w 55"/>
                <a:gd name="T23" fmla="*/ 6 h 55"/>
                <a:gd name="T24" fmla="*/ 38 w 55"/>
                <a:gd name="T25" fmla="*/ 11 h 55"/>
                <a:gd name="T26" fmla="*/ 38 w 55"/>
                <a:gd name="T27" fmla="*/ 17 h 55"/>
                <a:gd name="T28" fmla="*/ 44 w 55"/>
                <a:gd name="T29" fmla="*/ 20 h 55"/>
                <a:gd name="T30" fmla="*/ 47 w 55"/>
                <a:gd name="T31" fmla="*/ 29 h 55"/>
                <a:gd name="T32" fmla="*/ 53 w 55"/>
                <a:gd name="T33" fmla="*/ 33 h 55"/>
                <a:gd name="T34" fmla="*/ 52 w 55"/>
                <a:gd name="T35" fmla="*/ 36 h 55"/>
                <a:gd name="T36" fmla="*/ 55 w 55"/>
                <a:gd name="T37" fmla="*/ 38 h 55"/>
                <a:gd name="T38" fmla="*/ 51 w 55"/>
                <a:gd name="T39" fmla="*/ 40 h 55"/>
                <a:gd name="T40" fmla="*/ 42 w 55"/>
                <a:gd name="T41" fmla="*/ 39 h 55"/>
                <a:gd name="T42" fmla="*/ 41 w 55"/>
                <a:gd name="T43" fmla="*/ 36 h 55"/>
                <a:gd name="T44" fmla="*/ 38 w 55"/>
                <a:gd name="T45" fmla="*/ 37 h 55"/>
                <a:gd name="T46" fmla="*/ 39 w 55"/>
                <a:gd name="T47" fmla="*/ 41 h 55"/>
                <a:gd name="T48" fmla="*/ 36 w 55"/>
                <a:gd name="T49" fmla="*/ 47 h 55"/>
                <a:gd name="T50" fmla="*/ 34 w 55"/>
                <a:gd name="T51" fmla="*/ 53 h 55"/>
                <a:gd name="T52" fmla="*/ 31 w 55"/>
                <a:gd name="T53" fmla="*/ 55 h 55"/>
                <a:gd name="T54" fmla="*/ 31 w 55"/>
                <a:gd name="T5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55">
                  <a:moveTo>
                    <a:pt x="31" y="55"/>
                  </a:moveTo>
                  <a:lnTo>
                    <a:pt x="27" y="47"/>
                  </a:lnTo>
                  <a:lnTo>
                    <a:pt x="28" y="39"/>
                  </a:lnTo>
                  <a:lnTo>
                    <a:pt x="26" y="31"/>
                  </a:lnTo>
                  <a:lnTo>
                    <a:pt x="16" y="20"/>
                  </a:lnTo>
                  <a:lnTo>
                    <a:pt x="10" y="11"/>
                  </a:lnTo>
                  <a:lnTo>
                    <a:pt x="5" y="6"/>
                  </a:lnTo>
                  <a:lnTo>
                    <a:pt x="0" y="4"/>
                  </a:lnTo>
                  <a:lnTo>
                    <a:pt x="3" y="2"/>
                  </a:lnTo>
                  <a:lnTo>
                    <a:pt x="13" y="0"/>
                  </a:lnTo>
                  <a:lnTo>
                    <a:pt x="25" y="6"/>
                  </a:lnTo>
                  <a:lnTo>
                    <a:pt x="30" y="6"/>
                  </a:lnTo>
                  <a:lnTo>
                    <a:pt x="38" y="11"/>
                  </a:lnTo>
                  <a:lnTo>
                    <a:pt x="38" y="17"/>
                  </a:lnTo>
                  <a:lnTo>
                    <a:pt x="44" y="20"/>
                  </a:lnTo>
                  <a:lnTo>
                    <a:pt x="47" y="29"/>
                  </a:lnTo>
                  <a:lnTo>
                    <a:pt x="53" y="33"/>
                  </a:lnTo>
                  <a:lnTo>
                    <a:pt x="52" y="36"/>
                  </a:lnTo>
                  <a:lnTo>
                    <a:pt x="55" y="38"/>
                  </a:lnTo>
                  <a:lnTo>
                    <a:pt x="51" y="40"/>
                  </a:lnTo>
                  <a:lnTo>
                    <a:pt x="42" y="39"/>
                  </a:lnTo>
                  <a:lnTo>
                    <a:pt x="41" y="36"/>
                  </a:lnTo>
                  <a:lnTo>
                    <a:pt x="38" y="37"/>
                  </a:lnTo>
                  <a:lnTo>
                    <a:pt x="39" y="41"/>
                  </a:lnTo>
                  <a:lnTo>
                    <a:pt x="36" y="47"/>
                  </a:lnTo>
                  <a:lnTo>
                    <a:pt x="34" y="53"/>
                  </a:lnTo>
                  <a:lnTo>
                    <a:pt x="31" y="55"/>
                  </a:lnTo>
                  <a:lnTo>
                    <a:pt x="31" y="5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Freeform 148">
              <a:extLst>
                <a:ext uri="{FF2B5EF4-FFF2-40B4-BE49-F238E27FC236}">
                  <a16:creationId xmlns:a16="http://schemas.microsoft.com/office/drawing/2014/main" id="{2CFCD6B3-2641-6AA1-311B-9F866A4E61FA}"/>
                </a:ext>
              </a:extLst>
            </p:cNvPr>
            <p:cNvSpPr>
              <a:spLocks/>
            </p:cNvSpPr>
            <p:nvPr/>
          </p:nvSpPr>
          <p:spPr bwMode="auto">
            <a:xfrm>
              <a:off x="8867762" y="4774670"/>
              <a:ext cx="203156" cy="409482"/>
            </a:xfrm>
            <a:custGeom>
              <a:avLst/>
              <a:gdLst>
                <a:gd name="T0" fmla="*/ 123 w 128"/>
                <a:gd name="T1" fmla="*/ 29 h 258"/>
                <a:gd name="T2" fmla="*/ 124 w 128"/>
                <a:gd name="T3" fmla="*/ 51 h 258"/>
                <a:gd name="T4" fmla="*/ 128 w 128"/>
                <a:gd name="T5" fmla="*/ 60 h 258"/>
                <a:gd name="T6" fmla="*/ 126 w 128"/>
                <a:gd name="T7" fmla="*/ 70 h 258"/>
                <a:gd name="T8" fmla="*/ 123 w 128"/>
                <a:gd name="T9" fmla="*/ 75 h 258"/>
                <a:gd name="T10" fmla="*/ 117 w 128"/>
                <a:gd name="T11" fmla="*/ 64 h 258"/>
                <a:gd name="T12" fmla="*/ 114 w 128"/>
                <a:gd name="T13" fmla="*/ 70 h 258"/>
                <a:gd name="T14" fmla="*/ 117 w 128"/>
                <a:gd name="T15" fmla="*/ 84 h 258"/>
                <a:gd name="T16" fmla="*/ 114 w 128"/>
                <a:gd name="T17" fmla="*/ 92 h 258"/>
                <a:gd name="T18" fmla="*/ 109 w 128"/>
                <a:gd name="T19" fmla="*/ 96 h 258"/>
                <a:gd name="T20" fmla="*/ 107 w 128"/>
                <a:gd name="T21" fmla="*/ 112 h 258"/>
                <a:gd name="T22" fmla="*/ 100 w 128"/>
                <a:gd name="T23" fmla="*/ 134 h 258"/>
                <a:gd name="T24" fmla="*/ 89 w 128"/>
                <a:gd name="T25" fmla="*/ 161 h 258"/>
                <a:gd name="T26" fmla="*/ 77 w 128"/>
                <a:gd name="T27" fmla="*/ 197 h 258"/>
                <a:gd name="T28" fmla="*/ 68 w 128"/>
                <a:gd name="T29" fmla="*/ 223 h 258"/>
                <a:gd name="T30" fmla="*/ 59 w 128"/>
                <a:gd name="T31" fmla="*/ 246 h 258"/>
                <a:gd name="T32" fmla="*/ 45 w 128"/>
                <a:gd name="T33" fmla="*/ 250 h 258"/>
                <a:gd name="T34" fmla="*/ 30 w 128"/>
                <a:gd name="T35" fmla="*/ 258 h 258"/>
                <a:gd name="T36" fmla="*/ 21 w 128"/>
                <a:gd name="T37" fmla="*/ 253 h 258"/>
                <a:gd name="T38" fmla="*/ 9 w 128"/>
                <a:gd name="T39" fmla="*/ 246 h 258"/>
                <a:gd name="T40" fmla="*/ 5 w 128"/>
                <a:gd name="T41" fmla="*/ 237 h 258"/>
                <a:gd name="T42" fmla="*/ 5 w 128"/>
                <a:gd name="T43" fmla="*/ 220 h 258"/>
                <a:gd name="T44" fmla="*/ 0 w 128"/>
                <a:gd name="T45" fmla="*/ 204 h 258"/>
                <a:gd name="T46" fmla="*/ 0 w 128"/>
                <a:gd name="T47" fmla="*/ 191 h 258"/>
                <a:gd name="T48" fmla="*/ 4 w 128"/>
                <a:gd name="T49" fmla="*/ 177 h 258"/>
                <a:gd name="T50" fmla="*/ 12 w 128"/>
                <a:gd name="T51" fmla="*/ 174 h 258"/>
                <a:gd name="T52" fmla="*/ 12 w 128"/>
                <a:gd name="T53" fmla="*/ 167 h 258"/>
                <a:gd name="T54" fmla="*/ 21 w 128"/>
                <a:gd name="T55" fmla="*/ 153 h 258"/>
                <a:gd name="T56" fmla="*/ 23 w 128"/>
                <a:gd name="T57" fmla="*/ 140 h 258"/>
                <a:gd name="T58" fmla="*/ 20 w 128"/>
                <a:gd name="T59" fmla="*/ 131 h 258"/>
                <a:gd name="T60" fmla="*/ 18 w 128"/>
                <a:gd name="T61" fmla="*/ 120 h 258"/>
                <a:gd name="T62" fmla="*/ 18 w 128"/>
                <a:gd name="T63" fmla="*/ 102 h 258"/>
                <a:gd name="T64" fmla="*/ 24 w 128"/>
                <a:gd name="T65" fmla="*/ 91 h 258"/>
                <a:gd name="T66" fmla="*/ 27 w 128"/>
                <a:gd name="T67" fmla="*/ 80 h 258"/>
                <a:gd name="T68" fmla="*/ 35 w 128"/>
                <a:gd name="T69" fmla="*/ 79 h 258"/>
                <a:gd name="T70" fmla="*/ 45 w 128"/>
                <a:gd name="T71" fmla="*/ 75 h 258"/>
                <a:gd name="T72" fmla="*/ 51 w 128"/>
                <a:gd name="T73" fmla="*/ 71 h 258"/>
                <a:gd name="T74" fmla="*/ 58 w 128"/>
                <a:gd name="T75" fmla="*/ 71 h 258"/>
                <a:gd name="T76" fmla="*/ 69 w 128"/>
                <a:gd name="T77" fmla="*/ 60 h 258"/>
                <a:gd name="T78" fmla="*/ 83 w 128"/>
                <a:gd name="T79" fmla="*/ 49 h 258"/>
                <a:gd name="T80" fmla="*/ 88 w 128"/>
                <a:gd name="T81" fmla="*/ 39 h 258"/>
                <a:gd name="T82" fmla="*/ 86 w 128"/>
                <a:gd name="T83" fmla="*/ 31 h 258"/>
                <a:gd name="T84" fmla="*/ 94 w 128"/>
                <a:gd name="T85" fmla="*/ 33 h 258"/>
                <a:gd name="T86" fmla="*/ 103 w 128"/>
                <a:gd name="T87" fmla="*/ 20 h 258"/>
                <a:gd name="T88" fmla="*/ 104 w 128"/>
                <a:gd name="T89" fmla="*/ 9 h 258"/>
                <a:gd name="T90" fmla="*/ 110 w 128"/>
                <a:gd name="T91" fmla="*/ 0 h 258"/>
                <a:gd name="T92" fmla="*/ 115 w 128"/>
                <a:gd name="T93" fmla="*/ 9 h 258"/>
                <a:gd name="T94" fmla="*/ 120 w 128"/>
                <a:gd name="T95" fmla="*/ 16 h 258"/>
                <a:gd name="T96" fmla="*/ 123 w 128"/>
                <a:gd name="T97" fmla="*/ 29 h 258"/>
                <a:gd name="T98" fmla="*/ 123 w 128"/>
                <a:gd name="T99" fmla="*/ 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258">
                  <a:moveTo>
                    <a:pt x="123" y="29"/>
                  </a:moveTo>
                  <a:lnTo>
                    <a:pt x="124" y="51"/>
                  </a:lnTo>
                  <a:lnTo>
                    <a:pt x="128" y="60"/>
                  </a:lnTo>
                  <a:lnTo>
                    <a:pt x="126" y="70"/>
                  </a:lnTo>
                  <a:lnTo>
                    <a:pt x="123" y="75"/>
                  </a:lnTo>
                  <a:lnTo>
                    <a:pt x="117" y="64"/>
                  </a:lnTo>
                  <a:lnTo>
                    <a:pt x="114" y="70"/>
                  </a:lnTo>
                  <a:lnTo>
                    <a:pt x="117" y="84"/>
                  </a:lnTo>
                  <a:lnTo>
                    <a:pt x="114" y="92"/>
                  </a:lnTo>
                  <a:lnTo>
                    <a:pt x="109" y="96"/>
                  </a:lnTo>
                  <a:lnTo>
                    <a:pt x="107" y="112"/>
                  </a:lnTo>
                  <a:lnTo>
                    <a:pt x="100" y="134"/>
                  </a:lnTo>
                  <a:lnTo>
                    <a:pt x="89" y="161"/>
                  </a:lnTo>
                  <a:lnTo>
                    <a:pt x="77" y="197"/>
                  </a:lnTo>
                  <a:lnTo>
                    <a:pt x="68" y="223"/>
                  </a:lnTo>
                  <a:lnTo>
                    <a:pt x="59" y="246"/>
                  </a:lnTo>
                  <a:lnTo>
                    <a:pt x="45" y="250"/>
                  </a:lnTo>
                  <a:lnTo>
                    <a:pt x="30" y="258"/>
                  </a:lnTo>
                  <a:lnTo>
                    <a:pt x="21" y="253"/>
                  </a:lnTo>
                  <a:lnTo>
                    <a:pt x="9" y="246"/>
                  </a:lnTo>
                  <a:lnTo>
                    <a:pt x="5" y="237"/>
                  </a:lnTo>
                  <a:lnTo>
                    <a:pt x="5" y="220"/>
                  </a:lnTo>
                  <a:lnTo>
                    <a:pt x="0" y="204"/>
                  </a:lnTo>
                  <a:lnTo>
                    <a:pt x="0" y="191"/>
                  </a:lnTo>
                  <a:lnTo>
                    <a:pt x="4" y="177"/>
                  </a:lnTo>
                  <a:lnTo>
                    <a:pt x="12" y="174"/>
                  </a:lnTo>
                  <a:lnTo>
                    <a:pt x="12" y="167"/>
                  </a:lnTo>
                  <a:lnTo>
                    <a:pt x="21" y="153"/>
                  </a:lnTo>
                  <a:lnTo>
                    <a:pt x="23" y="140"/>
                  </a:lnTo>
                  <a:lnTo>
                    <a:pt x="20" y="131"/>
                  </a:lnTo>
                  <a:lnTo>
                    <a:pt x="18" y="120"/>
                  </a:lnTo>
                  <a:lnTo>
                    <a:pt x="18" y="102"/>
                  </a:lnTo>
                  <a:lnTo>
                    <a:pt x="24" y="91"/>
                  </a:lnTo>
                  <a:lnTo>
                    <a:pt x="27" y="80"/>
                  </a:lnTo>
                  <a:lnTo>
                    <a:pt x="35" y="79"/>
                  </a:lnTo>
                  <a:lnTo>
                    <a:pt x="45" y="75"/>
                  </a:lnTo>
                  <a:lnTo>
                    <a:pt x="51" y="71"/>
                  </a:lnTo>
                  <a:lnTo>
                    <a:pt x="58" y="71"/>
                  </a:lnTo>
                  <a:lnTo>
                    <a:pt x="69" y="60"/>
                  </a:lnTo>
                  <a:lnTo>
                    <a:pt x="83" y="49"/>
                  </a:lnTo>
                  <a:lnTo>
                    <a:pt x="88" y="39"/>
                  </a:lnTo>
                  <a:lnTo>
                    <a:pt x="86" y="31"/>
                  </a:lnTo>
                  <a:lnTo>
                    <a:pt x="94" y="33"/>
                  </a:lnTo>
                  <a:lnTo>
                    <a:pt x="103" y="20"/>
                  </a:lnTo>
                  <a:lnTo>
                    <a:pt x="104" y="9"/>
                  </a:lnTo>
                  <a:lnTo>
                    <a:pt x="110" y="0"/>
                  </a:lnTo>
                  <a:lnTo>
                    <a:pt x="115" y="9"/>
                  </a:lnTo>
                  <a:lnTo>
                    <a:pt x="120" y="16"/>
                  </a:lnTo>
                  <a:lnTo>
                    <a:pt x="123" y="29"/>
                  </a:lnTo>
                  <a:lnTo>
                    <a:pt x="123" y="2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149">
              <a:extLst>
                <a:ext uri="{FF2B5EF4-FFF2-40B4-BE49-F238E27FC236}">
                  <a16:creationId xmlns:a16="http://schemas.microsoft.com/office/drawing/2014/main" id="{E44F1639-B264-E14B-9150-F96DC9506ACC}"/>
                </a:ext>
              </a:extLst>
            </p:cNvPr>
            <p:cNvSpPr>
              <a:spLocks/>
            </p:cNvSpPr>
            <p:nvPr/>
          </p:nvSpPr>
          <p:spPr bwMode="auto">
            <a:xfrm>
              <a:off x="4768141" y="3424015"/>
              <a:ext cx="704696" cy="549151"/>
            </a:xfrm>
            <a:custGeom>
              <a:avLst/>
              <a:gdLst>
                <a:gd name="T0" fmla="*/ 279 w 444"/>
                <a:gd name="T1" fmla="*/ 147 h 346"/>
                <a:gd name="T2" fmla="*/ 265 w 444"/>
                <a:gd name="T3" fmla="*/ 195 h 346"/>
                <a:gd name="T4" fmla="*/ 271 w 444"/>
                <a:gd name="T5" fmla="*/ 229 h 346"/>
                <a:gd name="T6" fmla="*/ 288 w 444"/>
                <a:gd name="T7" fmla="*/ 264 h 346"/>
                <a:gd name="T8" fmla="*/ 325 w 444"/>
                <a:gd name="T9" fmla="*/ 271 h 346"/>
                <a:gd name="T10" fmla="*/ 362 w 444"/>
                <a:gd name="T11" fmla="*/ 263 h 346"/>
                <a:gd name="T12" fmla="*/ 382 w 444"/>
                <a:gd name="T13" fmla="*/ 228 h 346"/>
                <a:gd name="T14" fmla="*/ 416 w 444"/>
                <a:gd name="T15" fmla="*/ 213 h 346"/>
                <a:gd name="T16" fmla="*/ 444 w 444"/>
                <a:gd name="T17" fmla="*/ 217 h 346"/>
                <a:gd name="T18" fmla="*/ 426 w 444"/>
                <a:gd name="T19" fmla="*/ 248 h 346"/>
                <a:gd name="T20" fmla="*/ 419 w 444"/>
                <a:gd name="T21" fmla="*/ 274 h 346"/>
                <a:gd name="T22" fmla="*/ 409 w 444"/>
                <a:gd name="T23" fmla="*/ 270 h 346"/>
                <a:gd name="T24" fmla="*/ 397 w 444"/>
                <a:gd name="T25" fmla="*/ 280 h 346"/>
                <a:gd name="T26" fmla="*/ 366 w 444"/>
                <a:gd name="T27" fmla="*/ 283 h 346"/>
                <a:gd name="T28" fmla="*/ 362 w 444"/>
                <a:gd name="T29" fmla="*/ 300 h 346"/>
                <a:gd name="T30" fmla="*/ 372 w 444"/>
                <a:gd name="T31" fmla="*/ 310 h 346"/>
                <a:gd name="T32" fmla="*/ 339 w 444"/>
                <a:gd name="T33" fmla="*/ 332 h 346"/>
                <a:gd name="T34" fmla="*/ 338 w 444"/>
                <a:gd name="T35" fmla="*/ 346 h 346"/>
                <a:gd name="T36" fmla="*/ 301 w 444"/>
                <a:gd name="T37" fmla="*/ 314 h 346"/>
                <a:gd name="T38" fmla="*/ 268 w 444"/>
                <a:gd name="T39" fmla="*/ 324 h 346"/>
                <a:gd name="T40" fmla="*/ 231 w 444"/>
                <a:gd name="T41" fmla="*/ 307 h 346"/>
                <a:gd name="T42" fmla="*/ 189 w 444"/>
                <a:gd name="T43" fmla="*/ 286 h 346"/>
                <a:gd name="T44" fmla="*/ 160 w 444"/>
                <a:gd name="T45" fmla="*/ 274 h 346"/>
                <a:gd name="T46" fmla="*/ 132 w 444"/>
                <a:gd name="T47" fmla="*/ 243 h 346"/>
                <a:gd name="T48" fmla="*/ 134 w 444"/>
                <a:gd name="T49" fmla="*/ 226 h 346"/>
                <a:gd name="T50" fmla="*/ 136 w 444"/>
                <a:gd name="T51" fmla="*/ 206 h 346"/>
                <a:gd name="T52" fmla="*/ 121 w 444"/>
                <a:gd name="T53" fmla="*/ 170 h 346"/>
                <a:gd name="T54" fmla="*/ 90 w 444"/>
                <a:gd name="T55" fmla="*/ 135 h 346"/>
                <a:gd name="T56" fmla="*/ 86 w 444"/>
                <a:gd name="T57" fmla="*/ 114 h 346"/>
                <a:gd name="T58" fmla="*/ 69 w 444"/>
                <a:gd name="T59" fmla="*/ 91 h 346"/>
                <a:gd name="T60" fmla="*/ 58 w 444"/>
                <a:gd name="T61" fmla="*/ 66 h 346"/>
                <a:gd name="T62" fmla="*/ 55 w 444"/>
                <a:gd name="T63" fmla="*/ 29 h 346"/>
                <a:gd name="T64" fmla="*/ 34 w 444"/>
                <a:gd name="T65" fmla="*/ 17 h 346"/>
                <a:gd name="T66" fmla="*/ 25 w 444"/>
                <a:gd name="T67" fmla="*/ 49 h 346"/>
                <a:gd name="T68" fmla="*/ 37 w 444"/>
                <a:gd name="T69" fmla="*/ 74 h 346"/>
                <a:gd name="T70" fmla="*/ 43 w 444"/>
                <a:gd name="T71" fmla="*/ 81 h 346"/>
                <a:gd name="T72" fmla="*/ 48 w 444"/>
                <a:gd name="T73" fmla="*/ 106 h 346"/>
                <a:gd name="T74" fmla="*/ 60 w 444"/>
                <a:gd name="T75" fmla="*/ 141 h 346"/>
                <a:gd name="T76" fmla="*/ 69 w 444"/>
                <a:gd name="T77" fmla="*/ 160 h 346"/>
                <a:gd name="T78" fmla="*/ 78 w 444"/>
                <a:gd name="T79" fmla="*/ 181 h 346"/>
                <a:gd name="T80" fmla="*/ 65 w 444"/>
                <a:gd name="T81" fmla="*/ 177 h 346"/>
                <a:gd name="T82" fmla="*/ 38 w 444"/>
                <a:gd name="T83" fmla="*/ 151 h 346"/>
                <a:gd name="T84" fmla="*/ 35 w 444"/>
                <a:gd name="T85" fmla="*/ 121 h 346"/>
                <a:gd name="T86" fmla="*/ 20 w 444"/>
                <a:gd name="T87" fmla="*/ 110 h 346"/>
                <a:gd name="T88" fmla="*/ 7 w 444"/>
                <a:gd name="T89" fmla="*/ 94 h 346"/>
                <a:gd name="T90" fmla="*/ 24 w 444"/>
                <a:gd name="T91" fmla="*/ 79 h 346"/>
                <a:gd name="T92" fmla="*/ 6 w 444"/>
                <a:gd name="T93" fmla="*/ 48 h 346"/>
                <a:gd name="T94" fmla="*/ 0 w 444"/>
                <a:gd name="T95" fmla="*/ 3 h 346"/>
                <a:gd name="T96" fmla="*/ 37 w 444"/>
                <a:gd name="T97" fmla="*/ 3 h 346"/>
                <a:gd name="T98" fmla="*/ 123 w 444"/>
                <a:gd name="T99" fmla="*/ 26 h 346"/>
                <a:gd name="T100" fmla="*/ 166 w 444"/>
                <a:gd name="T101" fmla="*/ 18 h 346"/>
                <a:gd name="T102" fmla="*/ 183 w 444"/>
                <a:gd name="T103" fmla="*/ 39 h 346"/>
                <a:gd name="T104" fmla="*/ 193 w 444"/>
                <a:gd name="T105" fmla="*/ 66 h 346"/>
                <a:gd name="T106" fmla="*/ 232 w 444"/>
                <a:gd name="T107" fmla="*/ 55 h 346"/>
                <a:gd name="T108" fmla="*/ 249 w 444"/>
                <a:gd name="T109" fmla="*/ 88 h 346"/>
                <a:gd name="T110" fmla="*/ 260 w 444"/>
                <a:gd name="T111" fmla="*/ 120 h 346"/>
                <a:gd name="T112" fmla="*/ 282 w 444"/>
                <a:gd name="T113" fmla="*/ 13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4" h="346">
                  <a:moveTo>
                    <a:pt x="282" y="131"/>
                  </a:moveTo>
                  <a:lnTo>
                    <a:pt x="288" y="130"/>
                  </a:lnTo>
                  <a:lnTo>
                    <a:pt x="279" y="147"/>
                  </a:lnTo>
                  <a:lnTo>
                    <a:pt x="274" y="160"/>
                  </a:lnTo>
                  <a:lnTo>
                    <a:pt x="268" y="186"/>
                  </a:lnTo>
                  <a:lnTo>
                    <a:pt x="265" y="195"/>
                  </a:lnTo>
                  <a:lnTo>
                    <a:pt x="266" y="206"/>
                  </a:lnTo>
                  <a:lnTo>
                    <a:pt x="270" y="215"/>
                  </a:lnTo>
                  <a:lnTo>
                    <a:pt x="271" y="229"/>
                  </a:lnTo>
                  <a:lnTo>
                    <a:pt x="280" y="243"/>
                  </a:lnTo>
                  <a:lnTo>
                    <a:pt x="282" y="254"/>
                  </a:lnTo>
                  <a:lnTo>
                    <a:pt x="288" y="264"/>
                  </a:lnTo>
                  <a:lnTo>
                    <a:pt x="305" y="268"/>
                  </a:lnTo>
                  <a:lnTo>
                    <a:pt x="310" y="277"/>
                  </a:lnTo>
                  <a:lnTo>
                    <a:pt x="325" y="271"/>
                  </a:lnTo>
                  <a:lnTo>
                    <a:pt x="338" y="270"/>
                  </a:lnTo>
                  <a:lnTo>
                    <a:pt x="351" y="266"/>
                  </a:lnTo>
                  <a:lnTo>
                    <a:pt x="362" y="263"/>
                  </a:lnTo>
                  <a:lnTo>
                    <a:pt x="374" y="255"/>
                  </a:lnTo>
                  <a:lnTo>
                    <a:pt x="379" y="244"/>
                  </a:lnTo>
                  <a:lnTo>
                    <a:pt x="382" y="228"/>
                  </a:lnTo>
                  <a:lnTo>
                    <a:pt x="386" y="223"/>
                  </a:lnTo>
                  <a:lnTo>
                    <a:pt x="398" y="217"/>
                  </a:lnTo>
                  <a:lnTo>
                    <a:pt x="416" y="213"/>
                  </a:lnTo>
                  <a:lnTo>
                    <a:pt x="431" y="214"/>
                  </a:lnTo>
                  <a:lnTo>
                    <a:pt x="440" y="212"/>
                  </a:lnTo>
                  <a:lnTo>
                    <a:pt x="444" y="217"/>
                  </a:lnTo>
                  <a:lnTo>
                    <a:pt x="442" y="226"/>
                  </a:lnTo>
                  <a:lnTo>
                    <a:pt x="432" y="237"/>
                  </a:lnTo>
                  <a:lnTo>
                    <a:pt x="426" y="248"/>
                  </a:lnTo>
                  <a:lnTo>
                    <a:pt x="429" y="251"/>
                  </a:lnTo>
                  <a:lnTo>
                    <a:pt x="425" y="260"/>
                  </a:lnTo>
                  <a:lnTo>
                    <a:pt x="419" y="274"/>
                  </a:lnTo>
                  <a:lnTo>
                    <a:pt x="416" y="270"/>
                  </a:lnTo>
                  <a:lnTo>
                    <a:pt x="413" y="270"/>
                  </a:lnTo>
                  <a:lnTo>
                    <a:pt x="409" y="270"/>
                  </a:lnTo>
                  <a:lnTo>
                    <a:pt x="402" y="282"/>
                  </a:lnTo>
                  <a:lnTo>
                    <a:pt x="399" y="280"/>
                  </a:lnTo>
                  <a:lnTo>
                    <a:pt x="397" y="280"/>
                  </a:lnTo>
                  <a:lnTo>
                    <a:pt x="397" y="283"/>
                  </a:lnTo>
                  <a:lnTo>
                    <a:pt x="382" y="283"/>
                  </a:lnTo>
                  <a:lnTo>
                    <a:pt x="366" y="283"/>
                  </a:lnTo>
                  <a:lnTo>
                    <a:pt x="365" y="294"/>
                  </a:lnTo>
                  <a:lnTo>
                    <a:pt x="357" y="294"/>
                  </a:lnTo>
                  <a:lnTo>
                    <a:pt x="362" y="300"/>
                  </a:lnTo>
                  <a:lnTo>
                    <a:pt x="368" y="305"/>
                  </a:lnTo>
                  <a:lnTo>
                    <a:pt x="370" y="308"/>
                  </a:lnTo>
                  <a:lnTo>
                    <a:pt x="372" y="310"/>
                  </a:lnTo>
                  <a:lnTo>
                    <a:pt x="371" y="317"/>
                  </a:lnTo>
                  <a:lnTo>
                    <a:pt x="349" y="317"/>
                  </a:lnTo>
                  <a:lnTo>
                    <a:pt x="339" y="332"/>
                  </a:lnTo>
                  <a:lnTo>
                    <a:pt x="342" y="335"/>
                  </a:lnTo>
                  <a:lnTo>
                    <a:pt x="339" y="340"/>
                  </a:lnTo>
                  <a:lnTo>
                    <a:pt x="338" y="346"/>
                  </a:lnTo>
                  <a:lnTo>
                    <a:pt x="322" y="325"/>
                  </a:lnTo>
                  <a:lnTo>
                    <a:pt x="314" y="319"/>
                  </a:lnTo>
                  <a:lnTo>
                    <a:pt x="301" y="314"/>
                  </a:lnTo>
                  <a:lnTo>
                    <a:pt x="291" y="315"/>
                  </a:lnTo>
                  <a:lnTo>
                    <a:pt x="277" y="323"/>
                  </a:lnTo>
                  <a:lnTo>
                    <a:pt x="268" y="324"/>
                  </a:lnTo>
                  <a:lnTo>
                    <a:pt x="257" y="319"/>
                  </a:lnTo>
                  <a:lnTo>
                    <a:pt x="245" y="316"/>
                  </a:lnTo>
                  <a:lnTo>
                    <a:pt x="231" y="307"/>
                  </a:lnTo>
                  <a:lnTo>
                    <a:pt x="219" y="304"/>
                  </a:lnTo>
                  <a:lnTo>
                    <a:pt x="202" y="295"/>
                  </a:lnTo>
                  <a:lnTo>
                    <a:pt x="189" y="286"/>
                  </a:lnTo>
                  <a:lnTo>
                    <a:pt x="186" y="281"/>
                  </a:lnTo>
                  <a:lnTo>
                    <a:pt x="177" y="280"/>
                  </a:lnTo>
                  <a:lnTo>
                    <a:pt x="160" y="274"/>
                  </a:lnTo>
                  <a:lnTo>
                    <a:pt x="155" y="266"/>
                  </a:lnTo>
                  <a:lnTo>
                    <a:pt x="139" y="254"/>
                  </a:lnTo>
                  <a:lnTo>
                    <a:pt x="132" y="243"/>
                  </a:lnTo>
                  <a:lnTo>
                    <a:pt x="130" y="233"/>
                  </a:lnTo>
                  <a:lnTo>
                    <a:pt x="136" y="231"/>
                  </a:lnTo>
                  <a:lnTo>
                    <a:pt x="134" y="226"/>
                  </a:lnTo>
                  <a:lnTo>
                    <a:pt x="140" y="221"/>
                  </a:lnTo>
                  <a:lnTo>
                    <a:pt x="140" y="214"/>
                  </a:lnTo>
                  <a:lnTo>
                    <a:pt x="136" y="206"/>
                  </a:lnTo>
                  <a:lnTo>
                    <a:pt x="136" y="199"/>
                  </a:lnTo>
                  <a:lnTo>
                    <a:pt x="132" y="188"/>
                  </a:lnTo>
                  <a:lnTo>
                    <a:pt x="121" y="170"/>
                  </a:lnTo>
                  <a:lnTo>
                    <a:pt x="108" y="155"/>
                  </a:lnTo>
                  <a:lnTo>
                    <a:pt x="102" y="143"/>
                  </a:lnTo>
                  <a:lnTo>
                    <a:pt x="90" y="135"/>
                  </a:lnTo>
                  <a:lnTo>
                    <a:pt x="88" y="131"/>
                  </a:lnTo>
                  <a:lnTo>
                    <a:pt x="93" y="119"/>
                  </a:lnTo>
                  <a:lnTo>
                    <a:pt x="86" y="114"/>
                  </a:lnTo>
                  <a:lnTo>
                    <a:pt x="78" y="106"/>
                  </a:lnTo>
                  <a:lnTo>
                    <a:pt x="77" y="92"/>
                  </a:lnTo>
                  <a:lnTo>
                    <a:pt x="69" y="91"/>
                  </a:lnTo>
                  <a:lnTo>
                    <a:pt x="63" y="80"/>
                  </a:lnTo>
                  <a:lnTo>
                    <a:pt x="57" y="71"/>
                  </a:lnTo>
                  <a:lnTo>
                    <a:pt x="58" y="66"/>
                  </a:lnTo>
                  <a:lnTo>
                    <a:pt x="54" y="51"/>
                  </a:lnTo>
                  <a:lnTo>
                    <a:pt x="53" y="37"/>
                  </a:lnTo>
                  <a:lnTo>
                    <a:pt x="55" y="29"/>
                  </a:lnTo>
                  <a:lnTo>
                    <a:pt x="46" y="21"/>
                  </a:lnTo>
                  <a:lnTo>
                    <a:pt x="40" y="23"/>
                  </a:lnTo>
                  <a:lnTo>
                    <a:pt x="34" y="17"/>
                  </a:lnTo>
                  <a:lnTo>
                    <a:pt x="28" y="25"/>
                  </a:lnTo>
                  <a:lnTo>
                    <a:pt x="28" y="34"/>
                  </a:lnTo>
                  <a:lnTo>
                    <a:pt x="25" y="49"/>
                  </a:lnTo>
                  <a:lnTo>
                    <a:pt x="28" y="56"/>
                  </a:lnTo>
                  <a:lnTo>
                    <a:pt x="36" y="69"/>
                  </a:lnTo>
                  <a:lnTo>
                    <a:pt x="37" y="74"/>
                  </a:lnTo>
                  <a:lnTo>
                    <a:pt x="40" y="75"/>
                  </a:lnTo>
                  <a:lnTo>
                    <a:pt x="40" y="82"/>
                  </a:lnTo>
                  <a:lnTo>
                    <a:pt x="43" y="81"/>
                  </a:lnTo>
                  <a:lnTo>
                    <a:pt x="43" y="94"/>
                  </a:lnTo>
                  <a:lnTo>
                    <a:pt x="46" y="98"/>
                  </a:lnTo>
                  <a:lnTo>
                    <a:pt x="48" y="106"/>
                  </a:lnTo>
                  <a:lnTo>
                    <a:pt x="56" y="114"/>
                  </a:lnTo>
                  <a:lnTo>
                    <a:pt x="57" y="132"/>
                  </a:lnTo>
                  <a:lnTo>
                    <a:pt x="60" y="141"/>
                  </a:lnTo>
                  <a:lnTo>
                    <a:pt x="63" y="150"/>
                  </a:lnTo>
                  <a:lnTo>
                    <a:pt x="62" y="160"/>
                  </a:lnTo>
                  <a:lnTo>
                    <a:pt x="69" y="160"/>
                  </a:lnTo>
                  <a:lnTo>
                    <a:pt x="74" y="169"/>
                  </a:lnTo>
                  <a:lnTo>
                    <a:pt x="79" y="177"/>
                  </a:lnTo>
                  <a:lnTo>
                    <a:pt x="78" y="181"/>
                  </a:lnTo>
                  <a:lnTo>
                    <a:pt x="69" y="188"/>
                  </a:lnTo>
                  <a:lnTo>
                    <a:pt x="66" y="188"/>
                  </a:lnTo>
                  <a:lnTo>
                    <a:pt x="65" y="177"/>
                  </a:lnTo>
                  <a:lnTo>
                    <a:pt x="56" y="166"/>
                  </a:lnTo>
                  <a:lnTo>
                    <a:pt x="46" y="156"/>
                  </a:lnTo>
                  <a:lnTo>
                    <a:pt x="38" y="151"/>
                  </a:lnTo>
                  <a:lnTo>
                    <a:pt x="42" y="137"/>
                  </a:lnTo>
                  <a:lnTo>
                    <a:pt x="42" y="127"/>
                  </a:lnTo>
                  <a:lnTo>
                    <a:pt x="35" y="121"/>
                  </a:lnTo>
                  <a:lnTo>
                    <a:pt x="26" y="113"/>
                  </a:lnTo>
                  <a:lnTo>
                    <a:pt x="23" y="115"/>
                  </a:lnTo>
                  <a:lnTo>
                    <a:pt x="20" y="110"/>
                  </a:lnTo>
                  <a:lnTo>
                    <a:pt x="12" y="106"/>
                  </a:lnTo>
                  <a:lnTo>
                    <a:pt x="6" y="94"/>
                  </a:lnTo>
                  <a:lnTo>
                    <a:pt x="7" y="94"/>
                  </a:lnTo>
                  <a:lnTo>
                    <a:pt x="13" y="94"/>
                  </a:lnTo>
                  <a:lnTo>
                    <a:pt x="21" y="87"/>
                  </a:lnTo>
                  <a:lnTo>
                    <a:pt x="24" y="79"/>
                  </a:lnTo>
                  <a:lnTo>
                    <a:pt x="15" y="65"/>
                  </a:lnTo>
                  <a:lnTo>
                    <a:pt x="8" y="60"/>
                  </a:lnTo>
                  <a:lnTo>
                    <a:pt x="6" y="48"/>
                  </a:lnTo>
                  <a:lnTo>
                    <a:pt x="3" y="35"/>
                  </a:lnTo>
                  <a:lnTo>
                    <a:pt x="1" y="20"/>
                  </a:lnTo>
                  <a:lnTo>
                    <a:pt x="0" y="3"/>
                  </a:lnTo>
                  <a:lnTo>
                    <a:pt x="19" y="2"/>
                  </a:lnTo>
                  <a:lnTo>
                    <a:pt x="40" y="0"/>
                  </a:lnTo>
                  <a:lnTo>
                    <a:pt x="37" y="3"/>
                  </a:lnTo>
                  <a:lnTo>
                    <a:pt x="58" y="12"/>
                  </a:lnTo>
                  <a:lnTo>
                    <a:pt x="91" y="26"/>
                  </a:lnTo>
                  <a:lnTo>
                    <a:pt x="123" y="26"/>
                  </a:lnTo>
                  <a:lnTo>
                    <a:pt x="135" y="26"/>
                  </a:lnTo>
                  <a:lnTo>
                    <a:pt x="137" y="18"/>
                  </a:lnTo>
                  <a:lnTo>
                    <a:pt x="166" y="18"/>
                  </a:lnTo>
                  <a:lnTo>
                    <a:pt x="169" y="25"/>
                  </a:lnTo>
                  <a:lnTo>
                    <a:pt x="176" y="31"/>
                  </a:lnTo>
                  <a:lnTo>
                    <a:pt x="183" y="39"/>
                  </a:lnTo>
                  <a:lnTo>
                    <a:pt x="185" y="49"/>
                  </a:lnTo>
                  <a:lnTo>
                    <a:pt x="186" y="60"/>
                  </a:lnTo>
                  <a:lnTo>
                    <a:pt x="193" y="66"/>
                  </a:lnTo>
                  <a:lnTo>
                    <a:pt x="205" y="71"/>
                  </a:lnTo>
                  <a:lnTo>
                    <a:pt x="219" y="56"/>
                  </a:lnTo>
                  <a:lnTo>
                    <a:pt x="232" y="55"/>
                  </a:lnTo>
                  <a:lnTo>
                    <a:pt x="242" y="63"/>
                  </a:lnTo>
                  <a:lnTo>
                    <a:pt x="247" y="76"/>
                  </a:lnTo>
                  <a:lnTo>
                    <a:pt x="249" y="88"/>
                  </a:lnTo>
                  <a:lnTo>
                    <a:pt x="257" y="98"/>
                  </a:lnTo>
                  <a:lnTo>
                    <a:pt x="257" y="111"/>
                  </a:lnTo>
                  <a:lnTo>
                    <a:pt x="260" y="120"/>
                  </a:lnTo>
                  <a:lnTo>
                    <a:pt x="271" y="126"/>
                  </a:lnTo>
                  <a:lnTo>
                    <a:pt x="282" y="131"/>
                  </a:lnTo>
                  <a:lnTo>
                    <a:pt x="282" y="13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Freeform 150">
              <a:extLst>
                <a:ext uri="{FF2B5EF4-FFF2-40B4-BE49-F238E27FC236}">
                  <a16:creationId xmlns:a16="http://schemas.microsoft.com/office/drawing/2014/main" id="{AB5B8415-1AE4-FD7C-93A9-B309D3A455EA}"/>
                </a:ext>
              </a:extLst>
            </p:cNvPr>
            <p:cNvSpPr>
              <a:spLocks/>
            </p:cNvSpPr>
            <p:nvPr/>
          </p:nvSpPr>
          <p:spPr bwMode="auto">
            <a:xfrm>
              <a:off x="8239248" y="3133569"/>
              <a:ext cx="60312" cy="46027"/>
            </a:xfrm>
            <a:custGeom>
              <a:avLst/>
              <a:gdLst>
                <a:gd name="T0" fmla="*/ 38 w 38"/>
                <a:gd name="T1" fmla="*/ 19 h 29"/>
                <a:gd name="T2" fmla="*/ 35 w 38"/>
                <a:gd name="T3" fmla="*/ 20 h 29"/>
                <a:gd name="T4" fmla="*/ 33 w 38"/>
                <a:gd name="T5" fmla="*/ 23 h 29"/>
                <a:gd name="T6" fmla="*/ 25 w 38"/>
                <a:gd name="T7" fmla="*/ 23 h 29"/>
                <a:gd name="T8" fmla="*/ 19 w 38"/>
                <a:gd name="T9" fmla="*/ 27 h 29"/>
                <a:gd name="T10" fmla="*/ 9 w 38"/>
                <a:gd name="T11" fmla="*/ 29 h 29"/>
                <a:gd name="T12" fmla="*/ 3 w 38"/>
                <a:gd name="T13" fmla="*/ 24 h 29"/>
                <a:gd name="T14" fmla="*/ 0 w 38"/>
                <a:gd name="T15" fmla="*/ 16 h 29"/>
                <a:gd name="T16" fmla="*/ 1 w 38"/>
                <a:gd name="T17" fmla="*/ 9 h 29"/>
                <a:gd name="T18" fmla="*/ 3 w 38"/>
                <a:gd name="T19" fmla="*/ 10 h 29"/>
                <a:gd name="T20" fmla="*/ 3 w 38"/>
                <a:gd name="T21" fmla="*/ 6 h 29"/>
                <a:gd name="T22" fmla="*/ 12 w 38"/>
                <a:gd name="T23" fmla="*/ 3 h 29"/>
                <a:gd name="T24" fmla="*/ 15 w 38"/>
                <a:gd name="T25" fmla="*/ 2 h 29"/>
                <a:gd name="T26" fmla="*/ 20 w 38"/>
                <a:gd name="T27" fmla="*/ 1 h 29"/>
                <a:gd name="T28" fmla="*/ 28 w 38"/>
                <a:gd name="T29" fmla="*/ 0 h 29"/>
                <a:gd name="T30" fmla="*/ 36 w 38"/>
                <a:gd name="T31" fmla="*/ 7 h 29"/>
                <a:gd name="T32" fmla="*/ 38 w 38"/>
                <a:gd name="T33" fmla="*/ 19 h 29"/>
                <a:gd name="T34" fmla="*/ 38 w 38"/>
                <a:gd name="T35"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29">
                  <a:moveTo>
                    <a:pt x="38" y="19"/>
                  </a:moveTo>
                  <a:lnTo>
                    <a:pt x="35" y="20"/>
                  </a:lnTo>
                  <a:lnTo>
                    <a:pt x="33" y="23"/>
                  </a:lnTo>
                  <a:lnTo>
                    <a:pt x="25" y="23"/>
                  </a:lnTo>
                  <a:lnTo>
                    <a:pt x="19" y="27"/>
                  </a:lnTo>
                  <a:lnTo>
                    <a:pt x="9" y="29"/>
                  </a:lnTo>
                  <a:lnTo>
                    <a:pt x="3" y="24"/>
                  </a:lnTo>
                  <a:lnTo>
                    <a:pt x="0" y="16"/>
                  </a:lnTo>
                  <a:lnTo>
                    <a:pt x="1" y="9"/>
                  </a:lnTo>
                  <a:lnTo>
                    <a:pt x="3" y="10"/>
                  </a:lnTo>
                  <a:lnTo>
                    <a:pt x="3" y="6"/>
                  </a:lnTo>
                  <a:lnTo>
                    <a:pt x="12" y="3"/>
                  </a:lnTo>
                  <a:lnTo>
                    <a:pt x="15" y="2"/>
                  </a:lnTo>
                  <a:lnTo>
                    <a:pt x="20" y="1"/>
                  </a:lnTo>
                  <a:lnTo>
                    <a:pt x="28" y="0"/>
                  </a:lnTo>
                  <a:lnTo>
                    <a:pt x="36" y="7"/>
                  </a:lnTo>
                  <a:lnTo>
                    <a:pt x="38" y="19"/>
                  </a:lnTo>
                  <a:lnTo>
                    <a:pt x="38" y="1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9" name="Freeform 151">
              <a:extLst>
                <a:ext uri="{FF2B5EF4-FFF2-40B4-BE49-F238E27FC236}">
                  <a16:creationId xmlns:a16="http://schemas.microsoft.com/office/drawing/2014/main" id="{DC42F303-1C93-78AD-9C65-775516897E77}"/>
                </a:ext>
              </a:extLst>
            </p:cNvPr>
            <p:cNvSpPr>
              <a:spLocks/>
            </p:cNvSpPr>
            <p:nvPr/>
          </p:nvSpPr>
          <p:spPr bwMode="auto">
            <a:xfrm>
              <a:off x="7418690" y="3657325"/>
              <a:ext cx="433293" cy="449160"/>
            </a:xfrm>
            <a:custGeom>
              <a:avLst/>
              <a:gdLst>
                <a:gd name="T0" fmla="*/ 273 w 273"/>
                <a:gd name="T1" fmla="*/ 154 h 283"/>
                <a:gd name="T2" fmla="*/ 263 w 273"/>
                <a:gd name="T3" fmla="*/ 179 h 283"/>
                <a:gd name="T4" fmla="*/ 225 w 273"/>
                <a:gd name="T5" fmla="*/ 184 h 283"/>
                <a:gd name="T6" fmla="*/ 209 w 273"/>
                <a:gd name="T7" fmla="*/ 191 h 283"/>
                <a:gd name="T8" fmla="*/ 194 w 273"/>
                <a:gd name="T9" fmla="*/ 187 h 283"/>
                <a:gd name="T10" fmla="*/ 169 w 273"/>
                <a:gd name="T11" fmla="*/ 199 h 283"/>
                <a:gd name="T12" fmla="*/ 153 w 273"/>
                <a:gd name="T13" fmla="*/ 213 h 283"/>
                <a:gd name="T14" fmla="*/ 144 w 273"/>
                <a:gd name="T15" fmla="*/ 221 h 283"/>
                <a:gd name="T16" fmla="*/ 131 w 273"/>
                <a:gd name="T17" fmla="*/ 224 h 283"/>
                <a:gd name="T18" fmla="*/ 115 w 273"/>
                <a:gd name="T19" fmla="*/ 252 h 283"/>
                <a:gd name="T20" fmla="*/ 111 w 273"/>
                <a:gd name="T21" fmla="*/ 267 h 283"/>
                <a:gd name="T22" fmla="*/ 105 w 273"/>
                <a:gd name="T23" fmla="*/ 281 h 283"/>
                <a:gd name="T24" fmla="*/ 98 w 273"/>
                <a:gd name="T25" fmla="*/ 275 h 283"/>
                <a:gd name="T26" fmla="*/ 91 w 273"/>
                <a:gd name="T27" fmla="*/ 277 h 283"/>
                <a:gd name="T28" fmla="*/ 75 w 273"/>
                <a:gd name="T29" fmla="*/ 282 h 283"/>
                <a:gd name="T30" fmla="*/ 68 w 273"/>
                <a:gd name="T31" fmla="*/ 281 h 283"/>
                <a:gd name="T32" fmla="*/ 64 w 273"/>
                <a:gd name="T33" fmla="*/ 270 h 283"/>
                <a:gd name="T34" fmla="*/ 58 w 273"/>
                <a:gd name="T35" fmla="*/ 270 h 283"/>
                <a:gd name="T36" fmla="*/ 62 w 273"/>
                <a:gd name="T37" fmla="*/ 258 h 283"/>
                <a:gd name="T38" fmla="*/ 54 w 273"/>
                <a:gd name="T39" fmla="*/ 245 h 283"/>
                <a:gd name="T40" fmla="*/ 47 w 273"/>
                <a:gd name="T41" fmla="*/ 240 h 283"/>
                <a:gd name="T42" fmla="*/ 37 w 273"/>
                <a:gd name="T43" fmla="*/ 246 h 283"/>
                <a:gd name="T44" fmla="*/ 26 w 273"/>
                <a:gd name="T45" fmla="*/ 248 h 283"/>
                <a:gd name="T46" fmla="*/ 18 w 273"/>
                <a:gd name="T47" fmla="*/ 243 h 283"/>
                <a:gd name="T48" fmla="*/ 11 w 273"/>
                <a:gd name="T49" fmla="*/ 245 h 283"/>
                <a:gd name="T50" fmla="*/ 11 w 273"/>
                <a:gd name="T51" fmla="*/ 233 h 283"/>
                <a:gd name="T52" fmla="*/ 4 w 273"/>
                <a:gd name="T53" fmla="*/ 220 h 283"/>
                <a:gd name="T54" fmla="*/ 0 w 273"/>
                <a:gd name="T55" fmla="*/ 197 h 283"/>
                <a:gd name="T56" fmla="*/ 9 w 273"/>
                <a:gd name="T57" fmla="*/ 182 h 283"/>
                <a:gd name="T58" fmla="*/ 25 w 273"/>
                <a:gd name="T59" fmla="*/ 187 h 283"/>
                <a:gd name="T60" fmla="*/ 41 w 273"/>
                <a:gd name="T61" fmla="*/ 184 h 283"/>
                <a:gd name="T62" fmla="*/ 110 w 273"/>
                <a:gd name="T63" fmla="*/ 180 h 283"/>
                <a:gd name="T64" fmla="*/ 111 w 273"/>
                <a:gd name="T65" fmla="*/ 164 h 283"/>
                <a:gd name="T66" fmla="*/ 97 w 273"/>
                <a:gd name="T67" fmla="*/ 0 h 283"/>
                <a:gd name="T68" fmla="*/ 177 w 273"/>
                <a:gd name="T69" fmla="*/ 41 h 283"/>
                <a:gd name="T70" fmla="*/ 236 w 273"/>
                <a:gd name="T71" fmla="*/ 92 h 283"/>
                <a:gd name="T72" fmla="*/ 255 w 273"/>
                <a:gd name="T73" fmla="*/ 101 h 283"/>
                <a:gd name="T74" fmla="*/ 273 w 273"/>
                <a:gd name="T75" fmla="*/ 11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3" h="283">
                  <a:moveTo>
                    <a:pt x="273" y="110"/>
                  </a:moveTo>
                  <a:lnTo>
                    <a:pt x="273" y="154"/>
                  </a:lnTo>
                  <a:lnTo>
                    <a:pt x="264" y="167"/>
                  </a:lnTo>
                  <a:lnTo>
                    <a:pt x="263" y="179"/>
                  </a:lnTo>
                  <a:lnTo>
                    <a:pt x="248" y="182"/>
                  </a:lnTo>
                  <a:lnTo>
                    <a:pt x="225" y="184"/>
                  </a:lnTo>
                  <a:lnTo>
                    <a:pt x="219" y="190"/>
                  </a:lnTo>
                  <a:lnTo>
                    <a:pt x="209" y="191"/>
                  </a:lnTo>
                  <a:lnTo>
                    <a:pt x="198" y="191"/>
                  </a:lnTo>
                  <a:lnTo>
                    <a:pt x="194" y="187"/>
                  </a:lnTo>
                  <a:lnTo>
                    <a:pt x="185" y="190"/>
                  </a:lnTo>
                  <a:lnTo>
                    <a:pt x="169" y="199"/>
                  </a:lnTo>
                  <a:lnTo>
                    <a:pt x="166" y="204"/>
                  </a:lnTo>
                  <a:lnTo>
                    <a:pt x="153" y="213"/>
                  </a:lnTo>
                  <a:lnTo>
                    <a:pt x="151" y="218"/>
                  </a:lnTo>
                  <a:lnTo>
                    <a:pt x="144" y="221"/>
                  </a:lnTo>
                  <a:lnTo>
                    <a:pt x="135" y="219"/>
                  </a:lnTo>
                  <a:lnTo>
                    <a:pt x="131" y="224"/>
                  </a:lnTo>
                  <a:lnTo>
                    <a:pt x="129" y="236"/>
                  </a:lnTo>
                  <a:lnTo>
                    <a:pt x="115" y="252"/>
                  </a:lnTo>
                  <a:lnTo>
                    <a:pt x="115" y="258"/>
                  </a:lnTo>
                  <a:lnTo>
                    <a:pt x="111" y="267"/>
                  </a:lnTo>
                  <a:lnTo>
                    <a:pt x="112" y="278"/>
                  </a:lnTo>
                  <a:lnTo>
                    <a:pt x="105" y="281"/>
                  </a:lnTo>
                  <a:lnTo>
                    <a:pt x="101" y="283"/>
                  </a:lnTo>
                  <a:lnTo>
                    <a:pt x="98" y="275"/>
                  </a:lnTo>
                  <a:lnTo>
                    <a:pt x="94" y="277"/>
                  </a:lnTo>
                  <a:lnTo>
                    <a:pt x="91" y="277"/>
                  </a:lnTo>
                  <a:lnTo>
                    <a:pt x="88" y="282"/>
                  </a:lnTo>
                  <a:lnTo>
                    <a:pt x="75" y="282"/>
                  </a:lnTo>
                  <a:lnTo>
                    <a:pt x="70" y="279"/>
                  </a:lnTo>
                  <a:lnTo>
                    <a:pt x="68" y="281"/>
                  </a:lnTo>
                  <a:lnTo>
                    <a:pt x="63" y="276"/>
                  </a:lnTo>
                  <a:lnTo>
                    <a:pt x="64" y="270"/>
                  </a:lnTo>
                  <a:lnTo>
                    <a:pt x="62" y="267"/>
                  </a:lnTo>
                  <a:lnTo>
                    <a:pt x="58" y="270"/>
                  </a:lnTo>
                  <a:lnTo>
                    <a:pt x="59" y="263"/>
                  </a:lnTo>
                  <a:lnTo>
                    <a:pt x="62" y="258"/>
                  </a:lnTo>
                  <a:lnTo>
                    <a:pt x="55" y="250"/>
                  </a:lnTo>
                  <a:lnTo>
                    <a:pt x="54" y="245"/>
                  </a:lnTo>
                  <a:lnTo>
                    <a:pt x="50" y="241"/>
                  </a:lnTo>
                  <a:lnTo>
                    <a:pt x="47" y="240"/>
                  </a:lnTo>
                  <a:lnTo>
                    <a:pt x="43" y="243"/>
                  </a:lnTo>
                  <a:lnTo>
                    <a:pt x="37" y="246"/>
                  </a:lnTo>
                  <a:lnTo>
                    <a:pt x="32" y="250"/>
                  </a:lnTo>
                  <a:lnTo>
                    <a:pt x="26" y="248"/>
                  </a:lnTo>
                  <a:lnTo>
                    <a:pt x="21" y="243"/>
                  </a:lnTo>
                  <a:lnTo>
                    <a:pt x="18" y="243"/>
                  </a:lnTo>
                  <a:lnTo>
                    <a:pt x="14" y="245"/>
                  </a:lnTo>
                  <a:lnTo>
                    <a:pt x="11" y="245"/>
                  </a:lnTo>
                  <a:lnTo>
                    <a:pt x="10" y="238"/>
                  </a:lnTo>
                  <a:lnTo>
                    <a:pt x="11" y="233"/>
                  </a:lnTo>
                  <a:lnTo>
                    <a:pt x="10" y="225"/>
                  </a:lnTo>
                  <a:lnTo>
                    <a:pt x="4" y="220"/>
                  </a:lnTo>
                  <a:lnTo>
                    <a:pt x="1" y="209"/>
                  </a:lnTo>
                  <a:lnTo>
                    <a:pt x="0" y="197"/>
                  </a:lnTo>
                  <a:lnTo>
                    <a:pt x="6" y="193"/>
                  </a:lnTo>
                  <a:lnTo>
                    <a:pt x="9" y="182"/>
                  </a:lnTo>
                  <a:lnTo>
                    <a:pt x="14" y="182"/>
                  </a:lnTo>
                  <a:lnTo>
                    <a:pt x="25" y="187"/>
                  </a:lnTo>
                  <a:lnTo>
                    <a:pt x="35" y="184"/>
                  </a:lnTo>
                  <a:lnTo>
                    <a:pt x="41" y="184"/>
                  </a:lnTo>
                  <a:lnTo>
                    <a:pt x="44" y="181"/>
                  </a:lnTo>
                  <a:lnTo>
                    <a:pt x="110" y="180"/>
                  </a:lnTo>
                  <a:lnTo>
                    <a:pt x="114" y="167"/>
                  </a:lnTo>
                  <a:lnTo>
                    <a:pt x="111" y="164"/>
                  </a:lnTo>
                  <a:lnTo>
                    <a:pt x="104" y="82"/>
                  </a:lnTo>
                  <a:lnTo>
                    <a:pt x="97" y="0"/>
                  </a:lnTo>
                  <a:lnTo>
                    <a:pt x="122" y="0"/>
                  </a:lnTo>
                  <a:lnTo>
                    <a:pt x="177" y="41"/>
                  </a:lnTo>
                  <a:lnTo>
                    <a:pt x="232" y="83"/>
                  </a:lnTo>
                  <a:lnTo>
                    <a:pt x="236" y="92"/>
                  </a:lnTo>
                  <a:lnTo>
                    <a:pt x="246" y="97"/>
                  </a:lnTo>
                  <a:lnTo>
                    <a:pt x="255" y="101"/>
                  </a:lnTo>
                  <a:lnTo>
                    <a:pt x="255" y="113"/>
                  </a:lnTo>
                  <a:lnTo>
                    <a:pt x="273" y="110"/>
                  </a:lnTo>
                  <a:lnTo>
                    <a:pt x="273" y="11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152">
              <a:extLst>
                <a:ext uri="{FF2B5EF4-FFF2-40B4-BE49-F238E27FC236}">
                  <a16:creationId xmlns:a16="http://schemas.microsoft.com/office/drawing/2014/main" id="{78396055-7633-3604-ED82-6041A160C355}"/>
                </a:ext>
              </a:extLst>
            </p:cNvPr>
            <p:cNvSpPr>
              <a:spLocks/>
            </p:cNvSpPr>
            <p:nvPr/>
          </p:nvSpPr>
          <p:spPr bwMode="auto">
            <a:xfrm>
              <a:off x="10148595" y="3555747"/>
              <a:ext cx="233311" cy="555498"/>
            </a:xfrm>
            <a:custGeom>
              <a:avLst/>
              <a:gdLst>
                <a:gd name="T0" fmla="*/ 134 w 147"/>
                <a:gd name="T1" fmla="*/ 144 h 350"/>
                <a:gd name="T2" fmla="*/ 123 w 147"/>
                <a:gd name="T3" fmla="*/ 155 h 350"/>
                <a:gd name="T4" fmla="*/ 103 w 147"/>
                <a:gd name="T5" fmla="*/ 164 h 350"/>
                <a:gd name="T6" fmla="*/ 92 w 147"/>
                <a:gd name="T7" fmla="*/ 188 h 350"/>
                <a:gd name="T8" fmla="*/ 115 w 147"/>
                <a:gd name="T9" fmla="*/ 219 h 350"/>
                <a:gd name="T10" fmla="*/ 120 w 147"/>
                <a:gd name="T11" fmla="*/ 248 h 350"/>
                <a:gd name="T12" fmla="*/ 120 w 147"/>
                <a:gd name="T13" fmla="*/ 261 h 350"/>
                <a:gd name="T14" fmla="*/ 135 w 147"/>
                <a:gd name="T15" fmla="*/ 286 h 350"/>
                <a:gd name="T16" fmla="*/ 144 w 147"/>
                <a:gd name="T17" fmla="*/ 313 h 350"/>
                <a:gd name="T18" fmla="*/ 129 w 147"/>
                <a:gd name="T19" fmla="*/ 350 h 350"/>
                <a:gd name="T20" fmla="*/ 131 w 147"/>
                <a:gd name="T21" fmla="*/ 322 h 350"/>
                <a:gd name="T22" fmla="*/ 123 w 147"/>
                <a:gd name="T23" fmla="*/ 289 h 350"/>
                <a:gd name="T24" fmla="*/ 108 w 147"/>
                <a:gd name="T25" fmla="*/ 257 h 350"/>
                <a:gd name="T26" fmla="*/ 93 w 147"/>
                <a:gd name="T27" fmla="*/ 217 h 350"/>
                <a:gd name="T28" fmla="*/ 66 w 147"/>
                <a:gd name="T29" fmla="*/ 240 h 350"/>
                <a:gd name="T30" fmla="*/ 46 w 147"/>
                <a:gd name="T31" fmla="*/ 234 h 350"/>
                <a:gd name="T32" fmla="*/ 43 w 147"/>
                <a:gd name="T33" fmla="*/ 193 h 350"/>
                <a:gd name="T34" fmla="*/ 28 w 147"/>
                <a:gd name="T35" fmla="*/ 164 h 350"/>
                <a:gd name="T36" fmla="*/ 4 w 147"/>
                <a:gd name="T37" fmla="*/ 145 h 350"/>
                <a:gd name="T38" fmla="*/ 7 w 147"/>
                <a:gd name="T39" fmla="*/ 134 h 350"/>
                <a:gd name="T40" fmla="*/ 12 w 147"/>
                <a:gd name="T41" fmla="*/ 115 h 350"/>
                <a:gd name="T42" fmla="*/ 12 w 147"/>
                <a:gd name="T43" fmla="*/ 101 h 350"/>
                <a:gd name="T44" fmla="*/ 23 w 147"/>
                <a:gd name="T45" fmla="*/ 85 h 350"/>
                <a:gd name="T46" fmla="*/ 27 w 147"/>
                <a:gd name="T47" fmla="*/ 60 h 350"/>
                <a:gd name="T48" fmla="*/ 31 w 147"/>
                <a:gd name="T49" fmla="*/ 34 h 350"/>
                <a:gd name="T50" fmla="*/ 61 w 147"/>
                <a:gd name="T51" fmla="*/ 24 h 350"/>
                <a:gd name="T52" fmla="*/ 63 w 147"/>
                <a:gd name="T53" fmla="*/ 8 h 350"/>
                <a:gd name="T54" fmla="*/ 69 w 147"/>
                <a:gd name="T55" fmla="*/ 0 h 350"/>
                <a:gd name="T56" fmla="*/ 85 w 147"/>
                <a:gd name="T57" fmla="*/ 16 h 350"/>
                <a:gd name="T58" fmla="*/ 91 w 147"/>
                <a:gd name="T59" fmla="*/ 46 h 350"/>
                <a:gd name="T60" fmla="*/ 80 w 147"/>
                <a:gd name="T61" fmla="*/ 85 h 350"/>
                <a:gd name="T62" fmla="*/ 104 w 147"/>
                <a:gd name="T63" fmla="*/ 99 h 350"/>
                <a:gd name="T64" fmla="*/ 113 w 147"/>
                <a:gd name="T65" fmla="*/ 118 h 350"/>
                <a:gd name="T66" fmla="*/ 134 w 147"/>
                <a:gd name="T67" fmla="*/ 129 h 350"/>
                <a:gd name="T68" fmla="*/ 147 w 147"/>
                <a:gd name="T69" fmla="*/ 13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350">
                  <a:moveTo>
                    <a:pt x="147" y="131"/>
                  </a:moveTo>
                  <a:lnTo>
                    <a:pt x="134" y="144"/>
                  </a:lnTo>
                  <a:lnTo>
                    <a:pt x="132" y="151"/>
                  </a:lnTo>
                  <a:lnTo>
                    <a:pt x="123" y="155"/>
                  </a:lnTo>
                  <a:lnTo>
                    <a:pt x="115" y="163"/>
                  </a:lnTo>
                  <a:lnTo>
                    <a:pt x="103" y="164"/>
                  </a:lnTo>
                  <a:lnTo>
                    <a:pt x="99" y="185"/>
                  </a:lnTo>
                  <a:lnTo>
                    <a:pt x="92" y="188"/>
                  </a:lnTo>
                  <a:lnTo>
                    <a:pt x="103" y="205"/>
                  </a:lnTo>
                  <a:lnTo>
                    <a:pt x="115" y="219"/>
                  </a:lnTo>
                  <a:lnTo>
                    <a:pt x="123" y="231"/>
                  </a:lnTo>
                  <a:lnTo>
                    <a:pt x="120" y="248"/>
                  </a:lnTo>
                  <a:lnTo>
                    <a:pt x="114" y="251"/>
                  </a:lnTo>
                  <a:lnTo>
                    <a:pt x="120" y="261"/>
                  </a:lnTo>
                  <a:lnTo>
                    <a:pt x="132" y="276"/>
                  </a:lnTo>
                  <a:lnTo>
                    <a:pt x="135" y="286"/>
                  </a:lnTo>
                  <a:lnTo>
                    <a:pt x="136" y="295"/>
                  </a:lnTo>
                  <a:lnTo>
                    <a:pt x="144" y="313"/>
                  </a:lnTo>
                  <a:lnTo>
                    <a:pt x="136" y="331"/>
                  </a:lnTo>
                  <a:lnTo>
                    <a:pt x="129" y="350"/>
                  </a:lnTo>
                  <a:lnTo>
                    <a:pt x="127" y="336"/>
                  </a:lnTo>
                  <a:lnTo>
                    <a:pt x="131" y="322"/>
                  </a:lnTo>
                  <a:lnTo>
                    <a:pt x="124" y="310"/>
                  </a:lnTo>
                  <a:lnTo>
                    <a:pt x="123" y="289"/>
                  </a:lnTo>
                  <a:lnTo>
                    <a:pt x="116" y="280"/>
                  </a:lnTo>
                  <a:lnTo>
                    <a:pt x="108" y="257"/>
                  </a:lnTo>
                  <a:lnTo>
                    <a:pt x="102" y="233"/>
                  </a:lnTo>
                  <a:lnTo>
                    <a:pt x="93" y="217"/>
                  </a:lnTo>
                  <a:lnTo>
                    <a:pt x="83" y="227"/>
                  </a:lnTo>
                  <a:lnTo>
                    <a:pt x="66" y="240"/>
                  </a:lnTo>
                  <a:lnTo>
                    <a:pt x="57" y="239"/>
                  </a:lnTo>
                  <a:lnTo>
                    <a:pt x="46" y="234"/>
                  </a:lnTo>
                  <a:lnTo>
                    <a:pt x="49" y="211"/>
                  </a:lnTo>
                  <a:lnTo>
                    <a:pt x="43" y="193"/>
                  </a:lnTo>
                  <a:lnTo>
                    <a:pt x="27" y="171"/>
                  </a:lnTo>
                  <a:lnTo>
                    <a:pt x="28" y="164"/>
                  </a:lnTo>
                  <a:lnTo>
                    <a:pt x="17" y="161"/>
                  </a:lnTo>
                  <a:lnTo>
                    <a:pt x="4" y="145"/>
                  </a:lnTo>
                  <a:lnTo>
                    <a:pt x="0" y="131"/>
                  </a:lnTo>
                  <a:lnTo>
                    <a:pt x="7" y="134"/>
                  </a:lnTo>
                  <a:lnTo>
                    <a:pt x="5" y="120"/>
                  </a:lnTo>
                  <a:lnTo>
                    <a:pt x="12" y="115"/>
                  </a:lnTo>
                  <a:lnTo>
                    <a:pt x="9" y="107"/>
                  </a:lnTo>
                  <a:lnTo>
                    <a:pt x="12" y="101"/>
                  </a:lnTo>
                  <a:lnTo>
                    <a:pt x="10" y="81"/>
                  </a:lnTo>
                  <a:lnTo>
                    <a:pt x="23" y="85"/>
                  </a:lnTo>
                  <a:lnTo>
                    <a:pt x="29" y="70"/>
                  </a:lnTo>
                  <a:lnTo>
                    <a:pt x="27" y="60"/>
                  </a:lnTo>
                  <a:lnTo>
                    <a:pt x="33" y="45"/>
                  </a:lnTo>
                  <a:lnTo>
                    <a:pt x="31" y="34"/>
                  </a:lnTo>
                  <a:lnTo>
                    <a:pt x="49" y="20"/>
                  </a:lnTo>
                  <a:lnTo>
                    <a:pt x="61" y="24"/>
                  </a:lnTo>
                  <a:lnTo>
                    <a:pt x="57" y="12"/>
                  </a:lnTo>
                  <a:lnTo>
                    <a:pt x="63" y="8"/>
                  </a:lnTo>
                  <a:lnTo>
                    <a:pt x="60" y="2"/>
                  </a:lnTo>
                  <a:lnTo>
                    <a:pt x="69" y="0"/>
                  </a:lnTo>
                  <a:lnTo>
                    <a:pt x="77" y="11"/>
                  </a:lnTo>
                  <a:lnTo>
                    <a:pt x="85" y="16"/>
                  </a:lnTo>
                  <a:lnTo>
                    <a:pt x="89" y="30"/>
                  </a:lnTo>
                  <a:lnTo>
                    <a:pt x="91" y="46"/>
                  </a:lnTo>
                  <a:lnTo>
                    <a:pt x="79" y="62"/>
                  </a:lnTo>
                  <a:lnTo>
                    <a:pt x="80" y="85"/>
                  </a:lnTo>
                  <a:lnTo>
                    <a:pt x="97" y="81"/>
                  </a:lnTo>
                  <a:lnTo>
                    <a:pt x="104" y="99"/>
                  </a:lnTo>
                  <a:lnTo>
                    <a:pt x="115" y="103"/>
                  </a:lnTo>
                  <a:lnTo>
                    <a:pt x="113" y="118"/>
                  </a:lnTo>
                  <a:lnTo>
                    <a:pt x="126" y="125"/>
                  </a:lnTo>
                  <a:lnTo>
                    <a:pt x="134" y="129"/>
                  </a:lnTo>
                  <a:lnTo>
                    <a:pt x="146" y="123"/>
                  </a:lnTo>
                  <a:lnTo>
                    <a:pt x="147" y="131"/>
                  </a:lnTo>
                  <a:lnTo>
                    <a:pt x="147" y="13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1" name="Freeform 153">
              <a:extLst>
                <a:ext uri="{FF2B5EF4-FFF2-40B4-BE49-F238E27FC236}">
                  <a16:creationId xmlns:a16="http://schemas.microsoft.com/office/drawing/2014/main" id="{9FB9A8B1-3C1E-8789-754C-323B49478068}"/>
                </a:ext>
              </a:extLst>
            </p:cNvPr>
            <p:cNvSpPr>
              <a:spLocks/>
            </p:cNvSpPr>
            <p:nvPr/>
          </p:nvSpPr>
          <p:spPr bwMode="auto">
            <a:xfrm>
              <a:off x="8186872" y="3098651"/>
              <a:ext cx="44440" cy="49201"/>
            </a:xfrm>
            <a:custGeom>
              <a:avLst/>
              <a:gdLst>
                <a:gd name="T0" fmla="*/ 27 w 28"/>
                <a:gd name="T1" fmla="*/ 14 h 31"/>
                <a:gd name="T2" fmla="*/ 25 w 28"/>
                <a:gd name="T3" fmla="*/ 17 h 31"/>
                <a:gd name="T4" fmla="*/ 21 w 28"/>
                <a:gd name="T5" fmla="*/ 19 h 31"/>
                <a:gd name="T6" fmla="*/ 19 w 28"/>
                <a:gd name="T7" fmla="*/ 16 h 31"/>
                <a:gd name="T8" fmla="*/ 13 w 28"/>
                <a:gd name="T9" fmla="*/ 25 h 31"/>
                <a:gd name="T10" fmla="*/ 15 w 28"/>
                <a:gd name="T11" fmla="*/ 31 h 31"/>
                <a:gd name="T12" fmla="*/ 12 w 28"/>
                <a:gd name="T13" fmla="*/ 30 h 31"/>
                <a:gd name="T14" fmla="*/ 7 w 28"/>
                <a:gd name="T15" fmla="*/ 23 h 31"/>
                <a:gd name="T16" fmla="*/ 0 w 28"/>
                <a:gd name="T17" fmla="*/ 19 h 31"/>
                <a:gd name="T18" fmla="*/ 2 w 28"/>
                <a:gd name="T19" fmla="*/ 17 h 31"/>
                <a:gd name="T20" fmla="*/ 3 w 28"/>
                <a:gd name="T21" fmla="*/ 6 h 31"/>
                <a:gd name="T22" fmla="*/ 7 w 28"/>
                <a:gd name="T23" fmla="*/ 2 h 31"/>
                <a:gd name="T24" fmla="*/ 10 w 28"/>
                <a:gd name="T25" fmla="*/ 0 h 31"/>
                <a:gd name="T26" fmla="*/ 14 w 28"/>
                <a:gd name="T27" fmla="*/ 3 h 31"/>
                <a:gd name="T28" fmla="*/ 17 w 28"/>
                <a:gd name="T29" fmla="*/ 6 h 31"/>
                <a:gd name="T30" fmla="*/ 22 w 28"/>
                <a:gd name="T31" fmla="*/ 8 h 31"/>
                <a:gd name="T32" fmla="*/ 28 w 28"/>
                <a:gd name="T33" fmla="*/ 12 h 31"/>
                <a:gd name="T34" fmla="*/ 27 w 28"/>
                <a:gd name="T35" fmla="*/ 14 h 31"/>
                <a:gd name="T36" fmla="*/ 27 w 28"/>
                <a:gd name="T3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1">
                  <a:moveTo>
                    <a:pt x="27" y="14"/>
                  </a:moveTo>
                  <a:lnTo>
                    <a:pt x="25" y="17"/>
                  </a:lnTo>
                  <a:lnTo>
                    <a:pt x="21" y="19"/>
                  </a:lnTo>
                  <a:lnTo>
                    <a:pt x="19" y="16"/>
                  </a:lnTo>
                  <a:lnTo>
                    <a:pt x="13" y="25"/>
                  </a:lnTo>
                  <a:lnTo>
                    <a:pt x="15" y="31"/>
                  </a:lnTo>
                  <a:lnTo>
                    <a:pt x="12" y="30"/>
                  </a:lnTo>
                  <a:lnTo>
                    <a:pt x="7" y="23"/>
                  </a:lnTo>
                  <a:lnTo>
                    <a:pt x="0" y="19"/>
                  </a:lnTo>
                  <a:lnTo>
                    <a:pt x="2" y="17"/>
                  </a:lnTo>
                  <a:lnTo>
                    <a:pt x="3" y="6"/>
                  </a:lnTo>
                  <a:lnTo>
                    <a:pt x="7" y="2"/>
                  </a:lnTo>
                  <a:lnTo>
                    <a:pt x="10" y="0"/>
                  </a:lnTo>
                  <a:lnTo>
                    <a:pt x="14" y="3"/>
                  </a:lnTo>
                  <a:lnTo>
                    <a:pt x="17" y="6"/>
                  </a:lnTo>
                  <a:lnTo>
                    <a:pt x="22" y="8"/>
                  </a:lnTo>
                  <a:lnTo>
                    <a:pt x="28" y="12"/>
                  </a:lnTo>
                  <a:lnTo>
                    <a:pt x="27" y="14"/>
                  </a:lnTo>
                  <a:lnTo>
                    <a:pt x="27" y="1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Freeform 154">
              <a:extLst>
                <a:ext uri="{FF2B5EF4-FFF2-40B4-BE49-F238E27FC236}">
                  <a16:creationId xmlns:a16="http://schemas.microsoft.com/office/drawing/2014/main" id="{47CB1548-6817-1586-2461-B52EBF87B35E}"/>
                </a:ext>
              </a:extLst>
            </p:cNvPr>
            <p:cNvSpPr>
              <a:spLocks/>
            </p:cNvSpPr>
            <p:nvPr/>
          </p:nvSpPr>
          <p:spPr bwMode="auto">
            <a:xfrm>
              <a:off x="9778788" y="2847883"/>
              <a:ext cx="790403" cy="307905"/>
            </a:xfrm>
            <a:custGeom>
              <a:avLst/>
              <a:gdLst>
                <a:gd name="T0" fmla="*/ 237 w 498"/>
                <a:gd name="T1" fmla="*/ 32 h 194"/>
                <a:gd name="T2" fmla="*/ 270 w 498"/>
                <a:gd name="T3" fmla="*/ 33 h 194"/>
                <a:gd name="T4" fmla="*/ 304 w 498"/>
                <a:gd name="T5" fmla="*/ 51 h 194"/>
                <a:gd name="T6" fmla="*/ 338 w 498"/>
                <a:gd name="T7" fmla="*/ 54 h 194"/>
                <a:gd name="T8" fmla="*/ 366 w 498"/>
                <a:gd name="T9" fmla="*/ 46 h 194"/>
                <a:gd name="T10" fmla="*/ 389 w 498"/>
                <a:gd name="T11" fmla="*/ 35 h 194"/>
                <a:gd name="T12" fmla="*/ 417 w 498"/>
                <a:gd name="T13" fmla="*/ 40 h 194"/>
                <a:gd name="T14" fmla="*/ 420 w 498"/>
                <a:gd name="T15" fmla="*/ 72 h 194"/>
                <a:gd name="T16" fmla="*/ 435 w 498"/>
                <a:gd name="T17" fmla="*/ 77 h 194"/>
                <a:gd name="T18" fmla="*/ 459 w 498"/>
                <a:gd name="T19" fmla="*/ 73 h 194"/>
                <a:gd name="T20" fmla="*/ 496 w 498"/>
                <a:gd name="T21" fmla="*/ 92 h 194"/>
                <a:gd name="T22" fmla="*/ 484 w 498"/>
                <a:gd name="T23" fmla="*/ 97 h 194"/>
                <a:gd name="T24" fmla="*/ 457 w 498"/>
                <a:gd name="T25" fmla="*/ 104 h 194"/>
                <a:gd name="T26" fmla="*/ 434 w 498"/>
                <a:gd name="T27" fmla="*/ 124 h 194"/>
                <a:gd name="T28" fmla="*/ 407 w 498"/>
                <a:gd name="T29" fmla="*/ 130 h 194"/>
                <a:gd name="T30" fmla="*/ 396 w 498"/>
                <a:gd name="T31" fmla="*/ 140 h 194"/>
                <a:gd name="T32" fmla="*/ 410 w 498"/>
                <a:gd name="T33" fmla="*/ 154 h 194"/>
                <a:gd name="T34" fmla="*/ 398 w 498"/>
                <a:gd name="T35" fmla="*/ 171 h 194"/>
                <a:gd name="T36" fmla="*/ 361 w 498"/>
                <a:gd name="T37" fmla="*/ 177 h 194"/>
                <a:gd name="T38" fmla="*/ 326 w 498"/>
                <a:gd name="T39" fmla="*/ 194 h 194"/>
                <a:gd name="T40" fmla="*/ 298 w 498"/>
                <a:gd name="T41" fmla="*/ 189 h 194"/>
                <a:gd name="T42" fmla="*/ 253 w 498"/>
                <a:gd name="T43" fmla="*/ 175 h 194"/>
                <a:gd name="T44" fmla="*/ 201 w 498"/>
                <a:gd name="T45" fmla="*/ 172 h 194"/>
                <a:gd name="T46" fmla="*/ 171 w 498"/>
                <a:gd name="T47" fmla="*/ 162 h 194"/>
                <a:gd name="T48" fmla="*/ 146 w 498"/>
                <a:gd name="T49" fmla="*/ 143 h 194"/>
                <a:gd name="T50" fmla="*/ 101 w 498"/>
                <a:gd name="T51" fmla="*/ 129 h 194"/>
                <a:gd name="T52" fmla="*/ 73 w 498"/>
                <a:gd name="T53" fmla="*/ 117 h 194"/>
                <a:gd name="T54" fmla="*/ 51 w 498"/>
                <a:gd name="T55" fmla="*/ 80 h 194"/>
                <a:gd name="T56" fmla="*/ 10 w 498"/>
                <a:gd name="T57" fmla="*/ 63 h 194"/>
                <a:gd name="T58" fmla="*/ 14 w 498"/>
                <a:gd name="T59" fmla="*/ 47 h 194"/>
                <a:gd name="T60" fmla="*/ 51 w 498"/>
                <a:gd name="T61" fmla="*/ 23 h 194"/>
                <a:gd name="T62" fmla="*/ 82 w 498"/>
                <a:gd name="T63" fmla="*/ 29 h 194"/>
                <a:gd name="T64" fmla="*/ 112 w 498"/>
                <a:gd name="T65" fmla="*/ 38 h 194"/>
                <a:gd name="T66" fmla="*/ 142 w 498"/>
                <a:gd name="T67" fmla="*/ 30 h 194"/>
                <a:gd name="T68" fmla="*/ 134 w 498"/>
                <a:gd name="T69" fmla="*/ 0 h 194"/>
                <a:gd name="T70" fmla="*/ 170 w 498"/>
                <a:gd name="T71" fmla="*/ 10 h 194"/>
                <a:gd name="T72" fmla="*/ 200 w 498"/>
                <a:gd name="T73" fmla="*/ 29 h 194"/>
                <a:gd name="T74" fmla="*/ 225 w 498"/>
                <a:gd name="T75" fmla="*/ 3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194">
                  <a:moveTo>
                    <a:pt x="225" y="36"/>
                  </a:moveTo>
                  <a:lnTo>
                    <a:pt x="237" y="32"/>
                  </a:lnTo>
                  <a:lnTo>
                    <a:pt x="254" y="30"/>
                  </a:lnTo>
                  <a:lnTo>
                    <a:pt x="270" y="33"/>
                  </a:lnTo>
                  <a:lnTo>
                    <a:pt x="290" y="41"/>
                  </a:lnTo>
                  <a:lnTo>
                    <a:pt x="304" y="51"/>
                  </a:lnTo>
                  <a:lnTo>
                    <a:pt x="318" y="51"/>
                  </a:lnTo>
                  <a:lnTo>
                    <a:pt x="338" y="54"/>
                  </a:lnTo>
                  <a:lnTo>
                    <a:pt x="348" y="49"/>
                  </a:lnTo>
                  <a:lnTo>
                    <a:pt x="366" y="46"/>
                  </a:lnTo>
                  <a:lnTo>
                    <a:pt x="379" y="33"/>
                  </a:lnTo>
                  <a:lnTo>
                    <a:pt x="389" y="35"/>
                  </a:lnTo>
                  <a:lnTo>
                    <a:pt x="401" y="41"/>
                  </a:lnTo>
                  <a:lnTo>
                    <a:pt x="417" y="40"/>
                  </a:lnTo>
                  <a:lnTo>
                    <a:pt x="419" y="54"/>
                  </a:lnTo>
                  <a:lnTo>
                    <a:pt x="420" y="72"/>
                  </a:lnTo>
                  <a:lnTo>
                    <a:pt x="428" y="80"/>
                  </a:lnTo>
                  <a:lnTo>
                    <a:pt x="435" y="77"/>
                  </a:lnTo>
                  <a:lnTo>
                    <a:pt x="451" y="80"/>
                  </a:lnTo>
                  <a:lnTo>
                    <a:pt x="459" y="73"/>
                  </a:lnTo>
                  <a:lnTo>
                    <a:pt x="474" y="79"/>
                  </a:lnTo>
                  <a:lnTo>
                    <a:pt x="496" y="92"/>
                  </a:lnTo>
                  <a:lnTo>
                    <a:pt x="498" y="99"/>
                  </a:lnTo>
                  <a:lnTo>
                    <a:pt x="484" y="97"/>
                  </a:lnTo>
                  <a:lnTo>
                    <a:pt x="464" y="99"/>
                  </a:lnTo>
                  <a:lnTo>
                    <a:pt x="457" y="104"/>
                  </a:lnTo>
                  <a:lnTo>
                    <a:pt x="453" y="117"/>
                  </a:lnTo>
                  <a:lnTo>
                    <a:pt x="434" y="124"/>
                  </a:lnTo>
                  <a:lnTo>
                    <a:pt x="424" y="134"/>
                  </a:lnTo>
                  <a:lnTo>
                    <a:pt x="407" y="130"/>
                  </a:lnTo>
                  <a:lnTo>
                    <a:pt x="398" y="129"/>
                  </a:lnTo>
                  <a:lnTo>
                    <a:pt x="396" y="140"/>
                  </a:lnTo>
                  <a:lnTo>
                    <a:pt x="405" y="148"/>
                  </a:lnTo>
                  <a:lnTo>
                    <a:pt x="410" y="154"/>
                  </a:lnTo>
                  <a:lnTo>
                    <a:pt x="404" y="160"/>
                  </a:lnTo>
                  <a:lnTo>
                    <a:pt x="398" y="171"/>
                  </a:lnTo>
                  <a:lnTo>
                    <a:pt x="383" y="177"/>
                  </a:lnTo>
                  <a:lnTo>
                    <a:pt x="361" y="177"/>
                  </a:lnTo>
                  <a:lnTo>
                    <a:pt x="339" y="184"/>
                  </a:lnTo>
                  <a:lnTo>
                    <a:pt x="326" y="194"/>
                  </a:lnTo>
                  <a:lnTo>
                    <a:pt x="316" y="189"/>
                  </a:lnTo>
                  <a:lnTo>
                    <a:pt x="298" y="189"/>
                  </a:lnTo>
                  <a:lnTo>
                    <a:pt x="270" y="177"/>
                  </a:lnTo>
                  <a:lnTo>
                    <a:pt x="253" y="175"/>
                  </a:lnTo>
                  <a:lnTo>
                    <a:pt x="235" y="177"/>
                  </a:lnTo>
                  <a:lnTo>
                    <a:pt x="201" y="172"/>
                  </a:lnTo>
                  <a:lnTo>
                    <a:pt x="185" y="173"/>
                  </a:lnTo>
                  <a:lnTo>
                    <a:pt x="171" y="162"/>
                  </a:lnTo>
                  <a:lnTo>
                    <a:pt x="156" y="145"/>
                  </a:lnTo>
                  <a:lnTo>
                    <a:pt x="146" y="143"/>
                  </a:lnTo>
                  <a:lnTo>
                    <a:pt x="122" y="131"/>
                  </a:lnTo>
                  <a:lnTo>
                    <a:pt x="101" y="129"/>
                  </a:lnTo>
                  <a:lnTo>
                    <a:pt x="82" y="125"/>
                  </a:lnTo>
                  <a:lnTo>
                    <a:pt x="73" y="117"/>
                  </a:lnTo>
                  <a:lnTo>
                    <a:pt x="68" y="95"/>
                  </a:lnTo>
                  <a:lnTo>
                    <a:pt x="51" y="80"/>
                  </a:lnTo>
                  <a:lnTo>
                    <a:pt x="27" y="73"/>
                  </a:lnTo>
                  <a:lnTo>
                    <a:pt x="10" y="63"/>
                  </a:lnTo>
                  <a:lnTo>
                    <a:pt x="0" y="51"/>
                  </a:lnTo>
                  <a:lnTo>
                    <a:pt x="14" y="47"/>
                  </a:lnTo>
                  <a:lnTo>
                    <a:pt x="34" y="32"/>
                  </a:lnTo>
                  <a:lnTo>
                    <a:pt x="51" y="23"/>
                  </a:lnTo>
                  <a:lnTo>
                    <a:pt x="68" y="29"/>
                  </a:lnTo>
                  <a:lnTo>
                    <a:pt x="82" y="29"/>
                  </a:lnTo>
                  <a:lnTo>
                    <a:pt x="97" y="37"/>
                  </a:lnTo>
                  <a:lnTo>
                    <a:pt x="112" y="38"/>
                  </a:lnTo>
                  <a:lnTo>
                    <a:pt x="136" y="43"/>
                  </a:lnTo>
                  <a:lnTo>
                    <a:pt x="142" y="30"/>
                  </a:lnTo>
                  <a:lnTo>
                    <a:pt x="131" y="19"/>
                  </a:lnTo>
                  <a:lnTo>
                    <a:pt x="134" y="0"/>
                  </a:lnTo>
                  <a:lnTo>
                    <a:pt x="155" y="8"/>
                  </a:lnTo>
                  <a:lnTo>
                    <a:pt x="170" y="10"/>
                  </a:lnTo>
                  <a:lnTo>
                    <a:pt x="189" y="15"/>
                  </a:lnTo>
                  <a:lnTo>
                    <a:pt x="200" y="29"/>
                  </a:lnTo>
                  <a:lnTo>
                    <a:pt x="225" y="36"/>
                  </a:lnTo>
                  <a:lnTo>
                    <a:pt x="225" y="3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55">
              <a:extLst>
                <a:ext uri="{FF2B5EF4-FFF2-40B4-BE49-F238E27FC236}">
                  <a16:creationId xmlns:a16="http://schemas.microsoft.com/office/drawing/2014/main" id="{53174883-9BEA-7BAA-EA88-1B8990E42E2B}"/>
                </a:ext>
              </a:extLst>
            </p:cNvPr>
            <p:cNvSpPr>
              <a:spLocks/>
            </p:cNvSpPr>
            <p:nvPr/>
          </p:nvSpPr>
          <p:spPr bwMode="auto">
            <a:xfrm>
              <a:off x="8536046" y="4722296"/>
              <a:ext cx="279339" cy="496774"/>
            </a:xfrm>
            <a:custGeom>
              <a:avLst/>
              <a:gdLst>
                <a:gd name="T0" fmla="*/ 20 w 176"/>
                <a:gd name="T1" fmla="*/ 313 h 313"/>
                <a:gd name="T2" fmla="*/ 18 w 176"/>
                <a:gd name="T3" fmla="*/ 296 h 313"/>
                <a:gd name="T4" fmla="*/ 21 w 176"/>
                <a:gd name="T5" fmla="*/ 267 h 313"/>
                <a:gd name="T6" fmla="*/ 11 w 176"/>
                <a:gd name="T7" fmla="*/ 227 h 313"/>
                <a:gd name="T8" fmla="*/ 34 w 176"/>
                <a:gd name="T9" fmla="*/ 192 h 313"/>
                <a:gd name="T10" fmla="*/ 39 w 176"/>
                <a:gd name="T11" fmla="*/ 179 h 313"/>
                <a:gd name="T12" fmla="*/ 38 w 176"/>
                <a:gd name="T13" fmla="*/ 159 h 313"/>
                <a:gd name="T14" fmla="*/ 43 w 176"/>
                <a:gd name="T15" fmla="*/ 122 h 313"/>
                <a:gd name="T16" fmla="*/ 27 w 176"/>
                <a:gd name="T17" fmla="*/ 114 h 313"/>
                <a:gd name="T18" fmla="*/ 16 w 176"/>
                <a:gd name="T19" fmla="*/ 106 h 313"/>
                <a:gd name="T20" fmla="*/ 1 w 176"/>
                <a:gd name="T21" fmla="*/ 99 h 313"/>
                <a:gd name="T22" fmla="*/ 51 w 176"/>
                <a:gd name="T23" fmla="*/ 70 h 313"/>
                <a:gd name="T24" fmla="*/ 65 w 176"/>
                <a:gd name="T25" fmla="*/ 77 h 313"/>
                <a:gd name="T26" fmla="*/ 72 w 176"/>
                <a:gd name="T27" fmla="*/ 90 h 313"/>
                <a:gd name="T28" fmla="*/ 69 w 176"/>
                <a:gd name="T29" fmla="*/ 112 h 313"/>
                <a:gd name="T30" fmla="*/ 85 w 176"/>
                <a:gd name="T31" fmla="*/ 110 h 313"/>
                <a:gd name="T32" fmla="*/ 92 w 176"/>
                <a:gd name="T33" fmla="*/ 82 h 313"/>
                <a:gd name="T34" fmla="*/ 80 w 176"/>
                <a:gd name="T35" fmla="*/ 62 h 313"/>
                <a:gd name="T36" fmla="*/ 77 w 176"/>
                <a:gd name="T37" fmla="*/ 40 h 313"/>
                <a:gd name="T38" fmla="*/ 88 w 176"/>
                <a:gd name="T39" fmla="*/ 22 h 313"/>
                <a:gd name="T40" fmla="*/ 112 w 176"/>
                <a:gd name="T41" fmla="*/ 24 h 313"/>
                <a:gd name="T42" fmla="*/ 130 w 176"/>
                <a:gd name="T43" fmla="*/ 19 h 313"/>
                <a:gd name="T44" fmla="*/ 158 w 176"/>
                <a:gd name="T45" fmla="*/ 11 h 313"/>
                <a:gd name="T46" fmla="*/ 175 w 176"/>
                <a:gd name="T47" fmla="*/ 9 h 313"/>
                <a:gd name="T48" fmla="*/ 175 w 176"/>
                <a:gd name="T49" fmla="*/ 44 h 313"/>
                <a:gd name="T50" fmla="*/ 176 w 176"/>
                <a:gd name="T51" fmla="*/ 83 h 313"/>
                <a:gd name="T52" fmla="*/ 164 w 176"/>
                <a:gd name="T53" fmla="*/ 110 h 313"/>
                <a:gd name="T54" fmla="*/ 137 w 176"/>
                <a:gd name="T55" fmla="*/ 129 h 313"/>
                <a:gd name="T56" fmla="*/ 98 w 176"/>
                <a:gd name="T57" fmla="*/ 159 h 313"/>
                <a:gd name="T58" fmla="*/ 79 w 176"/>
                <a:gd name="T59" fmla="*/ 176 h 313"/>
                <a:gd name="T60" fmla="*/ 70 w 176"/>
                <a:gd name="T61" fmla="*/ 194 h 313"/>
                <a:gd name="T62" fmla="*/ 80 w 176"/>
                <a:gd name="T63" fmla="*/ 219 h 313"/>
                <a:gd name="T64" fmla="*/ 83 w 176"/>
                <a:gd name="T65" fmla="*/ 224 h 313"/>
                <a:gd name="T66" fmla="*/ 78 w 176"/>
                <a:gd name="T67" fmla="*/ 252 h 313"/>
                <a:gd name="T68" fmla="*/ 78 w 176"/>
                <a:gd name="T69" fmla="*/ 263 h 313"/>
                <a:gd name="T70" fmla="*/ 58 w 176"/>
                <a:gd name="T71" fmla="*/ 276 h 313"/>
                <a:gd name="T72" fmla="*/ 30 w 176"/>
                <a:gd name="T73" fmla="*/ 293 h 313"/>
                <a:gd name="T74" fmla="*/ 35 w 176"/>
                <a:gd name="T75" fmla="*/ 302 h 313"/>
                <a:gd name="T76" fmla="*/ 33 w 176"/>
                <a:gd name="T7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313">
                  <a:moveTo>
                    <a:pt x="33" y="313"/>
                  </a:moveTo>
                  <a:lnTo>
                    <a:pt x="20" y="313"/>
                  </a:lnTo>
                  <a:lnTo>
                    <a:pt x="19" y="304"/>
                  </a:lnTo>
                  <a:lnTo>
                    <a:pt x="18" y="296"/>
                  </a:lnTo>
                  <a:lnTo>
                    <a:pt x="16" y="289"/>
                  </a:lnTo>
                  <a:lnTo>
                    <a:pt x="21" y="267"/>
                  </a:lnTo>
                  <a:lnTo>
                    <a:pt x="17" y="254"/>
                  </a:lnTo>
                  <a:lnTo>
                    <a:pt x="11" y="227"/>
                  </a:lnTo>
                  <a:lnTo>
                    <a:pt x="29" y="206"/>
                  </a:lnTo>
                  <a:lnTo>
                    <a:pt x="34" y="192"/>
                  </a:lnTo>
                  <a:lnTo>
                    <a:pt x="36" y="190"/>
                  </a:lnTo>
                  <a:lnTo>
                    <a:pt x="39" y="179"/>
                  </a:lnTo>
                  <a:lnTo>
                    <a:pt x="37" y="173"/>
                  </a:lnTo>
                  <a:lnTo>
                    <a:pt x="38" y="159"/>
                  </a:lnTo>
                  <a:lnTo>
                    <a:pt x="42" y="146"/>
                  </a:lnTo>
                  <a:lnTo>
                    <a:pt x="43" y="122"/>
                  </a:lnTo>
                  <a:lnTo>
                    <a:pt x="35" y="116"/>
                  </a:lnTo>
                  <a:lnTo>
                    <a:pt x="27" y="114"/>
                  </a:lnTo>
                  <a:lnTo>
                    <a:pt x="24" y="110"/>
                  </a:lnTo>
                  <a:lnTo>
                    <a:pt x="16" y="106"/>
                  </a:lnTo>
                  <a:lnTo>
                    <a:pt x="2" y="106"/>
                  </a:lnTo>
                  <a:lnTo>
                    <a:pt x="1" y="99"/>
                  </a:lnTo>
                  <a:lnTo>
                    <a:pt x="0" y="85"/>
                  </a:lnTo>
                  <a:lnTo>
                    <a:pt x="51" y="70"/>
                  </a:lnTo>
                  <a:lnTo>
                    <a:pt x="61" y="79"/>
                  </a:lnTo>
                  <a:lnTo>
                    <a:pt x="65" y="77"/>
                  </a:lnTo>
                  <a:lnTo>
                    <a:pt x="72" y="82"/>
                  </a:lnTo>
                  <a:lnTo>
                    <a:pt x="72" y="90"/>
                  </a:lnTo>
                  <a:lnTo>
                    <a:pt x="68" y="99"/>
                  </a:lnTo>
                  <a:lnTo>
                    <a:pt x="69" y="112"/>
                  </a:lnTo>
                  <a:lnTo>
                    <a:pt x="79" y="124"/>
                  </a:lnTo>
                  <a:lnTo>
                    <a:pt x="85" y="110"/>
                  </a:lnTo>
                  <a:lnTo>
                    <a:pt x="93" y="107"/>
                  </a:lnTo>
                  <a:lnTo>
                    <a:pt x="92" y="82"/>
                  </a:lnTo>
                  <a:lnTo>
                    <a:pt x="85" y="68"/>
                  </a:lnTo>
                  <a:lnTo>
                    <a:pt x="80" y="62"/>
                  </a:lnTo>
                  <a:lnTo>
                    <a:pt x="78" y="62"/>
                  </a:lnTo>
                  <a:lnTo>
                    <a:pt x="77" y="40"/>
                  </a:lnTo>
                  <a:lnTo>
                    <a:pt x="81" y="22"/>
                  </a:lnTo>
                  <a:lnTo>
                    <a:pt x="88" y="22"/>
                  </a:lnTo>
                  <a:lnTo>
                    <a:pt x="107" y="27"/>
                  </a:lnTo>
                  <a:lnTo>
                    <a:pt x="112" y="24"/>
                  </a:lnTo>
                  <a:lnTo>
                    <a:pt x="124" y="24"/>
                  </a:lnTo>
                  <a:lnTo>
                    <a:pt x="130" y="19"/>
                  </a:lnTo>
                  <a:lnTo>
                    <a:pt x="140" y="19"/>
                  </a:lnTo>
                  <a:lnTo>
                    <a:pt x="158" y="11"/>
                  </a:lnTo>
                  <a:lnTo>
                    <a:pt x="172" y="0"/>
                  </a:lnTo>
                  <a:lnTo>
                    <a:pt x="175" y="9"/>
                  </a:lnTo>
                  <a:lnTo>
                    <a:pt x="173" y="27"/>
                  </a:lnTo>
                  <a:lnTo>
                    <a:pt x="175" y="44"/>
                  </a:lnTo>
                  <a:lnTo>
                    <a:pt x="174" y="74"/>
                  </a:lnTo>
                  <a:lnTo>
                    <a:pt x="176" y="83"/>
                  </a:lnTo>
                  <a:lnTo>
                    <a:pt x="171" y="97"/>
                  </a:lnTo>
                  <a:lnTo>
                    <a:pt x="164" y="110"/>
                  </a:lnTo>
                  <a:lnTo>
                    <a:pt x="152" y="122"/>
                  </a:lnTo>
                  <a:lnTo>
                    <a:pt x="137" y="129"/>
                  </a:lnTo>
                  <a:lnTo>
                    <a:pt x="118" y="139"/>
                  </a:lnTo>
                  <a:lnTo>
                    <a:pt x="98" y="159"/>
                  </a:lnTo>
                  <a:lnTo>
                    <a:pt x="92" y="162"/>
                  </a:lnTo>
                  <a:lnTo>
                    <a:pt x="79" y="176"/>
                  </a:lnTo>
                  <a:lnTo>
                    <a:pt x="73" y="180"/>
                  </a:lnTo>
                  <a:lnTo>
                    <a:pt x="70" y="194"/>
                  </a:lnTo>
                  <a:lnTo>
                    <a:pt x="77" y="208"/>
                  </a:lnTo>
                  <a:lnTo>
                    <a:pt x="80" y="219"/>
                  </a:lnTo>
                  <a:lnTo>
                    <a:pt x="80" y="225"/>
                  </a:lnTo>
                  <a:lnTo>
                    <a:pt x="83" y="224"/>
                  </a:lnTo>
                  <a:lnTo>
                    <a:pt x="81" y="243"/>
                  </a:lnTo>
                  <a:lnTo>
                    <a:pt x="78" y="252"/>
                  </a:lnTo>
                  <a:lnTo>
                    <a:pt x="81" y="255"/>
                  </a:lnTo>
                  <a:lnTo>
                    <a:pt x="78" y="263"/>
                  </a:lnTo>
                  <a:lnTo>
                    <a:pt x="72" y="270"/>
                  </a:lnTo>
                  <a:lnTo>
                    <a:pt x="58" y="276"/>
                  </a:lnTo>
                  <a:lnTo>
                    <a:pt x="37" y="286"/>
                  </a:lnTo>
                  <a:lnTo>
                    <a:pt x="30" y="293"/>
                  </a:lnTo>
                  <a:lnTo>
                    <a:pt x="30" y="301"/>
                  </a:lnTo>
                  <a:lnTo>
                    <a:pt x="35" y="302"/>
                  </a:lnTo>
                  <a:lnTo>
                    <a:pt x="33" y="313"/>
                  </a:lnTo>
                  <a:lnTo>
                    <a:pt x="33" y="3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Freeform 156">
              <a:extLst>
                <a:ext uri="{FF2B5EF4-FFF2-40B4-BE49-F238E27FC236}">
                  <a16:creationId xmlns:a16="http://schemas.microsoft.com/office/drawing/2014/main" id="{72A0F2FD-CAFF-32AC-73CC-84E9796A5137}"/>
                </a:ext>
              </a:extLst>
            </p:cNvPr>
            <p:cNvSpPr>
              <a:spLocks/>
            </p:cNvSpPr>
            <p:nvPr/>
          </p:nvSpPr>
          <p:spPr bwMode="auto">
            <a:xfrm>
              <a:off x="7293304" y="3584315"/>
              <a:ext cx="319018" cy="385674"/>
            </a:xfrm>
            <a:custGeom>
              <a:avLst/>
              <a:gdLst>
                <a:gd name="T0" fmla="*/ 201 w 201"/>
                <a:gd name="T1" fmla="*/ 46 h 243"/>
                <a:gd name="T2" fmla="*/ 176 w 201"/>
                <a:gd name="T3" fmla="*/ 46 h 243"/>
                <a:gd name="T4" fmla="*/ 183 w 201"/>
                <a:gd name="T5" fmla="*/ 128 h 243"/>
                <a:gd name="T6" fmla="*/ 190 w 201"/>
                <a:gd name="T7" fmla="*/ 210 h 243"/>
                <a:gd name="T8" fmla="*/ 193 w 201"/>
                <a:gd name="T9" fmla="*/ 213 h 243"/>
                <a:gd name="T10" fmla="*/ 189 w 201"/>
                <a:gd name="T11" fmla="*/ 226 h 243"/>
                <a:gd name="T12" fmla="*/ 123 w 201"/>
                <a:gd name="T13" fmla="*/ 227 h 243"/>
                <a:gd name="T14" fmla="*/ 120 w 201"/>
                <a:gd name="T15" fmla="*/ 230 h 243"/>
                <a:gd name="T16" fmla="*/ 114 w 201"/>
                <a:gd name="T17" fmla="*/ 230 h 243"/>
                <a:gd name="T18" fmla="*/ 104 w 201"/>
                <a:gd name="T19" fmla="*/ 233 h 243"/>
                <a:gd name="T20" fmla="*/ 93 w 201"/>
                <a:gd name="T21" fmla="*/ 228 h 243"/>
                <a:gd name="T22" fmla="*/ 88 w 201"/>
                <a:gd name="T23" fmla="*/ 228 h 243"/>
                <a:gd name="T24" fmla="*/ 85 w 201"/>
                <a:gd name="T25" fmla="*/ 239 h 243"/>
                <a:gd name="T26" fmla="*/ 79 w 201"/>
                <a:gd name="T27" fmla="*/ 243 h 243"/>
                <a:gd name="T28" fmla="*/ 69 w 201"/>
                <a:gd name="T29" fmla="*/ 230 h 243"/>
                <a:gd name="T30" fmla="*/ 58 w 201"/>
                <a:gd name="T31" fmla="*/ 216 h 243"/>
                <a:gd name="T32" fmla="*/ 48 w 201"/>
                <a:gd name="T33" fmla="*/ 210 h 243"/>
                <a:gd name="T34" fmla="*/ 40 w 201"/>
                <a:gd name="T35" fmla="*/ 205 h 243"/>
                <a:gd name="T36" fmla="*/ 30 w 201"/>
                <a:gd name="T37" fmla="*/ 205 h 243"/>
                <a:gd name="T38" fmla="*/ 22 w 201"/>
                <a:gd name="T39" fmla="*/ 210 h 243"/>
                <a:gd name="T40" fmla="*/ 14 w 201"/>
                <a:gd name="T41" fmla="*/ 208 h 243"/>
                <a:gd name="T42" fmla="*/ 8 w 201"/>
                <a:gd name="T43" fmla="*/ 214 h 243"/>
                <a:gd name="T44" fmla="*/ 7 w 201"/>
                <a:gd name="T45" fmla="*/ 204 h 243"/>
                <a:gd name="T46" fmla="*/ 12 w 201"/>
                <a:gd name="T47" fmla="*/ 194 h 243"/>
                <a:gd name="T48" fmla="*/ 14 w 201"/>
                <a:gd name="T49" fmla="*/ 176 h 243"/>
                <a:gd name="T50" fmla="*/ 13 w 201"/>
                <a:gd name="T51" fmla="*/ 158 h 243"/>
                <a:gd name="T52" fmla="*/ 11 w 201"/>
                <a:gd name="T53" fmla="*/ 148 h 243"/>
                <a:gd name="T54" fmla="*/ 13 w 201"/>
                <a:gd name="T55" fmla="*/ 139 h 243"/>
                <a:gd name="T56" fmla="*/ 9 w 201"/>
                <a:gd name="T57" fmla="*/ 130 h 243"/>
                <a:gd name="T58" fmla="*/ 0 w 201"/>
                <a:gd name="T59" fmla="*/ 122 h 243"/>
                <a:gd name="T60" fmla="*/ 4 w 201"/>
                <a:gd name="T61" fmla="*/ 116 h 243"/>
                <a:gd name="T62" fmla="*/ 69 w 201"/>
                <a:gd name="T63" fmla="*/ 116 h 243"/>
                <a:gd name="T64" fmla="*/ 66 w 201"/>
                <a:gd name="T65" fmla="*/ 87 h 243"/>
                <a:gd name="T66" fmla="*/ 70 w 201"/>
                <a:gd name="T67" fmla="*/ 78 h 243"/>
                <a:gd name="T68" fmla="*/ 86 w 201"/>
                <a:gd name="T69" fmla="*/ 76 h 243"/>
                <a:gd name="T70" fmla="*/ 86 w 201"/>
                <a:gd name="T71" fmla="*/ 27 h 243"/>
                <a:gd name="T72" fmla="*/ 140 w 201"/>
                <a:gd name="T73" fmla="*/ 29 h 243"/>
                <a:gd name="T74" fmla="*/ 140 w 201"/>
                <a:gd name="T75" fmla="*/ 0 h 243"/>
                <a:gd name="T76" fmla="*/ 201 w 201"/>
                <a:gd name="T77" fmla="*/ 46 h 243"/>
                <a:gd name="T78" fmla="*/ 201 w 201"/>
                <a:gd name="T79"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243">
                  <a:moveTo>
                    <a:pt x="201" y="46"/>
                  </a:moveTo>
                  <a:lnTo>
                    <a:pt x="176" y="46"/>
                  </a:lnTo>
                  <a:lnTo>
                    <a:pt x="183" y="128"/>
                  </a:lnTo>
                  <a:lnTo>
                    <a:pt x="190" y="210"/>
                  </a:lnTo>
                  <a:lnTo>
                    <a:pt x="193" y="213"/>
                  </a:lnTo>
                  <a:lnTo>
                    <a:pt x="189" y="226"/>
                  </a:lnTo>
                  <a:lnTo>
                    <a:pt x="123" y="227"/>
                  </a:lnTo>
                  <a:lnTo>
                    <a:pt x="120" y="230"/>
                  </a:lnTo>
                  <a:lnTo>
                    <a:pt x="114" y="230"/>
                  </a:lnTo>
                  <a:lnTo>
                    <a:pt x="104" y="233"/>
                  </a:lnTo>
                  <a:lnTo>
                    <a:pt x="93" y="228"/>
                  </a:lnTo>
                  <a:lnTo>
                    <a:pt x="88" y="228"/>
                  </a:lnTo>
                  <a:lnTo>
                    <a:pt x="85" y="239"/>
                  </a:lnTo>
                  <a:lnTo>
                    <a:pt x="79" y="243"/>
                  </a:lnTo>
                  <a:lnTo>
                    <a:pt x="69" y="230"/>
                  </a:lnTo>
                  <a:lnTo>
                    <a:pt x="58" y="216"/>
                  </a:lnTo>
                  <a:lnTo>
                    <a:pt x="48" y="210"/>
                  </a:lnTo>
                  <a:lnTo>
                    <a:pt x="40" y="205"/>
                  </a:lnTo>
                  <a:lnTo>
                    <a:pt x="30" y="205"/>
                  </a:lnTo>
                  <a:lnTo>
                    <a:pt x="22" y="210"/>
                  </a:lnTo>
                  <a:lnTo>
                    <a:pt x="14" y="208"/>
                  </a:lnTo>
                  <a:lnTo>
                    <a:pt x="8" y="214"/>
                  </a:lnTo>
                  <a:lnTo>
                    <a:pt x="7" y="204"/>
                  </a:lnTo>
                  <a:lnTo>
                    <a:pt x="12" y="194"/>
                  </a:lnTo>
                  <a:lnTo>
                    <a:pt x="14" y="176"/>
                  </a:lnTo>
                  <a:lnTo>
                    <a:pt x="13" y="158"/>
                  </a:lnTo>
                  <a:lnTo>
                    <a:pt x="11" y="148"/>
                  </a:lnTo>
                  <a:lnTo>
                    <a:pt x="13" y="139"/>
                  </a:lnTo>
                  <a:lnTo>
                    <a:pt x="9" y="130"/>
                  </a:lnTo>
                  <a:lnTo>
                    <a:pt x="0" y="122"/>
                  </a:lnTo>
                  <a:lnTo>
                    <a:pt x="4" y="116"/>
                  </a:lnTo>
                  <a:lnTo>
                    <a:pt x="69" y="116"/>
                  </a:lnTo>
                  <a:lnTo>
                    <a:pt x="66" y="87"/>
                  </a:lnTo>
                  <a:lnTo>
                    <a:pt x="70" y="78"/>
                  </a:lnTo>
                  <a:lnTo>
                    <a:pt x="86" y="76"/>
                  </a:lnTo>
                  <a:lnTo>
                    <a:pt x="86" y="27"/>
                  </a:lnTo>
                  <a:lnTo>
                    <a:pt x="140" y="29"/>
                  </a:lnTo>
                  <a:lnTo>
                    <a:pt x="140" y="0"/>
                  </a:lnTo>
                  <a:lnTo>
                    <a:pt x="201" y="46"/>
                  </a:lnTo>
                  <a:lnTo>
                    <a:pt x="201" y="4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5" name="Freeform 157">
              <a:extLst>
                <a:ext uri="{FF2B5EF4-FFF2-40B4-BE49-F238E27FC236}">
                  <a16:creationId xmlns:a16="http://schemas.microsoft.com/office/drawing/2014/main" id="{9BC0FF1C-0F64-CDFF-0D6A-7A34B9546689}"/>
                </a:ext>
              </a:extLst>
            </p:cNvPr>
            <p:cNvSpPr>
              <a:spLocks/>
            </p:cNvSpPr>
            <p:nvPr/>
          </p:nvSpPr>
          <p:spPr bwMode="auto">
            <a:xfrm>
              <a:off x="8602706" y="4688965"/>
              <a:ext cx="80944" cy="230135"/>
            </a:xfrm>
            <a:custGeom>
              <a:avLst/>
              <a:gdLst>
                <a:gd name="T0" fmla="*/ 36 w 51"/>
                <a:gd name="T1" fmla="*/ 83 h 145"/>
                <a:gd name="T2" fmla="*/ 38 w 51"/>
                <a:gd name="T3" fmla="*/ 83 h 145"/>
                <a:gd name="T4" fmla="*/ 43 w 51"/>
                <a:gd name="T5" fmla="*/ 89 h 145"/>
                <a:gd name="T6" fmla="*/ 50 w 51"/>
                <a:gd name="T7" fmla="*/ 103 h 145"/>
                <a:gd name="T8" fmla="*/ 51 w 51"/>
                <a:gd name="T9" fmla="*/ 128 h 145"/>
                <a:gd name="T10" fmla="*/ 43 w 51"/>
                <a:gd name="T11" fmla="*/ 131 h 145"/>
                <a:gd name="T12" fmla="*/ 37 w 51"/>
                <a:gd name="T13" fmla="*/ 145 h 145"/>
                <a:gd name="T14" fmla="*/ 27 w 51"/>
                <a:gd name="T15" fmla="*/ 133 h 145"/>
                <a:gd name="T16" fmla="*/ 26 w 51"/>
                <a:gd name="T17" fmla="*/ 120 h 145"/>
                <a:gd name="T18" fmla="*/ 30 w 51"/>
                <a:gd name="T19" fmla="*/ 111 h 145"/>
                <a:gd name="T20" fmla="*/ 30 w 51"/>
                <a:gd name="T21" fmla="*/ 103 h 145"/>
                <a:gd name="T22" fmla="*/ 23 w 51"/>
                <a:gd name="T23" fmla="*/ 98 h 145"/>
                <a:gd name="T24" fmla="*/ 19 w 51"/>
                <a:gd name="T25" fmla="*/ 100 h 145"/>
                <a:gd name="T26" fmla="*/ 9 w 51"/>
                <a:gd name="T27" fmla="*/ 91 h 145"/>
                <a:gd name="T28" fmla="*/ 0 w 51"/>
                <a:gd name="T29" fmla="*/ 86 h 145"/>
                <a:gd name="T30" fmla="*/ 6 w 51"/>
                <a:gd name="T31" fmla="*/ 68 h 145"/>
                <a:gd name="T32" fmla="*/ 12 w 51"/>
                <a:gd name="T33" fmla="*/ 62 h 145"/>
                <a:gd name="T34" fmla="*/ 9 w 51"/>
                <a:gd name="T35" fmla="*/ 45 h 145"/>
                <a:gd name="T36" fmla="*/ 13 w 51"/>
                <a:gd name="T37" fmla="*/ 30 h 145"/>
                <a:gd name="T38" fmla="*/ 16 w 51"/>
                <a:gd name="T39" fmla="*/ 25 h 145"/>
                <a:gd name="T40" fmla="*/ 12 w 51"/>
                <a:gd name="T41" fmla="*/ 9 h 145"/>
                <a:gd name="T42" fmla="*/ 5 w 51"/>
                <a:gd name="T43" fmla="*/ 0 h 145"/>
                <a:gd name="T44" fmla="*/ 21 w 51"/>
                <a:gd name="T45" fmla="*/ 4 h 145"/>
                <a:gd name="T46" fmla="*/ 24 w 51"/>
                <a:gd name="T47" fmla="*/ 9 h 145"/>
                <a:gd name="T48" fmla="*/ 23 w 51"/>
                <a:gd name="T49" fmla="*/ 11 h 145"/>
                <a:gd name="T50" fmla="*/ 28 w 51"/>
                <a:gd name="T51" fmla="*/ 24 h 145"/>
                <a:gd name="T52" fmla="*/ 29 w 51"/>
                <a:gd name="T53" fmla="*/ 46 h 145"/>
                <a:gd name="T54" fmla="*/ 24 w 51"/>
                <a:gd name="T55" fmla="*/ 57 h 145"/>
                <a:gd name="T56" fmla="*/ 28 w 51"/>
                <a:gd name="T57" fmla="*/ 71 h 145"/>
                <a:gd name="T58" fmla="*/ 28 w 51"/>
                <a:gd name="T59" fmla="*/ 80 h 145"/>
                <a:gd name="T60" fmla="*/ 31 w 51"/>
                <a:gd name="T61" fmla="*/ 85 h 145"/>
                <a:gd name="T62" fmla="*/ 31 w 51"/>
                <a:gd name="T63" fmla="*/ 92 h 145"/>
                <a:gd name="T64" fmla="*/ 34 w 51"/>
                <a:gd name="T65" fmla="*/ 97 h 145"/>
                <a:gd name="T66" fmla="*/ 37 w 51"/>
                <a:gd name="T67" fmla="*/ 91 h 145"/>
                <a:gd name="T68" fmla="*/ 42 w 51"/>
                <a:gd name="T69" fmla="*/ 99 h 145"/>
                <a:gd name="T70" fmla="*/ 43 w 51"/>
                <a:gd name="T71" fmla="*/ 97 h 145"/>
                <a:gd name="T72" fmla="*/ 40 w 51"/>
                <a:gd name="T73" fmla="*/ 86 h 145"/>
                <a:gd name="T74" fmla="*/ 37 w 51"/>
                <a:gd name="T75" fmla="*/ 85 h 145"/>
                <a:gd name="T76" fmla="*/ 36 w 51"/>
                <a:gd name="T77" fmla="*/ 83 h 145"/>
                <a:gd name="T78" fmla="*/ 36 w 51"/>
                <a:gd name="T79" fmla="*/ 8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145">
                  <a:moveTo>
                    <a:pt x="36" y="83"/>
                  </a:moveTo>
                  <a:lnTo>
                    <a:pt x="38" y="83"/>
                  </a:lnTo>
                  <a:lnTo>
                    <a:pt x="43" y="89"/>
                  </a:lnTo>
                  <a:lnTo>
                    <a:pt x="50" y="103"/>
                  </a:lnTo>
                  <a:lnTo>
                    <a:pt x="51" y="128"/>
                  </a:lnTo>
                  <a:lnTo>
                    <a:pt x="43" y="131"/>
                  </a:lnTo>
                  <a:lnTo>
                    <a:pt x="37" y="145"/>
                  </a:lnTo>
                  <a:lnTo>
                    <a:pt x="27" y="133"/>
                  </a:lnTo>
                  <a:lnTo>
                    <a:pt x="26" y="120"/>
                  </a:lnTo>
                  <a:lnTo>
                    <a:pt x="30" y="111"/>
                  </a:lnTo>
                  <a:lnTo>
                    <a:pt x="30" y="103"/>
                  </a:lnTo>
                  <a:lnTo>
                    <a:pt x="23" y="98"/>
                  </a:lnTo>
                  <a:lnTo>
                    <a:pt x="19" y="100"/>
                  </a:lnTo>
                  <a:lnTo>
                    <a:pt x="9" y="91"/>
                  </a:lnTo>
                  <a:lnTo>
                    <a:pt x="0" y="86"/>
                  </a:lnTo>
                  <a:lnTo>
                    <a:pt x="6" y="68"/>
                  </a:lnTo>
                  <a:lnTo>
                    <a:pt x="12" y="62"/>
                  </a:lnTo>
                  <a:lnTo>
                    <a:pt x="9" y="45"/>
                  </a:lnTo>
                  <a:lnTo>
                    <a:pt x="13" y="30"/>
                  </a:lnTo>
                  <a:lnTo>
                    <a:pt x="16" y="25"/>
                  </a:lnTo>
                  <a:lnTo>
                    <a:pt x="12" y="9"/>
                  </a:lnTo>
                  <a:lnTo>
                    <a:pt x="5" y="0"/>
                  </a:lnTo>
                  <a:lnTo>
                    <a:pt x="21" y="4"/>
                  </a:lnTo>
                  <a:lnTo>
                    <a:pt x="24" y="9"/>
                  </a:lnTo>
                  <a:lnTo>
                    <a:pt x="23" y="11"/>
                  </a:lnTo>
                  <a:lnTo>
                    <a:pt x="28" y="24"/>
                  </a:lnTo>
                  <a:lnTo>
                    <a:pt x="29" y="46"/>
                  </a:lnTo>
                  <a:lnTo>
                    <a:pt x="24" y="57"/>
                  </a:lnTo>
                  <a:lnTo>
                    <a:pt x="28" y="71"/>
                  </a:lnTo>
                  <a:lnTo>
                    <a:pt x="28" y="80"/>
                  </a:lnTo>
                  <a:lnTo>
                    <a:pt x="31" y="85"/>
                  </a:lnTo>
                  <a:lnTo>
                    <a:pt x="31" y="92"/>
                  </a:lnTo>
                  <a:lnTo>
                    <a:pt x="34" y="97"/>
                  </a:lnTo>
                  <a:lnTo>
                    <a:pt x="37" y="91"/>
                  </a:lnTo>
                  <a:lnTo>
                    <a:pt x="42" y="99"/>
                  </a:lnTo>
                  <a:lnTo>
                    <a:pt x="43" y="97"/>
                  </a:lnTo>
                  <a:lnTo>
                    <a:pt x="40" y="86"/>
                  </a:lnTo>
                  <a:lnTo>
                    <a:pt x="37" y="85"/>
                  </a:lnTo>
                  <a:lnTo>
                    <a:pt x="36" y="83"/>
                  </a:lnTo>
                  <a:lnTo>
                    <a:pt x="36" y="8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Freeform 158">
              <a:extLst>
                <a:ext uri="{FF2B5EF4-FFF2-40B4-BE49-F238E27FC236}">
                  <a16:creationId xmlns:a16="http://schemas.microsoft.com/office/drawing/2014/main" id="{7487C588-00A5-D6F2-594A-855D01704513}"/>
                </a:ext>
              </a:extLst>
            </p:cNvPr>
            <p:cNvSpPr>
              <a:spLocks/>
            </p:cNvSpPr>
            <p:nvPr/>
          </p:nvSpPr>
          <p:spPr bwMode="auto">
            <a:xfrm>
              <a:off x="10400953" y="4211236"/>
              <a:ext cx="115862" cy="163475"/>
            </a:xfrm>
            <a:custGeom>
              <a:avLst/>
              <a:gdLst>
                <a:gd name="T0" fmla="*/ 35 w 73"/>
                <a:gd name="T1" fmla="*/ 8 h 103"/>
                <a:gd name="T2" fmla="*/ 39 w 73"/>
                <a:gd name="T3" fmla="*/ 9 h 103"/>
                <a:gd name="T4" fmla="*/ 49 w 73"/>
                <a:gd name="T5" fmla="*/ 21 h 103"/>
                <a:gd name="T6" fmla="*/ 57 w 73"/>
                <a:gd name="T7" fmla="*/ 34 h 103"/>
                <a:gd name="T8" fmla="*/ 58 w 73"/>
                <a:gd name="T9" fmla="*/ 47 h 103"/>
                <a:gd name="T10" fmla="*/ 57 w 73"/>
                <a:gd name="T11" fmla="*/ 55 h 103"/>
                <a:gd name="T12" fmla="*/ 59 w 73"/>
                <a:gd name="T13" fmla="*/ 61 h 103"/>
                <a:gd name="T14" fmla="*/ 61 w 73"/>
                <a:gd name="T15" fmla="*/ 73 h 103"/>
                <a:gd name="T16" fmla="*/ 67 w 73"/>
                <a:gd name="T17" fmla="*/ 78 h 103"/>
                <a:gd name="T18" fmla="*/ 73 w 73"/>
                <a:gd name="T19" fmla="*/ 95 h 103"/>
                <a:gd name="T20" fmla="*/ 73 w 73"/>
                <a:gd name="T21" fmla="*/ 101 h 103"/>
                <a:gd name="T22" fmla="*/ 61 w 73"/>
                <a:gd name="T23" fmla="*/ 103 h 103"/>
                <a:gd name="T24" fmla="*/ 45 w 73"/>
                <a:gd name="T25" fmla="*/ 89 h 103"/>
                <a:gd name="T26" fmla="*/ 25 w 73"/>
                <a:gd name="T27" fmla="*/ 73 h 103"/>
                <a:gd name="T28" fmla="*/ 23 w 73"/>
                <a:gd name="T29" fmla="*/ 64 h 103"/>
                <a:gd name="T30" fmla="*/ 12 w 73"/>
                <a:gd name="T31" fmla="*/ 51 h 103"/>
                <a:gd name="T32" fmla="*/ 10 w 73"/>
                <a:gd name="T33" fmla="*/ 35 h 103"/>
                <a:gd name="T34" fmla="*/ 3 w 73"/>
                <a:gd name="T35" fmla="*/ 25 h 103"/>
                <a:gd name="T36" fmla="*/ 4 w 73"/>
                <a:gd name="T37" fmla="*/ 11 h 103"/>
                <a:gd name="T38" fmla="*/ 0 w 73"/>
                <a:gd name="T39" fmla="*/ 3 h 103"/>
                <a:gd name="T40" fmla="*/ 3 w 73"/>
                <a:gd name="T41" fmla="*/ 0 h 103"/>
                <a:gd name="T42" fmla="*/ 17 w 73"/>
                <a:gd name="T43" fmla="*/ 8 h 103"/>
                <a:gd name="T44" fmla="*/ 19 w 73"/>
                <a:gd name="T45" fmla="*/ 18 h 103"/>
                <a:gd name="T46" fmla="*/ 30 w 73"/>
                <a:gd name="T47" fmla="*/ 15 h 103"/>
                <a:gd name="T48" fmla="*/ 35 w 73"/>
                <a:gd name="T49"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03">
                  <a:moveTo>
                    <a:pt x="35" y="8"/>
                  </a:moveTo>
                  <a:lnTo>
                    <a:pt x="39" y="9"/>
                  </a:lnTo>
                  <a:lnTo>
                    <a:pt x="49" y="21"/>
                  </a:lnTo>
                  <a:lnTo>
                    <a:pt x="57" y="34"/>
                  </a:lnTo>
                  <a:lnTo>
                    <a:pt x="58" y="47"/>
                  </a:lnTo>
                  <a:lnTo>
                    <a:pt x="57" y="55"/>
                  </a:lnTo>
                  <a:lnTo>
                    <a:pt x="59" y="61"/>
                  </a:lnTo>
                  <a:lnTo>
                    <a:pt x="61" y="73"/>
                  </a:lnTo>
                  <a:lnTo>
                    <a:pt x="67" y="78"/>
                  </a:lnTo>
                  <a:lnTo>
                    <a:pt x="73" y="95"/>
                  </a:lnTo>
                  <a:lnTo>
                    <a:pt x="73" y="101"/>
                  </a:lnTo>
                  <a:lnTo>
                    <a:pt x="61" y="103"/>
                  </a:lnTo>
                  <a:lnTo>
                    <a:pt x="45" y="89"/>
                  </a:lnTo>
                  <a:lnTo>
                    <a:pt x="25" y="73"/>
                  </a:lnTo>
                  <a:lnTo>
                    <a:pt x="23" y="64"/>
                  </a:lnTo>
                  <a:lnTo>
                    <a:pt x="12" y="51"/>
                  </a:lnTo>
                  <a:lnTo>
                    <a:pt x="10" y="35"/>
                  </a:lnTo>
                  <a:lnTo>
                    <a:pt x="3" y="25"/>
                  </a:lnTo>
                  <a:lnTo>
                    <a:pt x="4" y="11"/>
                  </a:lnTo>
                  <a:lnTo>
                    <a:pt x="0" y="3"/>
                  </a:lnTo>
                  <a:lnTo>
                    <a:pt x="3" y="0"/>
                  </a:lnTo>
                  <a:lnTo>
                    <a:pt x="17" y="8"/>
                  </a:lnTo>
                  <a:lnTo>
                    <a:pt x="19" y="18"/>
                  </a:lnTo>
                  <a:lnTo>
                    <a:pt x="30" y="15"/>
                  </a:lnTo>
                  <a:lnTo>
                    <a:pt x="35"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7" name="Freeform 159">
              <a:extLst>
                <a:ext uri="{FF2B5EF4-FFF2-40B4-BE49-F238E27FC236}">
                  <a16:creationId xmlns:a16="http://schemas.microsoft.com/office/drawing/2014/main" id="{FB13281E-7EA6-7DC5-C2ED-0A789D11A863}"/>
                </a:ext>
              </a:extLst>
            </p:cNvPr>
            <p:cNvSpPr>
              <a:spLocks/>
            </p:cNvSpPr>
            <p:nvPr/>
          </p:nvSpPr>
          <p:spPr bwMode="auto">
            <a:xfrm>
              <a:off x="10661246" y="4201713"/>
              <a:ext cx="249183" cy="187283"/>
            </a:xfrm>
            <a:custGeom>
              <a:avLst/>
              <a:gdLst>
                <a:gd name="T0" fmla="*/ 136 w 157"/>
                <a:gd name="T1" fmla="*/ 53 h 118"/>
                <a:gd name="T2" fmla="*/ 122 w 157"/>
                <a:gd name="T3" fmla="*/ 50 h 118"/>
                <a:gd name="T4" fmla="*/ 102 w 157"/>
                <a:gd name="T5" fmla="*/ 50 h 118"/>
                <a:gd name="T6" fmla="*/ 98 w 157"/>
                <a:gd name="T7" fmla="*/ 72 h 118"/>
                <a:gd name="T8" fmla="*/ 91 w 157"/>
                <a:gd name="T9" fmla="*/ 78 h 118"/>
                <a:gd name="T10" fmla="*/ 84 w 157"/>
                <a:gd name="T11" fmla="*/ 104 h 118"/>
                <a:gd name="T12" fmla="*/ 70 w 157"/>
                <a:gd name="T13" fmla="*/ 109 h 118"/>
                <a:gd name="T14" fmla="*/ 54 w 157"/>
                <a:gd name="T15" fmla="*/ 104 h 118"/>
                <a:gd name="T16" fmla="*/ 46 w 157"/>
                <a:gd name="T17" fmla="*/ 105 h 118"/>
                <a:gd name="T18" fmla="*/ 37 w 157"/>
                <a:gd name="T19" fmla="*/ 115 h 118"/>
                <a:gd name="T20" fmla="*/ 25 w 157"/>
                <a:gd name="T21" fmla="*/ 113 h 118"/>
                <a:gd name="T22" fmla="*/ 15 w 157"/>
                <a:gd name="T23" fmla="*/ 118 h 118"/>
                <a:gd name="T24" fmla="*/ 3 w 157"/>
                <a:gd name="T25" fmla="*/ 107 h 118"/>
                <a:gd name="T26" fmla="*/ 0 w 157"/>
                <a:gd name="T27" fmla="*/ 94 h 118"/>
                <a:gd name="T28" fmla="*/ 13 w 157"/>
                <a:gd name="T29" fmla="*/ 100 h 118"/>
                <a:gd name="T30" fmla="*/ 25 w 157"/>
                <a:gd name="T31" fmla="*/ 97 h 118"/>
                <a:gd name="T32" fmla="*/ 28 w 157"/>
                <a:gd name="T33" fmla="*/ 81 h 118"/>
                <a:gd name="T34" fmla="*/ 36 w 157"/>
                <a:gd name="T35" fmla="*/ 77 h 118"/>
                <a:gd name="T36" fmla="*/ 56 w 157"/>
                <a:gd name="T37" fmla="*/ 73 h 118"/>
                <a:gd name="T38" fmla="*/ 67 w 157"/>
                <a:gd name="T39" fmla="*/ 58 h 118"/>
                <a:gd name="T40" fmla="*/ 74 w 157"/>
                <a:gd name="T41" fmla="*/ 46 h 118"/>
                <a:gd name="T42" fmla="*/ 83 w 157"/>
                <a:gd name="T43" fmla="*/ 55 h 118"/>
                <a:gd name="T44" fmla="*/ 86 w 157"/>
                <a:gd name="T45" fmla="*/ 50 h 118"/>
                <a:gd name="T46" fmla="*/ 94 w 157"/>
                <a:gd name="T47" fmla="*/ 50 h 118"/>
                <a:gd name="T48" fmla="*/ 94 w 157"/>
                <a:gd name="T49" fmla="*/ 38 h 118"/>
                <a:gd name="T50" fmla="*/ 95 w 157"/>
                <a:gd name="T51" fmla="*/ 28 h 118"/>
                <a:gd name="T52" fmla="*/ 107 w 157"/>
                <a:gd name="T53" fmla="*/ 15 h 118"/>
                <a:gd name="T54" fmla="*/ 114 w 157"/>
                <a:gd name="T55" fmla="*/ 1 h 118"/>
                <a:gd name="T56" fmla="*/ 122 w 157"/>
                <a:gd name="T57" fmla="*/ 0 h 118"/>
                <a:gd name="T58" fmla="*/ 131 w 157"/>
                <a:gd name="T59" fmla="*/ 10 h 118"/>
                <a:gd name="T60" fmla="*/ 132 w 157"/>
                <a:gd name="T61" fmla="*/ 18 h 118"/>
                <a:gd name="T62" fmla="*/ 143 w 157"/>
                <a:gd name="T63" fmla="*/ 24 h 118"/>
                <a:gd name="T64" fmla="*/ 157 w 157"/>
                <a:gd name="T65" fmla="*/ 29 h 118"/>
                <a:gd name="T66" fmla="*/ 156 w 157"/>
                <a:gd name="T67" fmla="*/ 36 h 118"/>
                <a:gd name="T68" fmla="*/ 145 w 157"/>
                <a:gd name="T69" fmla="*/ 38 h 118"/>
                <a:gd name="T70" fmla="*/ 148 w 157"/>
                <a:gd name="T71" fmla="*/ 47 h 118"/>
                <a:gd name="T72" fmla="*/ 136 w 157"/>
                <a:gd name="T73" fmla="*/ 5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 h="118">
                  <a:moveTo>
                    <a:pt x="136" y="53"/>
                  </a:moveTo>
                  <a:lnTo>
                    <a:pt x="122" y="50"/>
                  </a:lnTo>
                  <a:lnTo>
                    <a:pt x="102" y="50"/>
                  </a:lnTo>
                  <a:lnTo>
                    <a:pt x="98" y="72"/>
                  </a:lnTo>
                  <a:lnTo>
                    <a:pt x="91" y="78"/>
                  </a:lnTo>
                  <a:lnTo>
                    <a:pt x="84" y="104"/>
                  </a:lnTo>
                  <a:lnTo>
                    <a:pt x="70" y="109"/>
                  </a:lnTo>
                  <a:lnTo>
                    <a:pt x="54" y="104"/>
                  </a:lnTo>
                  <a:lnTo>
                    <a:pt x="46" y="105"/>
                  </a:lnTo>
                  <a:lnTo>
                    <a:pt x="37" y="115"/>
                  </a:lnTo>
                  <a:lnTo>
                    <a:pt x="25" y="113"/>
                  </a:lnTo>
                  <a:lnTo>
                    <a:pt x="15" y="118"/>
                  </a:lnTo>
                  <a:lnTo>
                    <a:pt x="3" y="107"/>
                  </a:lnTo>
                  <a:lnTo>
                    <a:pt x="0" y="94"/>
                  </a:lnTo>
                  <a:lnTo>
                    <a:pt x="13" y="100"/>
                  </a:lnTo>
                  <a:lnTo>
                    <a:pt x="25" y="97"/>
                  </a:lnTo>
                  <a:lnTo>
                    <a:pt x="28" y="81"/>
                  </a:lnTo>
                  <a:lnTo>
                    <a:pt x="36" y="77"/>
                  </a:lnTo>
                  <a:lnTo>
                    <a:pt x="56" y="73"/>
                  </a:lnTo>
                  <a:lnTo>
                    <a:pt x="67" y="58"/>
                  </a:lnTo>
                  <a:lnTo>
                    <a:pt x="74" y="46"/>
                  </a:lnTo>
                  <a:lnTo>
                    <a:pt x="83" y="55"/>
                  </a:lnTo>
                  <a:lnTo>
                    <a:pt x="86" y="50"/>
                  </a:lnTo>
                  <a:lnTo>
                    <a:pt x="94" y="50"/>
                  </a:lnTo>
                  <a:lnTo>
                    <a:pt x="94" y="38"/>
                  </a:lnTo>
                  <a:lnTo>
                    <a:pt x="95" y="28"/>
                  </a:lnTo>
                  <a:lnTo>
                    <a:pt x="107" y="15"/>
                  </a:lnTo>
                  <a:lnTo>
                    <a:pt x="114" y="1"/>
                  </a:lnTo>
                  <a:lnTo>
                    <a:pt x="122" y="0"/>
                  </a:lnTo>
                  <a:lnTo>
                    <a:pt x="131" y="10"/>
                  </a:lnTo>
                  <a:lnTo>
                    <a:pt x="132" y="18"/>
                  </a:lnTo>
                  <a:lnTo>
                    <a:pt x="143" y="24"/>
                  </a:lnTo>
                  <a:lnTo>
                    <a:pt x="157" y="29"/>
                  </a:lnTo>
                  <a:lnTo>
                    <a:pt x="156" y="36"/>
                  </a:lnTo>
                  <a:lnTo>
                    <a:pt x="145" y="38"/>
                  </a:lnTo>
                  <a:lnTo>
                    <a:pt x="148" y="47"/>
                  </a:lnTo>
                  <a:lnTo>
                    <a:pt x="136" y="5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Freeform 160">
              <a:extLst>
                <a:ext uri="{FF2B5EF4-FFF2-40B4-BE49-F238E27FC236}">
                  <a16:creationId xmlns:a16="http://schemas.microsoft.com/office/drawing/2014/main" id="{F160E1C7-D43C-F93B-ACDE-2E86E6BE1CAD}"/>
                </a:ext>
              </a:extLst>
            </p:cNvPr>
            <p:cNvSpPr>
              <a:spLocks/>
            </p:cNvSpPr>
            <p:nvPr/>
          </p:nvSpPr>
          <p:spPr bwMode="auto">
            <a:xfrm>
              <a:off x="8048790" y="4922275"/>
              <a:ext cx="349174" cy="365042"/>
            </a:xfrm>
            <a:custGeom>
              <a:avLst/>
              <a:gdLst>
                <a:gd name="T0" fmla="*/ 190 w 220"/>
                <a:gd name="T1" fmla="*/ 11 h 230"/>
                <a:gd name="T2" fmla="*/ 203 w 220"/>
                <a:gd name="T3" fmla="*/ 7 h 230"/>
                <a:gd name="T4" fmla="*/ 214 w 220"/>
                <a:gd name="T5" fmla="*/ 8 h 230"/>
                <a:gd name="T6" fmla="*/ 220 w 220"/>
                <a:gd name="T7" fmla="*/ 13 h 230"/>
                <a:gd name="T8" fmla="*/ 220 w 220"/>
                <a:gd name="T9" fmla="*/ 14 h 230"/>
                <a:gd name="T10" fmla="*/ 211 w 220"/>
                <a:gd name="T11" fmla="*/ 18 h 230"/>
                <a:gd name="T12" fmla="*/ 206 w 220"/>
                <a:gd name="T13" fmla="*/ 18 h 230"/>
                <a:gd name="T14" fmla="*/ 195 w 220"/>
                <a:gd name="T15" fmla="*/ 26 h 230"/>
                <a:gd name="T16" fmla="*/ 189 w 220"/>
                <a:gd name="T17" fmla="*/ 18 h 230"/>
                <a:gd name="T18" fmla="*/ 163 w 220"/>
                <a:gd name="T19" fmla="*/ 24 h 230"/>
                <a:gd name="T20" fmla="*/ 151 w 220"/>
                <a:gd name="T21" fmla="*/ 25 h 230"/>
                <a:gd name="T22" fmla="*/ 149 w 220"/>
                <a:gd name="T23" fmla="*/ 93 h 230"/>
                <a:gd name="T24" fmla="*/ 132 w 220"/>
                <a:gd name="T25" fmla="*/ 93 h 230"/>
                <a:gd name="T26" fmla="*/ 131 w 220"/>
                <a:gd name="T27" fmla="*/ 149 h 230"/>
                <a:gd name="T28" fmla="*/ 127 w 220"/>
                <a:gd name="T29" fmla="*/ 219 h 230"/>
                <a:gd name="T30" fmla="*/ 112 w 220"/>
                <a:gd name="T31" fmla="*/ 229 h 230"/>
                <a:gd name="T32" fmla="*/ 104 w 220"/>
                <a:gd name="T33" fmla="*/ 230 h 230"/>
                <a:gd name="T34" fmla="*/ 94 w 220"/>
                <a:gd name="T35" fmla="*/ 227 h 230"/>
                <a:gd name="T36" fmla="*/ 86 w 220"/>
                <a:gd name="T37" fmla="*/ 225 h 230"/>
                <a:gd name="T38" fmla="*/ 84 w 220"/>
                <a:gd name="T39" fmla="*/ 218 h 230"/>
                <a:gd name="T40" fmla="*/ 78 w 220"/>
                <a:gd name="T41" fmla="*/ 212 h 230"/>
                <a:gd name="T42" fmla="*/ 70 w 220"/>
                <a:gd name="T43" fmla="*/ 221 h 230"/>
                <a:gd name="T44" fmla="*/ 58 w 220"/>
                <a:gd name="T45" fmla="*/ 207 h 230"/>
                <a:gd name="T46" fmla="*/ 52 w 220"/>
                <a:gd name="T47" fmla="*/ 193 h 230"/>
                <a:gd name="T48" fmla="*/ 49 w 220"/>
                <a:gd name="T49" fmla="*/ 175 h 230"/>
                <a:gd name="T50" fmla="*/ 46 w 220"/>
                <a:gd name="T51" fmla="*/ 161 h 230"/>
                <a:gd name="T52" fmla="*/ 41 w 220"/>
                <a:gd name="T53" fmla="*/ 132 h 230"/>
                <a:gd name="T54" fmla="*/ 41 w 220"/>
                <a:gd name="T55" fmla="*/ 109 h 230"/>
                <a:gd name="T56" fmla="*/ 40 w 220"/>
                <a:gd name="T57" fmla="*/ 98 h 230"/>
                <a:gd name="T58" fmla="*/ 34 w 220"/>
                <a:gd name="T59" fmla="*/ 90 h 230"/>
                <a:gd name="T60" fmla="*/ 25 w 220"/>
                <a:gd name="T61" fmla="*/ 75 h 230"/>
                <a:gd name="T62" fmla="*/ 17 w 220"/>
                <a:gd name="T63" fmla="*/ 52 h 230"/>
                <a:gd name="T64" fmla="*/ 14 w 220"/>
                <a:gd name="T65" fmla="*/ 40 h 230"/>
                <a:gd name="T66" fmla="*/ 0 w 220"/>
                <a:gd name="T67" fmla="*/ 21 h 230"/>
                <a:gd name="T68" fmla="*/ 0 w 220"/>
                <a:gd name="T69" fmla="*/ 7 h 230"/>
                <a:gd name="T70" fmla="*/ 8 w 220"/>
                <a:gd name="T71" fmla="*/ 4 h 230"/>
                <a:gd name="T72" fmla="*/ 17 w 220"/>
                <a:gd name="T73" fmla="*/ 0 h 230"/>
                <a:gd name="T74" fmla="*/ 29 w 220"/>
                <a:gd name="T75" fmla="*/ 1 h 230"/>
                <a:gd name="T76" fmla="*/ 38 w 220"/>
                <a:gd name="T77" fmla="*/ 10 h 230"/>
                <a:gd name="T78" fmla="*/ 40 w 220"/>
                <a:gd name="T79" fmla="*/ 8 h 230"/>
                <a:gd name="T80" fmla="*/ 108 w 220"/>
                <a:gd name="T81" fmla="*/ 7 h 230"/>
                <a:gd name="T82" fmla="*/ 119 w 220"/>
                <a:gd name="T83" fmla="*/ 16 h 230"/>
                <a:gd name="T84" fmla="*/ 159 w 220"/>
                <a:gd name="T85" fmla="*/ 19 h 230"/>
                <a:gd name="T86" fmla="*/ 190 w 220"/>
                <a:gd name="T87" fmla="*/ 11 h 230"/>
                <a:gd name="T88" fmla="*/ 190 w 220"/>
                <a:gd name="T89" fmla="*/ 1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0" h="230">
                  <a:moveTo>
                    <a:pt x="190" y="11"/>
                  </a:moveTo>
                  <a:lnTo>
                    <a:pt x="203" y="7"/>
                  </a:lnTo>
                  <a:lnTo>
                    <a:pt x="214" y="8"/>
                  </a:lnTo>
                  <a:lnTo>
                    <a:pt x="220" y="13"/>
                  </a:lnTo>
                  <a:lnTo>
                    <a:pt x="220" y="14"/>
                  </a:lnTo>
                  <a:lnTo>
                    <a:pt x="211" y="18"/>
                  </a:lnTo>
                  <a:lnTo>
                    <a:pt x="206" y="18"/>
                  </a:lnTo>
                  <a:lnTo>
                    <a:pt x="195" y="26"/>
                  </a:lnTo>
                  <a:lnTo>
                    <a:pt x="189" y="18"/>
                  </a:lnTo>
                  <a:lnTo>
                    <a:pt x="163" y="24"/>
                  </a:lnTo>
                  <a:lnTo>
                    <a:pt x="151" y="25"/>
                  </a:lnTo>
                  <a:lnTo>
                    <a:pt x="149" y="93"/>
                  </a:lnTo>
                  <a:lnTo>
                    <a:pt x="132" y="93"/>
                  </a:lnTo>
                  <a:lnTo>
                    <a:pt x="131" y="149"/>
                  </a:lnTo>
                  <a:lnTo>
                    <a:pt x="127" y="219"/>
                  </a:lnTo>
                  <a:lnTo>
                    <a:pt x="112" y="229"/>
                  </a:lnTo>
                  <a:lnTo>
                    <a:pt x="104" y="230"/>
                  </a:lnTo>
                  <a:lnTo>
                    <a:pt x="94" y="227"/>
                  </a:lnTo>
                  <a:lnTo>
                    <a:pt x="86" y="225"/>
                  </a:lnTo>
                  <a:lnTo>
                    <a:pt x="84" y="218"/>
                  </a:lnTo>
                  <a:lnTo>
                    <a:pt x="78" y="212"/>
                  </a:lnTo>
                  <a:lnTo>
                    <a:pt x="70" y="221"/>
                  </a:lnTo>
                  <a:lnTo>
                    <a:pt x="58" y="207"/>
                  </a:lnTo>
                  <a:lnTo>
                    <a:pt x="52" y="193"/>
                  </a:lnTo>
                  <a:lnTo>
                    <a:pt x="49" y="175"/>
                  </a:lnTo>
                  <a:lnTo>
                    <a:pt x="46" y="161"/>
                  </a:lnTo>
                  <a:lnTo>
                    <a:pt x="41" y="132"/>
                  </a:lnTo>
                  <a:lnTo>
                    <a:pt x="41" y="109"/>
                  </a:lnTo>
                  <a:lnTo>
                    <a:pt x="40" y="98"/>
                  </a:lnTo>
                  <a:lnTo>
                    <a:pt x="34" y="90"/>
                  </a:lnTo>
                  <a:lnTo>
                    <a:pt x="25" y="75"/>
                  </a:lnTo>
                  <a:lnTo>
                    <a:pt x="17" y="52"/>
                  </a:lnTo>
                  <a:lnTo>
                    <a:pt x="14" y="40"/>
                  </a:lnTo>
                  <a:lnTo>
                    <a:pt x="0" y="21"/>
                  </a:lnTo>
                  <a:lnTo>
                    <a:pt x="0" y="7"/>
                  </a:lnTo>
                  <a:lnTo>
                    <a:pt x="8" y="4"/>
                  </a:lnTo>
                  <a:lnTo>
                    <a:pt x="17" y="0"/>
                  </a:lnTo>
                  <a:lnTo>
                    <a:pt x="29" y="1"/>
                  </a:lnTo>
                  <a:lnTo>
                    <a:pt x="38" y="10"/>
                  </a:lnTo>
                  <a:lnTo>
                    <a:pt x="40" y="8"/>
                  </a:lnTo>
                  <a:lnTo>
                    <a:pt x="108" y="7"/>
                  </a:lnTo>
                  <a:lnTo>
                    <a:pt x="119" y="16"/>
                  </a:lnTo>
                  <a:lnTo>
                    <a:pt x="159" y="19"/>
                  </a:lnTo>
                  <a:lnTo>
                    <a:pt x="190" y="11"/>
                  </a:lnTo>
                  <a:lnTo>
                    <a:pt x="190" y="1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Freeform 161">
              <a:extLst>
                <a:ext uri="{FF2B5EF4-FFF2-40B4-BE49-F238E27FC236}">
                  <a16:creationId xmlns:a16="http://schemas.microsoft.com/office/drawing/2014/main" id="{F11849F9-A24C-A193-8AEB-808032D0B1DE}"/>
                </a:ext>
              </a:extLst>
            </p:cNvPr>
            <p:cNvSpPr>
              <a:spLocks/>
            </p:cNvSpPr>
            <p:nvPr/>
          </p:nvSpPr>
          <p:spPr bwMode="auto">
            <a:xfrm>
              <a:off x="7747231" y="3701764"/>
              <a:ext cx="409485" cy="357106"/>
            </a:xfrm>
            <a:custGeom>
              <a:avLst/>
              <a:gdLst>
                <a:gd name="T0" fmla="*/ 239 w 258"/>
                <a:gd name="T1" fmla="*/ 12 h 225"/>
                <a:gd name="T2" fmla="*/ 244 w 258"/>
                <a:gd name="T3" fmla="*/ 42 h 225"/>
                <a:gd name="T4" fmla="*/ 250 w 258"/>
                <a:gd name="T5" fmla="*/ 47 h 225"/>
                <a:gd name="T6" fmla="*/ 250 w 258"/>
                <a:gd name="T7" fmla="*/ 53 h 225"/>
                <a:gd name="T8" fmla="*/ 258 w 258"/>
                <a:gd name="T9" fmla="*/ 59 h 225"/>
                <a:gd name="T10" fmla="*/ 254 w 258"/>
                <a:gd name="T11" fmla="*/ 68 h 225"/>
                <a:gd name="T12" fmla="*/ 249 w 258"/>
                <a:gd name="T13" fmla="*/ 106 h 225"/>
                <a:gd name="T14" fmla="*/ 248 w 258"/>
                <a:gd name="T15" fmla="*/ 131 h 225"/>
                <a:gd name="T16" fmla="*/ 227 w 258"/>
                <a:gd name="T17" fmla="*/ 148 h 225"/>
                <a:gd name="T18" fmla="*/ 221 w 258"/>
                <a:gd name="T19" fmla="*/ 173 h 225"/>
                <a:gd name="T20" fmla="*/ 227 w 258"/>
                <a:gd name="T21" fmla="*/ 181 h 225"/>
                <a:gd name="T22" fmla="*/ 227 w 258"/>
                <a:gd name="T23" fmla="*/ 193 h 225"/>
                <a:gd name="T24" fmla="*/ 239 w 258"/>
                <a:gd name="T25" fmla="*/ 193 h 225"/>
                <a:gd name="T26" fmla="*/ 237 w 258"/>
                <a:gd name="T27" fmla="*/ 202 h 225"/>
                <a:gd name="T28" fmla="*/ 233 w 258"/>
                <a:gd name="T29" fmla="*/ 203 h 225"/>
                <a:gd name="T30" fmla="*/ 232 w 258"/>
                <a:gd name="T31" fmla="*/ 210 h 225"/>
                <a:gd name="T32" fmla="*/ 229 w 258"/>
                <a:gd name="T33" fmla="*/ 210 h 225"/>
                <a:gd name="T34" fmla="*/ 217 w 258"/>
                <a:gd name="T35" fmla="*/ 189 h 225"/>
                <a:gd name="T36" fmla="*/ 213 w 258"/>
                <a:gd name="T37" fmla="*/ 188 h 225"/>
                <a:gd name="T38" fmla="*/ 200 w 258"/>
                <a:gd name="T39" fmla="*/ 199 h 225"/>
                <a:gd name="T40" fmla="*/ 188 w 258"/>
                <a:gd name="T41" fmla="*/ 193 h 225"/>
                <a:gd name="T42" fmla="*/ 179 w 258"/>
                <a:gd name="T43" fmla="*/ 193 h 225"/>
                <a:gd name="T44" fmla="*/ 173 w 258"/>
                <a:gd name="T45" fmla="*/ 195 h 225"/>
                <a:gd name="T46" fmla="*/ 164 w 258"/>
                <a:gd name="T47" fmla="*/ 194 h 225"/>
                <a:gd name="T48" fmla="*/ 154 w 258"/>
                <a:gd name="T49" fmla="*/ 202 h 225"/>
                <a:gd name="T50" fmla="*/ 145 w 258"/>
                <a:gd name="T51" fmla="*/ 203 h 225"/>
                <a:gd name="T52" fmla="*/ 125 w 258"/>
                <a:gd name="T53" fmla="*/ 193 h 225"/>
                <a:gd name="T54" fmla="*/ 117 w 258"/>
                <a:gd name="T55" fmla="*/ 198 h 225"/>
                <a:gd name="T56" fmla="*/ 109 w 258"/>
                <a:gd name="T57" fmla="*/ 197 h 225"/>
                <a:gd name="T58" fmla="*/ 102 w 258"/>
                <a:gd name="T59" fmla="*/ 191 h 225"/>
                <a:gd name="T60" fmla="*/ 86 w 258"/>
                <a:gd name="T61" fmla="*/ 183 h 225"/>
                <a:gd name="T62" fmla="*/ 68 w 258"/>
                <a:gd name="T63" fmla="*/ 185 h 225"/>
                <a:gd name="T64" fmla="*/ 64 w 258"/>
                <a:gd name="T65" fmla="*/ 190 h 225"/>
                <a:gd name="T66" fmla="*/ 62 w 258"/>
                <a:gd name="T67" fmla="*/ 200 h 225"/>
                <a:gd name="T68" fmla="*/ 56 w 258"/>
                <a:gd name="T69" fmla="*/ 208 h 225"/>
                <a:gd name="T70" fmla="*/ 56 w 258"/>
                <a:gd name="T71" fmla="*/ 225 h 225"/>
                <a:gd name="T72" fmla="*/ 43 w 258"/>
                <a:gd name="T73" fmla="*/ 214 h 225"/>
                <a:gd name="T74" fmla="*/ 37 w 258"/>
                <a:gd name="T75" fmla="*/ 214 h 225"/>
                <a:gd name="T76" fmla="*/ 31 w 258"/>
                <a:gd name="T77" fmla="*/ 220 h 225"/>
                <a:gd name="T78" fmla="*/ 31 w 258"/>
                <a:gd name="T79" fmla="*/ 207 h 225"/>
                <a:gd name="T80" fmla="*/ 12 w 258"/>
                <a:gd name="T81" fmla="*/ 202 h 225"/>
                <a:gd name="T82" fmla="*/ 12 w 258"/>
                <a:gd name="T83" fmla="*/ 193 h 225"/>
                <a:gd name="T84" fmla="*/ 2 w 258"/>
                <a:gd name="T85" fmla="*/ 181 h 225"/>
                <a:gd name="T86" fmla="*/ 0 w 258"/>
                <a:gd name="T87" fmla="*/ 172 h 225"/>
                <a:gd name="T88" fmla="*/ 2 w 258"/>
                <a:gd name="T89" fmla="*/ 163 h 225"/>
                <a:gd name="T90" fmla="*/ 12 w 258"/>
                <a:gd name="T91" fmla="*/ 162 h 225"/>
                <a:gd name="T92" fmla="*/ 18 w 258"/>
                <a:gd name="T93" fmla="*/ 156 h 225"/>
                <a:gd name="T94" fmla="*/ 41 w 258"/>
                <a:gd name="T95" fmla="*/ 154 h 225"/>
                <a:gd name="T96" fmla="*/ 56 w 258"/>
                <a:gd name="T97" fmla="*/ 151 h 225"/>
                <a:gd name="T98" fmla="*/ 57 w 258"/>
                <a:gd name="T99" fmla="*/ 139 h 225"/>
                <a:gd name="T100" fmla="*/ 66 w 258"/>
                <a:gd name="T101" fmla="*/ 126 h 225"/>
                <a:gd name="T102" fmla="*/ 66 w 258"/>
                <a:gd name="T103" fmla="*/ 82 h 225"/>
                <a:gd name="T104" fmla="*/ 89 w 258"/>
                <a:gd name="T105" fmla="*/ 74 h 225"/>
                <a:gd name="T106" fmla="*/ 136 w 258"/>
                <a:gd name="T107" fmla="*/ 37 h 225"/>
                <a:gd name="T108" fmla="*/ 192 w 258"/>
                <a:gd name="T109" fmla="*/ 0 h 225"/>
                <a:gd name="T110" fmla="*/ 218 w 258"/>
                <a:gd name="T111" fmla="*/ 9 h 225"/>
                <a:gd name="T112" fmla="*/ 227 w 258"/>
                <a:gd name="T113" fmla="*/ 19 h 225"/>
                <a:gd name="T114" fmla="*/ 239 w 258"/>
                <a:gd name="T115" fmla="*/ 12 h 225"/>
                <a:gd name="T116" fmla="*/ 239 w 258"/>
                <a:gd name="T117" fmla="*/ 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8" h="225">
                  <a:moveTo>
                    <a:pt x="239" y="12"/>
                  </a:moveTo>
                  <a:lnTo>
                    <a:pt x="244" y="42"/>
                  </a:lnTo>
                  <a:lnTo>
                    <a:pt x="250" y="47"/>
                  </a:lnTo>
                  <a:lnTo>
                    <a:pt x="250" y="53"/>
                  </a:lnTo>
                  <a:lnTo>
                    <a:pt x="258" y="59"/>
                  </a:lnTo>
                  <a:lnTo>
                    <a:pt x="254" y="68"/>
                  </a:lnTo>
                  <a:lnTo>
                    <a:pt x="249" y="106"/>
                  </a:lnTo>
                  <a:lnTo>
                    <a:pt x="248" y="131"/>
                  </a:lnTo>
                  <a:lnTo>
                    <a:pt x="227" y="148"/>
                  </a:lnTo>
                  <a:lnTo>
                    <a:pt x="221" y="173"/>
                  </a:lnTo>
                  <a:lnTo>
                    <a:pt x="227" y="181"/>
                  </a:lnTo>
                  <a:lnTo>
                    <a:pt x="227" y="193"/>
                  </a:lnTo>
                  <a:lnTo>
                    <a:pt x="239" y="193"/>
                  </a:lnTo>
                  <a:lnTo>
                    <a:pt x="237" y="202"/>
                  </a:lnTo>
                  <a:lnTo>
                    <a:pt x="233" y="203"/>
                  </a:lnTo>
                  <a:lnTo>
                    <a:pt x="232" y="210"/>
                  </a:lnTo>
                  <a:lnTo>
                    <a:pt x="229" y="210"/>
                  </a:lnTo>
                  <a:lnTo>
                    <a:pt x="217" y="189"/>
                  </a:lnTo>
                  <a:lnTo>
                    <a:pt x="213" y="188"/>
                  </a:lnTo>
                  <a:lnTo>
                    <a:pt x="200" y="199"/>
                  </a:lnTo>
                  <a:lnTo>
                    <a:pt x="188" y="193"/>
                  </a:lnTo>
                  <a:lnTo>
                    <a:pt x="179" y="193"/>
                  </a:lnTo>
                  <a:lnTo>
                    <a:pt x="173" y="195"/>
                  </a:lnTo>
                  <a:lnTo>
                    <a:pt x="164" y="194"/>
                  </a:lnTo>
                  <a:lnTo>
                    <a:pt x="154" y="202"/>
                  </a:lnTo>
                  <a:lnTo>
                    <a:pt x="145" y="203"/>
                  </a:lnTo>
                  <a:lnTo>
                    <a:pt x="125" y="193"/>
                  </a:lnTo>
                  <a:lnTo>
                    <a:pt x="117" y="198"/>
                  </a:lnTo>
                  <a:lnTo>
                    <a:pt x="109" y="197"/>
                  </a:lnTo>
                  <a:lnTo>
                    <a:pt x="102" y="191"/>
                  </a:lnTo>
                  <a:lnTo>
                    <a:pt x="86" y="183"/>
                  </a:lnTo>
                  <a:lnTo>
                    <a:pt x="68" y="185"/>
                  </a:lnTo>
                  <a:lnTo>
                    <a:pt x="64" y="190"/>
                  </a:lnTo>
                  <a:lnTo>
                    <a:pt x="62" y="200"/>
                  </a:lnTo>
                  <a:lnTo>
                    <a:pt x="56" y="208"/>
                  </a:lnTo>
                  <a:lnTo>
                    <a:pt x="56" y="225"/>
                  </a:lnTo>
                  <a:lnTo>
                    <a:pt x="43" y="214"/>
                  </a:lnTo>
                  <a:lnTo>
                    <a:pt x="37" y="214"/>
                  </a:lnTo>
                  <a:lnTo>
                    <a:pt x="31" y="220"/>
                  </a:lnTo>
                  <a:lnTo>
                    <a:pt x="31" y="207"/>
                  </a:lnTo>
                  <a:lnTo>
                    <a:pt x="12" y="202"/>
                  </a:lnTo>
                  <a:lnTo>
                    <a:pt x="12" y="193"/>
                  </a:lnTo>
                  <a:lnTo>
                    <a:pt x="2" y="181"/>
                  </a:lnTo>
                  <a:lnTo>
                    <a:pt x="0" y="172"/>
                  </a:lnTo>
                  <a:lnTo>
                    <a:pt x="2" y="163"/>
                  </a:lnTo>
                  <a:lnTo>
                    <a:pt x="12" y="162"/>
                  </a:lnTo>
                  <a:lnTo>
                    <a:pt x="18" y="156"/>
                  </a:lnTo>
                  <a:lnTo>
                    <a:pt x="41" y="154"/>
                  </a:lnTo>
                  <a:lnTo>
                    <a:pt x="56" y="151"/>
                  </a:lnTo>
                  <a:lnTo>
                    <a:pt x="57" y="139"/>
                  </a:lnTo>
                  <a:lnTo>
                    <a:pt x="66" y="126"/>
                  </a:lnTo>
                  <a:lnTo>
                    <a:pt x="66" y="82"/>
                  </a:lnTo>
                  <a:lnTo>
                    <a:pt x="89" y="74"/>
                  </a:lnTo>
                  <a:lnTo>
                    <a:pt x="136" y="37"/>
                  </a:lnTo>
                  <a:lnTo>
                    <a:pt x="192" y="0"/>
                  </a:lnTo>
                  <a:lnTo>
                    <a:pt x="218" y="9"/>
                  </a:lnTo>
                  <a:lnTo>
                    <a:pt x="227" y="19"/>
                  </a:lnTo>
                  <a:lnTo>
                    <a:pt x="239" y="12"/>
                  </a:lnTo>
                  <a:lnTo>
                    <a:pt x="239" y="1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Freeform 162">
              <a:extLst>
                <a:ext uri="{FF2B5EF4-FFF2-40B4-BE49-F238E27FC236}">
                  <a16:creationId xmlns:a16="http://schemas.microsoft.com/office/drawing/2014/main" id="{C393125C-66FE-DD35-F234-DE6D684B960F}"/>
                </a:ext>
              </a:extLst>
            </p:cNvPr>
            <p:cNvSpPr>
              <a:spLocks/>
            </p:cNvSpPr>
            <p:nvPr/>
          </p:nvSpPr>
          <p:spPr bwMode="auto">
            <a:xfrm>
              <a:off x="7810717" y="3992211"/>
              <a:ext cx="315844" cy="290446"/>
            </a:xfrm>
            <a:custGeom>
              <a:avLst/>
              <a:gdLst>
                <a:gd name="T0" fmla="*/ 192 w 199"/>
                <a:gd name="T1" fmla="*/ 27 h 183"/>
                <a:gd name="T2" fmla="*/ 199 w 199"/>
                <a:gd name="T3" fmla="*/ 34 h 183"/>
                <a:gd name="T4" fmla="*/ 197 w 199"/>
                <a:gd name="T5" fmla="*/ 38 h 183"/>
                <a:gd name="T6" fmla="*/ 196 w 199"/>
                <a:gd name="T7" fmla="*/ 44 h 183"/>
                <a:gd name="T8" fmla="*/ 182 w 199"/>
                <a:gd name="T9" fmla="*/ 59 h 183"/>
                <a:gd name="T10" fmla="*/ 178 w 199"/>
                <a:gd name="T11" fmla="*/ 70 h 183"/>
                <a:gd name="T12" fmla="*/ 176 w 199"/>
                <a:gd name="T13" fmla="*/ 81 h 183"/>
                <a:gd name="T14" fmla="*/ 172 w 199"/>
                <a:gd name="T15" fmla="*/ 85 h 183"/>
                <a:gd name="T16" fmla="*/ 169 w 199"/>
                <a:gd name="T17" fmla="*/ 99 h 183"/>
                <a:gd name="T18" fmla="*/ 160 w 199"/>
                <a:gd name="T19" fmla="*/ 106 h 183"/>
                <a:gd name="T20" fmla="*/ 157 w 199"/>
                <a:gd name="T21" fmla="*/ 116 h 183"/>
                <a:gd name="T22" fmla="*/ 153 w 199"/>
                <a:gd name="T23" fmla="*/ 123 h 183"/>
                <a:gd name="T24" fmla="*/ 152 w 199"/>
                <a:gd name="T25" fmla="*/ 131 h 183"/>
                <a:gd name="T26" fmla="*/ 141 w 199"/>
                <a:gd name="T27" fmla="*/ 138 h 183"/>
                <a:gd name="T28" fmla="*/ 131 w 199"/>
                <a:gd name="T29" fmla="*/ 130 h 183"/>
                <a:gd name="T30" fmla="*/ 125 w 199"/>
                <a:gd name="T31" fmla="*/ 130 h 183"/>
                <a:gd name="T32" fmla="*/ 115 w 199"/>
                <a:gd name="T33" fmla="*/ 142 h 183"/>
                <a:gd name="T34" fmla="*/ 110 w 199"/>
                <a:gd name="T35" fmla="*/ 142 h 183"/>
                <a:gd name="T36" fmla="*/ 102 w 199"/>
                <a:gd name="T37" fmla="*/ 159 h 183"/>
                <a:gd name="T38" fmla="*/ 98 w 199"/>
                <a:gd name="T39" fmla="*/ 173 h 183"/>
                <a:gd name="T40" fmla="*/ 80 w 199"/>
                <a:gd name="T41" fmla="*/ 180 h 183"/>
                <a:gd name="T42" fmla="*/ 74 w 199"/>
                <a:gd name="T43" fmla="*/ 179 h 183"/>
                <a:gd name="T44" fmla="*/ 68 w 199"/>
                <a:gd name="T45" fmla="*/ 183 h 183"/>
                <a:gd name="T46" fmla="*/ 54 w 199"/>
                <a:gd name="T47" fmla="*/ 183 h 183"/>
                <a:gd name="T48" fmla="*/ 45 w 199"/>
                <a:gd name="T49" fmla="*/ 171 h 183"/>
                <a:gd name="T50" fmla="*/ 39 w 199"/>
                <a:gd name="T51" fmla="*/ 157 h 183"/>
                <a:gd name="T52" fmla="*/ 28 w 199"/>
                <a:gd name="T53" fmla="*/ 145 h 183"/>
                <a:gd name="T54" fmla="*/ 15 w 199"/>
                <a:gd name="T55" fmla="*/ 145 h 183"/>
                <a:gd name="T56" fmla="*/ 0 w 199"/>
                <a:gd name="T57" fmla="*/ 145 h 183"/>
                <a:gd name="T58" fmla="*/ 2 w 199"/>
                <a:gd name="T59" fmla="*/ 114 h 183"/>
                <a:gd name="T60" fmla="*/ 1 w 199"/>
                <a:gd name="T61" fmla="*/ 102 h 183"/>
                <a:gd name="T62" fmla="*/ 4 w 199"/>
                <a:gd name="T63" fmla="*/ 90 h 183"/>
                <a:gd name="T64" fmla="*/ 9 w 199"/>
                <a:gd name="T65" fmla="*/ 85 h 183"/>
                <a:gd name="T66" fmla="*/ 17 w 199"/>
                <a:gd name="T67" fmla="*/ 73 h 183"/>
                <a:gd name="T68" fmla="*/ 16 w 199"/>
                <a:gd name="T69" fmla="*/ 67 h 183"/>
                <a:gd name="T70" fmla="*/ 19 w 199"/>
                <a:gd name="T71" fmla="*/ 60 h 183"/>
                <a:gd name="T72" fmla="*/ 15 w 199"/>
                <a:gd name="T73" fmla="*/ 48 h 183"/>
                <a:gd name="T74" fmla="*/ 16 w 199"/>
                <a:gd name="T75" fmla="*/ 42 h 183"/>
                <a:gd name="T76" fmla="*/ 16 w 199"/>
                <a:gd name="T77" fmla="*/ 25 h 183"/>
                <a:gd name="T78" fmla="*/ 22 w 199"/>
                <a:gd name="T79" fmla="*/ 17 h 183"/>
                <a:gd name="T80" fmla="*/ 24 w 199"/>
                <a:gd name="T81" fmla="*/ 7 h 183"/>
                <a:gd name="T82" fmla="*/ 28 w 199"/>
                <a:gd name="T83" fmla="*/ 2 h 183"/>
                <a:gd name="T84" fmla="*/ 46 w 199"/>
                <a:gd name="T85" fmla="*/ 0 h 183"/>
                <a:gd name="T86" fmla="*/ 62 w 199"/>
                <a:gd name="T87" fmla="*/ 8 h 183"/>
                <a:gd name="T88" fmla="*/ 69 w 199"/>
                <a:gd name="T89" fmla="*/ 14 h 183"/>
                <a:gd name="T90" fmla="*/ 77 w 199"/>
                <a:gd name="T91" fmla="*/ 15 h 183"/>
                <a:gd name="T92" fmla="*/ 85 w 199"/>
                <a:gd name="T93" fmla="*/ 10 h 183"/>
                <a:gd name="T94" fmla="*/ 105 w 199"/>
                <a:gd name="T95" fmla="*/ 20 h 183"/>
                <a:gd name="T96" fmla="*/ 114 w 199"/>
                <a:gd name="T97" fmla="*/ 19 h 183"/>
                <a:gd name="T98" fmla="*/ 124 w 199"/>
                <a:gd name="T99" fmla="*/ 11 h 183"/>
                <a:gd name="T100" fmla="*/ 133 w 199"/>
                <a:gd name="T101" fmla="*/ 12 h 183"/>
                <a:gd name="T102" fmla="*/ 139 w 199"/>
                <a:gd name="T103" fmla="*/ 10 h 183"/>
                <a:gd name="T104" fmla="*/ 148 w 199"/>
                <a:gd name="T105" fmla="*/ 10 h 183"/>
                <a:gd name="T106" fmla="*/ 160 w 199"/>
                <a:gd name="T107" fmla="*/ 16 h 183"/>
                <a:gd name="T108" fmla="*/ 173 w 199"/>
                <a:gd name="T109" fmla="*/ 5 h 183"/>
                <a:gd name="T110" fmla="*/ 177 w 199"/>
                <a:gd name="T111" fmla="*/ 6 h 183"/>
                <a:gd name="T112" fmla="*/ 189 w 199"/>
                <a:gd name="T113" fmla="*/ 27 h 183"/>
                <a:gd name="T114" fmla="*/ 192 w 199"/>
                <a:gd name="T115" fmla="*/ 27 h 183"/>
                <a:gd name="T116" fmla="*/ 192 w 199"/>
                <a:gd name="T117"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183">
                  <a:moveTo>
                    <a:pt x="192" y="27"/>
                  </a:moveTo>
                  <a:lnTo>
                    <a:pt x="199" y="34"/>
                  </a:lnTo>
                  <a:lnTo>
                    <a:pt x="197" y="38"/>
                  </a:lnTo>
                  <a:lnTo>
                    <a:pt x="196" y="44"/>
                  </a:lnTo>
                  <a:lnTo>
                    <a:pt x="182" y="59"/>
                  </a:lnTo>
                  <a:lnTo>
                    <a:pt x="178" y="70"/>
                  </a:lnTo>
                  <a:lnTo>
                    <a:pt x="176" y="81"/>
                  </a:lnTo>
                  <a:lnTo>
                    <a:pt x="172" y="85"/>
                  </a:lnTo>
                  <a:lnTo>
                    <a:pt x="169" y="99"/>
                  </a:lnTo>
                  <a:lnTo>
                    <a:pt x="160" y="106"/>
                  </a:lnTo>
                  <a:lnTo>
                    <a:pt x="157" y="116"/>
                  </a:lnTo>
                  <a:lnTo>
                    <a:pt x="153" y="123"/>
                  </a:lnTo>
                  <a:lnTo>
                    <a:pt x="152" y="131"/>
                  </a:lnTo>
                  <a:lnTo>
                    <a:pt x="141" y="138"/>
                  </a:lnTo>
                  <a:lnTo>
                    <a:pt x="131" y="130"/>
                  </a:lnTo>
                  <a:lnTo>
                    <a:pt x="125" y="130"/>
                  </a:lnTo>
                  <a:lnTo>
                    <a:pt x="115" y="142"/>
                  </a:lnTo>
                  <a:lnTo>
                    <a:pt x="110" y="142"/>
                  </a:lnTo>
                  <a:lnTo>
                    <a:pt x="102" y="159"/>
                  </a:lnTo>
                  <a:lnTo>
                    <a:pt x="98" y="173"/>
                  </a:lnTo>
                  <a:lnTo>
                    <a:pt x="80" y="180"/>
                  </a:lnTo>
                  <a:lnTo>
                    <a:pt x="74" y="179"/>
                  </a:lnTo>
                  <a:lnTo>
                    <a:pt x="68" y="183"/>
                  </a:lnTo>
                  <a:lnTo>
                    <a:pt x="54" y="183"/>
                  </a:lnTo>
                  <a:lnTo>
                    <a:pt x="45" y="171"/>
                  </a:lnTo>
                  <a:lnTo>
                    <a:pt x="39" y="157"/>
                  </a:lnTo>
                  <a:lnTo>
                    <a:pt x="28" y="145"/>
                  </a:lnTo>
                  <a:lnTo>
                    <a:pt x="15" y="145"/>
                  </a:lnTo>
                  <a:lnTo>
                    <a:pt x="0" y="145"/>
                  </a:lnTo>
                  <a:lnTo>
                    <a:pt x="2" y="114"/>
                  </a:lnTo>
                  <a:lnTo>
                    <a:pt x="1" y="102"/>
                  </a:lnTo>
                  <a:lnTo>
                    <a:pt x="4" y="90"/>
                  </a:lnTo>
                  <a:lnTo>
                    <a:pt x="9" y="85"/>
                  </a:lnTo>
                  <a:lnTo>
                    <a:pt x="17" y="73"/>
                  </a:lnTo>
                  <a:lnTo>
                    <a:pt x="16" y="67"/>
                  </a:lnTo>
                  <a:lnTo>
                    <a:pt x="19" y="60"/>
                  </a:lnTo>
                  <a:lnTo>
                    <a:pt x="15" y="48"/>
                  </a:lnTo>
                  <a:lnTo>
                    <a:pt x="16" y="42"/>
                  </a:lnTo>
                  <a:lnTo>
                    <a:pt x="16" y="25"/>
                  </a:lnTo>
                  <a:lnTo>
                    <a:pt x="22" y="17"/>
                  </a:lnTo>
                  <a:lnTo>
                    <a:pt x="24" y="7"/>
                  </a:lnTo>
                  <a:lnTo>
                    <a:pt x="28" y="2"/>
                  </a:lnTo>
                  <a:lnTo>
                    <a:pt x="46" y="0"/>
                  </a:lnTo>
                  <a:lnTo>
                    <a:pt x="62" y="8"/>
                  </a:lnTo>
                  <a:lnTo>
                    <a:pt x="69" y="14"/>
                  </a:lnTo>
                  <a:lnTo>
                    <a:pt x="77" y="15"/>
                  </a:lnTo>
                  <a:lnTo>
                    <a:pt x="85" y="10"/>
                  </a:lnTo>
                  <a:lnTo>
                    <a:pt x="105" y="20"/>
                  </a:lnTo>
                  <a:lnTo>
                    <a:pt x="114" y="19"/>
                  </a:lnTo>
                  <a:lnTo>
                    <a:pt x="124" y="11"/>
                  </a:lnTo>
                  <a:lnTo>
                    <a:pt x="133" y="12"/>
                  </a:lnTo>
                  <a:lnTo>
                    <a:pt x="139" y="10"/>
                  </a:lnTo>
                  <a:lnTo>
                    <a:pt x="148" y="10"/>
                  </a:lnTo>
                  <a:lnTo>
                    <a:pt x="160" y="16"/>
                  </a:lnTo>
                  <a:lnTo>
                    <a:pt x="173" y="5"/>
                  </a:lnTo>
                  <a:lnTo>
                    <a:pt x="177" y="6"/>
                  </a:lnTo>
                  <a:lnTo>
                    <a:pt x="189" y="27"/>
                  </a:lnTo>
                  <a:lnTo>
                    <a:pt x="192" y="27"/>
                  </a:lnTo>
                  <a:lnTo>
                    <a:pt x="192" y="2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1" name="Freeform 163">
              <a:extLst>
                <a:ext uri="{FF2B5EF4-FFF2-40B4-BE49-F238E27FC236}">
                  <a16:creationId xmlns:a16="http://schemas.microsoft.com/office/drawing/2014/main" id="{F637CE8E-CFC0-4B15-5323-F852C1D6D445}"/>
                </a:ext>
              </a:extLst>
            </p:cNvPr>
            <p:cNvSpPr>
              <a:spLocks/>
            </p:cNvSpPr>
            <p:nvPr/>
          </p:nvSpPr>
          <p:spPr bwMode="auto">
            <a:xfrm>
              <a:off x="5420462" y="3958881"/>
              <a:ext cx="125384" cy="128558"/>
            </a:xfrm>
            <a:custGeom>
              <a:avLst/>
              <a:gdLst>
                <a:gd name="T0" fmla="*/ 79 w 79"/>
                <a:gd name="T1" fmla="*/ 0 h 81"/>
                <a:gd name="T2" fmla="*/ 77 w 79"/>
                <a:gd name="T3" fmla="*/ 2 h 81"/>
                <a:gd name="T4" fmla="*/ 76 w 79"/>
                <a:gd name="T5" fmla="*/ 6 h 81"/>
                <a:gd name="T6" fmla="*/ 77 w 79"/>
                <a:gd name="T7" fmla="*/ 13 h 81"/>
                <a:gd name="T8" fmla="*/ 73 w 79"/>
                <a:gd name="T9" fmla="*/ 19 h 81"/>
                <a:gd name="T10" fmla="*/ 71 w 79"/>
                <a:gd name="T11" fmla="*/ 27 h 81"/>
                <a:gd name="T12" fmla="*/ 69 w 79"/>
                <a:gd name="T13" fmla="*/ 35 h 81"/>
                <a:gd name="T14" fmla="*/ 70 w 79"/>
                <a:gd name="T15" fmla="*/ 40 h 81"/>
                <a:gd name="T16" fmla="*/ 69 w 79"/>
                <a:gd name="T17" fmla="*/ 48 h 81"/>
                <a:gd name="T18" fmla="*/ 67 w 79"/>
                <a:gd name="T19" fmla="*/ 51 h 81"/>
                <a:gd name="T20" fmla="*/ 65 w 79"/>
                <a:gd name="T21" fmla="*/ 59 h 81"/>
                <a:gd name="T22" fmla="*/ 65 w 79"/>
                <a:gd name="T23" fmla="*/ 64 h 81"/>
                <a:gd name="T24" fmla="*/ 62 w 79"/>
                <a:gd name="T25" fmla="*/ 68 h 81"/>
                <a:gd name="T26" fmla="*/ 62 w 79"/>
                <a:gd name="T27" fmla="*/ 74 h 81"/>
                <a:gd name="T28" fmla="*/ 64 w 79"/>
                <a:gd name="T29" fmla="*/ 77 h 81"/>
                <a:gd name="T30" fmla="*/ 60 w 79"/>
                <a:gd name="T31" fmla="*/ 81 h 81"/>
                <a:gd name="T32" fmla="*/ 55 w 79"/>
                <a:gd name="T33" fmla="*/ 80 h 81"/>
                <a:gd name="T34" fmla="*/ 53 w 79"/>
                <a:gd name="T35" fmla="*/ 76 h 81"/>
                <a:gd name="T36" fmla="*/ 48 w 79"/>
                <a:gd name="T37" fmla="*/ 74 h 81"/>
                <a:gd name="T38" fmla="*/ 43 w 79"/>
                <a:gd name="T39" fmla="*/ 77 h 81"/>
                <a:gd name="T40" fmla="*/ 33 w 79"/>
                <a:gd name="T41" fmla="*/ 71 h 81"/>
                <a:gd name="T42" fmla="*/ 30 w 79"/>
                <a:gd name="T43" fmla="*/ 74 h 81"/>
                <a:gd name="T44" fmla="*/ 25 w 79"/>
                <a:gd name="T45" fmla="*/ 68 h 81"/>
                <a:gd name="T46" fmla="*/ 17 w 79"/>
                <a:gd name="T47" fmla="*/ 60 h 81"/>
                <a:gd name="T48" fmla="*/ 14 w 79"/>
                <a:gd name="T49" fmla="*/ 54 h 81"/>
                <a:gd name="T50" fmla="*/ 8 w 79"/>
                <a:gd name="T51" fmla="*/ 48 h 81"/>
                <a:gd name="T52" fmla="*/ 0 w 79"/>
                <a:gd name="T53" fmla="*/ 40 h 81"/>
                <a:gd name="T54" fmla="*/ 3 w 79"/>
                <a:gd name="T55" fmla="*/ 37 h 81"/>
                <a:gd name="T56" fmla="*/ 5 w 79"/>
                <a:gd name="T57" fmla="*/ 40 h 81"/>
                <a:gd name="T58" fmla="*/ 6 w 79"/>
                <a:gd name="T59" fmla="*/ 38 h 81"/>
                <a:gd name="T60" fmla="*/ 11 w 79"/>
                <a:gd name="T61" fmla="*/ 37 h 81"/>
                <a:gd name="T62" fmla="*/ 14 w 79"/>
                <a:gd name="T63" fmla="*/ 33 h 81"/>
                <a:gd name="T64" fmla="*/ 17 w 79"/>
                <a:gd name="T65" fmla="*/ 33 h 81"/>
                <a:gd name="T66" fmla="*/ 17 w 79"/>
                <a:gd name="T67" fmla="*/ 23 h 81"/>
                <a:gd name="T68" fmla="*/ 21 w 79"/>
                <a:gd name="T69" fmla="*/ 23 h 81"/>
                <a:gd name="T70" fmla="*/ 24 w 79"/>
                <a:gd name="T71" fmla="*/ 23 h 81"/>
                <a:gd name="T72" fmla="*/ 28 w 79"/>
                <a:gd name="T73" fmla="*/ 18 h 81"/>
                <a:gd name="T74" fmla="*/ 33 w 79"/>
                <a:gd name="T75" fmla="*/ 22 h 81"/>
                <a:gd name="T76" fmla="*/ 34 w 79"/>
                <a:gd name="T77" fmla="*/ 20 h 81"/>
                <a:gd name="T78" fmla="*/ 38 w 79"/>
                <a:gd name="T79" fmla="*/ 17 h 81"/>
                <a:gd name="T80" fmla="*/ 45 w 79"/>
                <a:gd name="T81" fmla="*/ 12 h 81"/>
                <a:gd name="T82" fmla="*/ 45 w 79"/>
                <a:gd name="T83" fmla="*/ 8 h 81"/>
                <a:gd name="T84" fmla="*/ 46 w 79"/>
                <a:gd name="T85" fmla="*/ 9 h 81"/>
                <a:gd name="T86" fmla="*/ 49 w 79"/>
                <a:gd name="T87" fmla="*/ 4 h 81"/>
                <a:gd name="T88" fmla="*/ 51 w 79"/>
                <a:gd name="T89" fmla="*/ 3 h 81"/>
                <a:gd name="T90" fmla="*/ 54 w 79"/>
                <a:gd name="T91" fmla="*/ 6 h 81"/>
                <a:gd name="T92" fmla="*/ 57 w 79"/>
                <a:gd name="T93" fmla="*/ 7 h 81"/>
                <a:gd name="T94" fmla="*/ 61 w 79"/>
                <a:gd name="T95" fmla="*/ 4 h 81"/>
                <a:gd name="T96" fmla="*/ 65 w 79"/>
                <a:gd name="T97" fmla="*/ 4 h 81"/>
                <a:gd name="T98" fmla="*/ 71 w 79"/>
                <a:gd name="T99" fmla="*/ 2 h 81"/>
                <a:gd name="T100" fmla="*/ 74 w 79"/>
                <a:gd name="T101" fmla="*/ 0 h 81"/>
                <a:gd name="T102" fmla="*/ 79 w 79"/>
                <a:gd name="T103" fmla="*/ 0 h 81"/>
                <a:gd name="T104" fmla="*/ 79 w 79"/>
                <a:gd name="T10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81">
                  <a:moveTo>
                    <a:pt x="79" y="0"/>
                  </a:moveTo>
                  <a:lnTo>
                    <a:pt x="77" y="2"/>
                  </a:lnTo>
                  <a:lnTo>
                    <a:pt x="76" y="6"/>
                  </a:lnTo>
                  <a:lnTo>
                    <a:pt x="77" y="13"/>
                  </a:lnTo>
                  <a:lnTo>
                    <a:pt x="73" y="19"/>
                  </a:lnTo>
                  <a:lnTo>
                    <a:pt x="71" y="27"/>
                  </a:lnTo>
                  <a:lnTo>
                    <a:pt x="69" y="35"/>
                  </a:lnTo>
                  <a:lnTo>
                    <a:pt x="70" y="40"/>
                  </a:lnTo>
                  <a:lnTo>
                    <a:pt x="69" y="48"/>
                  </a:lnTo>
                  <a:lnTo>
                    <a:pt x="67" y="51"/>
                  </a:lnTo>
                  <a:lnTo>
                    <a:pt x="65" y="59"/>
                  </a:lnTo>
                  <a:lnTo>
                    <a:pt x="65" y="64"/>
                  </a:lnTo>
                  <a:lnTo>
                    <a:pt x="62" y="68"/>
                  </a:lnTo>
                  <a:lnTo>
                    <a:pt x="62" y="74"/>
                  </a:lnTo>
                  <a:lnTo>
                    <a:pt x="64" y="77"/>
                  </a:lnTo>
                  <a:lnTo>
                    <a:pt x="60" y="81"/>
                  </a:lnTo>
                  <a:lnTo>
                    <a:pt x="55" y="80"/>
                  </a:lnTo>
                  <a:lnTo>
                    <a:pt x="53" y="76"/>
                  </a:lnTo>
                  <a:lnTo>
                    <a:pt x="48" y="74"/>
                  </a:lnTo>
                  <a:lnTo>
                    <a:pt x="43" y="77"/>
                  </a:lnTo>
                  <a:lnTo>
                    <a:pt x="33" y="71"/>
                  </a:lnTo>
                  <a:lnTo>
                    <a:pt x="30" y="74"/>
                  </a:lnTo>
                  <a:lnTo>
                    <a:pt x="25" y="68"/>
                  </a:lnTo>
                  <a:lnTo>
                    <a:pt x="17" y="60"/>
                  </a:lnTo>
                  <a:lnTo>
                    <a:pt x="14" y="54"/>
                  </a:lnTo>
                  <a:lnTo>
                    <a:pt x="8" y="48"/>
                  </a:lnTo>
                  <a:lnTo>
                    <a:pt x="0" y="40"/>
                  </a:lnTo>
                  <a:lnTo>
                    <a:pt x="3" y="37"/>
                  </a:lnTo>
                  <a:lnTo>
                    <a:pt x="5" y="40"/>
                  </a:lnTo>
                  <a:lnTo>
                    <a:pt x="6" y="38"/>
                  </a:lnTo>
                  <a:lnTo>
                    <a:pt x="11" y="37"/>
                  </a:lnTo>
                  <a:lnTo>
                    <a:pt x="14" y="33"/>
                  </a:lnTo>
                  <a:lnTo>
                    <a:pt x="17" y="33"/>
                  </a:lnTo>
                  <a:lnTo>
                    <a:pt x="17" y="23"/>
                  </a:lnTo>
                  <a:lnTo>
                    <a:pt x="21" y="23"/>
                  </a:lnTo>
                  <a:lnTo>
                    <a:pt x="24" y="23"/>
                  </a:lnTo>
                  <a:lnTo>
                    <a:pt x="28" y="18"/>
                  </a:lnTo>
                  <a:lnTo>
                    <a:pt x="33" y="22"/>
                  </a:lnTo>
                  <a:lnTo>
                    <a:pt x="34" y="20"/>
                  </a:lnTo>
                  <a:lnTo>
                    <a:pt x="38" y="17"/>
                  </a:lnTo>
                  <a:lnTo>
                    <a:pt x="45" y="12"/>
                  </a:lnTo>
                  <a:lnTo>
                    <a:pt x="45" y="8"/>
                  </a:lnTo>
                  <a:lnTo>
                    <a:pt x="46" y="9"/>
                  </a:lnTo>
                  <a:lnTo>
                    <a:pt x="49" y="4"/>
                  </a:lnTo>
                  <a:lnTo>
                    <a:pt x="51" y="3"/>
                  </a:lnTo>
                  <a:lnTo>
                    <a:pt x="54" y="6"/>
                  </a:lnTo>
                  <a:lnTo>
                    <a:pt x="57" y="7"/>
                  </a:lnTo>
                  <a:lnTo>
                    <a:pt x="61" y="4"/>
                  </a:lnTo>
                  <a:lnTo>
                    <a:pt x="65" y="4"/>
                  </a:lnTo>
                  <a:lnTo>
                    <a:pt x="71" y="2"/>
                  </a:lnTo>
                  <a:lnTo>
                    <a:pt x="74" y="0"/>
                  </a:lnTo>
                  <a:lnTo>
                    <a:pt x="79" y="0"/>
                  </a:lnTo>
                  <a:lnTo>
                    <a:pt x="79"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2" name="Freeform 164">
              <a:extLst>
                <a:ext uri="{FF2B5EF4-FFF2-40B4-BE49-F238E27FC236}">
                  <a16:creationId xmlns:a16="http://schemas.microsoft.com/office/drawing/2014/main" id="{B5732306-592C-7652-7F76-2C47C434C355}"/>
                </a:ext>
              </a:extLst>
            </p:cNvPr>
            <p:cNvSpPr>
              <a:spLocks/>
            </p:cNvSpPr>
            <p:nvPr/>
          </p:nvSpPr>
          <p:spPr bwMode="auto">
            <a:xfrm>
              <a:off x="7844047" y="2327301"/>
              <a:ext cx="495192" cy="349171"/>
            </a:xfrm>
            <a:custGeom>
              <a:avLst/>
              <a:gdLst>
                <a:gd name="T0" fmla="*/ 312 w 312"/>
                <a:gd name="T1" fmla="*/ 26 h 220"/>
                <a:gd name="T2" fmla="*/ 292 w 312"/>
                <a:gd name="T3" fmla="*/ 32 h 220"/>
                <a:gd name="T4" fmla="*/ 283 w 312"/>
                <a:gd name="T5" fmla="*/ 34 h 220"/>
                <a:gd name="T6" fmla="*/ 286 w 312"/>
                <a:gd name="T7" fmla="*/ 23 h 220"/>
                <a:gd name="T8" fmla="*/ 268 w 312"/>
                <a:gd name="T9" fmla="*/ 17 h 220"/>
                <a:gd name="T10" fmla="*/ 251 w 312"/>
                <a:gd name="T11" fmla="*/ 22 h 220"/>
                <a:gd name="T12" fmla="*/ 247 w 312"/>
                <a:gd name="T13" fmla="*/ 34 h 220"/>
                <a:gd name="T14" fmla="*/ 238 w 312"/>
                <a:gd name="T15" fmla="*/ 41 h 220"/>
                <a:gd name="T16" fmla="*/ 223 w 312"/>
                <a:gd name="T17" fmla="*/ 37 h 220"/>
                <a:gd name="T18" fmla="*/ 208 w 312"/>
                <a:gd name="T19" fmla="*/ 37 h 220"/>
                <a:gd name="T20" fmla="*/ 192 w 312"/>
                <a:gd name="T21" fmla="*/ 29 h 220"/>
                <a:gd name="T22" fmla="*/ 186 w 312"/>
                <a:gd name="T23" fmla="*/ 34 h 220"/>
                <a:gd name="T24" fmla="*/ 178 w 312"/>
                <a:gd name="T25" fmla="*/ 34 h 220"/>
                <a:gd name="T26" fmla="*/ 179 w 312"/>
                <a:gd name="T27" fmla="*/ 45 h 220"/>
                <a:gd name="T28" fmla="*/ 155 w 312"/>
                <a:gd name="T29" fmla="*/ 42 h 220"/>
                <a:gd name="T30" fmla="*/ 153 w 312"/>
                <a:gd name="T31" fmla="*/ 51 h 220"/>
                <a:gd name="T32" fmla="*/ 141 w 312"/>
                <a:gd name="T33" fmla="*/ 51 h 220"/>
                <a:gd name="T34" fmla="*/ 135 w 312"/>
                <a:gd name="T35" fmla="*/ 63 h 220"/>
                <a:gd name="T36" fmla="*/ 124 w 312"/>
                <a:gd name="T37" fmla="*/ 81 h 220"/>
                <a:gd name="T38" fmla="*/ 108 w 312"/>
                <a:gd name="T39" fmla="*/ 104 h 220"/>
                <a:gd name="T40" fmla="*/ 113 w 312"/>
                <a:gd name="T41" fmla="*/ 110 h 220"/>
                <a:gd name="T42" fmla="*/ 109 w 312"/>
                <a:gd name="T43" fmla="*/ 117 h 220"/>
                <a:gd name="T44" fmla="*/ 96 w 312"/>
                <a:gd name="T45" fmla="*/ 117 h 220"/>
                <a:gd name="T46" fmla="*/ 89 w 312"/>
                <a:gd name="T47" fmla="*/ 132 h 220"/>
                <a:gd name="T48" fmla="*/ 92 w 312"/>
                <a:gd name="T49" fmla="*/ 155 h 220"/>
                <a:gd name="T50" fmla="*/ 101 w 312"/>
                <a:gd name="T51" fmla="*/ 164 h 220"/>
                <a:gd name="T52" fmla="*/ 99 w 312"/>
                <a:gd name="T53" fmla="*/ 184 h 220"/>
                <a:gd name="T54" fmla="*/ 89 w 312"/>
                <a:gd name="T55" fmla="*/ 196 h 220"/>
                <a:gd name="T56" fmla="*/ 84 w 312"/>
                <a:gd name="T57" fmla="*/ 206 h 220"/>
                <a:gd name="T58" fmla="*/ 74 w 312"/>
                <a:gd name="T59" fmla="*/ 195 h 220"/>
                <a:gd name="T60" fmla="*/ 49 w 312"/>
                <a:gd name="T61" fmla="*/ 216 h 220"/>
                <a:gd name="T62" fmla="*/ 30 w 312"/>
                <a:gd name="T63" fmla="*/ 220 h 220"/>
                <a:gd name="T64" fmla="*/ 11 w 312"/>
                <a:gd name="T65" fmla="*/ 211 h 220"/>
                <a:gd name="T66" fmla="*/ 6 w 312"/>
                <a:gd name="T67" fmla="*/ 192 h 220"/>
                <a:gd name="T68" fmla="*/ 0 w 312"/>
                <a:gd name="T69" fmla="*/ 152 h 220"/>
                <a:gd name="T70" fmla="*/ 12 w 312"/>
                <a:gd name="T71" fmla="*/ 141 h 220"/>
                <a:gd name="T72" fmla="*/ 45 w 312"/>
                <a:gd name="T73" fmla="*/ 127 h 220"/>
                <a:gd name="T74" fmla="*/ 69 w 312"/>
                <a:gd name="T75" fmla="*/ 109 h 220"/>
                <a:gd name="T76" fmla="*/ 90 w 312"/>
                <a:gd name="T77" fmla="*/ 86 h 220"/>
                <a:gd name="T78" fmla="*/ 117 w 312"/>
                <a:gd name="T79" fmla="*/ 54 h 220"/>
                <a:gd name="T80" fmla="*/ 136 w 312"/>
                <a:gd name="T81" fmla="*/ 43 h 220"/>
                <a:gd name="T82" fmla="*/ 166 w 312"/>
                <a:gd name="T83" fmla="*/ 22 h 220"/>
                <a:gd name="T84" fmla="*/ 192 w 312"/>
                <a:gd name="T85" fmla="*/ 15 h 220"/>
                <a:gd name="T86" fmla="*/ 212 w 312"/>
                <a:gd name="T87" fmla="*/ 16 h 220"/>
                <a:gd name="T88" fmla="*/ 226 w 312"/>
                <a:gd name="T89" fmla="*/ 3 h 220"/>
                <a:gd name="T90" fmla="*/ 249 w 312"/>
                <a:gd name="T91" fmla="*/ 3 h 220"/>
                <a:gd name="T92" fmla="*/ 269 w 312"/>
                <a:gd name="T93" fmla="*/ 0 h 220"/>
                <a:gd name="T94" fmla="*/ 310 w 312"/>
                <a:gd name="T95" fmla="*/ 12 h 220"/>
                <a:gd name="T96" fmla="*/ 295 w 312"/>
                <a:gd name="T97" fmla="*/ 16 h 220"/>
                <a:gd name="T98" fmla="*/ 312 w 312"/>
                <a:gd name="T99" fmla="*/ 2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220">
                  <a:moveTo>
                    <a:pt x="312" y="26"/>
                  </a:moveTo>
                  <a:lnTo>
                    <a:pt x="292" y="32"/>
                  </a:lnTo>
                  <a:lnTo>
                    <a:pt x="283" y="34"/>
                  </a:lnTo>
                  <a:lnTo>
                    <a:pt x="286" y="23"/>
                  </a:lnTo>
                  <a:lnTo>
                    <a:pt x="268" y="17"/>
                  </a:lnTo>
                  <a:lnTo>
                    <a:pt x="251" y="22"/>
                  </a:lnTo>
                  <a:lnTo>
                    <a:pt x="247" y="34"/>
                  </a:lnTo>
                  <a:lnTo>
                    <a:pt x="238" y="41"/>
                  </a:lnTo>
                  <a:lnTo>
                    <a:pt x="223" y="37"/>
                  </a:lnTo>
                  <a:lnTo>
                    <a:pt x="208" y="37"/>
                  </a:lnTo>
                  <a:lnTo>
                    <a:pt x="192" y="29"/>
                  </a:lnTo>
                  <a:lnTo>
                    <a:pt x="186" y="34"/>
                  </a:lnTo>
                  <a:lnTo>
                    <a:pt x="178" y="34"/>
                  </a:lnTo>
                  <a:lnTo>
                    <a:pt x="179" y="45"/>
                  </a:lnTo>
                  <a:lnTo>
                    <a:pt x="155" y="42"/>
                  </a:lnTo>
                  <a:lnTo>
                    <a:pt x="153" y="51"/>
                  </a:lnTo>
                  <a:lnTo>
                    <a:pt x="141" y="51"/>
                  </a:lnTo>
                  <a:lnTo>
                    <a:pt x="135" y="63"/>
                  </a:lnTo>
                  <a:lnTo>
                    <a:pt x="124" y="81"/>
                  </a:lnTo>
                  <a:lnTo>
                    <a:pt x="108" y="104"/>
                  </a:lnTo>
                  <a:lnTo>
                    <a:pt x="113" y="110"/>
                  </a:lnTo>
                  <a:lnTo>
                    <a:pt x="109" y="117"/>
                  </a:lnTo>
                  <a:lnTo>
                    <a:pt x="96" y="117"/>
                  </a:lnTo>
                  <a:lnTo>
                    <a:pt x="89" y="132"/>
                  </a:lnTo>
                  <a:lnTo>
                    <a:pt x="92" y="155"/>
                  </a:lnTo>
                  <a:lnTo>
                    <a:pt x="101" y="164"/>
                  </a:lnTo>
                  <a:lnTo>
                    <a:pt x="99" y="184"/>
                  </a:lnTo>
                  <a:lnTo>
                    <a:pt x="89" y="196"/>
                  </a:lnTo>
                  <a:lnTo>
                    <a:pt x="84" y="206"/>
                  </a:lnTo>
                  <a:lnTo>
                    <a:pt x="74" y="195"/>
                  </a:lnTo>
                  <a:lnTo>
                    <a:pt x="49" y="216"/>
                  </a:lnTo>
                  <a:lnTo>
                    <a:pt x="30" y="220"/>
                  </a:lnTo>
                  <a:lnTo>
                    <a:pt x="11" y="211"/>
                  </a:lnTo>
                  <a:lnTo>
                    <a:pt x="6" y="192"/>
                  </a:lnTo>
                  <a:lnTo>
                    <a:pt x="0" y="152"/>
                  </a:lnTo>
                  <a:lnTo>
                    <a:pt x="12" y="141"/>
                  </a:lnTo>
                  <a:lnTo>
                    <a:pt x="45" y="127"/>
                  </a:lnTo>
                  <a:lnTo>
                    <a:pt x="69" y="109"/>
                  </a:lnTo>
                  <a:lnTo>
                    <a:pt x="90" y="86"/>
                  </a:lnTo>
                  <a:lnTo>
                    <a:pt x="117" y="54"/>
                  </a:lnTo>
                  <a:lnTo>
                    <a:pt x="136" y="43"/>
                  </a:lnTo>
                  <a:lnTo>
                    <a:pt x="166" y="22"/>
                  </a:lnTo>
                  <a:lnTo>
                    <a:pt x="192" y="15"/>
                  </a:lnTo>
                  <a:lnTo>
                    <a:pt x="212" y="16"/>
                  </a:lnTo>
                  <a:lnTo>
                    <a:pt x="226" y="3"/>
                  </a:lnTo>
                  <a:lnTo>
                    <a:pt x="249" y="3"/>
                  </a:lnTo>
                  <a:lnTo>
                    <a:pt x="269" y="0"/>
                  </a:lnTo>
                  <a:lnTo>
                    <a:pt x="310" y="12"/>
                  </a:lnTo>
                  <a:lnTo>
                    <a:pt x="295" y="16"/>
                  </a:lnTo>
                  <a:lnTo>
                    <a:pt x="312" y="2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Freeform 165">
              <a:extLst>
                <a:ext uri="{FF2B5EF4-FFF2-40B4-BE49-F238E27FC236}">
                  <a16:creationId xmlns:a16="http://schemas.microsoft.com/office/drawing/2014/main" id="{8CBCE22B-942D-90D2-E01E-D19081FA3495}"/>
                </a:ext>
              </a:extLst>
            </p:cNvPr>
            <p:cNvSpPr>
              <a:spLocks/>
            </p:cNvSpPr>
            <p:nvPr/>
          </p:nvSpPr>
          <p:spPr bwMode="auto">
            <a:xfrm>
              <a:off x="8094817" y="2157478"/>
              <a:ext cx="68247" cy="20633"/>
            </a:xfrm>
            <a:custGeom>
              <a:avLst/>
              <a:gdLst>
                <a:gd name="T0" fmla="*/ 43 w 43"/>
                <a:gd name="T1" fmla="*/ 8 h 13"/>
                <a:gd name="T2" fmla="*/ 21 w 43"/>
                <a:gd name="T3" fmla="*/ 13 h 13"/>
                <a:gd name="T4" fmla="*/ 1 w 43"/>
                <a:gd name="T5" fmla="*/ 10 h 13"/>
                <a:gd name="T6" fmla="*/ 8 w 43"/>
                <a:gd name="T7" fmla="*/ 7 h 13"/>
                <a:gd name="T8" fmla="*/ 0 w 43"/>
                <a:gd name="T9" fmla="*/ 2 h 13"/>
                <a:gd name="T10" fmla="*/ 21 w 43"/>
                <a:gd name="T11" fmla="*/ 0 h 13"/>
                <a:gd name="T12" fmla="*/ 27 w 43"/>
                <a:gd name="T13" fmla="*/ 4 h 13"/>
                <a:gd name="T14" fmla="*/ 43 w 43"/>
                <a:gd name="T15" fmla="*/ 8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3">
                  <a:moveTo>
                    <a:pt x="43" y="8"/>
                  </a:moveTo>
                  <a:lnTo>
                    <a:pt x="21" y="13"/>
                  </a:lnTo>
                  <a:lnTo>
                    <a:pt x="1" y="10"/>
                  </a:lnTo>
                  <a:lnTo>
                    <a:pt x="8" y="7"/>
                  </a:lnTo>
                  <a:lnTo>
                    <a:pt x="0" y="2"/>
                  </a:lnTo>
                  <a:lnTo>
                    <a:pt x="21" y="0"/>
                  </a:lnTo>
                  <a:lnTo>
                    <a:pt x="27" y="4"/>
                  </a:lnTo>
                  <a:lnTo>
                    <a:pt x="43"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166">
              <a:extLst>
                <a:ext uri="{FF2B5EF4-FFF2-40B4-BE49-F238E27FC236}">
                  <a16:creationId xmlns:a16="http://schemas.microsoft.com/office/drawing/2014/main" id="{87E56078-77B4-DD56-B4A0-AAFAA470249C}"/>
                </a:ext>
              </a:extLst>
            </p:cNvPr>
            <p:cNvSpPr>
              <a:spLocks/>
            </p:cNvSpPr>
            <p:nvPr/>
          </p:nvSpPr>
          <p:spPr bwMode="auto">
            <a:xfrm>
              <a:off x="7913882" y="2122560"/>
              <a:ext cx="188871" cy="73008"/>
            </a:xfrm>
            <a:custGeom>
              <a:avLst/>
              <a:gdLst>
                <a:gd name="T0" fmla="*/ 82 w 119"/>
                <a:gd name="T1" fmla="*/ 5 h 46"/>
                <a:gd name="T2" fmla="*/ 119 w 119"/>
                <a:gd name="T3" fmla="*/ 15 h 46"/>
                <a:gd name="T4" fmla="*/ 94 w 119"/>
                <a:gd name="T5" fmla="*/ 20 h 46"/>
                <a:gd name="T6" fmla="*/ 90 w 119"/>
                <a:gd name="T7" fmla="*/ 30 h 46"/>
                <a:gd name="T8" fmla="*/ 81 w 119"/>
                <a:gd name="T9" fmla="*/ 33 h 46"/>
                <a:gd name="T10" fmla="*/ 79 w 119"/>
                <a:gd name="T11" fmla="*/ 45 h 46"/>
                <a:gd name="T12" fmla="*/ 65 w 119"/>
                <a:gd name="T13" fmla="*/ 46 h 46"/>
                <a:gd name="T14" fmla="*/ 40 w 119"/>
                <a:gd name="T15" fmla="*/ 37 h 46"/>
                <a:gd name="T16" fmla="*/ 49 w 119"/>
                <a:gd name="T17" fmla="*/ 32 h 46"/>
                <a:gd name="T18" fmla="*/ 32 w 119"/>
                <a:gd name="T19" fmla="*/ 28 h 46"/>
                <a:gd name="T20" fmla="*/ 9 w 119"/>
                <a:gd name="T21" fmla="*/ 16 h 46"/>
                <a:gd name="T22" fmla="*/ 0 w 119"/>
                <a:gd name="T23" fmla="*/ 6 h 46"/>
                <a:gd name="T24" fmla="*/ 28 w 119"/>
                <a:gd name="T25" fmla="*/ 1 h 46"/>
                <a:gd name="T26" fmla="*/ 34 w 119"/>
                <a:gd name="T27" fmla="*/ 6 h 46"/>
                <a:gd name="T28" fmla="*/ 49 w 119"/>
                <a:gd name="T29" fmla="*/ 6 h 46"/>
                <a:gd name="T30" fmla="*/ 52 w 119"/>
                <a:gd name="T31" fmla="*/ 1 h 46"/>
                <a:gd name="T32" fmla="*/ 68 w 119"/>
                <a:gd name="T33" fmla="*/ 0 h 46"/>
                <a:gd name="T34" fmla="*/ 82 w 119"/>
                <a:gd name="T3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46">
                  <a:moveTo>
                    <a:pt x="82" y="5"/>
                  </a:moveTo>
                  <a:lnTo>
                    <a:pt x="119" y="15"/>
                  </a:lnTo>
                  <a:lnTo>
                    <a:pt x="94" y="20"/>
                  </a:lnTo>
                  <a:lnTo>
                    <a:pt x="90" y="30"/>
                  </a:lnTo>
                  <a:lnTo>
                    <a:pt x="81" y="33"/>
                  </a:lnTo>
                  <a:lnTo>
                    <a:pt x="79" y="45"/>
                  </a:lnTo>
                  <a:lnTo>
                    <a:pt x="65" y="46"/>
                  </a:lnTo>
                  <a:lnTo>
                    <a:pt x="40" y="37"/>
                  </a:lnTo>
                  <a:lnTo>
                    <a:pt x="49" y="32"/>
                  </a:lnTo>
                  <a:lnTo>
                    <a:pt x="32" y="28"/>
                  </a:lnTo>
                  <a:lnTo>
                    <a:pt x="9" y="16"/>
                  </a:lnTo>
                  <a:lnTo>
                    <a:pt x="0" y="6"/>
                  </a:lnTo>
                  <a:lnTo>
                    <a:pt x="28" y="1"/>
                  </a:lnTo>
                  <a:lnTo>
                    <a:pt x="34" y="6"/>
                  </a:lnTo>
                  <a:lnTo>
                    <a:pt x="49" y="6"/>
                  </a:lnTo>
                  <a:lnTo>
                    <a:pt x="52" y="1"/>
                  </a:lnTo>
                  <a:lnTo>
                    <a:pt x="68" y="0"/>
                  </a:lnTo>
                  <a:lnTo>
                    <a:pt x="82" y="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5" name="Freeform 167">
              <a:extLst>
                <a:ext uri="{FF2B5EF4-FFF2-40B4-BE49-F238E27FC236}">
                  <a16:creationId xmlns:a16="http://schemas.microsoft.com/office/drawing/2014/main" id="{5C45D561-C0AB-5266-D560-FD4549A64C0B}"/>
                </a:ext>
              </a:extLst>
            </p:cNvPr>
            <p:cNvSpPr>
              <a:spLocks/>
            </p:cNvSpPr>
            <p:nvPr/>
          </p:nvSpPr>
          <p:spPr bwMode="auto">
            <a:xfrm>
              <a:off x="8026570" y="2109864"/>
              <a:ext cx="166651" cy="26981"/>
            </a:xfrm>
            <a:custGeom>
              <a:avLst/>
              <a:gdLst>
                <a:gd name="T0" fmla="*/ 83 w 105"/>
                <a:gd name="T1" fmla="*/ 4 h 17"/>
                <a:gd name="T2" fmla="*/ 105 w 105"/>
                <a:gd name="T3" fmla="*/ 8 h 17"/>
                <a:gd name="T4" fmla="*/ 92 w 105"/>
                <a:gd name="T5" fmla="*/ 15 h 17"/>
                <a:gd name="T6" fmla="*/ 62 w 105"/>
                <a:gd name="T7" fmla="*/ 17 h 17"/>
                <a:gd name="T8" fmla="*/ 30 w 105"/>
                <a:gd name="T9" fmla="*/ 14 h 17"/>
                <a:gd name="T10" fmla="*/ 27 w 105"/>
                <a:gd name="T11" fmla="*/ 11 h 17"/>
                <a:gd name="T12" fmla="*/ 12 w 105"/>
                <a:gd name="T13" fmla="*/ 11 h 17"/>
                <a:gd name="T14" fmla="*/ 0 w 105"/>
                <a:gd name="T15" fmla="*/ 5 h 17"/>
                <a:gd name="T16" fmla="*/ 31 w 105"/>
                <a:gd name="T17" fmla="*/ 2 h 17"/>
                <a:gd name="T18" fmla="*/ 46 w 105"/>
                <a:gd name="T19" fmla="*/ 5 h 17"/>
                <a:gd name="T20" fmla="*/ 56 w 105"/>
                <a:gd name="T21" fmla="*/ 0 h 17"/>
                <a:gd name="T22" fmla="*/ 83 w 105"/>
                <a:gd name="T2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7">
                  <a:moveTo>
                    <a:pt x="83" y="4"/>
                  </a:moveTo>
                  <a:lnTo>
                    <a:pt x="105" y="8"/>
                  </a:lnTo>
                  <a:lnTo>
                    <a:pt x="92" y="15"/>
                  </a:lnTo>
                  <a:lnTo>
                    <a:pt x="62" y="17"/>
                  </a:lnTo>
                  <a:lnTo>
                    <a:pt x="30" y="14"/>
                  </a:lnTo>
                  <a:lnTo>
                    <a:pt x="27" y="11"/>
                  </a:lnTo>
                  <a:lnTo>
                    <a:pt x="12" y="11"/>
                  </a:lnTo>
                  <a:lnTo>
                    <a:pt x="0" y="5"/>
                  </a:lnTo>
                  <a:lnTo>
                    <a:pt x="31" y="2"/>
                  </a:lnTo>
                  <a:lnTo>
                    <a:pt x="46" y="5"/>
                  </a:lnTo>
                  <a:lnTo>
                    <a:pt x="56" y="0"/>
                  </a:lnTo>
                  <a:lnTo>
                    <a:pt x="83"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Freeform 168">
              <a:extLst>
                <a:ext uri="{FF2B5EF4-FFF2-40B4-BE49-F238E27FC236}">
                  <a16:creationId xmlns:a16="http://schemas.microsoft.com/office/drawing/2014/main" id="{04E37805-CE77-0452-FAD4-A15A0E771651}"/>
                </a:ext>
              </a:extLst>
            </p:cNvPr>
            <p:cNvSpPr>
              <a:spLocks/>
            </p:cNvSpPr>
            <p:nvPr/>
          </p:nvSpPr>
          <p:spPr bwMode="auto">
            <a:xfrm>
              <a:off x="9796247" y="3492261"/>
              <a:ext cx="220614" cy="122209"/>
            </a:xfrm>
            <a:custGeom>
              <a:avLst/>
              <a:gdLst>
                <a:gd name="T0" fmla="*/ 134 w 139"/>
                <a:gd name="T1" fmla="*/ 49 h 77"/>
                <a:gd name="T2" fmla="*/ 134 w 139"/>
                <a:gd name="T3" fmla="*/ 57 h 77"/>
                <a:gd name="T4" fmla="*/ 139 w 139"/>
                <a:gd name="T5" fmla="*/ 69 h 77"/>
                <a:gd name="T6" fmla="*/ 138 w 139"/>
                <a:gd name="T7" fmla="*/ 77 h 77"/>
                <a:gd name="T8" fmla="*/ 125 w 139"/>
                <a:gd name="T9" fmla="*/ 77 h 77"/>
                <a:gd name="T10" fmla="*/ 104 w 139"/>
                <a:gd name="T11" fmla="*/ 72 h 77"/>
                <a:gd name="T12" fmla="*/ 91 w 139"/>
                <a:gd name="T13" fmla="*/ 71 h 77"/>
                <a:gd name="T14" fmla="*/ 80 w 139"/>
                <a:gd name="T15" fmla="*/ 61 h 77"/>
                <a:gd name="T16" fmla="*/ 57 w 139"/>
                <a:gd name="T17" fmla="*/ 58 h 77"/>
                <a:gd name="T18" fmla="*/ 34 w 139"/>
                <a:gd name="T19" fmla="*/ 48 h 77"/>
                <a:gd name="T20" fmla="*/ 17 w 139"/>
                <a:gd name="T21" fmla="*/ 39 h 77"/>
                <a:gd name="T22" fmla="*/ 0 w 139"/>
                <a:gd name="T23" fmla="*/ 31 h 77"/>
                <a:gd name="T24" fmla="*/ 3 w 139"/>
                <a:gd name="T25" fmla="*/ 14 h 77"/>
                <a:gd name="T26" fmla="*/ 11 w 139"/>
                <a:gd name="T27" fmla="*/ 5 h 77"/>
                <a:gd name="T28" fmla="*/ 17 w 139"/>
                <a:gd name="T29" fmla="*/ 0 h 77"/>
                <a:gd name="T30" fmla="*/ 31 w 139"/>
                <a:gd name="T31" fmla="*/ 6 h 77"/>
                <a:gd name="T32" fmla="*/ 50 w 139"/>
                <a:gd name="T33" fmla="*/ 19 h 77"/>
                <a:gd name="T34" fmla="*/ 60 w 139"/>
                <a:gd name="T35" fmla="*/ 21 h 77"/>
                <a:gd name="T36" fmla="*/ 67 w 139"/>
                <a:gd name="T37" fmla="*/ 31 h 77"/>
                <a:gd name="T38" fmla="*/ 80 w 139"/>
                <a:gd name="T39" fmla="*/ 34 h 77"/>
                <a:gd name="T40" fmla="*/ 95 w 139"/>
                <a:gd name="T41" fmla="*/ 43 h 77"/>
                <a:gd name="T42" fmla="*/ 114 w 139"/>
                <a:gd name="T43" fmla="*/ 47 h 77"/>
                <a:gd name="T44" fmla="*/ 134 w 139"/>
                <a:gd name="T45" fmla="*/ 49 h 77"/>
                <a:gd name="T46" fmla="*/ 134 w 139"/>
                <a:gd name="T47" fmla="*/ 4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77">
                  <a:moveTo>
                    <a:pt x="134" y="49"/>
                  </a:moveTo>
                  <a:lnTo>
                    <a:pt x="134" y="57"/>
                  </a:lnTo>
                  <a:lnTo>
                    <a:pt x="139" y="69"/>
                  </a:lnTo>
                  <a:lnTo>
                    <a:pt x="138" y="77"/>
                  </a:lnTo>
                  <a:lnTo>
                    <a:pt x="125" y="77"/>
                  </a:lnTo>
                  <a:lnTo>
                    <a:pt x="104" y="72"/>
                  </a:lnTo>
                  <a:lnTo>
                    <a:pt x="91" y="71"/>
                  </a:lnTo>
                  <a:lnTo>
                    <a:pt x="80" y="61"/>
                  </a:lnTo>
                  <a:lnTo>
                    <a:pt x="57" y="58"/>
                  </a:lnTo>
                  <a:lnTo>
                    <a:pt x="34" y="48"/>
                  </a:lnTo>
                  <a:lnTo>
                    <a:pt x="17" y="39"/>
                  </a:lnTo>
                  <a:lnTo>
                    <a:pt x="0" y="31"/>
                  </a:lnTo>
                  <a:lnTo>
                    <a:pt x="3" y="14"/>
                  </a:lnTo>
                  <a:lnTo>
                    <a:pt x="11" y="5"/>
                  </a:lnTo>
                  <a:lnTo>
                    <a:pt x="17" y="0"/>
                  </a:lnTo>
                  <a:lnTo>
                    <a:pt x="31" y="6"/>
                  </a:lnTo>
                  <a:lnTo>
                    <a:pt x="50" y="19"/>
                  </a:lnTo>
                  <a:lnTo>
                    <a:pt x="60" y="21"/>
                  </a:lnTo>
                  <a:lnTo>
                    <a:pt x="67" y="31"/>
                  </a:lnTo>
                  <a:lnTo>
                    <a:pt x="80" y="34"/>
                  </a:lnTo>
                  <a:lnTo>
                    <a:pt x="95" y="43"/>
                  </a:lnTo>
                  <a:lnTo>
                    <a:pt x="114" y="47"/>
                  </a:lnTo>
                  <a:lnTo>
                    <a:pt x="134" y="49"/>
                  </a:lnTo>
                  <a:lnTo>
                    <a:pt x="134" y="4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Freeform 169">
              <a:extLst>
                <a:ext uri="{FF2B5EF4-FFF2-40B4-BE49-F238E27FC236}">
                  <a16:creationId xmlns:a16="http://schemas.microsoft.com/office/drawing/2014/main" id="{8FAF39C0-2316-A416-356C-9340D2648D86}"/>
                </a:ext>
              </a:extLst>
            </p:cNvPr>
            <p:cNvSpPr>
              <a:spLocks/>
            </p:cNvSpPr>
            <p:nvPr/>
          </p:nvSpPr>
          <p:spPr bwMode="auto">
            <a:xfrm>
              <a:off x="9104247" y="3658912"/>
              <a:ext cx="193633" cy="250768"/>
            </a:xfrm>
            <a:custGeom>
              <a:avLst/>
              <a:gdLst>
                <a:gd name="T0" fmla="*/ 21 w 122"/>
                <a:gd name="T1" fmla="*/ 158 h 158"/>
                <a:gd name="T2" fmla="*/ 14 w 122"/>
                <a:gd name="T3" fmla="*/ 144 h 158"/>
                <a:gd name="T4" fmla="*/ 0 w 122"/>
                <a:gd name="T5" fmla="*/ 112 h 158"/>
                <a:gd name="T6" fmla="*/ 48 w 122"/>
                <a:gd name="T7" fmla="*/ 94 h 158"/>
                <a:gd name="T8" fmla="*/ 55 w 122"/>
                <a:gd name="T9" fmla="*/ 55 h 158"/>
                <a:gd name="T10" fmla="*/ 46 w 122"/>
                <a:gd name="T11" fmla="*/ 42 h 158"/>
                <a:gd name="T12" fmla="*/ 46 w 122"/>
                <a:gd name="T13" fmla="*/ 35 h 158"/>
                <a:gd name="T14" fmla="*/ 50 w 122"/>
                <a:gd name="T15" fmla="*/ 26 h 158"/>
                <a:gd name="T16" fmla="*/ 50 w 122"/>
                <a:gd name="T17" fmla="*/ 19 h 158"/>
                <a:gd name="T18" fmla="*/ 57 w 122"/>
                <a:gd name="T19" fmla="*/ 15 h 158"/>
                <a:gd name="T20" fmla="*/ 54 w 122"/>
                <a:gd name="T21" fmla="*/ 12 h 158"/>
                <a:gd name="T22" fmla="*/ 54 w 122"/>
                <a:gd name="T23" fmla="*/ 0 h 158"/>
                <a:gd name="T24" fmla="*/ 62 w 122"/>
                <a:gd name="T25" fmla="*/ 0 h 158"/>
                <a:gd name="T26" fmla="*/ 71 w 122"/>
                <a:gd name="T27" fmla="*/ 13 h 158"/>
                <a:gd name="T28" fmla="*/ 80 w 122"/>
                <a:gd name="T29" fmla="*/ 20 h 158"/>
                <a:gd name="T30" fmla="*/ 93 w 122"/>
                <a:gd name="T31" fmla="*/ 23 h 158"/>
                <a:gd name="T32" fmla="*/ 102 w 122"/>
                <a:gd name="T33" fmla="*/ 26 h 158"/>
                <a:gd name="T34" fmla="*/ 111 w 122"/>
                <a:gd name="T35" fmla="*/ 37 h 158"/>
                <a:gd name="T36" fmla="*/ 117 w 122"/>
                <a:gd name="T37" fmla="*/ 43 h 158"/>
                <a:gd name="T38" fmla="*/ 122 w 122"/>
                <a:gd name="T39" fmla="*/ 46 h 158"/>
                <a:gd name="T40" fmla="*/ 122 w 122"/>
                <a:gd name="T41" fmla="*/ 49 h 158"/>
                <a:gd name="T42" fmla="*/ 118 w 122"/>
                <a:gd name="T43" fmla="*/ 61 h 158"/>
                <a:gd name="T44" fmla="*/ 116 w 122"/>
                <a:gd name="T45" fmla="*/ 66 h 158"/>
                <a:gd name="T46" fmla="*/ 109 w 122"/>
                <a:gd name="T47" fmla="*/ 72 h 158"/>
                <a:gd name="T48" fmla="*/ 104 w 122"/>
                <a:gd name="T49" fmla="*/ 86 h 158"/>
                <a:gd name="T50" fmla="*/ 97 w 122"/>
                <a:gd name="T51" fmla="*/ 84 h 158"/>
                <a:gd name="T52" fmla="*/ 94 w 122"/>
                <a:gd name="T53" fmla="*/ 89 h 158"/>
                <a:gd name="T54" fmla="*/ 91 w 122"/>
                <a:gd name="T55" fmla="*/ 98 h 158"/>
                <a:gd name="T56" fmla="*/ 95 w 122"/>
                <a:gd name="T57" fmla="*/ 112 h 158"/>
                <a:gd name="T58" fmla="*/ 94 w 122"/>
                <a:gd name="T59" fmla="*/ 114 h 158"/>
                <a:gd name="T60" fmla="*/ 86 w 122"/>
                <a:gd name="T61" fmla="*/ 114 h 158"/>
                <a:gd name="T62" fmla="*/ 77 w 122"/>
                <a:gd name="T63" fmla="*/ 120 h 158"/>
                <a:gd name="T64" fmla="*/ 75 w 122"/>
                <a:gd name="T65" fmla="*/ 130 h 158"/>
                <a:gd name="T66" fmla="*/ 72 w 122"/>
                <a:gd name="T67" fmla="*/ 134 h 158"/>
                <a:gd name="T68" fmla="*/ 62 w 122"/>
                <a:gd name="T69" fmla="*/ 134 h 158"/>
                <a:gd name="T70" fmla="*/ 56 w 122"/>
                <a:gd name="T71" fmla="*/ 138 h 158"/>
                <a:gd name="T72" fmla="*/ 56 w 122"/>
                <a:gd name="T73" fmla="*/ 146 h 158"/>
                <a:gd name="T74" fmla="*/ 48 w 122"/>
                <a:gd name="T75" fmla="*/ 152 h 158"/>
                <a:gd name="T76" fmla="*/ 40 w 122"/>
                <a:gd name="T77" fmla="*/ 150 h 158"/>
                <a:gd name="T78" fmla="*/ 28 w 122"/>
                <a:gd name="T79" fmla="*/ 156 h 158"/>
                <a:gd name="T80" fmla="*/ 21 w 122"/>
                <a:gd name="T8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58">
                  <a:moveTo>
                    <a:pt x="21" y="158"/>
                  </a:moveTo>
                  <a:lnTo>
                    <a:pt x="14" y="144"/>
                  </a:lnTo>
                  <a:lnTo>
                    <a:pt x="0" y="112"/>
                  </a:lnTo>
                  <a:lnTo>
                    <a:pt x="48" y="94"/>
                  </a:lnTo>
                  <a:lnTo>
                    <a:pt x="55" y="55"/>
                  </a:lnTo>
                  <a:lnTo>
                    <a:pt x="46" y="42"/>
                  </a:lnTo>
                  <a:lnTo>
                    <a:pt x="46" y="35"/>
                  </a:lnTo>
                  <a:lnTo>
                    <a:pt x="50" y="26"/>
                  </a:lnTo>
                  <a:lnTo>
                    <a:pt x="50" y="19"/>
                  </a:lnTo>
                  <a:lnTo>
                    <a:pt x="57" y="15"/>
                  </a:lnTo>
                  <a:lnTo>
                    <a:pt x="54" y="12"/>
                  </a:lnTo>
                  <a:lnTo>
                    <a:pt x="54" y="0"/>
                  </a:lnTo>
                  <a:lnTo>
                    <a:pt x="62" y="0"/>
                  </a:lnTo>
                  <a:lnTo>
                    <a:pt x="71" y="13"/>
                  </a:lnTo>
                  <a:lnTo>
                    <a:pt x="80" y="20"/>
                  </a:lnTo>
                  <a:lnTo>
                    <a:pt x="93" y="23"/>
                  </a:lnTo>
                  <a:lnTo>
                    <a:pt x="102" y="26"/>
                  </a:lnTo>
                  <a:lnTo>
                    <a:pt x="111" y="37"/>
                  </a:lnTo>
                  <a:lnTo>
                    <a:pt x="117" y="43"/>
                  </a:lnTo>
                  <a:lnTo>
                    <a:pt x="122" y="46"/>
                  </a:lnTo>
                  <a:lnTo>
                    <a:pt x="122" y="49"/>
                  </a:lnTo>
                  <a:lnTo>
                    <a:pt x="118" y="61"/>
                  </a:lnTo>
                  <a:lnTo>
                    <a:pt x="116" y="66"/>
                  </a:lnTo>
                  <a:lnTo>
                    <a:pt x="109" y="72"/>
                  </a:lnTo>
                  <a:lnTo>
                    <a:pt x="104" y="86"/>
                  </a:lnTo>
                  <a:lnTo>
                    <a:pt x="97" y="84"/>
                  </a:lnTo>
                  <a:lnTo>
                    <a:pt x="94" y="89"/>
                  </a:lnTo>
                  <a:lnTo>
                    <a:pt x="91" y="98"/>
                  </a:lnTo>
                  <a:lnTo>
                    <a:pt x="95" y="112"/>
                  </a:lnTo>
                  <a:lnTo>
                    <a:pt x="94" y="114"/>
                  </a:lnTo>
                  <a:lnTo>
                    <a:pt x="86" y="114"/>
                  </a:lnTo>
                  <a:lnTo>
                    <a:pt x="77" y="120"/>
                  </a:lnTo>
                  <a:lnTo>
                    <a:pt x="75" y="130"/>
                  </a:lnTo>
                  <a:lnTo>
                    <a:pt x="72" y="134"/>
                  </a:lnTo>
                  <a:lnTo>
                    <a:pt x="62" y="134"/>
                  </a:lnTo>
                  <a:lnTo>
                    <a:pt x="56" y="138"/>
                  </a:lnTo>
                  <a:lnTo>
                    <a:pt x="56" y="146"/>
                  </a:lnTo>
                  <a:lnTo>
                    <a:pt x="48" y="152"/>
                  </a:lnTo>
                  <a:lnTo>
                    <a:pt x="40" y="150"/>
                  </a:lnTo>
                  <a:lnTo>
                    <a:pt x="28" y="156"/>
                  </a:lnTo>
                  <a:lnTo>
                    <a:pt x="21" y="15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Freeform 170">
              <a:extLst>
                <a:ext uri="{FF2B5EF4-FFF2-40B4-BE49-F238E27FC236}">
                  <a16:creationId xmlns:a16="http://schemas.microsoft.com/office/drawing/2014/main" id="{172BBF01-B46F-F228-512A-CF436E2F9D34}"/>
                </a:ext>
              </a:extLst>
            </p:cNvPr>
            <p:cNvSpPr>
              <a:spLocks/>
            </p:cNvSpPr>
            <p:nvPr/>
          </p:nvSpPr>
          <p:spPr bwMode="auto">
            <a:xfrm>
              <a:off x="9189953" y="3614472"/>
              <a:ext cx="9523" cy="20633"/>
            </a:xfrm>
            <a:custGeom>
              <a:avLst/>
              <a:gdLst>
                <a:gd name="T0" fmla="*/ 4 w 6"/>
                <a:gd name="T1" fmla="*/ 13 h 13"/>
                <a:gd name="T2" fmla="*/ 0 w 6"/>
                <a:gd name="T3" fmla="*/ 6 h 13"/>
                <a:gd name="T4" fmla="*/ 4 w 6"/>
                <a:gd name="T5" fmla="*/ 0 h 13"/>
                <a:gd name="T6" fmla="*/ 6 w 6"/>
                <a:gd name="T7" fmla="*/ 2 h 13"/>
                <a:gd name="T8" fmla="*/ 6 w 6"/>
                <a:gd name="T9" fmla="*/ 9 h 13"/>
                <a:gd name="T10" fmla="*/ 4 w 6"/>
                <a:gd name="T11" fmla="*/ 13 h 13"/>
              </a:gdLst>
              <a:ahLst/>
              <a:cxnLst>
                <a:cxn ang="0">
                  <a:pos x="T0" y="T1"/>
                </a:cxn>
                <a:cxn ang="0">
                  <a:pos x="T2" y="T3"/>
                </a:cxn>
                <a:cxn ang="0">
                  <a:pos x="T4" y="T5"/>
                </a:cxn>
                <a:cxn ang="0">
                  <a:pos x="T6" y="T7"/>
                </a:cxn>
                <a:cxn ang="0">
                  <a:pos x="T8" y="T9"/>
                </a:cxn>
                <a:cxn ang="0">
                  <a:pos x="T10" y="T11"/>
                </a:cxn>
              </a:cxnLst>
              <a:rect l="0" t="0" r="r" b="b"/>
              <a:pathLst>
                <a:path w="6" h="13">
                  <a:moveTo>
                    <a:pt x="4" y="13"/>
                  </a:moveTo>
                  <a:lnTo>
                    <a:pt x="0" y="6"/>
                  </a:lnTo>
                  <a:lnTo>
                    <a:pt x="4" y="0"/>
                  </a:lnTo>
                  <a:lnTo>
                    <a:pt x="6" y="2"/>
                  </a:lnTo>
                  <a:lnTo>
                    <a:pt x="6" y="9"/>
                  </a:lnTo>
                  <a:lnTo>
                    <a:pt x="4" y="1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171">
              <a:extLst>
                <a:ext uri="{FF2B5EF4-FFF2-40B4-BE49-F238E27FC236}">
                  <a16:creationId xmlns:a16="http://schemas.microsoft.com/office/drawing/2014/main" id="{F7F05778-3521-88A1-4280-FDD6035BA420}"/>
                </a:ext>
              </a:extLst>
            </p:cNvPr>
            <p:cNvSpPr>
              <a:spLocks/>
            </p:cNvSpPr>
            <p:nvPr/>
          </p:nvSpPr>
          <p:spPr bwMode="auto">
            <a:xfrm>
              <a:off x="9297880" y="3290696"/>
              <a:ext cx="393615" cy="404720"/>
            </a:xfrm>
            <a:custGeom>
              <a:avLst/>
              <a:gdLst>
                <a:gd name="T0" fmla="*/ 237 w 248"/>
                <a:gd name="T1" fmla="*/ 47 h 255"/>
                <a:gd name="T2" fmla="*/ 194 w 248"/>
                <a:gd name="T3" fmla="*/ 45 h 255"/>
                <a:gd name="T4" fmla="*/ 199 w 248"/>
                <a:gd name="T5" fmla="*/ 70 h 255"/>
                <a:gd name="T6" fmla="*/ 223 w 248"/>
                <a:gd name="T7" fmla="*/ 92 h 255"/>
                <a:gd name="T8" fmla="*/ 214 w 248"/>
                <a:gd name="T9" fmla="*/ 117 h 255"/>
                <a:gd name="T10" fmla="*/ 196 w 248"/>
                <a:gd name="T11" fmla="*/ 155 h 255"/>
                <a:gd name="T12" fmla="*/ 163 w 248"/>
                <a:gd name="T13" fmla="*/ 173 h 255"/>
                <a:gd name="T14" fmla="*/ 160 w 248"/>
                <a:gd name="T15" fmla="*/ 202 h 255"/>
                <a:gd name="T16" fmla="*/ 175 w 248"/>
                <a:gd name="T17" fmla="*/ 227 h 255"/>
                <a:gd name="T18" fmla="*/ 145 w 248"/>
                <a:gd name="T19" fmla="*/ 243 h 255"/>
                <a:gd name="T20" fmla="*/ 123 w 248"/>
                <a:gd name="T21" fmla="*/ 250 h 255"/>
                <a:gd name="T22" fmla="*/ 102 w 248"/>
                <a:gd name="T23" fmla="*/ 222 h 255"/>
                <a:gd name="T24" fmla="*/ 46 w 248"/>
                <a:gd name="T25" fmla="*/ 227 h 255"/>
                <a:gd name="T26" fmla="*/ 26 w 248"/>
                <a:gd name="T27" fmla="*/ 207 h 255"/>
                <a:gd name="T28" fmla="*/ 46 w 248"/>
                <a:gd name="T29" fmla="*/ 188 h 255"/>
                <a:gd name="T30" fmla="*/ 35 w 248"/>
                <a:gd name="T31" fmla="*/ 169 h 255"/>
                <a:gd name="T32" fmla="*/ 9 w 248"/>
                <a:gd name="T33" fmla="*/ 149 h 255"/>
                <a:gd name="T34" fmla="*/ 29 w 248"/>
                <a:gd name="T35" fmla="*/ 148 h 255"/>
                <a:gd name="T36" fmla="*/ 54 w 248"/>
                <a:gd name="T37" fmla="*/ 148 h 255"/>
                <a:gd name="T38" fmla="*/ 69 w 248"/>
                <a:gd name="T39" fmla="*/ 145 h 255"/>
                <a:gd name="T40" fmla="*/ 86 w 248"/>
                <a:gd name="T41" fmla="*/ 121 h 255"/>
                <a:gd name="T42" fmla="*/ 105 w 248"/>
                <a:gd name="T43" fmla="*/ 110 h 255"/>
                <a:gd name="T44" fmla="*/ 117 w 248"/>
                <a:gd name="T45" fmla="*/ 103 h 255"/>
                <a:gd name="T46" fmla="*/ 129 w 248"/>
                <a:gd name="T47" fmla="*/ 99 h 255"/>
                <a:gd name="T48" fmla="*/ 129 w 248"/>
                <a:gd name="T49" fmla="*/ 76 h 255"/>
                <a:gd name="T50" fmla="*/ 129 w 248"/>
                <a:gd name="T51" fmla="*/ 59 h 255"/>
                <a:gd name="T52" fmla="*/ 148 w 248"/>
                <a:gd name="T53" fmla="*/ 53 h 255"/>
                <a:gd name="T54" fmla="*/ 151 w 248"/>
                <a:gd name="T55" fmla="*/ 37 h 255"/>
                <a:gd name="T56" fmla="*/ 141 w 248"/>
                <a:gd name="T57" fmla="*/ 20 h 255"/>
                <a:gd name="T58" fmla="*/ 164 w 248"/>
                <a:gd name="T59" fmla="*/ 7 h 255"/>
                <a:gd name="T60" fmla="*/ 188 w 248"/>
                <a:gd name="T61" fmla="*/ 2 h 255"/>
                <a:gd name="T62" fmla="*/ 211 w 248"/>
                <a:gd name="T63" fmla="*/ 9 h 255"/>
                <a:gd name="T64" fmla="*/ 248 w 248"/>
                <a:gd name="T65" fmla="*/ 3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 h="255">
                  <a:moveTo>
                    <a:pt x="248" y="31"/>
                  </a:moveTo>
                  <a:lnTo>
                    <a:pt x="237" y="47"/>
                  </a:lnTo>
                  <a:lnTo>
                    <a:pt x="220" y="50"/>
                  </a:lnTo>
                  <a:lnTo>
                    <a:pt x="194" y="45"/>
                  </a:lnTo>
                  <a:lnTo>
                    <a:pt x="188" y="53"/>
                  </a:lnTo>
                  <a:lnTo>
                    <a:pt x="199" y="70"/>
                  </a:lnTo>
                  <a:lnTo>
                    <a:pt x="207" y="83"/>
                  </a:lnTo>
                  <a:lnTo>
                    <a:pt x="223" y="92"/>
                  </a:lnTo>
                  <a:lnTo>
                    <a:pt x="211" y="103"/>
                  </a:lnTo>
                  <a:lnTo>
                    <a:pt x="214" y="117"/>
                  </a:lnTo>
                  <a:lnTo>
                    <a:pt x="203" y="136"/>
                  </a:lnTo>
                  <a:lnTo>
                    <a:pt x="196" y="155"/>
                  </a:lnTo>
                  <a:lnTo>
                    <a:pt x="183" y="175"/>
                  </a:lnTo>
                  <a:lnTo>
                    <a:pt x="163" y="173"/>
                  </a:lnTo>
                  <a:lnTo>
                    <a:pt x="149" y="194"/>
                  </a:lnTo>
                  <a:lnTo>
                    <a:pt x="160" y="202"/>
                  </a:lnTo>
                  <a:lnTo>
                    <a:pt x="165" y="217"/>
                  </a:lnTo>
                  <a:lnTo>
                    <a:pt x="175" y="227"/>
                  </a:lnTo>
                  <a:lnTo>
                    <a:pt x="180" y="243"/>
                  </a:lnTo>
                  <a:lnTo>
                    <a:pt x="145" y="243"/>
                  </a:lnTo>
                  <a:lnTo>
                    <a:pt x="135" y="255"/>
                  </a:lnTo>
                  <a:lnTo>
                    <a:pt x="123" y="250"/>
                  </a:lnTo>
                  <a:lnTo>
                    <a:pt x="116" y="237"/>
                  </a:lnTo>
                  <a:lnTo>
                    <a:pt x="102" y="222"/>
                  </a:lnTo>
                  <a:lnTo>
                    <a:pt x="72" y="226"/>
                  </a:lnTo>
                  <a:lnTo>
                    <a:pt x="46" y="227"/>
                  </a:lnTo>
                  <a:lnTo>
                    <a:pt x="23" y="229"/>
                  </a:lnTo>
                  <a:lnTo>
                    <a:pt x="26" y="207"/>
                  </a:lnTo>
                  <a:lnTo>
                    <a:pt x="49" y="197"/>
                  </a:lnTo>
                  <a:lnTo>
                    <a:pt x="46" y="188"/>
                  </a:lnTo>
                  <a:lnTo>
                    <a:pt x="37" y="185"/>
                  </a:lnTo>
                  <a:lnTo>
                    <a:pt x="35" y="169"/>
                  </a:lnTo>
                  <a:lnTo>
                    <a:pt x="18" y="160"/>
                  </a:lnTo>
                  <a:lnTo>
                    <a:pt x="9" y="149"/>
                  </a:lnTo>
                  <a:lnTo>
                    <a:pt x="0" y="138"/>
                  </a:lnTo>
                  <a:lnTo>
                    <a:pt x="29" y="148"/>
                  </a:lnTo>
                  <a:lnTo>
                    <a:pt x="44" y="145"/>
                  </a:lnTo>
                  <a:lnTo>
                    <a:pt x="54" y="148"/>
                  </a:lnTo>
                  <a:lnTo>
                    <a:pt x="57" y="144"/>
                  </a:lnTo>
                  <a:lnTo>
                    <a:pt x="69" y="145"/>
                  </a:lnTo>
                  <a:lnTo>
                    <a:pt x="88" y="138"/>
                  </a:lnTo>
                  <a:lnTo>
                    <a:pt x="86" y="121"/>
                  </a:lnTo>
                  <a:lnTo>
                    <a:pt x="92" y="110"/>
                  </a:lnTo>
                  <a:lnTo>
                    <a:pt x="105" y="110"/>
                  </a:lnTo>
                  <a:lnTo>
                    <a:pt x="106" y="105"/>
                  </a:lnTo>
                  <a:lnTo>
                    <a:pt x="117" y="103"/>
                  </a:lnTo>
                  <a:lnTo>
                    <a:pt x="123" y="104"/>
                  </a:lnTo>
                  <a:lnTo>
                    <a:pt x="129" y="99"/>
                  </a:lnTo>
                  <a:lnTo>
                    <a:pt x="126" y="87"/>
                  </a:lnTo>
                  <a:lnTo>
                    <a:pt x="129" y="76"/>
                  </a:lnTo>
                  <a:lnTo>
                    <a:pt x="139" y="71"/>
                  </a:lnTo>
                  <a:lnTo>
                    <a:pt x="129" y="59"/>
                  </a:lnTo>
                  <a:lnTo>
                    <a:pt x="145" y="59"/>
                  </a:lnTo>
                  <a:lnTo>
                    <a:pt x="148" y="53"/>
                  </a:lnTo>
                  <a:lnTo>
                    <a:pt x="146" y="45"/>
                  </a:lnTo>
                  <a:lnTo>
                    <a:pt x="151" y="37"/>
                  </a:lnTo>
                  <a:lnTo>
                    <a:pt x="147" y="28"/>
                  </a:lnTo>
                  <a:lnTo>
                    <a:pt x="141" y="20"/>
                  </a:lnTo>
                  <a:lnTo>
                    <a:pt x="149" y="12"/>
                  </a:lnTo>
                  <a:lnTo>
                    <a:pt x="164" y="7"/>
                  </a:lnTo>
                  <a:lnTo>
                    <a:pt x="182" y="5"/>
                  </a:lnTo>
                  <a:lnTo>
                    <a:pt x="188" y="2"/>
                  </a:lnTo>
                  <a:lnTo>
                    <a:pt x="197" y="0"/>
                  </a:lnTo>
                  <a:lnTo>
                    <a:pt x="211" y="9"/>
                  </a:lnTo>
                  <a:lnTo>
                    <a:pt x="220" y="24"/>
                  </a:lnTo>
                  <a:lnTo>
                    <a:pt x="248" y="31"/>
                  </a:lnTo>
                  <a:lnTo>
                    <a:pt x="248" y="3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172">
              <a:extLst>
                <a:ext uri="{FF2B5EF4-FFF2-40B4-BE49-F238E27FC236}">
                  <a16:creationId xmlns:a16="http://schemas.microsoft.com/office/drawing/2014/main" id="{1432B2D9-D660-7CF2-94FA-5FB761B89A75}"/>
                </a:ext>
              </a:extLst>
            </p:cNvPr>
            <p:cNvSpPr>
              <a:spLocks/>
            </p:cNvSpPr>
            <p:nvPr/>
          </p:nvSpPr>
          <p:spPr bwMode="auto">
            <a:xfrm>
              <a:off x="5536324" y="4120769"/>
              <a:ext cx="150779" cy="73008"/>
            </a:xfrm>
            <a:custGeom>
              <a:avLst/>
              <a:gdLst>
                <a:gd name="T0" fmla="*/ 94 w 95"/>
                <a:gd name="T1" fmla="*/ 18 h 46"/>
                <a:gd name="T2" fmla="*/ 92 w 95"/>
                <a:gd name="T3" fmla="*/ 21 h 46"/>
                <a:gd name="T4" fmla="*/ 95 w 95"/>
                <a:gd name="T5" fmla="*/ 32 h 46"/>
                <a:gd name="T6" fmla="*/ 92 w 95"/>
                <a:gd name="T7" fmla="*/ 38 h 46"/>
                <a:gd name="T8" fmla="*/ 86 w 95"/>
                <a:gd name="T9" fmla="*/ 36 h 46"/>
                <a:gd name="T10" fmla="*/ 84 w 95"/>
                <a:gd name="T11" fmla="*/ 46 h 46"/>
                <a:gd name="T12" fmla="*/ 78 w 95"/>
                <a:gd name="T13" fmla="*/ 40 h 46"/>
                <a:gd name="T14" fmla="*/ 75 w 95"/>
                <a:gd name="T15" fmla="*/ 29 h 46"/>
                <a:gd name="T16" fmla="*/ 80 w 95"/>
                <a:gd name="T17" fmla="*/ 25 h 46"/>
                <a:gd name="T18" fmla="*/ 75 w 95"/>
                <a:gd name="T19" fmla="*/ 24 h 46"/>
                <a:gd name="T20" fmla="*/ 73 w 95"/>
                <a:gd name="T21" fmla="*/ 18 h 46"/>
                <a:gd name="T22" fmla="*/ 65 w 95"/>
                <a:gd name="T23" fmla="*/ 12 h 46"/>
                <a:gd name="T24" fmla="*/ 58 w 95"/>
                <a:gd name="T25" fmla="*/ 13 h 46"/>
                <a:gd name="T26" fmla="*/ 54 w 95"/>
                <a:gd name="T27" fmla="*/ 20 h 46"/>
                <a:gd name="T28" fmla="*/ 47 w 95"/>
                <a:gd name="T29" fmla="*/ 24 h 46"/>
                <a:gd name="T30" fmla="*/ 43 w 95"/>
                <a:gd name="T31" fmla="*/ 25 h 46"/>
                <a:gd name="T32" fmla="*/ 41 w 95"/>
                <a:gd name="T33" fmla="*/ 29 h 46"/>
                <a:gd name="T34" fmla="*/ 49 w 95"/>
                <a:gd name="T35" fmla="*/ 40 h 46"/>
                <a:gd name="T36" fmla="*/ 44 w 95"/>
                <a:gd name="T37" fmla="*/ 42 h 46"/>
                <a:gd name="T38" fmla="*/ 41 w 95"/>
                <a:gd name="T39" fmla="*/ 44 h 46"/>
                <a:gd name="T40" fmla="*/ 34 w 95"/>
                <a:gd name="T41" fmla="*/ 46 h 46"/>
                <a:gd name="T42" fmla="*/ 31 w 95"/>
                <a:gd name="T43" fmla="*/ 34 h 46"/>
                <a:gd name="T44" fmla="*/ 29 w 95"/>
                <a:gd name="T45" fmla="*/ 38 h 46"/>
                <a:gd name="T46" fmla="*/ 24 w 95"/>
                <a:gd name="T47" fmla="*/ 36 h 46"/>
                <a:gd name="T48" fmla="*/ 21 w 95"/>
                <a:gd name="T49" fmla="*/ 29 h 46"/>
                <a:gd name="T50" fmla="*/ 14 w 95"/>
                <a:gd name="T51" fmla="*/ 27 h 46"/>
                <a:gd name="T52" fmla="*/ 9 w 95"/>
                <a:gd name="T53" fmla="*/ 25 h 46"/>
                <a:gd name="T54" fmla="*/ 2 w 95"/>
                <a:gd name="T55" fmla="*/ 25 h 46"/>
                <a:gd name="T56" fmla="*/ 1 w 95"/>
                <a:gd name="T57" fmla="*/ 29 h 46"/>
                <a:gd name="T58" fmla="*/ 0 w 95"/>
                <a:gd name="T59" fmla="*/ 26 h 46"/>
                <a:gd name="T60" fmla="*/ 1 w 95"/>
                <a:gd name="T61" fmla="*/ 23 h 46"/>
                <a:gd name="T62" fmla="*/ 3 w 95"/>
                <a:gd name="T63" fmla="*/ 19 h 46"/>
                <a:gd name="T64" fmla="*/ 2 w 95"/>
                <a:gd name="T65" fmla="*/ 15 h 46"/>
                <a:gd name="T66" fmla="*/ 4 w 95"/>
                <a:gd name="T67" fmla="*/ 13 h 46"/>
                <a:gd name="T68" fmla="*/ 1 w 95"/>
                <a:gd name="T69" fmla="*/ 10 h 46"/>
                <a:gd name="T70" fmla="*/ 1 w 95"/>
                <a:gd name="T71" fmla="*/ 3 h 46"/>
                <a:gd name="T72" fmla="*/ 8 w 95"/>
                <a:gd name="T73" fmla="*/ 1 h 46"/>
                <a:gd name="T74" fmla="*/ 14 w 95"/>
                <a:gd name="T75" fmla="*/ 8 h 46"/>
                <a:gd name="T76" fmla="*/ 13 w 95"/>
                <a:gd name="T77" fmla="*/ 12 h 46"/>
                <a:gd name="T78" fmla="*/ 20 w 95"/>
                <a:gd name="T79" fmla="*/ 13 h 46"/>
                <a:gd name="T80" fmla="*/ 21 w 95"/>
                <a:gd name="T81" fmla="*/ 11 h 46"/>
                <a:gd name="T82" fmla="*/ 26 w 95"/>
                <a:gd name="T83" fmla="*/ 16 h 46"/>
                <a:gd name="T84" fmla="*/ 34 w 95"/>
                <a:gd name="T85" fmla="*/ 15 h 46"/>
                <a:gd name="T86" fmla="*/ 41 w 95"/>
                <a:gd name="T87" fmla="*/ 9 h 46"/>
                <a:gd name="T88" fmla="*/ 52 w 95"/>
                <a:gd name="T89" fmla="*/ 6 h 46"/>
                <a:gd name="T90" fmla="*/ 58 w 95"/>
                <a:gd name="T91" fmla="*/ 0 h 46"/>
                <a:gd name="T92" fmla="*/ 67 w 95"/>
                <a:gd name="T93" fmla="*/ 1 h 46"/>
                <a:gd name="T94" fmla="*/ 66 w 95"/>
                <a:gd name="T95" fmla="*/ 3 h 46"/>
                <a:gd name="T96" fmla="*/ 75 w 95"/>
                <a:gd name="T97" fmla="*/ 4 h 46"/>
                <a:gd name="T98" fmla="*/ 83 w 95"/>
                <a:gd name="T99" fmla="*/ 7 h 46"/>
                <a:gd name="T100" fmla="*/ 88 w 95"/>
                <a:gd name="T101" fmla="*/ 13 h 46"/>
                <a:gd name="T102" fmla="*/ 94 w 95"/>
                <a:gd name="T103" fmla="*/ 18 h 46"/>
                <a:gd name="T104" fmla="*/ 94 w 95"/>
                <a:gd name="T10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46">
                  <a:moveTo>
                    <a:pt x="94" y="18"/>
                  </a:moveTo>
                  <a:lnTo>
                    <a:pt x="92" y="21"/>
                  </a:lnTo>
                  <a:lnTo>
                    <a:pt x="95" y="32"/>
                  </a:lnTo>
                  <a:lnTo>
                    <a:pt x="92" y="38"/>
                  </a:lnTo>
                  <a:lnTo>
                    <a:pt x="86" y="36"/>
                  </a:lnTo>
                  <a:lnTo>
                    <a:pt x="84" y="46"/>
                  </a:lnTo>
                  <a:lnTo>
                    <a:pt x="78" y="40"/>
                  </a:lnTo>
                  <a:lnTo>
                    <a:pt x="75" y="29"/>
                  </a:lnTo>
                  <a:lnTo>
                    <a:pt x="80" y="25"/>
                  </a:lnTo>
                  <a:lnTo>
                    <a:pt x="75" y="24"/>
                  </a:lnTo>
                  <a:lnTo>
                    <a:pt x="73" y="18"/>
                  </a:lnTo>
                  <a:lnTo>
                    <a:pt x="65" y="12"/>
                  </a:lnTo>
                  <a:lnTo>
                    <a:pt x="58" y="13"/>
                  </a:lnTo>
                  <a:lnTo>
                    <a:pt x="54" y="20"/>
                  </a:lnTo>
                  <a:lnTo>
                    <a:pt x="47" y="24"/>
                  </a:lnTo>
                  <a:lnTo>
                    <a:pt x="43" y="25"/>
                  </a:lnTo>
                  <a:lnTo>
                    <a:pt x="41" y="29"/>
                  </a:lnTo>
                  <a:lnTo>
                    <a:pt x="49" y="40"/>
                  </a:lnTo>
                  <a:lnTo>
                    <a:pt x="44" y="42"/>
                  </a:lnTo>
                  <a:lnTo>
                    <a:pt x="41" y="44"/>
                  </a:lnTo>
                  <a:lnTo>
                    <a:pt x="34" y="46"/>
                  </a:lnTo>
                  <a:lnTo>
                    <a:pt x="31" y="34"/>
                  </a:lnTo>
                  <a:lnTo>
                    <a:pt x="29" y="38"/>
                  </a:lnTo>
                  <a:lnTo>
                    <a:pt x="24" y="36"/>
                  </a:lnTo>
                  <a:lnTo>
                    <a:pt x="21" y="29"/>
                  </a:lnTo>
                  <a:lnTo>
                    <a:pt x="14" y="27"/>
                  </a:lnTo>
                  <a:lnTo>
                    <a:pt x="9" y="25"/>
                  </a:lnTo>
                  <a:lnTo>
                    <a:pt x="2" y="25"/>
                  </a:lnTo>
                  <a:lnTo>
                    <a:pt x="1" y="29"/>
                  </a:lnTo>
                  <a:lnTo>
                    <a:pt x="0" y="26"/>
                  </a:lnTo>
                  <a:lnTo>
                    <a:pt x="1" y="23"/>
                  </a:lnTo>
                  <a:lnTo>
                    <a:pt x="3" y="19"/>
                  </a:lnTo>
                  <a:lnTo>
                    <a:pt x="2" y="15"/>
                  </a:lnTo>
                  <a:lnTo>
                    <a:pt x="4" y="13"/>
                  </a:lnTo>
                  <a:lnTo>
                    <a:pt x="1" y="10"/>
                  </a:lnTo>
                  <a:lnTo>
                    <a:pt x="1" y="3"/>
                  </a:lnTo>
                  <a:lnTo>
                    <a:pt x="8" y="1"/>
                  </a:lnTo>
                  <a:lnTo>
                    <a:pt x="14" y="8"/>
                  </a:lnTo>
                  <a:lnTo>
                    <a:pt x="13" y="12"/>
                  </a:lnTo>
                  <a:lnTo>
                    <a:pt x="20" y="13"/>
                  </a:lnTo>
                  <a:lnTo>
                    <a:pt x="21" y="11"/>
                  </a:lnTo>
                  <a:lnTo>
                    <a:pt x="26" y="16"/>
                  </a:lnTo>
                  <a:lnTo>
                    <a:pt x="34" y="15"/>
                  </a:lnTo>
                  <a:lnTo>
                    <a:pt x="41" y="9"/>
                  </a:lnTo>
                  <a:lnTo>
                    <a:pt x="52" y="6"/>
                  </a:lnTo>
                  <a:lnTo>
                    <a:pt x="58" y="0"/>
                  </a:lnTo>
                  <a:lnTo>
                    <a:pt x="67" y="1"/>
                  </a:lnTo>
                  <a:lnTo>
                    <a:pt x="66" y="3"/>
                  </a:lnTo>
                  <a:lnTo>
                    <a:pt x="75" y="4"/>
                  </a:lnTo>
                  <a:lnTo>
                    <a:pt x="83" y="7"/>
                  </a:lnTo>
                  <a:lnTo>
                    <a:pt x="88" y="13"/>
                  </a:lnTo>
                  <a:lnTo>
                    <a:pt x="94" y="18"/>
                  </a:lnTo>
                  <a:lnTo>
                    <a:pt x="94" y="1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173">
              <a:extLst>
                <a:ext uri="{FF2B5EF4-FFF2-40B4-BE49-F238E27FC236}">
                  <a16:creationId xmlns:a16="http://schemas.microsoft.com/office/drawing/2014/main" id="{487E5365-D583-F377-9F7C-5B6B9CF7FE7B}"/>
                </a:ext>
              </a:extLst>
            </p:cNvPr>
            <p:cNvSpPr>
              <a:spLocks/>
            </p:cNvSpPr>
            <p:nvPr/>
          </p:nvSpPr>
          <p:spPr bwMode="auto">
            <a:xfrm>
              <a:off x="5572829" y="4412803"/>
              <a:ext cx="350760" cy="552325"/>
            </a:xfrm>
            <a:custGeom>
              <a:avLst/>
              <a:gdLst>
                <a:gd name="T0" fmla="*/ 178 w 221"/>
                <a:gd name="T1" fmla="*/ 79 h 348"/>
                <a:gd name="T2" fmla="*/ 162 w 221"/>
                <a:gd name="T3" fmla="*/ 86 h 348"/>
                <a:gd name="T4" fmla="*/ 143 w 221"/>
                <a:gd name="T5" fmla="*/ 108 h 348"/>
                <a:gd name="T6" fmla="*/ 140 w 221"/>
                <a:gd name="T7" fmla="*/ 125 h 348"/>
                <a:gd name="T8" fmla="*/ 131 w 221"/>
                <a:gd name="T9" fmla="*/ 139 h 348"/>
                <a:gd name="T10" fmla="*/ 134 w 221"/>
                <a:gd name="T11" fmla="*/ 159 h 348"/>
                <a:gd name="T12" fmla="*/ 141 w 221"/>
                <a:gd name="T13" fmla="*/ 179 h 348"/>
                <a:gd name="T14" fmla="*/ 159 w 221"/>
                <a:gd name="T15" fmla="*/ 191 h 348"/>
                <a:gd name="T16" fmla="*/ 187 w 221"/>
                <a:gd name="T17" fmla="*/ 179 h 348"/>
                <a:gd name="T18" fmla="*/ 195 w 221"/>
                <a:gd name="T19" fmla="*/ 211 h 348"/>
                <a:gd name="T20" fmla="*/ 220 w 221"/>
                <a:gd name="T21" fmla="*/ 238 h 348"/>
                <a:gd name="T22" fmla="*/ 217 w 221"/>
                <a:gd name="T23" fmla="*/ 258 h 348"/>
                <a:gd name="T24" fmla="*/ 212 w 221"/>
                <a:gd name="T25" fmla="*/ 283 h 348"/>
                <a:gd name="T26" fmla="*/ 213 w 221"/>
                <a:gd name="T27" fmla="*/ 297 h 348"/>
                <a:gd name="T28" fmla="*/ 213 w 221"/>
                <a:gd name="T29" fmla="*/ 334 h 348"/>
                <a:gd name="T30" fmla="*/ 201 w 221"/>
                <a:gd name="T31" fmla="*/ 348 h 348"/>
                <a:gd name="T32" fmla="*/ 181 w 221"/>
                <a:gd name="T33" fmla="*/ 329 h 348"/>
                <a:gd name="T34" fmla="*/ 115 w 221"/>
                <a:gd name="T35" fmla="*/ 289 h 348"/>
                <a:gd name="T36" fmla="*/ 93 w 221"/>
                <a:gd name="T37" fmla="*/ 262 h 348"/>
                <a:gd name="T38" fmla="*/ 79 w 221"/>
                <a:gd name="T39" fmla="*/ 231 h 348"/>
                <a:gd name="T40" fmla="*/ 43 w 221"/>
                <a:gd name="T41" fmla="*/ 159 h 348"/>
                <a:gd name="T42" fmla="*/ 29 w 221"/>
                <a:gd name="T43" fmla="*/ 136 h 348"/>
                <a:gd name="T44" fmla="*/ 4 w 221"/>
                <a:gd name="T45" fmla="*/ 116 h 348"/>
                <a:gd name="T46" fmla="*/ 0 w 221"/>
                <a:gd name="T47" fmla="*/ 89 h 348"/>
                <a:gd name="T48" fmla="*/ 18 w 221"/>
                <a:gd name="T49" fmla="*/ 64 h 348"/>
                <a:gd name="T50" fmla="*/ 15 w 221"/>
                <a:gd name="T51" fmla="*/ 77 h 348"/>
                <a:gd name="T52" fmla="*/ 23 w 221"/>
                <a:gd name="T53" fmla="*/ 82 h 348"/>
                <a:gd name="T54" fmla="*/ 38 w 221"/>
                <a:gd name="T55" fmla="*/ 94 h 348"/>
                <a:gd name="T56" fmla="*/ 49 w 221"/>
                <a:gd name="T57" fmla="*/ 73 h 348"/>
                <a:gd name="T58" fmla="*/ 79 w 221"/>
                <a:gd name="T59" fmla="*/ 48 h 348"/>
                <a:gd name="T60" fmla="*/ 102 w 221"/>
                <a:gd name="T61" fmla="*/ 17 h 348"/>
                <a:gd name="T62" fmla="*/ 104 w 221"/>
                <a:gd name="T63" fmla="*/ 0 h 348"/>
                <a:gd name="T64" fmla="*/ 120 w 221"/>
                <a:gd name="T65" fmla="*/ 18 h 348"/>
                <a:gd name="T66" fmla="*/ 139 w 221"/>
                <a:gd name="T67" fmla="*/ 42 h 348"/>
                <a:gd name="T68" fmla="*/ 160 w 221"/>
                <a:gd name="T69" fmla="*/ 40 h 348"/>
                <a:gd name="T70" fmla="*/ 177 w 221"/>
                <a:gd name="T71" fmla="*/ 42 h 348"/>
                <a:gd name="T72" fmla="*/ 180 w 221"/>
                <a:gd name="T73" fmla="*/ 71 h 348"/>
                <a:gd name="T74" fmla="*/ 193 w 221"/>
                <a:gd name="T75" fmla="*/ 8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1" h="348">
                  <a:moveTo>
                    <a:pt x="193" y="81"/>
                  </a:moveTo>
                  <a:lnTo>
                    <a:pt x="178" y="79"/>
                  </a:lnTo>
                  <a:lnTo>
                    <a:pt x="175" y="82"/>
                  </a:lnTo>
                  <a:lnTo>
                    <a:pt x="162" y="86"/>
                  </a:lnTo>
                  <a:lnTo>
                    <a:pt x="143" y="99"/>
                  </a:lnTo>
                  <a:lnTo>
                    <a:pt x="143" y="108"/>
                  </a:lnTo>
                  <a:lnTo>
                    <a:pt x="138" y="115"/>
                  </a:lnTo>
                  <a:lnTo>
                    <a:pt x="140" y="125"/>
                  </a:lnTo>
                  <a:lnTo>
                    <a:pt x="130" y="131"/>
                  </a:lnTo>
                  <a:lnTo>
                    <a:pt x="131" y="139"/>
                  </a:lnTo>
                  <a:lnTo>
                    <a:pt x="126" y="142"/>
                  </a:lnTo>
                  <a:lnTo>
                    <a:pt x="134" y="159"/>
                  </a:lnTo>
                  <a:lnTo>
                    <a:pt x="144" y="171"/>
                  </a:lnTo>
                  <a:lnTo>
                    <a:pt x="141" y="179"/>
                  </a:lnTo>
                  <a:lnTo>
                    <a:pt x="152" y="180"/>
                  </a:lnTo>
                  <a:lnTo>
                    <a:pt x="159" y="191"/>
                  </a:lnTo>
                  <a:lnTo>
                    <a:pt x="174" y="191"/>
                  </a:lnTo>
                  <a:lnTo>
                    <a:pt x="187" y="179"/>
                  </a:lnTo>
                  <a:lnTo>
                    <a:pt x="187" y="208"/>
                  </a:lnTo>
                  <a:lnTo>
                    <a:pt x="195" y="211"/>
                  </a:lnTo>
                  <a:lnTo>
                    <a:pt x="204" y="207"/>
                  </a:lnTo>
                  <a:lnTo>
                    <a:pt x="220" y="238"/>
                  </a:lnTo>
                  <a:lnTo>
                    <a:pt x="217" y="244"/>
                  </a:lnTo>
                  <a:lnTo>
                    <a:pt x="217" y="258"/>
                  </a:lnTo>
                  <a:lnTo>
                    <a:pt x="218" y="274"/>
                  </a:lnTo>
                  <a:lnTo>
                    <a:pt x="212" y="283"/>
                  </a:lnTo>
                  <a:lnTo>
                    <a:pt x="216" y="291"/>
                  </a:lnTo>
                  <a:lnTo>
                    <a:pt x="213" y="297"/>
                  </a:lnTo>
                  <a:lnTo>
                    <a:pt x="221" y="313"/>
                  </a:lnTo>
                  <a:lnTo>
                    <a:pt x="213" y="334"/>
                  </a:lnTo>
                  <a:lnTo>
                    <a:pt x="209" y="343"/>
                  </a:lnTo>
                  <a:lnTo>
                    <a:pt x="201" y="348"/>
                  </a:lnTo>
                  <a:lnTo>
                    <a:pt x="184" y="337"/>
                  </a:lnTo>
                  <a:lnTo>
                    <a:pt x="181" y="329"/>
                  </a:lnTo>
                  <a:lnTo>
                    <a:pt x="147" y="311"/>
                  </a:lnTo>
                  <a:lnTo>
                    <a:pt x="115" y="289"/>
                  </a:lnTo>
                  <a:lnTo>
                    <a:pt x="101" y="278"/>
                  </a:lnTo>
                  <a:lnTo>
                    <a:pt x="93" y="262"/>
                  </a:lnTo>
                  <a:lnTo>
                    <a:pt x="95" y="257"/>
                  </a:lnTo>
                  <a:lnTo>
                    <a:pt x="79" y="231"/>
                  </a:lnTo>
                  <a:lnTo>
                    <a:pt x="61" y="197"/>
                  </a:lnTo>
                  <a:lnTo>
                    <a:pt x="43" y="159"/>
                  </a:lnTo>
                  <a:lnTo>
                    <a:pt x="35" y="150"/>
                  </a:lnTo>
                  <a:lnTo>
                    <a:pt x="29" y="136"/>
                  </a:lnTo>
                  <a:lnTo>
                    <a:pt x="16" y="123"/>
                  </a:lnTo>
                  <a:lnTo>
                    <a:pt x="4" y="116"/>
                  </a:lnTo>
                  <a:lnTo>
                    <a:pt x="9" y="108"/>
                  </a:lnTo>
                  <a:lnTo>
                    <a:pt x="0" y="89"/>
                  </a:lnTo>
                  <a:lnTo>
                    <a:pt x="5" y="76"/>
                  </a:lnTo>
                  <a:lnTo>
                    <a:pt x="18" y="64"/>
                  </a:lnTo>
                  <a:lnTo>
                    <a:pt x="20" y="72"/>
                  </a:lnTo>
                  <a:lnTo>
                    <a:pt x="15" y="77"/>
                  </a:lnTo>
                  <a:lnTo>
                    <a:pt x="16" y="83"/>
                  </a:lnTo>
                  <a:lnTo>
                    <a:pt x="23" y="82"/>
                  </a:lnTo>
                  <a:lnTo>
                    <a:pt x="30" y="84"/>
                  </a:lnTo>
                  <a:lnTo>
                    <a:pt x="38" y="94"/>
                  </a:lnTo>
                  <a:lnTo>
                    <a:pt x="46" y="85"/>
                  </a:lnTo>
                  <a:lnTo>
                    <a:pt x="49" y="73"/>
                  </a:lnTo>
                  <a:lnTo>
                    <a:pt x="59" y="56"/>
                  </a:lnTo>
                  <a:lnTo>
                    <a:pt x="79" y="48"/>
                  </a:lnTo>
                  <a:lnTo>
                    <a:pt x="97" y="28"/>
                  </a:lnTo>
                  <a:lnTo>
                    <a:pt x="102" y="17"/>
                  </a:lnTo>
                  <a:lnTo>
                    <a:pt x="100" y="2"/>
                  </a:lnTo>
                  <a:lnTo>
                    <a:pt x="104" y="0"/>
                  </a:lnTo>
                  <a:lnTo>
                    <a:pt x="115" y="9"/>
                  </a:lnTo>
                  <a:lnTo>
                    <a:pt x="120" y="18"/>
                  </a:lnTo>
                  <a:lnTo>
                    <a:pt x="129" y="23"/>
                  </a:lnTo>
                  <a:lnTo>
                    <a:pt x="139" y="42"/>
                  </a:lnTo>
                  <a:lnTo>
                    <a:pt x="152" y="45"/>
                  </a:lnTo>
                  <a:lnTo>
                    <a:pt x="160" y="40"/>
                  </a:lnTo>
                  <a:lnTo>
                    <a:pt x="166" y="44"/>
                  </a:lnTo>
                  <a:lnTo>
                    <a:pt x="177" y="42"/>
                  </a:lnTo>
                  <a:lnTo>
                    <a:pt x="190" y="51"/>
                  </a:lnTo>
                  <a:lnTo>
                    <a:pt x="180" y="71"/>
                  </a:lnTo>
                  <a:lnTo>
                    <a:pt x="184" y="71"/>
                  </a:lnTo>
                  <a:lnTo>
                    <a:pt x="193" y="81"/>
                  </a:lnTo>
                  <a:lnTo>
                    <a:pt x="193" y="8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Freeform 174">
              <a:extLst>
                <a:ext uri="{FF2B5EF4-FFF2-40B4-BE49-F238E27FC236}">
                  <a16:creationId xmlns:a16="http://schemas.microsoft.com/office/drawing/2014/main" id="{E3A3BAEE-9C62-2FA3-4928-1A4F209737D9}"/>
                </a:ext>
              </a:extLst>
            </p:cNvPr>
            <p:cNvSpPr>
              <a:spLocks/>
            </p:cNvSpPr>
            <p:nvPr/>
          </p:nvSpPr>
          <p:spPr bwMode="auto">
            <a:xfrm>
              <a:off x="10981852" y="4117594"/>
              <a:ext cx="122210" cy="125383"/>
            </a:xfrm>
            <a:custGeom>
              <a:avLst/>
              <a:gdLst>
                <a:gd name="T0" fmla="*/ 72 w 77"/>
                <a:gd name="T1" fmla="*/ 25 h 79"/>
                <a:gd name="T2" fmla="*/ 75 w 77"/>
                <a:gd name="T3" fmla="*/ 37 h 79"/>
                <a:gd name="T4" fmla="*/ 77 w 77"/>
                <a:gd name="T5" fmla="*/ 48 h 79"/>
                <a:gd name="T6" fmla="*/ 72 w 77"/>
                <a:gd name="T7" fmla="*/ 66 h 79"/>
                <a:gd name="T8" fmla="*/ 65 w 77"/>
                <a:gd name="T9" fmla="*/ 46 h 79"/>
                <a:gd name="T10" fmla="*/ 57 w 77"/>
                <a:gd name="T11" fmla="*/ 56 h 79"/>
                <a:gd name="T12" fmla="*/ 63 w 77"/>
                <a:gd name="T13" fmla="*/ 70 h 79"/>
                <a:gd name="T14" fmla="*/ 60 w 77"/>
                <a:gd name="T15" fmla="*/ 79 h 79"/>
                <a:gd name="T16" fmla="*/ 39 w 77"/>
                <a:gd name="T17" fmla="*/ 68 h 79"/>
                <a:gd name="T18" fmla="*/ 34 w 77"/>
                <a:gd name="T19" fmla="*/ 54 h 79"/>
                <a:gd name="T20" fmla="*/ 38 w 77"/>
                <a:gd name="T21" fmla="*/ 45 h 79"/>
                <a:gd name="T22" fmla="*/ 26 w 77"/>
                <a:gd name="T23" fmla="*/ 36 h 79"/>
                <a:gd name="T24" fmla="*/ 22 w 77"/>
                <a:gd name="T25" fmla="*/ 44 h 79"/>
                <a:gd name="T26" fmla="*/ 14 w 77"/>
                <a:gd name="T27" fmla="*/ 43 h 79"/>
                <a:gd name="T28" fmla="*/ 3 w 77"/>
                <a:gd name="T29" fmla="*/ 54 h 79"/>
                <a:gd name="T30" fmla="*/ 0 w 77"/>
                <a:gd name="T31" fmla="*/ 48 h 79"/>
                <a:gd name="T32" fmla="*/ 5 w 77"/>
                <a:gd name="T33" fmla="*/ 32 h 79"/>
                <a:gd name="T34" fmla="*/ 14 w 77"/>
                <a:gd name="T35" fmla="*/ 27 h 79"/>
                <a:gd name="T36" fmla="*/ 23 w 77"/>
                <a:gd name="T37" fmla="*/ 20 h 79"/>
                <a:gd name="T38" fmla="*/ 30 w 77"/>
                <a:gd name="T39" fmla="*/ 28 h 79"/>
                <a:gd name="T40" fmla="*/ 43 w 77"/>
                <a:gd name="T41" fmla="*/ 23 h 79"/>
                <a:gd name="T42" fmla="*/ 44 w 77"/>
                <a:gd name="T43" fmla="*/ 14 h 79"/>
                <a:gd name="T44" fmla="*/ 56 w 77"/>
                <a:gd name="T45" fmla="*/ 14 h 79"/>
                <a:gd name="T46" fmla="*/ 54 w 77"/>
                <a:gd name="T47" fmla="*/ 0 h 79"/>
                <a:gd name="T48" fmla="*/ 68 w 77"/>
                <a:gd name="T49" fmla="*/ 8 h 79"/>
                <a:gd name="T50" fmla="*/ 71 w 77"/>
                <a:gd name="T51" fmla="*/ 18 h 79"/>
                <a:gd name="T52" fmla="*/ 72 w 77"/>
                <a:gd name="T53"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79">
                  <a:moveTo>
                    <a:pt x="72" y="25"/>
                  </a:moveTo>
                  <a:lnTo>
                    <a:pt x="75" y="37"/>
                  </a:lnTo>
                  <a:lnTo>
                    <a:pt x="77" y="48"/>
                  </a:lnTo>
                  <a:lnTo>
                    <a:pt x="72" y="66"/>
                  </a:lnTo>
                  <a:lnTo>
                    <a:pt x="65" y="46"/>
                  </a:lnTo>
                  <a:lnTo>
                    <a:pt x="57" y="56"/>
                  </a:lnTo>
                  <a:lnTo>
                    <a:pt x="63" y="70"/>
                  </a:lnTo>
                  <a:lnTo>
                    <a:pt x="60" y="79"/>
                  </a:lnTo>
                  <a:lnTo>
                    <a:pt x="39" y="68"/>
                  </a:lnTo>
                  <a:lnTo>
                    <a:pt x="34" y="54"/>
                  </a:lnTo>
                  <a:lnTo>
                    <a:pt x="38" y="45"/>
                  </a:lnTo>
                  <a:lnTo>
                    <a:pt x="26" y="36"/>
                  </a:lnTo>
                  <a:lnTo>
                    <a:pt x="22" y="44"/>
                  </a:lnTo>
                  <a:lnTo>
                    <a:pt x="14" y="43"/>
                  </a:lnTo>
                  <a:lnTo>
                    <a:pt x="3" y="54"/>
                  </a:lnTo>
                  <a:lnTo>
                    <a:pt x="0" y="48"/>
                  </a:lnTo>
                  <a:lnTo>
                    <a:pt x="5" y="32"/>
                  </a:lnTo>
                  <a:lnTo>
                    <a:pt x="14" y="27"/>
                  </a:lnTo>
                  <a:lnTo>
                    <a:pt x="23" y="20"/>
                  </a:lnTo>
                  <a:lnTo>
                    <a:pt x="30" y="28"/>
                  </a:lnTo>
                  <a:lnTo>
                    <a:pt x="43" y="23"/>
                  </a:lnTo>
                  <a:lnTo>
                    <a:pt x="44" y="14"/>
                  </a:lnTo>
                  <a:lnTo>
                    <a:pt x="56" y="14"/>
                  </a:lnTo>
                  <a:lnTo>
                    <a:pt x="54" y="0"/>
                  </a:lnTo>
                  <a:lnTo>
                    <a:pt x="68" y="8"/>
                  </a:lnTo>
                  <a:lnTo>
                    <a:pt x="71" y="18"/>
                  </a:lnTo>
                  <a:lnTo>
                    <a:pt x="72" y="2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175">
              <a:extLst>
                <a:ext uri="{FF2B5EF4-FFF2-40B4-BE49-F238E27FC236}">
                  <a16:creationId xmlns:a16="http://schemas.microsoft.com/office/drawing/2014/main" id="{ED35A49A-D804-F3BF-699E-898B7C6766AE}"/>
                </a:ext>
              </a:extLst>
            </p:cNvPr>
            <p:cNvSpPr>
              <a:spLocks/>
            </p:cNvSpPr>
            <p:nvPr/>
          </p:nvSpPr>
          <p:spPr bwMode="auto">
            <a:xfrm>
              <a:off x="10986613" y="4071568"/>
              <a:ext cx="41266" cy="68247"/>
            </a:xfrm>
            <a:custGeom>
              <a:avLst/>
              <a:gdLst>
                <a:gd name="T0" fmla="*/ 26 w 26"/>
                <a:gd name="T1" fmla="*/ 18 h 43"/>
                <a:gd name="T2" fmla="*/ 20 w 26"/>
                <a:gd name="T3" fmla="*/ 25 h 43"/>
                <a:gd name="T4" fmla="*/ 17 w 26"/>
                <a:gd name="T5" fmla="*/ 37 h 43"/>
                <a:gd name="T6" fmla="*/ 11 w 26"/>
                <a:gd name="T7" fmla="*/ 43 h 43"/>
                <a:gd name="T8" fmla="*/ 0 w 26"/>
                <a:gd name="T9" fmla="*/ 29 h 43"/>
                <a:gd name="T10" fmla="*/ 3 w 26"/>
                <a:gd name="T11" fmla="*/ 24 h 43"/>
                <a:gd name="T12" fmla="*/ 7 w 26"/>
                <a:gd name="T13" fmla="*/ 19 h 43"/>
                <a:gd name="T14" fmla="*/ 8 w 26"/>
                <a:gd name="T15" fmla="*/ 7 h 43"/>
                <a:gd name="T16" fmla="*/ 17 w 26"/>
                <a:gd name="T17" fmla="*/ 6 h 43"/>
                <a:gd name="T18" fmla="*/ 15 w 26"/>
                <a:gd name="T19" fmla="*/ 19 h 43"/>
                <a:gd name="T20" fmla="*/ 26 w 26"/>
                <a:gd name="T21" fmla="*/ 0 h 43"/>
                <a:gd name="T22" fmla="*/ 26 w 26"/>
                <a:gd name="T2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3">
                  <a:moveTo>
                    <a:pt x="26" y="18"/>
                  </a:moveTo>
                  <a:lnTo>
                    <a:pt x="20" y="25"/>
                  </a:lnTo>
                  <a:lnTo>
                    <a:pt x="17" y="37"/>
                  </a:lnTo>
                  <a:lnTo>
                    <a:pt x="11" y="43"/>
                  </a:lnTo>
                  <a:lnTo>
                    <a:pt x="0" y="29"/>
                  </a:lnTo>
                  <a:lnTo>
                    <a:pt x="3" y="24"/>
                  </a:lnTo>
                  <a:lnTo>
                    <a:pt x="7" y="19"/>
                  </a:lnTo>
                  <a:lnTo>
                    <a:pt x="8" y="7"/>
                  </a:lnTo>
                  <a:lnTo>
                    <a:pt x="17" y="6"/>
                  </a:lnTo>
                  <a:lnTo>
                    <a:pt x="15" y="19"/>
                  </a:lnTo>
                  <a:lnTo>
                    <a:pt x="26" y="0"/>
                  </a:lnTo>
                  <a:lnTo>
                    <a:pt x="26" y="1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4" name="Freeform 176">
              <a:extLst>
                <a:ext uri="{FF2B5EF4-FFF2-40B4-BE49-F238E27FC236}">
                  <a16:creationId xmlns:a16="http://schemas.microsoft.com/office/drawing/2014/main" id="{4A2DF16C-A1F7-0BF4-D605-15129079C67D}"/>
                </a:ext>
              </a:extLst>
            </p:cNvPr>
            <p:cNvSpPr>
              <a:spLocks/>
            </p:cNvSpPr>
            <p:nvPr/>
          </p:nvSpPr>
          <p:spPr bwMode="auto">
            <a:xfrm>
              <a:off x="10851704" y="4066806"/>
              <a:ext cx="61898" cy="92054"/>
            </a:xfrm>
            <a:custGeom>
              <a:avLst/>
              <a:gdLst>
                <a:gd name="T0" fmla="*/ 21 w 39"/>
                <a:gd name="T1" fmla="*/ 40 h 58"/>
                <a:gd name="T2" fmla="*/ 0 w 39"/>
                <a:gd name="T3" fmla="*/ 58 h 58"/>
                <a:gd name="T4" fmla="*/ 8 w 39"/>
                <a:gd name="T5" fmla="*/ 44 h 58"/>
                <a:gd name="T6" fmla="*/ 19 w 39"/>
                <a:gd name="T7" fmla="*/ 32 h 58"/>
                <a:gd name="T8" fmla="*/ 28 w 39"/>
                <a:gd name="T9" fmla="*/ 20 h 58"/>
                <a:gd name="T10" fmla="*/ 34 w 39"/>
                <a:gd name="T11" fmla="*/ 0 h 58"/>
                <a:gd name="T12" fmla="*/ 39 w 39"/>
                <a:gd name="T13" fmla="*/ 16 h 58"/>
                <a:gd name="T14" fmla="*/ 28 w 39"/>
                <a:gd name="T15" fmla="*/ 26 h 58"/>
                <a:gd name="T16" fmla="*/ 21 w 39"/>
                <a:gd name="T17"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8">
                  <a:moveTo>
                    <a:pt x="21" y="40"/>
                  </a:moveTo>
                  <a:lnTo>
                    <a:pt x="0" y="58"/>
                  </a:lnTo>
                  <a:lnTo>
                    <a:pt x="8" y="44"/>
                  </a:lnTo>
                  <a:lnTo>
                    <a:pt x="19" y="32"/>
                  </a:lnTo>
                  <a:lnTo>
                    <a:pt x="28" y="20"/>
                  </a:lnTo>
                  <a:lnTo>
                    <a:pt x="34" y="0"/>
                  </a:lnTo>
                  <a:lnTo>
                    <a:pt x="39" y="16"/>
                  </a:lnTo>
                  <a:lnTo>
                    <a:pt x="28" y="26"/>
                  </a:lnTo>
                  <a:lnTo>
                    <a:pt x="21" y="4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5" name="Freeform 177">
              <a:extLst>
                <a:ext uri="{FF2B5EF4-FFF2-40B4-BE49-F238E27FC236}">
                  <a16:creationId xmlns:a16="http://schemas.microsoft.com/office/drawing/2014/main" id="{17DEFD83-7C15-EAE1-D6CC-1E71BC8579BB}"/>
                </a:ext>
              </a:extLst>
            </p:cNvPr>
            <p:cNvSpPr>
              <a:spLocks/>
            </p:cNvSpPr>
            <p:nvPr/>
          </p:nvSpPr>
          <p:spPr bwMode="auto">
            <a:xfrm>
              <a:off x="10967567" y="4052523"/>
              <a:ext cx="34918" cy="42852"/>
            </a:xfrm>
            <a:custGeom>
              <a:avLst/>
              <a:gdLst>
                <a:gd name="T0" fmla="*/ 0 w 22"/>
                <a:gd name="T1" fmla="*/ 0 h 27"/>
                <a:gd name="T2" fmla="*/ 11 w 22"/>
                <a:gd name="T3" fmla="*/ 6 h 27"/>
                <a:gd name="T4" fmla="*/ 21 w 22"/>
                <a:gd name="T5" fmla="*/ 6 h 27"/>
                <a:gd name="T6" fmla="*/ 22 w 22"/>
                <a:gd name="T7" fmla="*/ 13 h 27"/>
                <a:gd name="T8" fmla="*/ 15 w 22"/>
                <a:gd name="T9" fmla="*/ 22 h 27"/>
                <a:gd name="T10" fmla="*/ 5 w 22"/>
                <a:gd name="T11" fmla="*/ 27 h 27"/>
                <a:gd name="T12" fmla="*/ 3 w 22"/>
                <a:gd name="T13" fmla="*/ 18 h 27"/>
                <a:gd name="T14" fmla="*/ 3 w 22"/>
                <a:gd name="T15" fmla="*/ 9 h 27"/>
                <a:gd name="T16" fmla="*/ 0 w 2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7">
                  <a:moveTo>
                    <a:pt x="0" y="0"/>
                  </a:moveTo>
                  <a:lnTo>
                    <a:pt x="11" y="6"/>
                  </a:lnTo>
                  <a:lnTo>
                    <a:pt x="21" y="6"/>
                  </a:lnTo>
                  <a:lnTo>
                    <a:pt x="22" y="13"/>
                  </a:lnTo>
                  <a:lnTo>
                    <a:pt x="15" y="22"/>
                  </a:lnTo>
                  <a:lnTo>
                    <a:pt x="5" y="27"/>
                  </a:lnTo>
                  <a:lnTo>
                    <a:pt x="3" y="18"/>
                  </a:lnTo>
                  <a:lnTo>
                    <a:pt x="3" y="9"/>
                  </a:lnTo>
                  <a:lnTo>
                    <a:pt x="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6" name="Freeform 178">
              <a:extLst>
                <a:ext uri="{FF2B5EF4-FFF2-40B4-BE49-F238E27FC236}">
                  <a16:creationId xmlns:a16="http://schemas.microsoft.com/office/drawing/2014/main" id="{B96B45BF-F5FF-2526-7FAD-5B1FB654E31A}"/>
                </a:ext>
              </a:extLst>
            </p:cNvPr>
            <p:cNvSpPr>
              <a:spLocks/>
            </p:cNvSpPr>
            <p:nvPr/>
          </p:nvSpPr>
          <p:spPr bwMode="auto">
            <a:xfrm>
              <a:off x="11027878" y="4031889"/>
              <a:ext cx="44440" cy="73008"/>
            </a:xfrm>
            <a:custGeom>
              <a:avLst/>
              <a:gdLst>
                <a:gd name="T0" fmla="*/ 22 w 28"/>
                <a:gd name="T1" fmla="*/ 8 h 46"/>
                <a:gd name="T2" fmla="*/ 28 w 28"/>
                <a:gd name="T3" fmla="*/ 29 h 46"/>
                <a:gd name="T4" fmla="*/ 15 w 28"/>
                <a:gd name="T5" fmla="*/ 24 h 46"/>
                <a:gd name="T6" fmla="*/ 17 w 28"/>
                <a:gd name="T7" fmla="*/ 31 h 46"/>
                <a:gd name="T8" fmla="*/ 22 w 28"/>
                <a:gd name="T9" fmla="*/ 42 h 46"/>
                <a:gd name="T10" fmla="*/ 14 w 28"/>
                <a:gd name="T11" fmla="*/ 46 h 46"/>
                <a:gd name="T12" fmla="*/ 12 w 28"/>
                <a:gd name="T13" fmla="*/ 33 h 46"/>
                <a:gd name="T14" fmla="*/ 7 w 28"/>
                <a:gd name="T15" fmla="*/ 32 h 46"/>
                <a:gd name="T16" fmla="*/ 3 w 28"/>
                <a:gd name="T17" fmla="*/ 20 h 46"/>
                <a:gd name="T18" fmla="*/ 13 w 28"/>
                <a:gd name="T19" fmla="*/ 22 h 46"/>
                <a:gd name="T20" fmla="*/ 12 w 28"/>
                <a:gd name="T21" fmla="*/ 14 h 46"/>
                <a:gd name="T22" fmla="*/ 0 w 28"/>
                <a:gd name="T23" fmla="*/ 0 h 46"/>
                <a:gd name="T24" fmla="*/ 17 w 28"/>
                <a:gd name="T25" fmla="*/ 0 h 46"/>
                <a:gd name="T26" fmla="*/ 22 w 28"/>
                <a:gd name="T2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6">
                  <a:moveTo>
                    <a:pt x="22" y="8"/>
                  </a:moveTo>
                  <a:lnTo>
                    <a:pt x="28" y="29"/>
                  </a:lnTo>
                  <a:lnTo>
                    <a:pt x="15" y="24"/>
                  </a:lnTo>
                  <a:lnTo>
                    <a:pt x="17" y="31"/>
                  </a:lnTo>
                  <a:lnTo>
                    <a:pt x="22" y="42"/>
                  </a:lnTo>
                  <a:lnTo>
                    <a:pt x="14" y="46"/>
                  </a:lnTo>
                  <a:lnTo>
                    <a:pt x="12" y="33"/>
                  </a:lnTo>
                  <a:lnTo>
                    <a:pt x="7" y="32"/>
                  </a:lnTo>
                  <a:lnTo>
                    <a:pt x="3" y="20"/>
                  </a:lnTo>
                  <a:lnTo>
                    <a:pt x="13" y="22"/>
                  </a:lnTo>
                  <a:lnTo>
                    <a:pt x="12" y="14"/>
                  </a:lnTo>
                  <a:lnTo>
                    <a:pt x="0" y="0"/>
                  </a:lnTo>
                  <a:lnTo>
                    <a:pt x="17" y="0"/>
                  </a:lnTo>
                  <a:lnTo>
                    <a:pt x="22"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7" name="Freeform 179">
              <a:extLst>
                <a:ext uri="{FF2B5EF4-FFF2-40B4-BE49-F238E27FC236}">
                  <a16:creationId xmlns:a16="http://schemas.microsoft.com/office/drawing/2014/main" id="{FB640DC3-95ED-7969-47D2-3D8C8A47EC90}"/>
                </a:ext>
              </a:extLst>
            </p:cNvPr>
            <p:cNvSpPr>
              <a:spLocks/>
            </p:cNvSpPr>
            <p:nvPr/>
          </p:nvSpPr>
          <p:spPr bwMode="auto">
            <a:xfrm>
              <a:off x="10919952" y="4004909"/>
              <a:ext cx="34918" cy="38091"/>
            </a:xfrm>
            <a:custGeom>
              <a:avLst/>
              <a:gdLst>
                <a:gd name="T0" fmla="*/ 22 w 22"/>
                <a:gd name="T1" fmla="*/ 8 h 24"/>
                <a:gd name="T2" fmla="*/ 19 w 22"/>
                <a:gd name="T3" fmla="*/ 24 h 24"/>
                <a:gd name="T4" fmla="*/ 10 w 22"/>
                <a:gd name="T5" fmla="*/ 14 h 24"/>
                <a:gd name="T6" fmla="*/ 0 w 22"/>
                <a:gd name="T7" fmla="*/ 0 h 24"/>
                <a:gd name="T8" fmla="*/ 15 w 22"/>
                <a:gd name="T9" fmla="*/ 0 h 24"/>
                <a:gd name="T10" fmla="*/ 22 w 22"/>
                <a:gd name="T11" fmla="*/ 8 h 24"/>
              </a:gdLst>
              <a:ahLst/>
              <a:cxnLst>
                <a:cxn ang="0">
                  <a:pos x="T0" y="T1"/>
                </a:cxn>
                <a:cxn ang="0">
                  <a:pos x="T2" y="T3"/>
                </a:cxn>
                <a:cxn ang="0">
                  <a:pos x="T4" y="T5"/>
                </a:cxn>
                <a:cxn ang="0">
                  <a:pos x="T6" y="T7"/>
                </a:cxn>
                <a:cxn ang="0">
                  <a:pos x="T8" y="T9"/>
                </a:cxn>
                <a:cxn ang="0">
                  <a:pos x="T10" y="T11"/>
                </a:cxn>
              </a:cxnLst>
              <a:rect l="0" t="0" r="r" b="b"/>
              <a:pathLst>
                <a:path w="22" h="24">
                  <a:moveTo>
                    <a:pt x="22" y="8"/>
                  </a:moveTo>
                  <a:lnTo>
                    <a:pt x="19" y="24"/>
                  </a:lnTo>
                  <a:lnTo>
                    <a:pt x="10" y="14"/>
                  </a:lnTo>
                  <a:lnTo>
                    <a:pt x="0" y="0"/>
                  </a:lnTo>
                  <a:lnTo>
                    <a:pt x="15" y="0"/>
                  </a:lnTo>
                  <a:lnTo>
                    <a:pt x="22"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8" name="Freeform 180">
              <a:extLst>
                <a:ext uri="{FF2B5EF4-FFF2-40B4-BE49-F238E27FC236}">
                  <a16:creationId xmlns:a16="http://schemas.microsoft.com/office/drawing/2014/main" id="{59C1DE2F-9D2E-F487-C230-BC2BD2C2ECA6}"/>
                </a:ext>
              </a:extLst>
            </p:cNvPr>
            <p:cNvSpPr>
              <a:spLocks/>
            </p:cNvSpPr>
            <p:nvPr/>
          </p:nvSpPr>
          <p:spPr bwMode="auto">
            <a:xfrm>
              <a:off x="10896145" y="3852543"/>
              <a:ext cx="128559" cy="179346"/>
            </a:xfrm>
            <a:custGeom>
              <a:avLst/>
              <a:gdLst>
                <a:gd name="T0" fmla="*/ 17 w 81"/>
                <a:gd name="T1" fmla="*/ 0 h 113"/>
                <a:gd name="T2" fmla="*/ 28 w 81"/>
                <a:gd name="T3" fmla="*/ 6 h 113"/>
                <a:gd name="T4" fmla="*/ 33 w 81"/>
                <a:gd name="T5" fmla="*/ 1 h 113"/>
                <a:gd name="T6" fmla="*/ 35 w 81"/>
                <a:gd name="T7" fmla="*/ 5 h 113"/>
                <a:gd name="T8" fmla="*/ 34 w 81"/>
                <a:gd name="T9" fmla="*/ 13 h 113"/>
                <a:gd name="T10" fmla="*/ 42 w 81"/>
                <a:gd name="T11" fmla="*/ 27 h 113"/>
                <a:gd name="T12" fmla="*/ 40 w 81"/>
                <a:gd name="T13" fmla="*/ 43 h 113"/>
                <a:gd name="T14" fmla="*/ 31 w 81"/>
                <a:gd name="T15" fmla="*/ 49 h 113"/>
                <a:gd name="T16" fmla="*/ 31 w 81"/>
                <a:gd name="T17" fmla="*/ 64 h 113"/>
                <a:gd name="T18" fmla="*/ 37 w 81"/>
                <a:gd name="T19" fmla="*/ 79 h 113"/>
                <a:gd name="T20" fmla="*/ 45 w 81"/>
                <a:gd name="T21" fmla="*/ 81 h 113"/>
                <a:gd name="T22" fmla="*/ 53 w 81"/>
                <a:gd name="T23" fmla="*/ 79 h 113"/>
                <a:gd name="T24" fmla="*/ 75 w 81"/>
                <a:gd name="T25" fmla="*/ 90 h 113"/>
                <a:gd name="T26" fmla="*/ 74 w 81"/>
                <a:gd name="T27" fmla="*/ 100 h 113"/>
                <a:gd name="T28" fmla="*/ 81 w 81"/>
                <a:gd name="T29" fmla="*/ 105 h 113"/>
                <a:gd name="T30" fmla="*/ 80 w 81"/>
                <a:gd name="T31" fmla="*/ 113 h 113"/>
                <a:gd name="T32" fmla="*/ 66 w 81"/>
                <a:gd name="T33" fmla="*/ 104 h 113"/>
                <a:gd name="T34" fmla="*/ 59 w 81"/>
                <a:gd name="T35" fmla="*/ 94 h 113"/>
                <a:gd name="T36" fmla="*/ 55 w 81"/>
                <a:gd name="T37" fmla="*/ 101 h 113"/>
                <a:gd name="T38" fmla="*/ 43 w 81"/>
                <a:gd name="T39" fmla="*/ 90 h 113"/>
                <a:gd name="T40" fmla="*/ 28 w 81"/>
                <a:gd name="T41" fmla="*/ 93 h 113"/>
                <a:gd name="T42" fmla="*/ 20 w 81"/>
                <a:gd name="T43" fmla="*/ 89 h 113"/>
                <a:gd name="T44" fmla="*/ 20 w 81"/>
                <a:gd name="T45" fmla="*/ 81 h 113"/>
                <a:gd name="T46" fmla="*/ 24 w 81"/>
                <a:gd name="T47" fmla="*/ 76 h 113"/>
                <a:gd name="T48" fmla="*/ 18 w 81"/>
                <a:gd name="T49" fmla="*/ 71 h 113"/>
                <a:gd name="T50" fmla="*/ 17 w 81"/>
                <a:gd name="T51" fmla="*/ 78 h 113"/>
                <a:gd name="T52" fmla="*/ 8 w 81"/>
                <a:gd name="T53" fmla="*/ 67 h 113"/>
                <a:gd name="T54" fmla="*/ 3 w 81"/>
                <a:gd name="T55" fmla="*/ 59 h 113"/>
                <a:gd name="T56" fmla="*/ 0 w 81"/>
                <a:gd name="T57" fmla="*/ 41 h 113"/>
                <a:gd name="T58" fmla="*/ 8 w 81"/>
                <a:gd name="T59" fmla="*/ 47 h 113"/>
                <a:gd name="T60" fmla="*/ 5 w 81"/>
                <a:gd name="T61" fmla="*/ 17 h 113"/>
                <a:gd name="T62" fmla="*/ 7 w 81"/>
                <a:gd name="T63" fmla="*/ 0 h 113"/>
                <a:gd name="T64" fmla="*/ 17 w 81"/>
                <a:gd name="T6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113">
                  <a:moveTo>
                    <a:pt x="17" y="0"/>
                  </a:moveTo>
                  <a:lnTo>
                    <a:pt x="28" y="6"/>
                  </a:lnTo>
                  <a:lnTo>
                    <a:pt x="33" y="1"/>
                  </a:lnTo>
                  <a:lnTo>
                    <a:pt x="35" y="5"/>
                  </a:lnTo>
                  <a:lnTo>
                    <a:pt x="34" y="13"/>
                  </a:lnTo>
                  <a:lnTo>
                    <a:pt x="42" y="27"/>
                  </a:lnTo>
                  <a:lnTo>
                    <a:pt x="40" y="43"/>
                  </a:lnTo>
                  <a:lnTo>
                    <a:pt x="31" y="49"/>
                  </a:lnTo>
                  <a:lnTo>
                    <a:pt x="31" y="64"/>
                  </a:lnTo>
                  <a:lnTo>
                    <a:pt x="37" y="79"/>
                  </a:lnTo>
                  <a:lnTo>
                    <a:pt x="45" y="81"/>
                  </a:lnTo>
                  <a:lnTo>
                    <a:pt x="53" y="79"/>
                  </a:lnTo>
                  <a:lnTo>
                    <a:pt x="75" y="90"/>
                  </a:lnTo>
                  <a:lnTo>
                    <a:pt x="74" y="100"/>
                  </a:lnTo>
                  <a:lnTo>
                    <a:pt x="81" y="105"/>
                  </a:lnTo>
                  <a:lnTo>
                    <a:pt x="80" y="113"/>
                  </a:lnTo>
                  <a:lnTo>
                    <a:pt x="66" y="104"/>
                  </a:lnTo>
                  <a:lnTo>
                    <a:pt x="59" y="94"/>
                  </a:lnTo>
                  <a:lnTo>
                    <a:pt x="55" y="101"/>
                  </a:lnTo>
                  <a:lnTo>
                    <a:pt x="43" y="90"/>
                  </a:lnTo>
                  <a:lnTo>
                    <a:pt x="28" y="93"/>
                  </a:lnTo>
                  <a:lnTo>
                    <a:pt x="20" y="89"/>
                  </a:lnTo>
                  <a:lnTo>
                    <a:pt x="20" y="81"/>
                  </a:lnTo>
                  <a:lnTo>
                    <a:pt x="24" y="76"/>
                  </a:lnTo>
                  <a:lnTo>
                    <a:pt x="18" y="71"/>
                  </a:lnTo>
                  <a:lnTo>
                    <a:pt x="17" y="78"/>
                  </a:lnTo>
                  <a:lnTo>
                    <a:pt x="8" y="67"/>
                  </a:lnTo>
                  <a:lnTo>
                    <a:pt x="3" y="59"/>
                  </a:lnTo>
                  <a:lnTo>
                    <a:pt x="0" y="41"/>
                  </a:lnTo>
                  <a:lnTo>
                    <a:pt x="8" y="47"/>
                  </a:lnTo>
                  <a:lnTo>
                    <a:pt x="5" y="17"/>
                  </a:lnTo>
                  <a:lnTo>
                    <a:pt x="7" y="0"/>
                  </a:lnTo>
                  <a:lnTo>
                    <a:pt x="17"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9" name="Freeform 181">
              <a:extLst>
                <a:ext uri="{FF2B5EF4-FFF2-40B4-BE49-F238E27FC236}">
                  <a16:creationId xmlns:a16="http://schemas.microsoft.com/office/drawing/2014/main" id="{1345F16A-A24B-59E1-7B19-B35B1061593C}"/>
                </a:ext>
              </a:extLst>
            </p:cNvPr>
            <p:cNvSpPr>
              <a:spLocks/>
            </p:cNvSpPr>
            <p:nvPr/>
          </p:nvSpPr>
          <p:spPr bwMode="auto">
            <a:xfrm>
              <a:off x="11684960" y="4536600"/>
              <a:ext cx="111101" cy="65073"/>
            </a:xfrm>
            <a:custGeom>
              <a:avLst/>
              <a:gdLst>
                <a:gd name="T0" fmla="*/ 62 w 70"/>
                <a:gd name="T1" fmla="*/ 25 h 41"/>
                <a:gd name="T2" fmla="*/ 53 w 70"/>
                <a:gd name="T3" fmla="*/ 27 h 41"/>
                <a:gd name="T4" fmla="*/ 50 w 70"/>
                <a:gd name="T5" fmla="*/ 32 h 41"/>
                <a:gd name="T6" fmla="*/ 41 w 70"/>
                <a:gd name="T7" fmla="*/ 37 h 41"/>
                <a:gd name="T8" fmla="*/ 32 w 70"/>
                <a:gd name="T9" fmla="*/ 41 h 41"/>
                <a:gd name="T10" fmla="*/ 23 w 70"/>
                <a:gd name="T11" fmla="*/ 41 h 41"/>
                <a:gd name="T12" fmla="*/ 10 w 70"/>
                <a:gd name="T13" fmla="*/ 36 h 41"/>
                <a:gd name="T14" fmla="*/ 0 w 70"/>
                <a:gd name="T15" fmla="*/ 30 h 41"/>
                <a:gd name="T16" fmla="*/ 2 w 70"/>
                <a:gd name="T17" fmla="*/ 24 h 41"/>
                <a:gd name="T18" fmla="*/ 17 w 70"/>
                <a:gd name="T19" fmla="*/ 27 h 41"/>
                <a:gd name="T20" fmla="*/ 26 w 70"/>
                <a:gd name="T21" fmla="*/ 26 h 41"/>
                <a:gd name="T22" fmla="*/ 29 w 70"/>
                <a:gd name="T23" fmla="*/ 16 h 41"/>
                <a:gd name="T24" fmla="*/ 32 w 70"/>
                <a:gd name="T25" fmla="*/ 16 h 41"/>
                <a:gd name="T26" fmla="*/ 33 w 70"/>
                <a:gd name="T27" fmla="*/ 26 h 41"/>
                <a:gd name="T28" fmla="*/ 42 w 70"/>
                <a:gd name="T29" fmla="*/ 25 h 41"/>
                <a:gd name="T30" fmla="*/ 47 w 70"/>
                <a:gd name="T31" fmla="*/ 19 h 41"/>
                <a:gd name="T32" fmla="*/ 57 w 70"/>
                <a:gd name="T33" fmla="*/ 12 h 41"/>
                <a:gd name="T34" fmla="*/ 56 w 70"/>
                <a:gd name="T35" fmla="*/ 0 h 41"/>
                <a:gd name="T36" fmla="*/ 66 w 70"/>
                <a:gd name="T37" fmla="*/ 0 h 41"/>
                <a:gd name="T38" fmla="*/ 70 w 70"/>
                <a:gd name="T39" fmla="*/ 3 h 41"/>
                <a:gd name="T40" fmla="*/ 68 w 70"/>
                <a:gd name="T41" fmla="*/ 13 h 41"/>
                <a:gd name="T42" fmla="*/ 62 w 70"/>
                <a:gd name="T43"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41">
                  <a:moveTo>
                    <a:pt x="62" y="25"/>
                  </a:moveTo>
                  <a:lnTo>
                    <a:pt x="53" y="27"/>
                  </a:lnTo>
                  <a:lnTo>
                    <a:pt x="50" y="32"/>
                  </a:lnTo>
                  <a:lnTo>
                    <a:pt x="41" y="37"/>
                  </a:lnTo>
                  <a:lnTo>
                    <a:pt x="32" y="41"/>
                  </a:lnTo>
                  <a:lnTo>
                    <a:pt x="23" y="41"/>
                  </a:lnTo>
                  <a:lnTo>
                    <a:pt x="10" y="36"/>
                  </a:lnTo>
                  <a:lnTo>
                    <a:pt x="0" y="30"/>
                  </a:lnTo>
                  <a:lnTo>
                    <a:pt x="2" y="24"/>
                  </a:lnTo>
                  <a:lnTo>
                    <a:pt x="17" y="27"/>
                  </a:lnTo>
                  <a:lnTo>
                    <a:pt x="26" y="26"/>
                  </a:lnTo>
                  <a:lnTo>
                    <a:pt x="29" y="16"/>
                  </a:lnTo>
                  <a:lnTo>
                    <a:pt x="32" y="16"/>
                  </a:lnTo>
                  <a:lnTo>
                    <a:pt x="33" y="26"/>
                  </a:lnTo>
                  <a:lnTo>
                    <a:pt x="42" y="25"/>
                  </a:lnTo>
                  <a:lnTo>
                    <a:pt x="47" y="19"/>
                  </a:lnTo>
                  <a:lnTo>
                    <a:pt x="57" y="12"/>
                  </a:lnTo>
                  <a:lnTo>
                    <a:pt x="56" y="0"/>
                  </a:lnTo>
                  <a:lnTo>
                    <a:pt x="66" y="0"/>
                  </a:lnTo>
                  <a:lnTo>
                    <a:pt x="70" y="3"/>
                  </a:lnTo>
                  <a:lnTo>
                    <a:pt x="68" y="13"/>
                  </a:lnTo>
                  <a:lnTo>
                    <a:pt x="62" y="2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0" name="Freeform 182">
              <a:extLst>
                <a:ext uri="{FF2B5EF4-FFF2-40B4-BE49-F238E27FC236}">
                  <a16:creationId xmlns:a16="http://schemas.microsoft.com/office/drawing/2014/main" id="{14EC469F-B33A-15B6-AFCE-DEB151EC4761}"/>
                </a:ext>
              </a:extLst>
            </p:cNvPr>
            <p:cNvSpPr>
              <a:spLocks/>
            </p:cNvSpPr>
            <p:nvPr/>
          </p:nvSpPr>
          <p:spPr bwMode="auto">
            <a:xfrm>
              <a:off x="11483393" y="4488985"/>
              <a:ext cx="255532" cy="244419"/>
            </a:xfrm>
            <a:custGeom>
              <a:avLst/>
              <a:gdLst>
                <a:gd name="T0" fmla="*/ 0 w 161"/>
                <a:gd name="T1" fmla="*/ 125 h 154"/>
                <a:gd name="T2" fmla="*/ 5 w 161"/>
                <a:gd name="T3" fmla="*/ 63 h 154"/>
                <a:gd name="T4" fmla="*/ 8 w 161"/>
                <a:gd name="T5" fmla="*/ 0 h 154"/>
                <a:gd name="T6" fmla="*/ 36 w 161"/>
                <a:gd name="T7" fmla="*/ 14 h 154"/>
                <a:gd name="T8" fmla="*/ 67 w 161"/>
                <a:gd name="T9" fmla="*/ 24 h 154"/>
                <a:gd name="T10" fmla="*/ 77 w 161"/>
                <a:gd name="T11" fmla="*/ 34 h 154"/>
                <a:gd name="T12" fmla="*/ 86 w 161"/>
                <a:gd name="T13" fmla="*/ 43 h 154"/>
                <a:gd name="T14" fmla="*/ 89 w 161"/>
                <a:gd name="T15" fmla="*/ 55 h 154"/>
                <a:gd name="T16" fmla="*/ 116 w 161"/>
                <a:gd name="T17" fmla="*/ 67 h 154"/>
                <a:gd name="T18" fmla="*/ 119 w 161"/>
                <a:gd name="T19" fmla="*/ 77 h 154"/>
                <a:gd name="T20" fmla="*/ 103 w 161"/>
                <a:gd name="T21" fmla="*/ 79 h 154"/>
                <a:gd name="T22" fmla="*/ 106 w 161"/>
                <a:gd name="T23" fmla="*/ 91 h 154"/>
                <a:gd name="T24" fmla="*/ 120 w 161"/>
                <a:gd name="T25" fmla="*/ 104 h 154"/>
                <a:gd name="T26" fmla="*/ 129 w 161"/>
                <a:gd name="T27" fmla="*/ 124 h 154"/>
                <a:gd name="T28" fmla="*/ 139 w 161"/>
                <a:gd name="T29" fmla="*/ 123 h 154"/>
                <a:gd name="T30" fmla="*/ 137 w 161"/>
                <a:gd name="T31" fmla="*/ 132 h 154"/>
                <a:gd name="T32" fmla="*/ 150 w 161"/>
                <a:gd name="T33" fmla="*/ 135 h 154"/>
                <a:gd name="T34" fmla="*/ 144 w 161"/>
                <a:gd name="T35" fmla="*/ 139 h 154"/>
                <a:gd name="T36" fmla="*/ 161 w 161"/>
                <a:gd name="T37" fmla="*/ 147 h 154"/>
                <a:gd name="T38" fmla="*/ 159 w 161"/>
                <a:gd name="T39" fmla="*/ 152 h 154"/>
                <a:gd name="T40" fmla="*/ 147 w 161"/>
                <a:gd name="T41" fmla="*/ 154 h 154"/>
                <a:gd name="T42" fmla="*/ 144 w 161"/>
                <a:gd name="T43" fmla="*/ 149 h 154"/>
                <a:gd name="T44" fmla="*/ 130 w 161"/>
                <a:gd name="T45" fmla="*/ 146 h 154"/>
                <a:gd name="T46" fmla="*/ 113 w 161"/>
                <a:gd name="T47" fmla="*/ 144 h 154"/>
                <a:gd name="T48" fmla="*/ 101 w 161"/>
                <a:gd name="T49" fmla="*/ 131 h 154"/>
                <a:gd name="T50" fmla="*/ 93 w 161"/>
                <a:gd name="T51" fmla="*/ 121 h 154"/>
                <a:gd name="T52" fmla="*/ 86 w 161"/>
                <a:gd name="T53" fmla="*/ 104 h 154"/>
                <a:gd name="T54" fmla="*/ 65 w 161"/>
                <a:gd name="T55" fmla="*/ 96 h 154"/>
                <a:gd name="T56" fmla="*/ 50 w 161"/>
                <a:gd name="T57" fmla="*/ 101 h 154"/>
                <a:gd name="T58" fmla="*/ 39 w 161"/>
                <a:gd name="T59" fmla="*/ 108 h 154"/>
                <a:gd name="T60" fmla="*/ 40 w 161"/>
                <a:gd name="T61" fmla="*/ 122 h 154"/>
                <a:gd name="T62" fmla="*/ 26 w 161"/>
                <a:gd name="T63" fmla="*/ 129 h 154"/>
                <a:gd name="T64" fmla="*/ 18 w 161"/>
                <a:gd name="T65" fmla="*/ 125 h 154"/>
                <a:gd name="T66" fmla="*/ 0 w 161"/>
                <a:gd name="T67"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 h="154">
                  <a:moveTo>
                    <a:pt x="0" y="125"/>
                  </a:moveTo>
                  <a:lnTo>
                    <a:pt x="5" y="63"/>
                  </a:lnTo>
                  <a:lnTo>
                    <a:pt x="8" y="0"/>
                  </a:lnTo>
                  <a:lnTo>
                    <a:pt x="36" y="14"/>
                  </a:lnTo>
                  <a:lnTo>
                    <a:pt x="67" y="24"/>
                  </a:lnTo>
                  <a:lnTo>
                    <a:pt x="77" y="34"/>
                  </a:lnTo>
                  <a:lnTo>
                    <a:pt x="86" y="43"/>
                  </a:lnTo>
                  <a:lnTo>
                    <a:pt x="89" y="55"/>
                  </a:lnTo>
                  <a:lnTo>
                    <a:pt x="116" y="67"/>
                  </a:lnTo>
                  <a:lnTo>
                    <a:pt x="119" y="77"/>
                  </a:lnTo>
                  <a:lnTo>
                    <a:pt x="103" y="79"/>
                  </a:lnTo>
                  <a:lnTo>
                    <a:pt x="106" y="91"/>
                  </a:lnTo>
                  <a:lnTo>
                    <a:pt x="120" y="104"/>
                  </a:lnTo>
                  <a:lnTo>
                    <a:pt x="129" y="124"/>
                  </a:lnTo>
                  <a:lnTo>
                    <a:pt x="139" y="123"/>
                  </a:lnTo>
                  <a:lnTo>
                    <a:pt x="137" y="132"/>
                  </a:lnTo>
                  <a:lnTo>
                    <a:pt x="150" y="135"/>
                  </a:lnTo>
                  <a:lnTo>
                    <a:pt x="144" y="139"/>
                  </a:lnTo>
                  <a:lnTo>
                    <a:pt x="161" y="147"/>
                  </a:lnTo>
                  <a:lnTo>
                    <a:pt x="159" y="152"/>
                  </a:lnTo>
                  <a:lnTo>
                    <a:pt x="147" y="154"/>
                  </a:lnTo>
                  <a:lnTo>
                    <a:pt x="144" y="149"/>
                  </a:lnTo>
                  <a:lnTo>
                    <a:pt x="130" y="146"/>
                  </a:lnTo>
                  <a:lnTo>
                    <a:pt x="113" y="144"/>
                  </a:lnTo>
                  <a:lnTo>
                    <a:pt x="101" y="131"/>
                  </a:lnTo>
                  <a:lnTo>
                    <a:pt x="93" y="121"/>
                  </a:lnTo>
                  <a:lnTo>
                    <a:pt x="86" y="104"/>
                  </a:lnTo>
                  <a:lnTo>
                    <a:pt x="65" y="96"/>
                  </a:lnTo>
                  <a:lnTo>
                    <a:pt x="50" y="101"/>
                  </a:lnTo>
                  <a:lnTo>
                    <a:pt x="39" y="108"/>
                  </a:lnTo>
                  <a:lnTo>
                    <a:pt x="40" y="122"/>
                  </a:lnTo>
                  <a:lnTo>
                    <a:pt x="26" y="129"/>
                  </a:lnTo>
                  <a:lnTo>
                    <a:pt x="18" y="125"/>
                  </a:lnTo>
                  <a:lnTo>
                    <a:pt x="0" y="12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1" name="Freeform 183">
              <a:extLst>
                <a:ext uri="{FF2B5EF4-FFF2-40B4-BE49-F238E27FC236}">
                  <a16:creationId xmlns:a16="http://schemas.microsoft.com/office/drawing/2014/main" id="{1F595E44-2628-2EE5-CE95-C4B85717E8E2}"/>
                </a:ext>
              </a:extLst>
            </p:cNvPr>
            <p:cNvSpPr>
              <a:spLocks/>
            </p:cNvSpPr>
            <p:nvPr/>
          </p:nvSpPr>
          <p:spPr bwMode="auto">
            <a:xfrm>
              <a:off x="11753208" y="4487399"/>
              <a:ext cx="61898" cy="68247"/>
            </a:xfrm>
            <a:custGeom>
              <a:avLst/>
              <a:gdLst>
                <a:gd name="T0" fmla="*/ 39 w 39"/>
                <a:gd name="T1" fmla="*/ 38 h 43"/>
                <a:gd name="T2" fmla="*/ 34 w 39"/>
                <a:gd name="T3" fmla="*/ 43 h 43"/>
                <a:gd name="T4" fmla="*/ 32 w 39"/>
                <a:gd name="T5" fmla="*/ 31 h 43"/>
                <a:gd name="T6" fmla="*/ 28 w 39"/>
                <a:gd name="T7" fmla="*/ 24 h 43"/>
                <a:gd name="T8" fmla="*/ 21 w 39"/>
                <a:gd name="T9" fmla="*/ 18 h 43"/>
                <a:gd name="T10" fmla="*/ 12 w 39"/>
                <a:gd name="T11" fmla="*/ 10 h 43"/>
                <a:gd name="T12" fmla="*/ 0 w 39"/>
                <a:gd name="T13" fmla="*/ 4 h 43"/>
                <a:gd name="T14" fmla="*/ 4 w 39"/>
                <a:gd name="T15" fmla="*/ 0 h 43"/>
                <a:gd name="T16" fmla="*/ 13 w 39"/>
                <a:gd name="T17" fmla="*/ 5 h 43"/>
                <a:gd name="T18" fmla="*/ 19 w 39"/>
                <a:gd name="T19" fmla="*/ 9 h 43"/>
                <a:gd name="T20" fmla="*/ 26 w 39"/>
                <a:gd name="T21" fmla="*/ 13 h 43"/>
                <a:gd name="T22" fmla="*/ 32 w 39"/>
                <a:gd name="T23" fmla="*/ 21 h 43"/>
                <a:gd name="T24" fmla="*/ 39 w 39"/>
                <a:gd name="T25" fmla="*/ 28 h 43"/>
                <a:gd name="T26" fmla="*/ 39 w 39"/>
                <a:gd name="T27"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3">
                  <a:moveTo>
                    <a:pt x="39" y="38"/>
                  </a:moveTo>
                  <a:lnTo>
                    <a:pt x="34" y="43"/>
                  </a:lnTo>
                  <a:lnTo>
                    <a:pt x="32" y="31"/>
                  </a:lnTo>
                  <a:lnTo>
                    <a:pt x="28" y="24"/>
                  </a:lnTo>
                  <a:lnTo>
                    <a:pt x="21" y="18"/>
                  </a:lnTo>
                  <a:lnTo>
                    <a:pt x="12" y="10"/>
                  </a:lnTo>
                  <a:lnTo>
                    <a:pt x="0" y="4"/>
                  </a:lnTo>
                  <a:lnTo>
                    <a:pt x="4" y="0"/>
                  </a:lnTo>
                  <a:lnTo>
                    <a:pt x="13" y="5"/>
                  </a:lnTo>
                  <a:lnTo>
                    <a:pt x="19" y="9"/>
                  </a:lnTo>
                  <a:lnTo>
                    <a:pt x="26" y="13"/>
                  </a:lnTo>
                  <a:lnTo>
                    <a:pt x="32" y="21"/>
                  </a:lnTo>
                  <a:lnTo>
                    <a:pt x="39" y="28"/>
                  </a:lnTo>
                  <a:lnTo>
                    <a:pt x="39" y="3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2" name="Freeform 184">
              <a:extLst>
                <a:ext uri="{FF2B5EF4-FFF2-40B4-BE49-F238E27FC236}">
                  <a16:creationId xmlns:a16="http://schemas.microsoft.com/office/drawing/2014/main" id="{33C98406-AE60-C6E5-6DB3-9F45DABC8D64}"/>
                </a:ext>
              </a:extLst>
            </p:cNvPr>
            <p:cNvSpPr>
              <a:spLocks/>
            </p:cNvSpPr>
            <p:nvPr/>
          </p:nvSpPr>
          <p:spPr bwMode="auto">
            <a:xfrm>
              <a:off x="8058313" y="2766940"/>
              <a:ext cx="234899" cy="168237"/>
            </a:xfrm>
            <a:custGeom>
              <a:avLst/>
              <a:gdLst>
                <a:gd name="T0" fmla="*/ 77 w 148"/>
                <a:gd name="T1" fmla="*/ 8 h 106"/>
                <a:gd name="T2" fmla="*/ 94 w 148"/>
                <a:gd name="T3" fmla="*/ 10 h 106"/>
                <a:gd name="T4" fmla="*/ 120 w 148"/>
                <a:gd name="T5" fmla="*/ 10 h 106"/>
                <a:gd name="T6" fmla="*/ 127 w 148"/>
                <a:gd name="T7" fmla="*/ 11 h 106"/>
                <a:gd name="T8" fmla="*/ 131 w 148"/>
                <a:gd name="T9" fmla="*/ 17 h 106"/>
                <a:gd name="T10" fmla="*/ 133 w 148"/>
                <a:gd name="T11" fmla="*/ 26 h 106"/>
                <a:gd name="T12" fmla="*/ 138 w 148"/>
                <a:gd name="T13" fmla="*/ 32 h 106"/>
                <a:gd name="T14" fmla="*/ 140 w 148"/>
                <a:gd name="T15" fmla="*/ 40 h 106"/>
                <a:gd name="T16" fmla="*/ 131 w 148"/>
                <a:gd name="T17" fmla="*/ 43 h 106"/>
                <a:gd name="T18" fmla="*/ 137 w 148"/>
                <a:gd name="T19" fmla="*/ 51 h 106"/>
                <a:gd name="T20" fmla="*/ 138 w 148"/>
                <a:gd name="T21" fmla="*/ 60 h 106"/>
                <a:gd name="T22" fmla="*/ 148 w 148"/>
                <a:gd name="T23" fmla="*/ 76 h 106"/>
                <a:gd name="T24" fmla="*/ 147 w 148"/>
                <a:gd name="T25" fmla="*/ 81 h 106"/>
                <a:gd name="T26" fmla="*/ 140 w 148"/>
                <a:gd name="T27" fmla="*/ 83 h 106"/>
                <a:gd name="T28" fmla="*/ 128 w 148"/>
                <a:gd name="T29" fmla="*/ 98 h 106"/>
                <a:gd name="T30" fmla="*/ 134 w 148"/>
                <a:gd name="T31" fmla="*/ 106 h 106"/>
                <a:gd name="T32" fmla="*/ 130 w 148"/>
                <a:gd name="T33" fmla="*/ 106 h 106"/>
                <a:gd name="T34" fmla="*/ 115 w 148"/>
                <a:gd name="T35" fmla="*/ 98 h 106"/>
                <a:gd name="T36" fmla="*/ 105 w 148"/>
                <a:gd name="T37" fmla="*/ 101 h 106"/>
                <a:gd name="T38" fmla="*/ 98 w 148"/>
                <a:gd name="T39" fmla="*/ 99 h 106"/>
                <a:gd name="T40" fmla="*/ 90 w 148"/>
                <a:gd name="T41" fmla="*/ 103 h 106"/>
                <a:gd name="T42" fmla="*/ 82 w 148"/>
                <a:gd name="T43" fmla="*/ 97 h 106"/>
                <a:gd name="T44" fmla="*/ 76 w 148"/>
                <a:gd name="T45" fmla="*/ 99 h 106"/>
                <a:gd name="T46" fmla="*/ 75 w 148"/>
                <a:gd name="T47" fmla="*/ 98 h 106"/>
                <a:gd name="T48" fmla="*/ 68 w 148"/>
                <a:gd name="T49" fmla="*/ 88 h 106"/>
                <a:gd name="T50" fmla="*/ 57 w 148"/>
                <a:gd name="T51" fmla="*/ 88 h 106"/>
                <a:gd name="T52" fmla="*/ 54 w 148"/>
                <a:gd name="T53" fmla="*/ 82 h 106"/>
                <a:gd name="T54" fmla="*/ 44 w 148"/>
                <a:gd name="T55" fmla="*/ 80 h 106"/>
                <a:gd name="T56" fmla="*/ 43 w 148"/>
                <a:gd name="T57" fmla="*/ 85 h 106"/>
                <a:gd name="T58" fmla="*/ 34 w 148"/>
                <a:gd name="T59" fmla="*/ 81 h 106"/>
                <a:gd name="T60" fmla="*/ 35 w 148"/>
                <a:gd name="T61" fmla="*/ 76 h 106"/>
                <a:gd name="T62" fmla="*/ 24 w 148"/>
                <a:gd name="T63" fmla="*/ 74 h 106"/>
                <a:gd name="T64" fmla="*/ 17 w 148"/>
                <a:gd name="T65" fmla="*/ 68 h 106"/>
                <a:gd name="T66" fmla="*/ 9 w 148"/>
                <a:gd name="T67" fmla="*/ 57 h 106"/>
                <a:gd name="T68" fmla="*/ 10 w 148"/>
                <a:gd name="T69" fmla="*/ 50 h 106"/>
                <a:gd name="T70" fmla="*/ 6 w 148"/>
                <a:gd name="T71" fmla="*/ 40 h 106"/>
                <a:gd name="T72" fmla="*/ 0 w 148"/>
                <a:gd name="T73" fmla="*/ 34 h 106"/>
                <a:gd name="T74" fmla="*/ 3 w 148"/>
                <a:gd name="T75" fmla="*/ 29 h 106"/>
                <a:gd name="T76" fmla="*/ 0 w 148"/>
                <a:gd name="T77" fmla="*/ 20 h 106"/>
                <a:gd name="T78" fmla="*/ 9 w 148"/>
                <a:gd name="T79" fmla="*/ 14 h 106"/>
                <a:gd name="T80" fmla="*/ 29 w 148"/>
                <a:gd name="T81" fmla="*/ 6 h 106"/>
                <a:gd name="T82" fmla="*/ 47 w 148"/>
                <a:gd name="T83" fmla="*/ 0 h 106"/>
                <a:gd name="T84" fmla="*/ 61 w 148"/>
                <a:gd name="T85" fmla="*/ 3 h 106"/>
                <a:gd name="T86" fmla="*/ 63 w 148"/>
                <a:gd name="T87" fmla="*/ 8 h 106"/>
                <a:gd name="T88" fmla="*/ 77 w 148"/>
                <a:gd name="T89" fmla="*/ 8 h 106"/>
                <a:gd name="T90" fmla="*/ 77 w 148"/>
                <a:gd name="T9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06">
                  <a:moveTo>
                    <a:pt x="77" y="8"/>
                  </a:moveTo>
                  <a:lnTo>
                    <a:pt x="94" y="10"/>
                  </a:lnTo>
                  <a:lnTo>
                    <a:pt x="120" y="10"/>
                  </a:lnTo>
                  <a:lnTo>
                    <a:pt x="127" y="11"/>
                  </a:lnTo>
                  <a:lnTo>
                    <a:pt x="131" y="17"/>
                  </a:lnTo>
                  <a:lnTo>
                    <a:pt x="133" y="26"/>
                  </a:lnTo>
                  <a:lnTo>
                    <a:pt x="138" y="32"/>
                  </a:lnTo>
                  <a:lnTo>
                    <a:pt x="140" y="40"/>
                  </a:lnTo>
                  <a:lnTo>
                    <a:pt x="131" y="43"/>
                  </a:lnTo>
                  <a:lnTo>
                    <a:pt x="137" y="51"/>
                  </a:lnTo>
                  <a:lnTo>
                    <a:pt x="138" y="60"/>
                  </a:lnTo>
                  <a:lnTo>
                    <a:pt x="148" y="76"/>
                  </a:lnTo>
                  <a:lnTo>
                    <a:pt x="147" y="81"/>
                  </a:lnTo>
                  <a:lnTo>
                    <a:pt x="140" y="83"/>
                  </a:lnTo>
                  <a:lnTo>
                    <a:pt x="128" y="98"/>
                  </a:lnTo>
                  <a:lnTo>
                    <a:pt x="134" y="106"/>
                  </a:lnTo>
                  <a:lnTo>
                    <a:pt x="130" y="106"/>
                  </a:lnTo>
                  <a:lnTo>
                    <a:pt x="115" y="98"/>
                  </a:lnTo>
                  <a:lnTo>
                    <a:pt x="105" y="101"/>
                  </a:lnTo>
                  <a:lnTo>
                    <a:pt x="98" y="99"/>
                  </a:lnTo>
                  <a:lnTo>
                    <a:pt x="90" y="103"/>
                  </a:lnTo>
                  <a:lnTo>
                    <a:pt x="82" y="97"/>
                  </a:lnTo>
                  <a:lnTo>
                    <a:pt x="76" y="99"/>
                  </a:lnTo>
                  <a:lnTo>
                    <a:pt x="75" y="98"/>
                  </a:lnTo>
                  <a:lnTo>
                    <a:pt x="68" y="88"/>
                  </a:lnTo>
                  <a:lnTo>
                    <a:pt x="57" y="88"/>
                  </a:lnTo>
                  <a:lnTo>
                    <a:pt x="54" y="82"/>
                  </a:lnTo>
                  <a:lnTo>
                    <a:pt x="44" y="80"/>
                  </a:lnTo>
                  <a:lnTo>
                    <a:pt x="43" y="85"/>
                  </a:lnTo>
                  <a:lnTo>
                    <a:pt x="34" y="81"/>
                  </a:lnTo>
                  <a:lnTo>
                    <a:pt x="35" y="76"/>
                  </a:lnTo>
                  <a:lnTo>
                    <a:pt x="24" y="74"/>
                  </a:lnTo>
                  <a:lnTo>
                    <a:pt x="17" y="68"/>
                  </a:lnTo>
                  <a:lnTo>
                    <a:pt x="9" y="57"/>
                  </a:lnTo>
                  <a:lnTo>
                    <a:pt x="10" y="50"/>
                  </a:lnTo>
                  <a:lnTo>
                    <a:pt x="6" y="40"/>
                  </a:lnTo>
                  <a:lnTo>
                    <a:pt x="0" y="34"/>
                  </a:lnTo>
                  <a:lnTo>
                    <a:pt x="3" y="29"/>
                  </a:lnTo>
                  <a:lnTo>
                    <a:pt x="0" y="20"/>
                  </a:lnTo>
                  <a:lnTo>
                    <a:pt x="9" y="14"/>
                  </a:lnTo>
                  <a:lnTo>
                    <a:pt x="29" y="6"/>
                  </a:lnTo>
                  <a:lnTo>
                    <a:pt x="47" y="0"/>
                  </a:lnTo>
                  <a:lnTo>
                    <a:pt x="61" y="3"/>
                  </a:lnTo>
                  <a:lnTo>
                    <a:pt x="63" y="8"/>
                  </a:lnTo>
                  <a:lnTo>
                    <a:pt x="77" y="8"/>
                  </a:lnTo>
                  <a:lnTo>
                    <a:pt x="77"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3" name="Freeform 185">
              <a:extLst>
                <a:ext uri="{FF2B5EF4-FFF2-40B4-BE49-F238E27FC236}">
                  <a16:creationId xmlns:a16="http://schemas.microsoft.com/office/drawing/2014/main" id="{85CD4F5B-38F9-E39E-5D29-8E8DDF3276F3}"/>
                </a:ext>
              </a:extLst>
            </p:cNvPr>
            <p:cNvSpPr>
              <a:spLocks/>
            </p:cNvSpPr>
            <p:nvPr/>
          </p:nvSpPr>
          <p:spPr bwMode="auto">
            <a:xfrm>
              <a:off x="10792979" y="3114522"/>
              <a:ext cx="120623" cy="160300"/>
            </a:xfrm>
            <a:custGeom>
              <a:avLst/>
              <a:gdLst>
                <a:gd name="T0" fmla="*/ 72 w 76"/>
                <a:gd name="T1" fmla="*/ 12 h 101"/>
                <a:gd name="T2" fmla="*/ 76 w 76"/>
                <a:gd name="T3" fmla="*/ 15 h 101"/>
                <a:gd name="T4" fmla="*/ 70 w 76"/>
                <a:gd name="T5" fmla="*/ 13 h 101"/>
                <a:gd name="T6" fmla="*/ 67 w 76"/>
                <a:gd name="T7" fmla="*/ 20 h 101"/>
                <a:gd name="T8" fmla="*/ 66 w 76"/>
                <a:gd name="T9" fmla="*/ 26 h 101"/>
                <a:gd name="T10" fmla="*/ 74 w 76"/>
                <a:gd name="T11" fmla="*/ 40 h 101"/>
                <a:gd name="T12" fmla="*/ 68 w 76"/>
                <a:gd name="T13" fmla="*/ 44 h 101"/>
                <a:gd name="T14" fmla="*/ 68 w 76"/>
                <a:gd name="T15" fmla="*/ 47 h 101"/>
                <a:gd name="T16" fmla="*/ 65 w 76"/>
                <a:gd name="T17" fmla="*/ 53 h 101"/>
                <a:gd name="T18" fmla="*/ 56 w 76"/>
                <a:gd name="T19" fmla="*/ 56 h 101"/>
                <a:gd name="T20" fmla="*/ 52 w 76"/>
                <a:gd name="T21" fmla="*/ 61 h 101"/>
                <a:gd name="T22" fmla="*/ 56 w 76"/>
                <a:gd name="T23" fmla="*/ 69 h 101"/>
                <a:gd name="T24" fmla="*/ 55 w 76"/>
                <a:gd name="T25" fmla="*/ 71 h 101"/>
                <a:gd name="T26" fmla="*/ 63 w 76"/>
                <a:gd name="T27" fmla="*/ 75 h 101"/>
                <a:gd name="T28" fmla="*/ 76 w 76"/>
                <a:gd name="T29" fmla="*/ 83 h 101"/>
                <a:gd name="T30" fmla="*/ 76 w 76"/>
                <a:gd name="T31" fmla="*/ 87 h 101"/>
                <a:gd name="T32" fmla="*/ 70 w 76"/>
                <a:gd name="T33" fmla="*/ 89 h 101"/>
                <a:gd name="T34" fmla="*/ 59 w 76"/>
                <a:gd name="T35" fmla="*/ 89 h 101"/>
                <a:gd name="T36" fmla="*/ 58 w 76"/>
                <a:gd name="T37" fmla="*/ 98 h 101"/>
                <a:gd name="T38" fmla="*/ 51 w 76"/>
                <a:gd name="T39" fmla="*/ 98 h 101"/>
                <a:gd name="T40" fmla="*/ 51 w 76"/>
                <a:gd name="T41" fmla="*/ 99 h 101"/>
                <a:gd name="T42" fmla="*/ 41 w 76"/>
                <a:gd name="T43" fmla="*/ 95 h 101"/>
                <a:gd name="T44" fmla="*/ 40 w 76"/>
                <a:gd name="T45" fmla="*/ 99 h 101"/>
                <a:gd name="T46" fmla="*/ 36 w 76"/>
                <a:gd name="T47" fmla="*/ 101 h 101"/>
                <a:gd name="T48" fmla="*/ 34 w 76"/>
                <a:gd name="T49" fmla="*/ 97 h 101"/>
                <a:gd name="T50" fmla="*/ 30 w 76"/>
                <a:gd name="T51" fmla="*/ 95 h 101"/>
                <a:gd name="T52" fmla="*/ 24 w 76"/>
                <a:gd name="T53" fmla="*/ 92 h 101"/>
                <a:gd name="T54" fmla="*/ 24 w 76"/>
                <a:gd name="T55" fmla="*/ 84 h 101"/>
                <a:gd name="T56" fmla="*/ 27 w 76"/>
                <a:gd name="T57" fmla="*/ 81 h 101"/>
                <a:gd name="T58" fmla="*/ 24 w 76"/>
                <a:gd name="T59" fmla="*/ 78 h 101"/>
                <a:gd name="T60" fmla="*/ 22 w 76"/>
                <a:gd name="T61" fmla="*/ 68 h 101"/>
                <a:gd name="T62" fmla="*/ 20 w 76"/>
                <a:gd name="T63" fmla="*/ 65 h 101"/>
                <a:gd name="T64" fmla="*/ 10 w 76"/>
                <a:gd name="T65" fmla="*/ 63 h 101"/>
                <a:gd name="T66" fmla="*/ 0 w 76"/>
                <a:gd name="T67" fmla="*/ 58 h 101"/>
                <a:gd name="T68" fmla="*/ 6 w 76"/>
                <a:gd name="T69" fmla="*/ 46 h 101"/>
                <a:gd name="T70" fmla="*/ 18 w 76"/>
                <a:gd name="T71" fmla="*/ 35 h 101"/>
                <a:gd name="T72" fmla="*/ 21 w 76"/>
                <a:gd name="T73" fmla="*/ 22 h 101"/>
                <a:gd name="T74" fmla="*/ 31 w 76"/>
                <a:gd name="T75" fmla="*/ 28 h 101"/>
                <a:gd name="T76" fmla="*/ 45 w 76"/>
                <a:gd name="T77" fmla="*/ 29 h 101"/>
                <a:gd name="T78" fmla="*/ 37 w 76"/>
                <a:gd name="T79" fmla="*/ 19 h 101"/>
                <a:gd name="T80" fmla="*/ 56 w 76"/>
                <a:gd name="T81" fmla="*/ 11 h 101"/>
                <a:gd name="T82" fmla="*/ 56 w 76"/>
                <a:gd name="T83" fmla="*/ 0 h 101"/>
                <a:gd name="T84" fmla="*/ 72 w 76"/>
                <a:gd name="T85" fmla="*/ 12 h 101"/>
                <a:gd name="T86" fmla="*/ 72 w 76"/>
                <a:gd name="T87"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101">
                  <a:moveTo>
                    <a:pt x="72" y="12"/>
                  </a:moveTo>
                  <a:lnTo>
                    <a:pt x="76" y="15"/>
                  </a:lnTo>
                  <a:lnTo>
                    <a:pt x="70" y="13"/>
                  </a:lnTo>
                  <a:lnTo>
                    <a:pt x="67" y="20"/>
                  </a:lnTo>
                  <a:lnTo>
                    <a:pt x="66" y="26"/>
                  </a:lnTo>
                  <a:lnTo>
                    <a:pt x="74" y="40"/>
                  </a:lnTo>
                  <a:lnTo>
                    <a:pt x="68" y="44"/>
                  </a:lnTo>
                  <a:lnTo>
                    <a:pt x="68" y="47"/>
                  </a:lnTo>
                  <a:lnTo>
                    <a:pt x="65" y="53"/>
                  </a:lnTo>
                  <a:lnTo>
                    <a:pt x="56" y="56"/>
                  </a:lnTo>
                  <a:lnTo>
                    <a:pt x="52" y="61"/>
                  </a:lnTo>
                  <a:lnTo>
                    <a:pt x="56" y="69"/>
                  </a:lnTo>
                  <a:lnTo>
                    <a:pt x="55" y="71"/>
                  </a:lnTo>
                  <a:lnTo>
                    <a:pt x="63" y="75"/>
                  </a:lnTo>
                  <a:lnTo>
                    <a:pt x="76" y="83"/>
                  </a:lnTo>
                  <a:lnTo>
                    <a:pt x="76" y="87"/>
                  </a:lnTo>
                  <a:lnTo>
                    <a:pt x="70" y="89"/>
                  </a:lnTo>
                  <a:lnTo>
                    <a:pt x="59" y="89"/>
                  </a:lnTo>
                  <a:lnTo>
                    <a:pt x="58" y="98"/>
                  </a:lnTo>
                  <a:lnTo>
                    <a:pt x="51" y="98"/>
                  </a:lnTo>
                  <a:lnTo>
                    <a:pt x="51" y="99"/>
                  </a:lnTo>
                  <a:lnTo>
                    <a:pt x="41" y="95"/>
                  </a:lnTo>
                  <a:lnTo>
                    <a:pt x="40" y="99"/>
                  </a:lnTo>
                  <a:lnTo>
                    <a:pt x="36" y="101"/>
                  </a:lnTo>
                  <a:lnTo>
                    <a:pt x="34" y="97"/>
                  </a:lnTo>
                  <a:lnTo>
                    <a:pt x="30" y="95"/>
                  </a:lnTo>
                  <a:lnTo>
                    <a:pt x="24" y="92"/>
                  </a:lnTo>
                  <a:lnTo>
                    <a:pt x="24" y="84"/>
                  </a:lnTo>
                  <a:lnTo>
                    <a:pt x="27" y="81"/>
                  </a:lnTo>
                  <a:lnTo>
                    <a:pt x="24" y="78"/>
                  </a:lnTo>
                  <a:lnTo>
                    <a:pt x="22" y="68"/>
                  </a:lnTo>
                  <a:lnTo>
                    <a:pt x="20" y="65"/>
                  </a:lnTo>
                  <a:lnTo>
                    <a:pt x="10" y="63"/>
                  </a:lnTo>
                  <a:lnTo>
                    <a:pt x="0" y="58"/>
                  </a:lnTo>
                  <a:lnTo>
                    <a:pt x="6" y="46"/>
                  </a:lnTo>
                  <a:lnTo>
                    <a:pt x="18" y="35"/>
                  </a:lnTo>
                  <a:lnTo>
                    <a:pt x="21" y="22"/>
                  </a:lnTo>
                  <a:lnTo>
                    <a:pt x="31" y="28"/>
                  </a:lnTo>
                  <a:lnTo>
                    <a:pt x="45" y="29"/>
                  </a:lnTo>
                  <a:lnTo>
                    <a:pt x="37" y="19"/>
                  </a:lnTo>
                  <a:lnTo>
                    <a:pt x="56" y="11"/>
                  </a:lnTo>
                  <a:lnTo>
                    <a:pt x="56" y="0"/>
                  </a:lnTo>
                  <a:lnTo>
                    <a:pt x="72" y="12"/>
                  </a:lnTo>
                  <a:lnTo>
                    <a:pt x="72" y="1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4" name="Freeform 186">
              <a:extLst>
                <a:ext uri="{FF2B5EF4-FFF2-40B4-BE49-F238E27FC236}">
                  <a16:creationId xmlns:a16="http://schemas.microsoft.com/office/drawing/2014/main" id="{00052B0C-1C7B-3602-3887-5BCA43AE5D7A}"/>
                </a:ext>
              </a:extLst>
            </p:cNvPr>
            <p:cNvSpPr>
              <a:spLocks/>
            </p:cNvSpPr>
            <p:nvPr/>
          </p:nvSpPr>
          <p:spPr bwMode="auto">
            <a:xfrm>
              <a:off x="6104526" y="4995283"/>
              <a:ext cx="225376" cy="247593"/>
            </a:xfrm>
            <a:custGeom>
              <a:avLst/>
              <a:gdLst>
                <a:gd name="T0" fmla="*/ 71 w 142"/>
                <a:gd name="T1" fmla="*/ 16 h 156"/>
                <a:gd name="T2" fmla="*/ 77 w 142"/>
                <a:gd name="T3" fmla="*/ 27 h 156"/>
                <a:gd name="T4" fmla="*/ 79 w 142"/>
                <a:gd name="T5" fmla="*/ 52 h 156"/>
                <a:gd name="T6" fmla="*/ 96 w 142"/>
                <a:gd name="T7" fmla="*/ 56 h 156"/>
                <a:gd name="T8" fmla="*/ 102 w 142"/>
                <a:gd name="T9" fmla="*/ 52 h 156"/>
                <a:gd name="T10" fmla="*/ 114 w 142"/>
                <a:gd name="T11" fmla="*/ 58 h 156"/>
                <a:gd name="T12" fmla="*/ 117 w 142"/>
                <a:gd name="T13" fmla="*/ 63 h 156"/>
                <a:gd name="T14" fmla="*/ 121 w 142"/>
                <a:gd name="T15" fmla="*/ 81 h 156"/>
                <a:gd name="T16" fmla="*/ 123 w 142"/>
                <a:gd name="T17" fmla="*/ 87 h 156"/>
                <a:gd name="T18" fmla="*/ 129 w 142"/>
                <a:gd name="T19" fmla="*/ 89 h 156"/>
                <a:gd name="T20" fmla="*/ 135 w 142"/>
                <a:gd name="T21" fmla="*/ 86 h 156"/>
                <a:gd name="T22" fmla="*/ 142 w 142"/>
                <a:gd name="T23" fmla="*/ 89 h 156"/>
                <a:gd name="T24" fmla="*/ 142 w 142"/>
                <a:gd name="T25" fmla="*/ 99 h 156"/>
                <a:gd name="T26" fmla="*/ 142 w 142"/>
                <a:gd name="T27" fmla="*/ 111 h 156"/>
                <a:gd name="T28" fmla="*/ 139 w 142"/>
                <a:gd name="T29" fmla="*/ 121 h 156"/>
                <a:gd name="T30" fmla="*/ 139 w 142"/>
                <a:gd name="T31" fmla="*/ 138 h 156"/>
                <a:gd name="T32" fmla="*/ 126 w 142"/>
                <a:gd name="T33" fmla="*/ 153 h 156"/>
                <a:gd name="T34" fmla="*/ 113 w 142"/>
                <a:gd name="T35" fmla="*/ 156 h 156"/>
                <a:gd name="T36" fmla="*/ 95 w 142"/>
                <a:gd name="T37" fmla="*/ 153 h 156"/>
                <a:gd name="T38" fmla="*/ 77 w 142"/>
                <a:gd name="T39" fmla="*/ 148 h 156"/>
                <a:gd name="T40" fmla="*/ 90 w 142"/>
                <a:gd name="T41" fmla="*/ 119 h 156"/>
                <a:gd name="T42" fmla="*/ 87 w 142"/>
                <a:gd name="T43" fmla="*/ 111 h 156"/>
                <a:gd name="T44" fmla="*/ 69 w 142"/>
                <a:gd name="T45" fmla="*/ 104 h 156"/>
                <a:gd name="T46" fmla="*/ 48 w 142"/>
                <a:gd name="T47" fmla="*/ 89 h 156"/>
                <a:gd name="T48" fmla="*/ 34 w 142"/>
                <a:gd name="T49" fmla="*/ 86 h 156"/>
                <a:gd name="T50" fmla="*/ 0 w 142"/>
                <a:gd name="T51" fmla="*/ 55 h 156"/>
                <a:gd name="T52" fmla="*/ 5 w 142"/>
                <a:gd name="T53" fmla="*/ 32 h 156"/>
                <a:gd name="T54" fmla="*/ 5 w 142"/>
                <a:gd name="T55" fmla="*/ 22 h 156"/>
                <a:gd name="T56" fmla="*/ 11 w 142"/>
                <a:gd name="T57" fmla="*/ 6 h 156"/>
                <a:gd name="T58" fmla="*/ 39 w 142"/>
                <a:gd name="T59" fmla="*/ 0 h 156"/>
                <a:gd name="T60" fmla="*/ 54 w 142"/>
                <a:gd name="T61" fmla="*/ 0 h 156"/>
                <a:gd name="T62" fmla="*/ 71 w 142"/>
                <a:gd name="T63" fmla="*/ 10 h 156"/>
                <a:gd name="T64" fmla="*/ 71 w 142"/>
                <a:gd name="T65" fmla="*/ 16 h 156"/>
                <a:gd name="T66" fmla="*/ 71 w 142"/>
                <a:gd name="T67" fmla="*/ 1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56">
                  <a:moveTo>
                    <a:pt x="71" y="16"/>
                  </a:moveTo>
                  <a:lnTo>
                    <a:pt x="77" y="27"/>
                  </a:lnTo>
                  <a:lnTo>
                    <a:pt x="79" y="52"/>
                  </a:lnTo>
                  <a:lnTo>
                    <a:pt x="96" y="56"/>
                  </a:lnTo>
                  <a:lnTo>
                    <a:pt x="102" y="52"/>
                  </a:lnTo>
                  <a:lnTo>
                    <a:pt x="114" y="58"/>
                  </a:lnTo>
                  <a:lnTo>
                    <a:pt x="117" y="63"/>
                  </a:lnTo>
                  <a:lnTo>
                    <a:pt x="121" y="81"/>
                  </a:lnTo>
                  <a:lnTo>
                    <a:pt x="123" y="87"/>
                  </a:lnTo>
                  <a:lnTo>
                    <a:pt x="129" y="89"/>
                  </a:lnTo>
                  <a:lnTo>
                    <a:pt x="135" y="86"/>
                  </a:lnTo>
                  <a:lnTo>
                    <a:pt x="142" y="89"/>
                  </a:lnTo>
                  <a:lnTo>
                    <a:pt x="142" y="99"/>
                  </a:lnTo>
                  <a:lnTo>
                    <a:pt x="142" y="111"/>
                  </a:lnTo>
                  <a:lnTo>
                    <a:pt x="139" y="121"/>
                  </a:lnTo>
                  <a:lnTo>
                    <a:pt x="139" y="138"/>
                  </a:lnTo>
                  <a:lnTo>
                    <a:pt x="126" y="153"/>
                  </a:lnTo>
                  <a:lnTo>
                    <a:pt x="113" y="156"/>
                  </a:lnTo>
                  <a:lnTo>
                    <a:pt x="95" y="153"/>
                  </a:lnTo>
                  <a:lnTo>
                    <a:pt x="77" y="148"/>
                  </a:lnTo>
                  <a:lnTo>
                    <a:pt x="90" y="119"/>
                  </a:lnTo>
                  <a:lnTo>
                    <a:pt x="87" y="111"/>
                  </a:lnTo>
                  <a:lnTo>
                    <a:pt x="69" y="104"/>
                  </a:lnTo>
                  <a:lnTo>
                    <a:pt x="48" y="89"/>
                  </a:lnTo>
                  <a:lnTo>
                    <a:pt x="34" y="86"/>
                  </a:lnTo>
                  <a:lnTo>
                    <a:pt x="0" y="55"/>
                  </a:lnTo>
                  <a:lnTo>
                    <a:pt x="5" y="32"/>
                  </a:lnTo>
                  <a:lnTo>
                    <a:pt x="5" y="22"/>
                  </a:lnTo>
                  <a:lnTo>
                    <a:pt x="11" y="6"/>
                  </a:lnTo>
                  <a:lnTo>
                    <a:pt x="39" y="0"/>
                  </a:lnTo>
                  <a:lnTo>
                    <a:pt x="54" y="0"/>
                  </a:lnTo>
                  <a:lnTo>
                    <a:pt x="71" y="10"/>
                  </a:lnTo>
                  <a:lnTo>
                    <a:pt x="71" y="16"/>
                  </a:lnTo>
                  <a:lnTo>
                    <a:pt x="71"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5" name="Freeform 187">
              <a:extLst>
                <a:ext uri="{FF2B5EF4-FFF2-40B4-BE49-F238E27FC236}">
                  <a16:creationId xmlns:a16="http://schemas.microsoft.com/office/drawing/2014/main" id="{346AA71B-B63C-6F22-603E-87577A57AB46}"/>
                </a:ext>
              </a:extLst>
            </p:cNvPr>
            <p:cNvSpPr>
              <a:spLocks/>
            </p:cNvSpPr>
            <p:nvPr/>
          </p:nvSpPr>
          <p:spPr bwMode="auto">
            <a:xfrm>
              <a:off x="8628101" y="3428776"/>
              <a:ext cx="15872" cy="36503"/>
            </a:xfrm>
            <a:custGeom>
              <a:avLst/>
              <a:gdLst>
                <a:gd name="T0" fmla="*/ 9 w 10"/>
                <a:gd name="T1" fmla="*/ 3 h 23"/>
                <a:gd name="T2" fmla="*/ 10 w 10"/>
                <a:gd name="T3" fmla="*/ 14 h 23"/>
                <a:gd name="T4" fmla="*/ 8 w 10"/>
                <a:gd name="T5" fmla="*/ 20 h 23"/>
                <a:gd name="T6" fmla="*/ 0 w 10"/>
                <a:gd name="T7" fmla="*/ 23 h 23"/>
                <a:gd name="T8" fmla="*/ 1 w 10"/>
                <a:gd name="T9" fmla="*/ 17 h 23"/>
                <a:gd name="T10" fmla="*/ 5 w 10"/>
                <a:gd name="T11" fmla="*/ 15 h 23"/>
                <a:gd name="T12" fmla="*/ 0 w 10"/>
                <a:gd name="T13" fmla="*/ 13 h 23"/>
                <a:gd name="T14" fmla="*/ 3 w 10"/>
                <a:gd name="T15" fmla="*/ 0 h 23"/>
                <a:gd name="T16" fmla="*/ 9 w 10"/>
                <a:gd name="T17" fmla="*/ 3 h 23"/>
                <a:gd name="T18" fmla="*/ 9 w 10"/>
                <a:gd name="T1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3">
                  <a:moveTo>
                    <a:pt x="9" y="3"/>
                  </a:moveTo>
                  <a:lnTo>
                    <a:pt x="10" y="14"/>
                  </a:lnTo>
                  <a:lnTo>
                    <a:pt x="8" y="20"/>
                  </a:lnTo>
                  <a:lnTo>
                    <a:pt x="0" y="23"/>
                  </a:lnTo>
                  <a:lnTo>
                    <a:pt x="1" y="17"/>
                  </a:lnTo>
                  <a:lnTo>
                    <a:pt x="5" y="15"/>
                  </a:lnTo>
                  <a:lnTo>
                    <a:pt x="0" y="13"/>
                  </a:lnTo>
                  <a:lnTo>
                    <a:pt x="3" y="0"/>
                  </a:lnTo>
                  <a:lnTo>
                    <a:pt x="9" y="3"/>
                  </a:lnTo>
                  <a:lnTo>
                    <a:pt x="9"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6" name="Freeform 188">
              <a:extLst>
                <a:ext uri="{FF2B5EF4-FFF2-40B4-BE49-F238E27FC236}">
                  <a16:creationId xmlns:a16="http://schemas.microsoft.com/office/drawing/2014/main" id="{E7BF52F4-E18D-C174-6B88-C4D2DFF419E5}"/>
                </a:ext>
              </a:extLst>
            </p:cNvPr>
            <p:cNvSpPr>
              <a:spLocks/>
            </p:cNvSpPr>
            <p:nvPr/>
          </p:nvSpPr>
          <p:spPr bwMode="auto">
            <a:xfrm>
              <a:off x="9053458" y="3623994"/>
              <a:ext cx="23807" cy="46027"/>
            </a:xfrm>
            <a:custGeom>
              <a:avLst/>
              <a:gdLst>
                <a:gd name="T0" fmla="*/ 12 w 15"/>
                <a:gd name="T1" fmla="*/ 28 h 29"/>
                <a:gd name="T2" fmla="*/ 8 w 15"/>
                <a:gd name="T3" fmla="*/ 29 h 29"/>
                <a:gd name="T4" fmla="*/ 3 w 15"/>
                <a:gd name="T5" fmla="*/ 25 h 29"/>
                <a:gd name="T6" fmla="*/ 0 w 15"/>
                <a:gd name="T7" fmla="*/ 11 h 29"/>
                <a:gd name="T8" fmla="*/ 3 w 15"/>
                <a:gd name="T9" fmla="*/ 2 h 29"/>
                <a:gd name="T10" fmla="*/ 8 w 15"/>
                <a:gd name="T11" fmla="*/ 0 h 29"/>
                <a:gd name="T12" fmla="*/ 14 w 15"/>
                <a:gd name="T13" fmla="*/ 5 h 29"/>
                <a:gd name="T14" fmla="*/ 15 w 15"/>
                <a:gd name="T15" fmla="*/ 17 h 29"/>
                <a:gd name="T16" fmla="*/ 12 w 15"/>
                <a:gd name="T17" fmla="*/ 28 h 29"/>
                <a:gd name="T18" fmla="*/ 12 w 15"/>
                <a:gd name="T19"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9">
                  <a:moveTo>
                    <a:pt x="12" y="28"/>
                  </a:moveTo>
                  <a:lnTo>
                    <a:pt x="8" y="29"/>
                  </a:lnTo>
                  <a:lnTo>
                    <a:pt x="3" y="25"/>
                  </a:lnTo>
                  <a:lnTo>
                    <a:pt x="0" y="11"/>
                  </a:lnTo>
                  <a:lnTo>
                    <a:pt x="3" y="2"/>
                  </a:lnTo>
                  <a:lnTo>
                    <a:pt x="8" y="0"/>
                  </a:lnTo>
                  <a:lnTo>
                    <a:pt x="14" y="5"/>
                  </a:lnTo>
                  <a:lnTo>
                    <a:pt x="15" y="17"/>
                  </a:lnTo>
                  <a:lnTo>
                    <a:pt x="12" y="28"/>
                  </a:lnTo>
                  <a:lnTo>
                    <a:pt x="12" y="2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7" name="Freeform 189">
              <a:extLst>
                <a:ext uri="{FF2B5EF4-FFF2-40B4-BE49-F238E27FC236}">
                  <a16:creationId xmlns:a16="http://schemas.microsoft.com/office/drawing/2014/main" id="{04BE62B4-154C-7493-CD45-140086D27AD9}"/>
                </a:ext>
              </a:extLst>
            </p:cNvPr>
            <p:cNvSpPr>
              <a:spLocks/>
            </p:cNvSpPr>
            <p:nvPr/>
          </p:nvSpPr>
          <p:spPr bwMode="auto">
            <a:xfrm>
              <a:off x="8220203" y="2958983"/>
              <a:ext cx="226963" cy="134906"/>
            </a:xfrm>
            <a:custGeom>
              <a:avLst/>
              <a:gdLst>
                <a:gd name="T0" fmla="*/ 90 w 143"/>
                <a:gd name="T1" fmla="*/ 0 h 85"/>
                <a:gd name="T2" fmla="*/ 95 w 143"/>
                <a:gd name="T3" fmla="*/ 2 h 85"/>
                <a:gd name="T4" fmla="*/ 100 w 143"/>
                <a:gd name="T5" fmla="*/ 7 h 85"/>
                <a:gd name="T6" fmla="*/ 106 w 143"/>
                <a:gd name="T7" fmla="*/ 16 h 85"/>
                <a:gd name="T8" fmla="*/ 116 w 143"/>
                <a:gd name="T9" fmla="*/ 27 h 85"/>
                <a:gd name="T10" fmla="*/ 118 w 143"/>
                <a:gd name="T11" fmla="*/ 35 h 85"/>
                <a:gd name="T12" fmla="*/ 117 w 143"/>
                <a:gd name="T13" fmla="*/ 43 h 85"/>
                <a:gd name="T14" fmla="*/ 121 w 143"/>
                <a:gd name="T15" fmla="*/ 51 h 85"/>
                <a:gd name="T16" fmla="*/ 128 w 143"/>
                <a:gd name="T17" fmla="*/ 55 h 85"/>
                <a:gd name="T18" fmla="*/ 135 w 143"/>
                <a:gd name="T19" fmla="*/ 52 h 85"/>
                <a:gd name="T20" fmla="*/ 142 w 143"/>
                <a:gd name="T21" fmla="*/ 55 h 85"/>
                <a:gd name="T22" fmla="*/ 143 w 143"/>
                <a:gd name="T23" fmla="*/ 60 h 85"/>
                <a:gd name="T24" fmla="*/ 136 w 143"/>
                <a:gd name="T25" fmla="*/ 64 h 85"/>
                <a:gd name="T26" fmla="*/ 132 w 143"/>
                <a:gd name="T27" fmla="*/ 62 h 85"/>
                <a:gd name="T28" fmla="*/ 130 w 143"/>
                <a:gd name="T29" fmla="*/ 85 h 85"/>
                <a:gd name="T30" fmla="*/ 121 w 143"/>
                <a:gd name="T31" fmla="*/ 83 h 85"/>
                <a:gd name="T32" fmla="*/ 109 w 143"/>
                <a:gd name="T33" fmla="*/ 76 h 85"/>
                <a:gd name="T34" fmla="*/ 92 w 143"/>
                <a:gd name="T35" fmla="*/ 80 h 85"/>
                <a:gd name="T36" fmla="*/ 85 w 143"/>
                <a:gd name="T37" fmla="*/ 85 h 85"/>
                <a:gd name="T38" fmla="*/ 63 w 143"/>
                <a:gd name="T39" fmla="*/ 84 h 85"/>
                <a:gd name="T40" fmla="*/ 51 w 143"/>
                <a:gd name="T41" fmla="*/ 82 h 85"/>
                <a:gd name="T42" fmla="*/ 45 w 143"/>
                <a:gd name="T43" fmla="*/ 82 h 85"/>
                <a:gd name="T44" fmla="*/ 40 w 143"/>
                <a:gd name="T45" fmla="*/ 75 h 85"/>
                <a:gd name="T46" fmla="*/ 37 w 143"/>
                <a:gd name="T47" fmla="*/ 71 h 85"/>
                <a:gd name="T48" fmla="*/ 40 w 143"/>
                <a:gd name="T49" fmla="*/ 68 h 85"/>
                <a:gd name="T50" fmla="*/ 36 w 143"/>
                <a:gd name="T51" fmla="*/ 66 h 85"/>
                <a:gd name="T52" fmla="*/ 32 w 143"/>
                <a:gd name="T53" fmla="*/ 70 h 85"/>
                <a:gd name="T54" fmla="*/ 22 w 143"/>
                <a:gd name="T55" fmla="*/ 65 h 85"/>
                <a:gd name="T56" fmla="*/ 21 w 143"/>
                <a:gd name="T57" fmla="*/ 57 h 85"/>
                <a:gd name="T58" fmla="*/ 11 w 143"/>
                <a:gd name="T59" fmla="*/ 53 h 85"/>
                <a:gd name="T60" fmla="*/ 9 w 143"/>
                <a:gd name="T61" fmla="*/ 47 h 85"/>
                <a:gd name="T62" fmla="*/ 0 w 143"/>
                <a:gd name="T63" fmla="*/ 39 h 85"/>
                <a:gd name="T64" fmla="*/ 11 w 143"/>
                <a:gd name="T65" fmla="*/ 36 h 85"/>
                <a:gd name="T66" fmla="*/ 19 w 143"/>
                <a:gd name="T67" fmla="*/ 23 h 85"/>
                <a:gd name="T68" fmla="*/ 24 w 143"/>
                <a:gd name="T69" fmla="*/ 10 h 85"/>
                <a:gd name="T70" fmla="*/ 33 w 143"/>
                <a:gd name="T71" fmla="*/ 7 h 85"/>
                <a:gd name="T72" fmla="*/ 39 w 143"/>
                <a:gd name="T73" fmla="*/ 3 h 85"/>
                <a:gd name="T74" fmla="*/ 49 w 143"/>
                <a:gd name="T75" fmla="*/ 5 h 85"/>
                <a:gd name="T76" fmla="*/ 58 w 143"/>
                <a:gd name="T77" fmla="*/ 5 h 85"/>
                <a:gd name="T78" fmla="*/ 65 w 143"/>
                <a:gd name="T79" fmla="*/ 10 h 85"/>
                <a:gd name="T80" fmla="*/ 70 w 143"/>
                <a:gd name="T81" fmla="*/ 7 h 85"/>
                <a:gd name="T82" fmla="*/ 81 w 143"/>
                <a:gd name="T83" fmla="*/ 5 h 85"/>
                <a:gd name="T84" fmla="*/ 83 w 143"/>
                <a:gd name="T85" fmla="*/ 0 h 85"/>
                <a:gd name="T86" fmla="*/ 90 w 143"/>
                <a:gd name="T87" fmla="*/ 0 h 85"/>
                <a:gd name="T88" fmla="*/ 90 w 143"/>
                <a:gd name="T8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85">
                  <a:moveTo>
                    <a:pt x="90" y="0"/>
                  </a:moveTo>
                  <a:lnTo>
                    <a:pt x="95" y="2"/>
                  </a:lnTo>
                  <a:lnTo>
                    <a:pt x="100" y="7"/>
                  </a:lnTo>
                  <a:lnTo>
                    <a:pt x="106" y="16"/>
                  </a:lnTo>
                  <a:lnTo>
                    <a:pt x="116" y="27"/>
                  </a:lnTo>
                  <a:lnTo>
                    <a:pt x="118" y="35"/>
                  </a:lnTo>
                  <a:lnTo>
                    <a:pt x="117" y="43"/>
                  </a:lnTo>
                  <a:lnTo>
                    <a:pt x="121" y="51"/>
                  </a:lnTo>
                  <a:lnTo>
                    <a:pt x="128" y="55"/>
                  </a:lnTo>
                  <a:lnTo>
                    <a:pt x="135" y="52"/>
                  </a:lnTo>
                  <a:lnTo>
                    <a:pt x="142" y="55"/>
                  </a:lnTo>
                  <a:lnTo>
                    <a:pt x="143" y="60"/>
                  </a:lnTo>
                  <a:lnTo>
                    <a:pt x="136" y="64"/>
                  </a:lnTo>
                  <a:lnTo>
                    <a:pt x="132" y="62"/>
                  </a:lnTo>
                  <a:lnTo>
                    <a:pt x="130" y="85"/>
                  </a:lnTo>
                  <a:lnTo>
                    <a:pt x="121" y="83"/>
                  </a:lnTo>
                  <a:lnTo>
                    <a:pt x="109" y="76"/>
                  </a:lnTo>
                  <a:lnTo>
                    <a:pt x="92" y="80"/>
                  </a:lnTo>
                  <a:lnTo>
                    <a:pt x="85" y="85"/>
                  </a:lnTo>
                  <a:lnTo>
                    <a:pt x="63" y="84"/>
                  </a:lnTo>
                  <a:lnTo>
                    <a:pt x="51" y="82"/>
                  </a:lnTo>
                  <a:lnTo>
                    <a:pt x="45" y="82"/>
                  </a:lnTo>
                  <a:lnTo>
                    <a:pt x="40" y="75"/>
                  </a:lnTo>
                  <a:lnTo>
                    <a:pt x="37" y="71"/>
                  </a:lnTo>
                  <a:lnTo>
                    <a:pt x="40" y="68"/>
                  </a:lnTo>
                  <a:lnTo>
                    <a:pt x="36" y="66"/>
                  </a:lnTo>
                  <a:lnTo>
                    <a:pt x="32" y="70"/>
                  </a:lnTo>
                  <a:lnTo>
                    <a:pt x="22" y="65"/>
                  </a:lnTo>
                  <a:lnTo>
                    <a:pt x="21" y="57"/>
                  </a:lnTo>
                  <a:lnTo>
                    <a:pt x="11" y="53"/>
                  </a:lnTo>
                  <a:lnTo>
                    <a:pt x="9" y="47"/>
                  </a:lnTo>
                  <a:lnTo>
                    <a:pt x="0" y="39"/>
                  </a:lnTo>
                  <a:lnTo>
                    <a:pt x="11" y="36"/>
                  </a:lnTo>
                  <a:lnTo>
                    <a:pt x="19" y="23"/>
                  </a:lnTo>
                  <a:lnTo>
                    <a:pt x="24" y="10"/>
                  </a:lnTo>
                  <a:lnTo>
                    <a:pt x="33" y="7"/>
                  </a:lnTo>
                  <a:lnTo>
                    <a:pt x="39" y="3"/>
                  </a:lnTo>
                  <a:lnTo>
                    <a:pt x="49" y="5"/>
                  </a:lnTo>
                  <a:lnTo>
                    <a:pt x="58" y="5"/>
                  </a:lnTo>
                  <a:lnTo>
                    <a:pt x="65" y="10"/>
                  </a:lnTo>
                  <a:lnTo>
                    <a:pt x="70" y="7"/>
                  </a:lnTo>
                  <a:lnTo>
                    <a:pt x="81" y="5"/>
                  </a:lnTo>
                  <a:lnTo>
                    <a:pt x="83" y="0"/>
                  </a:lnTo>
                  <a:lnTo>
                    <a:pt x="90" y="0"/>
                  </a:lnTo>
                  <a:lnTo>
                    <a:pt x="9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8" name="Freeform 190">
              <a:extLst>
                <a:ext uri="{FF2B5EF4-FFF2-40B4-BE49-F238E27FC236}">
                  <a16:creationId xmlns:a16="http://schemas.microsoft.com/office/drawing/2014/main" id="{AE2E485E-509E-DF78-AD1D-FBB0EA295F30}"/>
                </a:ext>
              </a:extLst>
            </p:cNvPr>
            <p:cNvSpPr>
              <a:spLocks/>
            </p:cNvSpPr>
            <p:nvPr/>
          </p:nvSpPr>
          <p:spPr bwMode="auto">
            <a:xfrm>
              <a:off x="8512240" y="4444546"/>
              <a:ext cx="49201" cy="53963"/>
            </a:xfrm>
            <a:custGeom>
              <a:avLst/>
              <a:gdLst>
                <a:gd name="T0" fmla="*/ 24 w 31"/>
                <a:gd name="T1" fmla="*/ 0 h 34"/>
                <a:gd name="T2" fmla="*/ 31 w 31"/>
                <a:gd name="T3" fmla="*/ 11 h 34"/>
                <a:gd name="T4" fmla="*/ 30 w 31"/>
                <a:gd name="T5" fmla="*/ 22 h 34"/>
                <a:gd name="T6" fmla="*/ 25 w 31"/>
                <a:gd name="T7" fmla="*/ 25 h 34"/>
                <a:gd name="T8" fmla="*/ 16 w 31"/>
                <a:gd name="T9" fmla="*/ 24 h 34"/>
                <a:gd name="T10" fmla="*/ 11 w 31"/>
                <a:gd name="T11" fmla="*/ 34 h 34"/>
                <a:gd name="T12" fmla="*/ 0 w 31"/>
                <a:gd name="T13" fmla="*/ 33 h 34"/>
                <a:gd name="T14" fmla="*/ 2 w 31"/>
                <a:gd name="T15" fmla="*/ 22 h 34"/>
                <a:gd name="T16" fmla="*/ 5 w 31"/>
                <a:gd name="T17" fmla="*/ 21 h 34"/>
                <a:gd name="T18" fmla="*/ 5 w 31"/>
                <a:gd name="T19" fmla="*/ 10 h 34"/>
                <a:gd name="T20" fmla="*/ 10 w 31"/>
                <a:gd name="T21" fmla="*/ 5 h 34"/>
                <a:gd name="T22" fmla="*/ 14 w 31"/>
                <a:gd name="T23" fmla="*/ 6 h 34"/>
                <a:gd name="T24" fmla="*/ 24 w 31"/>
                <a:gd name="T25" fmla="*/ 0 h 34"/>
                <a:gd name="T26" fmla="*/ 24 w 31"/>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34">
                  <a:moveTo>
                    <a:pt x="24" y="0"/>
                  </a:moveTo>
                  <a:lnTo>
                    <a:pt x="31" y="11"/>
                  </a:lnTo>
                  <a:lnTo>
                    <a:pt x="30" y="22"/>
                  </a:lnTo>
                  <a:lnTo>
                    <a:pt x="25" y="25"/>
                  </a:lnTo>
                  <a:lnTo>
                    <a:pt x="16" y="24"/>
                  </a:lnTo>
                  <a:lnTo>
                    <a:pt x="11" y="34"/>
                  </a:lnTo>
                  <a:lnTo>
                    <a:pt x="0" y="33"/>
                  </a:lnTo>
                  <a:lnTo>
                    <a:pt x="2" y="22"/>
                  </a:lnTo>
                  <a:lnTo>
                    <a:pt x="5" y="21"/>
                  </a:lnTo>
                  <a:lnTo>
                    <a:pt x="5" y="10"/>
                  </a:lnTo>
                  <a:lnTo>
                    <a:pt x="10" y="5"/>
                  </a:lnTo>
                  <a:lnTo>
                    <a:pt x="14" y="6"/>
                  </a:lnTo>
                  <a:lnTo>
                    <a:pt x="24" y="0"/>
                  </a:lnTo>
                  <a:lnTo>
                    <a:pt x="24"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9" name="Freeform 191">
              <a:extLst>
                <a:ext uri="{FF2B5EF4-FFF2-40B4-BE49-F238E27FC236}">
                  <a16:creationId xmlns:a16="http://schemas.microsoft.com/office/drawing/2014/main" id="{A94C98B5-A4CA-1E1E-0327-467DA852934A}"/>
                </a:ext>
              </a:extLst>
            </p:cNvPr>
            <p:cNvSpPr>
              <a:spLocks/>
            </p:cNvSpPr>
            <p:nvPr/>
          </p:nvSpPr>
          <p:spPr bwMode="auto">
            <a:xfrm>
              <a:off x="7293304" y="3576381"/>
              <a:ext cx="223788" cy="201566"/>
            </a:xfrm>
            <a:custGeom>
              <a:avLst/>
              <a:gdLst>
                <a:gd name="T0" fmla="*/ 141 w 141"/>
                <a:gd name="T1" fmla="*/ 0 h 127"/>
                <a:gd name="T2" fmla="*/ 140 w 141"/>
                <a:gd name="T3" fmla="*/ 1 h 127"/>
                <a:gd name="T4" fmla="*/ 140 w 141"/>
                <a:gd name="T5" fmla="*/ 5 h 127"/>
                <a:gd name="T6" fmla="*/ 140 w 141"/>
                <a:gd name="T7" fmla="*/ 34 h 127"/>
                <a:gd name="T8" fmla="*/ 86 w 141"/>
                <a:gd name="T9" fmla="*/ 32 h 127"/>
                <a:gd name="T10" fmla="*/ 86 w 141"/>
                <a:gd name="T11" fmla="*/ 81 h 127"/>
                <a:gd name="T12" fmla="*/ 70 w 141"/>
                <a:gd name="T13" fmla="*/ 83 h 127"/>
                <a:gd name="T14" fmla="*/ 66 w 141"/>
                <a:gd name="T15" fmla="*/ 92 h 127"/>
                <a:gd name="T16" fmla="*/ 69 w 141"/>
                <a:gd name="T17" fmla="*/ 121 h 127"/>
                <a:gd name="T18" fmla="*/ 4 w 141"/>
                <a:gd name="T19" fmla="*/ 121 h 127"/>
                <a:gd name="T20" fmla="*/ 0 w 141"/>
                <a:gd name="T21" fmla="*/ 127 h 127"/>
                <a:gd name="T22" fmla="*/ 1 w 141"/>
                <a:gd name="T23" fmla="*/ 118 h 127"/>
                <a:gd name="T24" fmla="*/ 2 w 141"/>
                <a:gd name="T25" fmla="*/ 118 h 127"/>
                <a:gd name="T26" fmla="*/ 39 w 141"/>
                <a:gd name="T27" fmla="*/ 117 h 127"/>
                <a:gd name="T28" fmla="*/ 40 w 141"/>
                <a:gd name="T29" fmla="*/ 110 h 127"/>
                <a:gd name="T30" fmla="*/ 48 w 141"/>
                <a:gd name="T31" fmla="*/ 101 h 127"/>
                <a:gd name="T32" fmla="*/ 54 w 141"/>
                <a:gd name="T33" fmla="*/ 75 h 127"/>
                <a:gd name="T34" fmla="*/ 77 w 141"/>
                <a:gd name="T35" fmla="*/ 55 h 127"/>
                <a:gd name="T36" fmla="*/ 85 w 141"/>
                <a:gd name="T37" fmla="*/ 31 h 127"/>
                <a:gd name="T38" fmla="*/ 91 w 141"/>
                <a:gd name="T39" fmla="*/ 30 h 127"/>
                <a:gd name="T40" fmla="*/ 96 w 141"/>
                <a:gd name="T41" fmla="*/ 15 h 127"/>
                <a:gd name="T42" fmla="*/ 110 w 141"/>
                <a:gd name="T43" fmla="*/ 12 h 127"/>
                <a:gd name="T44" fmla="*/ 116 w 141"/>
                <a:gd name="T45" fmla="*/ 15 h 127"/>
                <a:gd name="T46" fmla="*/ 123 w 141"/>
                <a:gd name="T47" fmla="*/ 15 h 127"/>
                <a:gd name="T48" fmla="*/ 128 w 141"/>
                <a:gd name="T49" fmla="*/ 11 h 127"/>
                <a:gd name="T50" fmla="*/ 138 w 141"/>
                <a:gd name="T51" fmla="*/ 10 h 127"/>
                <a:gd name="T52" fmla="*/ 138 w 141"/>
                <a:gd name="T53" fmla="*/ 0 h 127"/>
                <a:gd name="T54" fmla="*/ 141 w 141"/>
                <a:gd name="T55" fmla="*/ 0 h 127"/>
                <a:gd name="T56" fmla="*/ 141 w 141"/>
                <a:gd name="T5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127">
                  <a:moveTo>
                    <a:pt x="141" y="0"/>
                  </a:moveTo>
                  <a:lnTo>
                    <a:pt x="140" y="1"/>
                  </a:lnTo>
                  <a:lnTo>
                    <a:pt x="140" y="5"/>
                  </a:lnTo>
                  <a:lnTo>
                    <a:pt x="140" y="34"/>
                  </a:lnTo>
                  <a:lnTo>
                    <a:pt x="86" y="32"/>
                  </a:lnTo>
                  <a:lnTo>
                    <a:pt x="86" y="81"/>
                  </a:lnTo>
                  <a:lnTo>
                    <a:pt x="70" y="83"/>
                  </a:lnTo>
                  <a:lnTo>
                    <a:pt x="66" y="92"/>
                  </a:lnTo>
                  <a:lnTo>
                    <a:pt x="69" y="121"/>
                  </a:lnTo>
                  <a:lnTo>
                    <a:pt x="4" y="121"/>
                  </a:lnTo>
                  <a:lnTo>
                    <a:pt x="0" y="127"/>
                  </a:lnTo>
                  <a:lnTo>
                    <a:pt x="1" y="118"/>
                  </a:lnTo>
                  <a:lnTo>
                    <a:pt x="2" y="118"/>
                  </a:lnTo>
                  <a:lnTo>
                    <a:pt x="39" y="117"/>
                  </a:lnTo>
                  <a:lnTo>
                    <a:pt x="40" y="110"/>
                  </a:lnTo>
                  <a:lnTo>
                    <a:pt x="48" y="101"/>
                  </a:lnTo>
                  <a:lnTo>
                    <a:pt x="54" y="75"/>
                  </a:lnTo>
                  <a:lnTo>
                    <a:pt x="77" y="55"/>
                  </a:lnTo>
                  <a:lnTo>
                    <a:pt x="85" y="31"/>
                  </a:lnTo>
                  <a:lnTo>
                    <a:pt x="91" y="30"/>
                  </a:lnTo>
                  <a:lnTo>
                    <a:pt x="96" y="15"/>
                  </a:lnTo>
                  <a:lnTo>
                    <a:pt x="110" y="12"/>
                  </a:lnTo>
                  <a:lnTo>
                    <a:pt x="116" y="15"/>
                  </a:lnTo>
                  <a:lnTo>
                    <a:pt x="123" y="15"/>
                  </a:lnTo>
                  <a:lnTo>
                    <a:pt x="128" y="11"/>
                  </a:lnTo>
                  <a:lnTo>
                    <a:pt x="138" y="10"/>
                  </a:lnTo>
                  <a:lnTo>
                    <a:pt x="138" y="0"/>
                  </a:lnTo>
                  <a:lnTo>
                    <a:pt x="141" y="0"/>
                  </a:lnTo>
                  <a:lnTo>
                    <a:pt x="14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0" name="Freeform 192">
              <a:extLst>
                <a:ext uri="{FF2B5EF4-FFF2-40B4-BE49-F238E27FC236}">
                  <a16:creationId xmlns:a16="http://schemas.microsoft.com/office/drawing/2014/main" id="{AC307A22-F9F4-7B04-BA14-841CA34B4C3A}"/>
                </a:ext>
              </a:extLst>
            </p:cNvPr>
            <p:cNvSpPr>
              <a:spLocks/>
            </p:cNvSpPr>
            <p:nvPr/>
          </p:nvSpPr>
          <p:spPr bwMode="auto">
            <a:xfrm>
              <a:off x="8631275" y="3439887"/>
              <a:ext cx="560265" cy="477728"/>
            </a:xfrm>
            <a:custGeom>
              <a:avLst/>
              <a:gdLst>
                <a:gd name="T0" fmla="*/ 206 w 353"/>
                <a:gd name="T1" fmla="*/ 60 h 301"/>
                <a:gd name="T2" fmla="*/ 222 w 353"/>
                <a:gd name="T3" fmla="*/ 69 h 301"/>
                <a:gd name="T4" fmla="*/ 239 w 353"/>
                <a:gd name="T5" fmla="*/ 90 h 301"/>
                <a:gd name="T6" fmla="*/ 255 w 353"/>
                <a:gd name="T7" fmla="*/ 104 h 301"/>
                <a:gd name="T8" fmla="*/ 255 w 353"/>
                <a:gd name="T9" fmla="*/ 118 h 301"/>
                <a:gd name="T10" fmla="*/ 263 w 353"/>
                <a:gd name="T11" fmla="*/ 130 h 301"/>
                <a:gd name="T12" fmla="*/ 269 w 353"/>
                <a:gd name="T13" fmla="*/ 141 h 301"/>
                <a:gd name="T14" fmla="*/ 278 w 353"/>
                <a:gd name="T15" fmla="*/ 144 h 301"/>
                <a:gd name="T16" fmla="*/ 283 w 353"/>
                <a:gd name="T17" fmla="*/ 155 h 301"/>
                <a:gd name="T18" fmla="*/ 341 w 353"/>
                <a:gd name="T19" fmla="*/ 184 h 301"/>
                <a:gd name="T20" fmla="*/ 353 w 353"/>
                <a:gd name="T21" fmla="*/ 193 h 301"/>
                <a:gd name="T22" fmla="*/ 298 w 353"/>
                <a:gd name="T23" fmla="*/ 250 h 301"/>
                <a:gd name="T24" fmla="*/ 235 w 353"/>
                <a:gd name="T25" fmla="*/ 267 h 301"/>
                <a:gd name="T26" fmla="*/ 218 w 353"/>
                <a:gd name="T27" fmla="*/ 290 h 301"/>
                <a:gd name="T28" fmla="*/ 206 w 353"/>
                <a:gd name="T29" fmla="*/ 284 h 301"/>
                <a:gd name="T30" fmla="*/ 187 w 353"/>
                <a:gd name="T31" fmla="*/ 281 h 301"/>
                <a:gd name="T32" fmla="*/ 164 w 353"/>
                <a:gd name="T33" fmla="*/ 282 h 301"/>
                <a:gd name="T34" fmla="*/ 152 w 353"/>
                <a:gd name="T35" fmla="*/ 287 h 301"/>
                <a:gd name="T36" fmla="*/ 148 w 353"/>
                <a:gd name="T37" fmla="*/ 301 h 301"/>
                <a:gd name="T38" fmla="*/ 140 w 353"/>
                <a:gd name="T39" fmla="*/ 287 h 301"/>
                <a:gd name="T40" fmla="*/ 129 w 353"/>
                <a:gd name="T41" fmla="*/ 273 h 301"/>
                <a:gd name="T42" fmla="*/ 114 w 353"/>
                <a:gd name="T43" fmla="*/ 241 h 301"/>
                <a:gd name="T44" fmla="*/ 95 w 353"/>
                <a:gd name="T45" fmla="*/ 225 h 301"/>
                <a:gd name="T46" fmla="*/ 80 w 353"/>
                <a:gd name="T47" fmla="*/ 194 h 301"/>
                <a:gd name="T48" fmla="*/ 69 w 353"/>
                <a:gd name="T49" fmla="*/ 161 h 301"/>
                <a:gd name="T50" fmla="*/ 52 w 353"/>
                <a:gd name="T51" fmla="*/ 150 h 301"/>
                <a:gd name="T52" fmla="*/ 46 w 353"/>
                <a:gd name="T53" fmla="*/ 135 h 301"/>
                <a:gd name="T54" fmla="*/ 35 w 353"/>
                <a:gd name="T55" fmla="*/ 121 h 301"/>
                <a:gd name="T56" fmla="*/ 17 w 353"/>
                <a:gd name="T57" fmla="*/ 91 h 301"/>
                <a:gd name="T58" fmla="*/ 0 w 353"/>
                <a:gd name="T59" fmla="*/ 79 h 301"/>
                <a:gd name="T60" fmla="*/ 1 w 353"/>
                <a:gd name="T61" fmla="*/ 61 h 301"/>
                <a:gd name="T62" fmla="*/ 21 w 353"/>
                <a:gd name="T63" fmla="*/ 57 h 301"/>
                <a:gd name="T64" fmla="*/ 31 w 353"/>
                <a:gd name="T65" fmla="*/ 44 h 301"/>
                <a:gd name="T66" fmla="*/ 45 w 353"/>
                <a:gd name="T67" fmla="*/ 35 h 301"/>
                <a:gd name="T68" fmla="*/ 32 w 353"/>
                <a:gd name="T69" fmla="*/ 13 h 301"/>
                <a:gd name="T70" fmla="*/ 65 w 353"/>
                <a:gd name="T71" fmla="*/ 0 h 301"/>
                <a:gd name="T72" fmla="*/ 111 w 353"/>
                <a:gd name="T73" fmla="*/ 19 h 301"/>
                <a:gd name="T74" fmla="*/ 191 w 353"/>
                <a:gd name="T75" fmla="*/ 5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3" h="301">
                  <a:moveTo>
                    <a:pt x="191" y="59"/>
                  </a:moveTo>
                  <a:lnTo>
                    <a:pt x="206" y="60"/>
                  </a:lnTo>
                  <a:lnTo>
                    <a:pt x="211" y="70"/>
                  </a:lnTo>
                  <a:lnTo>
                    <a:pt x="222" y="69"/>
                  </a:lnTo>
                  <a:lnTo>
                    <a:pt x="230" y="85"/>
                  </a:lnTo>
                  <a:lnTo>
                    <a:pt x="239" y="90"/>
                  </a:lnTo>
                  <a:lnTo>
                    <a:pt x="243" y="96"/>
                  </a:lnTo>
                  <a:lnTo>
                    <a:pt x="255" y="104"/>
                  </a:lnTo>
                  <a:lnTo>
                    <a:pt x="256" y="112"/>
                  </a:lnTo>
                  <a:lnTo>
                    <a:pt x="255" y="118"/>
                  </a:lnTo>
                  <a:lnTo>
                    <a:pt x="258" y="125"/>
                  </a:lnTo>
                  <a:lnTo>
                    <a:pt x="263" y="130"/>
                  </a:lnTo>
                  <a:lnTo>
                    <a:pt x="266" y="136"/>
                  </a:lnTo>
                  <a:lnTo>
                    <a:pt x="269" y="141"/>
                  </a:lnTo>
                  <a:lnTo>
                    <a:pt x="274" y="145"/>
                  </a:lnTo>
                  <a:lnTo>
                    <a:pt x="278" y="144"/>
                  </a:lnTo>
                  <a:lnTo>
                    <a:pt x="283" y="151"/>
                  </a:lnTo>
                  <a:lnTo>
                    <a:pt x="283" y="155"/>
                  </a:lnTo>
                  <a:lnTo>
                    <a:pt x="292" y="175"/>
                  </a:lnTo>
                  <a:lnTo>
                    <a:pt x="341" y="184"/>
                  </a:lnTo>
                  <a:lnTo>
                    <a:pt x="344" y="180"/>
                  </a:lnTo>
                  <a:lnTo>
                    <a:pt x="353" y="193"/>
                  </a:lnTo>
                  <a:lnTo>
                    <a:pt x="346" y="232"/>
                  </a:lnTo>
                  <a:lnTo>
                    <a:pt x="298" y="250"/>
                  </a:lnTo>
                  <a:lnTo>
                    <a:pt x="250" y="258"/>
                  </a:lnTo>
                  <a:lnTo>
                    <a:pt x="235" y="267"/>
                  </a:lnTo>
                  <a:lnTo>
                    <a:pt x="225" y="287"/>
                  </a:lnTo>
                  <a:lnTo>
                    <a:pt x="218" y="290"/>
                  </a:lnTo>
                  <a:lnTo>
                    <a:pt x="213" y="284"/>
                  </a:lnTo>
                  <a:lnTo>
                    <a:pt x="206" y="284"/>
                  </a:lnTo>
                  <a:lnTo>
                    <a:pt x="190" y="282"/>
                  </a:lnTo>
                  <a:lnTo>
                    <a:pt x="187" y="281"/>
                  </a:lnTo>
                  <a:lnTo>
                    <a:pt x="168" y="281"/>
                  </a:lnTo>
                  <a:lnTo>
                    <a:pt x="164" y="282"/>
                  </a:lnTo>
                  <a:lnTo>
                    <a:pt x="157" y="278"/>
                  </a:lnTo>
                  <a:lnTo>
                    <a:pt x="152" y="287"/>
                  </a:lnTo>
                  <a:lnTo>
                    <a:pt x="155" y="295"/>
                  </a:lnTo>
                  <a:lnTo>
                    <a:pt x="148" y="301"/>
                  </a:lnTo>
                  <a:lnTo>
                    <a:pt x="145" y="293"/>
                  </a:lnTo>
                  <a:lnTo>
                    <a:pt x="140" y="287"/>
                  </a:lnTo>
                  <a:lnTo>
                    <a:pt x="138" y="279"/>
                  </a:lnTo>
                  <a:lnTo>
                    <a:pt x="129" y="273"/>
                  </a:lnTo>
                  <a:lnTo>
                    <a:pt x="120" y="257"/>
                  </a:lnTo>
                  <a:lnTo>
                    <a:pt x="114" y="241"/>
                  </a:lnTo>
                  <a:lnTo>
                    <a:pt x="102" y="228"/>
                  </a:lnTo>
                  <a:lnTo>
                    <a:pt x="95" y="225"/>
                  </a:lnTo>
                  <a:lnTo>
                    <a:pt x="82" y="207"/>
                  </a:lnTo>
                  <a:lnTo>
                    <a:pt x="80" y="194"/>
                  </a:lnTo>
                  <a:lnTo>
                    <a:pt x="80" y="183"/>
                  </a:lnTo>
                  <a:lnTo>
                    <a:pt x="69" y="161"/>
                  </a:lnTo>
                  <a:lnTo>
                    <a:pt x="61" y="154"/>
                  </a:lnTo>
                  <a:lnTo>
                    <a:pt x="52" y="150"/>
                  </a:lnTo>
                  <a:lnTo>
                    <a:pt x="46" y="139"/>
                  </a:lnTo>
                  <a:lnTo>
                    <a:pt x="46" y="135"/>
                  </a:lnTo>
                  <a:lnTo>
                    <a:pt x="41" y="125"/>
                  </a:lnTo>
                  <a:lnTo>
                    <a:pt x="35" y="121"/>
                  </a:lnTo>
                  <a:lnTo>
                    <a:pt x="28" y="107"/>
                  </a:lnTo>
                  <a:lnTo>
                    <a:pt x="17" y="91"/>
                  </a:lnTo>
                  <a:lnTo>
                    <a:pt x="8" y="79"/>
                  </a:lnTo>
                  <a:lnTo>
                    <a:pt x="0" y="79"/>
                  </a:lnTo>
                  <a:lnTo>
                    <a:pt x="1" y="68"/>
                  </a:lnTo>
                  <a:lnTo>
                    <a:pt x="1" y="61"/>
                  </a:lnTo>
                  <a:lnTo>
                    <a:pt x="3" y="53"/>
                  </a:lnTo>
                  <a:lnTo>
                    <a:pt x="21" y="57"/>
                  </a:lnTo>
                  <a:lnTo>
                    <a:pt x="27" y="51"/>
                  </a:lnTo>
                  <a:lnTo>
                    <a:pt x="31" y="44"/>
                  </a:lnTo>
                  <a:lnTo>
                    <a:pt x="43" y="41"/>
                  </a:lnTo>
                  <a:lnTo>
                    <a:pt x="45" y="35"/>
                  </a:lnTo>
                  <a:lnTo>
                    <a:pt x="50" y="32"/>
                  </a:lnTo>
                  <a:lnTo>
                    <a:pt x="32" y="13"/>
                  </a:lnTo>
                  <a:lnTo>
                    <a:pt x="63" y="3"/>
                  </a:lnTo>
                  <a:lnTo>
                    <a:pt x="65" y="0"/>
                  </a:lnTo>
                  <a:lnTo>
                    <a:pt x="86" y="5"/>
                  </a:lnTo>
                  <a:lnTo>
                    <a:pt x="111" y="19"/>
                  </a:lnTo>
                  <a:lnTo>
                    <a:pt x="161" y="57"/>
                  </a:lnTo>
                  <a:lnTo>
                    <a:pt x="191" y="59"/>
                  </a:lnTo>
                  <a:lnTo>
                    <a:pt x="191" y="5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1" name="Freeform 193">
              <a:extLst>
                <a:ext uri="{FF2B5EF4-FFF2-40B4-BE49-F238E27FC236}">
                  <a16:creationId xmlns:a16="http://schemas.microsoft.com/office/drawing/2014/main" id="{1A38B427-8099-EA2F-2171-61874CF864BC}"/>
                </a:ext>
              </a:extLst>
            </p:cNvPr>
            <p:cNvSpPr>
              <a:spLocks/>
            </p:cNvSpPr>
            <p:nvPr/>
          </p:nvSpPr>
          <p:spPr bwMode="auto">
            <a:xfrm>
              <a:off x="8320193" y="3746204"/>
              <a:ext cx="428532" cy="404720"/>
            </a:xfrm>
            <a:custGeom>
              <a:avLst/>
              <a:gdLst>
                <a:gd name="T0" fmla="*/ 238 w 270"/>
                <a:gd name="T1" fmla="*/ 161 h 255"/>
                <a:gd name="T2" fmla="*/ 223 w 270"/>
                <a:gd name="T3" fmla="*/ 189 h 255"/>
                <a:gd name="T4" fmla="*/ 214 w 270"/>
                <a:gd name="T5" fmla="*/ 211 h 255"/>
                <a:gd name="T6" fmla="*/ 202 w 270"/>
                <a:gd name="T7" fmla="*/ 237 h 255"/>
                <a:gd name="T8" fmla="*/ 200 w 270"/>
                <a:gd name="T9" fmla="*/ 239 h 255"/>
                <a:gd name="T10" fmla="*/ 197 w 270"/>
                <a:gd name="T11" fmla="*/ 222 h 255"/>
                <a:gd name="T12" fmla="*/ 186 w 270"/>
                <a:gd name="T13" fmla="*/ 202 h 255"/>
                <a:gd name="T14" fmla="*/ 180 w 270"/>
                <a:gd name="T15" fmla="*/ 186 h 255"/>
                <a:gd name="T16" fmla="*/ 169 w 270"/>
                <a:gd name="T17" fmla="*/ 191 h 255"/>
                <a:gd name="T18" fmla="*/ 175 w 270"/>
                <a:gd name="T19" fmla="*/ 208 h 255"/>
                <a:gd name="T20" fmla="*/ 158 w 270"/>
                <a:gd name="T21" fmla="*/ 232 h 255"/>
                <a:gd name="T22" fmla="*/ 135 w 270"/>
                <a:gd name="T23" fmla="*/ 223 h 255"/>
                <a:gd name="T24" fmla="*/ 128 w 270"/>
                <a:gd name="T25" fmla="*/ 233 h 255"/>
                <a:gd name="T26" fmla="*/ 119 w 270"/>
                <a:gd name="T27" fmla="*/ 240 h 255"/>
                <a:gd name="T28" fmla="*/ 100 w 270"/>
                <a:gd name="T29" fmla="*/ 237 h 255"/>
                <a:gd name="T30" fmla="*/ 82 w 270"/>
                <a:gd name="T31" fmla="*/ 239 h 255"/>
                <a:gd name="T32" fmla="*/ 69 w 270"/>
                <a:gd name="T33" fmla="*/ 226 h 255"/>
                <a:gd name="T34" fmla="*/ 53 w 270"/>
                <a:gd name="T35" fmla="*/ 224 h 255"/>
                <a:gd name="T36" fmla="*/ 45 w 270"/>
                <a:gd name="T37" fmla="*/ 249 h 255"/>
                <a:gd name="T38" fmla="*/ 34 w 270"/>
                <a:gd name="T39" fmla="*/ 255 h 255"/>
                <a:gd name="T40" fmla="*/ 27 w 270"/>
                <a:gd name="T41" fmla="*/ 248 h 255"/>
                <a:gd name="T42" fmla="*/ 28 w 270"/>
                <a:gd name="T43" fmla="*/ 235 h 255"/>
                <a:gd name="T44" fmla="*/ 18 w 270"/>
                <a:gd name="T45" fmla="*/ 215 h 255"/>
                <a:gd name="T46" fmla="*/ 16 w 270"/>
                <a:gd name="T47" fmla="*/ 202 h 255"/>
                <a:gd name="T48" fmla="*/ 9 w 270"/>
                <a:gd name="T49" fmla="*/ 185 h 255"/>
                <a:gd name="T50" fmla="*/ 0 w 270"/>
                <a:gd name="T51" fmla="*/ 180 h 255"/>
                <a:gd name="T52" fmla="*/ 6 w 270"/>
                <a:gd name="T53" fmla="*/ 165 h 255"/>
                <a:gd name="T54" fmla="*/ 9 w 270"/>
                <a:gd name="T55" fmla="*/ 151 h 255"/>
                <a:gd name="T56" fmla="*/ 9 w 270"/>
                <a:gd name="T57" fmla="*/ 135 h 255"/>
                <a:gd name="T58" fmla="*/ 31 w 270"/>
                <a:gd name="T59" fmla="*/ 122 h 255"/>
                <a:gd name="T60" fmla="*/ 28 w 270"/>
                <a:gd name="T61" fmla="*/ 39 h 255"/>
                <a:gd name="T62" fmla="*/ 45 w 270"/>
                <a:gd name="T63" fmla="*/ 0 h 255"/>
                <a:gd name="T64" fmla="*/ 175 w 270"/>
                <a:gd name="T65" fmla="*/ 0 h 255"/>
                <a:gd name="T66" fmla="*/ 246 w 270"/>
                <a:gd name="T67" fmla="*/ 20 h 255"/>
                <a:gd name="T68" fmla="*/ 246 w 270"/>
                <a:gd name="T69" fmla="*/ 43 h 255"/>
                <a:gd name="T70" fmla="*/ 260 w 270"/>
                <a:gd name="T71" fmla="*/ 70 h 255"/>
                <a:gd name="T72" fmla="*/ 262 w 270"/>
                <a:gd name="T73" fmla="*/ 88 h 255"/>
                <a:gd name="T74" fmla="*/ 245 w 270"/>
                <a:gd name="T75" fmla="*/ 97 h 255"/>
                <a:gd name="T76" fmla="*/ 238 w 270"/>
                <a:gd name="T77" fmla="*/ 137 h 255"/>
                <a:gd name="T78" fmla="*/ 240 w 270"/>
                <a:gd name="T79" fmla="*/ 14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0" h="255">
                  <a:moveTo>
                    <a:pt x="240" y="145"/>
                  </a:moveTo>
                  <a:lnTo>
                    <a:pt x="238" y="161"/>
                  </a:lnTo>
                  <a:lnTo>
                    <a:pt x="232" y="180"/>
                  </a:lnTo>
                  <a:lnTo>
                    <a:pt x="223" y="189"/>
                  </a:lnTo>
                  <a:lnTo>
                    <a:pt x="216" y="204"/>
                  </a:lnTo>
                  <a:lnTo>
                    <a:pt x="214" y="211"/>
                  </a:lnTo>
                  <a:lnTo>
                    <a:pt x="206" y="217"/>
                  </a:lnTo>
                  <a:lnTo>
                    <a:pt x="202" y="237"/>
                  </a:lnTo>
                  <a:lnTo>
                    <a:pt x="202" y="239"/>
                  </a:lnTo>
                  <a:lnTo>
                    <a:pt x="200" y="239"/>
                  </a:lnTo>
                  <a:lnTo>
                    <a:pt x="200" y="229"/>
                  </a:lnTo>
                  <a:lnTo>
                    <a:pt x="197" y="222"/>
                  </a:lnTo>
                  <a:lnTo>
                    <a:pt x="189" y="215"/>
                  </a:lnTo>
                  <a:lnTo>
                    <a:pt x="186" y="202"/>
                  </a:lnTo>
                  <a:lnTo>
                    <a:pt x="189" y="187"/>
                  </a:lnTo>
                  <a:lnTo>
                    <a:pt x="180" y="186"/>
                  </a:lnTo>
                  <a:lnTo>
                    <a:pt x="180" y="190"/>
                  </a:lnTo>
                  <a:lnTo>
                    <a:pt x="169" y="191"/>
                  </a:lnTo>
                  <a:lnTo>
                    <a:pt x="174" y="197"/>
                  </a:lnTo>
                  <a:lnTo>
                    <a:pt x="175" y="208"/>
                  </a:lnTo>
                  <a:lnTo>
                    <a:pt x="166" y="219"/>
                  </a:lnTo>
                  <a:lnTo>
                    <a:pt x="158" y="232"/>
                  </a:lnTo>
                  <a:lnTo>
                    <a:pt x="150" y="234"/>
                  </a:lnTo>
                  <a:lnTo>
                    <a:pt x="135" y="223"/>
                  </a:lnTo>
                  <a:lnTo>
                    <a:pt x="129" y="227"/>
                  </a:lnTo>
                  <a:lnTo>
                    <a:pt x="128" y="233"/>
                  </a:lnTo>
                  <a:lnTo>
                    <a:pt x="119" y="237"/>
                  </a:lnTo>
                  <a:lnTo>
                    <a:pt x="119" y="240"/>
                  </a:lnTo>
                  <a:lnTo>
                    <a:pt x="102" y="240"/>
                  </a:lnTo>
                  <a:lnTo>
                    <a:pt x="100" y="237"/>
                  </a:lnTo>
                  <a:lnTo>
                    <a:pt x="88" y="236"/>
                  </a:lnTo>
                  <a:lnTo>
                    <a:pt x="82" y="239"/>
                  </a:lnTo>
                  <a:lnTo>
                    <a:pt x="77" y="237"/>
                  </a:lnTo>
                  <a:lnTo>
                    <a:pt x="69" y="226"/>
                  </a:lnTo>
                  <a:lnTo>
                    <a:pt x="66" y="221"/>
                  </a:lnTo>
                  <a:lnTo>
                    <a:pt x="53" y="224"/>
                  </a:lnTo>
                  <a:lnTo>
                    <a:pt x="49" y="232"/>
                  </a:lnTo>
                  <a:lnTo>
                    <a:pt x="45" y="249"/>
                  </a:lnTo>
                  <a:lnTo>
                    <a:pt x="39" y="253"/>
                  </a:lnTo>
                  <a:lnTo>
                    <a:pt x="34" y="255"/>
                  </a:lnTo>
                  <a:lnTo>
                    <a:pt x="32" y="254"/>
                  </a:lnTo>
                  <a:lnTo>
                    <a:pt x="27" y="248"/>
                  </a:lnTo>
                  <a:lnTo>
                    <a:pt x="26" y="242"/>
                  </a:lnTo>
                  <a:lnTo>
                    <a:pt x="28" y="235"/>
                  </a:lnTo>
                  <a:lnTo>
                    <a:pt x="28" y="227"/>
                  </a:lnTo>
                  <a:lnTo>
                    <a:pt x="18" y="215"/>
                  </a:lnTo>
                  <a:lnTo>
                    <a:pt x="16" y="207"/>
                  </a:lnTo>
                  <a:lnTo>
                    <a:pt x="16" y="202"/>
                  </a:lnTo>
                  <a:lnTo>
                    <a:pt x="10" y="197"/>
                  </a:lnTo>
                  <a:lnTo>
                    <a:pt x="9" y="185"/>
                  </a:lnTo>
                  <a:lnTo>
                    <a:pt x="6" y="178"/>
                  </a:lnTo>
                  <a:lnTo>
                    <a:pt x="0" y="180"/>
                  </a:lnTo>
                  <a:lnTo>
                    <a:pt x="2" y="172"/>
                  </a:lnTo>
                  <a:lnTo>
                    <a:pt x="6" y="165"/>
                  </a:lnTo>
                  <a:lnTo>
                    <a:pt x="3" y="157"/>
                  </a:lnTo>
                  <a:lnTo>
                    <a:pt x="9" y="151"/>
                  </a:lnTo>
                  <a:lnTo>
                    <a:pt x="6" y="146"/>
                  </a:lnTo>
                  <a:lnTo>
                    <a:pt x="9" y="135"/>
                  </a:lnTo>
                  <a:lnTo>
                    <a:pt x="17" y="120"/>
                  </a:lnTo>
                  <a:lnTo>
                    <a:pt x="31" y="122"/>
                  </a:lnTo>
                  <a:lnTo>
                    <a:pt x="28" y="46"/>
                  </a:lnTo>
                  <a:lnTo>
                    <a:pt x="28" y="39"/>
                  </a:lnTo>
                  <a:lnTo>
                    <a:pt x="46" y="39"/>
                  </a:lnTo>
                  <a:lnTo>
                    <a:pt x="45" y="0"/>
                  </a:lnTo>
                  <a:lnTo>
                    <a:pt x="112" y="0"/>
                  </a:lnTo>
                  <a:lnTo>
                    <a:pt x="175" y="0"/>
                  </a:lnTo>
                  <a:lnTo>
                    <a:pt x="240" y="0"/>
                  </a:lnTo>
                  <a:lnTo>
                    <a:pt x="246" y="20"/>
                  </a:lnTo>
                  <a:lnTo>
                    <a:pt x="243" y="23"/>
                  </a:lnTo>
                  <a:lnTo>
                    <a:pt x="246" y="43"/>
                  </a:lnTo>
                  <a:lnTo>
                    <a:pt x="254" y="65"/>
                  </a:lnTo>
                  <a:lnTo>
                    <a:pt x="260" y="70"/>
                  </a:lnTo>
                  <a:lnTo>
                    <a:pt x="270" y="77"/>
                  </a:lnTo>
                  <a:lnTo>
                    <a:pt x="262" y="88"/>
                  </a:lnTo>
                  <a:lnTo>
                    <a:pt x="250" y="91"/>
                  </a:lnTo>
                  <a:lnTo>
                    <a:pt x="245" y="97"/>
                  </a:lnTo>
                  <a:lnTo>
                    <a:pt x="244" y="109"/>
                  </a:lnTo>
                  <a:lnTo>
                    <a:pt x="238" y="137"/>
                  </a:lnTo>
                  <a:lnTo>
                    <a:pt x="240" y="145"/>
                  </a:lnTo>
                  <a:lnTo>
                    <a:pt x="240" y="14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2" name="Freeform 194">
              <a:extLst>
                <a:ext uri="{FF2B5EF4-FFF2-40B4-BE49-F238E27FC236}">
                  <a16:creationId xmlns:a16="http://schemas.microsoft.com/office/drawing/2014/main" id="{C371E6DE-147C-39C7-6503-9387036ED9E3}"/>
                </a:ext>
              </a:extLst>
            </p:cNvPr>
            <p:cNvSpPr>
              <a:spLocks/>
            </p:cNvSpPr>
            <p:nvPr/>
          </p:nvSpPr>
          <p:spPr bwMode="auto">
            <a:xfrm>
              <a:off x="8374157" y="4041412"/>
              <a:ext cx="304734" cy="263465"/>
            </a:xfrm>
            <a:custGeom>
              <a:avLst/>
              <a:gdLst>
                <a:gd name="T0" fmla="*/ 169 w 192"/>
                <a:gd name="T1" fmla="*/ 68 h 166"/>
                <a:gd name="T2" fmla="*/ 157 w 192"/>
                <a:gd name="T3" fmla="*/ 74 h 166"/>
                <a:gd name="T4" fmla="*/ 162 w 192"/>
                <a:gd name="T5" fmla="*/ 86 h 166"/>
                <a:gd name="T6" fmla="*/ 174 w 192"/>
                <a:gd name="T7" fmla="*/ 103 h 166"/>
                <a:gd name="T8" fmla="*/ 192 w 192"/>
                <a:gd name="T9" fmla="*/ 128 h 166"/>
                <a:gd name="T10" fmla="*/ 171 w 192"/>
                <a:gd name="T11" fmla="*/ 152 h 166"/>
                <a:gd name="T12" fmla="*/ 149 w 192"/>
                <a:gd name="T13" fmla="*/ 161 h 166"/>
                <a:gd name="T14" fmla="*/ 125 w 192"/>
                <a:gd name="T15" fmla="*/ 161 h 166"/>
                <a:gd name="T16" fmla="*/ 103 w 192"/>
                <a:gd name="T17" fmla="*/ 154 h 166"/>
                <a:gd name="T18" fmla="*/ 89 w 192"/>
                <a:gd name="T19" fmla="*/ 149 h 166"/>
                <a:gd name="T20" fmla="*/ 78 w 192"/>
                <a:gd name="T21" fmla="*/ 151 h 166"/>
                <a:gd name="T22" fmla="*/ 59 w 192"/>
                <a:gd name="T23" fmla="*/ 134 h 166"/>
                <a:gd name="T24" fmla="*/ 43 w 192"/>
                <a:gd name="T25" fmla="*/ 119 h 166"/>
                <a:gd name="T26" fmla="*/ 32 w 192"/>
                <a:gd name="T27" fmla="*/ 100 h 166"/>
                <a:gd name="T28" fmla="*/ 21 w 192"/>
                <a:gd name="T29" fmla="*/ 84 h 166"/>
                <a:gd name="T30" fmla="*/ 0 w 192"/>
                <a:gd name="T31" fmla="*/ 69 h 166"/>
                <a:gd name="T32" fmla="*/ 11 w 192"/>
                <a:gd name="T33" fmla="*/ 63 h 166"/>
                <a:gd name="T34" fmla="*/ 19 w 192"/>
                <a:gd name="T35" fmla="*/ 38 h 166"/>
                <a:gd name="T36" fmla="*/ 35 w 192"/>
                <a:gd name="T37" fmla="*/ 40 h 166"/>
                <a:gd name="T38" fmla="*/ 48 w 192"/>
                <a:gd name="T39" fmla="*/ 53 h 166"/>
                <a:gd name="T40" fmla="*/ 66 w 192"/>
                <a:gd name="T41" fmla="*/ 51 h 166"/>
                <a:gd name="T42" fmla="*/ 85 w 192"/>
                <a:gd name="T43" fmla="*/ 54 h 166"/>
                <a:gd name="T44" fmla="*/ 94 w 192"/>
                <a:gd name="T45" fmla="*/ 47 h 166"/>
                <a:gd name="T46" fmla="*/ 101 w 192"/>
                <a:gd name="T47" fmla="*/ 37 h 166"/>
                <a:gd name="T48" fmla="*/ 124 w 192"/>
                <a:gd name="T49" fmla="*/ 46 h 166"/>
                <a:gd name="T50" fmla="*/ 141 w 192"/>
                <a:gd name="T51" fmla="*/ 22 h 166"/>
                <a:gd name="T52" fmla="*/ 135 w 192"/>
                <a:gd name="T53" fmla="*/ 5 h 166"/>
                <a:gd name="T54" fmla="*/ 146 w 192"/>
                <a:gd name="T55" fmla="*/ 0 h 166"/>
                <a:gd name="T56" fmla="*/ 152 w 192"/>
                <a:gd name="T57" fmla="*/ 16 h 166"/>
                <a:gd name="T58" fmla="*/ 163 w 192"/>
                <a:gd name="T59" fmla="*/ 36 h 166"/>
                <a:gd name="T60" fmla="*/ 166 w 192"/>
                <a:gd name="T61" fmla="*/ 53 h 166"/>
                <a:gd name="T62" fmla="*/ 168 w 192"/>
                <a:gd name="T63"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 h="166">
                  <a:moveTo>
                    <a:pt x="168" y="53"/>
                  </a:moveTo>
                  <a:lnTo>
                    <a:pt x="169" y="68"/>
                  </a:lnTo>
                  <a:lnTo>
                    <a:pt x="166" y="74"/>
                  </a:lnTo>
                  <a:lnTo>
                    <a:pt x="157" y="74"/>
                  </a:lnTo>
                  <a:lnTo>
                    <a:pt x="152" y="85"/>
                  </a:lnTo>
                  <a:lnTo>
                    <a:pt x="162" y="86"/>
                  </a:lnTo>
                  <a:lnTo>
                    <a:pt x="171" y="96"/>
                  </a:lnTo>
                  <a:lnTo>
                    <a:pt x="174" y="103"/>
                  </a:lnTo>
                  <a:lnTo>
                    <a:pt x="182" y="108"/>
                  </a:lnTo>
                  <a:lnTo>
                    <a:pt x="192" y="128"/>
                  </a:lnTo>
                  <a:lnTo>
                    <a:pt x="181" y="141"/>
                  </a:lnTo>
                  <a:lnTo>
                    <a:pt x="171" y="152"/>
                  </a:lnTo>
                  <a:lnTo>
                    <a:pt x="160" y="161"/>
                  </a:lnTo>
                  <a:lnTo>
                    <a:pt x="149" y="161"/>
                  </a:lnTo>
                  <a:lnTo>
                    <a:pt x="135" y="165"/>
                  </a:lnTo>
                  <a:lnTo>
                    <a:pt x="125" y="161"/>
                  </a:lnTo>
                  <a:lnTo>
                    <a:pt x="118" y="166"/>
                  </a:lnTo>
                  <a:lnTo>
                    <a:pt x="103" y="154"/>
                  </a:lnTo>
                  <a:lnTo>
                    <a:pt x="98" y="145"/>
                  </a:lnTo>
                  <a:lnTo>
                    <a:pt x="89" y="149"/>
                  </a:lnTo>
                  <a:lnTo>
                    <a:pt x="82" y="148"/>
                  </a:lnTo>
                  <a:lnTo>
                    <a:pt x="78" y="151"/>
                  </a:lnTo>
                  <a:lnTo>
                    <a:pt x="69" y="149"/>
                  </a:lnTo>
                  <a:lnTo>
                    <a:pt x="59" y="134"/>
                  </a:lnTo>
                  <a:lnTo>
                    <a:pt x="57" y="128"/>
                  </a:lnTo>
                  <a:lnTo>
                    <a:pt x="43" y="119"/>
                  </a:lnTo>
                  <a:lnTo>
                    <a:pt x="40" y="108"/>
                  </a:lnTo>
                  <a:lnTo>
                    <a:pt x="32" y="100"/>
                  </a:lnTo>
                  <a:lnTo>
                    <a:pt x="21" y="91"/>
                  </a:lnTo>
                  <a:lnTo>
                    <a:pt x="21" y="84"/>
                  </a:lnTo>
                  <a:lnTo>
                    <a:pt x="12" y="76"/>
                  </a:lnTo>
                  <a:lnTo>
                    <a:pt x="0" y="69"/>
                  </a:lnTo>
                  <a:lnTo>
                    <a:pt x="5" y="67"/>
                  </a:lnTo>
                  <a:lnTo>
                    <a:pt x="11" y="63"/>
                  </a:lnTo>
                  <a:lnTo>
                    <a:pt x="15" y="46"/>
                  </a:lnTo>
                  <a:lnTo>
                    <a:pt x="19" y="38"/>
                  </a:lnTo>
                  <a:lnTo>
                    <a:pt x="32" y="35"/>
                  </a:lnTo>
                  <a:lnTo>
                    <a:pt x="35" y="40"/>
                  </a:lnTo>
                  <a:lnTo>
                    <a:pt x="43" y="51"/>
                  </a:lnTo>
                  <a:lnTo>
                    <a:pt x="48" y="53"/>
                  </a:lnTo>
                  <a:lnTo>
                    <a:pt x="54" y="50"/>
                  </a:lnTo>
                  <a:lnTo>
                    <a:pt x="66" y="51"/>
                  </a:lnTo>
                  <a:lnTo>
                    <a:pt x="68" y="54"/>
                  </a:lnTo>
                  <a:lnTo>
                    <a:pt x="85" y="54"/>
                  </a:lnTo>
                  <a:lnTo>
                    <a:pt x="85" y="51"/>
                  </a:lnTo>
                  <a:lnTo>
                    <a:pt x="94" y="47"/>
                  </a:lnTo>
                  <a:lnTo>
                    <a:pt x="95" y="41"/>
                  </a:lnTo>
                  <a:lnTo>
                    <a:pt x="101" y="37"/>
                  </a:lnTo>
                  <a:lnTo>
                    <a:pt x="116" y="48"/>
                  </a:lnTo>
                  <a:lnTo>
                    <a:pt x="124" y="46"/>
                  </a:lnTo>
                  <a:lnTo>
                    <a:pt x="132" y="33"/>
                  </a:lnTo>
                  <a:lnTo>
                    <a:pt x="141" y="22"/>
                  </a:lnTo>
                  <a:lnTo>
                    <a:pt x="140" y="11"/>
                  </a:lnTo>
                  <a:lnTo>
                    <a:pt x="135" y="5"/>
                  </a:lnTo>
                  <a:lnTo>
                    <a:pt x="146" y="4"/>
                  </a:lnTo>
                  <a:lnTo>
                    <a:pt x="146" y="0"/>
                  </a:lnTo>
                  <a:lnTo>
                    <a:pt x="155" y="1"/>
                  </a:lnTo>
                  <a:lnTo>
                    <a:pt x="152" y="16"/>
                  </a:lnTo>
                  <a:lnTo>
                    <a:pt x="155" y="29"/>
                  </a:lnTo>
                  <a:lnTo>
                    <a:pt x="163" y="36"/>
                  </a:lnTo>
                  <a:lnTo>
                    <a:pt x="166" y="43"/>
                  </a:lnTo>
                  <a:lnTo>
                    <a:pt x="166" y="53"/>
                  </a:lnTo>
                  <a:lnTo>
                    <a:pt x="168" y="53"/>
                  </a:lnTo>
                  <a:lnTo>
                    <a:pt x="168" y="5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3" name="Freeform 195">
              <a:extLst>
                <a:ext uri="{FF2B5EF4-FFF2-40B4-BE49-F238E27FC236}">
                  <a16:creationId xmlns:a16="http://schemas.microsoft.com/office/drawing/2014/main" id="{8315A5F9-CE1A-4101-569B-E03372444591}"/>
                </a:ext>
              </a:extLst>
            </p:cNvPr>
            <p:cNvSpPr>
              <a:spLocks/>
            </p:cNvSpPr>
            <p:nvPr/>
          </p:nvSpPr>
          <p:spPr bwMode="auto">
            <a:xfrm>
              <a:off x="7275846" y="3909680"/>
              <a:ext cx="160302" cy="128558"/>
            </a:xfrm>
            <a:custGeom>
              <a:avLst/>
              <a:gdLst>
                <a:gd name="T0" fmla="*/ 90 w 101"/>
                <a:gd name="T1" fmla="*/ 38 h 81"/>
                <a:gd name="T2" fmla="*/ 91 w 101"/>
                <a:gd name="T3" fmla="*/ 50 h 81"/>
                <a:gd name="T4" fmla="*/ 94 w 101"/>
                <a:gd name="T5" fmla="*/ 61 h 81"/>
                <a:gd name="T6" fmla="*/ 100 w 101"/>
                <a:gd name="T7" fmla="*/ 66 h 81"/>
                <a:gd name="T8" fmla="*/ 101 w 101"/>
                <a:gd name="T9" fmla="*/ 74 h 81"/>
                <a:gd name="T10" fmla="*/ 100 w 101"/>
                <a:gd name="T11" fmla="*/ 79 h 81"/>
                <a:gd name="T12" fmla="*/ 98 w 101"/>
                <a:gd name="T13" fmla="*/ 80 h 81"/>
                <a:gd name="T14" fmla="*/ 88 w 101"/>
                <a:gd name="T15" fmla="*/ 79 h 81"/>
                <a:gd name="T16" fmla="*/ 88 w 101"/>
                <a:gd name="T17" fmla="*/ 81 h 81"/>
                <a:gd name="T18" fmla="*/ 84 w 101"/>
                <a:gd name="T19" fmla="*/ 81 h 81"/>
                <a:gd name="T20" fmla="*/ 72 w 101"/>
                <a:gd name="T21" fmla="*/ 77 h 81"/>
                <a:gd name="T22" fmla="*/ 64 w 101"/>
                <a:gd name="T23" fmla="*/ 77 h 81"/>
                <a:gd name="T24" fmla="*/ 33 w 101"/>
                <a:gd name="T25" fmla="*/ 76 h 81"/>
                <a:gd name="T26" fmla="*/ 28 w 101"/>
                <a:gd name="T27" fmla="*/ 78 h 81"/>
                <a:gd name="T28" fmla="*/ 23 w 101"/>
                <a:gd name="T29" fmla="*/ 77 h 81"/>
                <a:gd name="T30" fmla="*/ 14 w 101"/>
                <a:gd name="T31" fmla="*/ 80 h 81"/>
                <a:gd name="T32" fmla="*/ 11 w 101"/>
                <a:gd name="T33" fmla="*/ 66 h 81"/>
                <a:gd name="T34" fmla="*/ 27 w 101"/>
                <a:gd name="T35" fmla="*/ 66 h 81"/>
                <a:gd name="T36" fmla="*/ 31 w 101"/>
                <a:gd name="T37" fmla="*/ 63 h 81"/>
                <a:gd name="T38" fmla="*/ 34 w 101"/>
                <a:gd name="T39" fmla="*/ 63 h 81"/>
                <a:gd name="T40" fmla="*/ 40 w 101"/>
                <a:gd name="T41" fmla="*/ 59 h 81"/>
                <a:gd name="T42" fmla="*/ 47 w 101"/>
                <a:gd name="T43" fmla="*/ 63 h 81"/>
                <a:gd name="T44" fmla="*/ 54 w 101"/>
                <a:gd name="T45" fmla="*/ 63 h 81"/>
                <a:gd name="T46" fmla="*/ 62 w 101"/>
                <a:gd name="T47" fmla="*/ 59 h 81"/>
                <a:gd name="T48" fmla="*/ 59 w 101"/>
                <a:gd name="T49" fmla="*/ 54 h 81"/>
                <a:gd name="T50" fmla="*/ 53 w 101"/>
                <a:gd name="T51" fmla="*/ 57 h 81"/>
                <a:gd name="T52" fmla="*/ 48 w 101"/>
                <a:gd name="T53" fmla="*/ 57 h 81"/>
                <a:gd name="T54" fmla="*/ 41 w 101"/>
                <a:gd name="T55" fmla="*/ 52 h 81"/>
                <a:gd name="T56" fmla="*/ 36 w 101"/>
                <a:gd name="T57" fmla="*/ 52 h 81"/>
                <a:gd name="T58" fmla="*/ 32 w 101"/>
                <a:gd name="T59" fmla="*/ 57 h 81"/>
                <a:gd name="T60" fmla="*/ 14 w 101"/>
                <a:gd name="T61" fmla="*/ 57 h 81"/>
                <a:gd name="T62" fmla="*/ 7 w 101"/>
                <a:gd name="T63" fmla="*/ 42 h 81"/>
                <a:gd name="T64" fmla="*/ 0 w 101"/>
                <a:gd name="T65" fmla="*/ 36 h 81"/>
                <a:gd name="T66" fmla="*/ 7 w 101"/>
                <a:gd name="T67" fmla="*/ 32 h 81"/>
                <a:gd name="T68" fmla="*/ 15 w 101"/>
                <a:gd name="T69" fmla="*/ 19 h 81"/>
                <a:gd name="T70" fmla="*/ 19 w 101"/>
                <a:gd name="T71" fmla="*/ 9 h 81"/>
                <a:gd name="T72" fmla="*/ 25 w 101"/>
                <a:gd name="T73" fmla="*/ 3 h 81"/>
                <a:gd name="T74" fmla="*/ 33 w 101"/>
                <a:gd name="T75" fmla="*/ 5 h 81"/>
                <a:gd name="T76" fmla="*/ 41 w 101"/>
                <a:gd name="T77" fmla="*/ 0 h 81"/>
                <a:gd name="T78" fmla="*/ 51 w 101"/>
                <a:gd name="T79" fmla="*/ 0 h 81"/>
                <a:gd name="T80" fmla="*/ 59 w 101"/>
                <a:gd name="T81" fmla="*/ 5 h 81"/>
                <a:gd name="T82" fmla="*/ 69 w 101"/>
                <a:gd name="T83" fmla="*/ 11 h 81"/>
                <a:gd name="T84" fmla="*/ 80 w 101"/>
                <a:gd name="T85" fmla="*/ 25 h 81"/>
                <a:gd name="T86" fmla="*/ 90 w 101"/>
                <a:gd name="T87" fmla="*/ 38 h 81"/>
                <a:gd name="T88" fmla="*/ 90 w 101"/>
                <a:gd name="T89" fmla="*/ 3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81">
                  <a:moveTo>
                    <a:pt x="90" y="38"/>
                  </a:moveTo>
                  <a:lnTo>
                    <a:pt x="91" y="50"/>
                  </a:lnTo>
                  <a:lnTo>
                    <a:pt x="94" y="61"/>
                  </a:lnTo>
                  <a:lnTo>
                    <a:pt x="100" y="66"/>
                  </a:lnTo>
                  <a:lnTo>
                    <a:pt x="101" y="74"/>
                  </a:lnTo>
                  <a:lnTo>
                    <a:pt x="100" y="79"/>
                  </a:lnTo>
                  <a:lnTo>
                    <a:pt x="98" y="80"/>
                  </a:lnTo>
                  <a:lnTo>
                    <a:pt x="88" y="79"/>
                  </a:lnTo>
                  <a:lnTo>
                    <a:pt x="88" y="81"/>
                  </a:lnTo>
                  <a:lnTo>
                    <a:pt x="84" y="81"/>
                  </a:lnTo>
                  <a:lnTo>
                    <a:pt x="72" y="77"/>
                  </a:lnTo>
                  <a:lnTo>
                    <a:pt x="64" y="77"/>
                  </a:lnTo>
                  <a:lnTo>
                    <a:pt x="33" y="76"/>
                  </a:lnTo>
                  <a:lnTo>
                    <a:pt x="28" y="78"/>
                  </a:lnTo>
                  <a:lnTo>
                    <a:pt x="23" y="77"/>
                  </a:lnTo>
                  <a:lnTo>
                    <a:pt x="14" y="80"/>
                  </a:lnTo>
                  <a:lnTo>
                    <a:pt x="11" y="66"/>
                  </a:lnTo>
                  <a:lnTo>
                    <a:pt x="27" y="66"/>
                  </a:lnTo>
                  <a:lnTo>
                    <a:pt x="31" y="63"/>
                  </a:lnTo>
                  <a:lnTo>
                    <a:pt x="34" y="63"/>
                  </a:lnTo>
                  <a:lnTo>
                    <a:pt x="40" y="59"/>
                  </a:lnTo>
                  <a:lnTo>
                    <a:pt x="47" y="63"/>
                  </a:lnTo>
                  <a:lnTo>
                    <a:pt x="54" y="63"/>
                  </a:lnTo>
                  <a:lnTo>
                    <a:pt x="62" y="59"/>
                  </a:lnTo>
                  <a:lnTo>
                    <a:pt x="59" y="54"/>
                  </a:lnTo>
                  <a:lnTo>
                    <a:pt x="53" y="57"/>
                  </a:lnTo>
                  <a:lnTo>
                    <a:pt x="48" y="57"/>
                  </a:lnTo>
                  <a:lnTo>
                    <a:pt x="41" y="52"/>
                  </a:lnTo>
                  <a:lnTo>
                    <a:pt x="36" y="52"/>
                  </a:lnTo>
                  <a:lnTo>
                    <a:pt x="32" y="57"/>
                  </a:lnTo>
                  <a:lnTo>
                    <a:pt x="14" y="57"/>
                  </a:lnTo>
                  <a:lnTo>
                    <a:pt x="7" y="42"/>
                  </a:lnTo>
                  <a:lnTo>
                    <a:pt x="0" y="36"/>
                  </a:lnTo>
                  <a:lnTo>
                    <a:pt x="7" y="32"/>
                  </a:lnTo>
                  <a:lnTo>
                    <a:pt x="15" y="19"/>
                  </a:lnTo>
                  <a:lnTo>
                    <a:pt x="19" y="9"/>
                  </a:lnTo>
                  <a:lnTo>
                    <a:pt x="25" y="3"/>
                  </a:lnTo>
                  <a:lnTo>
                    <a:pt x="33" y="5"/>
                  </a:lnTo>
                  <a:lnTo>
                    <a:pt x="41" y="0"/>
                  </a:lnTo>
                  <a:lnTo>
                    <a:pt x="51" y="0"/>
                  </a:lnTo>
                  <a:lnTo>
                    <a:pt x="59" y="5"/>
                  </a:lnTo>
                  <a:lnTo>
                    <a:pt x="69" y="11"/>
                  </a:lnTo>
                  <a:lnTo>
                    <a:pt x="80" y="25"/>
                  </a:lnTo>
                  <a:lnTo>
                    <a:pt x="90" y="38"/>
                  </a:lnTo>
                  <a:lnTo>
                    <a:pt x="90" y="3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4" name="Freeform 196">
              <a:extLst>
                <a:ext uri="{FF2B5EF4-FFF2-40B4-BE49-F238E27FC236}">
                  <a16:creationId xmlns:a16="http://schemas.microsoft.com/office/drawing/2014/main" id="{19A11EFE-DBCB-A14A-0372-ADF4955B6B92}"/>
                </a:ext>
              </a:extLst>
            </p:cNvPr>
            <p:cNvSpPr>
              <a:spLocks/>
            </p:cNvSpPr>
            <p:nvPr/>
          </p:nvSpPr>
          <p:spPr bwMode="auto">
            <a:xfrm>
              <a:off x="7388534" y="4108072"/>
              <a:ext cx="79358" cy="98403"/>
            </a:xfrm>
            <a:custGeom>
              <a:avLst/>
              <a:gdLst>
                <a:gd name="T0" fmla="*/ 50 w 50"/>
                <a:gd name="T1" fmla="*/ 32 h 62"/>
                <a:gd name="T2" fmla="*/ 43 w 50"/>
                <a:gd name="T3" fmla="*/ 40 h 62"/>
                <a:gd name="T4" fmla="*/ 34 w 50"/>
                <a:gd name="T5" fmla="*/ 50 h 62"/>
                <a:gd name="T6" fmla="*/ 34 w 50"/>
                <a:gd name="T7" fmla="*/ 56 h 62"/>
                <a:gd name="T8" fmla="*/ 29 w 50"/>
                <a:gd name="T9" fmla="*/ 62 h 62"/>
                <a:gd name="T10" fmla="*/ 25 w 50"/>
                <a:gd name="T11" fmla="*/ 60 h 62"/>
                <a:gd name="T12" fmla="*/ 13 w 50"/>
                <a:gd name="T13" fmla="*/ 53 h 62"/>
                <a:gd name="T14" fmla="*/ 4 w 50"/>
                <a:gd name="T15" fmla="*/ 43 h 62"/>
                <a:gd name="T16" fmla="*/ 2 w 50"/>
                <a:gd name="T17" fmla="*/ 36 h 62"/>
                <a:gd name="T18" fmla="*/ 0 w 50"/>
                <a:gd name="T19" fmla="*/ 22 h 62"/>
                <a:gd name="T20" fmla="*/ 9 w 50"/>
                <a:gd name="T21" fmla="*/ 13 h 62"/>
                <a:gd name="T22" fmla="*/ 11 w 50"/>
                <a:gd name="T23" fmla="*/ 8 h 62"/>
                <a:gd name="T24" fmla="*/ 14 w 50"/>
                <a:gd name="T25" fmla="*/ 4 h 62"/>
                <a:gd name="T26" fmla="*/ 18 w 50"/>
                <a:gd name="T27" fmla="*/ 3 h 62"/>
                <a:gd name="T28" fmla="*/ 22 w 50"/>
                <a:gd name="T29" fmla="*/ 0 h 62"/>
                <a:gd name="T30" fmla="*/ 35 w 50"/>
                <a:gd name="T31" fmla="*/ 0 h 62"/>
                <a:gd name="T32" fmla="*/ 40 w 50"/>
                <a:gd name="T33" fmla="*/ 6 h 62"/>
                <a:gd name="T34" fmla="*/ 44 w 50"/>
                <a:gd name="T35" fmla="*/ 14 h 62"/>
                <a:gd name="T36" fmla="*/ 43 w 50"/>
                <a:gd name="T37" fmla="*/ 20 h 62"/>
                <a:gd name="T38" fmla="*/ 46 w 50"/>
                <a:gd name="T39" fmla="*/ 26 h 62"/>
                <a:gd name="T40" fmla="*/ 46 w 50"/>
                <a:gd name="T41" fmla="*/ 32 h 62"/>
                <a:gd name="T42" fmla="*/ 50 w 50"/>
                <a:gd name="T43" fmla="*/ 32 h 62"/>
                <a:gd name="T44" fmla="*/ 50 w 50"/>
                <a:gd name="T45"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62">
                  <a:moveTo>
                    <a:pt x="50" y="32"/>
                  </a:moveTo>
                  <a:lnTo>
                    <a:pt x="43" y="40"/>
                  </a:lnTo>
                  <a:lnTo>
                    <a:pt x="34" y="50"/>
                  </a:lnTo>
                  <a:lnTo>
                    <a:pt x="34" y="56"/>
                  </a:lnTo>
                  <a:lnTo>
                    <a:pt x="29" y="62"/>
                  </a:lnTo>
                  <a:lnTo>
                    <a:pt x="25" y="60"/>
                  </a:lnTo>
                  <a:lnTo>
                    <a:pt x="13" y="53"/>
                  </a:lnTo>
                  <a:lnTo>
                    <a:pt x="4" y="43"/>
                  </a:lnTo>
                  <a:lnTo>
                    <a:pt x="2" y="36"/>
                  </a:lnTo>
                  <a:lnTo>
                    <a:pt x="0" y="22"/>
                  </a:lnTo>
                  <a:lnTo>
                    <a:pt x="9" y="13"/>
                  </a:lnTo>
                  <a:lnTo>
                    <a:pt x="11" y="8"/>
                  </a:lnTo>
                  <a:lnTo>
                    <a:pt x="14" y="4"/>
                  </a:lnTo>
                  <a:lnTo>
                    <a:pt x="18" y="3"/>
                  </a:lnTo>
                  <a:lnTo>
                    <a:pt x="22" y="0"/>
                  </a:lnTo>
                  <a:lnTo>
                    <a:pt x="35" y="0"/>
                  </a:lnTo>
                  <a:lnTo>
                    <a:pt x="40" y="6"/>
                  </a:lnTo>
                  <a:lnTo>
                    <a:pt x="44" y="14"/>
                  </a:lnTo>
                  <a:lnTo>
                    <a:pt x="43" y="20"/>
                  </a:lnTo>
                  <a:lnTo>
                    <a:pt x="46" y="26"/>
                  </a:lnTo>
                  <a:lnTo>
                    <a:pt x="46" y="32"/>
                  </a:lnTo>
                  <a:lnTo>
                    <a:pt x="50" y="32"/>
                  </a:lnTo>
                  <a:lnTo>
                    <a:pt x="50" y="3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5" name="Freeform 197">
              <a:extLst>
                <a:ext uri="{FF2B5EF4-FFF2-40B4-BE49-F238E27FC236}">
                  <a16:creationId xmlns:a16="http://schemas.microsoft.com/office/drawing/2014/main" id="{CF5A2B45-A0C2-311D-9662-96109B284CAC}"/>
                </a:ext>
              </a:extLst>
            </p:cNvPr>
            <p:cNvSpPr>
              <a:spLocks/>
            </p:cNvSpPr>
            <p:nvPr/>
          </p:nvSpPr>
          <p:spPr bwMode="auto">
            <a:xfrm>
              <a:off x="5358563" y="3976339"/>
              <a:ext cx="63486" cy="38091"/>
            </a:xfrm>
            <a:custGeom>
              <a:avLst/>
              <a:gdLst>
                <a:gd name="T0" fmla="*/ 38 w 40"/>
                <a:gd name="T1" fmla="*/ 20 h 24"/>
                <a:gd name="T2" fmla="*/ 36 w 40"/>
                <a:gd name="T3" fmla="*/ 24 h 24"/>
                <a:gd name="T4" fmla="*/ 26 w 40"/>
                <a:gd name="T5" fmla="*/ 23 h 24"/>
                <a:gd name="T6" fmla="*/ 20 w 40"/>
                <a:gd name="T7" fmla="*/ 22 h 24"/>
                <a:gd name="T8" fmla="*/ 13 w 40"/>
                <a:gd name="T9" fmla="*/ 18 h 24"/>
                <a:gd name="T10" fmla="*/ 5 w 40"/>
                <a:gd name="T11" fmla="*/ 17 h 24"/>
                <a:gd name="T12" fmla="*/ 0 w 40"/>
                <a:gd name="T13" fmla="*/ 12 h 24"/>
                <a:gd name="T14" fmla="*/ 1 w 40"/>
                <a:gd name="T15" fmla="*/ 10 h 24"/>
                <a:gd name="T16" fmla="*/ 7 w 40"/>
                <a:gd name="T17" fmla="*/ 5 h 24"/>
                <a:gd name="T18" fmla="*/ 10 w 40"/>
                <a:gd name="T19" fmla="*/ 3 h 24"/>
                <a:gd name="T20" fmla="*/ 10 w 40"/>
                <a:gd name="T21" fmla="*/ 0 h 24"/>
                <a:gd name="T22" fmla="*/ 14 w 40"/>
                <a:gd name="T23" fmla="*/ 0 h 24"/>
                <a:gd name="T24" fmla="*/ 19 w 40"/>
                <a:gd name="T25" fmla="*/ 1 h 24"/>
                <a:gd name="T26" fmla="*/ 22 w 40"/>
                <a:gd name="T27" fmla="*/ 5 h 24"/>
                <a:gd name="T28" fmla="*/ 27 w 40"/>
                <a:gd name="T29" fmla="*/ 8 h 24"/>
                <a:gd name="T30" fmla="*/ 27 w 40"/>
                <a:gd name="T31" fmla="*/ 11 h 24"/>
                <a:gd name="T32" fmla="*/ 34 w 40"/>
                <a:gd name="T33" fmla="*/ 9 h 24"/>
                <a:gd name="T34" fmla="*/ 38 w 40"/>
                <a:gd name="T35" fmla="*/ 9 h 24"/>
                <a:gd name="T36" fmla="*/ 40 w 40"/>
                <a:gd name="T37" fmla="*/ 12 h 24"/>
                <a:gd name="T38" fmla="*/ 38 w 40"/>
                <a:gd name="T39" fmla="*/ 20 h 24"/>
                <a:gd name="T40" fmla="*/ 38 w 40"/>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4">
                  <a:moveTo>
                    <a:pt x="38" y="20"/>
                  </a:moveTo>
                  <a:lnTo>
                    <a:pt x="36" y="24"/>
                  </a:lnTo>
                  <a:lnTo>
                    <a:pt x="26" y="23"/>
                  </a:lnTo>
                  <a:lnTo>
                    <a:pt x="20" y="22"/>
                  </a:lnTo>
                  <a:lnTo>
                    <a:pt x="13" y="18"/>
                  </a:lnTo>
                  <a:lnTo>
                    <a:pt x="5" y="17"/>
                  </a:lnTo>
                  <a:lnTo>
                    <a:pt x="0" y="12"/>
                  </a:lnTo>
                  <a:lnTo>
                    <a:pt x="1" y="10"/>
                  </a:lnTo>
                  <a:lnTo>
                    <a:pt x="7" y="5"/>
                  </a:lnTo>
                  <a:lnTo>
                    <a:pt x="10" y="3"/>
                  </a:lnTo>
                  <a:lnTo>
                    <a:pt x="10" y="0"/>
                  </a:lnTo>
                  <a:lnTo>
                    <a:pt x="14" y="0"/>
                  </a:lnTo>
                  <a:lnTo>
                    <a:pt x="19" y="1"/>
                  </a:lnTo>
                  <a:lnTo>
                    <a:pt x="22" y="5"/>
                  </a:lnTo>
                  <a:lnTo>
                    <a:pt x="27" y="8"/>
                  </a:lnTo>
                  <a:lnTo>
                    <a:pt x="27" y="11"/>
                  </a:lnTo>
                  <a:lnTo>
                    <a:pt x="34" y="9"/>
                  </a:lnTo>
                  <a:lnTo>
                    <a:pt x="38" y="9"/>
                  </a:lnTo>
                  <a:lnTo>
                    <a:pt x="40" y="12"/>
                  </a:lnTo>
                  <a:lnTo>
                    <a:pt x="38" y="20"/>
                  </a:lnTo>
                  <a:lnTo>
                    <a:pt x="38"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 name="Freeform 198">
              <a:extLst>
                <a:ext uri="{FF2B5EF4-FFF2-40B4-BE49-F238E27FC236}">
                  <a16:creationId xmlns:a16="http://schemas.microsoft.com/office/drawing/2014/main" id="{5E673A54-ACB8-CD89-039E-FD273D6D4002}"/>
                </a:ext>
              </a:extLst>
            </p:cNvPr>
            <p:cNvSpPr>
              <a:spLocks/>
            </p:cNvSpPr>
            <p:nvPr/>
          </p:nvSpPr>
          <p:spPr bwMode="auto">
            <a:xfrm>
              <a:off x="8186872" y="3020882"/>
              <a:ext cx="107927" cy="115860"/>
            </a:xfrm>
            <a:custGeom>
              <a:avLst/>
              <a:gdLst>
                <a:gd name="T0" fmla="*/ 61 w 68"/>
                <a:gd name="T1" fmla="*/ 36 h 73"/>
                <a:gd name="T2" fmla="*/ 58 w 68"/>
                <a:gd name="T3" fmla="*/ 40 h 73"/>
                <a:gd name="T4" fmla="*/ 59 w 68"/>
                <a:gd name="T5" fmla="*/ 47 h 73"/>
                <a:gd name="T6" fmla="*/ 68 w 68"/>
                <a:gd name="T7" fmla="*/ 55 h 73"/>
                <a:gd name="T8" fmla="*/ 62 w 68"/>
                <a:gd name="T9" fmla="*/ 61 h 73"/>
                <a:gd name="T10" fmla="*/ 61 w 68"/>
                <a:gd name="T11" fmla="*/ 67 h 73"/>
                <a:gd name="T12" fmla="*/ 62 w 68"/>
                <a:gd name="T13" fmla="*/ 69 h 73"/>
                <a:gd name="T14" fmla="*/ 61 w 68"/>
                <a:gd name="T15" fmla="*/ 71 h 73"/>
                <a:gd name="T16" fmla="*/ 53 w 68"/>
                <a:gd name="T17" fmla="*/ 72 h 73"/>
                <a:gd name="T18" fmla="*/ 48 w 68"/>
                <a:gd name="T19" fmla="*/ 73 h 73"/>
                <a:gd name="T20" fmla="*/ 47 w 68"/>
                <a:gd name="T21" fmla="*/ 71 h 73"/>
                <a:gd name="T22" fmla="*/ 49 w 68"/>
                <a:gd name="T23" fmla="*/ 69 h 73"/>
                <a:gd name="T24" fmla="*/ 50 w 68"/>
                <a:gd name="T25" fmla="*/ 65 h 73"/>
                <a:gd name="T26" fmla="*/ 48 w 68"/>
                <a:gd name="T27" fmla="*/ 65 h 73"/>
                <a:gd name="T28" fmla="*/ 45 w 68"/>
                <a:gd name="T29" fmla="*/ 62 h 73"/>
                <a:gd name="T30" fmla="*/ 42 w 68"/>
                <a:gd name="T31" fmla="*/ 60 h 73"/>
                <a:gd name="T32" fmla="*/ 40 w 68"/>
                <a:gd name="T33" fmla="*/ 57 h 73"/>
                <a:gd name="T34" fmla="*/ 37 w 68"/>
                <a:gd name="T35" fmla="*/ 57 h 73"/>
                <a:gd name="T36" fmla="*/ 35 w 68"/>
                <a:gd name="T37" fmla="*/ 54 h 73"/>
                <a:gd name="T38" fmla="*/ 32 w 68"/>
                <a:gd name="T39" fmla="*/ 55 h 73"/>
                <a:gd name="T40" fmla="*/ 30 w 68"/>
                <a:gd name="T41" fmla="*/ 61 h 73"/>
                <a:gd name="T42" fmla="*/ 27 w 68"/>
                <a:gd name="T43" fmla="*/ 63 h 73"/>
                <a:gd name="T44" fmla="*/ 28 w 68"/>
                <a:gd name="T45" fmla="*/ 61 h 73"/>
                <a:gd name="T46" fmla="*/ 22 w 68"/>
                <a:gd name="T47" fmla="*/ 57 h 73"/>
                <a:gd name="T48" fmla="*/ 17 w 68"/>
                <a:gd name="T49" fmla="*/ 55 h 73"/>
                <a:gd name="T50" fmla="*/ 14 w 68"/>
                <a:gd name="T51" fmla="*/ 52 h 73"/>
                <a:gd name="T52" fmla="*/ 10 w 68"/>
                <a:gd name="T53" fmla="*/ 49 h 73"/>
                <a:gd name="T54" fmla="*/ 13 w 68"/>
                <a:gd name="T55" fmla="*/ 48 h 73"/>
                <a:gd name="T56" fmla="*/ 15 w 68"/>
                <a:gd name="T57" fmla="*/ 40 h 73"/>
                <a:gd name="T58" fmla="*/ 7 w 68"/>
                <a:gd name="T59" fmla="*/ 32 h 73"/>
                <a:gd name="T60" fmla="*/ 10 w 68"/>
                <a:gd name="T61" fmla="*/ 24 h 73"/>
                <a:gd name="T62" fmla="*/ 5 w 68"/>
                <a:gd name="T63" fmla="*/ 24 h 73"/>
                <a:gd name="T64" fmla="*/ 10 w 68"/>
                <a:gd name="T65" fmla="*/ 17 h 73"/>
                <a:gd name="T66" fmla="*/ 5 w 68"/>
                <a:gd name="T67" fmla="*/ 11 h 73"/>
                <a:gd name="T68" fmla="*/ 0 w 68"/>
                <a:gd name="T69" fmla="*/ 4 h 73"/>
                <a:gd name="T70" fmla="*/ 11 w 68"/>
                <a:gd name="T71" fmla="*/ 0 h 73"/>
                <a:gd name="T72" fmla="*/ 21 w 68"/>
                <a:gd name="T73" fmla="*/ 0 h 73"/>
                <a:gd name="T74" fmla="*/ 30 w 68"/>
                <a:gd name="T75" fmla="*/ 8 h 73"/>
                <a:gd name="T76" fmla="*/ 32 w 68"/>
                <a:gd name="T77" fmla="*/ 14 h 73"/>
                <a:gd name="T78" fmla="*/ 42 w 68"/>
                <a:gd name="T79" fmla="*/ 18 h 73"/>
                <a:gd name="T80" fmla="*/ 43 w 68"/>
                <a:gd name="T81" fmla="*/ 26 h 73"/>
                <a:gd name="T82" fmla="*/ 53 w 68"/>
                <a:gd name="T83" fmla="*/ 31 h 73"/>
                <a:gd name="T84" fmla="*/ 57 w 68"/>
                <a:gd name="T85" fmla="*/ 27 h 73"/>
                <a:gd name="T86" fmla="*/ 61 w 68"/>
                <a:gd name="T87" fmla="*/ 29 h 73"/>
                <a:gd name="T88" fmla="*/ 58 w 68"/>
                <a:gd name="T89" fmla="*/ 32 h 73"/>
                <a:gd name="T90" fmla="*/ 61 w 68"/>
                <a:gd name="T91" fmla="*/ 36 h 73"/>
                <a:gd name="T92" fmla="*/ 61 w 68"/>
                <a:gd name="T93" fmla="*/ 3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73">
                  <a:moveTo>
                    <a:pt x="61" y="36"/>
                  </a:moveTo>
                  <a:lnTo>
                    <a:pt x="58" y="40"/>
                  </a:lnTo>
                  <a:lnTo>
                    <a:pt x="59" y="47"/>
                  </a:lnTo>
                  <a:lnTo>
                    <a:pt x="68" y="55"/>
                  </a:lnTo>
                  <a:lnTo>
                    <a:pt x="62" y="61"/>
                  </a:lnTo>
                  <a:lnTo>
                    <a:pt x="61" y="67"/>
                  </a:lnTo>
                  <a:lnTo>
                    <a:pt x="62" y="69"/>
                  </a:lnTo>
                  <a:lnTo>
                    <a:pt x="61" y="71"/>
                  </a:lnTo>
                  <a:lnTo>
                    <a:pt x="53" y="72"/>
                  </a:lnTo>
                  <a:lnTo>
                    <a:pt x="48" y="73"/>
                  </a:lnTo>
                  <a:lnTo>
                    <a:pt x="47" y="71"/>
                  </a:lnTo>
                  <a:lnTo>
                    <a:pt x="49" y="69"/>
                  </a:lnTo>
                  <a:lnTo>
                    <a:pt x="50" y="65"/>
                  </a:lnTo>
                  <a:lnTo>
                    <a:pt x="48" y="65"/>
                  </a:lnTo>
                  <a:lnTo>
                    <a:pt x="45" y="62"/>
                  </a:lnTo>
                  <a:lnTo>
                    <a:pt x="42" y="60"/>
                  </a:lnTo>
                  <a:lnTo>
                    <a:pt x="40" y="57"/>
                  </a:lnTo>
                  <a:lnTo>
                    <a:pt x="37" y="57"/>
                  </a:lnTo>
                  <a:lnTo>
                    <a:pt x="35" y="54"/>
                  </a:lnTo>
                  <a:lnTo>
                    <a:pt x="32" y="55"/>
                  </a:lnTo>
                  <a:lnTo>
                    <a:pt x="30" y="61"/>
                  </a:lnTo>
                  <a:lnTo>
                    <a:pt x="27" y="63"/>
                  </a:lnTo>
                  <a:lnTo>
                    <a:pt x="28" y="61"/>
                  </a:lnTo>
                  <a:lnTo>
                    <a:pt x="22" y="57"/>
                  </a:lnTo>
                  <a:lnTo>
                    <a:pt x="17" y="55"/>
                  </a:lnTo>
                  <a:lnTo>
                    <a:pt x="14" y="52"/>
                  </a:lnTo>
                  <a:lnTo>
                    <a:pt x="10" y="49"/>
                  </a:lnTo>
                  <a:lnTo>
                    <a:pt x="13" y="48"/>
                  </a:lnTo>
                  <a:lnTo>
                    <a:pt x="15" y="40"/>
                  </a:lnTo>
                  <a:lnTo>
                    <a:pt x="7" y="32"/>
                  </a:lnTo>
                  <a:lnTo>
                    <a:pt x="10" y="24"/>
                  </a:lnTo>
                  <a:lnTo>
                    <a:pt x="5" y="24"/>
                  </a:lnTo>
                  <a:lnTo>
                    <a:pt x="10" y="17"/>
                  </a:lnTo>
                  <a:lnTo>
                    <a:pt x="5" y="11"/>
                  </a:lnTo>
                  <a:lnTo>
                    <a:pt x="0" y="4"/>
                  </a:lnTo>
                  <a:lnTo>
                    <a:pt x="11" y="0"/>
                  </a:lnTo>
                  <a:lnTo>
                    <a:pt x="21" y="0"/>
                  </a:lnTo>
                  <a:lnTo>
                    <a:pt x="30" y="8"/>
                  </a:lnTo>
                  <a:lnTo>
                    <a:pt x="32" y="14"/>
                  </a:lnTo>
                  <a:lnTo>
                    <a:pt x="42" y="18"/>
                  </a:lnTo>
                  <a:lnTo>
                    <a:pt x="43" y="26"/>
                  </a:lnTo>
                  <a:lnTo>
                    <a:pt x="53" y="31"/>
                  </a:lnTo>
                  <a:lnTo>
                    <a:pt x="57" y="27"/>
                  </a:lnTo>
                  <a:lnTo>
                    <a:pt x="61" y="29"/>
                  </a:lnTo>
                  <a:lnTo>
                    <a:pt x="58" y="32"/>
                  </a:lnTo>
                  <a:lnTo>
                    <a:pt x="61" y="36"/>
                  </a:lnTo>
                  <a:lnTo>
                    <a:pt x="61" y="3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7" name="Freeform 199">
              <a:extLst>
                <a:ext uri="{FF2B5EF4-FFF2-40B4-BE49-F238E27FC236}">
                  <a16:creationId xmlns:a16="http://schemas.microsoft.com/office/drawing/2014/main" id="{7BAFE661-A3E9-6B39-A591-F528DF676AFE}"/>
                </a:ext>
              </a:extLst>
            </p:cNvPr>
            <p:cNvSpPr>
              <a:spLocks/>
            </p:cNvSpPr>
            <p:nvPr/>
          </p:nvSpPr>
          <p:spPr bwMode="auto">
            <a:xfrm>
              <a:off x="6193406" y="4228695"/>
              <a:ext cx="111101" cy="128558"/>
            </a:xfrm>
            <a:custGeom>
              <a:avLst/>
              <a:gdLst>
                <a:gd name="T0" fmla="*/ 70 w 70"/>
                <a:gd name="T1" fmla="*/ 6 h 81"/>
                <a:gd name="T2" fmla="*/ 61 w 70"/>
                <a:gd name="T3" fmla="*/ 22 h 81"/>
                <a:gd name="T4" fmla="*/ 62 w 70"/>
                <a:gd name="T5" fmla="*/ 35 h 81"/>
                <a:gd name="T6" fmla="*/ 69 w 70"/>
                <a:gd name="T7" fmla="*/ 46 h 81"/>
                <a:gd name="T8" fmla="*/ 65 w 70"/>
                <a:gd name="T9" fmla="*/ 54 h 81"/>
                <a:gd name="T10" fmla="*/ 63 w 70"/>
                <a:gd name="T11" fmla="*/ 63 h 81"/>
                <a:gd name="T12" fmla="*/ 59 w 70"/>
                <a:gd name="T13" fmla="*/ 71 h 81"/>
                <a:gd name="T14" fmla="*/ 49 w 70"/>
                <a:gd name="T15" fmla="*/ 67 h 81"/>
                <a:gd name="T16" fmla="*/ 42 w 70"/>
                <a:gd name="T17" fmla="*/ 69 h 81"/>
                <a:gd name="T18" fmla="*/ 35 w 70"/>
                <a:gd name="T19" fmla="*/ 67 h 81"/>
                <a:gd name="T20" fmla="*/ 33 w 70"/>
                <a:gd name="T21" fmla="*/ 73 h 81"/>
                <a:gd name="T22" fmla="*/ 36 w 70"/>
                <a:gd name="T23" fmla="*/ 76 h 81"/>
                <a:gd name="T24" fmla="*/ 35 w 70"/>
                <a:gd name="T25" fmla="*/ 81 h 81"/>
                <a:gd name="T26" fmla="*/ 25 w 70"/>
                <a:gd name="T27" fmla="*/ 78 h 81"/>
                <a:gd name="T28" fmla="*/ 15 w 70"/>
                <a:gd name="T29" fmla="*/ 62 h 81"/>
                <a:gd name="T30" fmla="*/ 13 w 70"/>
                <a:gd name="T31" fmla="*/ 52 h 81"/>
                <a:gd name="T32" fmla="*/ 8 w 70"/>
                <a:gd name="T33" fmla="*/ 52 h 81"/>
                <a:gd name="T34" fmla="*/ 0 w 70"/>
                <a:gd name="T35" fmla="*/ 38 h 81"/>
                <a:gd name="T36" fmla="*/ 4 w 70"/>
                <a:gd name="T37" fmla="*/ 28 h 81"/>
                <a:gd name="T38" fmla="*/ 3 w 70"/>
                <a:gd name="T39" fmla="*/ 24 h 81"/>
                <a:gd name="T40" fmla="*/ 14 w 70"/>
                <a:gd name="T41" fmla="*/ 18 h 81"/>
                <a:gd name="T42" fmla="*/ 17 w 70"/>
                <a:gd name="T43" fmla="*/ 1 h 81"/>
                <a:gd name="T44" fmla="*/ 37 w 70"/>
                <a:gd name="T45" fmla="*/ 5 h 81"/>
                <a:gd name="T46" fmla="*/ 38 w 70"/>
                <a:gd name="T47" fmla="*/ 1 h 81"/>
                <a:gd name="T48" fmla="*/ 52 w 70"/>
                <a:gd name="T49" fmla="*/ 0 h 81"/>
                <a:gd name="T50" fmla="*/ 70 w 70"/>
                <a:gd name="T51" fmla="*/ 6 h 81"/>
                <a:gd name="T52" fmla="*/ 70 w 70"/>
                <a:gd name="T53"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81">
                  <a:moveTo>
                    <a:pt x="70" y="6"/>
                  </a:moveTo>
                  <a:lnTo>
                    <a:pt x="61" y="22"/>
                  </a:lnTo>
                  <a:lnTo>
                    <a:pt x="62" y="35"/>
                  </a:lnTo>
                  <a:lnTo>
                    <a:pt x="69" y="46"/>
                  </a:lnTo>
                  <a:lnTo>
                    <a:pt x="65" y="54"/>
                  </a:lnTo>
                  <a:lnTo>
                    <a:pt x="63" y="63"/>
                  </a:lnTo>
                  <a:lnTo>
                    <a:pt x="59" y="71"/>
                  </a:lnTo>
                  <a:lnTo>
                    <a:pt x="49" y="67"/>
                  </a:lnTo>
                  <a:lnTo>
                    <a:pt x="42" y="69"/>
                  </a:lnTo>
                  <a:lnTo>
                    <a:pt x="35" y="67"/>
                  </a:lnTo>
                  <a:lnTo>
                    <a:pt x="33" y="73"/>
                  </a:lnTo>
                  <a:lnTo>
                    <a:pt x="36" y="76"/>
                  </a:lnTo>
                  <a:lnTo>
                    <a:pt x="35" y="81"/>
                  </a:lnTo>
                  <a:lnTo>
                    <a:pt x="25" y="78"/>
                  </a:lnTo>
                  <a:lnTo>
                    <a:pt x="15" y="62"/>
                  </a:lnTo>
                  <a:lnTo>
                    <a:pt x="13" y="52"/>
                  </a:lnTo>
                  <a:lnTo>
                    <a:pt x="8" y="52"/>
                  </a:lnTo>
                  <a:lnTo>
                    <a:pt x="0" y="38"/>
                  </a:lnTo>
                  <a:lnTo>
                    <a:pt x="4" y="28"/>
                  </a:lnTo>
                  <a:lnTo>
                    <a:pt x="3" y="24"/>
                  </a:lnTo>
                  <a:lnTo>
                    <a:pt x="14" y="18"/>
                  </a:lnTo>
                  <a:lnTo>
                    <a:pt x="17" y="1"/>
                  </a:lnTo>
                  <a:lnTo>
                    <a:pt x="37" y="5"/>
                  </a:lnTo>
                  <a:lnTo>
                    <a:pt x="38" y="1"/>
                  </a:lnTo>
                  <a:lnTo>
                    <a:pt x="52" y="0"/>
                  </a:lnTo>
                  <a:lnTo>
                    <a:pt x="70" y="6"/>
                  </a:lnTo>
                  <a:lnTo>
                    <a:pt x="70"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8" name="Freeform 200">
              <a:extLst>
                <a:ext uri="{FF2B5EF4-FFF2-40B4-BE49-F238E27FC236}">
                  <a16:creationId xmlns:a16="http://schemas.microsoft.com/office/drawing/2014/main" id="{26B2633F-110C-9D93-459E-E289E5283B82}"/>
                </a:ext>
              </a:extLst>
            </p:cNvPr>
            <p:cNvSpPr>
              <a:spLocks/>
            </p:cNvSpPr>
            <p:nvPr/>
          </p:nvSpPr>
          <p:spPr bwMode="auto">
            <a:xfrm>
              <a:off x="8134497" y="2920891"/>
              <a:ext cx="130146" cy="52375"/>
            </a:xfrm>
            <a:custGeom>
              <a:avLst/>
              <a:gdLst>
                <a:gd name="T0" fmla="*/ 82 w 82"/>
                <a:gd name="T1" fmla="*/ 9 h 33"/>
                <a:gd name="T2" fmla="*/ 79 w 82"/>
                <a:gd name="T3" fmla="*/ 14 h 33"/>
                <a:gd name="T4" fmla="*/ 77 w 82"/>
                <a:gd name="T5" fmla="*/ 21 h 33"/>
                <a:gd name="T6" fmla="*/ 74 w 82"/>
                <a:gd name="T7" fmla="*/ 23 h 33"/>
                <a:gd name="T8" fmla="*/ 58 w 82"/>
                <a:gd name="T9" fmla="*/ 17 h 33"/>
                <a:gd name="T10" fmla="*/ 52 w 82"/>
                <a:gd name="T11" fmla="*/ 18 h 33"/>
                <a:gd name="T12" fmla="*/ 49 w 82"/>
                <a:gd name="T13" fmla="*/ 23 h 33"/>
                <a:gd name="T14" fmla="*/ 43 w 82"/>
                <a:gd name="T15" fmla="*/ 25 h 33"/>
                <a:gd name="T16" fmla="*/ 41 w 82"/>
                <a:gd name="T17" fmla="*/ 24 h 33"/>
                <a:gd name="T18" fmla="*/ 35 w 82"/>
                <a:gd name="T19" fmla="*/ 26 h 33"/>
                <a:gd name="T20" fmla="*/ 29 w 82"/>
                <a:gd name="T21" fmla="*/ 27 h 33"/>
                <a:gd name="T22" fmla="*/ 28 w 82"/>
                <a:gd name="T23" fmla="*/ 31 h 33"/>
                <a:gd name="T24" fmla="*/ 15 w 82"/>
                <a:gd name="T25" fmla="*/ 33 h 33"/>
                <a:gd name="T26" fmla="*/ 10 w 82"/>
                <a:gd name="T27" fmla="*/ 31 h 33"/>
                <a:gd name="T28" fmla="*/ 2 w 82"/>
                <a:gd name="T29" fmla="*/ 26 h 33"/>
                <a:gd name="T30" fmla="*/ 0 w 82"/>
                <a:gd name="T31" fmla="*/ 20 h 33"/>
                <a:gd name="T32" fmla="*/ 1 w 82"/>
                <a:gd name="T33" fmla="*/ 17 h 33"/>
                <a:gd name="T34" fmla="*/ 3 w 82"/>
                <a:gd name="T35" fmla="*/ 14 h 33"/>
                <a:gd name="T36" fmla="*/ 9 w 82"/>
                <a:gd name="T37" fmla="*/ 14 h 33"/>
                <a:gd name="T38" fmla="*/ 14 w 82"/>
                <a:gd name="T39" fmla="*/ 12 h 33"/>
                <a:gd name="T40" fmla="*/ 14 w 82"/>
                <a:gd name="T41" fmla="*/ 10 h 33"/>
                <a:gd name="T42" fmla="*/ 17 w 82"/>
                <a:gd name="T43" fmla="*/ 9 h 33"/>
                <a:gd name="T44" fmla="*/ 18 w 82"/>
                <a:gd name="T45" fmla="*/ 5 h 33"/>
                <a:gd name="T46" fmla="*/ 20 w 82"/>
                <a:gd name="T47" fmla="*/ 4 h 33"/>
                <a:gd name="T48" fmla="*/ 23 w 82"/>
                <a:gd name="T49" fmla="*/ 1 h 33"/>
                <a:gd name="T50" fmla="*/ 27 w 82"/>
                <a:gd name="T51" fmla="*/ 1 h 33"/>
                <a:gd name="T52" fmla="*/ 28 w 82"/>
                <a:gd name="T53" fmla="*/ 2 h 33"/>
                <a:gd name="T54" fmla="*/ 34 w 82"/>
                <a:gd name="T55" fmla="*/ 0 h 33"/>
                <a:gd name="T56" fmla="*/ 42 w 82"/>
                <a:gd name="T57" fmla="*/ 6 h 33"/>
                <a:gd name="T58" fmla="*/ 50 w 82"/>
                <a:gd name="T59" fmla="*/ 2 h 33"/>
                <a:gd name="T60" fmla="*/ 57 w 82"/>
                <a:gd name="T61" fmla="*/ 4 h 33"/>
                <a:gd name="T62" fmla="*/ 67 w 82"/>
                <a:gd name="T63" fmla="*/ 1 h 33"/>
                <a:gd name="T64" fmla="*/ 82 w 82"/>
                <a:gd name="T65" fmla="*/ 9 h 33"/>
                <a:gd name="T66" fmla="*/ 82 w 82"/>
                <a:gd name="T6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33">
                  <a:moveTo>
                    <a:pt x="82" y="9"/>
                  </a:moveTo>
                  <a:lnTo>
                    <a:pt x="79" y="14"/>
                  </a:lnTo>
                  <a:lnTo>
                    <a:pt x="77" y="21"/>
                  </a:lnTo>
                  <a:lnTo>
                    <a:pt x="74" y="23"/>
                  </a:lnTo>
                  <a:lnTo>
                    <a:pt x="58" y="17"/>
                  </a:lnTo>
                  <a:lnTo>
                    <a:pt x="52" y="18"/>
                  </a:lnTo>
                  <a:lnTo>
                    <a:pt x="49" y="23"/>
                  </a:lnTo>
                  <a:lnTo>
                    <a:pt x="43" y="25"/>
                  </a:lnTo>
                  <a:lnTo>
                    <a:pt x="41" y="24"/>
                  </a:lnTo>
                  <a:lnTo>
                    <a:pt x="35" y="26"/>
                  </a:lnTo>
                  <a:lnTo>
                    <a:pt x="29" y="27"/>
                  </a:lnTo>
                  <a:lnTo>
                    <a:pt x="28" y="31"/>
                  </a:lnTo>
                  <a:lnTo>
                    <a:pt x="15" y="33"/>
                  </a:lnTo>
                  <a:lnTo>
                    <a:pt x="10" y="31"/>
                  </a:lnTo>
                  <a:lnTo>
                    <a:pt x="2" y="26"/>
                  </a:lnTo>
                  <a:lnTo>
                    <a:pt x="0" y="20"/>
                  </a:lnTo>
                  <a:lnTo>
                    <a:pt x="1" y="17"/>
                  </a:lnTo>
                  <a:lnTo>
                    <a:pt x="3" y="14"/>
                  </a:lnTo>
                  <a:lnTo>
                    <a:pt x="9" y="14"/>
                  </a:lnTo>
                  <a:lnTo>
                    <a:pt x="14" y="12"/>
                  </a:lnTo>
                  <a:lnTo>
                    <a:pt x="14" y="10"/>
                  </a:lnTo>
                  <a:lnTo>
                    <a:pt x="17" y="9"/>
                  </a:lnTo>
                  <a:lnTo>
                    <a:pt x="18" y="5"/>
                  </a:lnTo>
                  <a:lnTo>
                    <a:pt x="20" y="4"/>
                  </a:lnTo>
                  <a:lnTo>
                    <a:pt x="23" y="1"/>
                  </a:lnTo>
                  <a:lnTo>
                    <a:pt x="27" y="1"/>
                  </a:lnTo>
                  <a:lnTo>
                    <a:pt x="28" y="2"/>
                  </a:lnTo>
                  <a:lnTo>
                    <a:pt x="34" y="0"/>
                  </a:lnTo>
                  <a:lnTo>
                    <a:pt x="42" y="6"/>
                  </a:lnTo>
                  <a:lnTo>
                    <a:pt x="50" y="2"/>
                  </a:lnTo>
                  <a:lnTo>
                    <a:pt x="57" y="4"/>
                  </a:lnTo>
                  <a:lnTo>
                    <a:pt x="67" y="1"/>
                  </a:lnTo>
                  <a:lnTo>
                    <a:pt x="82" y="9"/>
                  </a:lnTo>
                  <a:lnTo>
                    <a:pt x="82"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9" name="Freeform 201">
              <a:extLst>
                <a:ext uri="{FF2B5EF4-FFF2-40B4-BE49-F238E27FC236}">
                  <a16:creationId xmlns:a16="http://schemas.microsoft.com/office/drawing/2014/main" id="{58B60F75-FD3D-BF1B-D609-F3594ED91953}"/>
                </a:ext>
              </a:extLst>
            </p:cNvPr>
            <p:cNvSpPr>
              <a:spLocks/>
            </p:cNvSpPr>
            <p:nvPr/>
          </p:nvSpPr>
          <p:spPr bwMode="auto">
            <a:xfrm>
              <a:off x="8064662" y="3000249"/>
              <a:ext cx="66660" cy="41266"/>
            </a:xfrm>
            <a:custGeom>
              <a:avLst/>
              <a:gdLst>
                <a:gd name="T0" fmla="*/ 42 w 42"/>
                <a:gd name="T1" fmla="*/ 7 h 26"/>
                <a:gd name="T2" fmla="*/ 31 w 42"/>
                <a:gd name="T3" fmla="*/ 11 h 26"/>
                <a:gd name="T4" fmla="*/ 30 w 42"/>
                <a:gd name="T5" fmla="*/ 19 h 26"/>
                <a:gd name="T6" fmla="*/ 25 w 42"/>
                <a:gd name="T7" fmla="*/ 21 h 26"/>
                <a:gd name="T8" fmla="*/ 25 w 42"/>
                <a:gd name="T9" fmla="*/ 26 h 26"/>
                <a:gd name="T10" fmla="*/ 19 w 42"/>
                <a:gd name="T11" fmla="*/ 26 h 26"/>
                <a:gd name="T12" fmla="*/ 14 w 42"/>
                <a:gd name="T13" fmla="*/ 23 h 26"/>
                <a:gd name="T14" fmla="*/ 12 w 42"/>
                <a:gd name="T15" fmla="*/ 26 h 26"/>
                <a:gd name="T16" fmla="*/ 1 w 42"/>
                <a:gd name="T17" fmla="*/ 25 h 26"/>
                <a:gd name="T18" fmla="*/ 5 w 42"/>
                <a:gd name="T19" fmla="*/ 24 h 26"/>
                <a:gd name="T20" fmla="*/ 0 w 42"/>
                <a:gd name="T21" fmla="*/ 16 h 26"/>
                <a:gd name="T22" fmla="*/ 2 w 42"/>
                <a:gd name="T23" fmla="*/ 7 h 26"/>
                <a:gd name="T24" fmla="*/ 13 w 42"/>
                <a:gd name="T25" fmla="*/ 8 h 26"/>
                <a:gd name="T26" fmla="*/ 21 w 42"/>
                <a:gd name="T27" fmla="*/ 4 h 26"/>
                <a:gd name="T28" fmla="*/ 34 w 42"/>
                <a:gd name="T29" fmla="*/ 3 h 26"/>
                <a:gd name="T30" fmla="*/ 36 w 42"/>
                <a:gd name="T31" fmla="*/ 0 h 26"/>
                <a:gd name="T32" fmla="*/ 39 w 42"/>
                <a:gd name="T33" fmla="*/ 0 h 26"/>
                <a:gd name="T34" fmla="*/ 42 w 42"/>
                <a:gd name="T35" fmla="*/ 7 h 26"/>
                <a:gd name="T36" fmla="*/ 42 w 42"/>
                <a:gd name="T3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6">
                  <a:moveTo>
                    <a:pt x="42" y="7"/>
                  </a:moveTo>
                  <a:lnTo>
                    <a:pt x="31" y="11"/>
                  </a:lnTo>
                  <a:lnTo>
                    <a:pt x="30" y="19"/>
                  </a:lnTo>
                  <a:lnTo>
                    <a:pt x="25" y="21"/>
                  </a:lnTo>
                  <a:lnTo>
                    <a:pt x="25" y="26"/>
                  </a:lnTo>
                  <a:lnTo>
                    <a:pt x="19" y="26"/>
                  </a:lnTo>
                  <a:lnTo>
                    <a:pt x="14" y="23"/>
                  </a:lnTo>
                  <a:lnTo>
                    <a:pt x="12" y="26"/>
                  </a:lnTo>
                  <a:lnTo>
                    <a:pt x="1" y="25"/>
                  </a:lnTo>
                  <a:lnTo>
                    <a:pt x="5" y="24"/>
                  </a:lnTo>
                  <a:lnTo>
                    <a:pt x="0" y="16"/>
                  </a:lnTo>
                  <a:lnTo>
                    <a:pt x="2" y="7"/>
                  </a:lnTo>
                  <a:lnTo>
                    <a:pt x="13" y="8"/>
                  </a:lnTo>
                  <a:lnTo>
                    <a:pt x="21" y="4"/>
                  </a:lnTo>
                  <a:lnTo>
                    <a:pt x="34" y="3"/>
                  </a:lnTo>
                  <a:lnTo>
                    <a:pt x="36" y="0"/>
                  </a:lnTo>
                  <a:lnTo>
                    <a:pt x="39" y="0"/>
                  </a:lnTo>
                  <a:lnTo>
                    <a:pt x="42" y="7"/>
                  </a:lnTo>
                  <a:lnTo>
                    <a:pt x="42" y="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0" name="Freeform 202">
              <a:extLst>
                <a:ext uri="{FF2B5EF4-FFF2-40B4-BE49-F238E27FC236}">
                  <a16:creationId xmlns:a16="http://schemas.microsoft.com/office/drawing/2014/main" id="{D3C58981-7816-5219-B65B-E4BE2DA5D8D0}"/>
                </a:ext>
              </a:extLst>
            </p:cNvPr>
            <p:cNvSpPr>
              <a:spLocks/>
            </p:cNvSpPr>
            <p:nvPr/>
          </p:nvSpPr>
          <p:spPr bwMode="auto">
            <a:xfrm>
              <a:off x="7977368" y="2381264"/>
              <a:ext cx="241248" cy="371391"/>
            </a:xfrm>
            <a:custGeom>
              <a:avLst/>
              <a:gdLst>
                <a:gd name="T0" fmla="*/ 152 w 152"/>
                <a:gd name="T1" fmla="*/ 50 h 234"/>
                <a:gd name="T2" fmla="*/ 131 w 152"/>
                <a:gd name="T3" fmla="*/ 54 h 234"/>
                <a:gd name="T4" fmla="*/ 121 w 152"/>
                <a:gd name="T5" fmla="*/ 66 h 234"/>
                <a:gd name="T6" fmla="*/ 125 w 152"/>
                <a:gd name="T7" fmla="*/ 77 h 234"/>
                <a:gd name="T8" fmla="*/ 106 w 152"/>
                <a:gd name="T9" fmla="*/ 90 h 234"/>
                <a:gd name="T10" fmla="*/ 83 w 152"/>
                <a:gd name="T11" fmla="*/ 105 h 234"/>
                <a:gd name="T12" fmla="*/ 77 w 152"/>
                <a:gd name="T13" fmla="*/ 129 h 234"/>
                <a:gd name="T14" fmla="*/ 88 w 152"/>
                <a:gd name="T15" fmla="*/ 141 h 234"/>
                <a:gd name="T16" fmla="*/ 102 w 152"/>
                <a:gd name="T17" fmla="*/ 151 h 234"/>
                <a:gd name="T18" fmla="*/ 92 w 152"/>
                <a:gd name="T19" fmla="*/ 170 h 234"/>
                <a:gd name="T20" fmla="*/ 79 w 152"/>
                <a:gd name="T21" fmla="*/ 174 h 234"/>
                <a:gd name="T22" fmla="*/ 77 w 152"/>
                <a:gd name="T23" fmla="*/ 204 h 234"/>
                <a:gd name="T24" fmla="*/ 71 w 152"/>
                <a:gd name="T25" fmla="*/ 221 h 234"/>
                <a:gd name="T26" fmla="*/ 54 w 152"/>
                <a:gd name="T27" fmla="*/ 219 h 234"/>
                <a:gd name="T28" fmla="*/ 48 w 152"/>
                <a:gd name="T29" fmla="*/ 234 h 234"/>
                <a:gd name="T30" fmla="*/ 31 w 152"/>
                <a:gd name="T31" fmla="*/ 234 h 234"/>
                <a:gd name="T32" fmla="*/ 25 w 152"/>
                <a:gd name="T33" fmla="*/ 217 h 234"/>
                <a:gd name="T34" fmla="*/ 12 w 152"/>
                <a:gd name="T35" fmla="*/ 197 h 234"/>
                <a:gd name="T36" fmla="*/ 0 w 152"/>
                <a:gd name="T37" fmla="*/ 172 h 234"/>
                <a:gd name="T38" fmla="*/ 5 w 152"/>
                <a:gd name="T39" fmla="*/ 162 h 234"/>
                <a:gd name="T40" fmla="*/ 15 w 152"/>
                <a:gd name="T41" fmla="*/ 150 h 234"/>
                <a:gd name="T42" fmla="*/ 17 w 152"/>
                <a:gd name="T43" fmla="*/ 130 h 234"/>
                <a:gd name="T44" fmla="*/ 8 w 152"/>
                <a:gd name="T45" fmla="*/ 121 h 234"/>
                <a:gd name="T46" fmla="*/ 5 w 152"/>
                <a:gd name="T47" fmla="*/ 98 h 234"/>
                <a:gd name="T48" fmla="*/ 12 w 152"/>
                <a:gd name="T49" fmla="*/ 83 h 234"/>
                <a:gd name="T50" fmla="*/ 25 w 152"/>
                <a:gd name="T51" fmla="*/ 83 h 234"/>
                <a:gd name="T52" fmla="*/ 29 w 152"/>
                <a:gd name="T53" fmla="*/ 76 h 234"/>
                <a:gd name="T54" fmla="*/ 24 w 152"/>
                <a:gd name="T55" fmla="*/ 70 h 234"/>
                <a:gd name="T56" fmla="*/ 40 w 152"/>
                <a:gd name="T57" fmla="*/ 47 h 234"/>
                <a:gd name="T58" fmla="*/ 51 w 152"/>
                <a:gd name="T59" fmla="*/ 29 h 234"/>
                <a:gd name="T60" fmla="*/ 57 w 152"/>
                <a:gd name="T61" fmla="*/ 17 h 234"/>
                <a:gd name="T62" fmla="*/ 69 w 152"/>
                <a:gd name="T63" fmla="*/ 17 h 234"/>
                <a:gd name="T64" fmla="*/ 71 w 152"/>
                <a:gd name="T65" fmla="*/ 8 h 234"/>
                <a:gd name="T66" fmla="*/ 95 w 152"/>
                <a:gd name="T67" fmla="*/ 11 h 234"/>
                <a:gd name="T68" fmla="*/ 94 w 152"/>
                <a:gd name="T69" fmla="*/ 0 h 234"/>
                <a:gd name="T70" fmla="*/ 102 w 152"/>
                <a:gd name="T71" fmla="*/ 0 h 234"/>
                <a:gd name="T72" fmla="*/ 120 w 152"/>
                <a:gd name="T73" fmla="*/ 7 h 234"/>
                <a:gd name="T74" fmla="*/ 141 w 152"/>
                <a:gd name="T75" fmla="*/ 18 h 234"/>
                <a:gd name="T76" fmla="*/ 147 w 152"/>
                <a:gd name="T77" fmla="*/ 43 h 234"/>
                <a:gd name="T78" fmla="*/ 152 w 152"/>
                <a:gd name="T79" fmla="*/ 50 h 234"/>
                <a:gd name="T80" fmla="*/ 152 w 152"/>
                <a:gd name="T81"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234">
                  <a:moveTo>
                    <a:pt x="152" y="50"/>
                  </a:moveTo>
                  <a:lnTo>
                    <a:pt x="131" y="54"/>
                  </a:lnTo>
                  <a:lnTo>
                    <a:pt x="121" y="66"/>
                  </a:lnTo>
                  <a:lnTo>
                    <a:pt x="125" y="77"/>
                  </a:lnTo>
                  <a:lnTo>
                    <a:pt x="106" y="90"/>
                  </a:lnTo>
                  <a:lnTo>
                    <a:pt x="83" y="105"/>
                  </a:lnTo>
                  <a:lnTo>
                    <a:pt x="77" y="129"/>
                  </a:lnTo>
                  <a:lnTo>
                    <a:pt x="88" y="141"/>
                  </a:lnTo>
                  <a:lnTo>
                    <a:pt x="102" y="151"/>
                  </a:lnTo>
                  <a:lnTo>
                    <a:pt x="92" y="170"/>
                  </a:lnTo>
                  <a:lnTo>
                    <a:pt x="79" y="174"/>
                  </a:lnTo>
                  <a:lnTo>
                    <a:pt x="77" y="204"/>
                  </a:lnTo>
                  <a:lnTo>
                    <a:pt x="71" y="221"/>
                  </a:lnTo>
                  <a:lnTo>
                    <a:pt x="54" y="219"/>
                  </a:lnTo>
                  <a:lnTo>
                    <a:pt x="48" y="234"/>
                  </a:lnTo>
                  <a:lnTo>
                    <a:pt x="31" y="234"/>
                  </a:lnTo>
                  <a:lnTo>
                    <a:pt x="25" y="217"/>
                  </a:lnTo>
                  <a:lnTo>
                    <a:pt x="12" y="197"/>
                  </a:lnTo>
                  <a:lnTo>
                    <a:pt x="0" y="172"/>
                  </a:lnTo>
                  <a:lnTo>
                    <a:pt x="5" y="162"/>
                  </a:lnTo>
                  <a:lnTo>
                    <a:pt x="15" y="150"/>
                  </a:lnTo>
                  <a:lnTo>
                    <a:pt x="17" y="130"/>
                  </a:lnTo>
                  <a:lnTo>
                    <a:pt x="8" y="121"/>
                  </a:lnTo>
                  <a:lnTo>
                    <a:pt x="5" y="98"/>
                  </a:lnTo>
                  <a:lnTo>
                    <a:pt x="12" y="83"/>
                  </a:lnTo>
                  <a:lnTo>
                    <a:pt x="25" y="83"/>
                  </a:lnTo>
                  <a:lnTo>
                    <a:pt x="29" y="76"/>
                  </a:lnTo>
                  <a:lnTo>
                    <a:pt x="24" y="70"/>
                  </a:lnTo>
                  <a:lnTo>
                    <a:pt x="40" y="47"/>
                  </a:lnTo>
                  <a:lnTo>
                    <a:pt x="51" y="29"/>
                  </a:lnTo>
                  <a:lnTo>
                    <a:pt x="57" y="17"/>
                  </a:lnTo>
                  <a:lnTo>
                    <a:pt x="69" y="17"/>
                  </a:lnTo>
                  <a:lnTo>
                    <a:pt x="71" y="8"/>
                  </a:lnTo>
                  <a:lnTo>
                    <a:pt x="95" y="11"/>
                  </a:lnTo>
                  <a:lnTo>
                    <a:pt x="94" y="0"/>
                  </a:lnTo>
                  <a:lnTo>
                    <a:pt x="102" y="0"/>
                  </a:lnTo>
                  <a:lnTo>
                    <a:pt x="120" y="7"/>
                  </a:lnTo>
                  <a:lnTo>
                    <a:pt x="141" y="18"/>
                  </a:lnTo>
                  <a:lnTo>
                    <a:pt x="147" y="43"/>
                  </a:lnTo>
                  <a:lnTo>
                    <a:pt x="152" y="50"/>
                  </a:lnTo>
                  <a:lnTo>
                    <a:pt x="152" y="5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1" name="Freeform 203">
              <a:extLst>
                <a:ext uri="{FF2B5EF4-FFF2-40B4-BE49-F238E27FC236}">
                  <a16:creationId xmlns:a16="http://schemas.microsoft.com/office/drawing/2014/main" id="{14F58114-3506-5DAF-950C-D29931A61769}"/>
                </a:ext>
              </a:extLst>
            </p:cNvPr>
            <p:cNvSpPr>
              <a:spLocks/>
            </p:cNvSpPr>
            <p:nvPr/>
          </p:nvSpPr>
          <p:spPr bwMode="auto">
            <a:xfrm>
              <a:off x="8532871" y="5185740"/>
              <a:ext cx="34918" cy="49201"/>
            </a:xfrm>
            <a:custGeom>
              <a:avLst/>
              <a:gdLst>
                <a:gd name="T0" fmla="*/ 20 w 22"/>
                <a:gd name="T1" fmla="*/ 4 h 31"/>
                <a:gd name="T2" fmla="*/ 21 w 22"/>
                <a:gd name="T3" fmla="*/ 12 h 31"/>
                <a:gd name="T4" fmla="*/ 22 w 22"/>
                <a:gd name="T5" fmla="*/ 21 h 31"/>
                <a:gd name="T6" fmla="*/ 18 w 22"/>
                <a:gd name="T7" fmla="*/ 29 h 31"/>
                <a:gd name="T8" fmla="*/ 9 w 22"/>
                <a:gd name="T9" fmla="*/ 31 h 31"/>
                <a:gd name="T10" fmla="*/ 0 w 22"/>
                <a:gd name="T11" fmla="*/ 21 h 31"/>
                <a:gd name="T12" fmla="*/ 0 w 22"/>
                <a:gd name="T13" fmla="*/ 14 h 31"/>
                <a:gd name="T14" fmla="*/ 5 w 22"/>
                <a:gd name="T15" fmla="*/ 7 h 31"/>
                <a:gd name="T16" fmla="*/ 6 w 22"/>
                <a:gd name="T17" fmla="*/ 1 h 31"/>
                <a:gd name="T18" fmla="*/ 12 w 22"/>
                <a:gd name="T19" fmla="*/ 0 h 31"/>
                <a:gd name="T20" fmla="*/ 20 w 22"/>
                <a:gd name="T21" fmla="*/ 4 h 31"/>
                <a:gd name="T22" fmla="*/ 20 w 22"/>
                <a:gd name="T23"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20" y="4"/>
                  </a:moveTo>
                  <a:lnTo>
                    <a:pt x="21" y="12"/>
                  </a:lnTo>
                  <a:lnTo>
                    <a:pt x="22" y="21"/>
                  </a:lnTo>
                  <a:lnTo>
                    <a:pt x="18" y="29"/>
                  </a:lnTo>
                  <a:lnTo>
                    <a:pt x="9" y="31"/>
                  </a:lnTo>
                  <a:lnTo>
                    <a:pt x="0" y="21"/>
                  </a:lnTo>
                  <a:lnTo>
                    <a:pt x="0" y="14"/>
                  </a:lnTo>
                  <a:lnTo>
                    <a:pt x="5" y="7"/>
                  </a:lnTo>
                  <a:lnTo>
                    <a:pt x="6" y="1"/>
                  </a:lnTo>
                  <a:lnTo>
                    <a:pt x="12" y="0"/>
                  </a:lnTo>
                  <a:lnTo>
                    <a:pt x="20" y="4"/>
                  </a:lnTo>
                  <a:lnTo>
                    <a:pt x="20"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2" name="Freeform 204">
              <a:extLst>
                <a:ext uri="{FF2B5EF4-FFF2-40B4-BE49-F238E27FC236}">
                  <a16:creationId xmlns:a16="http://schemas.microsoft.com/office/drawing/2014/main" id="{4B8A8362-A9AE-1343-1D9F-C91210D26995}"/>
                </a:ext>
              </a:extLst>
            </p:cNvPr>
            <p:cNvSpPr>
              <a:spLocks/>
            </p:cNvSpPr>
            <p:nvPr/>
          </p:nvSpPr>
          <p:spPr bwMode="auto">
            <a:xfrm>
              <a:off x="8640798" y="3287521"/>
              <a:ext cx="152367" cy="149191"/>
            </a:xfrm>
            <a:custGeom>
              <a:avLst/>
              <a:gdLst>
                <a:gd name="T0" fmla="*/ 50 w 96"/>
                <a:gd name="T1" fmla="*/ 73 h 94"/>
                <a:gd name="T2" fmla="*/ 21 w 96"/>
                <a:gd name="T3" fmla="*/ 94 h 94"/>
                <a:gd name="T4" fmla="*/ 3 w 96"/>
                <a:gd name="T5" fmla="*/ 86 h 94"/>
                <a:gd name="T6" fmla="*/ 3 w 96"/>
                <a:gd name="T7" fmla="*/ 86 h 94"/>
                <a:gd name="T8" fmla="*/ 4 w 96"/>
                <a:gd name="T9" fmla="*/ 83 h 94"/>
                <a:gd name="T10" fmla="*/ 3 w 96"/>
                <a:gd name="T11" fmla="*/ 75 h 94"/>
                <a:gd name="T12" fmla="*/ 6 w 96"/>
                <a:gd name="T13" fmla="*/ 65 h 94"/>
                <a:gd name="T14" fmla="*/ 14 w 96"/>
                <a:gd name="T15" fmla="*/ 57 h 94"/>
                <a:gd name="T16" fmla="*/ 10 w 96"/>
                <a:gd name="T17" fmla="*/ 50 h 94"/>
                <a:gd name="T18" fmla="*/ 3 w 96"/>
                <a:gd name="T19" fmla="*/ 49 h 94"/>
                <a:gd name="T20" fmla="*/ 0 w 96"/>
                <a:gd name="T21" fmla="*/ 35 h 94"/>
                <a:gd name="T22" fmla="*/ 3 w 96"/>
                <a:gd name="T23" fmla="*/ 26 h 94"/>
                <a:gd name="T24" fmla="*/ 7 w 96"/>
                <a:gd name="T25" fmla="*/ 23 h 94"/>
                <a:gd name="T26" fmla="*/ 10 w 96"/>
                <a:gd name="T27" fmla="*/ 18 h 94"/>
                <a:gd name="T28" fmla="*/ 9 w 96"/>
                <a:gd name="T29" fmla="*/ 8 h 94"/>
                <a:gd name="T30" fmla="*/ 15 w 96"/>
                <a:gd name="T31" fmla="*/ 12 h 94"/>
                <a:gd name="T32" fmla="*/ 32 w 96"/>
                <a:gd name="T33" fmla="*/ 6 h 94"/>
                <a:gd name="T34" fmla="*/ 41 w 96"/>
                <a:gd name="T35" fmla="*/ 9 h 94"/>
                <a:gd name="T36" fmla="*/ 53 w 96"/>
                <a:gd name="T37" fmla="*/ 9 h 94"/>
                <a:gd name="T38" fmla="*/ 70 w 96"/>
                <a:gd name="T39" fmla="*/ 3 h 94"/>
                <a:gd name="T40" fmla="*/ 79 w 96"/>
                <a:gd name="T41" fmla="*/ 3 h 94"/>
                <a:gd name="T42" fmla="*/ 96 w 96"/>
                <a:gd name="T43" fmla="*/ 0 h 94"/>
                <a:gd name="T44" fmla="*/ 90 w 96"/>
                <a:gd name="T45" fmla="*/ 12 h 94"/>
                <a:gd name="T46" fmla="*/ 82 w 96"/>
                <a:gd name="T47" fmla="*/ 17 h 94"/>
                <a:gd name="T48" fmla="*/ 86 w 96"/>
                <a:gd name="T49" fmla="*/ 30 h 94"/>
                <a:gd name="T50" fmla="*/ 83 w 96"/>
                <a:gd name="T51" fmla="*/ 53 h 94"/>
                <a:gd name="T52" fmla="*/ 50 w 96"/>
                <a:gd name="T53" fmla="*/ 73 h 94"/>
                <a:gd name="T54" fmla="*/ 50 w 96"/>
                <a:gd name="T55" fmla="*/ 7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94">
                  <a:moveTo>
                    <a:pt x="50" y="73"/>
                  </a:moveTo>
                  <a:lnTo>
                    <a:pt x="21" y="94"/>
                  </a:lnTo>
                  <a:lnTo>
                    <a:pt x="3" y="86"/>
                  </a:lnTo>
                  <a:lnTo>
                    <a:pt x="3" y="86"/>
                  </a:lnTo>
                  <a:lnTo>
                    <a:pt x="4" y="83"/>
                  </a:lnTo>
                  <a:lnTo>
                    <a:pt x="3" y="75"/>
                  </a:lnTo>
                  <a:lnTo>
                    <a:pt x="6" y="65"/>
                  </a:lnTo>
                  <a:lnTo>
                    <a:pt x="14" y="57"/>
                  </a:lnTo>
                  <a:lnTo>
                    <a:pt x="10" y="50"/>
                  </a:lnTo>
                  <a:lnTo>
                    <a:pt x="3" y="49"/>
                  </a:lnTo>
                  <a:lnTo>
                    <a:pt x="0" y="35"/>
                  </a:lnTo>
                  <a:lnTo>
                    <a:pt x="3" y="26"/>
                  </a:lnTo>
                  <a:lnTo>
                    <a:pt x="7" y="23"/>
                  </a:lnTo>
                  <a:lnTo>
                    <a:pt x="10" y="18"/>
                  </a:lnTo>
                  <a:lnTo>
                    <a:pt x="9" y="8"/>
                  </a:lnTo>
                  <a:lnTo>
                    <a:pt x="15" y="12"/>
                  </a:lnTo>
                  <a:lnTo>
                    <a:pt x="32" y="6"/>
                  </a:lnTo>
                  <a:lnTo>
                    <a:pt x="41" y="9"/>
                  </a:lnTo>
                  <a:lnTo>
                    <a:pt x="53" y="9"/>
                  </a:lnTo>
                  <a:lnTo>
                    <a:pt x="70" y="3"/>
                  </a:lnTo>
                  <a:lnTo>
                    <a:pt x="79" y="3"/>
                  </a:lnTo>
                  <a:lnTo>
                    <a:pt x="96" y="0"/>
                  </a:lnTo>
                  <a:lnTo>
                    <a:pt x="90" y="12"/>
                  </a:lnTo>
                  <a:lnTo>
                    <a:pt x="82" y="17"/>
                  </a:lnTo>
                  <a:lnTo>
                    <a:pt x="86" y="30"/>
                  </a:lnTo>
                  <a:lnTo>
                    <a:pt x="83" y="53"/>
                  </a:lnTo>
                  <a:lnTo>
                    <a:pt x="50" y="73"/>
                  </a:lnTo>
                  <a:lnTo>
                    <a:pt x="50" y="7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3" name="Freeform 206">
              <a:extLst>
                <a:ext uri="{FF2B5EF4-FFF2-40B4-BE49-F238E27FC236}">
                  <a16:creationId xmlns:a16="http://schemas.microsoft.com/office/drawing/2014/main" id="{050C8D90-4F8B-97FD-CFFF-46E22BDF4B1C}"/>
                </a:ext>
              </a:extLst>
            </p:cNvPr>
            <p:cNvSpPr>
              <a:spLocks/>
            </p:cNvSpPr>
            <p:nvPr/>
          </p:nvSpPr>
          <p:spPr bwMode="auto">
            <a:xfrm>
              <a:off x="8097991" y="3704939"/>
              <a:ext cx="271403" cy="482490"/>
            </a:xfrm>
            <a:custGeom>
              <a:avLst/>
              <a:gdLst>
                <a:gd name="T0" fmla="*/ 168 w 171"/>
                <a:gd name="T1" fmla="*/ 72 h 304"/>
                <a:gd name="T2" fmla="*/ 171 w 171"/>
                <a:gd name="T3" fmla="*/ 148 h 304"/>
                <a:gd name="T4" fmla="*/ 157 w 171"/>
                <a:gd name="T5" fmla="*/ 146 h 304"/>
                <a:gd name="T6" fmla="*/ 149 w 171"/>
                <a:gd name="T7" fmla="*/ 161 h 304"/>
                <a:gd name="T8" fmla="*/ 146 w 171"/>
                <a:gd name="T9" fmla="*/ 172 h 304"/>
                <a:gd name="T10" fmla="*/ 149 w 171"/>
                <a:gd name="T11" fmla="*/ 177 h 304"/>
                <a:gd name="T12" fmla="*/ 143 w 171"/>
                <a:gd name="T13" fmla="*/ 183 h 304"/>
                <a:gd name="T14" fmla="*/ 146 w 171"/>
                <a:gd name="T15" fmla="*/ 191 h 304"/>
                <a:gd name="T16" fmla="*/ 142 w 171"/>
                <a:gd name="T17" fmla="*/ 198 h 304"/>
                <a:gd name="T18" fmla="*/ 140 w 171"/>
                <a:gd name="T19" fmla="*/ 206 h 304"/>
                <a:gd name="T20" fmla="*/ 146 w 171"/>
                <a:gd name="T21" fmla="*/ 204 h 304"/>
                <a:gd name="T22" fmla="*/ 149 w 171"/>
                <a:gd name="T23" fmla="*/ 211 h 304"/>
                <a:gd name="T24" fmla="*/ 150 w 171"/>
                <a:gd name="T25" fmla="*/ 223 h 304"/>
                <a:gd name="T26" fmla="*/ 156 w 171"/>
                <a:gd name="T27" fmla="*/ 228 h 304"/>
                <a:gd name="T28" fmla="*/ 156 w 171"/>
                <a:gd name="T29" fmla="*/ 233 h 304"/>
                <a:gd name="T30" fmla="*/ 146 w 171"/>
                <a:gd name="T31" fmla="*/ 237 h 304"/>
                <a:gd name="T32" fmla="*/ 138 w 171"/>
                <a:gd name="T33" fmla="*/ 244 h 304"/>
                <a:gd name="T34" fmla="*/ 126 w 171"/>
                <a:gd name="T35" fmla="*/ 265 h 304"/>
                <a:gd name="T36" fmla="*/ 110 w 171"/>
                <a:gd name="T37" fmla="*/ 274 h 304"/>
                <a:gd name="T38" fmla="*/ 94 w 171"/>
                <a:gd name="T39" fmla="*/ 272 h 304"/>
                <a:gd name="T40" fmla="*/ 89 w 171"/>
                <a:gd name="T41" fmla="*/ 274 h 304"/>
                <a:gd name="T42" fmla="*/ 91 w 171"/>
                <a:gd name="T43" fmla="*/ 281 h 304"/>
                <a:gd name="T44" fmla="*/ 82 w 171"/>
                <a:gd name="T45" fmla="*/ 288 h 304"/>
                <a:gd name="T46" fmla="*/ 75 w 171"/>
                <a:gd name="T47" fmla="*/ 295 h 304"/>
                <a:gd name="T48" fmla="*/ 54 w 171"/>
                <a:gd name="T49" fmla="*/ 302 h 304"/>
                <a:gd name="T50" fmla="*/ 50 w 171"/>
                <a:gd name="T51" fmla="*/ 298 h 304"/>
                <a:gd name="T52" fmla="*/ 47 w 171"/>
                <a:gd name="T53" fmla="*/ 297 h 304"/>
                <a:gd name="T54" fmla="*/ 44 w 171"/>
                <a:gd name="T55" fmla="*/ 303 h 304"/>
                <a:gd name="T56" fmla="*/ 30 w 171"/>
                <a:gd name="T57" fmla="*/ 304 h 304"/>
                <a:gd name="T58" fmla="*/ 32 w 171"/>
                <a:gd name="T59" fmla="*/ 299 h 304"/>
                <a:gd name="T60" fmla="*/ 27 w 171"/>
                <a:gd name="T61" fmla="*/ 286 h 304"/>
                <a:gd name="T62" fmla="*/ 25 w 171"/>
                <a:gd name="T63" fmla="*/ 278 h 304"/>
                <a:gd name="T64" fmla="*/ 18 w 171"/>
                <a:gd name="T65" fmla="*/ 274 h 304"/>
                <a:gd name="T66" fmla="*/ 7 w 171"/>
                <a:gd name="T67" fmla="*/ 263 h 304"/>
                <a:gd name="T68" fmla="*/ 11 w 171"/>
                <a:gd name="T69" fmla="*/ 254 h 304"/>
                <a:gd name="T70" fmla="*/ 19 w 171"/>
                <a:gd name="T71" fmla="*/ 256 h 304"/>
                <a:gd name="T72" fmla="*/ 24 w 171"/>
                <a:gd name="T73" fmla="*/ 255 h 304"/>
                <a:gd name="T74" fmla="*/ 33 w 171"/>
                <a:gd name="T75" fmla="*/ 255 h 304"/>
                <a:gd name="T76" fmla="*/ 24 w 171"/>
                <a:gd name="T77" fmla="*/ 238 h 304"/>
                <a:gd name="T78" fmla="*/ 24 w 171"/>
                <a:gd name="T79" fmla="*/ 225 h 304"/>
                <a:gd name="T80" fmla="*/ 23 w 171"/>
                <a:gd name="T81" fmla="*/ 213 h 304"/>
                <a:gd name="T82" fmla="*/ 16 w 171"/>
                <a:gd name="T83" fmla="*/ 200 h 304"/>
                <a:gd name="T84" fmla="*/ 18 w 171"/>
                <a:gd name="T85" fmla="*/ 191 h 304"/>
                <a:gd name="T86" fmla="*/ 6 w 171"/>
                <a:gd name="T87" fmla="*/ 191 h 304"/>
                <a:gd name="T88" fmla="*/ 6 w 171"/>
                <a:gd name="T89" fmla="*/ 179 h 304"/>
                <a:gd name="T90" fmla="*/ 0 w 171"/>
                <a:gd name="T91" fmla="*/ 171 h 304"/>
                <a:gd name="T92" fmla="*/ 6 w 171"/>
                <a:gd name="T93" fmla="*/ 146 h 304"/>
                <a:gd name="T94" fmla="*/ 27 w 171"/>
                <a:gd name="T95" fmla="*/ 129 h 304"/>
                <a:gd name="T96" fmla="*/ 28 w 171"/>
                <a:gd name="T97" fmla="*/ 104 h 304"/>
                <a:gd name="T98" fmla="*/ 33 w 171"/>
                <a:gd name="T99" fmla="*/ 66 h 304"/>
                <a:gd name="T100" fmla="*/ 37 w 171"/>
                <a:gd name="T101" fmla="*/ 57 h 304"/>
                <a:gd name="T102" fmla="*/ 29 w 171"/>
                <a:gd name="T103" fmla="*/ 51 h 304"/>
                <a:gd name="T104" fmla="*/ 29 w 171"/>
                <a:gd name="T105" fmla="*/ 45 h 304"/>
                <a:gd name="T106" fmla="*/ 23 w 171"/>
                <a:gd name="T107" fmla="*/ 40 h 304"/>
                <a:gd name="T108" fmla="*/ 18 w 171"/>
                <a:gd name="T109" fmla="*/ 10 h 304"/>
                <a:gd name="T110" fmla="*/ 34 w 171"/>
                <a:gd name="T111" fmla="*/ 0 h 304"/>
                <a:gd name="T112" fmla="*/ 101 w 171"/>
                <a:gd name="T113" fmla="*/ 36 h 304"/>
                <a:gd name="T114" fmla="*/ 168 w 171"/>
                <a:gd name="T115" fmla="*/ 72 h 304"/>
                <a:gd name="T116" fmla="*/ 168 w 171"/>
                <a:gd name="T117" fmla="*/ 7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304">
                  <a:moveTo>
                    <a:pt x="168" y="72"/>
                  </a:moveTo>
                  <a:lnTo>
                    <a:pt x="171" y="148"/>
                  </a:lnTo>
                  <a:lnTo>
                    <a:pt x="157" y="146"/>
                  </a:lnTo>
                  <a:lnTo>
                    <a:pt x="149" y="161"/>
                  </a:lnTo>
                  <a:lnTo>
                    <a:pt x="146" y="172"/>
                  </a:lnTo>
                  <a:lnTo>
                    <a:pt x="149" y="177"/>
                  </a:lnTo>
                  <a:lnTo>
                    <a:pt x="143" y="183"/>
                  </a:lnTo>
                  <a:lnTo>
                    <a:pt x="146" y="191"/>
                  </a:lnTo>
                  <a:lnTo>
                    <a:pt x="142" y="198"/>
                  </a:lnTo>
                  <a:lnTo>
                    <a:pt x="140" y="206"/>
                  </a:lnTo>
                  <a:lnTo>
                    <a:pt x="146" y="204"/>
                  </a:lnTo>
                  <a:lnTo>
                    <a:pt x="149" y="211"/>
                  </a:lnTo>
                  <a:lnTo>
                    <a:pt x="150" y="223"/>
                  </a:lnTo>
                  <a:lnTo>
                    <a:pt x="156" y="228"/>
                  </a:lnTo>
                  <a:lnTo>
                    <a:pt x="156" y="233"/>
                  </a:lnTo>
                  <a:lnTo>
                    <a:pt x="146" y="237"/>
                  </a:lnTo>
                  <a:lnTo>
                    <a:pt x="138" y="244"/>
                  </a:lnTo>
                  <a:lnTo>
                    <a:pt x="126" y="265"/>
                  </a:lnTo>
                  <a:lnTo>
                    <a:pt x="110" y="274"/>
                  </a:lnTo>
                  <a:lnTo>
                    <a:pt x="94" y="272"/>
                  </a:lnTo>
                  <a:lnTo>
                    <a:pt x="89" y="274"/>
                  </a:lnTo>
                  <a:lnTo>
                    <a:pt x="91" y="281"/>
                  </a:lnTo>
                  <a:lnTo>
                    <a:pt x="82" y="288"/>
                  </a:lnTo>
                  <a:lnTo>
                    <a:pt x="75" y="295"/>
                  </a:lnTo>
                  <a:lnTo>
                    <a:pt x="54" y="302"/>
                  </a:lnTo>
                  <a:lnTo>
                    <a:pt x="50" y="298"/>
                  </a:lnTo>
                  <a:lnTo>
                    <a:pt x="47" y="297"/>
                  </a:lnTo>
                  <a:lnTo>
                    <a:pt x="44" y="303"/>
                  </a:lnTo>
                  <a:lnTo>
                    <a:pt x="30" y="304"/>
                  </a:lnTo>
                  <a:lnTo>
                    <a:pt x="32" y="299"/>
                  </a:lnTo>
                  <a:lnTo>
                    <a:pt x="27" y="286"/>
                  </a:lnTo>
                  <a:lnTo>
                    <a:pt x="25" y="278"/>
                  </a:lnTo>
                  <a:lnTo>
                    <a:pt x="18" y="274"/>
                  </a:lnTo>
                  <a:lnTo>
                    <a:pt x="7" y="263"/>
                  </a:lnTo>
                  <a:lnTo>
                    <a:pt x="11" y="254"/>
                  </a:lnTo>
                  <a:lnTo>
                    <a:pt x="19" y="256"/>
                  </a:lnTo>
                  <a:lnTo>
                    <a:pt x="24" y="255"/>
                  </a:lnTo>
                  <a:lnTo>
                    <a:pt x="33" y="255"/>
                  </a:lnTo>
                  <a:lnTo>
                    <a:pt x="24" y="238"/>
                  </a:lnTo>
                  <a:lnTo>
                    <a:pt x="24" y="225"/>
                  </a:lnTo>
                  <a:lnTo>
                    <a:pt x="23" y="213"/>
                  </a:lnTo>
                  <a:lnTo>
                    <a:pt x="16" y="200"/>
                  </a:lnTo>
                  <a:lnTo>
                    <a:pt x="18" y="191"/>
                  </a:lnTo>
                  <a:lnTo>
                    <a:pt x="6" y="191"/>
                  </a:lnTo>
                  <a:lnTo>
                    <a:pt x="6" y="179"/>
                  </a:lnTo>
                  <a:lnTo>
                    <a:pt x="0" y="171"/>
                  </a:lnTo>
                  <a:lnTo>
                    <a:pt x="6" y="146"/>
                  </a:lnTo>
                  <a:lnTo>
                    <a:pt x="27" y="129"/>
                  </a:lnTo>
                  <a:lnTo>
                    <a:pt x="28" y="104"/>
                  </a:lnTo>
                  <a:lnTo>
                    <a:pt x="33" y="66"/>
                  </a:lnTo>
                  <a:lnTo>
                    <a:pt x="37" y="57"/>
                  </a:lnTo>
                  <a:lnTo>
                    <a:pt x="29" y="51"/>
                  </a:lnTo>
                  <a:lnTo>
                    <a:pt x="29" y="45"/>
                  </a:lnTo>
                  <a:lnTo>
                    <a:pt x="23" y="40"/>
                  </a:lnTo>
                  <a:lnTo>
                    <a:pt x="18" y="10"/>
                  </a:lnTo>
                  <a:lnTo>
                    <a:pt x="34" y="0"/>
                  </a:lnTo>
                  <a:lnTo>
                    <a:pt x="101" y="36"/>
                  </a:lnTo>
                  <a:lnTo>
                    <a:pt x="168" y="72"/>
                  </a:lnTo>
                  <a:lnTo>
                    <a:pt x="168" y="7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4" name="Freeform 207">
              <a:extLst>
                <a:ext uri="{FF2B5EF4-FFF2-40B4-BE49-F238E27FC236}">
                  <a16:creationId xmlns:a16="http://schemas.microsoft.com/office/drawing/2014/main" id="{8C61C8BC-8C50-B3CF-A8E5-A6B617045314}"/>
                </a:ext>
              </a:extLst>
            </p:cNvPr>
            <p:cNvSpPr>
              <a:spLocks/>
            </p:cNvSpPr>
            <p:nvPr/>
          </p:nvSpPr>
          <p:spPr bwMode="auto">
            <a:xfrm>
              <a:off x="7737708" y="4077915"/>
              <a:ext cx="52375" cy="153952"/>
            </a:xfrm>
            <a:custGeom>
              <a:avLst/>
              <a:gdLst>
                <a:gd name="T0" fmla="*/ 17 w 33"/>
                <a:gd name="T1" fmla="*/ 1 h 97"/>
                <a:gd name="T2" fmla="*/ 14 w 33"/>
                <a:gd name="T3" fmla="*/ 11 h 97"/>
                <a:gd name="T4" fmla="*/ 20 w 33"/>
                <a:gd name="T5" fmla="*/ 16 h 97"/>
                <a:gd name="T6" fmla="*/ 25 w 33"/>
                <a:gd name="T7" fmla="*/ 23 h 97"/>
                <a:gd name="T8" fmla="*/ 25 w 33"/>
                <a:gd name="T9" fmla="*/ 33 h 97"/>
                <a:gd name="T10" fmla="*/ 29 w 33"/>
                <a:gd name="T11" fmla="*/ 36 h 97"/>
                <a:gd name="T12" fmla="*/ 28 w 33"/>
                <a:gd name="T13" fmla="*/ 80 h 97"/>
                <a:gd name="T14" fmla="*/ 33 w 33"/>
                <a:gd name="T15" fmla="*/ 93 h 97"/>
                <a:gd name="T16" fmla="*/ 20 w 33"/>
                <a:gd name="T17" fmla="*/ 97 h 97"/>
                <a:gd name="T18" fmla="*/ 15 w 33"/>
                <a:gd name="T19" fmla="*/ 91 h 97"/>
                <a:gd name="T20" fmla="*/ 11 w 33"/>
                <a:gd name="T21" fmla="*/ 79 h 97"/>
                <a:gd name="T22" fmla="*/ 9 w 33"/>
                <a:gd name="T23" fmla="*/ 69 h 97"/>
                <a:gd name="T24" fmla="*/ 14 w 33"/>
                <a:gd name="T25" fmla="*/ 52 h 97"/>
                <a:gd name="T26" fmla="*/ 9 w 33"/>
                <a:gd name="T27" fmla="*/ 45 h 97"/>
                <a:gd name="T28" fmla="*/ 8 w 33"/>
                <a:gd name="T29" fmla="*/ 30 h 97"/>
                <a:gd name="T30" fmla="*/ 8 w 33"/>
                <a:gd name="T31" fmla="*/ 16 h 97"/>
                <a:gd name="T32" fmla="*/ 0 w 33"/>
                <a:gd name="T33" fmla="*/ 6 h 97"/>
                <a:gd name="T34" fmla="*/ 2 w 33"/>
                <a:gd name="T35" fmla="*/ 0 h 97"/>
                <a:gd name="T36" fmla="*/ 17 w 33"/>
                <a:gd name="T37" fmla="*/ 1 h 97"/>
                <a:gd name="T38" fmla="*/ 17 w 33"/>
                <a:gd name="T39"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7">
                  <a:moveTo>
                    <a:pt x="17" y="1"/>
                  </a:moveTo>
                  <a:lnTo>
                    <a:pt x="14" y="11"/>
                  </a:lnTo>
                  <a:lnTo>
                    <a:pt x="20" y="16"/>
                  </a:lnTo>
                  <a:lnTo>
                    <a:pt x="25" y="23"/>
                  </a:lnTo>
                  <a:lnTo>
                    <a:pt x="25" y="33"/>
                  </a:lnTo>
                  <a:lnTo>
                    <a:pt x="29" y="36"/>
                  </a:lnTo>
                  <a:lnTo>
                    <a:pt x="28" y="80"/>
                  </a:lnTo>
                  <a:lnTo>
                    <a:pt x="33" y="93"/>
                  </a:lnTo>
                  <a:lnTo>
                    <a:pt x="20" y="97"/>
                  </a:lnTo>
                  <a:lnTo>
                    <a:pt x="15" y="91"/>
                  </a:lnTo>
                  <a:lnTo>
                    <a:pt x="11" y="79"/>
                  </a:lnTo>
                  <a:lnTo>
                    <a:pt x="9" y="69"/>
                  </a:lnTo>
                  <a:lnTo>
                    <a:pt x="14" y="52"/>
                  </a:lnTo>
                  <a:lnTo>
                    <a:pt x="9" y="45"/>
                  </a:lnTo>
                  <a:lnTo>
                    <a:pt x="8" y="30"/>
                  </a:lnTo>
                  <a:lnTo>
                    <a:pt x="8" y="16"/>
                  </a:lnTo>
                  <a:lnTo>
                    <a:pt x="0" y="6"/>
                  </a:lnTo>
                  <a:lnTo>
                    <a:pt x="2" y="0"/>
                  </a:lnTo>
                  <a:lnTo>
                    <a:pt x="17" y="1"/>
                  </a:lnTo>
                  <a:lnTo>
                    <a:pt x="17"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5" name="Freeform 208">
              <a:extLst>
                <a:ext uri="{FF2B5EF4-FFF2-40B4-BE49-F238E27FC236}">
                  <a16:creationId xmlns:a16="http://schemas.microsoft.com/office/drawing/2014/main" id="{A4464957-9A4A-C1FC-089E-31BE60B045ED}"/>
                </a:ext>
              </a:extLst>
            </p:cNvPr>
            <p:cNvSpPr>
              <a:spLocks/>
            </p:cNvSpPr>
            <p:nvPr/>
          </p:nvSpPr>
          <p:spPr bwMode="auto">
            <a:xfrm>
              <a:off x="10294613" y="3795405"/>
              <a:ext cx="230137" cy="444399"/>
            </a:xfrm>
            <a:custGeom>
              <a:avLst/>
              <a:gdLst>
                <a:gd name="T0" fmla="*/ 125 w 145"/>
                <a:gd name="T1" fmla="*/ 114 h 280"/>
                <a:gd name="T2" fmla="*/ 95 w 145"/>
                <a:gd name="T3" fmla="*/ 133 h 280"/>
                <a:gd name="T4" fmla="*/ 85 w 145"/>
                <a:gd name="T5" fmla="*/ 147 h 280"/>
                <a:gd name="T6" fmla="*/ 72 w 145"/>
                <a:gd name="T7" fmla="*/ 133 h 280"/>
                <a:gd name="T8" fmla="*/ 58 w 145"/>
                <a:gd name="T9" fmla="*/ 154 h 280"/>
                <a:gd name="T10" fmla="*/ 48 w 145"/>
                <a:gd name="T11" fmla="*/ 199 h 280"/>
                <a:gd name="T12" fmla="*/ 61 w 145"/>
                <a:gd name="T13" fmla="*/ 213 h 280"/>
                <a:gd name="T14" fmla="*/ 73 w 145"/>
                <a:gd name="T15" fmla="*/ 246 h 280"/>
                <a:gd name="T16" fmla="*/ 93 w 145"/>
                <a:gd name="T17" fmla="*/ 260 h 280"/>
                <a:gd name="T18" fmla="*/ 97 w 145"/>
                <a:gd name="T19" fmla="*/ 277 h 280"/>
                <a:gd name="T20" fmla="*/ 84 w 145"/>
                <a:gd name="T21" fmla="*/ 270 h 280"/>
                <a:gd name="T22" fmla="*/ 67 w 145"/>
                <a:gd name="T23" fmla="*/ 265 h 280"/>
                <a:gd name="T24" fmla="*/ 57 w 145"/>
                <a:gd name="T25" fmla="*/ 249 h 280"/>
                <a:gd name="T26" fmla="*/ 39 w 145"/>
                <a:gd name="T27" fmla="*/ 229 h 280"/>
                <a:gd name="T28" fmla="*/ 33 w 145"/>
                <a:gd name="T29" fmla="*/ 229 h 280"/>
                <a:gd name="T30" fmla="*/ 37 w 145"/>
                <a:gd name="T31" fmla="*/ 199 h 280"/>
                <a:gd name="T32" fmla="*/ 52 w 145"/>
                <a:gd name="T33" fmla="*/ 162 h 280"/>
                <a:gd name="T34" fmla="*/ 43 w 145"/>
                <a:gd name="T35" fmla="*/ 135 h 280"/>
                <a:gd name="T36" fmla="*/ 28 w 145"/>
                <a:gd name="T37" fmla="*/ 110 h 280"/>
                <a:gd name="T38" fmla="*/ 28 w 145"/>
                <a:gd name="T39" fmla="*/ 97 h 280"/>
                <a:gd name="T40" fmla="*/ 23 w 145"/>
                <a:gd name="T41" fmla="*/ 68 h 280"/>
                <a:gd name="T42" fmla="*/ 0 w 145"/>
                <a:gd name="T43" fmla="*/ 37 h 280"/>
                <a:gd name="T44" fmla="*/ 11 w 145"/>
                <a:gd name="T45" fmla="*/ 13 h 280"/>
                <a:gd name="T46" fmla="*/ 31 w 145"/>
                <a:gd name="T47" fmla="*/ 4 h 280"/>
                <a:gd name="T48" fmla="*/ 48 w 145"/>
                <a:gd name="T49" fmla="*/ 6 h 280"/>
                <a:gd name="T50" fmla="*/ 62 w 145"/>
                <a:gd name="T51" fmla="*/ 18 h 280"/>
                <a:gd name="T52" fmla="*/ 64 w 145"/>
                <a:gd name="T53" fmla="*/ 55 h 280"/>
                <a:gd name="T54" fmla="*/ 85 w 145"/>
                <a:gd name="T55" fmla="*/ 47 h 280"/>
                <a:gd name="T56" fmla="*/ 97 w 145"/>
                <a:gd name="T57" fmla="*/ 40 h 280"/>
                <a:gd name="T58" fmla="*/ 125 w 145"/>
                <a:gd name="T59" fmla="*/ 57 h 280"/>
                <a:gd name="T60" fmla="*/ 144 w 145"/>
                <a:gd name="T61" fmla="*/ 92 h 280"/>
                <a:gd name="T62" fmla="*/ 141 w 145"/>
                <a:gd name="T63" fmla="*/ 11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280">
                  <a:moveTo>
                    <a:pt x="141" y="117"/>
                  </a:moveTo>
                  <a:lnTo>
                    <a:pt x="125" y="114"/>
                  </a:lnTo>
                  <a:lnTo>
                    <a:pt x="104" y="117"/>
                  </a:lnTo>
                  <a:lnTo>
                    <a:pt x="95" y="133"/>
                  </a:lnTo>
                  <a:lnTo>
                    <a:pt x="101" y="156"/>
                  </a:lnTo>
                  <a:lnTo>
                    <a:pt x="85" y="147"/>
                  </a:lnTo>
                  <a:lnTo>
                    <a:pt x="71" y="148"/>
                  </a:lnTo>
                  <a:lnTo>
                    <a:pt x="72" y="133"/>
                  </a:lnTo>
                  <a:lnTo>
                    <a:pt x="58" y="133"/>
                  </a:lnTo>
                  <a:lnTo>
                    <a:pt x="58" y="154"/>
                  </a:lnTo>
                  <a:lnTo>
                    <a:pt x="52" y="182"/>
                  </a:lnTo>
                  <a:lnTo>
                    <a:pt x="48" y="199"/>
                  </a:lnTo>
                  <a:lnTo>
                    <a:pt x="50" y="212"/>
                  </a:lnTo>
                  <a:lnTo>
                    <a:pt x="61" y="213"/>
                  </a:lnTo>
                  <a:lnTo>
                    <a:pt x="68" y="230"/>
                  </a:lnTo>
                  <a:lnTo>
                    <a:pt x="73" y="246"/>
                  </a:lnTo>
                  <a:lnTo>
                    <a:pt x="82" y="257"/>
                  </a:lnTo>
                  <a:lnTo>
                    <a:pt x="93" y="260"/>
                  </a:lnTo>
                  <a:lnTo>
                    <a:pt x="102" y="270"/>
                  </a:lnTo>
                  <a:lnTo>
                    <a:pt x="97" y="277"/>
                  </a:lnTo>
                  <a:lnTo>
                    <a:pt x="86" y="280"/>
                  </a:lnTo>
                  <a:lnTo>
                    <a:pt x="84" y="270"/>
                  </a:lnTo>
                  <a:lnTo>
                    <a:pt x="70" y="262"/>
                  </a:lnTo>
                  <a:lnTo>
                    <a:pt x="67" y="265"/>
                  </a:lnTo>
                  <a:lnTo>
                    <a:pt x="60" y="258"/>
                  </a:lnTo>
                  <a:lnTo>
                    <a:pt x="57" y="249"/>
                  </a:lnTo>
                  <a:lnTo>
                    <a:pt x="48" y="237"/>
                  </a:lnTo>
                  <a:lnTo>
                    <a:pt x="39" y="229"/>
                  </a:lnTo>
                  <a:lnTo>
                    <a:pt x="37" y="240"/>
                  </a:lnTo>
                  <a:lnTo>
                    <a:pt x="33" y="229"/>
                  </a:lnTo>
                  <a:lnTo>
                    <a:pt x="34" y="217"/>
                  </a:lnTo>
                  <a:lnTo>
                    <a:pt x="37" y="199"/>
                  </a:lnTo>
                  <a:lnTo>
                    <a:pt x="44" y="180"/>
                  </a:lnTo>
                  <a:lnTo>
                    <a:pt x="52" y="162"/>
                  </a:lnTo>
                  <a:lnTo>
                    <a:pt x="44" y="144"/>
                  </a:lnTo>
                  <a:lnTo>
                    <a:pt x="43" y="135"/>
                  </a:lnTo>
                  <a:lnTo>
                    <a:pt x="40" y="125"/>
                  </a:lnTo>
                  <a:lnTo>
                    <a:pt x="28" y="110"/>
                  </a:lnTo>
                  <a:lnTo>
                    <a:pt x="22" y="100"/>
                  </a:lnTo>
                  <a:lnTo>
                    <a:pt x="28" y="97"/>
                  </a:lnTo>
                  <a:lnTo>
                    <a:pt x="31" y="80"/>
                  </a:lnTo>
                  <a:lnTo>
                    <a:pt x="23" y="68"/>
                  </a:lnTo>
                  <a:lnTo>
                    <a:pt x="11" y="54"/>
                  </a:lnTo>
                  <a:lnTo>
                    <a:pt x="0" y="37"/>
                  </a:lnTo>
                  <a:lnTo>
                    <a:pt x="7" y="34"/>
                  </a:lnTo>
                  <a:lnTo>
                    <a:pt x="11" y="13"/>
                  </a:lnTo>
                  <a:lnTo>
                    <a:pt x="23" y="12"/>
                  </a:lnTo>
                  <a:lnTo>
                    <a:pt x="31" y="4"/>
                  </a:lnTo>
                  <a:lnTo>
                    <a:pt x="40" y="0"/>
                  </a:lnTo>
                  <a:lnTo>
                    <a:pt x="48" y="6"/>
                  </a:lnTo>
                  <a:lnTo>
                    <a:pt x="51" y="17"/>
                  </a:lnTo>
                  <a:lnTo>
                    <a:pt x="62" y="18"/>
                  </a:lnTo>
                  <a:lnTo>
                    <a:pt x="61" y="37"/>
                  </a:lnTo>
                  <a:lnTo>
                    <a:pt x="64" y="55"/>
                  </a:lnTo>
                  <a:lnTo>
                    <a:pt x="79" y="43"/>
                  </a:lnTo>
                  <a:lnTo>
                    <a:pt x="85" y="47"/>
                  </a:lnTo>
                  <a:lnTo>
                    <a:pt x="95" y="46"/>
                  </a:lnTo>
                  <a:lnTo>
                    <a:pt x="97" y="40"/>
                  </a:lnTo>
                  <a:lnTo>
                    <a:pt x="110" y="41"/>
                  </a:lnTo>
                  <a:lnTo>
                    <a:pt x="125" y="57"/>
                  </a:lnTo>
                  <a:lnTo>
                    <a:pt x="128" y="75"/>
                  </a:lnTo>
                  <a:lnTo>
                    <a:pt x="144" y="92"/>
                  </a:lnTo>
                  <a:lnTo>
                    <a:pt x="145" y="108"/>
                  </a:lnTo>
                  <a:lnTo>
                    <a:pt x="141" y="117"/>
                  </a:lnTo>
                  <a:lnTo>
                    <a:pt x="141" y="11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6" name="Freeform 209">
              <a:extLst>
                <a:ext uri="{FF2B5EF4-FFF2-40B4-BE49-F238E27FC236}">
                  <a16:creationId xmlns:a16="http://schemas.microsoft.com/office/drawing/2014/main" id="{0679693B-FFAE-C92A-ABAC-BFB842E9D2E2}"/>
                </a:ext>
              </a:extLst>
            </p:cNvPr>
            <p:cNvSpPr>
              <a:spLocks/>
            </p:cNvSpPr>
            <p:nvPr/>
          </p:nvSpPr>
          <p:spPr bwMode="auto">
            <a:xfrm>
              <a:off x="9402632" y="3174834"/>
              <a:ext cx="201568" cy="126971"/>
            </a:xfrm>
            <a:custGeom>
              <a:avLst/>
              <a:gdLst>
                <a:gd name="T0" fmla="*/ 50 w 127"/>
                <a:gd name="T1" fmla="*/ 14 h 80"/>
                <a:gd name="T2" fmla="*/ 46 w 127"/>
                <a:gd name="T3" fmla="*/ 20 h 80"/>
                <a:gd name="T4" fmla="*/ 28 w 127"/>
                <a:gd name="T5" fmla="*/ 17 h 80"/>
                <a:gd name="T6" fmla="*/ 30 w 127"/>
                <a:gd name="T7" fmla="*/ 27 h 80"/>
                <a:gd name="T8" fmla="*/ 46 w 127"/>
                <a:gd name="T9" fmla="*/ 26 h 80"/>
                <a:gd name="T10" fmla="*/ 67 w 127"/>
                <a:gd name="T11" fmla="*/ 32 h 80"/>
                <a:gd name="T12" fmla="*/ 96 w 127"/>
                <a:gd name="T13" fmla="*/ 29 h 80"/>
                <a:gd name="T14" fmla="*/ 105 w 127"/>
                <a:gd name="T15" fmla="*/ 47 h 80"/>
                <a:gd name="T16" fmla="*/ 109 w 127"/>
                <a:gd name="T17" fmla="*/ 45 h 80"/>
                <a:gd name="T18" fmla="*/ 120 w 127"/>
                <a:gd name="T19" fmla="*/ 49 h 80"/>
                <a:gd name="T20" fmla="*/ 122 w 127"/>
                <a:gd name="T21" fmla="*/ 57 h 80"/>
                <a:gd name="T22" fmla="*/ 127 w 127"/>
                <a:gd name="T23" fmla="*/ 67 h 80"/>
                <a:gd name="T24" fmla="*/ 111 w 127"/>
                <a:gd name="T25" fmla="*/ 67 h 80"/>
                <a:gd name="T26" fmla="*/ 100 w 127"/>
                <a:gd name="T27" fmla="*/ 66 h 80"/>
                <a:gd name="T28" fmla="*/ 92 w 127"/>
                <a:gd name="T29" fmla="*/ 74 h 80"/>
                <a:gd name="T30" fmla="*/ 85 w 127"/>
                <a:gd name="T31" fmla="*/ 76 h 80"/>
                <a:gd name="T32" fmla="*/ 81 w 127"/>
                <a:gd name="T33" fmla="*/ 80 h 80"/>
                <a:gd name="T34" fmla="*/ 74 w 127"/>
                <a:gd name="T35" fmla="*/ 74 h 80"/>
                <a:gd name="T36" fmla="*/ 71 w 127"/>
                <a:gd name="T37" fmla="*/ 58 h 80"/>
                <a:gd name="T38" fmla="*/ 65 w 127"/>
                <a:gd name="T39" fmla="*/ 57 h 80"/>
                <a:gd name="T40" fmla="*/ 66 w 127"/>
                <a:gd name="T41" fmla="*/ 51 h 80"/>
                <a:gd name="T42" fmla="*/ 56 w 127"/>
                <a:gd name="T43" fmla="*/ 47 h 80"/>
                <a:gd name="T44" fmla="*/ 51 w 127"/>
                <a:gd name="T45" fmla="*/ 54 h 80"/>
                <a:gd name="T46" fmla="*/ 51 w 127"/>
                <a:gd name="T47" fmla="*/ 61 h 80"/>
                <a:gd name="T48" fmla="*/ 50 w 127"/>
                <a:gd name="T49" fmla="*/ 64 h 80"/>
                <a:gd name="T50" fmla="*/ 40 w 127"/>
                <a:gd name="T51" fmla="*/ 64 h 80"/>
                <a:gd name="T52" fmla="*/ 38 w 127"/>
                <a:gd name="T53" fmla="*/ 72 h 80"/>
                <a:gd name="T54" fmla="*/ 31 w 127"/>
                <a:gd name="T55" fmla="*/ 68 h 80"/>
                <a:gd name="T56" fmla="*/ 22 w 127"/>
                <a:gd name="T57" fmla="*/ 74 h 80"/>
                <a:gd name="T58" fmla="*/ 16 w 127"/>
                <a:gd name="T59" fmla="*/ 73 h 80"/>
                <a:gd name="T60" fmla="*/ 20 w 127"/>
                <a:gd name="T61" fmla="*/ 54 h 80"/>
                <a:gd name="T62" fmla="*/ 13 w 127"/>
                <a:gd name="T63" fmla="*/ 39 h 80"/>
                <a:gd name="T64" fmla="*/ 0 w 127"/>
                <a:gd name="T65" fmla="*/ 34 h 80"/>
                <a:gd name="T66" fmla="*/ 3 w 127"/>
                <a:gd name="T67" fmla="*/ 26 h 80"/>
                <a:gd name="T68" fmla="*/ 15 w 127"/>
                <a:gd name="T69" fmla="*/ 27 h 80"/>
                <a:gd name="T70" fmla="*/ 20 w 127"/>
                <a:gd name="T71" fmla="*/ 17 h 80"/>
                <a:gd name="T72" fmla="*/ 21 w 127"/>
                <a:gd name="T73" fmla="*/ 5 h 80"/>
                <a:gd name="T74" fmla="*/ 40 w 127"/>
                <a:gd name="T75" fmla="*/ 0 h 80"/>
                <a:gd name="T76" fmla="*/ 40 w 127"/>
                <a:gd name="T77" fmla="*/ 9 h 80"/>
                <a:gd name="T78" fmla="*/ 44 w 127"/>
                <a:gd name="T79" fmla="*/ 14 h 80"/>
                <a:gd name="T80" fmla="*/ 50 w 127"/>
                <a:gd name="T81" fmla="*/ 14 h 80"/>
                <a:gd name="T82" fmla="*/ 50 w 127"/>
                <a:gd name="T8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80">
                  <a:moveTo>
                    <a:pt x="50" y="14"/>
                  </a:moveTo>
                  <a:lnTo>
                    <a:pt x="46" y="20"/>
                  </a:lnTo>
                  <a:lnTo>
                    <a:pt x="28" y="17"/>
                  </a:lnTo>
                  <a:lnTo>
                    <a:pt x="30" y="27"/>
                  </a:lnTo>
                  <a:lnTo>
                    <a:pt x="46" y="26"/>
                  </a:lnTo>
                  <a:lnTo>
                    <a:pt x="67" y="32"/>
                  </a:lnTo>
                  <a:lnTo>
                    <a:pt x="96" y="29"/>
                  </a:lnTo>
                  <a:lnTo>
                    <a:pt x="105" y="47"/>
                  </a:lnTo>
                  <a:lnTo>
                    <a:pt x="109" y="45"/>
                  </a:lnTo>
                  <a:lnTo>
                    <a:pt x="120" y="49"/>
                  </a:lnTo>
                  <a:lnTo>
                    <a:pt x="122" y="57"/>
                  </a:lnTo>
                  <a:lnTo>
                    <a:pt x="127" y="67"/>
                  </a:lnTo>
                  <a:lnTo>
                    <a:pt x="111" y="67"/>
                  </a:lnTo>
                  <a:lnTo>
                    <a:pt x="100" y="66"/>
                  </a:lnTo>
                  <a:lnTo>
                    <a:pt x="92" y="74"/>
                  </a:lnTo>
                  <a:lnTo>
                    <a:pt x="85" y="76"/>
                  </a:lnTo>
                  <a:lnTo>
                    <a:pt x="81" y="80"/>
                  </a:lnTo>
                  <a:lnTo>
                    <a:pt x="74" y="74"/>
                  </a:lnTo>
                  <a:lnTo>
                    <a:pt x="71" y="58"/>
                  </a:lnTo>
                  <a:lnTo>
                    <a:pt x="65" y="57"/>
                  </a:lnTo>
                  <a:lnTo>
                    <a:pt x="66" y="51"/>
                  </a:lnTo>
                  <a:lnTo>
                    <a:pt x="56" y="47"/>
                  </a:lnTo>
                  <a:lnTo>
                    <a:pt x="51" y="54"/>
                  </a:lnTo>
                  <a:lnTo>
                    <a:pt x="51" y="61"/>
                  </a:lnTo>
                  <a:lnTo>
                    <a:pt x="50" y="64"/>
                  </a:lnTo>
                  <a:lnTo>
                    <a:pt x="40" y="64"/>
                  </a:lnTo>
                  <a:lnTo>
                    <a:pt x="38" y="72"/>
                  </a:lnTo>
                  <a:lnTo>
                    <a:pt x="31" y="68"/>
                  </a:lnTo>
                  <a:lnTo>
                    <a:pt x="22" y="74"/>
                  </a:lnTo>
                  <a:lnTo>
                    <a:pt x="16" y="73"/>
                  </a:lnTo>
                  <a:lnTo>
                    <a:pt x="20" y="54"/>
                  </a:lnTo>
                  <a:lnTo>
                    <a:pt x="13" y="39"/>
                  </a:lnTo>
                  <a:lnTo>
                    <a:pt x="0" y="34"/>
                  </a:lnTo>
                  <a:lnTo>
                    <a:pt x="3" y="26"/>
                  </a:lnTo>
                  <a:lnTo>
                    <a:pt x="15" y="27"/>
                  </a:lnTo>
                  <a:lnTo>
                    <a:pt x="20" y="17"/>
                  </a:lnTo>
                  <a:lnTo>
                    <a:pt x="21" y="5"/>
                  </a:lnTo>
                  <a:lnTo>
                    <a:pt x="40" y="0"/>
                  </a:lnTo>
                  <a:lnTo>
                    <a:pt x="40" y="9"/>
                  </a:lnTo>
                  <a:lnTo>
                    <a:pt x="44" y="14"/>
                  </a:lnTo>
                  <a:lnTo>
                    <a:pt x="50" y="14"/>
                  </a:lnTo>
                  <a:lnTo>
                    <a:pt x="50" y="1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7" name="Freeform 210">
              <a:extLst>
                <a:ext uri="{FF2B5EF4-FFF2-40B4-BE49-F238E27FC236}">
                  <a16:creationId xmlns:a16="http://schemas.microsoft.com/office/drawing/2014/main" id="{75417DFF-077F-ABC8-E183-79449DF204B5}"/>
                </a:ext>
              </a:extLst>
            </p:cNvPr>
            <p:cNvSpPr>
              <a:spLocks/>
            </p:cNvSpPr>
            <p:nvPr/>
          </p:nvSpPr>
          <p:spPr bwMode="auto">
            <a:xfrm>
              <a:off x="9016955" y="3120871"/>
              <a:ext cx="376155" cy="225374"/>
            </a:xfrm>
            <a:custGeom>
              <a:avLst/>
              <a:gdLst>
                <a:gd name="T0" fmla="*/ 237 w 237"/>
                <a:gd name="T1" fmla="*/ 102 h 142"/>
                <a:gd name="T2" fmla="*/ 233 w 237"/>
                <a:gd name="T3" fmla="*/ 102 h 142"/>
                <a:gd name="T4" fmla="*/ 224 w 237"/>
                <a:gd name="T5" fmla="*/ 97 h 142"/>
                <a:gd name="T6" fmla="*/ 223 w 237"/>
                <a:gd name="T7" fmla="*/ 103 h 142"/>
                <a:gd name="T8" fmla="*/ 211 w 237"/>
                <a:gd name="T9" fmla="*/ 107 h 142"/>
                <a:gd name="T10" fmla="*/ 212 w 237"/>
                <a:gd name="T11" fmla="*/ 122 h 142"/>
                <a:gd name="T12" fmla="*/ 204 w 237"/>
                <a:gd name="T13" fmla="*/ 128 h 142"/>
                <a:gd name="T14" fmla="*/ 192 w 237"/>
                <a:gd name="T15" fmla="*/ 131 h 142"/>
                <a:gd name="T16" fmla="*/ 191 w 237"/>
                <a:gd name="T17" fmla="*/ 140 h 142"/>
                <a:gd name="T18" fmla="*/ 179 w 237"/>
                <a:gd name="T19" fmla="*/ 142 h 142"/>
                <a:gd name="T20" fmla="*/ 162 w 237"/>
                <a:gd name="T21" fmla="*/ 135 h 142"/>
                <a:gd name="T22" fmla="*/ 157 w 237"/>
                <a:gd name="T23" fmla="*/ 119 h 142"/>
                <a:gd name="T24" fmla="*/ 145 w 237"/>
                <a:gd name="T25" fmla="*/ 118 h 142"/>
                <a:gd name="T26" fmla="*/ 123 w 237"/>
                <a:gd name="T27" fmla="*/ 102 h 142"/>
                <a:gd name="T28" fmla="*/ 111 w 237"/>
                <a:gd name="T29" fmla="*/ 100 h 142"/>
                <a:gd name="T30" fmla="*/ 91 w 237"/>
                <a:gd name="T31" fmla="*/ 90 h 142"/>
                <a:gd name="T32" fmla="*/ 80 w 237"/>
                <a:gd name="T33" fmla="*/ 88 h 142"/>
                <a:gd name="T34" fmla="*/ 74 w 237"/>
                <a:gd name="T35" fmla="*/ 91 h 142"/>
                <a:gd name="T36" fmla="*/ 63 w 237"/>
                <a:gd name="T37" fmla="*/ 91 h 142"/>
                <a:gd name="T38" fmla="*/ 54 w 237"/>
                <a:gd name="T39" fmla="*/ 102 h 142"/>
                <a:gd name="T40" fmla="*/ 41 w 237"/>
                <a:gd name="T41" fmla="*/ 105 h 142"/>
                <a:gd name="T42" fmla="*/ 35 w 237"/>
                <a:gd name="T43" fmla="*/ 92 h 142"/>
                <a:gd name="T44" fmla="*/ 34 w 237"/>
                <a:gd name="T45" fmla="*/ 72 h 142"/>
                <a:gd name="T46" fmla="*/ 20 w 237"/>
                <a:gd name="T47" fmla="*/ 65 h 142"/>
                <a:gd name="T48" fmla="*/ 21 w 237"/>
                <a:gd name="T49" fmla="*/ 53 h 142"/>
                <a:gd name="T50" fmla="*/ 11 w 237"/>
                <a:gd name="T51" fmla="*/ 52 h 142"/>
                <a:gd name="T52" fmla="*/ 10 w 237"/>
                <a:gd name="T53" fmla="*/ 36 h 142"/>
                <a:gd name="T54" fmla="*/ 26 w 237"/>
                <a:gd name="T55" fmla="*/ 40 h 142"/>
                <a:gd name="T56" fmla="*/ 38 w 237"/>
                <a:gd name="T57" fmla="*/ 34 h 142"/>
                <a:gd name="T58" fmla="*/ 24 w 237"/>
                <a:gd name="T59" fmla="*/ 23 h 142"/>
                <a:gd name="T60" fmla="*/ 18 w 237"/>
                <a:gd name="T61" fmla="*/ 12 h 142"/>
                <a:gd name="T62" fmla="*/ 6 w 237"/>
                <a:gd name="T63" fmla="*/ 17 h 142"/>
                <a:gd name="T64" fmla="*/ 8 w 237"/>
                <a:gd name="T65" fmla="*/ 31 h 142"/>
                <a:gd name="T66" fmla="*/ 0 w 237"/>
                <a:gd name="T67" fmla="*/ 19 h 142"/>
                <a:gd name="T68" fmla="*/ 6 w 237"/>
                <a:gd name="T69" fmla="*/ 12 h 142"/>
                <a:gd name="T70" fmla="*/ 22 w 237"/>
                <a:gd name="T71" fmla="*/ 8 h 142"/>
                <a:gd name="T72" fmla="*/ 34 w 237"/>
                <a:gd name="T73" fmla="*/ 14 h 142"/>
                <a:gd name="T74" fmla="*/ 48 w 237"/>
                <a:gd name="T75" fmla="*/ 28 h 142"/>
                <a:gd name="T76" fmla="*/ 55 w 237"/>
                <a:gd name="T77" fmla="*/ 28 h 142"/>
                <a:gd name="T78" fmla="*/ 73 w 237"/>
                <a:gd name="T79" fmla="*/ 28 h 142"/>
                <a:gd name="T80" fmla="*/ 68 w 237"/>
                <a:gd name="T81" fmla="*/ 18 h 142"/>
                <a:gd name="T82" fmla="*/ 79 w 237"/>
                <a:gd name="T83" fmla="*/ 11 h 142"/>
                <a:gd name="T84" fmla="*/ 89 w 237"/>
                <a:gd name="T85" fmla="*/ 0 h 142"/>
                <a:gd name="T86" fmla="*/ 112 w 237"/>
                <a:gd name="T87" fmla="*/ 11 h 142"/>
                <a:gd name="T88" fmla="*/ 118 w 237"/>
                <a:gd name="T89" fmla="*/ 25 h 142"/>
                <a:gd name="T90" fmla="*/ 125 w 237"/>
                <a:gd name="T91" fmla="*/ 29 h 142"/>
                <a:gd name="T92" fmla="*/ 141 w 237"/>
                <a:gd name="T93" fmla="*/ 28 h 142"/>
                <a:gd name="T94" fmla="*/ 148 w 237"/>
                <a:gd name="T95" fmla="*/ 32 h 142"/>
                <a:gd name="T96" fmla="*/ 160 w 237"/>
                <a:gd name="T97" fmla="*/ 51 h 142"/>
                <a:gd name="T98" fmla="*/ 181 w 237"/>
                <a:gd name="T99" fmla="*/ 65 h 142"/>
                <a:gd name="T100" fmla="*/ 194 w 237"/>
                <a:gd name="T101" fmla="*/ 74 h 142"/>
                <a:gd name="T102" fmla="*/ 212 w 237"/>
                <a:gd name="T103" fmla="*/ 82 h 142"/>
                <a:gd name="T104" fmla="*/ 235 w 237"/>
                <a:gd name="T105" fmla="*/ 91 h 142"/>
                <a:gd name="T106" fmla="*/ 237 w 237"/>
                <a:gd name="T107" fmla="*/ 102 h 142"/>
                <a:gd name="T108" fmla="*/ 237 w 237"/>
                <a:gd name="T109" fmla="*/ 10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7" h="142">
                  <a:moveTo>
                    <a:pt x="237" y="102"/>
                  </a:moveTo>
                  <a:lnTo>
                    <a:pt x="233" y="102"/>
                  </a:lnTo>
                  <a:lnTo>
                    <a:pt x="224" y="97"/>
                  </a:lnTo>
                  <a:lnTo>
                    <a:pt x="223" y="103"/>
                  </a:lnTo>
                  <a:lnTo>
                    <a:pt x="211" y="107"/>
                  </a:lnTo>
                  <a:lnTo>
                    <a:pt x="212" y="122"/>
                  </a:lnTo>
                  <a:lnTo>
                    <a:pt x="204" y="128"/>
                  </a:lnTo>
                  <a:lnTo>
                    <a:pt x="192" y="131"/>
                  </a:lnTo>
                  <a:lnTo>
                    <a:pt x="191" y="140"/>
                  </a:lnTo>
                  <a:lnTo>
                    <a:pt x="179" y="142"/>
                  </a:lnTo>
                  <a:lnTo>
                    <a:pt x="162" y="135"/>
                  </a:lnTo>
                  <a:lnTo>
                    <a:pt x="157" y="119"/>
                  </a:lnTo>
                  <a:lnTo>
                    <a:pt x="145" y="118"/>
                  </a:lnTo>
                  <a:lnTo>
                    <a:pt x="123" y="102"/>
                  </a:lnTo>
                  <a:lnTo>
                    <a:pt x="111" y="100"/>
                  </a:lnTo>
                  <a:lnTo>
                    <a:pt x="91" y="90"/>
                  </a:lnTo>
                  <a:lnTo>
                    <a:pt x="80" y="88"/>
                  </a:lnTo>
                  <a:lnTo>
                    <a:pt x="74" y="91"/>
                  </a:lnTo>
                  <a:lnTo>
                    <a:pt x="63" y="91"/>
                  </a:lnTo>
                  <a:lnTo>
                    <a:pt x="54" y="102"/>
                  </a:lnTo>
                  <a:lnTo>
                    <a:pt x="41" y="105"/>
                  </a:lnTo>
                  <a:lnTo>
                    <a:pt x="35" y="92"/>
                  </a:lnTo>
                  <a:lnTo>
                    <a:pt x="34" y="72"/>
                  </a:lnTo>
                  <a:lnTo>
                    <a:pt x="20" y="65"/>
                  </a:lnTo>
                  <a:lnTo>
                    <a:pt x="21" y="53"/>
                  </a:lnTo>
                  <a:lnTo>
                    <a:pt x="11" y="52"/>
                  </a:lnTo>
                  <a:lnTo>
                    <a:pt x="10" y="36"/>
                  </a:lnTo>
                  <a:lnTo>
                    <a:pt x="26" y="40"/>
                  </a:lnTo>
                  <a:lnTo>
                    <a:pt x="38" y="34"/>
                  </a:lnTo>
                  <a:lnTo>
                    <a:pt x="24" y="23"/>
                  </a:lnTo>
                  <a:lnTo>
                    <a:pt x="18" y="12"/>
                  </a:lnTo>
                  <a:lnTo>
                    <a:pt x="6" y="17"/>
                  </a:lnTo>
                  <a:lnTo>
                    <a:pt x="8" y="31"/>
                  </a:lnTo>
                  <a:lnTo>
                    <a:pt x="0" y="19"/>
                  </a:lnTo>
                  <a:lnTo>
                    <a:pt x="6" y="12"/>
                  </a:lnTo>
                  <a:lnTo>
                    <a:pt x="22" y="8"/>
                  </a:lnTo>
                  <a:lnTo>
                    <a:pt x="34" y="14"/>
                  </a:lnTo>
                  <a:lnTo>
                    <a:pt x="48" y="28"/>
                  </a:lnTo>
                  <a:lnTo>
                    <a:pt x="55" y="28"/>
                  </a:lnTo>
                  <a:lnTo>
                    <a:pt x="73" y="28"/>
                  </a:lnTo>
                  <a:lnTo>
                    <a:pt x="68" y="18"/>
                  </a:lnTo>
                  <a:lnTo>
                    <a:pt x="79" y="11"/>
                  </a:lnTo>
                  <a:lnTo>
                    <a:pt x="89" y="0"/>
                  </a:lnTo>
                  <a:lnTo>
                    <a:pt x="112" y="11"/>
                  </a:lnTo>
                  <a:lnTo>
                    <a:pt x="118" y="25"/>
                  </a:lnTo>
                  <a:lnTo>
                    <a:pt x="125" y="29"/>
                  </a:lnTo>
                  <a:lnTo>
                    <a:pt x="141" y="28"/>
                  </a:lnTo>
                  <a:lnTo>
                    <a:pt x="148" y="32"/>
                  </a:lnTo>
                  <a:lnTo>
                    <a:pt x="160" y="51"/>
                  </a:lnTo>
                  <a:lnTo>
                    <a:pt x="181" y="65"/>
                  </a:lnTo>
                  <a:lnTo>
                    <a:pt x="194" y="74"/>
                  </a:lnTo>
                  <a:lnTo>
                    <a:pt x="212" y="82"/>
                  </a:lnTo>
                  <a:lnTo>
                    <a:pt x="235" y="91"/>
                  </a:lnTo>
                  <a:lnTo>
                    <a:pt x="237" y="102"/>
                  </a:lnTo>
                  <a:lnTo>
                    <a:pt x="237" y="10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8" name="Freeform 211">
              <a:extLst>
                <a:ext uri="{FF2B5EF4-FFF2-40B4-BE49-F238E27FC236}">
                  <a16:creationId xmlns:a16="http://schemas.microsoft.com/office/drawing/2014/main" id="{E240F492-2B58-0021-9AB5-2A830D507ADB}"/>
                </a:ext>
              </a:extLst>
            </p:cNvPr>
            <p:cNvSpPr>
              <a:spLocks/>
            </p:cNvSpPr>
            <p:nvPr/>
          </p:nvSpPr>
          <p:spPr bwMode="auto">
            <a:xfrm>
              <a:off x="11058035" y="4661983"/>
              <a:ext cx="63486" cy="31743"/>
            </a:xfrm>
            <a:custGeom>
              <a:avLst/>
              <a:gdLst>
                <a:gd name="T0" fmla="*/ 1 w 40"/>
                <a:gd name="T1" fmla="*/ 20 h 20"/>
                <a:gd name="T2" fmla="*/ 1 w 40"/>
                <a:gd name="T3" fmla="*/ 15 h 20"/>
                <a:gd name="T4" fmla="*/ 0 w 40"/>
                <a:gd name="T5" fmla="*/ 11 h 20"/>
                <a:gd name="T6" fmla="*/ 2 w 40"/>
                <a:gd name="T7" fmla="*/ 7 h 20"/>
                <a:gd name="T8" fmla="*/ 17 w 40"/>
                <a:gd name="T9" fmla="*/ 2 h 20"/>
                <a:gd name="T10" fmla="*/ 29 w 40"/>
                <a:gd name="T11" fmla="*/ 2 h 20"/>
                <a:gd name="T12" fmla="*/ 34 w 40"/>
                <a:gd name="T13" fmla="*/ 0 h 20"/>
                <a:gd name="T14" fmla="*/ 40 w 40"/>
                <a:gd name="T15" fmla="*/ 2 h 20"/>
                <a:gd name="T16" fmla="*/ 34 w 40"/>
                <a:gd name="T17" fmla="*/ 7 h 20"/>
                <a:gd name="T18" fmla="*/ 15 w 40"/>
                <a:gd name="T19" fmla="*/ 15 h 20"/>
                <a:gd name="T20" fmla="*/ 1 w 40"/>
                <a:gd name="T21" fmla="*/ 20 h 20"/>
                <a:gd name="T22" fmla="*/ 1 w 40"/>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0">
                  <a:moveTo>
                    <a:pt x="1" y="20"/>
                  </a:moveTo>
                  <a:lnTo>
                    <a:pt x="1" y="15"/>
                  </a:lnTo>
                  <a:lnTo>
                    <a:pt x="0" y="11"/>
                  </a:lnTo>
                  <a:lnTo>
                    <a:pt x="2" y="7"/>
                  </a:lnTo>
                  <a:lnTo>
                    <a:pt x="17" y="2"/>
                  </a:lnTo>
                  <a:lnTo>
                    <a:pt x="29" y="2"/>
                  </a:lnTo>
                  <a:lnTo>
                    <a:pt x="34" y="0"/>
                  </a:lnTo>
                  <a:lnTo>
                    <a:pt x="40" y="2"/>
                  </a:lnTo>
                  <a:lnTo>
                    <a:pt x="34" y="7"/>
                  </a:lnTo>
                  <a:lnTo>
                    <a:pt x="15" y="15"/>
                  </a:lnTo>
                  <a:lnTo>
                    <a:pt x="1" y="20"/>
                  </a:lnTo>
                  <a:lnTo>
                    <a:pt x="1"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9" name="Freeform 212">
              <a:extLst>
                <a:ext uri="{FF2B5EF4-FFF2-40B4-BE49-F238E27FC236}">
                  <a16:creationId xmlns:a16="http://schemas.microsoft.com/office/drawing/2014/main" id="{C3809EED-8CF7-1239-277D-78C9FBDD3CE3}"/>
                </a:ext>
              </a:extLst>
            </p:cNvPr>
            <p:cNvSpPr>
              <a:spLocks/>
            </p:cNvSpPr>
            <p:nvPr/>
          </p:nvSpPr>
          <p:spPr bwMode="auto">
            <a:xfrm>
              <a:off x="7929753" y="3282759"/>
              <a:ext cx="101578" cy="214263"/>
            </a:xfrm>
            <a:custGeom>
              <a:avLst/>
              <a:gdLst>
                <a:gd name="T0" fmla="*/ 64 w 64"/>
                <a:gd name="T1" fmla="*/ 80 h 135"/>
                <a:gd name="T2" fmla="*/ 63 w 64"/>
                <a:gd name="T3" fmla="*/ 95 h 135"/>
                <a:gd name="T4" fmla="*/ 55 w 64"/>
                <a:gd name="T5" fmla="*/ 100 h 135"/>
                <a:gd name="T6" fmla="*/ 51 w 64"/>
                <a:gd name="T7" fmla="*/ 107 h 135"/>
                <a:gd name="T8" fmla="*/ 40 w 64"/>
                <a:gd name="T9" fmla="*/ 115 h 135"/>
                <a:gd name="T10" fmla="*/ 42 w 64"/>
                <a:gd name="T11" fmla="*/ 122 h 135"/>
                <a:gd name="T12" fmla="*/ 41 w 64"/>
                <a:gd name="T13" fmla="*/ 130 h 135"/>
                <a:gd name="T14" fmla="*/ 33 w 64"/>
                <a:gd name="T15" fmla="*/ 135 h 135"/>
                <a:gd name="T16" fmla="*/ 25 w 64"/>
                <a:gd name="T17" fmla="*/ 100 h 135"/>
                <a:gd name="T18" fmla="*/ 15 w 64"/>
                <a:gd name="T19" fmla="*/ 92 h 135"/>
                <a:gd name="T20" fmla="*/ 15 w 64"/>
                <a:gd name="T21" fmla="*/ 88 h 135"/>
                <a:gd name="T22" fmla="*/ 1 w 64"/>
                <a:gd name="T23" fmla="*/ 77 h 135"/>
                <a:gd name="T24" fmla="*/ 0 w 64"/>
                <a:gd name="T25" fmla="*/ 63 h 135"/>
                <a:gd name="T26" fmla="*/ 10 w 64"/>
                <a:gd name="T27" fmla="*/ 52 h 135"/>
                <a:gd name="T28" fmla="*/ 13 w 64"/>
                <a:gd name="T29" fmla="*/ 36 h 135"/>
                <a:gd name="T30" fmla="*/ 10 w 64"/>
                <a:gd name="T31" fmla="*/ 18 h 135"/>
                <a:gd name="T32" fmla="*/ 13 w 64"/>
                <a:gd name="T33" fmla="*/ 8 h 135"/>
                <a:gd name="T34" fmla="*/ 30 w 64"/>
                <a:gd name="T35" fmla="*/ 0 h 135"/>
                <a:gd name="T36" fmla="*/ 41 w 64"/>
                <a:gd name="T37" fmla="*/ 3 h 135"/>
                <a:gd name="T38" fmla="*/ 41 w 64"/>
                <a:gd name="T39" fmla="*/ 12 h 135"/>
                <a:gd name="T40" fmla="*/ 53 w 64"/>
                <a:gd name="T41" fmla="*/ 6 h 135"/>
                <a:gd name="T42" fmla="*/ 55 w 64"/>
                <a:gd name="T43" fmla="*/ 9 h 135"/>
                <a:gd name="T44" fmla="*/ 47 w 64"/>
                <a:gd name="T45" fmla="*/ 18 h 135"/>
                <a:gd name="T46" fmla="*/ 47 w 64"/>
                <a:gd name="T47" fmla="*/ 27 h 135"/>
                <a:gd name="T48" fmla="*/ 53 w 64"/>
                <a:gd name="T49" fmla="*/ 32 h 135"/>
                <a:gd name="T50" fmla="*/ 52 w 64"/>
                <a:gd name="T51" fmla="*/ 49 h 135"/>
                <a:gd name="T52" fmla="*/ 41 w 64"/>
                <a:gd name="T53" fmla="*/ 58 h 135"/>
                <a:gd name="T54" fmla="*/ 45 w 64"/>
                <a:gd name="T55" fmla="*/ 69 h 135"/>
                <a:gd name="T56" fmla="*/ 53 w 64"/>
                <a:gd name="T57" fmla="*/ 69 h 135"/>
                <a:gd name="T58" fmla="*/ 57 w 64"/>
                <a:gd name="T59" fmla="*/ 78 h 135"/>
                <a:gd name="T60" fmla="*/ 64 w 64"/>
                <a:gd name="T61" fmla="*/ 80 h 135"/>
                <a:gd name="T62" fmla="*/ 64 w 64"/>
                <a:gd name="T63" fmla="*/ 8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135">
                  <a:moveTo>
                    <a:pt x="64" y="80"/>
                  </a:moveTo>
                  <a:lnTo>
                    <a:pt x="63" y="95"/>
                  </a:lnTo>
                  <a:lnTo>
                    <a:pt x="55" y="100"/>
                  </a:lnTo>
                  <a:lnTo>
                    <a:pt x="51" y="107"/>
                  </a:lnTo>
                  <a:lnTo>
                    <a:pt x="40" y="115"/>
                  </a:lnTo>
                  <a:lnTo>
                    <a:pt x="42" y="122"/>
                  </a:lnTo>
                  <a:lnTo>
                    <a:pt x="41" y="130"/>
                  </a:lnTo>
                  <a:lnTo>
                    <a:pt x="33" y="135"/>
                  </a:lnTo>
                  <a:lnTo>
                    <a:pt x="25" y="100"/>
                  </a:lnTo>
                  <a:lnTo>
                    <a:pt x="15" y="92"/>
                  </a:lnTo>
                  <a:lnTo>
                    <a:pt x="15" y="88"/>
                  </a:lnTo>
                  <a:lnTo>
                    <a:pt x="1" y="77"/>
                  </a:lnTo>
                  <a:lnTo>
                    <a:pt x="0" y="63"/>
                  </a:lnTo>
                  <a:lnTo>
                    <a:pt x="10" y="52"/>
                  </a:lnTo>
                  <a:lnTo>
                    <a:pt x="13" y="36"/>
                  </a:lnTo>
                  <a:lnTo>
                    <a:pt x="10" y="18"/>
                  </a:lnTo>
                  <a:lnTo>
                    <a:pt x="13" y="8"/>
                  </a:lnTo>
                  <a:lnTo>
                    <a:pt x="30" y="0"/>
                  </a:lnTo>
                  <a:lnTo>
                    <a:pt x="41" y="3"/>
                  </a:lnTo>
                  <a:lnTo>
                    <a:pt x="41" y="12"/>
                  </a:lnTo>
                  <a:lnTo>
                    <a:pt x="53" y="6"/>
                  </a:lnTo>
                  <a:lnTo>
                    <a:pt x="55" y="9"/>
                  </a:lnTo>
                  <a:lnTo>
                    <a:pt x="47" y="18"/>
                  </a:lnTo>
                  <a:lnTo>
                    <a:pt x="47" y="27"/>
                  </a:lnTo>
                  <a:lnTo>
                    <a:pt x="53" y="32"/>
                  </a:lnTo>
                  <a:lnTo>
                    <a:pt x="52" y="49"/>
                  </a:lnTo>
                  <a:lnTo>
                    <a:pt x="41" y="58"/>
                  </a:lnTo>
                  <a:lnTo>
                    <a:pt x="45" y="69"/>
                  </a:lnTo>
                  <a:lnTo>
                    <a:pt x="53" y="69"/>
                  </a:lnTo>
                  <a:lnTo>
                    <a:pt x="57" y="78"/>
                  </a:lnTo>
                  <a:lnTo>
                    <a:pt x="64" y="80"/>
                  </a:lnTo>
                  <a:lnTo>
                    <a:pt x="64" y="8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0" name="Freeform 213">
              <a:extLst>
                <a:ext uri="{FF2B5EF4-FFF2-40B4-BE49-F238E27FC236}">
                  <a16:creationId xmlns:a16="http://schemas.microsoft.com/office/drawing/2014/main" id="{1584C9F9-B748-4D33-7B4D-9FC6CBDA0DBC}"/>
                </a:ext>
              </a:extLst>
            </p:cNvPr>
            <p:cNvSpPr>
              <a:spLocks/>
            </p:cNvSpPr>
            <p:nvPr/>
          </p:nvSpPr>
          <p:spPr bwMode="auto">
            <a:xfrm>
              <a:off x="8383679" y="3143091"/>
              <a:ext cx="471385" cy="185695"/>
            </a:xfrm>
            <a:custGeom>
              <a:avLst/>
              <a:gdLst>
                <a:gd name="T0" fmla="*/ 232 w 297"/>
                <a:gd name="T1" fmla="*/ 9 h 117"/>
                <a:gd name="T2" fmla="*/ 248 w 297"/>
                <a:gd name="T3" fmla="*/ 8 h 117"/>
                <a:gd name="T4" fmla="*/ 265 w 297"/>
                <a:gd name="T5" fmla="*/ 18 h 117"/>
                <a:gd name="T6" fmla="*/ 268 w 297"/>
                <a:gd name="T7" fmla="*/ 25 h 117"/>
                <a:gd name="T8" fmla="*/ 269 w 297"/>
                <a:gd name="T9" fmla="*/ 34 h 117"/>
                <a:gd name="T10" fmla="*/ 282 w 297"/>
                <a:gd name="T11" fmla="*/ 38 h 117"/>
                <a:gd name="T12" fmla="*/ 288 w 297"/>
                <a:gd name="T13" fmla="*/ 44 h 117"/>
                <a:gd name="T14" fmla="*/ 279 w 297"/>
                <a:gd name="T15" fmla="*/ 49 h 117"/>
                <a:gd name="T16" fmla="*/ 288 w 297"/>
                <a:gd name="T17" fmla="*/ 71 h 117"/>
                <a:gd name="T18" fmla="*/ 285 w 297"/>
                <a:gd name="T19" fmla="*/ 77 h 117"/>
                <a:gd name="T20" fmla="*/ 297 w 297"/>
                <a:gd name="T21" fmla="*/ 92 h 117"/>
                <a:gd name="T22" fmla="*/ 289 w 297"/>
                <a:gd name="T23" fmla="*/ 95 h 117"/>
                <a:gd name="T24" fmla="*/ 283 w 297"/>
                <a:gd name="T25" fmla="*/ 91 h 117"/>
                <a:gd name="T26" fmla="*/ 265 w 297"/>
                <a:gd name="T27" fmla="*/ 88 h 117"/>
                <a:gd name="T28" fmla="*/ 258 w 297"/>
                <a:gd name="T29" fmla="*/ 91 h 117"/>
                <a:gd name="T30" fmla="*/ 241 w 297"/>
                <a:gd name="T31" fmla="*/ 94 h 117"/>
                <a:gd name="T32" fmla="*/ 232 w 297"/>
                <a:gd name="T33" fmla="*/ 94 h 117"/>
                <a:gd name="T34" fmla="*/ 215 w 297"/>
                <a:gd name="T35" fmla="*/ 100 h 117"/>
                <a:gd name="T36" fmla="*/ 203 w 297"/>
                <a:gd name="T37" fmla="*/ 100 h 117"/>
                <a:gd name="T38" fmla="*/ 194 w 297"/>
                <a:gd name="T39" fmla="*/ 97 h 117"/>
                <a:gd name="T40" fmla="*/ 177 w 297"/>
                <a:gd name="T41" fmla="*/ 103 h 117"/>
                <a:gd name="T42" fmla="*/ 171 w 297"/>
                <a:gd name="T43" fmla="*/ 99 h 117"/>
                <a:gd name="T44" fmla="*/ 172 w 297"/>
                <a:gd name="T45" fmla="*/ 109 h 117"/>
                <a:gd name="T46" fmla="*/ 169 w 297"/>
                <a:gd name="T47" fmla="*/ 114 h 117"/>
                <a:gd name="T48" fmla="*/ 165 w 297"/>
                <a:gd name="T49" fmla="*/ 117 h 117"/>
                <a:gd name="T50" fmla="*/ 157 w 297"/>
                <a:gd name="T51" fmla="*/ 109 h 117"/>
                <a:gd name="T52" fmla="*/ 163 w 297"/>
                <a:gd name="T53" fmla="*/ 102 h 117"/>
                <a:gd name="T54" fmla="*/ 153 w 297"/>
                <a:gd name="T55" fmla="*/ 103 h 117"/>
                <a:gd name="T56" fmla="*/ 140 w 297"/>
                <a:gd name="T57" fmla="*/ 99 h 117"/>
                <a:gd name="T58" fmla="*/ 130 w 297"/>
                <a:gd name="T59" fmla="*/ 110 h 117"/>
                <a:gd name="T60" fmla="*/ 106 w 297"/>
                <a:gd name="T61" fmla="*/ 112 h 117"/>
                <a:gd name="T62" fmla="*/ 92 w 297"/>
                <a:gd name="T63" fmla="*/ 102 h 117"/>
                <a:gd name="T64" fmla="*/ 76 w 297"/>
                <a:gd name="T65" fmla="*/ 102 h 117"/>
                <a:gd name="T66" fmla="*/ 73 w 297"/>
                <a:gd name="T67" fmla="*/ 109 h 117"/>
                <a:gd name="T68" fmla="*/ 62 w 297"/>
                <a:gd name="T69" fmla="*/ 111 h 117"/>
                <a:gd name="T70" fmla="*/ 46 w 297"/>
                <a:gd name="T71" fmla="*/ 102 h 117"/>
                <a:gd name="T72" fmla="*/ 29 w 297"/>
                <a:gd name="T73" fmla="*/ 102 h 117"/>
                <a:gd name="T74" fmla="*/ 17 w 297"/>
                <a:gd name="T75" fmla="*/ 83 h 117"/>
                <a:gd name="T76" fmla="*/ 5 w 297"/>
                <a:gd name="T77" fmla="*/ 72 h 117"/>
                <a:gd name="T78" fmla="*/ 11 w 297"/>
                <a:gd name="T79" fmla="*/ 57 h 117"/>
                <a:gd name="T80" fmla="*/ 0 w 297"/>
                <a:gd name="T81" fmla="*/ 48 h 117"/>
                <a:gd name="T82" fmla="*/ 15 w 297"/>
                <a:gd name="T83" fmla="*/ 31 h 117"/>
                <a:gd name="T84" fmla="*/ 39 w 297"/>
                <a:gd name="T85" fmla="*/ 30 h 117"/>
                <a:gd name="T86" fmla="*/ 44 w 297"/>
                <a:gd name="T87" fmla="*/ 15 h 117"/>
                <a:gd name="T88" fmla="*/ 74 w 297"/>
                <a:gd name="T89" fmla="*/ 18 h 117"/>
                <a:gd name="T90" fmla="*/ 90 w 297"/>
                <a:gd name="T91" fmla="*/ 6 h 117"/>
                <a:gd name="T92" fmla="*/ 107 w 297"/>
                <a:gd name="T93" fmla="*/ 0 h 117"/>
                <a:gd name="T94" fmla="*/ 132 w 297"/>
                <a:gd name="T95" fmla="*/ 0 h 117"/>
                <a:gd name="T96" fmla="*/ 162 w 297"/>
                <a:gd name="T97" fmla="*/ 13 h 117"/>
                <a:gd name="T98" fmla="*/ 185 w 297"/>
                <a:gd name="T99" fmla="*/ 20 h 117"/>
                <a:gd name="T100" fmla="*/ 202 w 297"/>
                <a:gd name="T101" fmla="*/ 17 h 117"/>
                <a:gd name="T102" fmla="*/ 216 w 297"/>
                <a:gd name="T103" fmla="*/ 20 h 117"/>
                <a:gd name="T104" fmla="*/ 232 w 297"/>
                <a:gd name="T105" fmla="*/ 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7" h="117">
                  <a:moveTo>
                    <a:pt x="232" y="9"/>
                  </a:moveTo>
                  <a:lnTo>
                    <a:pt x="248" y="8"/>
                  </a:lnTo>
                  <a:lnTo>
                    <a:pt x="265" y="18"/>
                  </a:lnTo>
                  <a:lnTo>
                    <a:pt x="268" y="25"/>
                  </a:lnTo>
                  <a:lnTo>
                    <a:pt x="269" y="34"/>
                  </a:lnTo>
                  <a:lnTo>
                    <a:pt x="282" y="38"/>
                  </a:lnTo>
                  <a:lnTo>
                    <a:pt x="288" y="44"/>
                  </a:lnTo>
                  <a:lnTo>
                    <a:pt x="279" y="49"/>
                  </a:lnTo>
                  <a:lnTo>
                    <a:pt x="288" y="71"/>
                  </a:lnTo>
                  <a:lnTo>
                    <a:pt x="285" y="77"/>
                  </a:lnTo>
                  <a:lnTo>
                    <a:pt x="297" y="92"/>
                  </a:lnTo>
                  <a:lnTo>
                    <a:pt x="289" y="95"/>
                  </a:lnTo>
                  <a:lnTo>
                    <a:pt x="283" y="91"/>
                  </a:lnTo>
                  <a:lnTo>
                    <a:pt x="265" y="88"/>
                  </a:lnTo>
                  <a:lnTo>
                    <a:pt x="258" y="91"/>
                  </a:lnTo>
                  <a:lnTo>
                    <a:pt x="241" y="94"/>
                  </a:lnTo>
                  <a:lnTo>
                    <a:pt x="232" y="94"/>
                  </a:lnTo>
                  <a:lnTo>
                    <a:pt x="215" y="100"/>
                  </a:lnTo>
                  <a:lnTo>
                    <a:pt x="203" y="100"/>
                  </a:lnTo>
                  <a:lnTo>
                    <a:pt x="194" y="97"/>
                  </a:lnTo>
                  <a:lnTo>
                    <a:pt x="177" y="103"/>
                  </a:lnTo>
                  <a:lnTo>
                    <a:pt x="171" y="99"/>
                  </a:lnTo>
                  <a:lnTo>
                    <a:pt x="172" y="109"/>
                  </a:lnTo>
                  <a:lnTo>
                    <a:pt x="169" y="114"/>
                  </a:lnTo>
                  <a:lnTo>
                    <a:pt x="165" y="117"/>
                  </a:lnTo>
                  <a:lnTo>
                    <a:pt x="157" y="109"/>
                  </a:lnTo>
                  <a:lnTo>
                    <a:pt x="163" y="102"/>
                  </a:lnTo>
                  <a:lnTo>
                    <a:pt x="153" y="103"/>
                  </a:lnTo>
                  <a:lnTo>
                    <a:pt x="140" y="99"/>
                  </a:lnTo>
                  <a:lnTo>
                    <a:pt x="130" y="110"/>
                  </a:lnTo>
                  <a:lnTo>
                    <a:pt x="106" y="112"/>
                  </a:lnTo>
                  <a:lnTo>
                    <a:pt x="92" y="102"/>
                  </a:lnTo>
                  <a:lnTo>
                    <a:pt x="76" y="102"/>
                  </a:lnTo>
                  <a:lnTo>
                    <a:pt x="73" y="109"/>
                  </a:lnTo>
                  <a:lnTo>
                    <a:pt x="62" y="111"/>
                  </a:lnTo>
                  <a:lnTo>
                    <a:pt x="46" y="102"/>
                  </a:lnTo>
                  <a:lnTo>
                    <a:pt x="29" y="102"/>
                  </a:lnTo>
                  <a:lnTo>
                    <a:pt x="17" y="83"/>
                  </a:lnTo>
                  <a:lnTo>
                    <a:pt x="5" y="72"/>
                  </a:lnTo>
                  <a:lnTo>
                    <a:pt x="11" y="57"/>
                  </a:lnTo>
                  <a:lnTo>
                    <a:pt x="0" y="48"/>
                  </a:lnTo>
                  <a:lnTo>
                    <a:pt x="15" y="31"/>
                  </a:lnTo>
                  <a:lnTo>
                    <a:pt x="39" y="30"/>
                  </a:lnTo>
                  <a:lnTo>
                    <a:pt x="44" y="15"/>
                  </a:lnTo>
                  <a:lnTo>
                    <a:pt x="74" y="18"/>
                  </a:lnTo>
                  <a:lnTo>
                    <a:pt x="90" y="6"/>
                  </a:lnTo>
                  <a:lnTo>
                    <a:pt x="107" y="0"/>
                  </a:lnTo>
                  <a:lnTo>
                    <a:pt x="132" y="0"/>
                  </a:lnTo>
                  <a:lnTo>
                    <a:pt x="162" y="13"/>
                  </a:lnTo>
                  <a:lnTo>
                    <a:pt x="185" y="20"/>
                  </a:lnTo>
                  <a:lnTo>
                    <a:pt x="202" y="17"/>
                  </a:lnTo>
                  <a:lnTo>
                    <a:pt x="216" y="20"/>
                  </a:lnTo>
                  <a:lnTo>
                    <a:pt x="232"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1" name="Freeform 214">
              <a:extLst>
                <a:ext uri="{FF2B5EF4-FFF2-40B4-BE49-F238E27FC236}">
                  <a16:creationId xmlns:a16="http://schemas.microsoft.com/office/drawing/2014/main" id="{D97832D7-3D30-A375-F537-8AC537904427}"/>
                </a:ext>
              </a:extLst>
            </p:cNvPr>
            <p:cNvSpPr>
              <a:spLocks/>
            </p:cNvSpPr>
            <p:nvPr/>
          </p:nvSpPr>
          <p:spPr bwMode="auto">
            <a:xfrm>
              <a:off x="8375744" y="3139916"/>
              <a:ext cx="71421" cy="58724"/>
            </a:xfrm>
            <a:custGeom>
              <a:avLst/>
              <a:gdLst>
                <a:gd name="T0" fmla="*/ 1 w 45"/>
                <a:gd name="T1" fmla="*/ 25 h 37"/>
                <a:gd name="T2" fmla="*/ 4 w 45"/>
                <a:gd name="T3" fmla="*/ 23 h 37"/>
                <a:gd name="T4" fmla="*/ 8 w 45"/>
                <a:gd name="T5" fmla="*/ 11 h 37"/>
                <a:gd name="T6" fmla="*/ 0 w 45"/>
                <a:gd name="T7" fmla="*/ 6 h 37"/>
                <a:gd name="T8" fmla="*/ 14 w 45"/>
                <a:gd name="T9" fmla="*/ 0 h 37"/>
                <a:gd name="T10" fmla="*/ 28 w 45"/>
                <a:gd name="T11" fmla="*/ 2 h 37"/>
                <a:gd name="T12" fmla="*/ 31 w 45"/>
                <a:gd name="T13" fmla="*/ 10 h 37"/>
                <a:gd name="T14" fmla="*/ 45 w 45"/>
                <a:gd name="T15" fmla="*/ 16 h 37"/>
                <a:gd name="T16" fmla="*/ 42 w 45"/>
                <a:gd name="T17" fmla="*/ 21 h 37"/>
                <a:gd name="T18" fmla="*/ 25 w 45"/>
                <a:gd name="T19" fmla="*/ 22 h 37"/>
                <a:gd name="T20" fmla="*/ 19 w 45"/>
                <a:gd name="T21" fmla="*/ 28 h 37"/>
                <a:gd name="T22" fmla="*/ 7 w 45"/>
                <a:gd name="T23" fmla="*/ 37 h 37"/>
                <a:gd name="T24" fmla="*/ 1 w 45"/>
                <a:gd name="T25" fmla="*/ 29 h 37"/>
                <a:gd name="T26" fmla="*/ 1 w 45"/>
                <a:gd name="T27"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7">
                  <a:moveTo>
                    <a:pt x="1" y="25"/>
                  </a:moveTo>
                  <a:lnTo>
                    <a:pt x="4" y="23"/>
                  </a:lnTo>
                  <a:lnTo>
                    <a:pt x="8" y="11"/>
                  </a:lnTo>
                  <a:lnTo>
                    <a:pt x="0" y="6"/>
                  </a:lnTo>
                  <a:lnTo>
                    <a:pt x="14" y="0"/>
                  </a:lnTo>
                  <a:lnTo>
                    <a:pt x="28" y="2"/>
                  </a:lnTo>
                  <a:lnTo>
                    <a:pt x="31" y="10"/>
                  </a:lnTo>
                  <a:lnTo>
                    <a:pt x="45" y="16"/>
                  </a:lnTo>
                  <a:lnTo>
                    <a:pt x="42" y="21"/>
                  </a:lnTo>
                  <a:lnTo>
                    <a:pt x="25" y="22"/>
                  </a:lnTo>
                  <a:lnTo>
                    <a:pt x="19" y="28"/>
                  </a:lnTo>
                  <a:lnTo>
                    <a:pt x="7" y="37"/>
                  </a:lnTo>
                  <a:lnTo>
                    <a:pt x="1" y="29"/>
                  </a:lnTo>
                  <a:lnTo>
                    <a:pt x="1" y="2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2" name="Freeform 215">
              <a:extLst>
                <a:ext uri="{FF2B5EF4-FFF2-40B4-BE49-F238E27FC236}">
                  <a16:creationId xmlns:a16="http://schemas.microsoft.com/office/drawing/2014/main" id="{28065A11-7625-ED5B-F355-A646DB01BDA0}"/>
                </a:ext>
              </a:extLst>
            </p:cNvPr>
            <p:cNvSpPr>
              <a:spLocks/>
            </p:cNvSpPr>
            <p:nvPr/>
          </p:nvSpPr>
          <p:spPr bwMode="auto">
            <a:xfrm>
              <a:off x="10864402" y="3647801"/>
              <a:ext cx="38092" cy="99989"/>
            </a:xfrm>
            <a:custGeom>
              <a:avLst/>
              <a:gdLst>
                <a:gd name="T0" fmla="*/ 20 w 24"/>
                <a:gd name="T1" fmla="*/ 47 h 63"/>
                <a:gd name="T2" fmla="*/ 16 w 24"/>
                <a:gd name="T3" fmla="*/ 63 h 63"/>
                <a:gd name="T4" fmla="*/ 4 w 24"/>
                <a:gd name="T5" fmla="*/ 47 h 63"/>
                <a:gd name="T6" fmla="*/ 0 w 24"/>
                <a:gd name="T7" fmla="*/ 33 h 63"/>
                <a:gd name="T8" fmla="*/ 6 w 24"/>
                <a:gd name="T9" fmla="*/ 14 h 63"/>
                <a:gd name="T10" fmla="*/ 15 w 24"/>
                <a:gd name="T11" fmla="*/ 0 h 63"/>
                <a:gd name="T12" fmla="*/ 24 w 24"/>
                <a:gd name="T13" fmla="*/ 5 h 63"/>
                <a:gd name="T14" fmla="*/ 23 w 24"/>
                <a:gd name="T15" fmla="*/ 17 h 63"/>
                <a:gd name="T16" fmla="*/ 20 w 24"/>
                <a:gd name="T17" fmla="*/ 47 h 63"/>
                <a:gd name="T18" fmla="*/ 20 w 24"/>
                <a:gd name="T19"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63">
                  <a:moveTo>
                    <a:pt x="20" y="47"/>
                  </a:moveTo>
                  <a:lnTo>
                    <a:pt x="16" y="63"/>
                  </a:lnTo>
                  <a:lnTo>
                    <a:pt x="4" y="47"/>
                  </a:lnTo>
                  <a:lnTo>
                    <a:pt x="0" y="33"/>
                  </a:lnTo>
                  <a:lnTo>
                    <a:pt x="6" y="14"/>
                  </a:lnTo>
                  <a:lnTo>
                    <a:pt x="15" y="0"/>
                  </a:lnTo>
                  <a:lnTo>
                    <a:pt x="24" y="5"/>
                  </a:lnTo>
                  <a:lnTo>
                    <a:pt x="23" y="17"/>
                  </a:lnTo>
                  <a:lnTo>
                    <a:pt x="20" y="47"/>
                  </a:lnTo>
                  <a:lnTo>
                    <a:pt x="20" y="4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3" name="Freeform 216">
              <a:extLst>
                <a:ext uri="{FF2B5EF4-FFF2-40B4-BE49-F238E27FC236}">
                  <a16:creationId xmlns:a16="http://schemas.microsoft.com/office/drawing/2014/main" id="{737FDF75-7B0F-DF0A-6C14-DEC59760545C}"/>
                </a:ext>
              </a:extLst>
            </p:cNvPr>
            <p:cNvSpPr>
              <a:spLocks/>
            </p:cNvSpPr>
            <p:nvPr/>
          </p:nvSpPr>
          <p:spPr bwMode="auto">
            <a:xfrm>
              <a:off x="8528110" y="4441371"/>
              <a:ext cx="280926" cy="323777"/>
            </a:xfrm>
            <a:custGeom>
              <a:avLst/>
              <a:gdLst>
                <a:gd name="T0" fmla="*/ 38 w 177"/>
                <a:gd name="T1" fmla="*/ 12 h 204"/>
                <a:gd name="T2" fmla="*/ 39 w 177"/>
                <a:gd name="T3" fmla="*/ 33 h 204"/>
                <a:gd name="T4" fmla="*/ 56 w 177"/>
                <a:gd name="T5" fmla="*/ 27 h 204"/>
                <a:gd name="T6" fmla="*/ 68 w 177"/>
                <a:gd name="T7" fmla="*/ 24 h 204"/>
                <a:gd name="T8" fmla="*/ 67 w 177"/>
                <a:gd name="T9" fmla="*/ 10 h 204"/>
                <a:gd name="T10" fmla="*/ 136 w 177"/>
                <a:gd name="T11" fmla="*/ 40 h 204"/>
                <a:gd name="T12" fmla="*/ 161 w 177"/>
                <a:gd name="T13" fmla="*/ 70 h 204"/>
                <a:gd name="T14" fmla="*/ 154 w 177"/>
                <a:gd name="T15" fmla="*/ 104 h 204"/>
                <a:gd name="T16" fmla="*/ 164 w 177"/>
                <a:gd name="T17" fmla="*/ 116 h 204"/>
                <a:gd name="T18" fmla="*/ 160 w 177"/>
                <a:gd name="T19" fmla="*/ 133 h 204"/>
                <a:gd name="T20" fmla="*/ 164 w 177"/>
                <a:gd name="T21" fmla="*/ 154 h 204"/>
                <a:gd name="T22" fmla="*/ 177 w 177"/>
                <a:gd name="T23" fmla="*/ 177 h 204"/>
                <a:gd name="T24" fmla="*/ 145 w 177"/>
                <a:gd name="T25" fmla="*/ 196 h 204"/>
                <a:gd name="T26" fmla="*/ 129 w 177"/>
                <a:gd name="T27" fmla="*/ 201 h 204"/>
                <a:gd name="T28" fmla="*/ 112 w 177"/>
                <a:gd name="T29" fmla="*/ 204 h 204"/>
                <a:gd name="T30" fmla="*/ 86 w 177"/>
                <a:gd name="T31" fmla="*/ 199 h 204"/>
                <a:gd name="T32" fmla="*/ 81 w 177"/>
                <a:gd name="T33" fmla="*/ 192 h 204"/>
                <a:gd name="T34" fmla="*/ 72 w 177"/>
                <a:gd name="T35" fmla="*/ 161 h 204"/>
                <a:gd name="T36" fmla="*/ 68 w 177"/>
                <a:gd name="T37" fmla="*/ 160 h 204"/>
                <a:gd name="T38" fmla="*/ 42 w 177"/>
                <a:gd name="T39" fmla="*/ 151 h 204"/>
                <a:gd name="T40" fmla="*/ 25 w 177"/>
                <a:gd name="T41" fmla="*/ 144 h 204"/>
                <a:gd name="T42" fmla="*/ 16 w 177"/>
                <a:gd name="T43" fmla="*/ 124 h 204"/>
                <a:gd name="T44" fmla="*/ 1 w 177"/>
                <a:gd name="T45" fmla="*/ 100 h 204"/>
                <a:gd name="T46" fmla="*/ 2 w 177"/>
                <a:gd name="T47" fmla="*/ 85 h 204"/>
                <a:gd name="T48" fmla="*/ 0 w 177"/>
                <a:gd name="T49" fmla="*/ 74 h 204"/>
                <a:gd name="T50" fmla="*/ 3 w 177"/>
                <a:gd name="T51" fmla="*/ 66 h 204"/>
                <a:gd name="T52" fmla="*/ 15 w 177"/>
                <a:gd name="T53" fmla="*/ 49 h 204"/>
                <a:gd name="T54" fmla="*/ 19 w 177"/>
                <a:gd name="T55" fmla="*/ 39 h 204"/>
                <a:gd name="T56" fmla="*/ 15 w 177"/>
                <a:gd name="T57" fmla="*/ 27 h 204"/>
                <a:gd name="T58" fmla="*/ 21 w 177"/>
                <a:gd name="T59" fmla="*/ 13 h 204"/>
                <a:gd name="T60" fmla="*/ 20 w 177"/>
                <a:gd name="T61" fmla="*/ 0 h 204"/>
                <a:gd name="T62" fmla="*/ 38 w 177"/>
                <a:gd name="T63" fmla="*/ 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04">
                  <a:moveTo>
                    <a:pt x="38" y="1"/>
                  </a:moveTo>
                  <a:lnTo>
                    <a:pt x="38" y="12"/>
                  </a:lnTo>
                  <a:lnTo>
                    <a:pt x="35" y="25"/>
                  </a:lnTo>
                  <a:lnTo>
                    <a:pt x="39" y="33"/>
                  </a:lnTo>
                  <a:lnTo>
                    <a:pt x="46" y="28"/>
                  </a:lnTo>
                  <a:lnTo>
                    <a:pt x="56" y="27"/>
                  </a:lnTo>
                  <a:lnTo>
                    <a:pt x="58" y="30"/>
                  </a:lnTo>
                  <a:lnTo>
                    <a:pt x="68" y="24"/>
                  </a:lnTo>
                  <a:lnTo>
                    <a:pt x="61" y="19"/>
                  </a:lnTo>
                  <a:lnTo>
                    <a:pt x="67" y="10"/>
                  </a:lnTo>
                  <a:lnTo>
                    <a:pt x="75" y="1"/>
                  </a:lnTo>
                  <a:lnTo>
                    <a:pt x="136" y="40"/>
                  </a:lnTo>
                  <a:lnTo>
                    <a:pt x="137" y="51"/>
                  </a:lnTo>
                  <a:lnTo>
                    <a:pt x="161" y="70"/>
                  </a:lnTo>
                  <a:lnTo>
                    <a:pt x="152" y="93"/>
                  </a:lnTo>
                  <a:lnTo>
                    <a:pt x="154" y="104"/>
                  </a:lnTo>
                  <a:lnTo>
                    <a:pt x="164" y="111"/>
                  </a:lnTo>
                  <a:lnTo>
                    <a:pt x="164" y="116"/>
                  </a:lnTo>
                  <a:lnTo>
                    <a:pt x="160" y="127"/>
                  </a:lnTo>
                  <a:lnTo>
                    <a:pt x="160" y="133"/>
                  </a:lnTo>
                  <a:lnTo>
                    <a:pt x="159" y="142"/>
                  </a:lnTo>
                  <a:lnTo>
                    <a:pt x="164" y="154"/>
                  </a:lnTo>
                  <a:lnTo>
                    <a:pt x="171" y="173"/>
                  </a:lnTo>
                  <a:lnTo>
                    <a:pt x="177" y="177"/>
                  </a:lnTo>
                  <a:lnTo>
                    <a:pt x="163" y="188"/>
                  </a:lnTo>
                  <a:lnTo>
                    <a:pt x="145" y="196"/>
                  </a:lnTo>
                  <a:lnTo>
                    <a:pt x="135" y="196"/>
                  </a:lnTo>
                  <a:lnTo>
                    <a:pt x="129" y="201"/>
                  </a:lnTo>
                  <a:lnTo>
                    <a:pt x="117" y="201"/>
                  </a:lnTo>
                  <a:lnTo>
                    <a:pt x="112" y="204"/>
                  </a:lnTo>
                  <a:lnTo>
                    <a:pt x="93" y="199"/>
                  </a:lnTo>
                  <a:lnTo>
                    <a:pt x="86" y="199"/>
                  </a:lnTo>
                  <a:lnTo>
                    <a:pt x="86" y="199"/>
                  </a:lnTo>
                  <a:lnTo>
                    <a:pt x="81" y="192"/>
                  </a:lnTo>
                  <a:lnTo>
                    <a:pt x="80" y="172"/>
                  </a:lnTo>
                  <a:lnTo>
                    <a:pt x="72" y="161"/>
                  </a:lnTo>
                  <a:lnTo>
                    <a:pt x="71" y="165"/>
                  </a:lnTo>
                  <a:lnTo>
                    <a:pt x="68" y="160"/>
                  </a:lnTo>
                  <a:lnTo>
                    <a:pt x="52" y="156"/>
                  </a:lnTo>
                  <a:lnTo>
                    <a:pt x="42" y="151"/>
                  </a:lnTo>
                  <a:lnTo>
                    <a:pt x="31" y="147"/>
                  </a:lnTo>
                  <a:lnTo>
                    <a:pt x="25" y="144"/>
                  </a:lnTo>
                  <a:lnTo>
                    <a:pt x="23" y="144"/>
                  </a:lnTo>
                  <a:lnTo>
                    <a:pt x="16" y="124"/>
                  </a:lnTo>
                  <a:lnTo>
                    <a:pt x="15" y="113"/>
                  </a:lnTo>
                  <a:lnTo>
                    <a:pt x="1" y="100"/>
                  </a:lnTo>
                  <a:lnTo>
                    <a:pt x="6" y="93"/>
                  </a:lnTo>
                  <a:lnTo>
                    <a:pt x="2" y="85"/>
                  </a:lnTo>
                  <a:lnTo>
                    <a:pt x="3" y="77"/>
                  </a:lnTo>
                  <a:lnTo>
                    <a:pt x="0" y="74"/>
                  </a:lnTo>
                  <a:lnTo>
                    <a:pt x="1" y="66"/>
                  </a:lnTo>
                  <a:lnTo>
                    <a:pt x="3" y="66"/>
                  </a:lnTo>
                  <a:lnTo>
                    <a:pt x="9" y="59"/>
                  </a:lnTo>
                  <a:lnTo>
                    <a:pt x="15" y="49"/>
                  </a:lnTo>
                  <a:lnTo>
                    <a:pt x="19" y="45"/>
                  </a:lnTo>
                  <a:lnTo>
                    <a:pt x="19" y="39"/>
                  </a:lnTo>
                  <a:lnTo>
                    <a:pt x="16" y="34"/>
                  </a:lnTo>
                  <a:lnTo>
                    <a:pt x="15" y="27"/>
                  </a:lnTo>
                  <a:lnTo>
                    <a:pt x="20" y="24"/>
                  </a:lnTo>
                  <a:lnTo>
                    <a:pt x="21" y="13"/>
                  </a:lnTo>
                  <a:lnTo>
                    <a:pt x="14" y="2"/>
                  </a:lnTo>
                  <a:lnTo>
                    <a:pt x="20" y="0"/>
                  </a:lnTo>
                  <a:lnTo>
                    <a:pt x="38" y="1"/>
                  </a:lnTo>
                  <a:lnTo>
                    <a:pt x="38"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4" name="Freeform 217">
              <a:extLst>
                <a:ext uri="{FF2B5EF4-FFF2-40B4-BE49-F238E27FC236}">
                  <a16:creationId xmlns:a16="http://schemas.microsoft.com/office/drawing/2014/main" id="{53B5318B-015F-2711-1636-3281D9D39EF5}"/>
                </a:ext>
              </a:extLst>
            </p:cNvPr>
            <p:cNvSpPr>
              <a:spLocks/>
            </p:cNvSpPr>
            <p:nvPr/>
          </p:nvSpPr>
          <p:spPr bwMode="auto">
            <a:xfrm>
              <a:off x="8528110" y="4282658"/>
              <a:ext cx="146018" cy="171411"/>
            </a:xfrm>
            <a:custGeom>
              <a:avLst/>
              <a:gdLst>
                <a:gd name="T0" fmla="*/ 74 w 92"/>
                <a:gd name="T1" fmla="*/ 0 h 108"/>
                <a:gd name="T2" fmla="*/ 82 w 92"/>
                <a:gd name="T3" fmla="*/ 13 h 108"/>
                <a:gd name="T4" fmla="*/ 84 w 92"/>
                <a:gd name="T5" fmla="*/ 23 h 108"/>
                <a:gd name="T6" fmla="*/ 92 w 92"/>
                <a:gd name="T7" fmla="*/ 44 h 108"/>
                <a:gd name="T8" fmla="*/ 86 w 92"/>
                <a:gd name="T9" fmla="*/ 59 h 108"/>
                <a:gd name="T10" fmla="*/ 77 w 92"/>
                <a:gd name="T11" fmla="*/ 71 h 108"/>
                <a:gd name="T12" fmla="*/ 72 w 92"/>
                <a:gd name="T13" fmla="*/ 79 h 108"/>
                <a:gd name="T14" fmla="*/ 72 w 92"/>
                <a:gd name="T15" fmla="*/ 80 h 108"/>
                <a:gd name="T16" fmla="*/ 72 w 92"/>
                <a:gd name="T17" fmla="*/ 79 h 108"/>
                <a:gd name="T18" fmla="*/ 63 w 92"/>
                <a:gd name="T19" fmla="*/ 75 h 108"/>
                <a:gd name="T20" fmla="*/ 56 w 92"/>
                <a:gd name="T21" fmla="*/ 79 h 108"/>
                <a:gd name="T22" fmla="*/ 45 w 92"/>
                <a:gd name="T23" fmla="*/ 82 h 108"/>
                <a:gd name="T24" fmla="*/ 38 w 92"/>
                <a:gd name="T25" fmla="*/ 93 h 108"/>
                <a:gd name="T26" fmla="*/ 38 w 92"/>
                <a:gd name="T27" fmla="*/ 101 h 108"/>
                <a:gd name="T28" fmla="*/ 20 w 92"/>
                <a:gd name="T29" fmla="*/ 100 h 108"/>
                <a:gd name="T30" fmla="*/ 14 w 92"/>
                <a:gd name="T31" fmla="*/ 102 h 108"/>
                <a:gd name="T32" fmla="*/ 4 w 92"/>
                <a:gd name="T33" fmla="*/ 108 h 108"/>
                <a:gd name="T34" fmla="*/ 0 w 92"/>
                <a:gd name="T35" fmla="*/ 107 h 108"/>
                <a:gd name="T36" fmla="*/ 0 w 92"/>
                <a:gd name="T37" fmla="*/ 92 h 108"/>
                <a:gd name="T38" fmla="*/ 4 w 92"/>
                <a:gd name="T39" fmla="*/ 84 h 108"/>
                <a:gd name="T40" fmla="*/ 5 w 92"/>
                <a:gd name="T41" fmla="*/ 70 h 108"/>
                <a:gd name="T42" fmla="*/ 9 w 92"/>
                <a:gd name="T43" fmla="*/ 61 h 108"/>
                <a:gd name="T44" fmla="*/ 15 w 92"/>
                <a:gd name="T45" fmla="*/ 51 h 108"/>
                <a:gd name="T46" fmla="*/ 21 w 92"/>
                <a:gd name="T47" fmla="*/ 46 h 108"/>
                <a:gd name="T48" fmla="*/ 26 w 92"/>
                <a:gd name="T49" fmla="*/ 39 h 108"/>
                <a:gd name="T50" fmla="*/ 20 w 92"/>
                <a:gd name="T51" fmla="*/ 36 h 108"/>
                <a:gd name="T52" fmla="*/ 21 w 92"/>
                <a:gd name="T53" fmla="*/ 14 h 108"/>
                <a:gd name="T54" fmla="*/ 28 w 92"/>
                <a:gd name="T55" fmla="*/ 9 h 108"/>
                <a:gd name="T56" fmla="*/ 38 w 92"/>
                <a:gd name="T57" fmla="*/ 13 h 108"/>
                <a:gd name="T58" fmla="*/ 52 w 92"/>
                <a:gd name="T59" fmla="*/ 9 h 108"/>
                <a:gd name="T60" fmla="*/ 63 w 92"/>
                <a:gd name="T61" fmla="*/ 9 h 108"/>
                <a:gd name="T62" fmla="*/ 74 w 92"/>
                <a:gd name="T63" fmla="*/ 0 h 108"/>
                <a:gd name="T64" fmla="*/ 74 w 92"/>
                <a:gd name="T6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108">
                  <a:moveTo>
                    <a:pt x="74" y="0"/>
                  </a:moveTo>
                  <a:lnTo>
                    <a:pt x="82" y="13"/>
                  </a:lnTo>
                  <a:lnTo>
                    <a:pt x="84" y="23"/>
                  </a:lnTo>
                  <a:lnTo>
                    <a:pt x="92" y="44"/>
                  </a:lnTo>
                  <a:lnTo>
                    <a:pt x="86" y="59"/>
                  </a:lnTo>
                  <a:lnTo>
                    <a:pt x="77" y="71"/>
                  </a:lnTo>
                  <a:lnTo>
                    <a:pt x="72" y="79"/>
                  </a:lnTo>
                  <a:lnTo>
                    <a:pt x="72" y="80"/>
                  </a:lnTo>
                  <a:lnTo>
                    <a:pt x="72" y="79"/>
                  </a:lnTo>
                  <a:lnTo>
                    <a:pt x="63" y="75"/>
                  </a:lnTo>
                  <a:lnTo>
                    <a:pt x="56" y="79"/>
                  </a:lnTo>
                  <a:lnTo>
                    <a:pt x="45" y="82"/>
                  </a:lnTo>
                  <a:lnTo>
                    <a:pt x="38" y="93"/>
                  </a:lnTo>
                  <a:lnTo>
                    <a:pt x="38" y="101"/>
                  </a:lnTo>
                  <a:lnTo>
                    <a:pt x="20" y="100"/>
                  </a:lnTo>
                  <a:lnTo>
                    <a:pt x="14" y="102"/>
                  </a:lnTo>
                  <a:lnTo>
                    <a:pt x="4" y="108"/>
                  </a:lnTo>
                  <a:lnTo>
                    <a:pt x="0" y="107"/>
                  </a:lnTo>
                  <a:lnTo>
                    <a:pt x="0" y="92"/>
                  </a:lnTo>
                  <a:lnTo>
                    <a:pt x="4" y="84"/>
                  </a:lnTo>
                  <a:lnTo>
                    <a:pt x="5" y="70"/>
                  </a:lnTo>
                  <a:lnTo>
                    <a:pt x="9" y="61"/>
                  </a:lnTo>
                  <a:lnTo>
                    <a:pt x="15" y="51"/>
                  </a:lnTo>
                  <a:lnTo>
                    <a:pt x="21" y="46"/>
                  </a:lnTo>
                  <a:lnTo>
                    <a:pt x="26" y="39"/>
                  </a:lnTo>
                  <a:lnTo>
                    <a:pt x="20" y="36"/>
                  </a:lnTo>
                  <a:lnTo>
                    <a:pt x="21" y="14"/>
                  </a:lnTo>
                  <a:lnTo>
                    <a:pt x="28" y="9"/>
                  </a:lnTo>
                  <a:lnTo>
                    <a:pt x="38" y="13"/>
                  </a:lnTo>
                  <a:lnTo>
                    <a:pt x="52" y="9"/>
                  </a:lnTo>
                  <a:lnTo>
                    <a:pt x="63" y="9"/>
                  </a:lnTo>
                  <a:lnTo>
                    <a:pt x="74" y="0"/>
                  </a:lnTo>
                  <a:lnTo>
                    <a:pt x="74"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5" name="Freeform 218">
              <a:extLst>
                <a:ext uri="{FF2B5EF4-FFF2-40B4-BE49-F238E27FC236}">
                  <a16:creationId xmlns:a16="http://schemas.microsoft.com/office/drawing/2014/main" id="{7205A0F0-FC77-ADAA-1416-E66BF054B8D5}"/>
                </a:ext>
              </a:extLst>
            </p:cNvPr>
            <p:cNvSpPr>
              <a:spLocks/>
            </p:cNvSpPr>
            <p:nvPr/>
          </p:nvSpPr>
          <p:spPr bwMode="auto">
            <a:xfrm>
              <a:off x="8256707" y="2839947"/>
              <a:ext cx="417421" cy="234897"/>
            </a:xfrm>
            <a:custGeom>
              <a:avLst/>
              <a:gdLst>
                <a:gd name="T0" fmla="*/ 187 w 263"/>
                <a:gd name="T1" fmla="*/ 28 h 148"/>
                <a:gd name="T2" fmla="*/ 207 w 263"/>
                <a:gd name="T3" fmla="*/ 39 h 148"/>
                <a:gd name="T4" fmla="*/ 229 w 263"/>
                <a:gd name="T5" fmla="*/ 44 h 148"/>
                <a:gd name="T6" fmla="*/ 260 w 263"/>
                <a:gd name="T7" fmla="*/ 50 h 148"/>
                <a:gd name="T8" fmla="*/ 257 w 263"/>
                <a:gd name="T9" fmla="*/ 65 h 148"/>
                <a:gd name="T10" fmla="*/ 262 w 263"/>
                <a:gd name="T11" fmla="*/ 82 h 148"/>
                <a:gd name="T12" fmla="*/ 241 w 263"/>
                <a:gd name="T13" fmla="*/ 88 h 148"/>
                <a:gd name="T14" fmla="*/ 231 w 263"/>
                <a:gd name="T15" fmla="*/ 97 h 148"/>
                <a:gd name="T16" fmla="*/ 208 w 263"/>
                <a:gd name="T17" fmla="*/ 105 h 148"/>
                <a:gd name="T18" fmla="*/ 199 w 263"/>
                <a:gd name="T19" fmla="*/ 123 h 148"/>
                <a:gd name="T20" fmla="*/ 223 w 263"/>
                <a:gd name="T21" fmla="*/ 127 h 148"/>
                <a:gd name="T22" fmla="*/ 205 w 263"/>
                <a:gd name="T23" fmla="*/ 137 h 148"/>
                <a:gd name="T24" fmla="*/ 177 w 263"/>
                <a:gd name="T25" fmla="*/ 143 h 148"/>
                <a:gd name="T26" fmla="*/ 162 w 263"/>
                <a:gd name="T27" fmla="*/ 129 h 148"/>
                <a:gd name="T28" fmla="*/ 177 w 263"/>
                <a:gd name="T29" fmla="*/ 120 h 148"/>
                <a:gd name="T30" fmla="*/ 149 w 263"/>
                <a:gd name="T31" fmla="*/ 111 h 148"/>
                <a:gd name="T32" fmla="*/ 132 w 263"/>
                <a:gd name="T33" fmla="*/ 106 h 148"/>
                <a:gd name="T34" fmla="*/ 119 w 263"/>
                <a:gd name="T35" fmla="*/ 130 h 148"/>
                <a:gd name="T36" fmla="*/ 105 w 263"/>
                <a:gd name="T37" fmla="*/ 130 h 148"/>
                <a:gd name="T38" fmla="*/ 101 w 263"/>
                <a:gd name="T39" fmla="*/ 124 h 148"/>
                <a:gd name="T40" fmla="*/ 106 w 263"/>
                <a:gd name="T41" fmla="*/ 112 h 148"/>
                <a:gd name="T42" fmla="*/ 108 w 263"/>
                <a:gd name="T43" fmla="*/ 107 h 148"/>
                <a:gd name="T44" fmla="*/ 118 w 263"/>
                <a:gd name="T45" fmla="*/ 111 h 148"/>
                <a:gd name="T46" fmla="*/ 119 w 263"/>
                <a:gd name="T47" fmla="*/ 107 h 148"/>
                <a:gd name="T48" fmla="*/ 114 w 263"/>
                <a:gd name="T49" fmla="*/ 100 h 148"/>
                <a:gd name="T50" fmla="*/ 105 w 263"/>
                <a:gd name="T51" fmla="*/ 88 h 148"/>
                <a:gd name="T52" fmla="*/ 97 w 263"/>
                <a:gd name="T53" fmla="*/ 77 h 148"/>
                <a:gd name="T54" fmla="*/ 80 w 263"/>
                <a:gd name="T55" fmla="*/ 71 h 148"/>
                <a:gd name="T56" fmla="*/ 67 w 263"/>
                <a:gd name="T57" fmla="*/ 75 h 148"/>
                <a:gd name="T58" fmla="*/ 58 w 263"/>
                <a:gd name="T59" fmla="*/ 80 h 148"/>
                <a:gd name="T60" fmla="*/ 42 w 263"/>
                <a:gd name="T61" fmla="*/ 85 h 148"/>
                <a:gd name="T62" fmla="*/ 26 w 263"/>
                <a:gd name="T63" fmla="*/ 80 h 148"/>
                <a:gd name="T64" fmla="*/ 10 w 263"/>
                <a:gd name="T65" fmla="*/ 82 h 148"/>
                <a:gd name="T66" fmla="*/ 0 w 263"/>
                <a:gd name="T67" fmla="*/ 72 h 148"/>
                <a:gd name="T68" fmla="*/ 5 w 263"/>
                <a:gd name="T69" fmla="*/ 60 h 148"/>
                <a:gd name="T70" fmla="*/ 3 w 263"/>
                <a:gd name="T71" fmla="*/ 52 h 148"/>
                <a:gd name="T72" fmla="*/ 22 w 263"/>
                <a:gd name="T73" fmla="*/ 35 h 148"/>
                <a:gd name="T74" fmla="*/ 13 w 263"/>
                <a:gd name="T75" fmla="*/ 14 h 148"/>
                <a:gd name="T76" fmla="*/ 27 w 263"/>
                <a:gd name="T77" fmla="*/ 8 h 148"/>
                <a:gd name="T78" fmla="*/ 53 w 263"/>
                <a:gd name="T79" fmla="*/ 9 h 148"/>
                <a:gd name="T80" fmla="*/ 81 w 263"/>
                <a:gd name="T81" fmla="*/ 14 h 148"/>
                <a:gd name="T82" fmla="*/ 92 w 263"/>
                <a:gd name="T83" fmla="*/ 13 h 148"/>
                <a:gd name="T84" fmla="*/ 109 w 263"/>
                <a:gd name="T85" fmla="*/ 17 h 148"/>
                <a:gd name="T86" fmla="*/ 115 w 263"/>
                <a:gd name="T87" fmla="*/ 9 h 148"/>
                <a:gd name="T88" fmla="*/ 131 w 263"/>
                <a:gd name="T89" fmla="*/ 4 h 148"/>
                <a:gd name="T90" fmla="*/ 139 w 263"/>
                <a:gd name="T91" fmla="*/ 1 h 148"/>
                <a:gd name="T92" fmla="*/ 157 w 263"/>
                <a:gd name="T93" fmla="*/ 0 h 148"/>
                <a:gd name="T94" fmla="*/ 166 w 263"/>
                <a:gd name="T95" fmla="*/ 14 h 148"/>
                <a:gd name="T96" fmla="*/ 180 w 263"/>
                <a:gd name="T97" fmla="*/ 2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148">
                  <a:moveTo>
                    <a:pt x="180" y="20"/>
                  </a:moveTo>
                  <a:lnTo>
                    <a:pt x="187" y="28"/>
                  </a:lnTo>
                  <a:lnTo>
                    <a:pt x="187" y="32"/>
                  </a:lnTo>
                  <a:lnTo>
                    <a:pt x="207" y="39"/>
                  </a:lnTo>
                  <a:lnTo>
                    <a:pt x="218" y="36"/>
                  </a:lnTo>
                  <a:lnTo>
                    <a:pt x="229" y="44"/>
                  </a:lnTo>
                  <a:lnTo>
                    <a:pt x="237" y="44"/>
                  </a:lnTo>
                  <a:lnTo>
                    <a:pt x="260" y="50"/>
                  </a:lnTo>
                  <a:lnTo>
                    <a:pt x="261" y="56"/>
                  </a:lnTo>
                  <a:lnTo>
                    <a:pt x="257" y="65"/>
                  </a:lnTo>
                  <a:lnTo>
                    <a:pt x="263" y="75"/>
                  </a:lnTo>
                  <a:lnTo>
                    <a:pt x="262" y="82"/>
                  </a:lnTo>
                  <a:lnTo>
                    <a:pt x="248" y="82"/>
                  </a:lnTo>
                  <a:lnTo>
                    <a:pt x="241" y="88"/>
                  </a:lnTo>
                  <a:lnTo>
                    <a:pt x="242" y="96"/>
                  </a:lnTo>
                  <a:lnTo>
                    <a:pt x="231" y="97"/>
                  </a:lnTo>
                  <a:lnTo>
                    <a:pt x="222" y="104"/>
                  </a:lnTo>
                  <a:lnTo>
                    <a:pt x="208" y="105"/>
                  </a:lnTo>
                  <a:lnTo>
                    <a:pt x="196" y="112"/>
                  </a:lnTo>
                  <a:lnTo>
                    <a:pt x="199" y="123"/>
                  </a:lnTo>
                  <a:lnTo>
                    <a:pt x="208" y="128"/>
                  </a:lnTo>
                  <a:lnTo>
                    <a:pt x="223" y="127"/>
                  </a:lnTo>
                  <a:lnTo>
                    <a:pt x="221" y="134"/>
                  </a:lnTo>
                  <a:lnTo>
                    <a:pt x="205" y="137"/>
                  </a:lnTo>
                  <a:lnTo>
                    <a:pt x="186" y="148"/>
                  </a:lnTo>
                  <a:lnTo>
                    <a:pt x="177" y="143"/>
                  </a:lnTo>
                  <a:lnTo>
                    <a:pt x="179" y="135"/>
                  </a:lnTo>
                  <a:lnTo>
                    <a:pt x="162" y="129"/>
                  </a:lnTo>
                  <a:lnTo>
                    <a:pt x="163" y="125"/>
                  </a:lnTo>
                  <a:lnTo>
                    <a:pt x="177" y="120"/>
                  </a:lnTo>
                  <a:lnTo>
                    <a:pt x="172" y="115"/>
                  </a:lnTo>
                  <a:lnTo>
                    <a:pt x="149" y="111"/>
                  </a:lnTo>
                  <a:lnTo>
                    <a:pt x="146" y="103"/>
                  </a:lnTo>
                  <a:lnTo>
                    <a:pt x="132" y="106"/>
                  </a:lnTo>
                  <a:lnTo>
                    <a:pt x="129" y="117"/>
                  </a:lnTo>
                  <a:lnTo>
                    <a:pt x="119" y="130"/>
                  </a:lnTo>
                  <a:lnTo>
                    <a:pt x="112" y="127"/>
                  </a:lnTo>
                  <a:lnTo>
                    <a:pt x="105" y="130"/>
                  </a:lnTo>
                  <a:lnTo>
                    <a:pt x="98" y="126"/>
                  </a:lnTo>
                  <a:lnTo>
                    <a:pt x="101" y="124"/>
                  </a:lnTo>
                  <a:lnTo>
                    <a:pt x="103" y="118"/>
                  </a:lnTo>
                  <a:lnTo>
                    <a:pt x="106" y="112"/>
                  </a:lnTo>
                  <a:lnTo>
                    <a:pt x="105" y="108"/>
                  </a:lnTo>
                  <a:lnTo>
                    <a:pt x="108" y="107"/>
                  </a:lnTo>
                  <a:lnTo>
                    <a:pt x="109" y="110"/>
                  </a:lnTo>
                  <a:lnTo>
                    <a:pt x="118" y="111"/>
                  </a:lnTo>
                  <a:lnTo>
                    <a:pt x="122" y="109"/>
                  </a:lnTo>
                  <a:lnTo>
                    <a:pt x="119" y="107"/>
                  </a:lnTo>
                  <a:lnTo>
                    <a:pt x="120" y="104"/>
                  </a:lnTo>
                  <a:lnTo>
                    <a:pt x="114" y="100"/>
                  </a:lnTo>
                  <a:lnTo>
                    <a:pt x="111" y="91"/>
                  </a:lnTo>
                  <a:lnTo>
                    <a:pt x="105" y="88"/>
                  </a:lnTo>
                  <a:lnTo>
                    <a:pt x="105" y="82"/>
                  </a:lnTo>
                  <a:lnTo>
                    <a:pt x="97" y="77"/>
                  </a:lnTo>
                  <a:lnTo>
                    <a:pt x="92" y="77"/>
                  </a:lnTo>
                  <a:lnTo>
                    <a:pt x="80" y="71"/>
                  </a:lnTo>
                  <a:lnTo>
                    <a:pt x="70" y="73"/>
                  </a:lnTo>
                  <a:lnTo>
                    <a:pt x="67" y="75"/>
                  </a:lnTo>
                  <a:lnTo>
                    <a:pt x="60" y="75"/>
                  </a:lnTo>
                  <a:lnTo>
                    <a:pt x="58" y="80"/>
                  </a:lnTo>
                  <a:lnTo>
                    <a:pt x="47" y="82"/>
                  </a:lnTo>
                  <a:lnTo>
                    <a:pt x="42" y="85"/>
                  </a:lnTo>
                  <a:lnTo>
                    <a:pt x="35" y="80"/>
                  </a:lnTo>
                  <a:lnTo>
                    <a:pt x="26" y="80"/>
                  </a:lnTo>
                  <a:lnTo>
                    <a:pt x="16" y="78"/>
                  </a:lnTo>
                  <a:lnTo>
                    <a:pt x="10" y="82"/>
                  </a:lnTo>
                  <a:lnTo>
                    <a:pt x="9" y="77"/>
                  </a:lnTo>
                  <a:lnTo>
                    <a:pt x="0" y="72"/>
                  </a:lnTo>
                  <a:lnTo>
                    <a:pt x="2" y="65"/>
                  </a:lnTo>
                  <a:lnTo>
                    <a:pt x="5" y="60"/>
                  </a:lnTo>
                  <a:lnTo>
                    <a:pt x="9" y="60"/>
                  </a:lnTo>
                  <a:lnTo>
                    <a:pt x="3" y="52"/>
                  </a:lnTo>
                  <a:lnTo>
                    <a:pt x="15" y="37"/>
                  </a:lnTo>
                  <a:lnTo>
                    <a:pt x="22" y="35"/>
                  </a:lnTo>
                  <a:lnTo>
                    <a:pt x="23" y="30"/>
                  </a:lnTo>
                  <a:lnTo>
                    <a:pt x="13" y="14"/>
                  </a:lnTo>
                  <a:lnTo>
                    <a:pt x="20" y="13"/>
                  </a:lnTo>
                  <a:lnTo>
                    <a:pt x="27" y="8"/>
                  </a:lnTo>
                  <a:lnTo>
                    <a:pt x="38" y="8"/>
                  </a:lnTo>
                  <a:lnTo>
                    <a:pt x="53" y="9"/>
                  </a:lnTo>
                  <a:lnTo>
                    <a:pt x="70" y="14"/>
                  </a:lnTo>
                  <a:lnTo>
                    <a:pt x="81" y="14"/>
                  </a:lnTo>
                  <a:lnTo>
                    <a:pt x="87" y="17"/>
                  </a:lnTo>
                  <a:lnTo>
                    <a:pt x="92" y="13"/>
                  </a:lnTo>
                  <a:lnTo>
                    <a:pt x="97" y="17"/>
                  </a:lnTo>
                  <a:lnTo>
                    <a:pt x="109" y="17"/>
                  </a:lnTo>
                  <a:lnTo>
                    <a:pt x="115" y="19"/>
                  </a:lnTo>
                  <a:lnTo>
                    <a:pt x="115" y="9"/>
                  </a:lnTo>
                  <a:lnTo>
                    <a:pt x="118" y="5"/>
                  </a:lnTo>
                  <a:lnTo>
                    <a:pt x="131" y="4"/>
                  </a:lnTo>
                  <a:lnTo>
                    <a:pt x="136" y="5"/>
                  </a:lnTo>
                  <a:lnTo>
                    <a:pt x="139" y="1"/>
                  </a:lnTo>
                  <a:lnTo>
                    <a:pt x="143" y="2"/>
                  </a:lnTo>
                  <a:lnTo>
                    <a:pt x="157" y="0"/>
                  </a:lnTo>
                  <a:lnTo>
                    <a:pt x="169" y="10"/>
                  </a:lnTo>
                  <a:lnTo>
                    <a:pt x="166" y="14"/>
                  </a:lnTo>
                  <a:lnTo>
                    <a:pt x="169" y="20"/>
                  </a:lnTo>
                  <a:lnTo>
                    <a:pt x="180" y="20"/>
                  </a:lnTo>
                  <a:lnTo>
                    <a:pt x="180" y="2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6" name="Freeform 219">
              <a:extLst>
                <a:ext uri="{FF2B5EF4-FFF2-40B4-BE49-F238E27FC236}">
                  <a16:creationId xmlns:a16="http://schemas.microsoft.com/office/drawing/2014/main" id="{72D3B989-9605-56EF-60E6-68C549984960}"/>
                </a:ext>
              </a:extLst>
            </p:cNvPr>
            <p:cNvSpPr>
              <a:spLocks/>
            </p:cNvSpPr>
            <p:nvPr/>
          </p:nvSpPr>
          <p:spPr bwMode="auto">
            <a:xfrm>
              <a:off x="6261655" y="5319059"/>
              <a:ext cx="131733" cy="147604"/>
            </a:xfrm>
            <a:custGeom>
              <a:avLst/>
              <a:gdLst>
                <a:gd name="T0" fmla="*/ 83 w 83"/>
                <a:gd name="T1" fmla="*/ 70 h 93"/>
                <a:gd name="T2" fmla="*/ 77 w 83"/>
                <a:gd name="T3" fmla="*/ 82 h 93"/>
                <a:gd name="T4" fmla="*/ 62 w 83"/>
                <a:gd name="T5" fmla="*/ 93 h 93"/>
                <a:gd name="T6" fmla="*/ 49 w 83"/>
                <a:gd name="T7" fmla="*/ 89 h 93"/>
                <a:gd name="T8" fmla="*/ 41 w 83"/>
                <a:gd name="T9" fmla="*/ 91 h 93"/>
                <a:gd name="T10" fmla="*/ 25 w 83"/>
                <a:gd name="T11" fmla="*/ 83 h 93"/>
                <a:gd name="T12" fmla="*/ 14 w 83"/>
                <a:gd name="T13" fmla="*/ 83 h 93"/>
                <a:gd name="T14" fmla="*/ 3 w 83"/>
                <a:gd name="T15" fmla="*/ 73 h 93"/>
                <a:gd name="T16" fmla="*/ 1 w 83"/>
                <a:gd name="T17" fmla="*/ 61 h 93"/>
                <a:gd name="T18" fmla="*/ 4 w 83"/>
                <a:gd name="T19" fmla="*/ 57 h 93"/>
                <a:gd name="T20" fmla="*/ 0 w 83"/>
                <a:gd name="T21" fmla="*/ 37 h 93"/>
                <a:gd name="T22" fmla="*/ 2 w 83"/>
                <a:gd name="T23" fmla="*/ 18 h 93"/>
                <a:gd name="T24" fmla="*/ 3 w 83"/>
                <a:gd name="T25" fmla="*/ 3 h 93"/>
                <a:gd name="T26" fmla="*/ 13 w 83"/>
                <a:gd name="T27" fmla="*/ 0 h 93"/>
                <a:gd name="T28" fmla="*/ 31 w 83"/>
                <a:gd name="T29" fmla="*/ 15 h 93"/>
                <a:gd name="T30" fmla="*/ 37 w 83"/>
                <a:gd name="T31" fmla="*/ 15 h 93"/>
                <a:gd name="T32" fmla="*/ 56 w 83"/>
                <a:gd name="T33" fmla="*/ 27 h 93"/>
                <a:gd name="T34" fmla="*/ 70 w 83"/>
                <a:gd name="T35" fmla="*/ 37 h 93"/>
                <a:gd name="T36" fmla="*/ 82 w 83"/>
                <a:gd name="T37" fmla="*/ 51 h 93"/>
                <a:gd name="T38" fmla="*/ 76 w 83"/>
                <a:gd name="T39" fmla="*/ 60 h 93"/>
                <a:gd name="T40" fmla="*/ 83 w 83"/>
                <a:gd name="T41" fmla="*/ 70 h 93"/>
                <a:gd name="T42" fmla="*/ 83 w 83"/>
                <a:gd name="T43" fmla="*/ 7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3">
                  <a:moveTo>
                    <a:pt x="83" y="70"/>
                  </a:moveTo>
                  <a:lnTo>
                    <a:pt x="77" y="82"/>
                  </a:lnTo>
                  <a:lnTo>
                    <a:pt x="62" y="93"/>
                  </a:lnTo>
                  <a:lnTo>
                    <a:pt x="49" y="89"/>
                  </a:lnTo>
                  <a:lnTo>
                    <a:pt x="41" y="91"/>
                  </a:lnTo>
                  <a:lnTo>
                    <a:pt x="25" y="83"/>
                  </a:lnTo>
                  <a:lnTo>
                    <a:pt x="14" y="83"/>
                  </a:lnTo>
                  <a:lnTo>
                    <a:pt x="3" y="73"/>
                  </a:lnTo>
                  <a:lnTo>
                    <a:pt x="1" y="61"/>
                  </a:lnTo>
                  <a:lnTo>
                    <a:pt x="4" y="57"/>
                  </a:lnTo>
                  <a:lnTo>
                    <a:pt x="0" y="37"/>
                  </a:lnTo>
                  <a:lnTo>
                    <a:pt x="2" y="18"/>
                  </a:lnTo>
                  <a:lnTo>
                    <a:pt x="3" y="3"/>
                  </a:lnTo>
                  <a:lnTo>
                    <a:pt x="13" y="0"/>
                  </a:lnTo>
                  <a:lnTo>
                    <a:pt x="31" y="15"/>
                  </a:lnTo>
                  <a:lnTo>
                    <a:pt x="37" y="15"/>
                  </a:lnTo>
                  <a:lnTo>
                    <a:pt x="56" y="27"/>
                  </a:lnTo>
                  <a:lnTo>
                    <a:pt x="70" y="37"/>
                  </a:lnTo>
                  <a:lnTo>
                    <a:pt x="82" y="51"/>
                  </a:lnTo>
                  <a:lnTo>
                    <a:pt x="76" y="60"/>
                  </a:lnTo>
                  <a:lnTo>
                    <a:pt x="83" y="70"/>
                  </a:lnTo>
                  <a:lnTo>
                    <a:pt x="83" y="7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7" name="Freeform 220">
              <a:extLst>
                <a:ext uri="{FF2B5EF4-FFF2-40B4-BE49-F238E27FC236}">
                  <a16:creationId xmlns:a16="http://schemas.microsoft.com/office/drawing/2014/main" id="{37778C52-C449-7D46-2663-833FBCAED790}"/>
                </a:ext>
              </a:extLst>
            </p:cNvPr>
            <p:cNvSpPr>
              <a:spLocks/>
            </p:cNvSpPr>
            <p:nvPr/>
          </p:nvSpPr>
          <p:spPr bwMode="auto">
            <a:xfrm>
              <a:off x="9075679" y="3038340"/>
              <a:ext cx="450752" cy="252354"/>
            </a:xfrm>
            <a:custGeom>
              <a:avLst/>
              <a:gdLst>
                <a:gd name="T0" fmla="*/ 243 w 284"/>
                <a:gd name="T1" fmla="*/ 62 h 159"/>
                <a:gd name="T2" fmla="*/ 249 w 284"/>
                <a:gd name="T3" fmla="*/ 63 h 159"/>
                <a:gd name="T4" fmla="*/ 240 w 284"/>
                <a:gd name="T5" fmla="*/ 76 h 159"/>
                <a:gd name="T6" fmla="*/ 253 w 284"/>
                <a:gd name="T7" fmla="*/ 83 h 159"/>
                <a:gd name="T8" fmla="*/ 263 w 284"/>
                <a:gd name="T9" fmla="*/ 78 h 159"/>
                <a:gd name="T10" fmla="*/ 284 w 284"/>
                <a:gd name="T11" fmla="*/ 88 h 159"/>
                <a:gd name="T12" fmla="*/ 268 w 284"/>
                <a:gd name="T13" fmla="*/ 102 h 159"/>
                <a:gd name="T14" fmla="*/ 256 w 284"/>
                <a:gd name="T15" fmla="*/ 100 h 159"/>
                <a:gd name="T16" fmla="*/ 250 w 284"/>
                <a:gd name="T17" fmla="*/ 100 h 159"/>
                <a:gd name="T18" fmla="*/ 246 w 284"/>
                <a:gd name="T19" fmla="*/ 95 h 159"/>
                <a:gd name="T20" fmla="*/ 246 w 284"/>
                <a:gd name="T21" fmla="*/ 86 h 159"/>
                <a:gd name="T22" fmla="*/ 227 w 284"/>
                <a:gd name="T23" fmla="*/ 91 h 159"/>
                <a:gd name="T24" fmla="*/ 226 w 284"/>
                <a:gd name="T25" fmla="*/ 103 h 159"/>
                <a:gd name="T26" fmla="*/ 221 w 284"/>
                <a:gd name="T27" fmla="*/ 113 h 159"/>
                <a:gd name="T28" fmla="*/ 209 w 284"/>
                <a:gd name="T29" fmla="*/ 112 h 159"/>
                <a:gd name="T30" fmla="*/ 206 w 284"/>
                <a:gd name="T31" fmla="*/ 120 h 159"/>
                <a:gd name="T32" fmla="*/ 219 w 284"/>
                <a:gd name="T33" fmla="*/ 125 h 159"/>
                <a:gd name="T34" fmla="*/ 226 w 284"/>
                <a:gd name="T35" fmla="*/ 140 h 159"/>
                <a:gd name="T36" fmla="*/ 222 w 284"/>
                <a:gd name="T37" fmla="*/ 159 h 159"/>
                <a:gd name="T38" fmla="*/ 209 w 284"/>
                <a:gd name="T39" fmla="*/ 154 h 159"/>
                <a:gd name="T40" fmla="*/ 200 w 284"/>
                <a:gd name="T41" fmla="*/ 154 h 159"/>
                <a:gd name="T42" fmla="*/ 198 w 284"/>
                <a:gd name="T43" fmla="*/ 143 h 159"/>
                <a:gd name="T44" fmla="*/ 175 w 284"/>
                <a:gd name="T45" fmla="*/ 134 h 159"/>
                <a:gd name="T46" fmla="*/ 157 w 284"/>
                <a:gd name="T47" fmla="*/ 126 h 159"/>
                <a:gd name="T48" fmla="*/ 144 w 284"/>
                <a:gd name="T49" fmla="*/ 117 h 159"/>
                <a:gd name="T50" fmla="*/ 123 w 284"/>
                <a:gd name="T51" fmla="*/ 103 h 159"/>
                <a:gd name="T52" fmla="*/ 111 w 284"/>
                <a:gd name="T53" fmla="*/ 84 h 159"/>
                <a:gd name="T54" fmla="*/ 104 w 284"/>
                <a:gd name="T55" fmla="*/ 80 h 159"/>
                <a:gd name="T56" fmla="*/ 88 w 284"/>
                <a:gd name="T57" fmla="*/ 81 h 159"/>
                <a:gd name="T58" fmla="*/ 81 w 284"/>
                <a:gd name="T59" fmla="*/ 77 h 159"/>
                <a:gd name="T60" fmla="*/ 75 w 284"/>
                <a:gd name="T61" fmla="*/ 63 h 159"/>
                <a:gd name="T62" fmla="*/ 52 w 284"/>
                <a:gd name="T63" fmla="*/ 52 h 159"/>
                <a:gd name="T64" fmla="*/ 42 w 284"/>
                <a:gd name="T65" fmla="*/ 63 h 159"/>
                <a:gd name="T66" fmla="*/ 31 w 284"/>
                <a:gd name="T67" fmla="*/ 70 h 159"/>
                <a:gd name="T68" fmla="*/ 36 w 284"/>
                <a:gd name="T69" fmla="*/ 80 h 159"/>
                <a:gd name="T70" fmla="*/ 18 w 284"/>
                <a:gd name="T71" fmla="*/ 80 h 159"/>
                <a:gd name="T72" fmla="*/ 0 w 284"/>
                <a:gd name="T73" fmla="*/ 11 h 159"/>
                <a:gd name="T74" fmla="*/ 35 w 284"/>
                <a:gd name="T75" fmla="*/ 0 h 159"/>
                <a:gd name="T76" fmla="*/ 39 w 284"/>
                <a:gd name="T77" fmla="*/ 1 h 159"/>
                <a:gd name="T78" fmla="*/ 66 w 284"/>
                <a:gd name="T79" fmla="*/ 15 h 159"/>
                <a:gd name="T80" fmla="*/ 80 w 284"/>
                <a:gd name="T81" fmla="*/ 21 h 159"/>
                <a:gd name="T82" fmla="*/ 100 w 284"/>
                <a:gd name="T83" fmla="*/ 38 h 159"/>
                <a:gd name="T84" fmla="*/ 117 w 284"/>
                <a:gd name="T85" fmla="*/ 36 h 159"/>
                <a:gd name="T86" fmla="*/ 142 w 284"/>
                <a:gd name="T87" fmla="*/ 35 h 159"/>
                <a:gd name="T88" fmla="*/ 165 w 284"/>
                <a:gd name="T89" fmla="*/ 48 h 159"/>
                <a:gd name="T90" fmla="*/ 169 w 284"/>
                <a:gd name="T91" fmla="*/ 67 h 159"/>
                <a:gd name="T92" fmla="*/ 177 w 284"/>
                <a:gd name="T93" fmla="*/ 67 h 159"/>
                <a:gd name="T94" fmla="*/ 184 w 284"/>
                <a:gd name="T95" fmla="*/ 83 h 159"/>
                <a:gd name="T96" fmla="*/ 204 w 284"/>
                <a:gd name="T97" fmla="*/ 83 h 159"/>
                <a:gd name="T98" fmla="*/ 211 w 284"/>
                <a:gd name="T99" fmla="*/ 92 h 159"/>
                <a:gd name="T100" fmla="*/ 217 w 284"/>
                <a:gd name="T101" fmla="*/ 92 h 159"/>
                <a:gd name="T102" fmla="*/ 220 w 284"/>
                <a:gd name="T103" fmla="*/ 78 h 159"/>
                <a:gd name="T104" fmla="*/ 235 w 284"/>
                <a:gd name="T105" fmla="*/ 66 h 159"/>
                <a:gd name="T106" fmla="*/ 243 w 284"/>
                <a:gd name="T107" fmla="*/ 62 h 159"/>
                <a:gd name="T108" fmla="*/ 243 w 284"/>
                <a:gd name="T109" fmla="*/ 6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 h="159">
                  <a:moveTo>
                    <a:pt x="243" y="62"/>
                  </a:moveTo>
                  <a:lnTo>
                    <a:pt x="249" y="63"/>
                  </a:lnTo>
                  <a:lnTo>
                    <a:pt x="240" y="76"/>
                  </a:lnTo>
                  <a:lnTo>
                    <a:pt x="253" y="83"/>
                  </a:lnTo>
                  <a:lnTo>
                    <a:pt x="263" y="78"/>
                  </a:lnTo>
                  <a:lnTo>
                    <a:pt x="284" y="88"/>
                  </a:lnTo>
                  <a:lnTo>
                    <a:pt x="268" y="102"/>
                  </a:lnTo>
                  <a:lnTo>
                    <a:pt x="256" y="100"/>
                  </a:lnTo>
                  <a:lnTo>
                    <a:pt x="250" y="100"/>
                  </a:lnTo>
                  <a:lnTo>
                    <a:pt x="246" y="95"/>
                  </a:lnTo>
                  <a:lnTo>
                    <a:pt x="246" y="86"/>
                  </a:lnTo>
                  <a:lnTo>
                    <a:pt x="227" y="91"/>
                  </a:lnTo>
                  <a:lnTo>
                    <a:pt x="226" y="103"/>
                  </a:lnTo>
                  <a:lnTo>
                    <a:pt x="221" y="113"/>
                  </a:lnTo>
                  <a:lnTo>
                    <a:pt x="209" y="112"/>
                  </a:lnTo>
                  <a:lnTo>
                    <a:pt x="206" y="120"/>
                  </a:lnTo>
                  <a:lnTo>
                    <a:pt x="219" y="125"/>
                  </a:lnTo>
                  <a:lnTo>
                    <a:pt x="226" y="140"/>
                  </a:lnTo>
                  <a:lnTo>
                    <a:pt x="222" y="159"/>
                  </a:lnTo>
                  <a:lnTo>
                    <a:pt x="209" y="154"/>
                  </a:lnTo>
                  <a:lnTo>
                    <a:pt x="200" y="154"/>
                  </a:lnTo>
                  <a:lnTo>
                    <a:pt x="198" y="143"/>
                  </a:lnTo>
                  <a:lnTo>
                    <a:pt x="175" y="134"/>
                  </a:lnTo>
                  <a:lnTo>
                    <a:pt x="157" y="126"/>
                  </a:lnTo>
                  <a:lnTo>
                    <a:pt x="144" y="117"/>
                  </a:lnTo>
                  <a:lnTo>
                    <a:pt x="123" y="103"/>
                  </a:lnTo>
                  <a:lnTo>
                    <a:pt x="111" y="84"/>
                  </a:lnTo>
                  <a:lnTo>
                    <a:pt x="104" y="80"/>
                  </a:lnTo>
                  <a:lnTo>
                    <a:pt x="88" y="81"/>
                  </a:lnTo>
                  <a:lnTo>
                    <a:pt x="81" y="77"/>
                  </a:lnTo>
                  <a:lnTo>
                    <a:pt x="75" y="63"/>
                  </a:lnTo>
                  <a:lnTo>
                    <a:pt x="52" y="52"/>
                  </a:lnTo>
                  <a:lnTo>
                    <a:pt x="42" y="63"/>
                  </a:lnTo>
                  <a:lnTo>
                    <a:pt x="31" y="70"/>
                  </a:lnTo>
                  <a:lnTo>
                    <a:pt x="36" y="80"/>
                  </a:lnTo>
                  <a:lnTo>
                    <a:pt x="18" y="80"/>
                  </a:lnTo>
                  <a:lnTo>
                    <a:pt x="0" y="11"/>
                  </a:lnTo>
                  <a:lnTo>
                    <a:pt x="35" y="0"/>
                  </a:lnTo>
                  <a:lnTo>
                    <a:pt x="39" y="1"/>
                  </a:lnTo>
                  <a:lnTo>
                    <a:pt x="66" y="15"/>
                  </a:lnTo>
                  <a:lnTo>
                    <a:pt x="80" y="21"/>
                  </a:lnTo>
                  <a:lnTo>
                    <a:pt x="100" y="38"/>
                  </a:lnTo>
                  <a:lnTo>
                    <a:pt x="117" y="36"/>
                  </a:lnTo>
                  <a:lnTo>
                    <a:pt x="142" y="35"/>
                  </a:lnTo>
                  <a:lnTo>
                    <a:pt x="165" y="48"/>
                  </a:lnTo>
                  <a:lnTo>
                    <a:pt x="169" y="67"/>
                  </a:lnTo>
                  <a:lnTo>
                    <a:pt x="177" y="67"/>
                  </a:lnTo>
                  <a:lnTo>
                    <a:pt x="184" y="83"/>
                  </a:lnTo>
                  <a:lnTo>
                    <a:pt x="204" y="83"/>
                  </a:lnTo>
                  <a:lnTo>
                    <a:pt x="211" y="92"/>
                  </a:lnTo>
                  <a:lnTo>
                    <a:pt x="217" y="92"/>
                  </a:lnTo>
                  <a:lnTo>
                    <a:pt x="220" y="78"/>
                  </a:lnTo>
                  <a:lnTo>
                    <a:pt x="235" y="66"/>
                  </a:lnTo>
                  <a:lnTo>
                    <a:pt x="243" y="62"/>
                  </a:lnTo>
                  <a:lnTo>
                    <a:pt x="243" y="6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8" name="Freeform 221">
              <a:extLst>
                <a:ext uri="{FF2B5EF4-FFF2-40B4-BE49-F238E27FC236}">
                  <a16:creationId xmlns:a16="http://schemas.microsoft.com/office/drawing/2014/main" id="{6094DA83-1F09-D8CA-4264-6535CAC8BA01}"/>
                </a:ext>
              </a:extLst>
            </p:cNvPr>
            <p:cNvSpPr>
              <a:spLocks/>
            </p:cNvSpPr>
            <p:nvPr/>
          </p:nvSpPr>
          <p:spPr bwMode="auto">
            <a:xfrm>
              <a:off x="5793443" y="4044586"/>
              <a:ext cx="360283" cy="344409"/>
            </a:xfrm>
            <a:custGeom>
              <a:avLst/>
              <a:gdLst>
                <a:gd name="T0" fmla="*/ 212 w 227"/>
                <a:gd name="T1" fmla="*/ 83 h 217"/>
                <a:gd name="T2" fmla="*/ 216 w 227"/>
                <a:gd name="T3" fmla="*/ 97 h 217"/>
                <a:gd name="T4" fmla="*/ 202 w 227"/>
                <a:gd name="T5" fmla="*/ 103 h 217"/>
                <a:gd name="T6" fmla="*/ 197 w 227"/>
                <a:gd name="T7" fmla="*/ 117 h 217"/>
                <a:gd name="T8" fmla="*/ 210 w 227"/>
                <a:gd name="T9" fmla="*/ 137 h 217"/>
                <a:gd name="T10" fmla="*/ 185 w 227"/>
                <a:gd name="T11" fmla="*/ 152 h 217"/>
                <a:gd name="T12" fmla="*/ 168 w 227"/>
                <a:gd name="T13" fmla="*/ 159 h 217"/>
                <a:gd name="T14" fmla="*/ 142 w 227"/>
                <a:gd name="T15" fmla="*/ 152 h 217"/>
                <a:gd name="T16" fmla="*/ 147 w 227"/>
                <a:gd name="T17" fmla="*/ 159 h 217"/>
                <a:gd name="T18" fmla="*/ 147 w 227"/>
                <a:gd name="T19" fmla="*/ 183 h 217"/>
                <a:gd name="T20" fmla="*/ 163 w 227"/>
                <a:gd name="T21" fmla="*/ 189 h 217"/>
                <a:gd name="T22" fmla="*/ 149 w 227"/>
                <a:gd name="T23" fmla="*/ 203 h 217"/>
                <a:gd name="T24" fmla="*/ 129 w 227"/>
                <a:gd name="T25" fmla="*/ 210 h 217"/>
                <a:gd name="T26" fmla="*/ 113 w 227"/>
                <a:gd name="T27" fmla="*/ 217 h 217"/>
                <a:gd name="T28" fmla="*/ 98 w 227"/>
                <a:gd name="T29" fmla="*/ 189 h 217"/>
                <a:gd name="T30" fmla="*/ 88 w 227"/>
                <a:gd name="T31" fmla="*/ 177 h 217"/>
                <a:gd name="T32" fmla="*/ 96 w 227"/>
                <a:gd name="T33" fmla="*/ 163 h 217"/>
                <a:gd name="T34" fmla="*/ 89 w 227"/>
                <a:gd name="T35" fmla="*/ 146 h 217"/>
                <a:gd name="T36" fmla="*/ 94 w 227"/>
                <a:gd name="T37" fmla="*/ 125 h 217"/>
                <a:gd name="T38" fmla="*/ 92 w 227"/>
                <a:gd name="T39" fmla="*/ 112 h 217"/>
                <a:gd name="T40" fmla="*/ 70 w 227"/>
                <a:gd name="T41" fmla="*/ 113 h 217"/>
                <a:gd name="T42" fmla="*/ 53 w 227"/>
                <a:gd name="T43" fmla="*/ 98 h 217"/>
                <a:gd name="T44" fmla="*/ 21 w 227"/>
                <a:gd name="T45" fmla="*/ 98 h 217"/>
                <a:gd name="T46" fmla="*/ 13 w 227"/>
                <a:gd name="T47" fmla="*/ 90 h 217"/>
                <a:gd name="T48" fmla="*/ 15 w 227"/>
                <a:gd name="T49" fmla="*/ 79 h 217"/>
                <a:gd name="T50" fmla="*/ 10 w 227"/>
                <a:gd name="T51" fmla="*/ 67 h 217"/>
                <a:gd name="T52" fmla="*/ 0 w 227"/>
                <a:gd name="T53" fmla="*/ 57 h 217"/>
                <a:gd name="T54" fmla="*/ 8 w 227"/>
                <a:gd name="T55" fmla="*/ 32 h 217"/>
                <a:gd name="T56" fmla="*/ 20 w 227"/>
                <a:gd name="T57" fmla="*/ 20 h 217"/>
                <a:gd name="T58" fmla="*/ 36 w 227"/>
                <a:gd name="T59" fmla="*/ 7 h 217"/>
                <a:gd name="T60" fmla="*/ 25 w 227"/>
                <a:gd name="T61" fmla="*/ 14 h 217"/>
                <a:gd name="T62" fmla="*/ 30 w 227"/>
                <a:gd name="T63" fmla="*/ 32 h 217"/>
                <a:gd name="T64" fmla="*/ 27 w 227"/>
                <a:gd name="T65" fmla="*/ 58 h 217"/>
                <a:gd name="T66" fmla="*/ 39 w 227"/>
                <a:gd name="T67" fmla="*/ 43 h 217"/>
                <a:gd name="T68" fmla="*/ 34 w 227"/>
                <a:gd name="T69" fmla="*/ 23 h 217"/>
                <a:gd name="T70" fmla="*/ 53 w 227"/>
                <a:gd name="T71" fmla="*/ 6 h 217"/>
                <a:gd name="T72" fmla="*/ 64 w 227"/>
                <a:gd name="T73" fmla="*/ 13 h 217"/>
                <a:gd name="T74" fmla="*/ 87 w 227"/>
                <a:gd name="T75" fmla="*/ 24 h 217"/>
                <a:gd name="T76" fmla="*/ 102 w 227"/>
                <a:gd name="T77" fmla="*/ 30 h 217"/>
                <a:gd name="T78" fmla="*/ 130 w 227"/>
                <a:gd name="T79" fmla="*/ 37 h 217"/>
                <a:gd name="T80" fmla="*/ 152 w 227"/>
                <a:gd name="T81" fmla="*/ 33 h 217"/>
                <a:gd name="T82" fmla="*/ 172 w 227"/>
                <a:gd name="T83" fmla="*/ 27 h 217"/>
                <a:gd name="T84" fmla="*/ 178 w 227"/>
                <a:gd name="T85" fmla="*/ 33 h 217"/>
                <a:gd name="T86" fmla="*/ 197 w 227"/>
                <a:gd name="T87" fmla="*/ 43 h 217"/>
                <a:gd name="T88" fmla="*/ 211 w 227"/>
                <a:gd name="T89" fmla="*/ 68 h 217"/>
                <a:gd name="T90" fmla="*/ 227 w 227"/>
                <a:gd name="T91" fmla="*/ 7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217">
                  <a:moveTo>
                    <a:pt x="227" y="72"/>
                  </a:moveTo>
                  <a:lnTo>
                    <a:pt x="212" y="83"/>
                  </a:lnTo>
                  <a:lnTo>
                    <a:pt x="211" y="90"/>
                  </a:lnTo>
                  <a:lnTo>
                    <a:pt x="216" y="97"/>
                  </a:lnTo>
                  <a:lnTo>
                    <a:pt x="212" y="100"/>
                  </a:lnTo>
                  <a:lnTo>
                    <a:pt x="202" y="103"/>
                  </a:lnTo>
                  <a:lnTo>
                    <a:pt x="202" y="112"/>
                  </a:lnTo>
                  <a:lnTo>
                    <a:pt x="197" y="117"/>
                  </a:lnTo>
                  <a:lnTo>
                    <a:pt x="208" y="132"/>
                  </a:lnTo>
                  <a:lnTo>
                    <a:pt x="210" y="137"/>
                  </a:lnTo>
                  <a:lnTo>
                    <a:pt x="204" y="145"/>
                  </a:lnTo>
                  <a:lnTo>
                    <a:pt x="185" y="152"/>
                  </a:lnTo>
                  <a:lnTo>
                    <a:pt x="172" y="154"/>
                  </a:lnTo>
                  <a:lnTo>
                    <a:pt x="168" y="159"/>
                  </a:lnTo>
                  <a:lnTo>
                    <a:pt x="155" y="154"/>
                  </a:lnTo>
                  <a:lnTo>
                    <a:pt x="142" y="152"/>
                  </a:lnTo>
                  <a:lnTo>
                    <a:pt x="139" y="154"/>
                  </a:lnTo>
                  <a:lnTo>
                    <a:pt x="147" y="159"/>
                  </a:lnTo>
                  <a:lnTo>
                    <a:pt x="146" y="172"/>
                  </a:lnTo>
                  <a:lnTo>
                    <a:pt x="147" y="183"/>
                  </a:lnTo>
                  <a:lnTo>
                    <a:pt x="162" y="185"/>
                  </a:lnTo>
                  <a:lnTo>
                    <a:pt x="163" y="189"/>
                  </a:lnTo>
                  <a:lnTo>
                    <a:pt x="150" y="194"/>
                  </a:lnTo>
                  <a:lnTo>
                    <a:pt x="149" y="203"/>
                  </a:lnTo>
                  <a:lnTo>
                    <a:pt x="141" y="206"/>
                  </a:lnTo>
                  <a:lnTo>
                    <a:pt x="129" y="210"/>
                  </a:lnTo>
                  <a:lnTo>
                    <a:pt x="126" y="216"/>
                  </a:lnTo>
                  <a:lnTo>
                    <a:pt x="113" y="217"/>
                  </a:lnTo>
                  <a:lnTo>
                    <a:pt x="104" y="207"/>
                  </a:lnTo>
                  <a:lnTo>
                    <a:pt x="98" y="189"/>
                  </a:lnTo>
                  <a:lnTo>
                    <a:pt x="94" y="181"/>
                  </a:lnTo>
                  <a:lnTo>
                    <a:pt x="88" y="177"/>
                  </a:lnTo>
                  <a:lnTo>
                    <a:pt x="97" y="168"/>
                  </a:lnTo>
                  <a:lnTo>
                    <a:pt x="96" y="163"/>
                  </a:lnTo>
                  <a:lnTo>
                    <a:pt x="92" y="158"/>
                  </a:lnTo>
                  <a:lnTo>
                    <a:pt x="89" y="146"/>
                  </a:lnTo>
                  <a:lnTo>
                    <a:pt x="90" y="132"/>
                  </a:lnTo>
                  <a:lnTo>
                    <a:pt x="94" y="125"/>
                  </a:lnTo>
                  <a:lnTo>
                    <a:pt x="98" y="115"/>
                  </a:lnTo>
                  <a:lnTo>
                    <a:pt x="92" y="112"/>
                  </a:lnTo>
                  <a:lnTo>
                    <a:pt x="82" y="114"/>
                  </a:lnTo>
                  <a:lnTo>
                    <a:pt x="70" y="113"/>
                  </a:lnTo>
                  <a:lnTo>
                    <a:pt x="64" y="115"/>
                  </a:lnTo>
                  <a:lnTo>
                    <a:pt x="53" y="98"/>
                  </a:lnTo>
                  <a:lnTo>
                    <a:pt x="42" y="96"/>
                  </a:lnTo>
                  <a:lnTo>
                    <a:pt x="21" y="98"/>
                  </a:lnTo>
                  <a:lnTo>
                    <a:pt x="17" y="92"/>
                  </a:lnTo>
                  <a:lnTo>
                    <a:pt x="13" y="90"/>
                  </a:lnTo>
                  <a:lnTo>
                    <a:pt x="13" y="86"/>
                  </a:lnTo>
                  <a:lnTo>
                    <a:pt x="15" y="79"/>
                  </a:lnTo>
                  <a:lnTo>
                    <a:pt x="14" y="72"/>
                  </a:lnTo>
                  <a:lnTo>
                    <a:pt x="10" y="67"/>
                  </a:lnTo>
                  <a:lnTo>
                    <a:pt x="9" y="58"/>
                  </a:lnTo>
                  <a:lnTo>
                    <a:pt x="0" y="57"/>
                  </a:lnTo>
                  <a:lnTo>
                    <a:pt x="5" y="46"/>
                  </a:lnTo>
                  <a:lnTo>
                    <a:pt x="8" y="32"/>
                  </a:lnTo>
                  <a:lnTo>
                    <a:pt x="13" y="25"/>
                  </a:lnTo>
                  <a:lnTo>
                    <a:pt x="20" y="20"/>
                  </a:lnTo>
                  <a:lnTo>
                    <a:pt x="25" y="10"/>
                  </a:lnTo>
                  <a:lnTo>
                    <a:pt x="36" y="7"/>
                  </a:lnTo>
                  <a:lnTo>
                    <a:pt x="36" y="12"/>
                  </a:lnTo>
                  <a:lnTo>
                    <a:pt x="25" y="14"/>
                  </a:lnTo>
                  <a:lnTo>
                    <a:pt x="30" y="23"/>
                  </a:lnTo>
                  <a:lnTo>
                    <a:pt x="30" y="32"/>
                  </a:lnTo>
                  <a:lnTo>
                    <a:pt x="21" y="43"/>
                  </a:lnTo>
                  <a:lnTo>
                    <a:pt x="27" y="58"/>
                  </a:lnTo>
                  <a:lnTo>
                    <a:pt x="35" y="57"/>
                  </a:lnTo>
                  <a:lnTo>
                    <a:pt x="39" y="43"/>
                  </a:lnTo>
                  <a:lnTo>
                    <a:pt x="34" y="37"/>
                  </a:lnTo>
                  <a:lnTo>
                    <a:pt x="34" y="23"/>
                  </a:lnTo>
                  <a:lnTo>
                    <a:pt x="56" y="14"/>
                  </a:lnTo>
                  <a:lnTo>
                    <a:pt x="53" y="6"/>
                  </a:lnTo>
                  <a:lnTo>
                    <a:pt x="60" y="0"/>
                  </a:lnTo>
                  <a:lnTo>
                    <a:pt x="64" y="13"/>
                  </a:lnTo>
                  <a:lnTo>
                    <a:pt x="76" y="14"/>
                  </a:lnTo>
                  <a:lnTo>
                    <a:pt x="87" y="24"/>
                  </a:lnTo>
                  <a:lnTo>
                    <a:pt x="87" y="30"/>
                  </a:lnTo>
                  <a:lnTo>
                    <a:pt x="102" y="30"/>
                  </a:lnTo>
                  <a:lnTo>
                    <a:pt x="120" y="29"/>
                  </a:lnTo>
                  <a:lnTo>
                    <a:pt x="130" y="37"/>
                  </a:lnTo>
                  <a:lnTo>
                    <a:pt x="141" y="39"/>
                  </a:lnTo>
                  <a:lnTo>
                    <a:pt x="152" y="33"/>
                  </a:lnTo>
                  <a:lnTo>
                    <a:pt x="152" y="29"/>
                  </a:lnTo>
                  <a:lnTo>
                    <a:pt x="172" y="27"/>
                  </a:lnTo>
                  <a:lnTo>
                    <a:pt x="192" y="27"/>
                  </a:lnTo>
                  <a:lnTo>
                    <a:pt x="178" y="33"/>
                  </a:lnTo>
                  <a:lnTo>
                    <a:pt x="184" y="42"/>
                  </a:lnTo>
                  <a:lnTo>
                    <a:pt x="197" y="43"/>
                  </a:lnTo>
                  <a:lnTo>
                    <a:pt x="210" y="52"/>
                  </a:lnTo>
                  <a:lnTo>
                    <a:pt x="211" y="68"/>
                  </a:lnTo>
                  <a:lnTo>
                    <a:pt x="220" y="67"/>
                  </a:lnTo>
                  <a:lnTo>
                    <a:pt x="227" y="72"/>
                  </a:lnTo>
                  <a:lnTo>
                    <a:pt x="227" y="7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9" name="Freeform 222">
              <a:extLst>
                <a:ext uri="{FF2B5EF4-FFF2-40B4-BE49-F238E27FC236}">
                  <a16:creationId xmlns:a16="http://schemas.microsoft.com/office/drawing/2014/main" id="{DCA8F809-9264-3C37-CBC6-092CDD617F66}"/>
                </a:ext>
              </a:extLst>
            </p:cNvPr>
            <p:cNvSpPr>
              <a:spLocks/>
            </p:cNvSpPr>
            <p:nvPr/>
          </p:nvSpPr>
          <p:spPr bwMode="auto">
            <a:xfrm>
              <a:off x="10402540" y="3706525"/>
              <a:ext cx="230137" cy="444399"/>
            </a:xfrm>
            <a:custGeom>
              <a:avLst/>
              <a:gdLst>
                <a:gd name="T0" fmla="*/ 100 w 145"/>
                <a:gd name="T1" fmla="*/ 34 h 280"/>
                <a:gd name="T2" fmla="*/ 80 w 145"/>
                <a:gd name="T3" fmla="*/ 50 h 280"/>
                <a:gd name="T4" fmla="*/ 69 w 145"/>
                <a:gd name="T5" fmla="*/ 68 h 280"/>
                <a:gd name="T6" fmla="*/ 68 w 145"/>
                <a:gd name="T7" fmla="*/ 82 h 280"/>
                <a:gd name="T8" fmla="*/ 83 w 145"/>
                <a:gd name="T9" fmla="*/ 102 h 280"/>
                <a:gd name="T10" fmla="*/ 103 w 145"/>
                <a:gd name="T11" fmla="*/ 126 h 280"/>
                <a:gd name="T12" fmla="*/ 120 w 145"/>
                <a:gd name="T13" fmla="*/ 138 h 280"/>
                <a:gd name="T14" fmla="*/ 131 w 145"/>
                <a:gd name="T15" fmla="*/ 153 h 280"/>
                <a:gd name="T16" fmla="*/ 143 w 145"/>
                <a:gd name="T17" fmla="*/ 188 h 280"/>
                <a:gd name="T18" fmla="*/ 145 w 145"/>
                <a:gd name="T19" fmla="*/ 222 h 280"/>
                <a:gd name="T20" fmla="*/ 132 w 145"/>
                <a:gd name="T21" fmla="*/ 234 h 280"/>
                <a:gd name="T22" fmla="*/ 114 w 145"/>
                <a:gd name="T23" fmla="*/ 247 h 280"/>
                <a:gd name="T24" fmla="*/ 101 w 145"/>
                <a:gd name="T25" fmla="*/ 262 h 280"/>
                <a:gd name="T26" fmla="*/ 82 w 145"/>
                <a:gd name="T27" fmla="*/ 280 h 280"/>
                <a:gd name="T28" fmla="*/ 75 w 145"/>
                <a:gd name="T29" fmla="*/ 268 h 280"/>
                <a:gd name="T30" fmla="*/ 79 w 145"/>
                <a:gd name="T31" fmla="*/ 255 h 280"/>
                <a:gd name="T32" fmla="*/ 66 w 145"/>
                <a:gd name="T33" fmla="*/ 245 h 280"/>
                <a:gd name="T34" fmla="*/ 79 w 145"/>
                <a:gd name="T35" fmla="*/ 237 h 280"/>
                <a:gd name="T36" fmla="*/ 97 w 145"/>
                <a:gd name="T37" fmla="*/ 236 h 280"/>
                <a:gd name="T38" fmla="*/ 88 w 145"/>
                <a:gd name="T39" fmla="*/ 224 h 280"/>
                <a:gd name="T40" fmla="*/ 115 w 145"/>
                <a:gd name="T41" fmla="*/ 209 h 280"/>
                <a:gd name="T42" fmla="*/ 114 w 145"/>
                <a:gd name="T43" fmla="*/ 187 h 280"/>
                <a:gd name="T44" fmla="*/ 109 w 145"/>
                <a:gd name="T45" fmla="*/ 173 h 280"/>
                <a:gd name="T46" fmla="*/ 110 w 145"/>
                <a:gd name="T47" fmla="*/ 155 h 280"/>
                <a:gd name="T48" fmla="*/ 104 w 145"/>
                <a:gd name="T49" fmla="*/ 142 h 280"/>
                <a:gd name="T50" fmla="*/ 89 w 145"/>
                <a:gd name="T51" fmla="*/ 128 h 280"/>
                <a:gd name="T52" fmla="*/ 77 w 145"/>
                <a:gd name="T53" fmla="*/ 111 h 280"/>
                <a:gd name="T54" fmla="*/ 60 w 145"/>
                <a:gd name="T55" fmla="*/ 89 h 280"/>
                <a:gd name="T56" fmla="*/ 38 w 145"/>
                <a:gd name="T57" fmla="*/ 77 h 280"/>
                <a:gd name="T58" fmla="*/ 42 w 145"/>
                <a:gd name="T59" fmla="*/ 70 h 280"/>
                <a:gd name="T60" fmla="*/ 51 w 145"/>
                <a:gd name="T61" fmla="*/ 65 h 280"/>
                <a:gd name="T62" fmla="*/ 43 w 145"/>
                <a:gd name="T63" fmla="*/ 49 h 280"/>
                <a:gd name="T64" fmla="*/ 23 w 145"/>
                <a:gd name="T65" fmla="*/ 49 h 280"/>
                <a:gd name="T66" fmla="*/ 12 w 145"/>
                <a:gd name="T67" fmla="*/ 32 h 280"/>
                <a:gd name="T68" fmla="*/ 0 w 145"/>
                <a:gd name="T69" fmla="*/ 16 h 280"/>
                <a:gd name="T70" fmla="*/ 8 w 145"/>
                <a:gd name="T71" fmla="*/ 12 h 280"/>
                <a:gd name="T72" fmla="*/ 21 w 145"/>
                <a:gd name="T73" fmla="*/ 12 h 280"/>
                <a:gd name="T74" fmla="*/ 37 w 145"/>
                <a:gd name="T75" fmla="*/ 10 h 280"/>
                <a:gd name="T76" fmla="*/ 49 w 145"/>
                <a:gd name="T77" fmla="*/ 0 h 280"/>
                <a:gd name="T78" fmla="*/ 58 w 145"/>
                <a:gd name="T79" fmla="*/ 7 h 280"/>
                <a:gd name="T80" fmla="*/ 74 w 145"/>
                <a:gd name="T81" fmla="*/ 10 h 280"/>
                <a:gd name="T82" fmla="*/ 73 w 145"/>
                <a:gd name="T83" fmla="*/ 22 h 280"/>
                <a:gd name="T84" fmla="*/ 82 w 145"/>
                <a:gd name="T85" fmla="*/ 29 h 280"/>
                <a:gd name="T86" fmla="*/ 100 w 145"/>
                <a:gd name="T87" fmla="*/ 34 h 280"/>
                <a:gd name="T88" fmla="*/ 100 w 145"/>
                <a:gd name="T89" fmla="*/ 3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280">
                  <a:moveTo>
                    <a:pt x="100" y="34"/>
                  </a:moveTo>
                  <a:lnTo>
                    <a:pt x="80" y="50"/>
                  </a:lnTo>
                  <a:lnTo>
                    <a:pt x="69" y="68"/>
                  </a:lnTo>
                  <a:lnTo>
                    <a:pt x="68" y="82"/>
                  </a:lnTo>
                  <a:lnTo>
                    <a:pt x="83" y="102"/>
                  </a:lnTo>
                  <a:lnTo>
                    <a:pt x="103" y="126"/>
                  </a:lnTo>
                  <a:lnTo>
                    <a:pt x="120" y="138"/>
                  </a:lnTo>
                  <a:lnTo>
                    <a:pt x="131" y="153"/>
                  </a:lnTo>
                  <a:lnTo>
                    <a:pt x="143" y="188"/>
                  </a:lnTo>
                  <a:lnTo>
                    <a:pt x="145" y="222"/>
                  </a:lnTo>
                  <a:lnTo>
                    <a:pt x="132" y="234"/>
                  </a:lnTo>
                  <a:lnTo>
                    <a:pt x="114" y="247"/>
                  </a:lnTo>
                  <a:lnTo>
                    <a:pt x="101" y="262"/>
                  </a:lnTo>
                  <a:lnTo>
                    <a:pt x="82" y="280"/>
                  </a:lnTo>
                  <a:lnTo>
                    <a:pt x="75" y="268"/>
                  </a:lnTo>
                  <a:lnTo>
                    <a:pt x="79" y="255"/>
                  </a:lnTo>
                  <a:lnTo>
                    <a:pt x="66" y="245"/>
                  </a:lnTo>
                  <a:lnTo>
                    <a:pt x="79" y="237"/>
                  </a:lnTo>
                  <a:lnTo>
                    <a:pt x="97" y="236"/>
                  </a:lnTo>
                  <a:lnTo>
                    <a:pt x="88" y="224"/>
                  </a:lnTo>
                  <a:lnTo>
                    <a:pt x="115" y="209"/>
                  </a:lnTo>
                  <a:lnTo>
                    <a:pt x="114" y="187"/>
                  </a:lnTo>
                  <a:lnTo>
                    <a:pt x="109" y="173"/>
                  </a:lnTo>
                  <a:lnTo>
                    <a:pt x="110" y="155"/>
                  </a:lnTo>
                  <a:lnTo>
                    <a:pt x="104" y="142"/>
                  </a:lnTo>
                  <a:lnTo>
                    <a:pt x="89" y="128"/>
                  </a:lnTo>
                  <a:lnTo>
                    <a:pt x="77" y="111"/>
                  </a:lnTo>
                  <a:lnTo>
                    <a:pt x="60" y="89"/>
                  </a:lnTo>
                  <a:lnTo>
                    <a:pt x="38" y="77"/>
                  </a:lnTo>
                  <a:lnTo>
                    <a:pt x="42" y="70"/>
                  </a:lnTo>
                  <a:lnTo>
                    <a:pt x="51" y="65"/>
                  </a:lnTo>
                  <a:lnTo>
                    <a:pt x="43" y="49"/>
                  </a:lnTo>
                  <a:lnTo>
                    <a:pt x="23" y="49"/>
                  </a:lnTo>
                  <a:lnTo>
                    <a:pt x="12" y="32"/>
                  </a:lnTo>
                  <a:lnTo>
                    <a:pt x="0" y="16"/>
                  </a:lnTo>
                  <a:lnTo>
                    <a:pt x="8" y="12"/>
                  </a:lnTo>
                  <a:lnTo>
                    <a:pt x="21" y="12"/>
                  </a:lnTo>
                  <a:lnTo>
                    <a:pt x="37" y="10"/>
                  </a:lnTo>
                  <a:lnTo>
                    <a:pt x="49" y="0"/>
                  </a:lnTo>
                  <a:lnTo>
                    <a:pt x="58" y="7"/>
                  </a:lnTo>
                  <a:lnTo>
                    <a:pt x="74" y="10"/>
                  </a:lnTo>
                  <a:lnTo>
                    <a:pt x="73" y="22"/>
                  </a:lnTo>
                  <a:lnTo>
                    <a:pt x="82" y="29"/>
                  </a:lnTo>
                  <a:lnTo>
                    <a:pt x="100" y="34"/>
                  </a:lnTo>
                  <a:lnTo>
                    <a:pt x="100" y="3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0" name="Freeform 223">
              <a:extLst>
                <a:ext uri="{FF2B5EF4-FFF2-40B4-BE49-F238E27FC236}">
                  <a16:creationId xmlns:a16="http://schemas.microsoft.com/office/drawing/2014/main" id="{A23E2C66-1BBD-A7EE-C748-561A8EB34C78}"/>
                </a:ext>
              </a:extLst>
            </p:cNvPr>
            <p:cNvSpPr>
              <a:spLocks/>
            </p:cNvSpPr>
            <p:nvPr/>
          </p:nvSpPr>
          <p:spPr bwMode="auto">
            <a:xfrm>
              <a:off x="8864588" y="3836671"/>
              <a:ext cx="272990" cy="195218"/>
            </a:xfrm>
            <a:custGeom>
              <a:avLst/>
              <a:gdLst>
                <a:gd name="T0" fmla="*/ 172 w 172"/>
                <a:gd name="T1" fmla="*/ 46 h 123"/>
                <a:gd name="T2" fmla="*/ 160 w 172"/>
                <a:gd name="T3" fmla="*/ 50 h 123"/>
                <a:gd name="T4" fmla="*/ 158 w 172"/>
                <a:gd name="T5" fmla="*/ 59 h 123"/>
                <a:gd name="T6" fmla="*/ 158 w 172"/>
                <a:gd name="T7" fmla="*/ 66 h 123"/>
                <a:gd name="T8" fmla="*/ 142 w 172"/>
                <a:gd name="T9" fmla="*/ 74 h 123"/>
                <a:gd name="T10" fmla="*/ 116 w 172"/>
                <a:gd name="T11" fmla="*/ 83 h 123"/>
                <a:gd name="T12" fmla="*/ 102 w 172"/>
                <a:gd name="T13" fmla="*/ 96 h 123"/>
                <a:gd name="T14" fmla="*/ 94 w 172"/>
                <a:gd name="T15" fmla="*/ 97 h 123"/>
                <a:gd name="T16" fmla="*/ 89 w 172"/>
                <a:gd name="T17" fmla="*/ 96 h 123"/>
                <a:gd name="T18" fmla="*/ 79 w 172"/>
                <a:gd name="T19" fmla="*/ 103 h 123"/>
                <a:gd name="T20" fmla="*/ 69 w 172"/>
                <a:gd name="T21" fmla="*/ 107 h 123"/>
                <a:gd name="T22" fmla="*/ 56 w 172"/>
                <a:gd name="T23" fmla="*/ 108 h 123"/>
                <a:gd name="T24" fmla="*/ 51 w 172"/>
                <a:gd name="T25" fmla="*/ 109 h 123"/>
                <a:gd name="T26" fmla="*/ 48 w 172"/>
                <a:gd name="T27" fmla="*/ 114 h 123"/>
                <a:gd name="T28" fmla="*/ 44 w 172"/>
                <a:gd name="T29" fmla="*/ 116 h 123"/>
                <a:gd name="T30" fmla="*/ 41 w 172"/>
                <a:gd name="T31" fmla="*/ 120 h 123"/>
                <a:gd name="T32" fmla="*/ 33 w 172"/>
                <a:gd name="T33" fmla="*/ 120 h 123"/>
                <a:gd name="T34" fmla="*/ 28 w 172"/>
                <a:gd name="T35" fmla="*/ 123 h 123"/>
                <a:gd name="T36" fmla="*/ 16 w 172"/>
                <a:gd name="T37" fmla="*/ 122 h 123"/>
                <a:gd name="T38" fmla="*/ 11 w 172"/>
                <a:gd name="T39" fmla="*/ 111 h 123"/>
                <a:gd name="T40" fmla="*/ 11 w 172"/>
                <a:gd name="T41" fmla="*/ 100 h 123"/>
                <a:gd name="T42" fmla="*/ 8 w 172"/>
                <a:gd name="T43" fmla="*/ 94 h 123"/>
                <a:gd name="T44" fmla="*/ 5 w 172"/>
                <a:gd name="T45" fmla="*/ 80 h 123"/>
                <a:gd name="T46" fmla="*/ 0 w 172"/>
                <a:gd name="T47" fmla="*/ 73 h 123"/>
                <a:gd name="T48" fmla="*/ 2 w 172"/>
                <a:gd name="T49" fmla="*/ 71 h 123"/>
                <a:gd name="T50" fmla="*/ 0 w 172"/>
                <a:gd name="T51" fmla="*/ 63 h 123"/>
                <a:gd name="T52" fmla="*/ 2 w 172"/>
                <a:gd name="T53" fmla="*/ 60 h 123"/>
                <a:gd name="T54" fmla="*/ 1 w 172"/>
                <a:gd name="T55" fmla="*/ 51 h 123"/>
                <a:gd name="T56" fmla="*/ 8 w 172"/>
                <a:gd name="T57" fmla="*/ 45 h 123"/>
                <a:gd name="T58" fmla="*/ 5 w 172"/>
                <a:gd name="T59" fmla="*/ 37 h 123"/>
                <a:gd name="T60" fmla="*/ 10 w 172"/>
                <a:gd name="T61" fmla="*/ 28 h 123"/>
                <a:gd name="T62" fmla="*/ 17 w 172"/>
                <a:gd name="T63" fmla="*/ 32 h 123"/>
                <a:gd name="T64" fmla="*/ 21 w 172"/>
                <a:gd name="T65" fmla="*/ 31 h 123"/>
                <a:gd name="T66" fmla="*/ 40 w 172"/>
                <a:gd name="T67" fmla="*/ 31 h 123"/>
                <a:gd name="T68" fmla="*/ 43 w 172"/>
                <a:gd name="T69" fmla="*/ 32 h 123"/>
                <a:gd name="T70" fmla="*/ 59 w 172"/>
                <a:gd name="T71" fmla="*/ 34 h 123"/>
                <a:gd name="T72" fmla="*/ 66 w 172"/>
                <a:gd name="T73" fmla="*/ 34 h 123"/>
                <a:gd name="T74" fmla="*/ 71 w 172"/>
                <a:gd name="T75" fmla="*/ 40 h 123"/>
                <a:gd name="T76" fmla="*/ 78 w 172"/>
                <a:gd name="T77" fmla="*/ 37 h 123"/>
                <a:gd name="T78" fmla="*/ 88 w 172"/>
                <a:gd name="T79" fmla="*/ 17 h 123"/>
                <a:gd name="T80" fmla="*/ 103 w 172"/>
                <a:gd name="T81" fmla="*/ 8 h 123"/>
                <a:gd name="T82" fmla="*/ 151 w 172"/>
                <a:gd name="T83" fmla="*/ 0 h 123"/>
                <a:gd name="T84" fmla="*/ 165 w 172"/>
                <a:gd name="T85" fmla="*/ 32 h 123"/>
                <a:gd name="T86" fmla="*/ 172 w 172"/>
                <a:gd name="T87" fmla="*/ 46 h 123"/>
                <a:gd name="T88" fmla="*/ 172 w 172"/>
                <a:gd name="T89" fmla="*/ 4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 h="123">
                  <a:moveTo>
                    <a:pt x="172" y="46"/>
                  </a:moveTo>
                  <a:lnTo>
                    <a:pt x="160" y="50"/>
                  </a:lnTo>
                  <a:lnTo>
                    <a:pt x="158" y="59"/>
                  </a:lnTo>
                  <a:lnTo>
                    <a:pt x="158" y="66"/>
                  </a:lnTo>
                  <a:lnTo>
                    <a:pt x="142" y="74"/>
                  </a:lnTo>
                  <a:lnTo>
                    <a:pt x="116" y="83"/>
                  </a:lnTo>
                  <a:lnTo>
                    <a:pt x="102" y="96"/>
                  </a:lnTo>
                  <a:lnTo>
                    <a:pt x="94" y="97"/>
                  </a:lnTo>
                  <a:lnTo>
                    <a:pt x="89" y="96"/>
                  </a:lnTo>
                  <a:lnTo>
                    <a:pt x="79" y="103"/>
                  </a:lnTo>
                  <a:lnTo>
                    <a:pt x="69" y="107"/>
                  </a:lnTo>
                  <a:lnTo>
                    <a:pt x="56" y="108"/>
                  </a:lnTo>
                  <a:lnTo>
                    <a:pt x="51" y="109"/>
                  </a:lnTo>
                  <a:lnTo>
                    <a:pt x="48" y="114"/>
                  </a:lnTo>
                  <a:lnTo>
                    <a:pt x="44" y="116"/>
                  </a:lnTo>
                  <a:lnTo>
                    <a:pt x="41" y="120"/>
                  </a:lnTo>
                  <a:lnTo>
                    <a:pt x="33" y="120"/>
                  </a:lnTo>
                  <a:lnTo>
                    <a:pt x="28" y="123"/>
                  </a:lnTo>
                  <a:lnTo>
                    <a:pt x="16" y="122"/>
                  </a:lnTo>
                  <a:lnTo>
                    <a:pt x="11" y="111"/>
                  </a:lnTo>
                  <a:lnTo>
                    <a:pt x="11" y="100"/>
                  </a:lnTo>
                  <a:lnTo>
                    <a:pt x="8" y="94"/>
                  </a:lnTo>
                  <a:lnTo>
                    <a:pt x="5" y="80"/>
                  </a:lnTo>
                  <a:lnTo>
                    <a:pt x="0" y="73"/>
                  </a:lnTo>
                  <a:lnTo>
                    <a:pt x="2" y="71"/>
                  </a:lnTo>
                  <a:lnTo>
                    <a:pt x="0" y="63"/>
                  </a:lnTo>
                  <a:lnTo>
                    <a:pt x="2" y="60"/>
                  </a:lnTo>
                  <a:lnTo>
                    <a:pt x="1" y="51"/>
                  </a:lnTo>
                  <a:lnTo>
                    <a:pt x="8" y="45"/>
                  </a:lnTo>
                  <a:lnTo>
                    <a:pt x="5" y="37"/>
                  </a:lnTo>
                  <a:lnTo>
                    <a:pt x="10" y="28"/>
                  </a:lnTo>
                  <a:lnTo>
                    <a:pt x="17" y="32"/>
                  </a:lnTo>
                  <a:lnTo>
                    <a:pt x="21" y="31"/>
                  </a:lnTo>
                  <a:lnTo>
                    <a:pt x="40" y="31"/>
                  </a:lnTo>
                  <a:lnTo>
                    <a:pt x="43" y="32"/>
                  </a:lnTo>
                  <a:lnTo>
                    <a:pt x="59" y="34"/>
                  </a:lnTo>
                  <a:lnTo>
                    <a:pt x="66" y="34"/>
                  </a:lnTo>
                  <a:lnTo>
                    <a:pt x="71" y="40"/>
                  </a:lnTo>
                  <a:lnTo>
                    <a:pt x="78" y="37"/>
                  </a:lnTo>
                  <a:lnTo>
                    <a:pt x="88" y="17"/>
                  </a:lnTo>
                  <a:lnTo>
                    <a:pt x="103" y="8"/>
                  </a:lnTo>
                  <a:lnTo>
                    <a:pt x="151" y="0"/>
                  </a:lnTo>
                  <a:lnTo>
                    <a:pt x="165" y="32"/>
                  </a:lnTo>
                  <a:lnTo>
                    <a:pt x="172" y="46"/>
                  </a:lnTo>
                  <a:lnTo>
                    <a:pt x="172" y="4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1" name="Freeform 224">
              <a:extLst>
                <a:ext uri="{FF2B5EF4-FFF2-40B4-BE49-F238E27FC236}">
                  <a16:creationId xmlns:a16="http://schemas.microsoft.com/office/drawing/2014/main" id="{4D09F2D6-7397-B8E0-949D-8DC5807411D8}"/>
                </a:ext>
              </a:extLst>
            </p:cNvPr>
            <p:cNvSpPr>
              <a:spLocks/>
            </p:cNvSpPr>
            <p:nvPr/>
          </p:nvSpPr>
          <p:spPr bwMode="auto">
            <a:xfrm>
              <a:off x="8317018" y="4660396"/>
              <a:ext cx="311083" cy="292033"/>
            </a:xfrm>
            <a:custGeom>
              <a:avLst/>
              <a:gdLst>
                <a:gd name="T0" fmla="*/ 158 w 196"/>
                <a:gd name="T1" fmla="*/ 6 h 184"/>
                <a:gd name="T2" fmla="*/ 175 w 196"/>
                <a:gd name="T3" fmla="*/ 13 h 184"/>
                <a:gd name="T4" fmla="*/ 192 w 196"/>
                <a:gd name="T5" fmla="*/ 27 h 184"/>
                <a:gd name="T6" fmla="*/ 193 w 196"/>
                <a:gd name="T7" fmla="*/ 48 h 184"/>
                <a:gd name="T8" fmla="*/ 192 w 196"/>
                <a:gd name="T9" fmla="*/ 80 h 184"/>
                <a:gd name="T10" fmla="*/ 180 w 196"/>
                <a:gd name="T11" fmla="*/ 104 h 184"/>
                <a:gd name="T12" fmla="*/ 138 w 196"/>
                <a:gd name="T13" fmla="*/ 124 h 184"/>
                <a:gd name="T14" fmla="*/ 127 w 196"/>
                <a:gd name="T15" fmla="*/ 141 h 184"/>
                <a:gd name="T16" fmla="*/ 114 w 196"/>
                <a:gd name="T17" fmla="*/ 155 h 184"/>
                <a:gd name="T18" fmla="*/ 94 w 196"/>
                <a:gd name="T19" fmla="*/ 172 h 184"/>
                <a:gd name="T20" fmla="*/ 78 w 196"/>
                <a:gd name="T21" fmla="*/ 184 h 184"/>
                <a:gd name="T22" fmla="*/ 54 w 196"/>
                <a:gd name="T23" fmla="*/ 180 h 184"/>
                <a:gd name="T24" fmla="*/ 51 w 196"/>
                <a:gd name="T25" fmla="*/ 178 h 184"/>
                <a:gd name="T26" fmla="*/ 34 w 196"/>
                <a:gd name="T27" fmla="*/ 172 h 184"/>
                <a:gd name="T28" fmla="*/ 10 w 196"/>
                <a:gd name="T29" fmla="*/ 164 h 184"/>
                <a:gd name="T30" fmla="*/ 2 w 196"/>
                <a:gd name="T31" fmla="*/ 88 h 184"/>
                <a:gd name="T32" fmla="*/ 35 w 196"/>
                <a:gd name="T33" fmla="*/ 82 h 184"/>
                <a:gd name="T34" fmla="*/ 35 w 196"/>
                <a:gd name="T35" fmla="*/ 66 h 184"/>
                <a:gd name="T36" fmla="*/ 36 w 196"/>
                <a:gd name="T37" fmla="*/ 51 h 184"/>
                <a:gd name="T38" fmla="*/ 42 w 196"/>
                <a:gd name="T39" fmla="*/ 57 h 184"/>
                <a:gd name="T40" fmla="*/ 60 w 196"/>
                <a:gd name="T41" fmla="*/ 58 h 184"/>
                <a:gd name="T42" fmla="*/ 79 w 196"/>
                <a:gd name="T43" fmla="*/ 70 h 184"/>
                <a:gd name="T44" fmla="*/ 93 w 196"/>
                <a:gd name="T45" fmla="*/ 74 h 184"/>
                <a:gd name="T46" fmla="*/ 112 w 196"/>
                <a:gd name="T47" fmla="*/ 85 h 184"/>
                <a:gd name="T48" fmla="*/ 131 w 196"/>
                <a:gd name="T49" fmla="*/ 95 h 184"/>
                <a:gd name="T50" fmla="*/ 125 w 196"/>
                <a:gd name="T51" fmla="*/ 78 h 184"/>
                <a:gd name="T52" fmla="*/ 110 w 196"/>
                <a:gd name="T53" fmla="*/ 67 h 184"/>
                <a:gd name="T54" fmla="*/ 116 w 196"/>
                <a:gd name="T55" fmla="*/ 26 h 184"/>
                <a:gd name="T56" fmla="*/ 117 w 196"/>
                <a:gd name="T57" fmla="*/ 5 h 184"/>
                <a:gd name="T58" fmla="*/ 145 w 196"/>
                <a:gd name="T59" fmla="*/ 0 h 184"/>
                <a:gd name="T60" fmla="*/ 146 w 196"/>
                <a:gd name="T61" fmla="*/ 5 h 184"/>
                <a:gd name="T62" fmla="*/ 155 w 196"/>
                <a:gd name="T63" fmla="*/ 10 h 184"/>
                <a:gd name="T64" fmla="*/ 156 w 196"/>
                <a:gd name="T65"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84">
                  <a:moveTo>
                    <a:pt x="156" y="6"/>
                  </a:moveTo>
                  <a:lnTo>
                    <a:pt x="158" y="6"/>
                  </a:lnTo>
                  <a:lnTo>
                    <a:pt x="164" y="9"/>
                  </a:lnTo>
                  <a:lnTo>
                    <a:pt x="175" y="13"/>
                  </a:lnTo>
                  <a:lnTo>
                    <a:pt x="185" y="18"/>
                  </a:lnTo>
                  <a:lnTo>
                    <a:pt x="192" y="27"/>
                  </a:lnTo>
                  <a:lnTo>
                    <a:pt x="196" y="43"/>
                  </a:lnTo>
                  <a:lnTo>
                    <a:pt x="193" y="48"/>
                  </a:lnTo>
                  <a:lnTo>
                    <a:pt x="189" y="63"/>
                  </a:lnTo>
                  <a:lnTo>
                    <a:pt x="192" y="80"/>
                  </a:lnTo>
                  <a:lnTo>
                    <a:pt x="186" y="86"/>
                  </a:lnTo>
                  <a:lnTo>
                    <a:pt x="180" y="104"/>
                  </a:lnTo>
                  <a:lnTo>
                    <a:pt x="189" y="109"/>
                  </a:lnTo>
                  <a:lnTo>
                    <a:pt x="138" y="124"/>
                  </a:lnTo>
                  <a:lnTo>
                    <a:pt x="139" y="138"/>
                  </a:lnTo>
                  <a:lnTo>
                    <a:pt x="127" y="141"/>
                  </a:lnTo>
                  <a:lnTo>
                    <a:pt x="116" y="148"/>
                  </a:lnTo>
                  <a:lnTo>
                    <a:pt x="114" y="155"/>
                  </a:lnTo>
                  <a:lnTo>
                    <a:pt x="108" y="156"/>
                  </a:lnTo>
                  <a:lnTo>
                    <a:pt x="94" y="172"/>
                  </a:lnTo>
                  <a:lnTo>
                    <a:pt x="84" y="184"/>
                  </a:lnTo>
                  <a:lnTo>
                    <a:pt x="78" y="184"/>
                  </a:lnTo>
                  <a:lnTo>
                    <a:pt x="73" y="183"/>
                  </a:lnTo>
                  <a:lnTo>
                    <a:pt x="54" y="180"/>
                  </a:lnTo>
                  <a:lnTo>
                    <a:pt x="51" y="179"/>
                  </a:lnTo>
                  <a:lnTo>
                    <a:pt x="51" y="178"/>
                  </a:lnTo>
                  <a:lnTo>
                    <a:pt x="45" y="173"/>
                  </a:lnTo>
                  <a:lnTo>
                    <a:pt x="34" y="172"/>
                  </a:lnTo>
                  <a:lnTo>
                    <a:pt x="21" y="176"/>
                  </a:lnTo>
                  <a:lnTo>
                    <a:pt x="10" y="164"/>
                  </a:lnTo>
                  <a:lnTo>
                    <a:pt x="0" y="149"/>
                  </a:lnTo>
                  <a:lnTo>
                    <a:pt x="2" y="88"/>
                  </a:lnTo>
                  <a:lnTo>
                    <a:pt x="37" y="89"/>
                  </a:lnTo>
                  <a:lnTo>
                    <a:pt x="35" y="82"/>
                  </a:lnTo>
                  <a:lnTo>
                    <a:pt x="38" y="75"/>
                  </a:lnTo>
                  <a:lnTo>
                    <a:pt x="35" y="66"/>
                  </a:lnTo>
                  <a:lnTo>
                    <a:pt x="37" y="57"/>
                  </a:lnTo>
                  <a:lnTo>
                    <a:pt x="36" y="51"/>
                  </a:lnTo>
                  <a:lnTo>
                    <a:pt x="41" y="51"/>
                  </a:lnTo>
                  <a:lnTo>
                    <a:pt x="42" y="57"/>
                  </a:lnTo>
                  <a:lnTo>
                    <a:pt x="50" y="57"/>
                  </a:lnTo>
                  <a:lnTo>
                    <a:pt x="60" y="58"/>
                  </a:lnTo>
                  <a:lnTo>
                    <a:pt x="66" y="67"/>
                  </a:lnTo>
                  <a:lnTo>
                    <a:pt x="79" y="70"/>
                  </a:lnTo>
                  <a:lnTo>
                    <a:pt x="90" y="64"/>
                  </a:lnTo>
                  <a:lnTo>
                    <a:pt x="93" y="74"/>
                  </a:lnTo>
                  <a:lnTo>
                    <a:pt x="106" y="76"/>
                  </a:lnTo>
                  <a:lnTo>
                    <a:pt x="112" y="85"/>
                  </a:lnTo>
                  <a:lnTo>
                    <a:pt x="118" y="95"/>
                  </a:lnTo>
                  <a:lnTo>
                    <a:pt x="131" y="95"/>
                  </a:lnTo>
                  <a:lnTo>
                    <a:pt x="131" y="75"/>
                  </a:lnTo>
                  <a:lnTo>
                    <a:pt x="125" y="78"/>
                  </a:lnTo>
                  <a:lnTo>
                    <a:pt x="114" y="71"/>
                  </a:lnTo>
                  <a:lnTo>
                    <a:pt x="110" y="67"/>
                  </a:lnTo>
                  <a:lnTo>
                    <a:pt x="112" y="48"/>
                  </a:lnTo>
                  <a:lnTo>
                    <a:pt x="116" y="26"/>
                  </a:lnTo>
                  <a:lnTo>
                    <a:pt x="112" y="18"/>
                  </a:lnTo>
                  <a:lnTo>
                    <a:pt x="117" y="5"/>
                  </a:lnTo>
                  <a:lnTo>
                    <a:pt x="122" y="3"/>
                  </a:lnTo>
                  <a:lnTo>
                    <a:pt x="145" y="0"/>
                  </a:lnTo>
                  <a:lnTo>
                    <a:pt x="147" y="1"/>
                  </a:lnTo>
                  <a:lnTo>
                    <a:pt x="146" y="5"/>
                  </a:lnTo>
                  <a:lnTo>
                    <a:pt x="152" y="6"/>
                  </a:lnTo>
                  <a:lnTo>
                    <a:pt x="155" y="10"/>
                  </a:lnTo>
                  <a:lnTo>
                    <a:pt x="158" y="9"/>
                  </a:lnTo>
                  <a:lnTo>
                    <a:pt x="156" y="6"/>
                  </a:lnTo>
                  <a:lnTo>
                    <a:pt x="156"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2" name="Freeform 225">
              <a:extLst>
                <a:ext uri="{FF2B5EF4-FFF2-40B4-BE49-F238E27FC236}">
                  <a16:creationId xmlns:a16="http://schemas.microsoft.com/office/drawing/2014/main" id="{C8779BC5-A1A8-9306-2013-B3AC6FB1A1A7}"/>
                </a:ext>
              </a:extLst>
            </p:cNvPr>
            <p:cNvSpPr>
              <a:spLocks/>
            </p:cNvSpPr>
            <p:nvPr/>
          </p:nvSpPr>
          <p:spPr bwMode="auto">
            <a:xfrm>
              <a:off x="8402725" y="4879422"/>
              <a:ext cx="201568" cy="203153"/>
            </a:xfrm>
            <a:custGeom>
              <a:avLst/>
              <a:gdLst>
                <a:gd name="T0" fmla="*/ 95 w 127"/>
                <a:gd name="T1" fmla="*/ 128 h 128"/>
                <a:gd name="T2" fmla="*/ 86 w 127"/>
                <a:gd name="T3" fmla="*/ 126 h 128"/>
                <a:gd name="T4" fmla="*/ 80 w 127"/>
                <a:gd name="T5" fmla="*/ 128 h 128"/>
                <a:gd name="T6" fmla="*/ 73 w 127"/>
                <a:gd name="T7" fmla="*/ 125 h 128"/>
                <a:gd name="T8" fmla="*/ 66 w 127"/>
                <a:gd name="T9" fmla="*/ 125 h 128"/>
                <a:gd name="T10" fmla="*/ 56 w 127"/>
                <a:gd name="T11" fmla="*/ 117 h 128"/>
                <a:gd name="T12" fmla="*/ 43 w 127"/>
                <a:gd name="T13" fmla="*/ 114 h 128"/>
                <a:gd name="T14" fmla="*/ 39 w 127"/>
                <a:gd name="T15" fmla="*/ 102 h 128"/>
                <a:gd name="T16" fmla="*/ 39 w 127"/>
                <a:gd name="T17" fmla="*/ 95 h 128"/>
                <a:gd name="T18" fmla="*/ 32 w 127"/>
                <a:gd name="T19" fmla="*/ 93 h 128"/>
                <a:gd name="T20" fmla="*/ 14 w 127"/>
                <a:gd name="T21" fmla="*/ 72 h 128"/>
                <a:gd name="T22" fmla="*/ 9 w 127"/>
                <a:gd name="T23" fmla="*/ 61 h 128"/>
                <a:gd name="T24" fmla="*/ 6 w 127"/>
                <a:gd name="T25" fmla="*/ 57 h 128"/>
                <a:gd name="T26" fmla="*/ 0 w 127"/>
                <a:gd name="T27" fmla="*/ 42 h 128"/>
                <a:gd name="T28" fmla="*/ 19 w 127"/>
                <a:gd name="T29" fmla="*/ 45 h 128"/>
                <a:gd name="T30" fmla="*/ 24 w 127"/>
                <a:gd name="T31" fmla="*/ 46 h 128"/>
                <a:gd name="T32" fmla="*/ 30 w 127"/>
                <a:gd name="T33" fmla="*/ 46 h 128"/>
                <a:gd name="T34" fmla="*/ 40 w 127"/>
                <a:gd name="T35" fmla="*/ 34 h 128"/>
                <a:gd name="T36" fmla="*/ 54 w 127"/>
                <a:gd name="T37" fmla="*/ 18 h 128"/>
                <a:gd name="T38" fmla="*/ 60 w 127"/>
                <a:gd name="T39" fmla="*/ 17 h 128"/>
                <a:gd name="T40" fmla="*/ 62 w 127"/>
                <a:gd name="T41" fmla="*/ 10 h 128"/>
                <a:gd name="T42" fmla="*/ 73 w 127"/>
                <a:gd name="T43" fmla="*/ 3 h 128"/>
                <a:gd name="T44" fmla="*/ 85 w 127"/>
                <a:gd name="T45" fmla="*/ 0 h 128"/>
                <a:gd name="T46" fmla="*/ 86 w 127"/>
                <a:gd name="T47" fmla="*/ 7 h 128"/>
                <a:gd name="T48" fmla="*/ 100 w 127"/>
                <a:gd name="T49" fmla="*/ 7 h 128"/>
                <a:gd name="T50" fmla="*/ 108 w 127"/>
                <a:gd name="T51" fmla="*/ 11 h 128"/>
                <a:gd name="T52" fmla="*/ 111 w 127"/>
                <a:gd name="T53" fmla="*/ 15 h 128"/>
                <a:gd name="T54" fmla="*/ 119 w 127"/>
                <a:gd name="T55" fmla="*/ 17 h 128"/>
                <a:gd name="T56" fmla="*/ 127 w 127"/>
                <a:gd name="T57" fmla="*/ 23 h 128"/>
                <a:gd name="T58" fmla="*/ 126 w 127"/>
                <a:gd name="T59" fmla="*/ 47 h 128"/>
                <a:gd name="T60" fmla="*/ 122 w 127"/>
                <a:gd name="T61" fmla="*/ 60 h 128"/>
                <a:gd name="T62" fmla="*/ 121 w 127"/>
                <a:gd name="T63" fmla="*/ 74 h 128"/>
                <a:gd name="T64" fmla="*/ 123 w 127"/>
                <a:gd name="T65" fmla="*/ 80 h 128"/>
                <a:gd name="T66" fmla="*/ 120 w 127"/>
                <a:gd name="T67" fmla="*/ 91 h 128"/>
                <a:gd name="T68" fmla="*/ 118 w 127"/>
                <a:gd name="T69" fmla="*/ 93 h 128"/>
                <a:gd name="T70" fmla="*/ 113 w 127"/>
                <a:gd name="T71" fmla="*/ 107 h 128"/>
                <a:gd name="T72" fmla="*/ 95 w 127"/>
                <a:gd name="T73" fmla="*/ 128 h 128"/>
                <a:gd name="T74" fmla="*/ 95 w 127"/>
                <a:gd name="T7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 h="128">
                  <a:moveTo>
                    <a:pt x="95" y="128"/>
                  </a:moveTo>
                  <a:lnTo>
                    <a:pt x="86" y="126"/>
                  </a:lnTo>
                  <a:lnTo>
                    <a:pt x="80" y="128"/>
                  </a:lnTo>
                  <a:lnTo>
                    <a:pt x="73" y="125"/>
                  </a:lnTo>
                  <a:lnTo>
                    <a:pt x="66" y="125"/>
                  </a:lnTo>
                  <a:lnTo>
                    <a:pt x="56" y="117"/>
                  </a:lnTo>
                  <a:lnTo>
                    <a:pt x="43" y="114"/>
                  </a:lnTo>
                  <a:lnTo>
                    <a:pt x="39" y="102"/>
                  </a:lnTo>
                  <a:lnTo>
                    <a:pt x="39" y="95"/>
                  </a:lnTo>
                  <a:lnTo>
                    <a:pt x="32" y="93"/>
                  </a:lnTo>
                  <a:lnTo>
                    <a:pt x="14" y="72"/>
                  </a:lnTo>
                  <a:lnTo>
                    <a:pt x="9" y="61"/>
                  </a:lnTo>
                  <a:lnTo>
                    <a:pt x="6" y="57"/>
                  </a:lnTo>
                  <a:lnTo>
                    <a:pt x="0" y="42"/>
                  </a:lnTo>
                  <a:lnTo>
                    <a:pt x="19" y="45"/>
                  </a:lnTo>
                  <a:lnTo>
                    <a:pt x="24" y="46"/>
                  </a:lnTo>
                  <a:lnTo>
                    <a:pt x="30" y="46"/>
                  </a:lnTo>
                  <a:lnTo>
                    <a:pt x="40" y="34"/>
                  </a:lnTo>
                  <a:lnTo>
                    <a:pt x="54" y="18"/>
                  </a:lnTo>
                  <a:lnTo>
                    <a:pt x="60" y="17"/>
                  </a:lnTo>
                  <a:lnTo>
                    <a:pt x="62" y="10"/>
                  </a:lnTo>
                  <a:lnTo>
                    <a:pt x="73" y="3"/>
                  </a:lnTo>
                  <a:lnTo>
                    <a:pt x="85" y="0"/>
                  </a:lnTo>
                  <a:lnTo>
                    <a:pt x="86" y="7"/>
                  </a:lnTo>
                  <a:lnTo>
                    <a:pt x="100" y="7"/>
                  </a:lnTo>
                  <a:lnTo>
                    <a:pt x="108" y="11"/>
                  </a:lnTo>
                  <a:lnTo>
                    <a:pt x="111" y="15"/>
                  </a:lnTo>
                  <a:lnTo>
                    <a:pt x="119" y="17"/>
                  </a:lnTo>
                  <a:lnTo>
                    <a:pt x="127" y="23"/>
                  </a:lnTo>
                  <a:lnTo>
                    <a:pt x="126" y="47"/>
                  </a:lnTo>
                  <a:lnTo>
                    <a:pt x="122" y="60"/>
                  </a:lnTo>
                  <a:lnTo>
                    <a:pt x="121" y="74"/>
                  </a:lnTo>
                  <a:lnTo>
                    <a:pt x="123" y="80"/>
                  </a:lnTo>
                  <a:lnTo>
                    <a:pt x="120" y="91"/>
                  </a:lnTo>
                  <a:lnTo>
                    <a:pt x="118" y="93"/>
                  </a:lnTo>
                  <a:lnTo>
                    <a:pt x="113" y="107"/>
                  </a:lnTo>
                  <a:lnTo>
                    <a:pt x="95" y="128"/>
                  </a:lnTo>
                  <a:lnTo>
                    <a:pt x="95" y="12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3" name="Freeform 226">
              <a:extLst>
                <a:ext uri="{FF2B5EF4-FFF2-40B4-BE49-F238E27FC236}">
                  <a16:creationId xmlns:a16="http://schemas.microsoft.com/office/drawing/2014/main" id="{E6A7F982-A8ED-AE61-008C-3AF73457FF3C}"/>
                </a:ext>
              </a:extLst>
            </p:cNvPr>
            <p:cNvSpPr>
              <a:spLocks/>
            </p:cNvSpPr>
            <p:nvPr/>
          </p:nvSpPr>
          <p:spPr bwMode="auto">
            <a:xfrm>
              <a:off x="8831256" y="4047761"/>
              <a:ext cx="263467" cy="414243"/>
            </a:xfrm>
            <a:custGeom>
              <a:avLst/>
              <a:gdLst>
                <a:gd name="T0" fmla="*/ 10 w 166"/>
                <a:gd name="T1" fmla="*/ 261 h 261"/>
                <a:gd name="T2" fmla="*/ 1 w 166"/>
                <a:gd name="T3" fmla="*/ 245 h 261"/>
                <a:gd name="T4" fmla="*/ 0 w 166"/>
                <a:gd name="T5" fmla="*/ 176 h 261"/>
                <a:gd name="T6" fmla="*/ 15 w 166"/>
                <a:gd name="T7" fmla="*/ 155 h 261"/>
                <a:gd name="T8" fmla="*/ 19 w 166"/>
                <a:gd name="T9" fmla="*/ 148 h 261"/>
                <a:gd name="T10" fmla="*/ 29 w 166"/>
                <a:gd name="T11" fmla="*/ 148 h 261"/>
                <a:gd name="T12" fmla="*/ 44 w 166"/>
                <a:gd name="T13" fmla="*/ 135 h 261"/>
                <a:gd name="T14" fmla="*/ 66 w 166"/>
                <a:gd name="T15" fmla="*/ 134 h 261"/>
                <a:gd name="T16" fmla="*/ 112 w 166"/>
                <a:gd name="T17" fmla="*/ 77 h 261"/>
                <a:gd name="T18" fmla="*/ 98 w 166"/>
                <a:gd name="T19" fmla="*/ 77 h 261"/>
                <a:gd name="T20" fmla="*/ 43 w 166"/>
                <a:gd name="T21" fmla="*/ 55 h 261"/>
                <a:gd name="T22" fmla="*/ 36 w 166"/>
                <a:gd name="T23" fmla="*/ 47 h 261"/>
                <a:gd name="T24" fmla="*/ 29 w 166"/>
                <a:gd name="T25" fmla="*/ 38 h 261"/>
                <a:gd name="T26" fmla="*/ 23 w 166"/>
                <a:gd name="T27" fmla="*/ 28 h 261"/>
                <a:gd name="T28" fmla="*/ 26 w 166"/>
                <a:gd name="T29" fmla="*/ 21 h 261"/>
                <a:gd name="T30" fmla="*/ 32 w 166"/>
                <a:gd name="T31" fmla="*/ 11 h 261"/>
                <a:gd name="T32" fmla="*/ 38 w 166"/>
                <a:gd name="T33" fmla="*/ 15 h 261"/>
                <a:gd name="T34" fmla="*/ 41 w 166"/>
                <a:gd name="T35" fmla="*/ 22 h 261"/>
                <a:gd name="T36" fmla="*/ 49 w 166"/>
                <a:gd name="T37" fmla="*/ 30 h 261"/>
                <a:gd name="T38" fmla="*/ 58 w 166"/>
                <a:gd name="T39" fmla="*/ 30 h 261"/>
                <a:gd name="T40" fmla="*/ 73 w 166"/>
                <a:gd name="T41" fmla="*/ 25 h 261"/>
                <a:gd name="T42" fmla="*/ 92 w 166"/>
                <a:gd name="T43" fmla="*/ 24 h 261"/>
                <a:gd name="T44" fmla="*/ 106 w 166"/>
                <a:gd name="T45" fmla="*/ 18 h 261"/>
                <a:gd name="T46" fmla="*/ 114 w 166"/>
                <a:gd name="T47" fmla="*/ 16 h 261"/>
                <a:gd name="T48" fmla="*/ 120 w 166"/>
                <a:gd name="T49" fmla="*/ 12 h 261"/>
                <a:gd name="T50" fmla="*/ 129 w 166"/>
                <a:gd name="T51" fmla="*/ 12 h 261"/>
                <a:gd name="T52" fmla="*/ 135 w 166"/>
                <a:gd name="T53" fmla="*/ 12 h 261"/>
                <a:gd name="T54" fmla="*/ 142 w 166"/>
                <a:gd name="T55" fmla="*/ 9 h 261"/>
                <a:gd name="T56" fmla="*/ 151 w 166"/>
                <a:gd name="T57" fmla="*/ 7 h 261"/>
                <a:gd name="T58" fmla="*/ 158 w 166"/>
                <a:gd name="T59" fmla="*/ 0 h 261"/>
                <a:gd name="T60" fmla="*/ 165 w 166"/>
                <a:gd name="T61" fmla="*/ 0 h 261"/>
                <a:gd name="T62" fmla="*/ 166 w 166"/>
                <a:gd name="T63" fmla="*/ 6 h 261"/>
                <a:gd name="T64" fmla="*/ 164 w 166"/>
                <a:gd name="T65" fmla="*/ 16 h 261"/>
                <a:gd name="T66" fmla="*/ 165 w 166"/>
                <a:gd name="T67" fmla="*/ 27 h 261"/>
                <a:gd name="T68" fmla="*/ 162 w 166"/>
                <a:gd name="T69" fmla="*/ 33 h 261"/>
                <a:gd name="T70" fmla="*/ 157 w 166"/>
                <a:gd name="T71" fmla="*/ 54 h 261"/>
                <a:gd name="T72" fmla="*/ 151 w 166"/>
                <a:gd name="T73" fmla="*/ 75 h 261"/>
                <a:gd name="T74" fmla="*/ 140 w 166"/>
                <a:gd name="T75" fmla="*/ 99 h 261"/>
                <a:gd name="T76" fmla="*/ 127 w 166"/>
                <a:gd name="T77" fmla="*/ 127 h 261"/>
                <a:gd name="T78" fmla="*/ 113 w 166"/>
                <a:gd name="T79" fmla="*/ 149 h 261"/>
                <a:gd name="T80" fmla="*/ 94 w 166"/>
                <a:gd name="T81" fmla="*/ 175 h 261"/>
                <a:gd name="T82" fmla="*/ 77 w 166"/>
                <a:gd name="T83" fmla="*/ 190 h 261"/>
                <a:gd name="T84" fmla="*/ 52 w 166"/>
                <a:gd name="T85" fmla="*/ 209 h 261"/>
                <a:gd name="T86" fmla="*/ 37 w 166"/>
                <a:gd name="T87" fmla="*/ 224 h 261"/>
                <a:gd name="T88" fmla="*/ 18 w 166"/>
                <a:gd name="T89" fmla="*/ 247 h 261"/>
                <a:gd name="T90" fmla="*/ 15 w 166"/>
                <a:gd name="T91" fmla="*/ 256 h 261"/>
                <a:gd name="T92" fmla="*/ 10 w 166"/>
                <a:gd name="T93" fmla="*/ 261 h 261"/>
                <a:gd name="T94" fmla="*/ 10 w 166"/>
                <a:gd name="T95"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261">
                  <a:moveTo>
                    <a:pt x="10" y="261"/>
                  </a:moveTo>
                  <a:lnTo>
                    <a:pt x="1" y="245"/>
                  </a:lnTo>
                  <a:lnTo>
                    <a:pt x="0" y="176"/>
                  </a:lnTo>
                  <a:lnTo>
                    <a:pt x="15" y="155"/>
                  </a:lnTo>
                  <a:lnTo>
                    <a:pt x="19" y="148"/>
                  </a:lnTo>
                  <a:lnTo>
                    <a:pt x="29" y="148"/>
                  </a:lnTo>
                  <a:lnTo>
                    <a:pt x="44" y="135"/>
                  </a:lnTo>
                  <a:lnTo>
                    <a:pt x="66" y="134"/>
                  </a:lnTo>
                  <a:lnTo>
                    <a:pt x="112" y="77"/>
                  </a:lnTo>
                  <a:lnTo>
                    <a:pt x="98" y="77"/>
                  </a:lnTo>
                  <a:lnTo>
                    <a:pt x="43" y="55"/>
                  </a:lnTo>
                  <a:lnTo>
                    <a:pt x="36" y="47"/>
                  </a:lnTo>
                  <a:lnTo>
                    <a:pt x="29" y="38"/>
                  </a:lnTo>
                  <a:lnTo>
                    <a:pt x="23" y="28"/>
                  </a:lnTo>
                  <a:lnTo>
                    <a:pt x="26" y="21"/>
                  </a:lnTo>
                  <a:lnTo>
                    <a:pt x="32" y="11"/>
                  </a:lnTo>
                  <a:lnTo>
                    <a:pt x="38" y="15"/>
                  </a:lnTo>
                  <a:lnTo>
                    <a:pt x="41" y="22"/>
                  </a:lnTo>
                  <a:lnTo>
                    <a:pt x="49" y="30"/>
                  </a:lnTo>
                  <a:lnTo>
                    <a:pt x="58" y="30"/>
                  </a:lnTo>
                  <a:lnTo>
                    <a:pt x="73" y="25"/>
                  </a:lnTo>
                  <a:lnTo>
                    <a:pt x="92" y="24"/>
                  </a:lnTo>
                  <a:lnTo>
                    <a:pt x="106" y="18"/>
                  </a:lnTo>
                  <a:lnTo>
                    <a:pt x="114" y="16"/>
                  </a:lnTo>
                  <a:lnTo>
                    <a:pt x="120" y="12"/>
                  </a:lnTo>
                  <a:lnTo>
                    <a:pt x="129" y="12"/>
                  </a:lnTo>
                  <a:lnTo>
                    <a:pt x="135" y="12"/>
                  </a:lnTo>
                  <a:lnTo>
                    <a:pt x="142" y="9"/>
                  </a:lnTo>
                  <a:lnTo>
                    <a:pt x="151" y="7"/>
                  </a:lnTo>
                  <a:lnTo>
                    <a:pt x="158" y="0"/>
                  </a:lnTo>
                  <a:lnTo>
                    <a:pt x="165" y="0"/>
                  </a:lnTo>
                  <a:lnTo>
                    <a:pt x="166" y="6"/>
                  </a:lnTo>
                  <a:lnTo>
                    <a:pt x="164" y="16"/>
                  </a:lnTo>
                  <a:lnTo>
                    <a:pt x="165" y="27"/>
                  </a:lnTo>
                  <a:lnTo>
                    <a:pt x="162" y="33"/>
                  </a:lnTo>
                  <a:lnTo>
                    <a:pt x="157" y="54"/>
                  </a:lnTo>
                  <a:lnTo>
                    <a:pt x="151" y="75"/>
                  </a:lnTo>
                  <a:lnTo>
                    <a:pt x="140" y="99"/>
                  </a:lnTo>
                  <a:lnTo>
                    <a:pt x="127" y="127"/>
                  </a:lnTo>
                  <a:lnTo>
                    <a:pt x="113" y="149"/>
                  </a:lnTo>
                  <a:lnTo>
                    <a:pt x="94" y="175"/>
                  </a:lnTo>
                  <a:lnTo>
                    <a:pt x="77" y="190"/>
                  </a:lnTo>
                  <a:lnTo>
                    <a:pt x="52" y="209"/>
                  </a:lnTo>
                  <a:lnTo>
                    <a:pt x="37" y="224"/>
                  </a:lnTo>
                  <a:lnTo>
                    <a:pt x="18" y="247"/>
                  </a:lnTo>
                  <a:lnTo>
                    <a:pt x="15" y="256"/>
                  </a:lnTo>
                  <a:lnTo>
                    <a:pt x="10" y="261"/>
                  </a:lnTo>
                  <a:lnTo>
                    <a:pt x="10" y="26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4" name="Freeform 227">
              <a:extLst>
                <a:ext uri="{FF2B5EF4-FFF2-40B4-BE49-F238E27FC236}">
                  <a16:creationId xmlns:a16="http://schemas.microsoft.com/office/drawing/2014/main" id="{A42B882D-035D-05D1-EB32-E60D5502C112}"/>
                </a:ext>
              </a:extLst>
            </p:cNvPr>
            <p:cNvSpPr>
              <a:spLocks/>
            </p:cNvSpPr>
            <p:nvPr/>
          </p:nvSpPr>
          <p:spPr bwMode="auto">
            <a:xfrm>
              <a:off x="8226552" y="3106586"/>
              <a:ext cx="39679" cy="42852"/>
            </a:xfrm>
            <a:custGeom>
              <a:avLst/>
              <a:gdLst>
                <a:gd name="T0" fmla="*/ 23 w 25"/>
                <a:gd name="T1" fmla="*/ 19 h 27"/>
                <a:gd name="T2" fmla="*/ 20 w 25"/>
                <a:gd name="T3" fmla="*/ 20 h 27"/>
                <a:gd name="T4" fmla="*/ 11 w 25"/>
                <a:gd name="T5" fmla="*/ 23 h 27"/>
                <a:gd name="T6" fmla="*/ 11 w 25"/>
                <a:gd name="T7" fmla="*/ 27 h 27"/>
                <a:gd name="T8" fmla="*/ 9 w 25"/>
                <a:gd name="T9" fmla="*/ 26 h 27"/>
                <a:gd name="T10" fmla="*/ 7 w 25"/>
                <a:gd name="T11" fmla="*/ 20 h 27"/>
                <a:gd name="T12" fmla="*/ 3 w 25"/>
                <a:gd name="T13" fmla="*/ 17 h 27"/>
                <a:gd name="T14" fmla="*/ 0 w 25"/>
                <a:gd name="T15" fmla="*/ 12 h 27"/>
                <a:gd name="T16" fmla="*/ 2 w 25"/>
                <a:gd name="T17" fmla="*/ 9 h 27"/>
                <a:gd name="T18" fmla="*/ 5 w 25"/>
                <a:gd name="T19" fmla="*/ 7 h 27"/>
                <a:gd name="T20" fmla="*/ 7 w 25"/>
                <a:gd name="T21" fmla="*/ 1 h 27"/>
                <a:gd name="T22" fmla="*/ 10 w 25"/>
                <a:gd name="T23" fmla="*/ 0 h 27"/>
                <a:gd name="T24" fmla="*/ 12 w 25"/>
                <a:gd name="T25" fmla="*/ 3 h 27"/>
                <a:gd name="T26" fmla="*/ 15 w 25"/>
                <a:gd name="T27" fmla="*/ 3 h 27"/>
                <a:gd name="T28" fmla="*/ 17 w 25"/>
                <a:gd name="T29" fmla="*/ 6 h 27"/>
                <a:gd name="T30" fmla="*/ 20 w 25"/>
                <a:gd name="T31" fmla="*/ 8 h 27"/>
                <a:gd name="T32" fmla="*/ 23 w 25"/>
                <a:gd name="T33" fmla="*/ 11 h 27"/>
                <a:gd name="T34" fmla="*/ 25 w 25"/>
                <a:gd name="T35" fmla="*/ 11 h 27"/>
                <a:gd name="T36" fmla="*/ 24 w 25"/>
                <a:gd name="T37" fmla="*/ 15 h 27"/>
                <a:gd name="T38" fmla="*/ 22 w 25"/>
                <a:gd name="T39" fmla="*/ 17 h 27"/>
                <a:gd name="T40" fmla="*/ 23 w 25"/>
                <a:gd name="T41" fmla="*/ 19 h 27"/>
                <a:gd name="T42" fmla="*/ 23 w 25"/>
                <a:gd name="T4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7">
                  <a:moveTo>
                    <a:pt x="23" y="19"/>
                  </a:moveTo>
                  <a:lnTo>
                    <a:pt x="20" y="20"/>
                  </a:lnTo>
                  <a:lnTo>
                    <a:pt x="11" y="23"/>
                  </a:lnTo>
                  <a:lnTo>
                    <a:pt x="11" y="27"/>
                  </a:lnTo>
                  <a:lnTo>
                    <a:pt x="9" y="26"/>
                  </a:lnTo>
                  <a:lnTo>
                    <a:pt x="7" y="20"/>
                  </a:lnTo>
                  <a:lnTo>
                    <a:pt x="3" y="17"/>
                  </a:lnTo>
                  <a:lnTo>
                    <a:pt x="0" y="12"/>
                  </a:lnTo>
                  <a:lnTo>
                    <a:pt x="2" y="9"/>
                  </a:lnTo>
                  <a:lnTo>
                    <a:pt x="5" y="7"/>
                  </a:lnTo>
                  <a:lnTo>
                    <a:pt x="7" y="1"/>
                  </a:lnTo>
                  <a:lnTo>
                    <a:pt x="10" y="0"/>
                  </a:lnTo>
                  <a:lnTo>
                    <a:pt x="12" y="3"/>
                  </a:lnTo>
                  <a:lnTo>
                    <a:pt x="15" y="3"/>
                  </a:lnTo>
                  <a:lnTo>
                    <a:pt x="17" y="6"/>
                  </a:lnTo>
                  <a:lnTo>
                    <a:pt x="20" y="8"/>
                  </a:lnTo>
                  <a:lnTo>
                    <a:pt x="23" y="11"/>
                  </a:lnTo>
                  <a:lnTo>
                    <a:pt x="25" y="11"/>
                  </a:lnTo>
                  <a:lnTo>
                    <a:pt x="24" y="15"/>
                  </a:lnTo>
                  <a:lnTo>
                    <a:pt x="22" y="17"/>
                  </a:lnTo>
                  <a:lnTo>
                    <a:pt x="23" y="19"/>
                  </a:lnTo>
                  <a:lnTo>
                    <a:pt x="23" y="1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5" name="Freeform 228">
              <a:extLst>
                <a:ext uri="{FF2B5EF4-FFF2-40B4-BE49-F238E27FC236}">
                  <a16:creationId xmlns:a16="http://schemas.microsoft.com/office/drawing/2014/main" id="{30F0DC23-9088-A45E-41D0-DD149606DE50}"/>
                </a:ext>
              </a:extLst>
            </p:cNvPr>
            <p:cNvSpPr>
              <a:spLocks noEditPoints="1"/>
            </p:cNvSpPr>
            <p:nvPr/>
          </p:nvSpPr>
          <p:spPr bwMode="auto">
            <a:xfrm>
              <a:off x="8159891" y="5077814"/>
              <a:ext cx="428532" cy="385674"/>
            </a:xfrm>
            <a:custGeom>
              <a:avLst/>
              <a:gdLst>
                <a:gd name="T0" fmla="*/ 254 w 270"/>
                <a:gd name="T1" fmla="*/ 30 h 243"/>
                <a:gd name="T2" fmla="*/ 253 w 270"/>
                <a:gd name="T3" fmla="*/ 65 h 243"/>
                <a:gd name="T4" fmla="*/ 247 w 270"/>
                <a:gd name="T5" fmla="*/ 68 h 243"/>
                <a:gd name="T6" fmla="*/ 240 w 270"/>
                <a:gd name="T7" fmla="*/ 75 h 243"/>
                <a:gd name="T8" fmla="*/ 235 w 270"/>
                <a:gd name="T9" fmla="*/ 89 h 243"/>
                <a:gd name="T10" fmla="*/ 253 w 270"/>
                <a:gd name="T11" fmla="*/ 97 h 243"/>
                <a:gd name="T12" fmla="*/ 270 w 270"/>
                <a:gd name="T13" fmla="*/ 89 h 243"/>
                <a:gd name="T14" fmla="*/ 261 w 270"/>
                <a:gd name="T15" fmla="*/ 118 h 243"/>
                <a:gd name="T16" fmla="*/ 244 w 270"/>
                <a:gd name="T17" fmla="*/ 137 h 243"/>
                <a:gd name="T18" fmla="*/ 233 w 270"/>
                <a:gd name="T19" fmla="*/ 149 h 243"/>
                <a:gd name="T20" fmla="*/ 218 w 270"/>
                <a:gd name="T21" fmla="*/ 172 h 243"/>
                <a:gd name="T22" fmla="*/ 186 w 270"/>
                <a:gd name="T23" fmla="*/ 203 h 243"/>
                <a:gd name="T24" fmla="*/ 156 w 270"/>
                <a:gd name="T25" fmla="*/ 219 h 243"/>
                <a:gd name="T26" fmla="*/ 145 w 270"/>
                <a:gd name="T27" fmla="*/ 226 h 243"/>
                <a:gd name="T28" fmla="*/ 127 w 270"/>
                <a:gd name="T29" fmla="*/ 226 h 243"/>
                <a:gd name="T30" fmla="*/ 101 w 270"/>
                <a:gd name="T31" fmla="*/ 225 h 243"/>
                <a:gd name="T32" fmla="*/ 77 w 270"/>
                <a:gd name="T33" fmla="*/ 232 h 243"/>
                <a:gd name="T34" fmla="*/ 53 w 270"/>
                <a:gd name="T35" fmla="*/ 242 h 243"/>
                <a:gd name="T36" fmla="*/ 40 w 270"/>
                <a:gd name="T37" fmla="*/ 235 h 243"/>
                <a:gd name="T38" fmla="*/ 28 w 270"/>
                <a:gd name="T39" fmla="*/ 226 h 243"/>
                <a:gd name="T40" fmla="*/ 25 w 270"/>
                <a:gd name="T41" fmla="*/ 224 h 243"/>
                <a:gd name="T42" fmla="*/ 22 w 270"/>
                <a:gd name="T43" fmla="*/ 200 h 243"/>
                <a:gd name="T44" fmla="*/ 27 w 270"/>
                <a:gd name="T45" fmla="*/ 182 h 243"/>
                <a:gd name="T46" fmla="*/ 10 w 270"/>
                <a:gd name="T47" fmla="*/ 149 h 243"/>
                <a:gd name="T48" fmla="*/ 0 w 270"/>
                <a:gd name="T49" fmla="*/ 123 h 243"/>
                <a:gd name="T50" fmla="*/ 14 w 270"/>
                <a:gd name="T51" fmla="*/ 120 h 243"/>
                <a:gd name="T52" fmla="*/ 24 w 270"/>
                <a:gd name="T53" fmla="*/ 129 h 243"/>
                <a:gd name="T54" fmla="*/ 42 w 270"/>
                <a:gd name="T55" fmla="*/ 131 h 243"/>
                <a:gd name="T56" fmla="*/ 61 w 270"/>
                <a:gd name="T57" fmla="*/ 51 h 243"/>
                <a:gd name="T58" fmla="*/ 73 w 270"/>
                <a:gd name="T59" fmla="*/ 72 h 243"/>
                <a:gd name="T60" fmla="*/ 75 w 270"/>
                <a:gd name="T61" fmla="*/ 90 h 243"/>
                <a:gd name="T62" fmla="*/ 96 w 270"/>
                <a:gd name="T63" fmla="*/ 80 h 243"/>
                <a:gd name="T64" fmla="*/ 107 w 270"/>
                <a:gd name="T65" fmla="*/ 65 h 243"/>
                <a:gd name="T66" fmla="*/ 123 w 270"/>
                <a:gd name="T67" fmla="*/ 63 h 243"/>
                <a:gd name="T68" fmla="*/ 144 w 270"/>
                <a:gd name="T69" fmla="*/ 69 h 243"/>
                <a:gd name="T70" fmla="*/ 156 w 270"/>
                <a:gd name="T71" fmla="*/ 59 h 243"/>
                <a:gd name="T72" fmla="*/ 168 w 270"/>
                <a:gd name="T73" fmla="*/ 49 h 243"/>
                <a:gd name="T74" fmla="*/ 180 w 270"/>
                <a:gd name="T75" fmla="*/ 29 h 243"/>
                <a:gd name="T76" fmla="*/ 219 w 270"/>
                <a:gd name="T77" fmla="*/ 0 h 243"/>
                <a:gd name="T78" fmla="*/ 233 w 270"/>
                <a:gd name="T79" fmla="*/ 3 h 243"/>
                <a:gd name="T80" fmla="*/ 248 w 270"/>
                <a:gd name="T81" fmla="*/ 3 h 243"/>
                <a:gd name="T82" fmla="*/ 187 w 270"/>
                <a:gd name="T83" fmla="*/ 161 h 243"/>
                <a:gd name="T84" fmla="*/ 200 w 270"/>
                <a:gd name="T85" fmla="*/ 152 h 243"/>
                <a:gd name="T86" fmla="*/ 209 w 270"/>
                <a:gd name="T87" fmla="*/ 137 h 243"/>
                <a:gd name="T88" fmla="*/ 198 w 270"/>
                <a:gd name="T89" fmla="*/ 125 h 243"/>
                <a:gd name="T90" fmla="*/ 180 w 270"/>
                <a:gd name="T91" fmla="*/ 136 h 243"/>
                <a:gd name="T92" fmla="*/ 181 w 270"/>
                <a:gd name="T93" fmla="*/ 163 h 243"/>
                <a:gd name="T94" fmla="*/ 187 w 270"/>
                <a:gd name="T95" fmla="*/ 1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243">
                  <a:moveTo>
                    <a:pt x="248" y="3"/>
                  </a:moveTo>
                  <a:lnTo>
                    <a:pt x="254" y="30"/>
                  </a:lnTo>
                  <a:lnTo>
                    <a:pt x="258" y="43"/>
                  </a:lnTo>
                  <a:lnTo>
                    <a:pt x="253" y="65"/>
                  </a:lnTo>
                  <a:lnTo>
                    <a:pt x="255" y="72"/>
                  </a:lnTo>
                  <a:lnTo>
                    <a:pt x="247" y="68"/>
                  </a:lnTo>
                  <a:lnTo>
                    <a:pt x="241" y="69"/>
                  </a:lnTo>
                  <a:lnTo>
                    <a:pt x="240" y="75"/>
                  </a:lnTo>
                  <a:lnTo>
                    <a:pt x="235" y="82"/>
                  </a:lnTo>
                  <a:lnTo>
                    <a:pt x="235" y="89"/>
                  </a:lnTo>
                  <a:lnTo>
                    <a:pt x="244" y="99"/>
                  </a:lnTo>
                  <a:lnTo>
                    <a:pt x="253" y="97"/>
                  </a:lnTo>
                  <a:lnTo>
                    <a:pt x="257" y="89"/>
                  </a:lnTo>
                  <a:lnTo>
                    <a:pt x="270" y="89"/>
                  </a:lnTo>
                  <a:lnTo>
                    <a:pt x="264" y="103"/>
                  </a:lnTo>
                  <a:lnTo>
                    <a:pt x="261" y="118"/>
                  </a:lnTo>
                  <a:lnTo>
                    <a:pt x="256" y="127"/>
                  </a:lnTo>
                  <a:lnTo>
                    <a:pt x="244" y="137"/>
                  </a:lnTo>
                  <a:lnTo>
                    <a:pt x="241" y="139"/>
                  </a:lnTo>
                  <a:lnTo>
                    <a:pt x="233" y="149"/>
                  </a:lnTo>
                  <a:lnTo>
                    <a:pt x="228" y="159"/>
                  </a:lnTo>
                  <a:lnTo>
                    <a:pt x="218" y="172"/>
                  </a:lnTo>
                  <a:lnTo>
                    <a:pt x="198" y="192"/>
                  </a:lnTo>
                  <a:lnTo>
                    <a:pt x="186" y="203"/>
                  </a:lnTo>
                  <a:lnTo>
                    <a:pt x="173" y="212"/>
                  </a:lnTo>
                  <a:lnTo>
                    <a:pt x="156" y="219"/>
                  </a:lnTo>
                  <a:lnTo>
                    <a:pt x="147" y="220"/>
                  </a:lnTo>
                  <a:lnTo>
                    <a:pt x="145" y="226"/>
                  </a:lnTo>
                  <a:lnTo>
                    <a:pt x="136" y="223"/>
                  </a:lnTo>
                  <a:lnTo>
                    <a:pt x="127" y="226"/>
                  </a:lnTo>
                  <a:lnTo>
                    <a:pt x="110" y="223"/>
                  </a:lnTo>
                  <a:lnTo>
                    <a:pt x="101" y="225"/>
                  </a:lnTo>
                  <a:lnTo>
                    <a:pt x="94" y="224"/>
                  </a:lnTo>
                  <a:lnTo>
                    <a:pt x="77" y="232"/>
                  </a:lnTo>
                  <a:lnTo>
                    <a:pt x="64" y="234"/>
                  </a:lnTo>
                  <a:lnTo>
                    <a:pt x="53" y="242"/>
                  </a:lnTo>
                  <a:lnTo>
                    <a:pt x="46" y="243"/>
                  </a:lnTo>
                  <a:lnTo>
                    <a:pt x="40" y="235"/>
                  </a:lnTo>
                  <a:lnTo>
                    <a:pt x="35" y="235"/>
                  </a:lnTo>
                  <a:lnTo>
                    <a:pt x="28" y="226"/>
                  </a:lnTo>
                  <a:lnTo>
                    <a:pt x="27" y="229"/>
                  </a:lnTo>
                  <a:lnTo>
                    <a:pt x="25" y="224"/>
                  </a:lnTo>
                  <a:lnTo>
                    <a:pt x="26" y="213"/>
                  </a:lnTo>
                  <a:lnTo>
                    <a:pt x="22" y="200"/>
                  </a:lnTo>
                  <a:lnTo>
                    <a:pt x="27" y="197"/>
                  </a:lnTo>
                  <a:lnTo>
                    <a:pt x="27" y="182"/>
                  </a:lnTo>
                  <a:lnTo>
                    <a:pt x="18" y="164"/>
                  </a:lnTo>
                  <a:lnTo>
                    <a:pt x="10" y="149"/>
                  </a:lnTo>
                  <a:lnTo>
                    <a:pt x="10" y="148"/>
                  </a:lnTo>
                  <a:lnTo>
                    <a:pt x="0" y="123"/>
                  </a:lnTo>
                  <a:lnTo>
                    <a:pt x="8" y="114"/>
                  </a:lnTo>
                  <a:lnTo>
                    <a:pt x="14" y="120"/>
                  </a:lnTo>
                  <a:lnTo>
                    <a:pt x="16" y="127"/>
                  </a:lnTo>
                  <a:lnTo>
                    <a:pt x="24" y="129"/>
                  </a:lnTo>
                  <a:lnTo>
                    <a:pt x="34" y="132"/>
                  </a:lnTo>
                  <a:lnTo>
                    <a:pt x="42" y="131"/>
                  </a:lnTo>
                  <a:lnTo>
                    <a:pt x="57" y="121"/>
                  </a:lnTo>
                  <a:lnTo>
                    <a:pt x="61" y="51"/>
                  </a:lnTo>
                  <a:lnTo>
                    <a:pt x="64" y="54"/>
                  </a:lnTo>
                  <a:lnTo>
                    <a:pt x="73" y="72"/>
                  </a:lnTo>
                  <a:lnTo>
                    <a:pt x="72" y="83"/>
                  </a:lnTo>
                  <a:lnTo>
                    <a:pt x="75" y="90"/>
                  </a:lnTo>
                  <a:lnTo>
                    <a:pt x="87" y="89"/>
                  </a:lnTo>
                  <a:lnTo>
                    <a:pt x="96" y="80"/>
                  </a:lnTo>
                  <a:lnTo>
                    <a:pt x="103" y="74"/>
                  </a:lnTo>
                  <a:lnTo>
                    <a:pt x="107" y="65"/>
                  </a:lnTo>
                  <a:lnTo>
                    <a:pt x="116" y="60"/>
                  </a:lnTo>
                  <a:lnTo>
                    <a:pt x="123" y="63"/>
                  </a:lnTo>
                  <a:lnTo>
                    <a:pt x="130" y="68"/>
                  </a:lnTo>
                  <a:lnTo>
                    <a:pt x="144" y="69"/>
                  </a:lnTo>
                  <a:lnTo>
                    <a:pt x="154" y="65"/>
                  </a:lnTo>
                  <a:lnTo>
                    <a:pt x="156" y="59"/>
                  </a:lnTo>
                  <a:lnTo>
                    <a:pt x="159" y="50"/>
                  </a:lnTo>
                  <a:lnTo>
                    <a:pt x="168" y="49"/>
                  </a:lnTo>
                  <a:lnTo>
                    <a:pt x="174" y="41"/>
                  </a:lnTo>
                  <a:lnTo>
                    <a:pt x="180" y="29"/>
                  </a:lnTo>
                  <a:lnTo>
                    <a:pt x="195" y="15"/>
                  </a:lnTo>
                  <a:lnTo>
                    <a:pt x="219" y="0"/>
                  </a:lnTo>
                  <a:lnTo>
                    <a:pt x="226" y="0"/>
                  </a:lnTo>
                  <a:lnTo>
                    <a:pt x="233" y="3"/>
                  </a:lnTo>
                  <a:lnTo>
                    <a:pt x="239" y="1"/>
                  </a:lnTo>
                  <a:lnTo>
                    <a:pt x="248" y="3"/>
                  </a:lnTo>
                  <a:lnTo>
                    <a:pt x="248" y="3"/>
                  </a:lnTo>
                  <a:close/>
                  <a:moveTo>
                    <a:pt x="187" y="161"/>
                  </a:moveTo>
                  <a:lnTo>
                    <a:pt x="191" y="155"/>
                  </a:lnTo>
                  <a:lnTo>
                    <a:pt x="200" y="152"/>
                  </a:lnTo>
                  <a:lnTo>
                    <a:pt x="204" y="146"/>
                  </a:lnTo>
                  <a:lnTo>
                    <a:pt x="209" y="137"/>
                  </a:lnTo>
                  <a:lnTo>
                    <a:pt x="204" y="131"/>
                  </a:lnTo>
                  <a:lnTo>
                    <a:pt x="198" y="125"/>
                  </a:lnTo>
                  <a:lnTo>
                    <a:pt x="190" y="129"/>
                  </a:lnTo>
                  <a:lnTo>
                    <a:pt x="180" y="136"/>
                  </a:lnTo>
                  <a:lnTo>
                    <a:pt x="171" y="148"/>
                  </a:lnTo>
                  <a:lnTo>
                    <a:pt x="181" y="163"/>
                  </a:lnTo>
                  <a:lnTo>
                    <a:pt x="187" y="161"/>
                  </a:lnTo>
                  <a:lnTo>
                    <a:pt x="187" y="16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6" name="Freeform 229">
              <a:extLst>
                <a:ext uri="{FF2B5EF4-FFF2-40B4-BE49-F238E27FC236}">
                  <a16:creationId xmlns:a16="http://schemas.microsoft.com/office/drawing/2014/main" id="{B1C1CB96-CD64-A5E9-34DE-1E7A717723A4}"/>
                </a:ext>
              </a:extLst>
            </p:cNvPr>
            <p:cNvSpPr>
              <a:spLocks/>
            </p:cNvSpPr>
            <p:nvPr/>
          </p:nvSpPr>
          <p:spPr bwMode="auto">
            <a:xfrm>
              <a:off x="11691309" y="5633312"/>
              <a:ext cx="299972" cy="182521"/>
            </a:xfrm>
            <a:custGeom>
              <a:avLst/>
              <a:gdLst>
                <a:gd name="T0" fmla="*/ 175 w 189"/>
                <a:gd name="T1" fmla="*/ 8 h 115"/>
                <a:gd name="T2" fmla="*/ 173 w 189"/>
                <a:gd name="T3" fmla="*/ 16 h 115"/>
                <a:gd name="T4" fmla="*/ 189 w 189"/>
                <a:gd name="T5" fmla="*/ 8 h 115"/>
                <a:gd name="T6" fmla="*/ 188 w 189"/>
                <a:gd name="T7" fmla="*/ 16 h 115"/>
                <a:gd name="T8" fmla="*/ 182 w 189"/>
                <a:gd name="T9" fmla="*/ 24 h 115"/>
                <a:gd name="T10" fmla="*/ 169 w 189"/>
                <a:gd name="T11" fmla="*/ 33 h 115"/>
                <a:gd name="T12" fmla="*/ 148 w 189"/>
                <a:gd name="T13" fmla="*/ 47 h 115"/>
                <a:gd name="T14" fmla="*/ 135 w 189"/>
                <a:gd name="T15" fmla="*/ 54 h 115"/>
                <a:gd name="T16" fmla="*/ 132 w 189"/>
                <a:gd name="T17" fmla="*/ 63 h 115"/>
                <a:gd name="T18" fmla="*/ 120 w 189"/>
                <a:gd name="T19" fmla="*/ 63 h 115"/>
                <a:gd name="T20" fmla="*/ 102 w 189"/>
                <a:gd name="T21" fmla="*/ 70 h 115"/>
                <a:gd name="T22" fmla="*/ 88 w 189"/>
                <a:gd name="T23" fmla="*/ 82 h 115"/>
                <a:gd name="T24" fmla="*/ 63 w 189"/>
                <a:gd name="T25" fmla="*/ 102 h 115"/>
                <a:gd name="T26" fmla="*/ 45 w 189"/>
                <a:gd name="T27" fmla="*/ 110 h 115"/>
                <a:gd name="T28" fmla="*/ 33 w 189"/>
                <a:gd name="T29" fmla="*/ 115 h 115"/>
                <a:gd name="T30" fmla="*/ 20 w 189"/>
                <a:gd name="T31" fmla="*/ 115 h 115"/>
                <a:gd name="T32" fmla="*/ 15 w 189"/>
                <a:gd name="T33" fmla="*/ 109 h 115"/>
                <a:gd name="T34" fmla="*/ 0 w 189"/>
                <a:gd name="T35" fmla="*/ 107 h 115"/>
                <a:gd name="T36" fmla="*/ 3 w 189"/>
                <a:gd name="T37" fmla="*/ 100 h 115"/>
                <a:gd name="T38" fmla="*/ 22 w 189"/>
                <a:gd name="T39" fmla="*/ 87 h 115"/>
                <a:gd name="T40" fmla="*/ 56 w 189"/>
                <a:gd name="T41" fmla="*/ 68 h 115"/>
                <a:gd name="T42" fmla="*/ 69 w 189"/>
                <a:gd name="T43" fmla="*/ 64 h 115"/>
                <a:gd name="T44" fmla="*/ 86 w 189"/>
                <a:gd name="T45" fmla="*/ 57 h 115"/>
                <a:gd name="T46" fmla="*/ 106 w 189"/>
                <a:gd name="T47" fmla="*/ 47 h 115"/>
                <a:gd name="T48" fmla="*/ 123 w 189"/>
                <a:gd name="T49" fmla="*/ 38 h 115"/>
                <a:gd name="T50" fmla="*/ 140 w 189"/>
                <a:gd name="T51" fmla="*/ 24 h 115"/>
                <a:gd name="T52" fmla="*/ 150 w 189"/>
                <a:gd name="T53" fmla="*/ 19 h 115"/>
                <a:gd name="T54" fmla="*/ 160 w 189"/>
                <a:gd name="T55" fmla="*/ 8 h 115"/>
                <a:gd name="T56" fmla="*/ 177 w 189"/>
                <a:gd name="T57" fmla="*/ 0 h 115"/>
                <a:gd name="T58" fmla="*/ 175 w 189"/>
                <a:gd name="T59" fmla="*/ 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9" h="115">
                  <a:moveTo>
                    <a:pt x="175" y="8"/>
                  </a:moveTo>
                  <a:lnTo>
                    <a:pt x="173" y="16"/>
                  </a:lnTo>
                  <a:lnTo>
                    <a:pt x="189" y="8"/>
                  </a:lnTo>
                  <a:lnTo>
                    <a:pt x="188" y="16"/>
                  </a:lnTo>
                  <a:lnTo>
                    <a:pt x="182" y="24"/>
                  </a:lnTo>
                  <a:lnTo>
                    <a:pt x="169" y="33"/>
                  </a:lnTo>
                  <a:lnTo>
                    <a:pt x="148" y="47"/>
                  </a:lnTo>
                  <a:lnTo>
                    <a:pt x="135" y="54"/>
                  </a:lnTo>
                  <a:lnTo>
                    <a:pt x="132" y="63"/>
                  </a:lnTo>
                  <a:lnTo>
                    <a:pt x="120" y="63"/>
                  </a:lnTo>
                  <a:lnTo>
                    <a:pt x="102" y="70"/>
                  </a:lnTo>
                  <a:lnTo>
                    <a:pt x="88" y="82"/>
                  </a:lnTo>
                  <a:lnTo>
                    <a:pt x="63" y="102"/>
                  </a:lnTo>
                  <a:lnTo>
                    <a:pt x="45" y="110"/>
                  </a:lnTo>
                  <a:lnTo>
                    <a:pt x="33" y="115"/>
                  </a:lnTo>
                  <a:lnTo>
                    <a:pt x="20" y="115"/>
                  </a:lnTo>
                  <a:lnTo>
                    <a:pt x="15" y="109"/>
                  </a:lnTo>
                  <a:lnTo>
                    <a:pt x="0" y="107"/>
                  </a:lnTo>
                  <a:lnTo>
                    <a:pt x="3" y="100"/>
                  </a:lnTo>
                  <a:lnTo>
                    <a:pt x="22" y="87"/>
                  </a:lnTo>
                  <a:lnTo>
                    <a:pt x="56" y="68"/>
                  </a:lnTo>
                  <a:lnTo>
                    <a:pt x="69" y="64"/>
                  </a:lnTo>
                  <a:lnTo>
                    <a:pt x="86" y="57"/>
                  </a:lnTo>
                  <a:lnTo>
                    <a:pt x="106" y="47"/>
                  </a:lnTo>
                  <a:lnTo>
                    <a:pt x="123" y="38"/>
                  </a:lnTo>
                  <a:lnTo>
                    <a:pt x="140" y="24"/>
                  </a:lnTo>
                  <a:lnTo>
                    <a:pt x="150" y="19"/>
                  </a:lnTo>
                  <a:lnTo>
                    <a:pt x="160" y="8"/>
                  </a:lnTo>
                  <a:lnTo>
                    <a:pt x="177" y="0"/>
                  </a:lnTo>
                  <a:lnTo>
                    <a:pt x="175"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7" name="Freeform 230">
              <a:extLst>
                <a:ext uri="{FF2B5EF4-FFF2-40B4-BE49-F238E27FC236}">
                  <a16:creationId xmlns:a16="http://schemas.microsoft.com/office/drawing/2014/main" id="{2F02D349-8B3A-BDDD-494A-75D063B6FA06}"/>
                </a:ext>
              </a:extLst>
            </p:cNvPr>
            <p:cNvSpPr>
              <a:spLocks/>
            </p:cNvSpPr>
            <p:nvPr/>
          </p:nvSpPr>
          <p:spPr bwMode="auto">
            <a:xfrm>
              <a:off x="12000805" y="5450792"/>
              <a:ext cx="171413" cy="217437"/>
            </a:xfrm>
            <a:custGeom>
              <a:avLst/>
              <a:gdLst>
                <a:gd name="T0" fmla="*/ 66 w 108"/>
                <a:gd name="T1" fmla="*/ 33 h 137"/>
                <a:gd name="T2" fmla="*/ 65 w 108"/>
                <a:gd name="T3" fmla="*/ 53 h 137"/>
                <a:gd name="T4" fmla="*/ 74 w 108"/>
                <a:gd name="T5" fmla="*/ 39 h 137"/>
                <a:gd name="T6" fmla="*/ 77 w 108"/>
                <a:gd name="T7" fmla="*/ 45 h 137"/>
                <a:gd name="T8" fmla="*/ 70 w 108"/>
                <a:gd name="T9" fmla="*/ 59 h 137"/>
                <a:gd name="T10" fmla="*/ 79 w 108"/>
                <a:gd name="T11" fmla="*/ 65 h 137"/>
                <a:gd name="T12" fmla="*/ 88 w 108"/>
                <a:gd name="T13" fmla="*/ 67 h 137"/>
                <a:gd name="T14" fmla="*/ 102 w 108"/>
                <a:gd name="T15" fmla="*/ 59 h 137"/>
                <a:gd name="T16" fmla="*/ 108 w 108"/>
                <a:gd name="T17" fmla="*/ 62 h 137"/>
                <a:gd name="T18" fmla="*/ 94 w 108"/>
                <a:gd name="T19" fmla="*/ 79 h 137"/>
                <a:gd name="T20" fmla="*/ 81 w 108"/>
                <a:gd name="T21" fmla="*/ 90 h 137"/>
                <a:gd name="T22" fmla="*/ 69 w 108"/>
                <a:gd name="T23" fmla="*/ 89 h 137"/>
                <a:gd name="T24" fmla="*/ 61 w 108"/>
                <a:gd name="T25" fmla="*/ 95 h 137"/>
                <a:gd name="T26" fmla="*/ 57 w 108"/>
                <a:gd name="T27" fmla="*/ 103 h 137"/>
                <a:gd name="T28" fmla="*/ 52 w 108"/>
                <a:gd name="T29" fmla="*/ 107 h 137"/>
                <a:gd name="T30" fmla="*/ 38 w 108"/>
                <a:gd name="T31" fmla="*/ 117 h 137"/>
                <a:gd name="T32" fmla="*/ 21 w 108"/>
                <a:gd name="T33" fmla="*/ 130 h 137"/>
                <a:gd name="T34" fmla="*/ 3 w 108"/>
                <a:gd name="T35" fmla="*/ 137 h 137"/>
                <a:gd name="T36" fmla="*/ 5 w 108"/>
                <a:gd name="T37" fmla="*/ 132 h 137"/>
                <a:gd name="T38" fmla="*/ 0 w 108"/>
                <a:gd name="T39" fmla="*/ 130 h 137"/>
                <a:gd name="T40" fmla="*/ 20 w 108"/>
                <a:gd name="T41" fmla="*/ 114 h 137"/>
                <a:gd name="T42" fmla="*/ 23 w 108"/>
                <a:gd name="T43" fmla="*/ 104 h 137"/>
                <a:gd name="T44" fmla="*/ 12 w 108"/>
                <a:gd name="T45" fmla="*/ 97 h 137"/>
                <a:gd name="T46" fmla="*/ 17 w 108"/>
                <a:gd name="T47" fmla="*/ 89 h 137"/>
                <a:gd name="T48" fmla="*/ 33 w 108"/>
                <a:gd name="T49" fmla="*/ 83 h 137"/>
                <a:gd name="T50" fmla="*/ 45 w 108"/>
                <a:gd name="T51" fmla="*/ 68 h 137"/>
                <a:gd name="T52" fmla="*/ 53 w 108"/>
                <a:gd name="T53" fmla="*/ 56 h 137"/>
                <a:gd name="T54" fmla="*/ 54 w 108"/>
                <a:gd name="T55" fmla="*/ 43 h 137"/>
                <a:gd name="T56" fmla="*/ 57 w 108"/>
                <a:gd name="T57" fmla="*/ 40 h 137"/>
                <a:gd name="T58" fmla="*/ 54 w 108"/>
                <a:gd name="T59" fmla="*/ 32 h 137"/>
                <a:gd name="T60" fmla="*/ 52 w 108"/>
                <a:gd name="T61" fmla="*/ 15 h 137"/>
                <a:gd name="T62" fmla="*/ 54 w 108"/>
                <a:gd name="T63" fmla="*/ 2 h 137"/>
                <a:gd name="T64" fmla="*/ 59 w 108"/>
                <a:gd name="T65" fmla="*/ 0 h 137"/>
                <a:gd name="T66" fmla="*/ 62 w 108"/>
                <a:gd name="T67" fmla="*/ 11 h 137"/>
                <a:gd name="T68" fmla="*/ 72 w 108"/>
                <a:gd name="T69" fmla="*/ 16 h 137"/>
                <a:gd name="T70" fmla="*/ 66 w 108"/>
                <a:gd name="T71" fmla="*/ 3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37">
                  <a:moveTo>
                    <a:pt x="66" y="33"/>
                  </a:moveTo>
                  <a:lnTo>
                    <a:pt x="65" y="53"/>
                  </a:lnTo>
                  <a:lnTo>
                    <a:pt x="74" y="39"/>
                  </a:lnTo>
                  <a:lnTo>
                    <a:pt x="77" y="45"/>
                  </a:lnTo>
                  <a:lnTo>
                    <a:pt x="70" y="59"/>
                  </a:lnTo>
                  <a:lnTo>
                    <a:pt x="79" y="65"/>
                  </a:lnTo>
                  <a:lnTo>
                    <a:pt x="88" y="67"/>
                  </a:lnTo>
                  <a:lnTo>
                    <a:pt x="102" y="59"/>
                  </a:lnTo>
                  <a:lnTo>
                    <a:pt x="108" y="62"/>
                  </a:lnTo>
                  <a:lnTo>
                    <a:pt x="94" y="79"/>
                  </a:lnTo>
                  <a:lnTo>
                    <a:pt x="81" y="90"/>
                  </a:lnTo>
                  <a:lnTo>
                    <a:pt x="69" y="89"/>
                  </a:lnTo>
                  <a:lnTo>
                    <a:pt x="61" y="95"/>
                  </a:lnTo>
                  <a:lnTo>
                    <a:pt x="57" y="103"/>
                  </a:lnTo>
                  <a:lnTo>
                    <a:pt x="52" y="107"/>
                  </a:lnTo>
                  <a:lnTo>
                    <a:pt x="38" y="117"/>
                  </a:lnTo>
                  <a:lnTo>
                    <a:pt x="21" y="130"/>
                  </a:lnTo>
                  <a:lnTo>
                    <a:pt x="3" y="137"/>
                  </a:lnTo>
                  <a:lnTo>
                    <a:pt x="5" y="132"/>
                  </a:lnTo>
                  <a:lnTo>
                    <a:pt x="0" y="130"/>
                  </a:lnTo>
                  <a:lnTo>
                    <a:pt x="20" y="114"/>
                  </a:lnTo>
                  <a:lnTo>
                    <a:pt x="23" y="104"/>
                  </a:lnTo>
                  <a:lnTo>
                    <a:pt x="12" y="97"/>
                  </a:lnTo>
                  <a:lnTo>
                    <a:pt x="17" y="89"/>
                  </a:lnTo>
                  <a:lnTo>
                    <a:pt x="33" y="83"/>
                  </a:lnTo>
                  <a:lnTo>
                    <a:pt x="45" y="68"/>
                  </a:lnTo>
                  <a:lnTo>
                    <a:pt x="53" y="56"/>
                  </a:lnTo>
                  <a:lnTo>
                    <a:pt x="54" y="43"/>
                  </a:lnTo>
                  <a:lnTo>
                    <a:pt x="57" y="40"/>
                  </a:lnTo>
                  <a:lnTo>
                    <a:pt x="54" y="32"/>
                  </a:lnTo>
                  <a:lnTo>
                    <a:pt x="52" y="15"/>
                  </a:lnTo>
                  <a:lnTo>
                    <a:pt x="54" y="2"/>
                  </a:lnTo>
                  <a:lnTo>
                    <a:pt x="59" y="0"/>
                  </a:lnTo>
                  <a:lnTo>
                    <a:pt x="62" y="11"/>
                  </a:lnTo>
                  <a:lnTo>
                    <a:pt x="72" y="16"/>
                  </a:lnTo>
                  <a:lnTo>
                    <a:pt x="66" y="3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8" name="Freeform 231">
              <a:extLst>
                <a:ext uri="{FF2B5EF4-FFF2-40B4-BE49-F238E27FC236}">
                  <a16:creationId xmlns:a16="http://schemas.microsoft.com/office/drawing/2014/main" id="{B3CE5645-7057-ABC6-EE6D-DC1DB4B54CB2}"/>
                </a:ext>
              </a:extLst>
            </p:cNvPr>
            <p:cNvSpPr>
              <a:spLocks/>
            </p:cNvSpPr>
            <p:nvPr/>
          </p:nvSpPr>
          <p:spPr bwMode="auto">
            <a:xfrm>
              <a:off x="6048976" y="5987245"/>
              <a:ext cx="199981" cy="88880"/>
            </a:xfrm>
            <a:custGeom>
              <a:avLst/>
              <a:gdLst>
                <a:gd name="T0" fmla="*/ 84 w 126"/>
                <a:gd name="T1" fmla="*/ 3 h 56"/>
                <a:gd name="T2" fmla="*/ 102 w 126"/>
                <a:gd name="T3" fmla="*/ 43 h 56"/>
                <a:gd name="T4" fmla="*/ 117 w 126"/>
                <a:gd name="T5" fmla="*/ 43 h 56"/>
                <a:gd name="T6" fmla="*/ 126 w 126"/>
                <a:gd name="T7" fmla="*/ 44 h 56"/>
                <a:gd name="T8" fmla="*/ 124 w 126"/>
                <a:gd name="T9" fmla="*/ 50 h 56"/>
                <a:gd name="T10" fmla="*/ 115 w 126"/>
                <a:gd name="T11" fmla="*/ 56 h 56"/>
                <a:gd name="T12" fmla="*/ 108 w 126"/>
                <a:gd name="T13" fmla="*/ 56 h 56"/>
                <a:gd name="T14" fmla="*/ 99 w 126"/>
                <a:gd name="T15" fmla="*/ 54 h 56"/>
                <a:gd name="T16" fmla="*/ 86 w 126"/>
                <a:gd name="T17" fmla="*/ 49 h 56"/>
                <a:gd name="T18" fmla="*/ 70 w 126"/>
                <a:gd name="T19" fmla="*/ 46 h 56"/>
                <a:gd name="T20" fmla="*/ 48 w 126"/>
                <a:gd name="T21" fmla="*/ 36 h 56"/>
                <a:gd name="T22" fmla="*/ 29 w 126"/>
                <a:gd name="T23" fmla="*/ 27 h 56"/>
                <a:gd name="T24" fmla="*/ 0 w 126"/>
                <a:gd name="T25" fmla="*/ 6 h 56"/>
                <a:gd name="T26" fmla="*/ 14 w 126"/>
                <a:gd name="T27" fmla="*/ 10 h 56"/>
                <a:gd name="T28" fmla="*/ 39 w 126"/>
                <a:gd name="T29" fmla="*/ 22 h 56"/>
                <a:gd name="T30" fmla="*/ 60 w 126"/>
                <a:gd name="T31" fmla="*/ 29 h 56"/>
                <a:gd name="T32" fmla="*/ 64 w 126"/>
                <a:gd name="T33" fmla="*/ 21 h 56"/>
                <a:gd name="T34" fmla="*/ 63 w 126"/>
                <a:gd name="T35" fmla="*/ 8 h 56"/>
                <a:gd name="T36" fmla="*/ 74 w 126"/>
                <a:gd name="T37" fmla="*/ 0 h 56"/>
                <a:gd name="T38" fmla="*/ 84 w 126"/>
                <a:gd name="T3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56">
                  <a:moveTo>
                    <a:pt x="84" y="3"/>
                  </a:moveTo>
                  <a:lnTo>
                    <a:pt x="102" y="43"/>
                  </a:lnTo>
                  <a:lnTo>
                    <a:pt x="117" y="43"/>
                  </a:lnTo>
                  <a:lnTo>
                    <a:pt x="126" y="44"/>
                  </a:lnTo>
                  <a:lnTo>
                    <a:pt x="124" y="50"/>
                  </a:lnTo>
                  <a:lnTo>
                    <a:pt x="115" y="56"/>
                  </a:lnTo>
                  <a:lnTo>
                    <a:pt x="108" y="56"/>
                  </a:lnTo>
                  <a:lnTo>
                    <a:pt x="99" y="54"/>
                  </a:lnTo>
                  <a:lnTo>
                    <a:pt x="86" y="49"/>
                  </a:lnTo>
                  <a:lnTo>
                    <a:pt x="70" y="46"/>
                  </a:lnTo>
                  <a:lnTo>
                    <a:pt x="48" y="36"/>
                  </a:lnTo>
                  <a:lnTo>
                    <a:pt x="29" y="27"/>
                  </a:lnTo>
                  <a:lnTo>
                    <a:pt x="0" y="6"/>
                  </a:lnTo>
                  <a:lnTo>
                    <a:pt x="14" y="10"/>
                  </a:lnTo>
                  <a:lnTo>
                    <a:pt x="39" y="22"/>
                  </a:lnTo>
                  <a:lnTo>
                    <a:pt x="60" y="29"/>
                  </a:lnTo>
                  <a:lnTo>
                    <a:pt x="64" y="21"/>
                  </a:lnTo>
                  <a:lnTo>
                    <a:pt x="63" y="8"/>
                  </a:lnTo>
                  <a:lnTo>
                    <a:pt x="74" y="0"/>
                  </a:lnTo>
                  <a:lnTo>
                    <a:pt x="84" y="3"/>
                  </a:lnTo>
                  <a:close/>
                </a:path>
              </a:pathLst>
            </a:custGeom>
            <a:grpFill/>
            <a:ln w="1270" cap="rnd">
              <a:solidFill>
                <a:schemeClr val="bg1">
                  <a:lumMod val="65000"/>
                  <a:alpha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9" name="Freeform 232">
              <a:extLst>
                <a:ext uri="{FF2B5EF4-FFF2-40B4-BE49-F238E27FC236}">
                  <a16:creationId xmlns:a16="http://schemas.microsoft.com/office/drawing/2014/main" id="{80FBA091-FFAD-4E63-85A9-AAA6BC15F63A}"/>
                </a:ext>
              </a:extLst>
            </p:cNvPr>
            <p:cNvSpPr>
              <a:spLocks/>
            </p:cNvSpPr>
            <p:nvPr/>
          </p:nvSpPr>
          <p:spPr bwMode="auto">
            <a:xfrm>
              <a:off x="5891847" y="4942907"/>
              <a:ext cx="288862" cy="1082429"/>
            </a:xfrm>
            <a:custGeom>
              <a:avLst/>
              <a:gdLst>
                <a:gd name="T0" fmla="*/ 65 w 182"/>
                <a:gd name="T1" fmla="*/ 102 h 682"/>
                <a:gd name="T2" fmla="*/ 45 w 182"/>
                <a:gd name="T3" fmla="*/ 131 h 682"/>
                <a:gd name="T4" fmla="*/ 48 w 182"/>
                <a:gd name="T5" fmla="*/ 169 h 682"/>
                <a:gd name="T6" fmla="*/ 44 w 182"/>
                <a:gd name="T7" fmla="*/ 188 h 682"/>
                <a:gd name="T8" fmla="*/ 34 w 182"/>
                <a:gd name="T9" fmla="*/ 224 h 682"/>
                <a:gd name="T10" fmla="*/ 32 w 182"/>
                <a:gd name="T11" fmla="*/ 262 h 682"/>
                <a:gd name="T12" fmla="*/ 51 w 182"/>
                <a:gd name="T13" fmla="*/ 298 h 682"/>
                <a:gd name="T14" fmla="*/ 51 w 182"/>
                <a:gd name="T15" fmla="*/ 334 h 682"/>
                <a:gd name="T16" fmla="*/ 46 w 182"/>
                <a:gd name="T17" fmla="*/ 362 h 682"/>
                <a:gd name="T18" fmla="*/ 61 w 182"/>
                <a:gd name="T19" fmla="*/ 398 h 682"/>
                <a:gd name="T20" fmla="*/ 54 w 182"/>
                <a:gd name="T21" fmla="*/ 422 h 682"/>
                <a:gd name="T22" fmla="*/ 66 w 182"/>
                <a:gd name="T23" fmla="*/ 464 h 682"/>
                <a:gd name="T24" fmla="*/ 72 w 182"/>
                <a:gd name="T25" fmla="*/ 490 h 682"/>
                <a:gd name="T26" fmla="*/ 79 w 182"/>
                <a:gd name="T27" fmla="*/ 505 h 682"/>
                <a:gd name="T28" fmla="*/ 91 w 182"/>
                <a:gd name="T29" fmla="*/ 516 h 682"/>
                <a:gd name="T30" fmla="*/ 91 w 182"/>
                <a:gd name="T31" fmla="*/ 530 h 682"/>
                <a:gd name="T32" fmla="*/ 93 w 182"/>
                <a:gd name="T33" fmla="*/ 571 h 682"/>
                <a:gd name="T34" fmla="*/ 97 w 182"/>
                <a:gd name="T35" fmla="*/ 591 h 682"/>
                <a:gd name="T36" fmla="*/ 99 w 182"/>
                <a:gd name="T37" fmla="*/ 619 h 682"/>
                <a:gd name="T38" fmla="*/ 116 w 182"/>
                <a:gd name="T39" fmla="*/ 625 h 682"/>
                <a:gd name="T40" fmla="*/ 131 w 182"/>
                <a:gd name="T41" fmla="*/ 649 h 682"/>
                <a:gd name="T42" fmla="*/ 182 w 182"/>
                <a:gd name="T43" fmla="*/ 654 h 682"/>
                <a:gd name="T44" fmla="*/ 164 w 182"/>
                <a:gd name="T45" fmla="*/ 659 h 682"/>
                <a:gd name="T46" fmla="*/ 159 w 182"/>
                <a:gd name="T47" fmla="*/ 682 h 682"/>
                <a:gd name="T48" fmla="*/ 135 w 182"/>
                <a:gd name="T49" fmla="*/ 677 h 682"/>
                <a:gd name="T50" fmla="*/ 90 w 182"/>
                <a:gd name="T51" fmla="*/ 654 h 682"/>
                <a:gd name="T52" fmla="*/ 79 w 182"/>
                <a:gd name="T53" fmla="*/ 631 h 682"/>
                <a:gd name="T54" fmla="*/ 53 w 182"/>
                <a:gd name="T55" fmla="*/ 588 h 682"/>
                <a:gd name="T56" fmla="*/ 62 w 182"/>
                <a:gd name="T57" fmla="*/ 556 h 682"/>
                <a:gd name="T58" fmla="*/ 45 w 182"/>
                <a:gd name="T59" fmla="*/ 534 h 682"/>
                <a:gd name="T60" fmla="*/ 59 w 182"/>
                <a:gd name="T61" fmla="*/ 509 h 682"/>
                <a:gd name="T62" fmla="*/ 42 w 182"/>
                <a:gd name="T63" fmla="*/ 465 h 682"/>
                <a:gd name="T64" fmla="*/ 34 w 182"/>
                <a:gd name="T65" fmla="*/ 486 h 682"/>
                <a:gd name="T66" fmla="*/ 24 w 182"/>
                <a:gd name="T67" fmla="*/ 425 h 682"/>
                <a:gd name="T68" fmla="*/ 17 w 182"/>
                <a:gd name="T69" fmla="*/ 393 h 682"/>
                <a:gd name="T70" fmla="*/ 16 w 182"/>
                <a:gd name="T71" fmla="*/ 371 h 682"/>
                <a:gd name="T72" fmla="*/ 22 w 182"/>
                <a:gd name="T73" fmla="*/ 310 h 682"/>
                <a:gd name="T74" fmla="*/ 13 w 182"/>
                <a:gd name="T75" fmla="*/ 253 h 682"/>
                <a:gd name="T76" fmla="*/ 8 w 182"/>
                <a:gd name="T77" fmla="*/ 214 h 682"/>
                <a:gd name="T78" fmla="*/ 11 w 182"/>
                <a:gd name="T79" fmla="*/ 154 h 682"/>
                <a:gd name="T80" fmla="*/ 11 w 182"/>
                <a:gd name="T81" fmla="*/ 72 h 682"/>
                <a:gd name="T82" fmla="*/ 0 w 182"/>
                <a:gd name="T83" fmla="*/ 14 h 682"/>
                <a:gd name="T84" fmla="*/ 12 w 182"/>
                <a:gd name="T85" fmla="*/ 0 h 682"/>
                <a:gd name="T86" fmla="*/ 25 w 182"/>
                <a:gd name="T87" fmla="*/ 26 h 682"/>
                <a:gd name="T88" fmla="*/ 31 w 182"/>
                <a:gd name="T89" fmla="*/ 52 h 682"/>
                <a:gd name="T90" fmla="*/ 51 w 182"/>
                <a:gd name="T91" fmla="*/ 10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682">
                  <a:moveTo>
                    <a:pt x="63" y="97"/>
                  </a:moveTo>
                  <a:lnTo>
                    <a:pt x="65" y="102"/>
                  </a:lnTo>
                  <a:lnTo>
                    <a:pt x="62" y="122"/>
                  </a:lnTo>
                  <a:lnTo>
                    <a:pt x="45" y="131"/>
                  </a:lnTo>
                  <a:lnTo>
                    <a:pt x="50" y="163"/>
                  </a:lnTo>
                  <a:lnTo>
                    <a:pt x="48" y="169"/>
                  </a:lnTo>
                  <a:lnTo>
                    <a:pt x="53" y="177"/>
                  </a:lnTo>
                  <a:lnTo>
                    <a:pt x="44" y="188"/>
                  </a:lnTo>
                  <a:lnTo>
                    <a:pt x="36" y="206"/>
                  </a:lnTo>
                  <a:lnTo>
                    <a:pt x="34" y="224"/>
                  </a:lnTo>
                  <a:lnTo>
                    <a:pt x="39" y="242"/>
                  </a:lnTo>
                  <a:lnTo>
                    <a:pt x="32" y="262"/>
                  </a:lnTo>
                  <a:lnTo>
                    <a:pt x="47" y="294"/>
                  </a:lnTo>
                  <a:lnTo>
                    <a:pt x="51" y="298"/>
                  </a:lnTo>
                  <a:lnTo>
                    <a:pt x="56" y="316"/>
                  </a:lnTo>
                  <a:lnTo>
                    <a:pt x="51" y="334"/>
                  </a:lnTo>
                  <a:lnTo>
                    <a:pt x="55" y="350"/>
                  </a:lnTo>
                  <a:lnTo>
                    <a:pt x="46" y="362"/>
                  </a:lnTo>
                  <a:lnTo>
                    <a:pt x="51" y="379"/>
                  </a:lnTo>
                  <a:lnTo>
                    <a:pt x="61" y="398"/>
                  </a:lnTo>
                  <a:lnTo>
                    <a:pt x="53" y="405"/>
                  </a:lnTo>
                  <a:lnTo>
                    <a:pt x="54" y="422"/>
                  </a:lnTo>
                  <a:lnTo>
                    <a:pt x="56" y="441"/>
                  </a:lnTo>
                  <a:lnTo>
                    <a:pt x="66" y="464"/>
                  </a:lnTo>
                  <a:lnTo>
                    <a:pt x="61" y="468"/>
                  </a:lnTo>
                  <a:lnTo>
                    <a:pt x="72" y="490"/>
                  </a:lnTo>
                  <a:lnTo>
                    <a:pt x="81" y="497"/>
                  </a:lnTo>
                  <a:lnTo>
                    <a:pt x="79" y="505"/>
                  </a:lnTo>
                  <a:lnTo>
                    <a:pt x="87" y="508"/>
                  </a:lnTo>
                  <a:lnTo>
                    <a:pt x="91" y="516"/>
                  </a:lnTo>
                  <a:lnTo>
                    <a:pt x="86" y="519"/>
                  </a:lnTo>
                  <a:lnTo>
                    <a:pt x="91" y="530"/>
                  </a:lnTo>
                  <a:lnTo>
                    <a:pt x="94" y="554"/>
                  </a:lnTo>
                  <a:lnTo>
                    <a:pt x="93" y="571"/>
                  </a:lnTo>
                  <a:lnTo>
                    <a:pt x="98" y="580"/>
                  </a:lnTo>
                  <a:lnTo>
                    <a:pt x="97" y="591"/>
                  </a:lnTo>
                  <a:lnTo>
                    <a:pt x="90" y="600"/>
                  </a:lnTo>
                  <a:lnTo>
                    <a:pt x="99" y="619"/>
                  </a:lnTo>
                  <a:lnTo>
                    <a:pt x="106" y="626"/>
                  </a:lnTo>
                  <a:lnTo>
                    <a:pt x="116" y="625"/>
                  </a:lnTo>
                  <a:lnTo>
                    <a:pt x="121" y="639"/>
                  </a:lnTo>
                  <a:lnTo>
                    <a:pt x="131" y="649"/>
                  </a:lnTo>
                  <a:lnTo>
                    <a:pt x="168" y="651"/>
                  </a:lnTo>
                  <a:lnTo>
                    <a:pt x="182" y="654"/>
                  </a:lnTo>
                  <a:lnTo>
                    <a:pt x="169" y="654"/>
                  </a:lnTo>
                  <a:lnTo>
                    <a:pt x="164" y="659"/>
                  </a:lnTo>
                  <a:lnTo>
                    <a:pt x="154" y="665"/>
                  </a:lnTo>
                  <a:lnTo>
                    <a:pt x="159" y="682"/>
                  </a:lnTo>
                  <a:lnTo>
                    <a:pt x="153" y="682"/>
                  </a:lnTo>
                  <a:lnTo>
                    <a:pt x="135" y="677"/>
                  </a:lnTo>
                  <a:lnTo>
                    <a:pt x="113" y="664"/>
                  </a:lnTo>
                  <a:lnTo>
                    <a:pt x="90" y="654"/>
                  </a:lnTo>
                  <a:lnTo>
                    <a:pt x="81" y="642"/>
                  </a:lnTo>
                  <a:lnTo>
                    <a:pt x="79" y="631"/>
                  </a:lnTo>
                  <a:lnTo>
                    <a:pt x="68" y="619"/>
                  </a:lnTo>
                  <a:lnTo>
                    <a:pt x="53" y="588"/>
                  </a:lnTo>
                  <a:lnTo>
                    <a:pt x="52" y="570"/>
                  </a:lnTo>
                  <a:lnTo>
                    <a:pt x="62" y="556"/>
                  </a:lnTo>
                  <a:lnTo>
                    <a:pt x="37" y="550"/>
                  </a:lnTo>
                  <a:lnTo>
                    <a:pt x="45" y="534"/>
                  </a:lnTo>
                  <a:lnTo>
                    <a:pt x="39" y="502"/>
                  </a:lnTo>
                  <a:lnTo>
                    <a:pt x="59" y="509"/>
                  </a:lnTo>
                  <a:lnTo>
                    <a:pt x="53" y="471"/>
                  </a:lnTo>
                  <a:lnTo>
                    <a:pt x="42" y="465"/>
                  </a:lnTo>
                  <a:lnTo>
                    <a:pt x="45" y="489"/>
                  </a:lnTo>
                  <a:lnTo>
                    <a:pt x="34" y="486"/>
                  </a:lnTo>
                  <a:lnTo>
                    <a:pt x="30" y="459"/>
                  </a:lnTo>
                  <a:lnTo>
                    <a:pt x="24" y="425"/>
                  </a:lnTo>
                  <a:lnTo>
                    <a:pt x="27" y="411"/>
                  </a:lnTo>
                  <a:lnTo>
                    <a:pt x="17" y="393"/>
                  </a:lnTo>
                  <a:lnTo>
                    <a:pt x="10" y="372"/>
                  </a:lnTo>
                  <a:lnTo>
                    <a:pt x="16" y="371"/>
                  </a:lnTo>
                  <a:lnTo>
                    <a:pt x="19" y="340"/>
                  </a:lnTo>
                  <a:lnTo>
                    <a:pt x="22" y="310"/>
                  </a:lnTo>
                  <a:lnTo>
                    <a:pt x="22" y="282"/>
                  </a:lnTo>
                  <a:lnTo>
                    <a:pt x="13" y="253"/>
                  </a:lnTo>
                  <a:lnTo>
                    <a:pt x="14" y="237"/>
                  </a:lnTo>
                  <a:lnTo>
                    <a:pt x="8" y="214"/>
                  </a:lnTo>
                  <a:lnTo>
                    <a:pt x="14" y="191"/>
                  </a:lnTo>
                  <a:lnTo>
                    <a:pt x="11" y="154"/>
                  </a:lnTo>
                  <a:lnTo>
                    <a:pt x="11" y="114"/>
                  </a:lnTo>
                  <a:lnTo>
                    <a:pt x="11" y="72"/>
                  </a:lnTo>
                  <a:lnTo>
                    <a:pt x="7" y="41"/>
                  </a:lnTo>
                  <a:lnTo>
                    <a:pt x="0" y="14"/>
                  </a:lnTo>
                  <a:lnTo>
                    <a:pt x="8" y="9"/>
                  </a:lnTo>
                  <a:lnTo>
                    <a:pt x="12" y="0"/>
                  </a:lnTo>
                  <a:lnTo>
                    <a:pt x="22" y="12"/>
                  </a:lnTo>
                  <a:lnTo>
                    <a:pt x="25" y="26"/>
                  </a:lnTo>
                  <a:lnTo>
                    <a:pt x="34" y="34"/>
                  </a:lnTo>
                  <a:lnTo>
                    <a:pt x="31" y="52"/>
                  </a:lnTo>
                  <a:lnTo>
                    <a:pt x="42" y="74"/>
                  </a:lnTo>
                  <a:lnTo>
                    <a:pt x="51" y="100"/>
                  </a:lnTo>
                  <a:lnTo>
                    <a:pt x="63" y="9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0" name="Freeform 233">
              <a:extLst>
                <a:ext uri="{FF2B5EF4-FFF2-40B4-BE49-F238E27FC236}">
                  <a16:creationId xmlns:a16="http://schemas.microsoft.com/office/drawing/2014/main" id="{19F58A4B-FCD3-0ABA-E37F-BD1FA16225DF}"/>
                </a:ext>
              </a:extLst>
            </p:cNvPr>
            <p:cNvSpPr>
              <a:spLocks/>
            </p:cNvSpPr>
            <p:nvPr/>
          </p:nvSpPr>
          <p:spPr bwMode="auto">
            <a:xfrm>
              <a:off x="7815478" y="2806617"/>
              <a:ext cx="84119" cy="77769"/>
            </a:xfrm>
            <a:custGeom>
              <a:avLst/>
              <a:gdLst>
                <a:gd name="T0" fmla="*/ 42 w 53"/>
                <a:gd name="T1" fmla="*/ 49 h 49"/>
                <a:gd name="T2" fmla="*/ 33 w 53"/>
                <a:gd name="T3" fmla="*/ 44 h 49"/>
                <a:gd name="T4" fmla="*/ 24 w 53"/>
                <a:gd name="T5" fmla="*/ 37 h 49"/>
                <a:gd name="T6" fmla="*/ 10 w 53"/>
                <a:gd name="T7" fmla="*/ 41 h 49"/>
                <a:gd name="T8" fmla="*/ 0 w 53"/>
                <a:gd name="T9" fmla="*/ 39 h 49"/>
                <a:gd name="T10" fmla="*/ 8 w 53"/>
                <a:gd name="T11" fmla="*/ 34 h 49"/>
                <a:gd name="T12" fmla="*/ 19 w 53"/>
                <a:gd name="T13" fmla="*/ 7 h 49"/>
                <a:gd name="T14" fmla="*/ 39 w 53"/>
                <a:gd name="T15" fmla="*/ 0 h 49"/>
                <a:gd name="T16" fmla="*/ 50 w 53"/>
                <a:gd name="T17" fmla="*/ 0 h 49"/>
                <a:gd name="T18" fmla="*/ 53 w 53"/>
                <a:gd name="T19" fmla="*/ 6 h 49"/>
                <a:gd name="T20" fmla="*/ 50 w 53"/>
                <a:gd name="T21" fmla="*/ 23 h 49"/>
                <a:gd name="T22" fmla="*/ 47 w 53"/>
                <a:gd name="T23" fmla="*/ 29 h 49"/>
                <a:gd name="T24" fmla="*/ 39 w 53"/>
                <a:gd name="T25" fmla="*/ 29 h 49"/>
                <a:gd name="T26" fmla="*/ 42 w 53"/>
                <a:gd name="T27" fmla="*/ 49 h 49"/>
                <a:gd name="T28" fmla="*/ 42 w 53"/>
                <a:gd name="T2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9">
                  <a:moveTo>
                    <a:pt x="42" y="49"/>
                  </a:moveTo>
                  <a:lnTo>
                    <a:pt x="33" y="44"/>
                  </a:lnTo>
                  <a:lnTo>
                    <a:pt x="24" y="37"/>
                  </a:lnTo>
                  <a:lnTo>
                    <a:pt x="10" y="41"/>
                  </a:lnTo>
                  <a:lnTo>
                    <a:pt x="0" y="39"/>
                  </a:lnTo>
                  <a:lnTo>
                    <a:pt x="8" y="34"/>
                  </a:lnTo>
                  <a:lnTo>
                    <a:pt x="19" y="7"/>
                  </a:lnTo>
                  <a:lnTo>
                    <a:pt x="39" y="0"/>
                  </a:lnTo>
                  <a:lnTo>
                    <a:pt x="50" y="0"/>
                  </a:lnTo>
                  <a:lnTo>
                    <a:pt x="53" y="6"/>
                  </a:lnTo>
                  <a:lnTo>
                    <a:pt x="50" y="23"/>
                  </a:lnTo>
                  <a:lnTo>
                    <a:pt x="47" y="29"/>
                  </a:lnTo>
                  <a:lnTo>
                    <a:pt x="39" y="29"/>
                  </a:lnTo>
                  <a:lnTo>
                    <a:pt x="42" y="49"/>
                  </a:lnTo>
                  <a:lnTo>
                    <a:pt x="42" y="4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1" name="Freeform 234">
              <a:extLst>
                <a:ext uri="{FF2B5EF4-FFF2-40B4-BE49-F238E27FC236}">
                  <a16:creationId xmlns:a16="http://schemas.microsoft.com/office/drawing/2014/main" id="{F5266259-4DD6-94C0-7C5E-3D1E04A246DB}"/>
                </a:ext>
              </a:extLst>
            </p:cNvPr>
            <p:cNvSpPr>
              <a:spLocks/>
            </p:cNvSpPr>
            <p:nvPr/>
          </p:nvSpPr>
          <p:spPr bwMode="auto">
            <a:xfrm>
              <a:off x="7504396" y="3135155"/>
              <a:ext cx="79358" cy="163475"/>
            </a:xfrm>
            <a:custGeom>
              <a:avLst/>
              <a:gdLst>
                <a:gd name="T0" fmla="*/ 32 w 50"/>
                <a:gd name="T1" fmla="*/ 99 h 103"/>
                <a:gd name="T2" fmla="*/ 25 w 50"/>
                <a:gd name="T3" fmla="*/ 103 h 103"/>
                <a:gd name="T4" fmla="*/ 17 w 50"/>
                <a:gd name="T5" fmla="*/ 101 h 103"/>
                <a:gd name="T6" fmla="*/ 9 w 50"/>
                <a:gd name="T7" fmla="*/ 102 h 103"/>
                <a:gd name="T8" fmla="*/ 11 w 50"/>
                <a:gd name="T9" fmla="*/ 88 h 103"/>
                <a:gd name="T10" fmla="*/ 10 w 50"/>
                <a:gd name="T11" fmla="*/ 76 h 103"/>
                <a:gd name="T12" fmla="*/ 4 w 50"/>
                <a:gd name="T13" fmla="*/ 74 h 103"/>
                <a:gd name="T14" fmla="*/ 0 w 50"/>
                <a:gd name="T15" fmla="*/ 68 h 103"/>
                <a:gd name="T16" fmla="*/ 1 w 50"/>
                <a:gd name="T17" fmla="*/ 55 h 103"/>
                <a:gd name="T18" fmla="*/ 8 w 50"/>
                <a:gd name="T19" fmla="*/ 48 h 103"/>
                <a:gd name="T20" fmla="*/ 10 w 50"/>
                <a:gd name="T21" fmla="*/ 40 h 103"/>
                <a:gd name="T22" fmla="*/ 13 w 50"/>
                <a:gd name="T23" fmla="*/ 29 h 103"/>
                <a:gd name="T24" fmla="*/ 13 w 50"/>
                <a:gd name="T25" fmla="*/ 21 h 103"/>
                <a:gd name="T26" fmla="*/ 10 w 50"/>
                <a:gd name="T27" fmla="*/ 14 h 103"/>
                <a:gd name="T28" fmla="*/ 10 w 50"/>
                <a:gd name="T29" fmla="*/ 8 h 103"/>
                <a:gd name="T30" fmla="*/ 15 w 50"/>
                <a:gd name="T31" fmla="*/ 3 h 103"/>
                <a:gd name="T32" fmla="*/ 22 w 50"/>
                <a:gd name="T33" fmla="*/ 0 h 103"/>
                <a:gd name="T34" fmla="*/ 26 w 50"/>
                <a:gd name="T35" fmla="*/ 10 h 103"/>
                <a:gd name="T36" fmla="*/ 35 w 50"/>
                <a:gd name="T37" fmla="*/ 10 h 103"/>
                <a:gd name="T38" fmla="*/ 37 w 50"/>
                <a:gd name="T39" fmla="*/ 8 h 103"/>
                <a:gd name="T40" fmla="*/ 47 w 50"/>
                <a:gd name="T41" fmla="*/ 8 h 103"/>
                <a:gd name="T42" fmla="*/ 50 w 50"/>
                <a:gd name="T43" fmla="*/ 17 h 103"/>
                <a:gd name="T44" fmla="*/ 43 w 50"/>
                <a:gd name="T45" fmla="*/ 22 h 103"/>
                <a:gd name="T46" fmla="*/ 42 w 50"/>
                <a:gd name="T47" fmla="*/ 37 h 103"/>
                <a:gd name="T48" fmla="*/ 40 w 50"/>
                <a:gd name="T49" fmla="*/ 40 h 103"/>
                <a:gd name="T50" fmla="*/ 39 w 50"/>
                <a:gd name="T51" fmla="*/ 49 h 103"/>
                <a:gd name="T52" fmla="*/ 32 w 50"/>
                <a:gd name="T53" fmla="*/ 51 h 103"/>
                <a:gd name="T54" fmla="*/ 38 w 50"/>
                <a:gd name="T55" fmla="*/ 62 h 103"/>
                <a:gd name="T56" fmla="*/ 33 w 50"/>
                <a:gd name="T57" fmla="*/ 74 h 103"/>
                <a:gd name="T58" fmla="*/ 38 w 50"/>
                <a:gd name="T59" fmla="*/ 80 h 103"/>
                <a:gd name="T60" fmla="*/ 36 w 50"/>
                <a:gd name="T61" fmla="*/ 85 h 103"/>
                <a:gd name="T62" fmla="*/ 30 w 50"/>
                <a:gd name="T63" fmla="*/ 92 h 103"/>
                <a:gd name="T64" fmla="*/ 32 w 50"/>
                <a:gd name="T65" fmla="*/ 99 h 103"/>
                <a:gd name="T66" fmla="*/ 32 w 50"/>
                <a:gd name="T67"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103">
                  <a:moveTo>
                    <a:pt x="32" y="99"/>
                  </a:moveTo>
                  <a:lnTo>
                    <a:pt x="25" y="103"/>
                  </a:lnTo>
                  <a:lnTo>
                    <a:pt x="17" y="101"/>
                  </a:lnTo>
                  <a:lnTo>
                    <a:pt x="9" y="102"/>
                  </a:lnTo>
                  <a:lnTo>
                    <a:pt x="11" y="88"/>
                  </a:lnTo>
                  <a:lnTo>
                    <a:pt x="10" y="76"/>
                  </a:lnTo>
                  <a:lnTo>
                    <a:pt x="4" y="74"/>
                  </a:lnTo>
                  <a:lnTo>
                    <a:pt x="0" y="68"/>
                  </a:lnTo>
                  <a:lnTo>
                    <a:pt x="1" y="55"/>
                  </a:lnTo>
                  <a:lnTo>
                    <a:pt x="8" y="48"/>
                  </a:lnTo>
                  <a:lnTo>
                    <a:pt x="10" y="40"/>
                  </a:lnTo>
                  <a:lnTo>
                    <a:pt x="13" y="29"/>
                  </a:lnTo>
                  <a:lnTo>
                    <a:pt x="13" y="21"/>
                  </a:lnTo>
                  <a:lnTo>
                    <a:pt x="10" y="14"/>
                  </a:lnTo>
                  <a:lnTo>
                    <a:pt x="10" y="8"/>
                  </a:lnTo>
                  <a:lnTo>
                    <a:pt x="15" y="3"/>
                  </a:lnTo>
                  <a:lnTo>
                    <a:pt x="22" y="0"/>
                  </a:lnTo>
                  <a:lnTo>
                    <a:pt x="26" y="10"/>
                  </a:lnTo>
                  <a:lnTo>
                    <a:pt x="35" y="10"/>
                  </a:lnTo>
                  <a:lnTo>
                    <a:pt x="37" y="8"/>
                  </a:lnTo>
                  <a:lnTo>
                    <a:pt x="47" y="8"/>
                  </a:lnTo>
                  <a:lnTo>
                    <a:pt x="50" y="17"/>
                  </a:lnTo>
                  <a:lnTo>
                    <a:pt x="43" y="22"/>
                  </a:lnTo>
                  <a:lnTo>
                    <a:pt x="42" y="37"/>
                  </a:lnTo>
                  <a:lnTo>
                    <a:pt x="40" y="40"/>
                  </a:lnTo>
                  <a:lnTo>
                    <a:pt x="39" y="49"/>
                  </a:lnTo>
                  <a:lnTo>
                    <a:pt x="32" y="51"/>
                  </a:lnTo>
                  <a:lnTo>
                    <a:pt x="38" y="62"/>
                  </a:lnTo>
                  <a:lnTo>
                    <a:pt x="33" y="74"/>
                  </a:lnTo>
                  <a:lnTo>
                    <a:pt x="38" y="80"/>
                  </a:lnTo>
                  <a:lnTo>
                    <a:pt x="36" y="85"/>
                  </a:lnTo>
                  <a:lnTo>
                    <a:pt x="30" y="92"/>
                  </a:lnTo>
                  <a:lnTo>
                    <a:pt x="32" y="99"/>
                  </a:lnTo>
                  <a:lnTo>
                    <a:pt x="32" y="9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2" name="Freeform 235">
              <a:extLst>
                <a:ext uri="{FF2B5EF4-FFF2-40B4-BE49-F238E27FC236}">
                  <a16:creationId xmlns:a16="http://schemas.microsoft.com/office/drawing/2014/main" id="{838C9243-59A3-71E8-B248-6F6647B1C9A3}"/>
                </a:ext>
              </a:extLst>
            </p:cNvPr>
            <p:cNvSpPr>
              <a:spLocks/>
            </p:cNvSpPr>
            <p:nvPr/>
          </p:nvSpPr>
          <p:spPr bwMode="auto">
            <a:xfrm>
              <a:off x="10924714" y="2781223"/>
              <a:ext cx="219027" cy="244419"/>
            </a:xfrm>
            <a:custGeom>
              <a:avLst/>
              <a:gdLst>
                <a:gd name="T0" fmla="*/ 76 w 138"/>
                <a:gd name="T1" fmla="*/ 66 h 154"/>
                <a:gd name="T2" fmla="*/ 116 w 138"/>
                <a:gd name="T3" fmla="*/ 99 h 154"/>
                <a:gd name="T4" fmla="*/ 90 w 138"/>
                <a:gd name="T5" fmla="*/ 93 h 154"/>
                <a:gd name="T6" fmla="*/ 101 w 138"/>
                <a:gd name="T7" fmla="*/ 119 h 154"/>
                <a:gd name="T8" fmla="*/ 129 w 138"/>
                <a:gd name="T9" fmla="*/ 138 h 154"/>
                <a:gd name="T10" fmla="*/ 138 w 138"/>
                <a:gd name="T11" fmla="*/ 151 h 154"/>
                <a:gd name="T12" fmla="*/ 119 w 138"/>
                <a:gd name="T13" fmla="*/ 140 h 154"/>
                <a:gd name="T14" fmla="*/ 119 w 138"/>
                <a:gd name="T15" fmla="*/ 154 h 154"/>
                <a:gd name="T16" fmla="*/ 105 w 138"/>
                <a:gd name="T17" fmla="*/ 139 h 154"/>
                <a:gd name="T18" fmla="*/ 94 w 138"/>
                <a:gd name="T19" fmla="*/ 121 h 154"/>
                <a:gd name="T20" fmla="*/ 77 w 138"/>
                <a:gd name="T21" fmla="*/ 101 h 154"/>
                <a:gd name="T22" fmla="*/ 70 w 138"/>
                <a:gd name="T23" fmla="*/ 87 h 154"/>
                <a:gd name="T24" fmla="*/ 51 w 138"/>
                <a:gd name="T25" fmla="*/ 62 h 154"/>
                <a:gd name="T26" fmla="*/ 27 w 138"/>
                <a:gd name="T27" fmla="*/ 44 h 154"/>
                <a:gd name="T28" fmla="*/ 7 w 138"/>
                <a:gd name="T29" fmla="*/ 19 h 154"/>
                <a:gd name="T30" fmla="*/ 13 w 138"/>
                <a:gd name="T31" fmla="*/ 11 h 154"/>
                <a:gd name="T32" fmla="*/ 0 w 138"/>
                <a:gd name="T33" fmla="*/ 2 h 154"/>
                <a:gd name="T34" fmla="*/ 4 w 138"/>
                <a:gd name="T35" fmla="*/ 0 h 154"/>
                <a:gd name="T36" fmla="*/ 19 w 138"/>
                <a:gd name="T37" fmla="*/ 12 h 154"/>
                <a:gd name="T38" fmla="*/ 39 w 138"/>
                <a:gd name="T39" fmla="*/ 29 h 154"/>
                <a:gd name="T40" fmla="*/ 54 w 138"/>
                <a:gd name="T41" fmla="*/ 48 h 154"/>
                <a:gd name="T42" fmla="*/ 76 w 138"/>
                <a:gd name="T43" fmla="*/ 6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54">
                  <a:moveTo>
                    <a:pt x="76" y="66"/>
                  </a:moveTo>
                  <a:lnTo>
                    <a:pt x="116" y="99"/>
                  </a:lnTo>
                  <a:lnTo>
                    <a:pt x="90" y="93"/>
                  </a:lnTo>
                  <a:lnTo>
                    <a:pt x="101" y="119"/>
                  </a:lnTo>
                  <a:lnTo>
                    <a:pt x="129" y="138"/>
                  </a:lnTo>
                  <a:lnTo>
                    <a:pt x="138" y="151"/>
                  </a:lnTo>
                  <a:lnTo>
                    <a:pt x="119" y="140"/>
                  </a:lnTo>
                  <a:lnTo>
                    <a:pt x="119" y="154"/>
                  </a:lnTo>
                  <a:lnTo>
                    <a:pt x="105" y="139"/>
                  </a:lnTo>
                  <a:lnTo>
                    <a:pt x="94" y="121"/>
                  </a:lnTo>
                  <a:lnTo>
                    <a:pt x="77" y="101"/>
                  </a:lnTo>
                  <a:lnTo>
                    <a:pt x="70" y="87"/>
                  </a:lnTo>
                  <a:lnTo>
                    <a:pt x="51" y="62"/>
                  </a:lnTo>
                  <a:lnTo>
                    <a:pt x="27" y="44"/>
                  </a:lnTo>
                  <a:lnTo>
                    <a:pt x="7" y="19"/>
                  </a:lnTo>
                  <a:lnTo>
                    <a:pt x="13" y="11"/>
                  </a:lnTo>
                  <a:lnTo>
                    <a:pt x="0" y="2"/>
                  </a:lnTo>
                  <a:lnTo>
                    <a:pt x="4" y="0"/>
                  </a:lnTo>
                  <a:lnTo>
                    <a:pt x="19" y="12"/>
                  </a:lnTo>
                  <a:lnTo>
                    <a:pt x="39" y="29"/>
                  </a:lnTo>
                  <a:lnTo>
                    <a:pt x="54" y="48"/>
                  </a:lnTo>
                  <a:lnTo>
                    <a:pt x="76" y="6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3" name="Freeform 236">
              <a:extLst>
                <a:ext uri="{FF2B5EF4-FFF2-40B4-BE49-F238E27FC236}">
                  <a16:creationId xmlns:a16="http://schemas.microsoft.com/office/drawing/2014/main" id="{0FB4B60B-A9E3-B035-1C16-B42625E5E720}"/>
                </a:ext>
              </a:extLst>
            </p:cNvPr>
            <p:cNvSpPr>
              <a:spLocks/>
            </p:cNvSpPr>
            <p:nvPr/>
          </p:nvSpPr>
          <p:spPr bwMode="auto">
            <a:xfrm>
              <a:off x="8180523" y="2757415"/>
              <a:ext cx="68247" cy="25394"/>
            </a:xfrm>
            <a:custGeom>
              <a:avLst/>
              <a:gdLst>
                <a:gd name="T0" fmla="*/ 43 w 43"/>
                <a:gd name="T1" fmla="*/ 16 h 16"/>
                <a:gd name="T2" fmla="*/ 17 w 43"/>
                <a:gd name="T3" fmla="*/ 16 h 16"/>
                <a:gd name="T4" fmla="*/ 0 w 43"/>
                <a:gd name="T5" fmla="*/ 14 h 16"/>
                <a:gd name="T6" fmla="*/ 1 w 43"/>
                <a:gd name="T7" fmla="*/ 6 h 16"/>
                <a:gd name="T8" fmla="*/ 20 w 43"/>
                <a:gd name="T9" fmla="*/ 0 h 16"/>
                <a:gd name="T10" fmla="*/ 35 w 43"/>
                <a:gd name="T11" fmla="*/ 3 h 16"/>
                <a:gd name="T12" fmla="*/ 42 w 43"/>
                <a:gd name="T13" fmla="*/ 6 h 16"/>
                <a:gd name="T14" fmla="*/ 41 w 43"/>
                <a:gd name="T15" fmla="*/ 12 h 16"/>
                <a:gd name="T16" fmla="*/ 43 w 43"/>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6">
                  <a:moveTo>
                    <a:pt x="43" y="16"/>
                  </a:moveTo>
                  <a:lnTo>
                    <a:pt x="17" y="16"/>
                  </a:lnTo>
                  <a:lnTo>
                    <a:pt x="0" y="14"/>
                  </a:lnTo>
                  <a:lnTo>
                    <a:pt x="1" y="6"/>
                  </a:lnTo>
                  <a:lnTo>
                    <a:pt x="20" y="0"/>
                  </a:lnTo>
                  <a:lnTo>
                    <a:pt x="35" y="3"/>
                  </a:lnTo>
                  <a:lnTo>
                    <a:pt x="42" y="6"/>
                  </a:lnTo>
                  <a:lnTo>
                    <a:pt x="41" y="12"/>
                  </a:lnTo>
                  <a:lnTo>
                    <a:pt x="43"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4" name="Freeform 237">
              <a:extLst>
                <a:ext uri="{FF2B5EF4-FFF2-40B4-BE49-F238E27FC236}">
                  <a16:creationId xmlns:a16="http://schemas.microsoft.com/office/drawing/2014/main" id="{B96FA228-44BA-1FF0-1C59-A7AB88DB6D83}"/>
                </a:ext>
              </a:extLst>
            </p:cNvPr>
            <p:cNvSpPr>
              <a:spLocks/>
            </p:cNvSpPr>
            <p:nvPr/>
          </p:nvSpPr>
          <p:spPr bwMode="auto">
            <a:xfrm>
              <a:off x="10307310" y="2263815"/>
              <a:ext cx="74596" cy="14284"/>
            </a:xfrm>
            <a:custGeom>
              <a:avLst/>
              <a:gdLst>
                <a:gd name="T0" fmla="*/ 47 w 47"/>
                <a:gd name="T1" fmla="*/ 9 h 9"/>
                <a:gd name="T2" fmla="*/ 29 w 47"/>
                <a:gd name="T3" fmla="*/ 9 h 9"/>
                <a:gd name="T4" fmla="*/ 3 w 47"/>
                <a:gd name="T5" fmla="*/ 8 h 9"/>
                <a:gd name="T6" fmla="*/ 0 w 47"/>
                <a:gd name="T7" fmla="*/ 7 h 9"/>
                <a:gd name="T8" fmla="*/ 2 w 47"/>
                <a:gd name="T9" fmla="*/ 1 h 9"/>
                <a:gd name="T10" fmla="*/ 14 w 47"/>
                <a:gd name="T11" fmla="*/ 0 h 9"/>
                <a:gd name="T12" fmla="*/ 40 w 47"/>
                <a:gd name="T13" fmla="*/ 6 h 9"/>
                <a:gd name="T14" fmla="*/ 47 w 4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9">
                  <a:moveTo>
                    <a:pt x="47" y="9"/>
                  </a:moveTo>
                  <a:lnTo>
                    <a:pt x="29" y="9"/>
                  </a:lnTo>
                  <a:lnTo>
                    <a:pt x="3" y="8"/>
                  </a:lnTo>
                  <a:lnTo>
                    <a:pt x="0" y="7"/>
                  </a:lnTo>
                  <a:lnTo>
                    <a:pt x="2" y="1"/>
                  </a:lnTo>
                  <a:lnTo>
                    <a:pt x="14" y="0"/>
                  </a:lnTo>
                  <a:lnTo>
                    <a:pt x="40" y="6"/>
                  </a:lnTo>
                  <a:lnTo>
                    <a:pt x="47" y="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5" name="Freeform 238">
              <a:extLst>
                <a:ext uri="{FF2B5EF4-FFF2-40B4-BE49-F238E27FC236}">
                  <a16:creationId xmlns:a16="http://schemas.microsoft.com/office/drawing/2014/main" id="{305D374F-FA44-591E-95A5-ABF90A769ED9}"/>
                </a:ext>
              </a:extLst>
            </p:cNvPr>
            <p:cNvSpPr>
              <a:spLocks/>
            </p:cNvSpPr>
            <p:nvPr/>
          </p:nvSpPr>
          <p:spPr bwMode="auto">
            <a:xfrm>
              <a:off x="10346989" y="2224136"/>
              <a:ext cx="93642" cy="19046"/>
            </a:xfrm>
            <a:custGeom>
              <a:avLst/>
              <a:gdLst>
                <a:gd name="T0" fmla="*/ 59 w 59"/>
                <a:gd name="T1" fmla="*/ 6 h 12"/>
                <a:gd name="T2" fmla="*/ 56 w 59"/>
                <a:gd name="T3" fmla="*/ 12 h 12"/>
                <a:gd name="T4" fmla="*/ 35 w 59"/>
                <a:gd name="T5" fmla="*/ 11 h 12"/>
                <a:gd name="T6" fmla="*/ 5 w 59"/>
                <a:gd name="T7" fmla="*/ 5 h 12"/>
                <a:gd name="T8" fmla="*/ 0 w 59"/>
                <a:gd name="T9" fmla="*/ 0 h 12"/>
                <a:gd name="T10" fmla="*/ 24 w 59"/>
                <a:gd name="T11" fmla="*/ 2 h 12"/>
                <a:gd name="T12" fmla="*/ 59 w 59"/>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59" h="12">
                  <a:moveTo>
                    <a:pt x="59" y="6"/>
                  </a:moveTo>
                  <a:lnTo>
                    <a:pt x="56" y="12"/>
                  </a:lnTo>
                  <a:lnTo>
                    <a:pt x="35" y="11"/>
                  </a:lnTo>
                  <a:lnTo>
                    <a:pt x="5" y="5"/>
                  </a:lnTo>
                  <a:lnTo>
                    <a:pt x="0" y="0"/>
                  </a:lnTo>
                  <a:lnTo>
                    <a:pt x="24" y="2"/>
                  </a:lnTo>
                  <a:lnTo>
                    <a:pt x="59"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6" name="Freeform 239">
              <a:extLst>
                <a:ext uri="{FF2B5EF4-FFF2-40B4-BE49-F238E27FC236}">
                  <a16:creationId xmlns:a16="http://schemas.microsoft.com/office/drawing/2014/main" id="{1B49A407-33E9-4256-BB5E-6EDAFBB03F8C}"/>
                </a:ext>
              </a:extLst>
            </p:cNvPr>
            <p:cNvSpPr>
              <a:spLocks/>
            </p:cNvSpPr>
            <p:nvPr/>
          </p:nvSpPr>
          <p:spPr bwMode="auto">
            <a:xfrm>
              <a:off x="10172403" y="2209853"/>
              <a:ext cx="161890" cy="34917"/>
            </a:xfrm>
            <a:custGeom>
              <a:avLst/>
              <a:gdLst>
                <a:gd name="T0" fmla="*/ 94 w 102"/>
                <a:gd name="T1" fmla="*/ 8 h 22"/>
                <a:gd name="T2" fmla="*/ 102 w 102"/>
                <a:gd name="T3" fmla="*/ 19 h 22"/>
                <a:gd name="T4" fmla="*/ 60 w 102"/>
                <a:gd name="T5" fmla="*/ 19 h 22"/>
                <a:gd name="T6" fmla="*/ 47 w 102"/>
                <a:gd name="T7" fmla="*/ 22 h 22"/>
                <a:gd name="T8" fmla="*/ 10 w 102"/>
                <a:gd name="T9" fmla="*/ 12 h 22"/>
                <a:gd name="T10" fmla="*/ 0 w 102"/>
                <a:gd name="T11" fmla="*/ 3 h 22"/>
                <a:gd name="T12" fmla="*/ 10 w 102"/>
                <a:gd name="T13" fmla="*/ 0 h 22"/>
                <a:gd name="T14" fmla="*/ 40 w 102"/>
                <a:gd name="T15" fmla="*/ 0 h 22"/>
                <a:gd name="T16" fmla="*/ 94 w 102"/>
                <a:gd name="T1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
                  <a:moveTo>
                    <a:pt x="94" y="8"/>
                  </a:moveTo>
                  <a:lnTo>
                    <a:pt x="102" y="19"/>
                  </a:lnTo>
                  <a:lnTo>
                    <a:pt x="60" y="19"/>
                  </a:lnTo>
                  <a:lnTo>
                    <a:pt x="47" y="22"/>
                  </a:lnTo>
                  <a:lnTo>
                    <a:pt x="10" y="12"/>
                  </a:lnTo>
                  <a:lnTo>
                    <a:pt x="0" y="3"/>
                  </a:lnTo>
                  <a:lnTo>
                    <a:pt x="10" y="0"/>
                  </a:lnTo>
                  <a:lnTo>
                    <a:pt x="40" y="0"/>
                  </a:lnTo>
                  <a:lnTo>
                    <a:pt x="94"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7" name="Freeform 240">
              <a:extLst>
                <a:ext uri="{FF2B5EF4-FFF2-40B4-BE49-F238E27FC236}">
                  <a16:creationId xmlns:a16="http://schemas.microsoft.com/office/drawing/2014/main" id="{12F1D6C1-C9BE-78F9-FD10-780F396AFA67}"/>
                </a:ext>
              </a:extLst>
            </p:cNvPr>
            <p:cNvSpPr>
              <a:spLocks/>
            </p:cNvSpPr>
            <p:nvPr/>
          </p:nvSpPr>
          <p:spPr bwMode="auto">
            <a:xfrm>
              <a:off x="8701110" y="2190807"/>
              <a:ext cx="244422" cy="150778"/>
            </a:xfrm>
            <a:custGeom>
              <a:avLst/>
              <a:gdLst>
                <a:gd name="T0" fmla="*/ 83 w 154"/>
                <a:gd name="T1" fmla="*/ 94 h 95"/>
                <a:gd name="T2" fmla="*/ 76 w 154"/>
                <a:gd name="T3" fmla="*/ 95 h 95"/>
                <a:gd name="T4" fmla="*/ 36 w 154"/>
                <a:gd name="T5" fmla="*/ 93 h 95"/>
                <a:gd name="T6" fmla="*/ 29 w 154"/>
                <a:gd name="T7" fmla="*/ 86 h 95"/>
                <a:gd name="T8" fmla="*/ 6 w 154"/>
                <a:gd name="T9" fmla="*/ 82 h 95"/>
                <a:gd name="T10" fmla="*/ 0 w 154"/>
                <a:gd name="T11" fmla="*/ 74 h 95"/>
                <a:gd name="T12" fmla="*/ 11 w 154"/>
                <a:gd name="T13" fmla="*/ 70 h 95"/>
                <a:gd name="T14" fmla="*/ 6 w 154"/>
                <a:gd name="T15" fmla="*/ 62 h 95"/>
                <a:gd name="T16" fmla="*/ 22 w 154"/>
                <a:gd name="T17" fmla="*/ 49 h 95"/>
                <a:gd name="T18" fmla="*/ 10 w 154"/>
                <a:gd name="T19" fmla="*/ 47 h 95"/>
                <a:gd name="T20" fmla="*/ 30 w 154"/>
                <a:gd name="T21" fmla="*/ 34 h 95"/>
                <a:gd name="T22" fmla="*/ 23 w 154"/>
                <a:gd name="T23" fmla="*/ 27 h 95"/>
                <a:gd name="T24" fmla="*/ 43 w 154"/>
                <a:gd name="T25" fmla="*/ 19 h 95"/>
                <a:gd name="T26" fmla="*/ 73 w 154"/>
                <a:gd name="T27" fmla="*/ 10 h 95"/>
                <a:gd name="T28" fmla="*/ 108 w 154"/>
                <a:gd name="T29" fmla="*/ 7 h 95"/>
                <a:gd name="T30" fmla="*/ 123 w 154"/>
                <a:gd name="T31" fmla="*/ 2 h 95"/>
                <a:gd name="T32" fmla="*/ 143 w 154"/>
                <a:gd name="T33" fmla="*/ 0 h 95"/>
                <a:gd name="T34" fmla="*/ 154 w 154"/>
                <a:gd name="T35" fmla="*/ 6 h 95"/>
                <a:gd name="T36" fmla="*/ 151 w 154"/>
                <a:gd name="T37" fmla="*/ 10 h 95"/>
                <a:gd name="T38" fmla="*/ 117 w 154"/>
                <a:gd name="T39" fmla="*/ 17 h 95"/>
                <a:gd name="T40" fmla="*/ 88 w 154"/>
                <a:gd name="T41" fmla="*/ 24 h 95"/>
                <a:gd name="T42" fmla="*/ 62 w 154"/>
                <a:gd name="T43" fmla="*/ 38 h 95"/>
                <a:gd name="T44" fmla="*/ 54 w 154"/>
                <a:gd name="T45" fmla="*/ 53 h 95"/>
                <a:gd name="T46" fmla="*/ 44 w 154"/>
                <a:gd name="T47" fmla="*/ 68 h 95"/>
                <a:gd name="T48" fmla="*/ 53 w 154"/>
                <a:gd name="T49" fmla="*/ 81 h 95"/>
                <a:gd name="T50" fmla="*/ 83 w 154"/>
                <a:gd name="T51" fmla="*/ 9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95">
                  <a:moveTo>
                    <a:pt x="83" y="94"/>
                  </a:moveTo>
                  <a:lnTo>
                    <a:pt x="76" y="95"/>
                  </a:lnTo>
                  <a:lnTo>
                    <a:pt x="36" y="93"/>
                  </a:lnTo>
                  <a:lnTo>
                    <a:pt x="29" y="86"/>
                  </a:lnTo>
                  <a:lnTo>
                    <a:pt x="6" y="82"/>
                  </a:lnTo>
                  <a:lnTo>
                    <a:pt x="0" y="74"/>
                  </a:lnTo>
                  <a:lnTo>
                    <a:pt x="11" y="70"/>
                  </a:lnTo>
                  <a:lnTo>
                    <a:pt x="6" y="62"/>
                  </a:lnTo>
                  <a:lnTo>
                    <a:pt x="22" y="49"/>
                  </a:lnTo>
                  <a:lnTo>
                    <a:pt x="10" y="47"/>
                  </a:lnTo>
                  <a:lnTo>
                    <a:pt x="30" y="34"/>
                  </a:lnTo>
                  <a:lnTo>
                    <a:pt x="23" y="27"/>
                  </a:lnTo>
                  <a:lnTo>
                    <a:pt x="43" y="19"/>
                  </a:lnTo>
                  <a:lnTo>
                    <a:pt x="73" y="10"/>
                  </a:lnTo>
                  <a:lnTo>
                    <a:pt x="108" y="7"/>
                  </a:lnTo>
                  <a:lnTo>
                    <a:pt x="123" y="2"/>
                  </a:lnTo>
                  <a:lnTo>
                    <a:pt x="143" y="0"/>
                  </a:lnTo>
                  <a:lnTo>
                    <a:pt x="154" y="6"/>
                  </a:lnTo>
                  <a:lnTo>
                    <a:pt x="151" y="10"/>
                  </a:lnTo>
                  <a:lnTo>
                    <a:pt x="117" y="17"/>
                  </a:lnTo>
                  <a:lnTo>
                    <a:pt x="88" y="24"/>
                  </a:lnTo>
                  <a:lnTo>
                    <a:pt x="62" y="38"/>
                  </a:lnTo>
                  <a:lnTo>
                    <a:pt x="54" y="53"/>
                  </a:lnTo>
                  <a:lnTo>
                    <a:pt x="44" y="68"/>
                  </a:lnTo>
                  <a:lnTo>
                    <a:pt x="53" y="81"/>
                  </a:lnTo>
                  <a:lnTo>
                    <a:pt x="83" y="9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8" name="Freeform 241">
              <a:extLst>
                <a:ext uri="{FF2B5EF4-FFF2-40B4-BE49-F238E27FC236}">
                  <a16:creationId xmlns:a16="http://schemas.microsoft.com/office/drawing/2014/main" id="{CA135414-E8B0-C138-467C-6DC912676FEC}"/>
                </a:ext>
              </a:extLst>
            </p:cNvPr>
            <p:cNvSpPr>
              <a:spLocks/>
            </p:cNvSpPr>
            <p:nvPr/>
          </p:nvSpPr>
          <p:spPr bwMode="auto">
            <a:xfrm>
              <a:off x="8293212" y="2173348"/>
              <a:ext cx="3177483" cy="996723"/>
            </a:xfrm>
            <a:custGeom>
              <a:avLst/>
              <a:gdLst>
                <a:gd name="T0" fmla="*/ 1632 w 2002"/>
                <a:gd name="T1" fmla="*/ 550 h 628"/>
                <a:gd name="T2" fmla="*/ 1611 w 2002"/>
                <a:gd name="T3" fmla="*/ 503 h 628"/>
                <a:gd name="T4" fmla="*/ 1472 w 2002"/>
                <a:gd name="T5" fmla="*/ 430 h 628"/>
                <a:gd name="T6" fmla="*/ 1378 w 2002"/>
                <a:gd name="T7" fmla="*/ 417 h 628"/>
                <a:gd name="T8" fmla="*/ 1337 w 2002"/>
                <a:gd name="T9" fmla="*/ 466 h 628"/>
                <a:gd name="T10" fmla="*/ 1240 w 2002"/>
                <a:gd name="T11" fmla="*/ 476 h 628"/>
                <a:gd name="T12" fmla="*/ 1125 w 2002"/>
                <a:gd name="T13" fmla="*/ 440 h 628"/>
                <a:gd name="T14" fmla="*/ 1048 w 2002"/>
                <a:gd name="T15" fmla="*/ 463 h 628"/>
                <a:gd name="T16" fmla="*/ 936 w 2002"/>
                <a:gd name="T17" fmla="*/ 476 h 628"/>
                <a:gd name="T18" fmla="*/ 857 w 2002"/>
                <a:gd name="T19" fmla="*/ 443 h 628"/>
                <a:gd name="T20" fmla="*/ 707 w 2002"/>
                <a:gd name="T21" fmla="*/ 398 h 628"/>
                <a:gd name="T22" fmla="*/ 608 w 2002"/>
                <a:gd name="T23" fmla="*/ 372 h 628"/>
                <a:gd name="T24" fmla="*/ 523 w 2002"/>
                <a:gd name="T25" fmla="*/ 418 h 628"/>
                <a:gd name="T26" fmla="*/ 473 w 2002"/>
                <a:gd name="T27" fmla="*/ 443 h 628"/>
                <a:gd name="T28" fmla="*/ 342 w 2002"/>
                <a:gd name="T29" fmla="*/ 454 h 628"/>
                <a:gd name="T30" fmla="*/ 376 w 2002"/>
                <a:gd name="T31" fmla="*/ 526 h 628"/>
                <a:gd name="T32" fmla="*/ 396 w 2002"/>
                <a:gd name="T33" fmla="*/ 615 h 628"/>
                <a:gd name="T34" fmla="*/ 345 w 2002"/>
                <a:gd name="T35" fmla="*/ 602 h 628"/>
                <a:gd name="T36" fmla="*/ 258 w 2002"/>
                <a:gd name="T37" fmla="*/ 585 h 628"/>
                <a:gd name="T38" fmla="*/ 233 w 2002"/>
                <a:gd name="T39" fmla="*/ 517 h 628"/>
                <a:gd name="T40" fmla="*/ 234 w 2002"/>
                <a:gd name="T41" fmla="*/ 485 h 628"/>
                <a:gd name="T42" fmla="*/ 164 w 2002"/>
                <a:gd name="T43" fmla="*/ 452 h 628"/>
                <a:gd name="T44" fmla="*/ 120 w 2002"/>
                <a:gd name="T45" fmla="*/ 422 h 628"/>
                <a:gd name="T46" fmla="*/ 111 w 2002"/>
                <a:gd name="T47" fmla="*/ 405 h 628"/>
                <a:gd name="T48" fmla="*/ 86 w 2002"/>
                <a:gd name="T49" fmla="*/ 371 h 628"/>
                <a:gd name="T50" fmla="*/ 33 w 2002"/>
                <a:gd name="T51" fmla="*/ 331 h 628"/>
                <a:gd name="T52" fmla="*/ 26 w 2002"/>
                <a:gd name="T53" fmla="*/ 274 h 628"/>
                <a:gd name="T54" fmla="*/ 34 w 2002"/>
                <a:gd name="T55" fmla="*/ 184 h 628"/>
                <a:gd name="T56" fmla="*/ 40 w 2002"/>
                <a:gd name="T57" fmla="*/ 117 h 628"/>
                <a:gd name="T58" fmla="*/ 136 w 2002"/>
                <a:gd name="T59" fmla="*/ 181 h 628"/>
                <a:gd name="T60" fmla="*/ 129 w 2002"/>
                <a:gd name="T61" fmla="*/ 217 h 628"/>
                <a:gd name="T62" fmla="*/ 180 w 2002"/>
                <a:gd name="T63" fmla="*/ 174 h 628"/>
                <a:gd name="T64" fmla="*/ 221 w 2002"/>
                <a:gd name="T65" fmla="*/ 144 h 628"/>
                <a:gd name="T66" fmla="*/ 271 w 2002"/>
                <a:gd name="T67" fmla="*/ 148 h 628"/>
                <a:gd name="T68" fmla="*/ 370 w 2002"/>
                <a:gd name="T69" fmla="*/ 134 h 628"/>
                <a:gd name="T70" fmla="*/ 496 w 2002"/>
                <a:gd name="T71" fmla="*/ 147 h 628"/>
                <a:gd name="T72" fmla="*/ 446 w 2002"/>
                <a:gd name="T73" fmla="*/ 100 h 628"/>
                <a:gd name="T74" fmla="*/ 514 w 2002"/>
                <a:gd name="T75" fmla="*/ 99 h 628"/>
                <a:gd name="T76" fmla="*/ 565 w 2002"/>
                <a:gd name="T77" fmla="*/ 172 h 628"/>
                <a:gd name="T78" fmla="*/ 543 w 2002"/>
                <a:gd name="T79" fmla="*/ 122 h 628"/>
                <a:gd name="T80" fmla="*/ 545 w 2002"/>
                <a:gd name="T81" fmla="*/ 95 h 628"/>
                <a:gd name="T82" fmla="*/ 579 w 2002"/>
                <a:gd name="T83" fmla="*/ 60 h 628"/>
                <a:gd name="T84" fmla="*/ 662 w 2002"/>
                <a:gd name="T85" fmla="*/ 30 h 628"/>
                <a:gd name="T86" fmla="*/ 762 w 2002"/>
                <a:gd name="T87" fmla="*/ 12 h 628"/>
                <a:gd name="T88" fmla="*/ 842 w 2002"/>
                <a:gd name="T89" fmla="*/ 14 h 628"/>
                <a:gd name="T90" fmla="*/ 903 w 2002"/>
                <a:gd name="T91" fmla="*/ 51 h 628"/>
                <a:gd name="T92" fmla="*/ 1021 w 2002"/>
                <a:gd name="T93" fmla="*/ 60 h 628"/>
                <a:gd name="T94" fmla="*/ 1163 w 2002"/>
                <a:gd name="T95" fmla="*/ 79 h 628"/>
                <a:gd name="T96" fmla="*/ 1283 w 2002"/>
                <a:gd name="T97" fmla="*/ 95 h 628"/>
                <a:gd name="T98" fmla="*/ 1479 w 2002"/>
                <a:gd name="T99" fmla="*/ 103 h 628"/>
                <a:gd name="T100" fmla="*/ 1639 w 2002"/>
                <a:gd name="T101" fmla="*/ 122 h 628"/>
                <a:gd name="T102" fmla="*/ 1751 w 2002"/>
                <a:gd name="T103" fmla="*/ 119 h 628"/>
                <a:gd name="T104" fmla="*/ 1948 w 2002"/>
                <a:gd name="T105" fmla="*/ 214 h 628"/>
                <a:gd name="T106" fmla="*/ 1944 w 2002"/>
                <a:gd name="T107" fmla="*/ 254 h 628"/>
                <a:gd name="T108" fmla="*/ 1868 w 2002"/>
                <a:gd name="T109" fmla="*/ 288 h 628"/>
                <a:gd name="T110" fmla="*/ 1903 w 2002"/>
                <a:gd name="T111" fmla="*/ 351 h 628"/>
                <a:gd name="T112" fmla="*/ 1919 w 2002"/>
                <a:gd name="T113" fmla="*/ 444 h 628"/>
                <a:gd name="T114" fmla="*/ 1814 w 2002"/>
                <a:gd name="T115" fmla="*/ 317 h 628"/>
                <a:gd name="T116" fmla="*/ 1788 w 2002"/>
                <a:gd name="T117" fmla="*/ 274 h 628"/>
                <a:gd name="T118" fmla="*/ 1690 w 2002"/>
                <a:gd name="T119" fmla="*/ 292 h 628"/>
                <a:gd name="T120" fmla="*/ 1574 w 2002"/>
                <a:gd name="T121" fmla="*/ 379 h 628"/>
                <a:gd name="T122" fmla="*/ 1682 w 2002"/>
                <a:gd name="T123" fmla="*/ 440 h 628"/>
                <a:gd name="T124" fmla="*/ 1700 w 2002"/>
                <a:gd name="T125" fmla="*/ 5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2" h="628">
                  <a:moveTo>
                    <a:pt x="1651" y="608"/>
                  </a:moveTo>
                  <a:lnTo>
                    <a:pt x="1647" y="605"/>
                  </a:lnTo>
                  <a:lnTo>
                    <a:pt x="1642" y="594"/>
                  </a:lnTo>
                  <a:lnTo>
                    <a:pt x="1649" y="594"/>
                  </a:lnTo>
                  <a:lnTo>
                    <a:pt x="1637" y="572"/>
                  </a:lnTo>
                  <a:lnTo>
                    <a:pt x="1623" y="556"/>
                  </a:lnTo>
                  <a:lnTo>
                    <a:pt x="1632" y="550"/>
                  </a:lnTo>
                  <a:lnTo>
                    <a:pt x="1652" y="553"/>
                  </a:lnTo>
                  <a:lnTo>
                    <a:pt x="1651" y="534"/>
                  </a:lnTo>
                  <a:lnTo>
                    <a:pt x="1643" y="514"/>
                  </a:lnTo>
                  <a:lnTo>
                    <a:pt x="1643" y="508"/>
                  </a:lnTo>
                  <a:lnTo>
                    <a:pt x="1640" y="491"/>
                  </a:lnTo>
                  <a:lnTo>
                    <a:pt x="1619" y="497"/>
                  </a:lnTo>
                  <a:lnTo>
                    <a:pt x="1611" y="503"/>
                  </a:lnTo>
                  <a:lnTo>
                    <a:pt x="1588" y="503"/>
                  </a:lnTo>
                  <a:lnTo>
                    <a:pt x="1571" y="486"/>
                  </a:lnTo>
                  <a:lnTo>
                    <a:pt x="1544" y="473"/>
                  </a:lnTo>
                  <a:lnTo>
                    <a:pt x="1514" y="467"/>
                  </a:lnTo>
                  <a:lnTo>
                    <a:pt x="1497" y="449"/>
                  </a:lnTo>
                  <a:lnTo>
                    <a:pt x="1483" y="438"/>
                  </a:lnTo>
                  <a:lnTo>
                    <a:pt x="1472" y="430"/>
                  </a:lnTo>
                  <a:lnTo>
                    <a:pt x="1449" y="411"/>
                  </a:lnTo>
                  <a:lnTo>
                    <a:pt x="1432" y="405"/>
                  </a:lnTo>
                  <a:lnTo>
                    <a:pt x="1406" y="400"/>
                  </a:lnTo>
                  <a:lnTo>
                    <a:pt x="1387" y="400"/>
                  </a:lnTo>
                  <a:lnTo>
                    <a:pt x="1372" y="403"/>
                  </a:lnTo>
                  <a:lnTo>
                    <a:pt x="1367" y="412"/>
                  </a:lnTo>
                  <a:lnTo>
                    <a:pt x="1378" y="417"/>
                  </a:lnTo>
                  <a:lnTo>
                    <a:pt x="1386" y="427"/>
                  </a:lnTo>
                  <a:lnTo>
                    <a:pt x="1382" y="433"/>
                  </a:lnTo>
                  <a:lnTo>
                    <a:pt x="1383" y="452"/>
                  </a:lnTo>
                  <a:lnTo>
                    <a:pt x="1388" y="460"/>
                  </a:lnTo>
                  <a:lnTo>
                    <a:pt x="1375" y="471"/>
                  </a:lnTo>
                  <a:lnTo>
                    <a:pt x="1353" y="465"/>
                  </a:lnTo>
                  <a:lnTo>
                    <a:pt x="1337" y="466"/>
                  </a:lnTo>
                  <a:lnTo>
                    <a:pt x="1325" y="460"/>
                  </a:lnTo>
                  <a:lnTo>
                    <a:pt x="1315" y="458"/>
                  </a:lnTo>
                  <a:lnTo>
                    <a:pt x="1302" y="471"/>
                  </a:lnTo>
                  <a:lnTo>
                    <a:pt x="1284" y="474"/>
                  </a:lnTo>
                  <a:lnTo>
                    <a:pt x="1274" y="479"/>
                  </a:lnTo>
                  <a:lnTo>
                    <a:pt x="1254" y="476"/>
                  </a:lnTo>
                  <a:lnTo>
                    <a:pt x="1240" y="476"/>
                  </a:lnTo>
                  <a:lnTo>
                    <a:pt x="1226" y="466"/>
                  </a:lnTo>
                  <a:lnTo>
                    <a:pt x="1206" y="458"/>
                  </a:lnTo>
                  <a:lnTo>
                    <a:pt x="1190" y="455"/>
                  </a:lnTo>
                  <a:lnTo>
                    <a:pt x="1173" y="457"/>
                  </a:lnTo>
                  <a:lnTo>
                    <a:pt x="1161" y="461"/>
                  </a:lnTo>
                  <a:lnTo>
                    <a:pt x="1136" y="454"/>
                  </a:lnTo>
                  <a:lnTo>
                    <a:pt x="1125" y="440"/>
                  </a:lnTo>
                  <a:lnTo>
                    <a:pt x="1106" y="435"/>
                  </a:lnTo>
                  <a:lnTo>
                    <a:pt x="1091" y="433"/>
                  </a:lnTo>
                  <a:lnTo>
                    <a:pt x="1070" y="425"/>
                  </a:lnTo>
                  <a:lnTo>
                    <a:pt x="1067" y="444"/>
                  </a:lnTo>
                  <a:lnTo>
                    <a:pt x="1078" y="455"/>
                  </a:lnTo>
                  <a:lnTo>
                    <a:pt x="1072" y="468"/>
                  </a:lnTo>
                  <a:lnTo>
                    <a:pt x="1048" y="463"/>
                  </a:lnTo>
                  <a:lnTo>
                    <a:pt x="1033" y="462"/>
                  </a:lnTo>
                  <a:lnTo>
                    <a:pt x="1018" y="454"/>
                  </a:lnTo>
                  <a:lnTo>
                    <a:pt x="1004" y="454"/>
                  </a:lnTo>
                  <a:lnTo>
                    <a:pt x="987" y="448"/>
                  </a:lnTo>
                  <a:lnTo>
                    <a:pt x="970" y="457"/>
                  </a:lnTo>
                  <a:lnTo>
                    <a:pt x="950" y="472"/>
                  </a:lnTo>
                  <a:lnTo>
                    <a:pt x="936" y="476"/>
                  </a:lnTo>
                  <a:lnTo>
                    <a:pt x="931" y="477"/>
                  </a:lnTo>
                  <a:lnTo>
                    <a:pt x="918" y="465"/>
                  </a:lnTo>
                  <a:lnTo>
                    <a:pt x="901" y="468"/>
                  </a:lnTo>
                  <a:lnTo>
                    <a:pt x="891" y="460"/>
                  </a:lnTo>
                  <a:lnTo>
                    <a:pt x="879" y="457"/>
                  </a:lnTo>
                  <a:lnTo>
                    <a:pt x="867" y="446"/>
                  </a:lnTo>
                  <a:lnTo>
                    <a:pt x="857" y="443"/>
                  </a:lnTo>
                  <a:lnTo>
                    <a:pt x="839" y="448"/>
                  </a:lnTo>
                  <a:lnTo>
                    <a:pt x="814" y="437"/>
                  </a:lnTo>
                  <a:lnTo>
                    <a:pt x="810" y="447"/>
                  </a:lnTo>
                  <a:lnTo>
                    <a:pt x="756" y="400"/>
                  </a:lnTo>
                  <a:lnTo>
                    <a:pt x="731" y="387"/>
                  </a:lnTo>
                  <a:lnTo>
                    <a:pt x="734" y="381"/>
                  </a:lnTo>
                  <a:lnTo>
                    <a:pt x="707" y="398"/>
                  </a:lnTo>
                  <a:lnTo>
                    <a:pt x="693" y="399"/>
                  </a:lnTo>
                  <a:lnTo>
                    <a:pt x="690" y="389"/>
                  </a:lnTo>
                  <a:lnTo>
                    <a:pt x="669" y="382"/>
                  </a:lnTo>
                  <a:lnTo>
                    <a:pt x="656" y="387"/>
                  </a:lnTo>
                  <a:lnTo>
                    <a:pt x="644" y="368"/>
                  </a:lnTo>
                  <a:lnTo>
                    <a:pt x="616" y="365"/>
                  </a:lnTo>
                  <a:lnTo>
                    <a:pt x="608" y="372"/>
                  </a:lnTo>
                  <a:lnTo>
                    <a:pt x="575" y="379"/>
                  </a:lnTo>
                  <a:lnTo>
                    <a:pt x="570" y="383"/>
                  </a:lnTo>
                  <a:lnTo>
                    <a:pt x="519" y="390"/>
                  </a:lnTo>
                  <a:lnTo>
                    <a:pt x="516" y="396"/>
                  </a:lnTo>
                  <a:lnTo>
                    <a:pt x="531" y="408"/>
                  </a:lnTo>
                  <a:lnTo>
                    <a:pt x="519" y="413"/>
                  </a:lnTo>
                  <a:lnTo>
                    <a:pt x="523" y="418"/>
                  </a:lnTo>
                  <a:lnTo>
                    <a:pt x="513" y="427"/>
                  </a:lnTo>
                  <a:lnTo>
                    <a:pt x="541" y="440"/>
                  </a:lnTo>
                  <a:lnTo>
                    <a:pt x="540" y="448"/>
                  </a:lnTo>
                  <a:lnTo>
                    <a:pt x="519" y="447"/>
                  </a:lnTo>
                  <a:lnTo>
                    <a:pt x="517" y="453"/>
                  </a:lnTo>
                  <a:lnTo>
                    <a:pt x="496" y="443"/>
                  </a:lnTo>
                  <a:lnTo>
                    <a:pt x="473" y="443"/>
                  </a:lnTo>
                  <a:lnTo>
                    <a:pt x="459" y="451"/>
                  </a:lnTo>
                  <a:lnTo>
                    <a:pt x="440" y="444"/>
                  </a:lnTo>
                  <a:lnTo>
                    <a:pt x="405" y="431"/>
                  </a:lnTo>
                  <a:lnTo>
                    <a:pt x="382" y="431"/>
                  </a:lnTo>
                  <a:lnTo>
                    <a:pt x="358" y="451"/>
                  </a:lnTo>
                  <a:lnTo>
                    <a:pt x="360" y="465"/>
                  </a:lnTo>
                  <a:lnTo>
                    <a:pt x="342" y="454"/>
                  </a:lnTo>
                  <a:lnTo>
                    <a:pt x="336" y="474"/>
                  </a:lnTo>
                  <a:lnTo>
                    <a:pt x="341" y="478"/>
                  </a:lnTo>
                  <a:lnTo>
                    <a:pt x="336" y="492"/>
                  </a:lnTo>
                  <a:lnTo>
                    <a:pt x="351" y="505"/>
                  </a:lnTo>
                  <a:lnTo>
                    <a:pt x="362" y="504"/>
                  </a:lnTo>
                  <a:lnTo>
                    <a:pt x="375" y="517"/>
                  </a:lnTo>
                  <a:lnTo>
                    <a:pt x="376" y="526"/>
                  </a:lnTo>
                  <a:lnTo>
                    <a:pt x="384" y="529"/>
                  </a:lnTo>
                  <a:lnTo>
                    <a:pt x="380" y="540"/>
                  </a:lnTo>
                  <a:lnTo>
                    <a:pt x="366" y="543"/>
                  </a:lnTo>
                  <a:lnTo>
                    <a:pt x="355" y="562"/>
                  </a:lnTo>
                  <a:lnTo>
                    <a:pt x="373" y="581"/>
                  </a:lnTo>
                  <a:lnTo>
                    <a:pt x="374" y="593"/>
                  </a:lnTo>
                  <a:lnTo>
                    <a:pt x="396" y="615"/>
                  </a:lnTo>
                  <a:lnTo>
                    <a:pt x="388" y="623"/>
                  </a:lnTo>
                  <a:lnTo>
                    <a:pt x="387" y="628"/>
                  </a:lnTo>
                  <a:lnTo>
                    <a:pt x="380" y="626"/>
                  </a:lnTo>
                  <a:lnTo>
                    <a:pt x="367" y="615"/>
                  </a:lnTo>
                  <a:lnTo>
                    <a:pt x="362" y="614"/>
                  </a:lnTo>
                  <a:lnTo>
                    <a:pt x="352" y="610"/>
                  </a:lnTo>
                  <a:lnTo>
                    <a:pt x="345" y="602"/>
                  </a:lnTo>
                  <a:lnTo>
                    <a:pt x="331" y="599"/>
                  </a:lnTo>
                  <a:lnTo>
                    <a:pt x="322" y="602"/>
                  </a:lnTo>
                  <a:lnTo>
                    <a:pt x="318" y="598"/>
                  </a:lnTo>
                  <a:lnTo>
                    <a:pt x="296" y="588"/>
                  </a:lnTo>
                  <a:lnTo>
                    <a:pt x="273" y="585"/>
                  </a:lnTo>
                  <a:lnTo>
                    <a:pt x="260" y="582"/>
                  </a:lnTo>
                  <a:lnTo>
                    <a:pt x="258" y="585"/>
                  </a:lnTo>
                  <a:lnTo>
                    <a:pt x="236" y="569"/>
                  </a:lnTo>
                  <a:lnTo>
                    <a:pt x="217" y="562"/>
                  </a:lnTo>
                  <a:lnTo>
                    <a:pt x="203" y="551"/>
                  </a:lnTo>
                  <a:lnTo>
                    <a:pt x="213" y="548"/>
                  </a:lnTo>
                  <a:lnTo>
                    <a:pt x="223" y="532"/>
                  </a:lnTo>
                  <a:lnTo>
                    <a:pt x="213" y="525"/>
                  </a:lnTo>
                  <a:lnTo>
                    <a:pt x="233" y="517"/>
                  </a:lnTo>
                  <a:lnTo>
                    <a:pt x="232" y="513"/>
                  </a:lnTo>
                  <a:lnTo>
                    <a:pt x="219" y="516"/>
                  </a:lnTo>
                  <a:lnTo>
                    <a:pt x="218" y="508"/>
                  </a:lnTo>
                  <a:lnTo>
                    <a:pt x="225" y="502"/>
                  </a:lnTo>
                  <a:lnTo>
                    <a:pt x="239" y="502"/>
                  </a:lnTo>
                  <a:lnTo>
                    <a:pt x="240" y="495"/>
                  </a:lnTo>
                  <a:lnTo>
                    <a:pt x="234" y="485"/>
                  </a:lnTo>
                  <a:lnTo>
                    <a:pt x="238" y="476"/>
                  </a:lnTo>
                  <a:lnTo>
                    <a:pt x="237" y="470"/>
                  </a:lnTo>
                  <a:lnTo>
                    <a:pt x="214" y="464"/>
                  </a:lnTo>
                  <a:lnTo>
                    <a:pt x="206" y="464"/>
                  </a:lnTo>
                  <a:lnTo>
                    <a:pt x="195" y="456"/>
                  </a:lnTo>
                  <a:lnTo>
                    <a:pt x="184" y="459"/>
                  </a:lnTo>
                  <a:lnTo>
                    <a:pt x="164" y="452"/>
                  </a:lnTo>
                  <a:lnTo>
                    <a:pt x="164" y="448"/>
                  </a:lnTo>
                  <a:lnTo>
                    <a:pt x="157" y="440"/>
                  </a:lnTo>
                  <a:lnTo>
                    <a:pt x="146" y="440"/>
                  </a:lnTo>
                  <a:lnTo>
                    <a:pt x="143" y="434"/>
                  </a:lnTo>
                  <a:lnTo>
                    <a:pt x="146" y="430"/>
                  </a:lnTo>
                  <a:lnTo>
                    <a:pt x="134" y="420"/>
                  </a:lnTo>
                  <a:lnTo>
                    <a:pt x="120" y="422"/>
                  </a:lnTo>
                  <a:lnTo>
                    <a:pt x="116" y="421"/>
                  </a:lnTo>
                  <a:lnTo>
                    <a:pt x="113" y="425"/>
                  </a:lnTo>
                  <a:lnTo>
                    <a:pt x="108" y="424"/>
                  </a:lnTo>
                  <a:lnTo>
                    <a:pt x="102" y="412"/>
                  </a:lnTo>
                  <a:lnTo>
                    <a:pt x="97" y="406"/>
                  </a:lnTo>
                  <a:lnTo>
                    <a:pt x="100" y="405"/>
                  </a:lnTo>
                  <a:lnTo>
                    <a:pt x="111" y="405"/>
                  </a:lnTo>
                  <a:lnTo>
                    <a:pt x="116" y="402"/>
                  </a:lnTo>
                  <a:lnTo>
                    <a:pt x="111" y="397"/>
                  </a:lnTo>
                  <a:lnTo>
                    <a:pt x="100" y="394"/>
                  </a:lnTo>
                  <a:lnTo>
                    <a:pt x="100" y="390"/>
                  </a:lnTo>
                  <a:lnTo>
                    <a:pt x="94" y="387"/>
                  </a:lnTo>
                  <a:lnTo>
                    <a:pt x="83" y="375"/>
                  </a:lnTo>
                  <a:lnTo>
                    <a:pt x="86" y="371"/>
                  </a:lnTo>
                  <a:lnTo>
                    <a:pt x="82" y="362"/>
                  </a:lnTo>
                  <a:lnTo>
                    <a:pt x="68" y="357"/>
                  </a:lnTo>
                  <a:lnTo>
                    <a:pt x="60" y="360"/>
                  </a:lnTo>
                  <a:lnTo>
                    <a:pt x="58" y="355"/>
                  </a:lnTo>
                  <a:lnTo>
                    <a:pt x="43" y="351"/>
                  </a:lnTo>
                  <a:lnTo>
                    <a:pt x="36" y="340"/>
                  </a:lnTo>
                  <a:lnTo>
                    <a:pt x="33" y="331"/>
                  </a:lnTo>
                  <a:lnTo>
                    <a:pt x="26" y="328"/>
                  </a:lnTo>
                  <a:lnTo>
                    <a:pt x="31" y="322"/>
                  </a:lnTo>
                  <a:lnTo>
                    <a:pt x="23" y="305"/>
                  </a:lnTo>
                  <a:lnTo>
                    <a:pt x="31" y="295"/>
                  </a:lnTo>
                  <a:lnTo>
                    <a:pt x="29" y="292"/>
                  </a:lnTo>
                  <a:lnTo>
                    <a:pt x="42" y="283"/>
                  </a:lnTo>
                  <a:lnTo>
                    <a:pt x="26" y="274"/>
                  </a:lnTo>
                  <a:lnTo>
                    <a:pt x="49" y="252"/>
                  </a:lnTo>
                  <a:lnTo>
                    <a:pt x="60" y="243"/>
                  </a:lnTo>
                  <a:lnTo>
                    <a:pt x="62" y="234"/>
                  </a:lnTo>
                  <a:lnTo>
                    <a:pt x="40" y="223"/>
                  </a:lnTo>
                  <a:lnTo>
                    <a:pt x="43" y="211"/>
                  </a:lnTo>
                  <a:lnTo>
                    <a:pt x="29" y="199"/>
                  </a:lnTo>
                  <a:lnTo>
                    <a:pt x="34" y="184"/>
                  </a:lnTo>
                  <a:lnTo>
                    <a:pt x="15" y="165"/>
                  </a:lnTo>
                  <a:lnTo>
                    <a:pt x="23" y="153"/>
                  </a:lnTo>
                  <a:lnTo>
                    <a:pt x="1" y="143"/>
                  </a:lnTo>
                  <a:lnTo>
                    <a:pt x="0" y="131"/>
                  </a:lnTo>
                  <a:lnTo>
                    <a:pt x="9" y="129"/>
                  </a:lnTo>
                  <a:lnTo>
                    <a:pt x="29" y="123"/>
                  </a:lnTo>
                  <a:lnTo>
                    <a:pt x="40" y="117"/>
                  </a:lnTo>
                  <a:lnTo>
                    <a:pt x="62" y="127"/>
                  </a:lnTo>
                  <a:lnTo>
                    <a:pt x="97" y="131"/>
                  </a:lnTo>
                  <a:lnTo>
                    <a:pt x="149" y="149"/>
                  </a:lnTo>
                  <a:lnTo>
                    <a:pt x="161" y="157"/>
                  </a:lnTo>
                  <a:lnTo>
                    <a:pt x="166" y="168"/>
                  </a:lnTo>
                  <a:lnTo>
                    <a:pt x="155" y="177"/>
                  </a:lnTo>
                  <a:lnTo>
                    <a:pt x="136" y="181"/>
                  </a:lnTo>
                  <a:lnTo>
                    <a:pt x="76" y="168"/>
                  </a:lnTo>
                  <a:lnTo>
                    <a:pt x="67" y="171"/>
                  </a:lnTo>
                  <a:lnTo>
                    <a:pt x="92" y="183"/>
                  </a:lnTo>
                  <a:lnTo>
                    <a:pt x="94" y="191"/>
                  </a:lnTo>
                  <a:lnTo>
                    <a:pt x="100" y="208"/>
                  </a:lnTo>
                  <a:lnTo>
                    <a:pt x="118" y="213"/>
                  </a:lnTo>
                  <a:lnTo>
                    <a:pt x="129" y="217"/>
                  </a:lnTo>
                  <a:lnTo>
                    <a:pt x="129" y="209"/>
                  </a:lnTo>
                  <a:lnTo>
                    <a:pt x="118" y="202"/>
                  </a:lnTo>
                  <a:lnTo>
                    <a:pt x="125" y="195"/>
                  </a:lnTo>
                  <a:lnTo>
                    <a:pt x="159" y="206"/>
                  </a:lnTo>
                  <a:lnTo>
                    <a:pt x="169" y="202"/>
                  </a:lnTo>
                  <a:lnTo>
                    <a:pt x="156" y="189"/>
                  </a:lnTo>
                  <a:lnTo>
                    <a:pt x="180" y="174"/>
                  </a:lnTo>
                  <a:lnTo>
                    <a:pt x="192" y="174"/>
                  </a:lnTo>
                  <a:lnTo>
                    <a:pt x="206" y="180"/>
                  </a:lnTo>
                  <a:lnTo>
                    <a:pt x="208" y="168"/>
                  </a:lnTo>
                  <a:lnTo>
                    <a:pt x="195" y="159"/>
                  </a:lnTo>
                  <a:lnTo>
                    <a:pt x="197" y="149"/>
                  </a:lnTo>
                  <a:lnTo>
                    <a:pt x="185" y="139"/>
                  </a:lnTo>
                  <a:lnTo>
                    <a:pt x="221" y="144"/>
                  </a:lnTo>
                  <a:lnTo>
                    <a:pt x="231" y="153"/>
                  </a:lnTo>
                  <a:lnTo>
                    <a:pt x="217" y="155"/>
                  </a:lnTo>
                  <a:lnTo>
                    <a:pt x="220" y="165"/>
                  </a:lnTo>
                  <a:lnTo>
                    <a:pt x="232" y="170"/>
                  </a:lnTo>
                  <a:lnTo>
                    <a:pt x="250" y="166"/>
                  </a:lnTo>
                  <a:lnTo>
                    <a:pt x="248" y="156"/>
                  </a:lnTo>
                  <a:lnTo>
                    <a:pt x="271" y="148"/>
                  </a:lnTo>
                  <a:lnTo>
                    <a:pt x="308" y="134"/>
                  </a:lnTo>
                  <a:lnTo>
                    <a:pt x="318" y="135"/>
                  </a:lnTo>
                  <a:lnTo>
                    <a:pt x="311" y="145"/>
                  </a:lnTo>
                  <a:lnTo>
                    <a:pt x="326" y="147"/>
                  </a:lnTo>
                  <a:lnTo>
                    <a:pt x="333" y="141"/>
                  </a:lnTo>
                  <a:lnTo>
                    <a:pt x="355" y="141"/>
                  </a:lnTo>
                  <a:lnTo>
                    <a:pt x="370" y="134"/>
                  </a:lnTo>
                  <a:lnTo>
                    <a:pt x="389" y="144"/>
                  </a:lnTo>
                  <a:lnTo>
                    <a:pt x="397" y="133"/>
                  </a:lnTo>
                  <a:lnTo>
                    <a:pt x="380" y="124"/>
                  </a:lnTo>
                  <a:lnTo>
                    <a:pt x="383" y="119"/>
                  </a:lnTo>
                  <a:lnTo>
                    <a:pt x="422" y="123"/>
                  </a:lnTo>
                  <a:lnTo>
                    <a:pt x="441" y="128"/>
                  </a:lnTo>
                  <a:lnTo>
                    <a:pt x="496" y="147"/>
                  </a:lnTo>
                  <a:lnTo>
                    <a:pt x="499" y="138"/>
                  </a:lnTo>
                  <a:lnTo>
                    <a:pt x="482" y="130"/>
                  </a:lnTo>
                  <a:lnTo>
                    <a:pt x="479" y="126"/>
                  </a:lnTo>
                  <a:lnTo>
                    <a:pt x="464" y="125"/>
                  </a:lnTo>
                  <a:lnTo>
                    <a:pt x="463" y="117"/>
                  </a:lnTo>
                  <a:lnTo>
                    <a:pt x="450" y="105"/>
                  </a:lnTo>
                  <a:lnTo>
                    <a:pt x="446" y="100"/>
                  </a:lnTo>
                  <a:lnTo>
                    <a:pt x="459" y="86"/>
                  </a:lnTo>
                  <a:lnTo>
                    <a:pt x="457" y="71"/>
                  </a:lnTo>
                  <a:lnTo>
                    <a:pt x="464" y="68"/>
                  </a:lnTo>
                  <a:lnTo>
                    <a:pt x="497" y="73"/>
                  </a:lnTo>
                  <a:lnTo>
                    <a:pt x="506" y="82"/>
                  </a:lnTo>
                  <a:lnTo>
                    <a:pt x="503" y="94"/>
                  </a:lnTo>
                  <a:lnTo>
                    <a:pt x="514" y="99"/>
                  </a:lnTo>
                  <a:lnTo>
                    <a:pt x="525" y="110"/>
                  </a:lnTo>
                  <a:lnTo>
                    <a:pt x="537" y="132"/>
                  </a:lnTo>
                  <a:lnTo>
                    <a:pt x="556" y="142"/>
                  </a:lnTo>
                  <a:lnTo>
                    <a:pt x="558" y="153"/>
                  </a:lnTo>
                  <a:lnTo>
                    <a:pt x="548" y="176"/>
                  </a:lnTo>
                  <a:lnTo>
                    <a:pt x="564" y="178"/>
                  </a:lnTo>
                  <a:lnTo>
                    <a:pt x="565" y="172"/>
                  </a:lnTo>
                  <a:lnTo>
                    <a:pt x="576" y="168"/>
                  </a:lnTo>
                  <a:lnTo>
                    <a:pt x="575" y="160"/>
                  </a:lnTo>
                  <a:lnTo>
                    <a:pt x="580" y="152"/>
                  </a:lnTo>
                  <a:lnTo>
                    <a:pt x="568" y="143"/>
                  </a:lnTo>
                  <a:lnTo>
                    <a:pt x="566" y="132"/>
                  </a:lnTo>
                  <a:lnTo>
                    <a:pt x="552" y="131"/>
                  </a:lnTo>
                  <a:lnTo>
                    <a:pt x="543" y="122"/>
                  </a:lnTo>
                  <a:lnTo>
                    <a:pt x="542" y="106"/>
                  </a:lnTo>
                  <a:lnTo>
                    <a:pt x="518" y="94"/>
                  </a:lnTo>
                  <a:lnTo>
                    <a:pt x="532" y="83"/>
                  </a:lnTo>
                  <a:lnTo>
                    <a:pt x="521" y="72"/>
                  </a:lnTo>
                  <a:lnTo>
                    <a:pt x="527" y="71"/>
                  </a:lnTo>
                  <a:lnTo>
                    <a:pt x="539" y="80"/>
                  </a:lnTo>
                  <a:lnTo>
                    <a:pt x="545" y="95"/>
                  </a:lnTo>
                  <a:lnTo>
                    <a:pt x="560" y="98"/>
                  </a:lnTo>
                  <a:lnTo>
                    <a:pt x="546" y="87"/>
                  </a:lnTo>
                  <a:lnTo>
                    <a:pt x="562" y="80"/>
                  </a:lnTo>
                  <a:lnTo>
                    <a:pt x="585" y="80"/>
                  </a:lnTo>
                  <a:lnTo>
                    <a:pt x="614" y="88"/>
                  </a:lnTo>
                  <a:lnTo>
                    <a:pt x="593" y="76"/>
                  </a:lnTo>
                  <a:lnTo>
                    <a:pt x="579" y="60"/>
                  </a:lnTo>
                  <a:lnTo>
                    <a:pt x="596" y="57"/>
                  </a:lnTo>
                  <a:lnTo>
                    <a:pt x="625" y="57"/>
                  </a:lnTo>
                  <a:lnTo>
                    <a:pt x="648" y="55"/>
                  </a:lnTo>
                  <a:lnTo>
                    <a:pt x="631" y="48"/>
                  </a:lnTo>
                  <a:lnTo>
                    <a:pt x="635" y="37"/>
                  </a:lnTo>
                  <a:lnTo>
                    <a:pt x="648" y="37"/>
                  </a:lnTo>
                  <a:lnTo>
                    <a:pt x="662" y="30"/>
                  </a:lnTo>
                  <a:lnTo>
                    <a:pt x="690" y="28"/>
                  </a:lnTo>
                  <a:lnTo>
                    <a:pt x="689" y="24"/>
                  </a:lnTo>
                  <a:lnTo>
                    <a:pt x="716" y="23"/>
                  </a:lnTo>
                  <a:lnTo>
                    <a:pt x="729" y="26"/>
                  </a:lnTo>
                  <a:lnTo>
                    <a:pt x="745" y="18"/>
                  </a:lnTo>
                  <a:lnTo>
                    <a:pt x="766" y="18"/>
                  </a:lnTo>
                  <a:lnTo>
                    <a:pt x="762" y="12"/>
                  </a:lnTo>
                  <a:lnTo>
                    <a:pt x="764" y="6"/>
                  </a:lnTo>
                  <a:lnTo>
                    <a:pt x="782" y="0"/>
                  </a:lnTo>
                  <a:lnTo>
                    <a:pt x="807" y="5"/>
                  </a:lnTo>
                  <a:lnTo>
                    <a:pt x="796" y="8"/>
                  </a:lnTo>
                  <a:lnTo>
                    <a:pt x="824" y="11"/>
                  </a:lnTo>
                  <a:lnTo>
                    <a:pt x="836" y="17"/>
                  </a:lnTo>
                  <a:lnTo>
                    <a:pt x="842" y="14"/>
                  </a:lnTo>
                  <a:lnTo>
                    <a:pt x="875" y="14"/>
                  </a:lnTo>
                  <a:lnTo>
                    <a:pt x="909" y="21"/>
                  </a:lnTo>
                  <a:lnTo>
                    <a:pt x="925" y="27"/>
                  </a:lnTo>
                  <a:lnTo>
                    <a:pt x="933" y="34"/>
                  </a:lnTo>
                  <a:lnTo>
                    <a:pt x="925" y="39"/>
                  </a:lnTo>
                  <a:lnTo>
                    <a:pt x="906" y="47"/>
                  </a:lnTo>
                  <a:lnTo>
                    <a:pt x="903" y="51"/>
                  </a:lnTo>
                  <a:lnTo>
                    <a:pt x="919" y="54"/>
                  </a:lnTo>
                  <a:lnTo>
                    <a:pt x="941" y="57"/>
                  </a:lnTo>
                  <a:lnTo>
                    <a:pt x="947" y="54"/>
                  </a:lnTo>
                  <a:lnTo>
                    <a:pt x="965" y="64"/>
                  </a:lnTo>
                  <a:lnTo>
                    <a:pt x="965" y="60"/>
                  </a:lnTo>
                  <a:lnTo>
                    <a:pt x="981" y="58"/>
                  </a:lnTo>
                  <a:lnTo>
                    <a:pt x="1021" y="60"/>
                  </a:lnTo>
                  <a:lnTo>
                    <a:pt x="1032" y="68"/>
                  </a:lnTo>
                  <a:lnTo>
                    <a:pt x="1084" y="70"/>
                  </a:lnTo>
                  <a:lnTo>
                    <a:pt x="1070" y="58"/>
                  </a:lnTo>
                  <a:lnTo>
                    <a:pt x="1098" y="61"/>
                  </a:lnTo>
                  <a:lnTo>
                    <a:pt x="1116" y="61"/>
                  </a:lnTo>
                  <a:lnTo>
                    <a:pt x="1145" y="68"/>
                  </a:lnTo>
                  <a:lnTo>
                    <a:pt x="1163" y="79"/>
                  </a:lnTo>
                  <a:lnTo>
                    <a:pt x="1164" y="85"/>
                  </a:lnTo>
                  <a:lnTo>
                    <a:pt x="1194" y="97"/>
                  </a:lnTo>
                  <a:lnTo>
                    <a:pt x="1221" y="104"/>
                  </a:lnTo>
                  <a:lnTo>
                    <a:pt x="1212" y="88"/>
                  </a:lnTo>
                  <a:lnTo>
                    <a:pt x="1240" y="94"/>
                  </a:lnTo>
                  <a:lnTo>
                    <a:pt x="1255" y="90"/>
                  </a:lnTo>
                  <a:lnTo>
                    <a:pt x="1283" y="95"/>
                  </a:lnTo>
                  <a:lnTo>
                    <a:pt x="1286" y="91"/>
                  </a:lnTo>
                  <a:lnTo>
                    <a:pt x="1309" y="93"/>
                  </a:lnTo>
                  <a:lnTo>
                    <a:pt x="1281" y="78"/>
                  </a:lnTo>
                  <a:lnTo>
                    <a:pt x="1287" y="71"/>
                  </a:lnTo>
                  <a:lnTo>
                    <a:pt x="1407" y="82"/>
                  </a:lnTo>
                  <a:lnTo>
                    <a:pt x="1430" y="91"/>
                  </a:lnTo>
                  <a:lnTo>
                    <a:pt x="1479" y="103"/>
                  </a:lnTo>
                  <a:lnTo>
                    <a:pt x="1523" y="100"/>
                  </a:lnTo>
                  <a:lnTo>
                    <a:pt x="1550" y="103"/>
                  </a:lnTo>
                  <a:lnTo>
                    <a:pt x="1569" y="109"/>
                  </a:lnTo>
                  <a:lnTo>
                    <a:pt x="1585" y="120"/>
                  </a:lnTo>
                  <a:lnTo>
                    <a:pt x="1606" y="125"/>
                  </a:lnTo>
                  <a:lnTo>
                    <a:pt x="1618" y="122"/>
                  </a:lnTo>
                  <a:lnTo>
                    <a:pt x="1639" y="122"/>
                  </a:lnTo>
                  <a:lnTo>
                    <a:pt x="1666" y="125"/>
                  </a:lnTo>
                  <a:lnTo>
                    <a:pt x="1686" y="123"/>
                  </a:lnTo>
                  <a:lnTo>
                    <a:pt x="1729" y="137"/>
                  </a:lnTo>
                  <a:lnTo>
                    <a:pt x="1737" y="132"/>
                  </a:lnTo>
                  <a:lnTo>
                    <a:pt x="1711" y="122"/>
                  </a:lnTo>
                  <a:lnTo>
                    <a:pt x="1705" y="114"/>
                  </a:lnTo>
                  <a:lnTo>
                    <a:pt x="1751" y="119"/>
                  </a:lnTo>
                  <a:lnTo>
                    <a:pt x="1775" y="118"/>
                  </a:lnTo>
                  <a:lnTo>
                    <a:pt x="1822" y="125"/>
                  </a:lnTo>
                  <a:lnTo>
                    <a:pt x="1850" y="133"/>
                  </a:lnTo>
                  <a:lnTo>
                    <a:pt x="1948" y="198"/>
                  </a:lnTo>
                  <a:lnTo>
                    <a:pt x="1942" y="205"/>
                  </a:lnTo>
                  <a:lnTo>
                    <a:pt x="1924" y="205"/>
                  </a:lnTo>
                  <a:lnTo>
                    <a:pt x="1948" y="214"/>
                  </a:lnTo>
                  <a:lnTo>
                    <a:pt x="1975" y="227"/>
                  </a:lnTo>
                  <a:lnTo>
                    <a:pt x="1988" y="231"/>
                  </a:lnTo>
                  <a:lnTo>
                    <a:pt x="1999" y="239"/>
                  </a:lnTo>
                  <a:lnTo>
                    <a:pt x="2002" y="243"/>
                  </a:lnTo>
                  <a:lnTo>
                    <a:pt x="1972" y="240"/>
                  </a:lnTo>
                  <a:lnTo>
                    <a:pt x="1953" y="252"/>
                  </a:lnTo>
                  <a:lnTo>
                    <a:pt x="1944" y="254"/>
                  </a:lnTo>
                  <a:lnTo>
                    <a:pt x="1939" y="267"/>
                  </a:lnTo>
                  <a:lnTo>
                    <a:pt x="1933" y="277"/>
                  </a:lnTo>
                  <a:lnTo>
                    <a:pt x="1938" y="285"/>
                  </a:lnTo>
                  <a:lnTo>
                    <a:pt x="1904" y="273"/>
                  </a:lnTo>
                  <a:lnTo>
                    <a:pt x="1886" y="287"/>
                  </a:lnTo>
                  <a:lnTo>
                    <a:pt x="1872" y="280"/>
                  </a:lnTo>
                  <a:lnTo>
                    <a:pt x="1868" y="288"/>
                  </a:lnTo>
                  <a:lnTo>
                    <a:pt x="1847" y="285"/>
                  </a:lnTo>
                  <a:lnTo>
                    <a:pt x="1857" y="297"/>
                  </a:lnTo>
                  <a:lnTo>
                    <a:pt x="1859" y="314"/>
                  </a:lnTo>
                  <a:lnTo>
                    <a:pt x="1868" y="321"/>
                  </a:lnTo>
                  <a:lnTo>
                    <a:pt x="1888" y="325"/>
                  </a:lnTo>
                  <a:lnTo>
                    <a:pt x="1915" y="351"/>
                  </a:lnTo>
                  <a:lnTo>
                    <a:pt x="1903" y="351"/>
                  </a:lnTo>
                  <a:lnTo>
                    <a:pt x="1913" y="366"/>
                  </a:lnTo>
                  <a:lnTo>
                    <a:pt x="1927" y="374"/>
                  </a:lnTo>
                  <a:lnTo>
                    <a:pt x="1912" y="383"/>
                  </a:lnTo>
                  <a:lnTo>
                    <a:pt x="1928" y="404"/>
                  </a:lnTo>
                  <a:lnTo>
                    <a:pt x="1911" y="408"/>
                  </a:lnTo>
                  <a:lnTo>
                    <a:pt x="1925" y="427"/>
                  </a:lnTo>
                  <a:lnTo>
                    <a:pt x="1919" y="444"/>
                  </a:lnTo>
                  <a:lnTo>
                    <a:pt x="1902" y="431"/>
                  </a:lnTo>
                  <a:lnTo>
                    <a:pt x="1871" y="405"/>
                  </a:lnTo>
                  <a:lnTo>
                    <a:pt x="1824" y="365"/>
                  </a:lnTo>
                  <a:lnTo>
                    <a:pt x="1805" y="340"/>
                  </a:lnTo>
                  <a:lnTo>
                    <a:pt x="1805" y="329"/>
                  </a:lnTo>
                  <a:lnTo>
                    <a:pt x="1797" y="321"/>
                  </a:lnTo>
                  <a:lnTo>
                    <a:pt x="1814" y="317"/>
                  </a:lnTo>
                  <a:lnTo>
                    <a:pt x="1813" y="295"/>
                  </a:lnTo>
                  <a:lnTo>
                    <a:pt x="1815" y="277"/>
                  </a:lnTo>
                  <a:lnTo>
                    <a:pt x="1822" y="263"/>
                  </a:lnTo>
                  <a:lnTo>
                    <a:pt x="1802" y="239"/>
                  </a:lnTo>
                  <a:lnTo>
                    <a:pt x="1788" y="240"/>
                  </a:lnTo>
                  <a:lnTo>
                    <a:pt x="1798" y="255"/>
                  </a:lnTo>
                  <a:lnTo>
                    <a:pt x="1788" y="274"/>
                  </a:lnTo>
                  <a:lnTo>
                    <a:pt x="1751" y="252"/>
                  </a:lnTo>
                  <a:lnTo>
                    <a:pt x="1724" y="258"/>
                  </a:lnTo>
                  <a:lnTo>
                    <a:pt x="1724" y="288"/>
                  </a:lnTo>
                  <a:lnTo>
                    <a:pt x="1747" y="298"/>
                  </a:lnTo>
                  <a:lnTo>
                    <a:pt x="1722" y="303"/>
                  </a:lnTo>
                  <a:lnTo>
                    <a:pt x="1703" y="305"/>
                  </a:lnTo>
                  <a:lnTo>
                    <a:pt x="1690" y="292"/>
                  </a:lnTo>
                  <a:lnTo>
                    <a:pt x="1666" y="289"/>
                  </a:lnTo>
                  <a:lnTo>
                    <a:pt x="1659" y="298"/>
                  </a:lnTo>
                  <a:lnTo>
                    <a:pt x="1614" y="295"/>
                  </a:lnTo>
                  <a:lnTo>
                    <a:pt x="1575" y="300"/>
                  </a:lnTo>
                  <a:lnTo>
                    <a:pt x="1565" y="334"/>
                  </a:lnTo>
                  <a:lnTo>
                    <a:pt x="1550" y="377"/>
                  </a:lnTo>
                  <a:lnTo>
                    <a:pt x="1574" y="379"/>
                  </a:lnTo>
                  <a:lnTo>
                    <a:pt x="1591" y="390"/>
                  </a:lnTo>
                  <a:lnTo>
                    <a:pt x="1608" y="394"/>
                  </a:lnTo>
                  <a:lnTo>
                    <a:pt x="1609" y="385"/>
                  </a:lnTo>
                  <a:lnTo>
                    <a:pt x="1626" y="386"/>
                  </a:lnTo>
                  <a:lnTo>
                    <a:pt x="1664" y="406"/>
                  </a:lnTo>
                  <a:lnTo>
                    <a:pt x="1678" y="422"/>
                  </a:lnTo>
                  <a:lnTo>
                    <a:pt x="1682" y="440"/>
                  </a:lnTo>
                  <a:lnTo>
                    <a:pt x="1698" y="462"/>
                  </a:lnTo>
                  <a:lnTo>
                    <a:pt x="1714" y="491"/>
                  </a:lnTo>
                  <a:lnTo>
                    <a:pt x="1711" y="518"/>
                  </a:lnTo>
                  <a:lnTo>
                    <a:pt x="1715" y="531"/>
                  </a:lnTo>
                  <a:lnTo>
                    <a:pt x="1709" y="553"/>
                  </a:lnTo>
                  <a:lnTo>
                    <a:pt x="1703" y="574"/>
                  </a:lnTo>
                  <a:lnTo>
                    <a:pt x="1700" y="585"/>
                  </a:lnTo>
                  <a:lnTo>
                    <a:pt x="1686" y="597"/>
                  </a:lnTo>
                  <a:lnTo>
                    <a:pt x="1677" y="597"/>
                  </a:lnTo>
                  <a:lnTo>
                    <a:pt x="1662" y="588"/>
                  </a:lnTo>
                  <a:lnTo>
                    <a:pt x="1650" y="602"/>
                  </a:lnTo>
                  <a:lnTo>
                    <a:pt x="1651" y="60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9" name="Freeform 242">
              <a:extLst>
                <a:ext uri="{FF2B5EF4-FFF2-40B4-BE49-F238E27FC236}">
                  <a16:creationId xmlns:a16="http://schemas.microsoft.com/office/drawing/2014/main" id="{1DC3A504-57F6-838B-4129-C2833CE8CE90}"/>
                </a:ext>
              </a:extLst>
            </p:cNvPr>
            <p:cNvSpPr>
              <a:spLocks/>
            </p:cNvSpPr>
            <p:nvPr/>
          </p:nvSpPr>
          <p:spPr bwMode="auto">
            <a:xfrm>
              <a:off x="9439137" y="2136844"/>
              <a:ext cx="90467" cy="31743"/>
            </a:xfrm>
            <a:custGeom>
              <a:avLst/>
              <a:gdLst>
                <a:gd name="T0" fmla="*/ 57 w 57"/>
                <a:gd name="T1" fmla="*/ 14 h 20"/>
                <a:gd name="T2" fmla="*/ 3 w 57"/>
                <a:gd name="T3" fmla="*/ 20 h 20"/>
                <a:gd name="T4" fmla="*/ 0 w 57"/>
                <a:gd name="T5" fmla="*/ 2 h 20"/>
                <a:gd name="T6" fmla="*/ 6 w 57"/>
                <a:gd name="T7" fmla="*/ 0 h 20"/>
                <a:gd name="T8" fmla="*/ 15 w 57"/>
                <a:gd name="T9" fmla="*/ 1 h 20"/>
                <a:gd name="T10" fmla="*/ 52 w 57"/>
                <a:gd name="T11" fmla="*/ 9 h 20"/>
                <a:gd name="T12" fmla="*/ 57 w 57"/>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57" h="20">
                  <a:moveTo>
                    <a:pt x="57" y="14"/>
                  </a:moveTo>
                  <a:lnTo>
                    <a:pt x="3" y="20"/>
                  </a:lnTo>
                  <a:lnTo>
                    <a:pt x="0" y="2"/>
                  </a:lnTo>
                  <a:lnTo>
                    <a:pt x="6" y="0"/>
                  </a:lnTo>
                  <a:lnTo>
                    <a:pt x="15" y="1"/>
                  </a:lnTo>
                  <a:lnTo>
                    <a:pt x="52" y="9"/>
                  </a:lnTo>
                  <a:lnTo>
                    <a:pt x="57" y="1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0" name="Freeform 243">
              <a:extLst>
                <a:ext uri="{FF2B5EF4-FFF2-40B4-BE49-F238E27FC236}">
                  <a16:creationId xmlns:a16="http://schemas.microsoft.com/office/drawing/2014/main" id="{8CB84724-0434-11D1-B4D6-10F5D52ADFF9}"/>
                </a:ext>
              </a:extLst>
            </p:cNvPr>
            <p:cNvSpPr>
              <a:spLocks/>
            </p:cNvSpPr>
            <p:nvPr/>
          </p:nvSpPr>
          <p:spPr bwMode="auto">
            <a:xfrm>
              <a:off x="8474147" y="2105102"/>
              <a:ext cx="109514" cy="19046"/>
            </a:xfrm>
            <a:custGeom>
              <a:avLst/>
              <a:gdLst>
                <a:gd name="T0" fmla="*/ 66 w 69"/>
                <a:gd name="T1" fmla="*/ 5 h 12"/>
                <a:gd name="T2" fmla="*/ 53 w 69"/>
                <a:gd name="T3" fmla="*/ 6 h 12"/>
                <a:gd name="T4" fmla="*/ 44 w 69"/>
                <a:gd name="T5" fmla="*/ 8 h 12"/>
                <a:gd name="T6" fmla="*/ 44 w 69"/>
                <a:gd name="T7" fmla="*/ 10 h 12"/>
                <a:gd name="T8" fmla="*/ 34 w 69"/>
                <a:gd name="T9" fmla="*/ 12 h 12"/>
                <a:gd name="T10" fmla="*/ 20 w 69"/>
                <a:gd name="T11" fmla="*/ 9 h 12"/>
                <a:gd name="T12" fmla="*/ 23 w 69"/>
                <a:gd name="T13" fmla="*/ 5 h 12"/>
                <a:gd name="T14" fmla="*/ 0 w 69"/>
                <a:gd name="T15" fmla="*/ 5 h 12"/>
                <a:gd name="T16" fmla="*/ 19 w 69"/>
                <a:gd name="T17" fmla="*/ 2 h 12"/>
                <a:gd name="T18" fmla="*/ 35 w 69"/>
                <a:gd name="T19" fmla="*/ 2 h 12"/>
                <a:gd name="T20" fmla="*/ 39 w 69"/>
                <a:gd name="T21" fmla="*/ 6 h 12"/>
                <a:gd name="T22" fmla="*/ 43 w 69"/>
                <a:gd name="T23" fmla="*/ 3 h 12"/>
                <a:gd name="T24" fmla="*/ 52 w 69"/>
                <a:gd name="T25" fmla="*/ 0 h 12"/>
                <a:gd name="T26" fmla="*/ 69 w 69"/>
                <a:gd name="T27" fmla="*/ 3 h 12"/>
                <a:gd name="T28" fmla="*/ 66 w 69"/>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2">
                  <a:moveTo>
                    <a:pt x="66" y="5"/>
                  </a:moveTo>
                  <a:lnTo>
                    <a:pt x="53" y="6"/>
                  </a:lnTo>
                  <a:lnTo>
                    <a:pt x="44" y="8"/>
                  </a:lnTo>
                  <a:lnTo>
                    <a:pt x="44" y="10"/>
                  </a:lnTo>
                  <a:lnTo>
                    <a:pt x="34" y="12"/>
                  </a:lnTo>
                  <a:lnTo>
                    <a:pt x="20" y="9"/>
                  </a:lnTo>
                  <a:lnTo>
                    <a:pt x="23" y="5"/>
                  </a:lnTo>
                  <a:lnTo>
                    <a:pt x="0" y="5"/>
                  </a:lnTo>
                  <a:lnTo>
                    <a:pt x="19" y="2"/>
                  </a:lnTo>
                  <a:lnTo>
                    <a:pt x="35" y="2"/>
                  </a:lnTo>
                  <a:lnTo>
                    <a:pt x="39" y="6"/>
                  </a:lnTo>
                  <a:lnTo>
                    <a:pt x="43" y="3"/>
                  </a:lnTo>
                  <a:lnTo>
                    <a:pt x="52" y="0"/>
                  </a:lnTo>
                  <a:lnTo>
                    <a:pt x="69" y="3"/>
                  </a:lnTo>
                  <a:lnTo>
                    <a:pt x="66" y="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1" name="Freeform 244">
              <a:extLst>
                <a:ext uri="{FF2B5EF4-FFF2-40B4-BE49-F238E27FC236}">
                  <a16:creationId xmlns:a16="http://schemas.microsoft.com/office/drawing/2014/main" id="{E2E064C2-F082-0117-60F6-183ADDA643F7}"/>
                </a:ext>
              </a:extLst>
            </p:cNvPr>
            <p:cNvSpPr>
              <a:spLocks/>
            </p:cNvSpPr>
            <p:nvPr/>
          </p:nvSpPr>
          <p:spPr bwMode="auto">
            <a:xfrm>
              <a:off x="9240743" y="2100340"/>
              <a:ext cx="184110" cy="50789"/>
            </a:xfrm>
            <a:custGeom>
              <a:avLst/>
              <a:gdLst>
                <a:gd name="T0" fmla="*/ 116 w 116"/>
                <a:gd name="T1" fmla="*/ 30 h 32"/>
                <a:gd name="T2" fmla="*/ 96 w 116"/>
                <a:gd name="T3" fmla="*/ 32 h 32"/>
                <a:gd name="T4" fmla="*/ 61 w 116"/>
                <a:gd name="T5" fmla="*/ 28 h 32"/>
                <a:gd name="T6" fmla="*/ 37 w 116"/>
                <a:gd name="T7" fmla="*/ 23 h 32"/>
                <a:gd name="T8" fmla="*/ 17 w 116"/>
                <a:gd name="T9" fmla="*/ 13 h 32"/>
                <a:gd name="T10" fmla="*/ 0 w 116"/>
                <a:gd name="T11" fmla="*/ 11 h 32"/>
                <a:gd name="T12" fmla="*/ 16 w 116"/>
                <a:gd name="T13" fmla="*/ 2 h 32"/>
                <a:gd name="T14" fmla="*/ 34 w 116"/>
                <a:gd name="T15" fmla="*/ 0 h 32"/>
                <a:gd name="T16" fmla="*/ 63 w 116"/>
                <a:gd name="T17" fmla="*/ 6 h 32"/>
                <a:gd name="T18" fmla="*/ 103 w 116"/>
                <a:gd name="T19" fmla="*/ 18 h 32"/>
                <a:gd name="T20" fmla="*/ 116 w 116"/>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32">
                  <a:moveTo>
                    <a:pt x="116" y="30"/>
                  </a:moveTo>
                  <a:lnTo>
                    <a:pt x="96" y="32"/>
                  </a:lnTo>
                  <a:lnTo>
                    <a:pt x="61" y="28"/>
                  </a:lnTo>
                  <a:lnTo>
                    <a:pt x="37" y="23"/>
                  </a:lnTo>
                  <a:lnTo>
                    <a:pt x="17" y="13"/>
                  </a:lnTo>
                  <a:lnTo>
                    <a:pt x="0" y="11"/>
                  </a:lnTo>
                  <a:lnTo>
                    <a:pt x="16" y="2"/>
                  </a:lnTo>
                  <a:lnTo>
                    <a:pt x="34" y="0"/>
                  </a:lnTo>
                  <a:lnTo>
                    <a:pt x="63" y="6"/>
                  </a:lnTo>
                  <a:lnTo>
                    <a:pt x="103" y="18"/>
                  </a:lnTo>
                  <a:lnTo>
                    <a:pt x="116" y="3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2" name="Freeform 245">
              <a:extLst>
                <a:ext uri="{FF2B5EF4-FFF2-40B4-BE49-F238E27FC236}">
                  <a16:creationId xmlns:a16="http://schemas.microsoft.com/office/drawing/2014/main" id="{DFE48D65-4AE7-BF30-533A-A436EF2CE308}"/>
                </a:ext>
              </a:extLst>
            </p:cNvPr>
            <p:cNvSpPr>
              <a:spLocks/>
            </p:cNvSpPr>
            <p:nvPr/>
          </p:nvSpPr>
          <p:spPr bwMode="auto">
            <a:xfrm>
              <a:off x="7512332" y="3092303"/>
              <a:ext cx="301559" cy="233309"/>
            </a:xfrm>
            <a:custGeom>
              <a:avLst/>
              <a:gdLst>
                <a:gd name="T0" fmla="*/ 114 w 190"/>
                <a:gd name="T1" fmla="*/ 6 h 147"/>
                <a:gd name="T2" fmla="*/ 120 w 190"/>
                <a:gd name="T3" fmla="*/ 13 h 147"/>
                <a:gd name="T4" fmla="*/ 148 w 190"/>
                <a:gd name="T5" fmla="*/ 22 h 147"/>
                <a:gd name="T6" fmla="*/ 154 w 190"/>
                <a:gd name="T7" fmla="*/ 18 h 147"/>
                <a:gd name="T8" fmla="*/ 171 w 190"/>
                <a:gd name="T9" fmla="*/ 26 h 147"/>
                <a:gd name="T10" fmla="*/ 189 w 190"/>
                <a:gd name="T11" fmla="*/ 24 h 147"/>
                <a:gd name="T12" fmla="*/ 190 w 190"/>
                <a:gd name="T13" fmla="*/ 35 h 147"/>
                <a:gd name="T14" fmla="*/ 176 w 190"/>
                <a:gd name="T15" fmla="*/ 47 h 147"/>
                <a:gd name="T16" fmla="*/ 156 w 190"/>
                <a:gd name="T17" fmla="*/ 52 h 147"/>
                <a:gd name="T18" fmla="*/ 154 w 190"/>
                <a:gd name="T19" fmla="*/ 58 h 147"/>
                <a:gd name="T20" fmla="*/ 145 w 190"/>
                <a:gd name="T21" fmla="*/ 68 h 147"/>
                <a:gd name="T22" fmla="*/ 139 w 190"/>
                <a:gd name="T23" fmla="*/ 83 h 147"/>
                <a:gd name="T24" fmla="*/ 145 w 190"/>
                <a:gd name="T25" fmla="*/ 95 h 147"/>
                <a:gd name="T26" fmla="*/ 136 w 190"/>
                <a:gd name="T27" fmla="*/ 103 h 147"/>
                <a:gd name="T28" fmla="*/ 133 w 190"/>
                <a:gd name="T29" fmla="*/ 115 h 147"/>
                <a:gd name="T30" fmla="*/ 121 w 190"/>
                <a:gd name="T31" fmla="*/ 119 h 147"/>
                <a:gd name="T32" fmla="*/ 110 w 190"/>
                <a:gd name="T33" fmla="*/ 134 h 147"/>
                <a:gd name="T34" fmla="*/ 90 w 190"/>
                <a:gd name="T35" fmla="*/ 134 h 147"/>
                <a:gd name="T36" fmla="*/ 75 w 190"/>
                <a:gd name="T37" fmla="*/ 134 h 147"/>
                <a:gd name="T38" fmla="*/ 65 w 190"/>
                <a:gd name="T39" fmla="*/ 140 h 147"/>
                <a:gd name="T40" fmla="*/ 59 w 190"/>
                <a:gd name="T41" fmla="*/ 147 h 147"/>
                <a:gd name="T42" fmla="*/ 50 w 190"/>
                <a:gd name="T43" fmla="*/ 146 h 147"/>
                <a:gd name="T44" fmla="*/ 45 w 190"/>
                <a:gd name="T45" fmla="*/ 139 h 147"/>
                <a:gd name="T46" fmla="*/ 41 w 190"/>
                <a:gd name="T47" fmla="*/ 129 h 147"/>
                <a:gd name="T48" fmla="*/ 27 w 190"/>
                <a:gd name="T49" fmla="*/ 126 h 147"/>
                <a:gd name="T50" fmla="*/ 25 w 190"/>
                <a:gd name="T51" fmla="*/ 119 h 147"/>
                <a:gd name="T52" fmla="*/ 31 w 190"/>
                <a:gd name="T53" fmla="*/ 112 h 147"/>
                <a:gd name="T54" fmla="*/ 33 w 190"/>
                <a:gd name="T55" fmla="*/ 107 h 147"/>
                <a:gd name="T56" fmla="*/ 28 w 190"/>
                <a:gd name="T57" fmla="*/ 101 h 147"/>
                <a:gd name="T58" fmla="*/ 33 w 190"/>
                <a:gd name="T59" fmla="*/ 89 h 147"/>
                <a:gd name="T60" fmla="*/ 27 w 190"/>
                <a:gd name="T61" fmla="*/ 78 h 147"/>
                <a:gd name="T62" fmla="*/ 34 w 190"/>
                <a:gd name="T63" fmla="*/ 76 h 147"/>
                <a:gd name="T64" fmla="*/ 35 w 190"/>
                <a:gd name="T65" fmla="*/ 67 h 147"/>
                <a:gd name="T66" fmla="*/ 37 w 190"/>
                <a:gd name="T67" fmla="*/ 64 h 147"/>
                <a:gd name="T68" fmla="*/ 38 w 190"/>
                <a:gd name="T69" fmla="*/ 49 h 147"/>
                <a:gd name="T70" fmla="*/ 45 w 190"/>
                <a:gd name="T71" fmla="*/ 44 h 147"/>
                <a:gd name="T72" fmla="*/ 42 w 190"/>
                <a:gd name="T73" fmla="*/ 35 h 147"/>
                <a:gd name="T74" fmla="*/ 32 w 190"/>
                <a:gd name="T75" fmla="*/ 35 h 147"/>
                <a:gd name="T76" fmla="*/ 30 w 190"/>
                <a:gd name="T77" fmla="*/ 37 h 147"/>
                <a:gd name="T78" fmla="*/ 21 w 190"/>
                <a:gd name="T79" fmla="*/ 37 h 147"/>
                <a:gd name="T80" fmla="*/ 17 w 190"/>
                <a:gd name="T81" fmla="*/ 27 h 147"/>
                <a:gd name="T82" fmla="*/ 10 w 190"/>
                <a:gd name="T83" fmla="*/ 30 h 147"/>
                <a:gd name="T84" fmla="*/ 5 w 190"/>
                <a:gd name="T85" fmla="*/ 35 h 147"/>
                <a:gd name="T86" fmla="*/ 6 w 190"/>
                <a:gd name="T87" fmla="*/ 21 h 147"/>
                <a:gd name="T88" fmla="*/ 0 w 190"/>
                <a:gd name="T89" fmla="*/ 14 h 147"/>
                <a:gd name="T90" fmla="*/ 22 w 190"/>
                <a:gd name="T91" fmla="*/ 0 h 147"/>
                <a:gd name="T92" fmla="*/ 41 w 190"/>
                <a:gd name="T93" fmla="*/ 3 h 147"/>
                <a:gd name="T94" fmla="*/ 61 w 190"/>
                <a:gd name="T95" fmla="*/ 3 h 147"/>
                <a:gd name="T96" fmla="*/ 77 w 190"/>
                <a:gd name="T97" fmla="*/ 6 h 147"/>
                <a:gd name="T98" fmla="*/ 90 w 190"/>
                <a:gd name="T99" fmla="*/ 5 h 147"/>
                <a:gd name="T100" fmla="*/ 114 w 190"/>
                <a:gd name="T101" fmla="*/ 6 h 147"/>
                <a:gd name="T102" fmla="*/ 114 w 190"/>
                <a:gd name="T103"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47">
                  <a:moveTo>
                    <a:pt x="114" y="6"/>
                  </a:moveTo>
                  <a:lnTo>
                    <a:pt x="120" y="13"/>
                  </a:lnTo>
                  <a:lnTo>
                    <a:pt x="148" y="22"/>
                  </a:lnTo>
                  <a:lnTo>
                    <a:pt x="154" y="18"/>
                  </a:lnTo>
                  <a:lnTo>
                    <a:pt x="171" y="26"/>
                  </a:lnTo>
                  <a:lnTo>
                    <a:pt x="189" y="24"/>
                  </a:lnTo>
                  <a:lnTo>
                    <a:pt x="190" y="35"/>
                  </a:lnTo>
                  <a:lnTo>
                    <a:pt x="176" y="47"/>
                  </a:lnTo>
                  <a:lnTo>
                    <a:pt x="156" y="52"/>
                  </a:lnTo>
                  <a:lnTo>
                    <a:pt x="154" y="58"/>
                  </a:lnTo>
                  <a:lnTo>
                    <a:pt x="145" y="68"/>
                  </a:lnTo>
                  <a:lnTo>
                    <a:pt x="139" y="83"/>
                  </a:lnTo>
                  <a:lnTo>
                    <a:pt x="145" y="95"/>
                  </a:lnTo>
                  <a:lnTo>
                    <a:pt x="136" y="103"/>
                  </a:lnTo>
                  <a:lnTo>
                    <a:pt x="133" y="115"/>
                  </a:lnTo>
                  <a:lnTo>
                    <a:pt x="121" y="119"/>
                  </a:lnTo>
                  <a:lnTo>
                    <a:pt x="110" y="134"/>
                  </a:lnTo>
                  <a:lnTo>
                    <a:pt x="90" y="134"/>
                  </a:lnTo>
                  <a:lnTo>
                    <a:pt x="75" y="134"/>
                  </a:lnTo>
                  <a:lnTo>
                    <a:pt x="65" y="140"/>
                  </a:lnTo>
                  <a:lnTo>
                    <a:pt x="59" y="147"/>
                  </a:lnTo>
                  <a:lnTo>
                    <a:pt x="50" y="146"/>
                  </a:lnTo>
                  <a:lnTo>
                    <a:pt x="45" y="139"/>
                  </a:lnTo>
                  <a:lnTo>
                    <a:pt x="41" y="129"/>
                  </a:lnTo>
                  <a:lnTo>
                    <a:pt x="27" y="126"/>
                  </a:lnTo>
                  <a:lnTo>
                    <a:pt x="25" y="119"/>
                  </a:lnTo>
                  <a:lnTo>
                    <a:pt x="31" y="112"/>
                  </a:lnTo>
                  <a:lnTo>
                    <a:pt x="33" y="107"/>
                  </a:lnTo>
                  <a:lnTo>
                    <a:pt x="28" y="101"/>
                  </a:lnTo>
                  <a:lnTo>
                    <a:pt x="33" y="89"/>
                  </a:lnTo>
                  <a:lnTo>
                    <a:pt x="27" y="78"/>
                  </a:lnTo>
                  <a:lnTo>
                    <a:pt x="34" y="76"/>
                  </a:lnTo>
                  <a:lnTo>
                    <a:pt x="35" y="67"/>
                  </a:lnTo>
                  <a:lnTo>
                    <a:pt x="37" y="64"/>
                  </a:lnTo>
                  <a:lnTo>
                    <a:pt x="38" y="49"/>
                  </a:lnTo>
                  <a:lnTo>
                    <a:pt x="45" y="44"/>
                  </a:lnTo>
                  <a:lnTo>
                    <a:pt x="42" y="35"/>
                  </a:lnTo>
                  <a:lnTo>
                    <a:pt x="32" y="35"/>
                  </a:lnTo>
                  <a:lnTo>
                    <a:pt x="30" y="37"/>
                  </a:lnTo>
                  <a:lnTo>
                    <a:pt x="21" y="37"/>
                  </a:lnTo>
                  <a:lnTo>
                    <a:pt x="17" y="27"/>
                  </a:lnTo>
                  <a:lnTo>
                    <a:pt x="10" y="30"/>
                  </a:lnTo>
                  <a:lnTo>
                    <a:pt x="5" y="35"/>
                  </a:lnTo>
                  <a:lnTo>
                    <a:pt x="6" y="21"/>
                  </a:lnTo>
                  <a:lnTo>
                    <a:pt x="0" y="14"/>
                  </a:lnTo>
                  <a:lnTo>
                    <a:pt x="22" y="0"/>
                  </a:lnTo>
                  <a:lnTo>
                    <a:pt x="41" y="3"/>
                  </a:lnTo>
                  <a:lnTo>
                    <a:pt x="61" y="3"/>
                  </a:lnTo>
                  <a:lnTo>
                    <a:pt x="77" y="6"/>
                  </a:lnTo>
                  <a:lnTo>
                    <a:pt x="90" y="5"/>
                  </a:lnTo>
                  <a:lnTo>
                    <a:pt x="114" y="6"/>
                  </a:lnTo>
                  <a:lnTo>
                    <a:pt x="114"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3" name="Freeform 246">
              <a:extLst>
                <a:ext uri="{FF2B5EF4-FFF2-40B4-BE49-F238E27FC236}">
                  <a16:creationId xmlns:a16="http://schemas.microsoft.com/office/drawing/2014/main" id="{0E439737-82F0-6BE5-05E9-5FDF15CAE250}"/>
                </a:ext>
              </a:extLst>
            </p:cNvPr>
            <p:cNvSpPr>
              <a:spLocks/>
            </p:cNvSpPr>
            <p:nvPr/>
          </p:nvSpPr>
          <p:spPr bwMode="auto">
            <a:xfrm>
              <a:off x="7947212" y="3114522"/>
              <a:ext cx="25395" cy="47614"/>
            </a:xfrm>
            <a:custGeom>
              <a:avLst/>
              <a:gdLst>
                <a:gd name="T0" fmla="*/ 16 w 16"/>
                <a:gd name="T1" fmla="*/ 16 h 30"/>
                <a:gd name="T2" fmla="*/ 11 w 16"/>
                <a:gd name="T3" fmla="*/ 30 h 30"/>
                <a:gd name="T4" fmla="*/ 4 w 16"/>
                <a:gd name="T5" fmla="*/ 26 h 30"/>
                <a:gd name="T6" fmla="*/ 0 w 16"/>
                <a:gd name="T7" fmla="*/ 14 h 30"/>
                <a:gd name="T8" fmla="*/ 3 w 16"/>
                <a:gd name="T9" fmla="*/ 7 h 30"/>
                <a:gd name="T10" fmla="*/ 12 w 16"/>
                <a:gd name="T11" fmla="*/ 0 h 30"/>
                <a:gd name="T12" fmla="*/ 16 w 16"/>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16" h="30">
                  <a:moveTo>
                    <a:pt x="16" y="16"/>
                  </a:moveTo>
                  <a:lnTo>
                    <a:pt x="11" y="30"/>
                  </a:lnTo>
                  <a:lnTo>
                    <a:pt x="4" y="26"/>
                  </a:lnTo>
                  <a:lnTo>
                    <a:pt x="0" y="14"/>
                  </a:lnTo>
                  <a:lnTo>
                    <a:pt x="3" y="7"/>
                  </a:lnTo>
                  <a:lnTo>
                    <a:pt x="12" y="0"/>
                  </a:lnTo>
                  <a:lnTo>
                    <a:pt x="16" y="1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4" name="Freeform 247">
              <a:extLst>
                <a:ext uri="{FF2B5EF4-FFF2-40B4-BE49-F238E27FC236}">
                  <a16:creationId xmlns:a16="http://schemas.microsoft.com/office/drawing/2014/main" id="{D1E60128-7A96-7B78-75E8-D76448212DB6}"/>
                </a:ext>
              </a:extLst>
            </p:cNvPr>
            <p:cNvSpPr>
              <a:spLocks/>
            </p:cNvSpPr>
            <p:nvPr/>
          </p:nvSpPr>
          <p:spPr bwMode="auto">
            <a:xfrm>
              <a:off x="7632956" y="2874864"/>
              <a:ext cx="295211" cy="258703"/>
            </a:xfrm>
            <a:custGeom>
              <a:avLst/>
              <a:gdLst>
                <a:gd name="T0" fmla="*/ 151 w 186"/>
                <a:gd name="T1" fmla="*/ 29 h 163"/>
                <a:gd name="T2" fmla="*/ 154 w 186"/>
                <a:gd name="T3" fmla="*/ 31 h 163"/>
                <a:gd name="T4" fmla="*/ 158 w 186"/>
                <a:gd name="T5" fmla="*/ 31 h 163"/>
                <a:gd name="T6" fmla="*/ 165 w 186"/>
                <a:gd name="T7" fmla="*/ 35 h 163"/>
                <a:gd name="T8" fmla="*/ 186 w 186"/>
                <a:gd name="T9" fmla="*/ 39 h 163"/>
                <a:gd name="T10" fmla="*/ 179 w 186"/>
                <a:gd name="T11" fmla="*/ 52 h 163"/>
                <a:gd name="T12" fmla="*/ 178 w 186"/>
                <a:gd name="T13" fmla="*/ 65 h 163"/>
                <a:gd name="T14" fmla="*/ 174 w 186"/>
                <a:gd name="T15" fmla="*/ 68 h 163"/>
                <a:gd name="T16" fmla="*/ 167 w 186"/>
                <a:gd name="T17" fmla="*/ 66 h 163"/>
                <a:gd name="T18" fmla="*/ 168 w 186"/>
                <a:gd name="T19" fmla="*/ 71 h 163"/>
                <a:gd name="T20" fmla="*/ 157 w 186"/>
                <a:gd name="T21" fmla="*/ 81 h 163"/>
                <a:gd name="T22" fmla="*/ 157 w 186"/>
                <a:gd name="T23" fmla="*/ 90 h 163"/>
                <a:gd name="T24" fmla="*/ 164 w 186"/>
                <a:gd name="T25" fmla="*/ 87 h 163"/>
                <a:gd name="T26" fmla="*/ 170 w 186"/>
                <a:gd name="T27" fmla="*/ 95 h 163"/>
                <a:gd name="T28" fmla="*/ 169 w 186"/>
                <a:gd name="T29" fmla="*/ 100 h 163"/>
                <a:gd name="T30" fmla="*/ 174 w 186"/>
                <a:gd name="T31" fmla="*/ 107 h 163"/>
                <a:gd name="T32" fmla="*/ 168 w 186"/>
                <a:gd name="T33" fmla="*/ 113 h 163"/>
                <a:gd name="T34" fmla="*/ 173 w 186"/>
                <a:gd name="T35" fmla="*/ 127 h 163"/>
                <a:gd name="T36" fmla="*/ 182 w 186"/>
                <a:gd name="T37" fmla="*/ 130 h 163"/>
                <a:gd name="T38" fmla="*/ 180 w 186"/>
                <a:gd name="T39" fmla="*/ 138 h 163"/>
                <a:gd name="T40" fmla="*/ 167 w 186"/>
                <a:gd name="T41" fmla="*/ 149 h 163"/>
                <a:gd name="T42" fmla="*/ 137 w 186"/>
                <a:gd name="T43" fmla="*/ 143 h 163"/>
                <a:gd name="T44" fmla="*/ 114 w 186"/>
                <a:gd name="T45" fmla="*/ 149 h 163"/>
                <a:gd name="T46" fmla="*/ 113 w 186"/>
                <a:gd name="T47" fmla="*/ 161 h 163"/>
                <a:gd name="T48" fmla="*/ 95 w 186"/>
                <a:gd name="T49" fmla="*/ 163 h 163"/>
                <a:gd name="T50" fmla="*/ 78 w 186"/>
                <a:gd name="T51" fmla="*/ 155 h 163"/>
                <a:gd name="T52" fmla="*/ 72 w 186"/>
                <a:gd name="T53" fmla="*/ 159 h 163"/>
                <a:gd name="T54" fmla="*/ 44 w 186"/>
                <a:gd name="T55" fmla="*/ 150 h 163"/>
                <a:gd name="T56" fmla="*/ 38 w 186"/>
                <a:gd name="T57" fmla="*/ 143 h 163"/>
                <a:gd name="T58" fmla="*/ 46 w 186"/>
                <a:gd name="T59" fmla="*/ 132 h 163"/>
                <a:gd name="T60" fmla="*/ 49 w 186"/>
                <a:gd name="T61" fmla="*/ 95 h 163"/>
                <a:gd name="T62" fmla="*/ 34 w 186"/>
                <a:gd name="T63" fmla="*/ 75 h 163"/>
                <a:gd name="T64" fmla="*/ 23 w 186"/>
                <a:gd name="T65" fmla="*/ 66 h 163"/>
                <a:gd name="T66" fmla="*/ 1 w 186"/>
                <a:gd name="T67" fmla="*/ 58 h 163"/>
                <a:gd name="T68" fmla="*/ 0 w 186"/>
                <a:gd name="T69" fmla="*/ 45 h 163"/>
                <a:gd name="T70" fmla="*/ 19 w 186"/>
                <a:gd name="T71" fmla="*/ 41 h 163"/>
                <a:gd name="T72" fmla="*/ 43 w 186"/>
                <a:gd name="T73" fmla="*/ 46 h 163"/>
                <a:gd name="T74" fmla="*/ 39 w 186"/>
                <a:gd name="T75" fmla="*/ 25 h 163"/>
                <a:gd name="T76" fmla="*/ 53 w 186"/>
                <a:gd name="T77" fmla="*/ 32 h 163"/>
                <a:gd name="T78" fmla="*/ 87 w 186"/>
                <a:gd name="T79" fmla="*/ 18 h 163"/>
                <a:gd name="T80" fmla="*/ 91 w 186"/>
                <a:gd name="T81" fmla="*/ 3 h 163"/>
                <a:gd name="T82" fmla="*/ 103 w 186"/>
                <a:gd name="T83" fmla="*/ 0 h 163"/>
                <a:gd name="T84" fmla="*/ 106 w 186"/>
                <a:gd name="T85" fmla="*/ 6 h 163"/>
                <a:gd name="T86" fmla="*/ 112 w 186"/>
                <a:gd name="T87" fmla="*/ 6 h 163"/>
                <a:gd name="T88" fmla="*/ 120 w 186"/>
                <a:gd name="T89" fmla="*/ 14 h 163"/>
                <a:gd name="T90" fmla="*/ 130 w 186"/>
                <a:gd name="T91" fmla="*/ 22 h 163"/>
                <a:gd name="T92" fmla="*/ 137 w 186"/>
                <a:gd name="T93" fmla="*/ 20 h 163"/>
                <a:gd name="T94" fmla="*/ 151 w 186"/>
                <a:gd name="T95" fmla="*/ 2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63">
                  <a:moveTo>
                    <a:pt x="151" y="29"/>
                  </a:moveTo>
                  <a:lnTo>
                    <a:pt x="154" y="31"/>
                  </a:lnTo>
                  <a:lnTo>
                    <a:pt x="158" y="31"/>
                  </a:lnTo>
                  <a:lnTo>
                    <a:pt x="165" y="35"/>
                  </a:lnTo>
                  <a:lnTo>
                    <a:pt x="186" y="39"/>
                  </a:lnTo>
                  <a:lnTo>
                    <a:pt x="179" y="52"/>
                  </a:lnTo>
                  <a:lnTo>
                    <a:pt x="178" y="65"/>
                  </a:lnTo>
                  <a:lnTo>
                    <a:pt x="174" y="68"/>
                  </a:lnTo>
                  <a:lnTo>
                    <a:pt x="167" y="66"/>
                  </a:lnTo>
                  <a:lnTo>
                    <a:pt x="168" y="71"/>
                  </a:lnTo>
                  <a:lnTo>
                    <a:pt x="157" y="81"/>
                  </a:lnTo>
                  <a:lnTo>
                    <a:pt x="157" y="90"/>
                  </a:lnTo>
                  <a:lnTo>
                    <a:pt x="164" y="87"/>
                  </a:lnTo>
                  <a:lnTo>
                    <a:pt x="170" y="95"/>
                  </a:lnTo>
                  <a:lnTo>
                    <a:pt x="169" y="100"/>
                  </a:lnTo>
                  <a:lnTo>
                    <a:pt x="174" y="107"/>
                  </a:lnTo>
                  <a:lnTo>
                    <a:pt x="168" y="113"/>
                  </a:lnTo>
                  <a:lnTo>
                    <a:pt x="173" y="127"/>
                  </a:lnTo>
                  <a:lnTo>
                    <a:pt x="182" y="130"/>
                  </a:lnTo>
                  <a:lnTo>
                    <a:pt x="180" y="138"/>
                  </a:lnTo>
                  <a:lnTo>
                    <a:pt x="167" y="149"/>
                  </a:lnTo>
                  <a:lnTo>
                    <a:pt x="137" y="143"/>
                  </a:lnTo>
                  <a:lnTo>
                    <a:pt x="114" y="149"/>
                  </a:lnTo>
                  <a:lnTo>
                    <a:pt x="113" y="161"/>
                  </a:lnTo>
                  <a:lnTo>
                    <a:pt x="95" y="163"/>
                  </a:lnTo>
                  <a:lnTo>
                    <a:pt x="78" y="155"/>
                  </a:lnTo>
                  <a:lnTo>
                    <a:pt x="72" y="159"/>
                  </a:lnTo>
                  <a:lnTo>
                    <a:pt x="44" y="150"/>
                  </a:lnTo>
                  <a:lnTo>
                    <a:pt x="38" y="143"/>
                  </a:lnTo>
                  <a:lnTo>
                    <a:pt x="46" y="132"/>
                  </a:lnTo>
                  <a:lnTo>
                    <a:pt x="49" y="95"/>
                  </a:lnTo>
                  <a:lnTo>
                    <a:pt x="34" y="75"/>
                  </a:lnTo>
                  <a:lnTo>
                    <a:pt x="23" y="66"/>
                  </a:lnTo>
                  <a:lnTo>
                    <a:pt x="1" y="58"/>
                  </a:lnTo>
                  <a:lnTo>
                    <a:pt x="0" y="45"/>
                  </a:lnTo>
                  <a:lnTo>
                    <a:pt x="19" y="41"/>
                  </a:lnTo>
                  <a:lnTo>
                    <a:pt x="43" y="46"/>
                  </a:lnTo>
                  <a:lnTo>
                    <a:pt x="39" y="25"/>
                  </a:lnTo>
                  <a:lnTo>
                    <a:pt x="53" y="32"/>
                  </a:lnTo>
                  <a:lnTo>
                    <a:pt x="87" y="18"/>
                  </a:lnTo>
                  <a:lnTo>
                    <a:pt x="91" y="3"/>
                  </a:lnTo>
                  <a:lnTo>
                    <a:pt x="103" y="0"/>
                  </a:lnTo>
                  <a:lnTo>
                    <a:pt x="106" y="6"/>
                  </a:lnTo>
                  <a:lnTo>
                    <a:pt x="112" y="6"/>
                  </a:lnTo>
                  <a:lnTo>
                    <a:pt x="120" y="14"/>
                  </a:lnTo>
                  <a:lnTo>
                    <a:pt x="130" y="22"/>
                  </a:lnTo>
                  <a:lnTo>
                    <a:pt x="137" y="20"/>
                  </a:lnTo>
                  <a:lnTo>
                    <a:pt x="151" y="29"/>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5" name="Freeform 248">
              <a:extLst>
                <a:ext uri="{FF2B5EF4-FFF2-40B4-BE49-F238E27FC236}">
                  <a16:creationId xmlns:a16="http://schemas.microsoft.com/office/drawing/2014/main" id="{A0FF6114-6EAD-562E-14CD-F53D40411B4B}"/>
                </a:ext>
              </a:extLst>
            </p:cNvPr>
            <p:cNvSpPr>
              <a:spLocks/>
            </p:cNvSpPr>
            <p:nvPr/>
          </p:nvSpPr>
          <p:spPr bwMode="auto">
            <a:xfrm>
              <a:off x="4685609" y="2925652"/>
              <a:ext cx="1455420" cy="728497"/>
            </a:xfrm>
            <a:custGeom>
              <a:avLst/>
              <a:gdLst>
                <a:gd name="T0" fmla="*/ 554 w 917"/>
                <a:gd name="T1" fmla="*/ 49 h 459"/>
                <a:gd name="T2" fmla="*/ 621 w 917"/>
                <a:gd name="T3" fmla="*/ 35 h 459"/>
                <a:gd name="T4" fmla="*/ 657 w 917"/>
                <a:gd name="T5" fmla="*/ 48 h 459"/>
                <a:gd name="T6" fmla="*/ 657 w 917"/>
                <a:gd name="T7" fmla="*/ 64 h 459"/>
                <a:gd name="T8" fmla="*/ 607 w 917"/>
                <a:gd name="T9" fmla="*/ 80 h 459"/>
                <a:gd name="T10" fmla="*/ 604 w 917"/>
                <a:gd name="T11" fmla="*/ 91 h 459"/>
                <a:gd name="T12" fmla="*/ 582 w 917"/>
                <a:gd name="T13" fmla="*/ 134 h 459"/>
                <a:gd name="T14" fmla="*/ 597 w 917"/>
                <a:gd name="T15" fmla="*/ 140 h 459"/>
                <a:gd name="T16" fmla="*/ 624 w 917"/>
                <a:gd name="T17" fmla="*/ 89 h 459"/>
                <a:gd name="T18" fmla="*/ 647 w 917"/>
                <a:gd name="T19" fmla="*/ 74 h 459"/>
                <a:gd name="T20" fmla="*/ 665 w 917"/>
                <a:gd name="T21" fmla="*/ 95 h 459"/>
                <a:gd name="T22" fmla="*/ 673 w 917"/>
                <a:gd name="T23" fmla="*/ 101 h 459"/>
                <a:gd name="T24" fmla="*/ 644 w 917"/>
                <a:gd name="T25" fmla="*/ 143 h 459"/>
                <a:gd name="T26" fmla="*/ 691 w 917"/>
                <a:gd name="T27" fmla="*/ 138 h 459"/>
                <a:gd name="T28" fmla="*/ 731 w 917"/>
                <a:gd name="T29" fmla="*/ 111 h 459"/>
                <a:gd name="T30" fmla="*/ 770 w 917"/>
                <a:gd name="T31" fmla="*/ 98 h 459"/>
                <a:gd name="T32" fmla="*/ 851 w 917"/>
                <a:gd name="T33" fmla="*/ 77 h 459"/>
                <a:gd name="T34" fmla="*/ 898 w 917"/>
                <a:gd name="T35" fmla="*/ 36 h 459"/>
                <a:gd name="T36" fmla="*/ 915 w 917"/>
                <a:gd name="T37" fmla="*/ 79 h 459"/>
                <a:gd name="T38" fmla="*/ 849 w 917"/>
                <a:gd name="T39" fmla="*/ 117 h 459"/>
                <a:gd name="T40" fmla="*/ 851 w 917"/>
                <a:gd name="T41" fmla="*/ 135 h 459"/>
                <a:gd name="T42" fmla="*/ 820 w 917"/>
                <a:gd name="T43" fmla="*/ 151 h 459"/>
                <a:gd name="T44" fmla="*/ 816 w 917"/>
                <a:gd name="T45" fmla="*/ 158 h 459"/>
                <a:gd name="T46" fmla="*/ 782 w 917"/>
                <a:gd name="T47" fmla="*/ 168 h 459"/>
                <a:gd name="T48" fmla="*/ 753 w 917"/>
                <a:gd name="T49" fmla="*/ 185 h 459"/>
                <a:gd name="T50" fmla="*/ 734 w 917"/>
                <a:gd name="T51" fmla="*/ 228 h 459"/>
                <a:gd name="T52" fmla="*/ 732 w 917"/>
                <a:gd name="T53" fmla="*/ 200 h 459"/>
                <a:gd name="T54" fmla="*/ 731 w 917"/>
                <a:gd name="T55" fmla="*/ 234 h 459"/>
                <a:gd name="T56" fmla="*/ 684 w 917"/>
                <a:gd name="T57" fmla="*/ 291 h 459"/>
                <a:gd name="T58" fmla="*/ 630 w 917"/>
                <a:gd name="T59" fmla="*/ 327 h 459"/>
                <a:gd name="T60" fmla="*/ 620 w 917"/>
                <a:gd name="T61" fmla="*/ 394 h 459"/>
                <a:gd name="T62" fmla="*/ 611 w 917"/>
                <a:gd name="T63" fmla="*/ 457 h 459"/>
                <a:gd name="T64" fmla="*/ 586 w 917"/>
                <a:gd name="T65" fmla="*/ 428 h 459"/>
                <a:gd name="T66" fmla="*/ 574 w 917"/>
                <a:gd name="T67" fmla="*/ 366 h 459"/>
                <a:gd name="T68" fmla="*/ 534 w 917"/>
                <a:gd name="T69" fmla="*/ 357 h 459"/>
                <a:gd name="T70" fmla="*/ 483 w 917"/>
                <a:gd name="T71" fmla="*/ 368 h 459"/>
                <a:gd name="T72" fmla="*/ 467 w 917"/>
                <a:gd name="T73" fmla="*/ 383 h 459"/>
                <a:gd name="T74" fmla="*/ 410 w 917"/>
                <a:gd name="T75" fmla="*/ 371 h 459"/>
                <a:gd name="T76" fmla="*/ 343 w 917"/>
                <a:gd name="T77" fmla="*/ 415 h 459"/>
                <a:gd name="T78" fmla="*/ 323 w 917"/>
                <a:gd name="T79" fmla="*/ 440 h 459"/>
                <a:gd name="T80" fmla="*/ 299 w 917"/>
                <a:gd name="T81" fmla="*/ 390 h 459"/>
                <a:gd name="T82" fmla="*/ 245 w 917"/>
                <a:gd name="T83" fmla="*/ 380 h 459"/>
                <a:gd name="T84" fmla="*/ 221 w 917"/>
                <a:gd name="T85" fmla="*/ 339 h 459"/>
                <a:gd name="T86" fmla="*/ 143 w 917"/>
                <a:gd name="T87" fmla="*/ 340 h 459"/>
                <a:gd name="T88" fmla="*/ 52 w 917"/>
                <a:gd name="T89" fmla="*/ 317 h 459"/>
                <a:gd name="T90" fmla="*/ 32 w 917"/>
                <a:gd name="T91" fmla="*/ 288 h 459"/>
                <a:gd name="T92" fmla="*/ 7 w 917"/>
                <a:gd name="T93" fmla="*/ 248 h 459"/>
                <a:gd name="T94" fmla="*/ 5 w 917"/>
                <a:gd name="T95" fmla="*/ 180 h 459"/>
                <a:gd name="T96" fmla="*/ 42 w 917"/>
                <a:gd name="T97" fmla="*/ 106 h 459"/>
                <a:gd name="T98" fmla="*/ 85 w 917"/>
                <a:gd name="T99" fmla="*/ 23 h 459"/>
                <a:gd name="T100" fmla="*/ 117 w 917"/>
                <a:gd name="T101" fmla="*/ 23 h 459"/>
                <a:gd name="T102" fmla="*/ 266 w 917"/>
                <a:gd name="T103" fmla="*/ 7 h 459"/>
                <a:gd name="T104" fmla="*/ 497 w 917"/>
                <a:gd name="T105" fmla="*/ 7 h 459"/>
                <a:gd name="T106" fmla="*/ 537 w 917"/>
                <a:gd name="T107" fmla="*/ 13 h 459"/>
                <a:gd name="T108" fmla="*/ 601 w 917"/>
                <a:gd name="T109" fmla="*/ 26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7" h="459">
                  <a:moveTo>
                    <a:pt x="601" y="26"/>
                  </a:moveTo>
                  <a:lnTo>
                    <a:pt x="583" y="31"/>
                  </a:lnTo>
                  <a:lnTo>
                    <a:pt x="569" y="39"/>
                  </a:lnTo>
                  <a:lnTo>
                    <a:pt x="555" y="47"/>
                  </a:lnTo>
                  <a:lnTo>
                    <a:pt x="554" y="49"/>
                  </a:lnTo>
                  <a:lnTo>
                    <a:pt x="571" y="46"/>
                  </a:lnTo>
                  <a:lnTo>
                    <a:pt x="577" y="52"/>
                  </a:lnTo>
                  <a:lnTo>
                    <a:pt x="591" y="48"/>
                  </a:lnTo>
                  <a:lnTo>
                    <a:pt x="605" y="41"/>
                  </a:lnTo>
                  <a:lnTo>
                    <a:pt x="621" y="35"/>
                  </a:lnTo>
                  <a:lnTo>
                    <a:pt x="612" y="45"/>
                  </a:lnTo>
                  <a:lnTo>
                    <a:pt x="620" y="47"/>
                  </a:lnTo>
                  <a:lnTo>
                    <a:pt x="627" y="54"/>
                  </a:lnTo>
                  <a:lnTo>
                    <a:pt x="642" y="50"/>
                  </a:lnTo>
                  <a:lnTo>
                    <a:pt x="657" y="48"/>
                  </a:lnTo>
                  <a:lnTo>
                    <a:pt x="658" y="54"/>
                  </a:lnTo>
                  <a:lnTo>
                    <a:pt x="662" y="54"/>
                  </a:lnTo>
                  <a:lnTo>
                    <a:pt x="666" y="55"/>
                  </a:lnTo>
                  <a:lnTo>
                    <a:pt x="671" y="63"/>
                  </a:lnTo>
                  <a:lnTo>
                    <a:pt x="657" y="64"/>
                  </a:lnTo>
                  <a:lnTo>
                    <a:pt x="656" y="64"/>
                  </a:lnTo>
                  <a:lnTo>
                    <a:pt x="645" y="63"/>
                  </a:lnTo>
                  <a:lnTo>
                    <a:pt x="632" y="66"/>
                  </a:lnTo>
                  <a:lnTo>
                    <a:pt x="621" y="68"/>
                  </a:lnTo>
                  <a:lnTo>
                    <a:pt x="607" y="80"/>
                  </a:lnTo>
                  <a:lnTo>
                    <a:pt x="598" y="86"/>
                  </a:lnTo>
                  <a:lnTo>
                    <a:pt x="600" y="88"/>
                  </a:lnTo>
                  <a:lnTo>
                    <a:pt x="616" y="77"/>
                  </a:lnTo>
                  <a:lnTo>
                    <a:pt x="617" y="77"/>
                  </a:lnTo>
                  <a:lnTo>
                    <a:pt x="604" y="91"/>
                  </a:lnTo>
                  <a:lnTo>
                    <a:pt x="595" y="104"/>
                  </a:lnTo>
                  <a:lnTo>
                    <a:pt x="588" y="114"/>
                  </a:lnTo>
                  <a:lnTo>
                    <a:pt x="586" y="124"/>
                  </a:lnTo>
                  <a:lnTo>
                    <a:pt x="583" y="128"/>
                  </a:lnTo>
                  <a:lnTo>
                    <a:pt x="582" y="134"/>
                  </a:lnTo>
                  <a:lnTo>
                    <a:pt x="582" y="143"/>
                  </a:lnTo>
                  <a:lnTo>
                    <a:pt x="583" y="145"/>
                  </a:lnTo>
                  <a:lnTo>
                    <a:pt x="588" y="144"/>
                  </a:lnTo>
                  <a:lnTo>
                    <a:pt x="593" y="143"/>
                  </a:lnTo>
                  <a:lnTo>
                    <a:pt x="597" y="140"/>
                  </a:lnTo>
                  <a:lnTo>
                    <a:pt x="607" y="131"/>
                  </a:lnTo>
                  <a:lnTo>
                    <a:pt x="612" y="118"/>
                  </a:lnTo>
                  <a:lnTo>
                    <a:pt x="612" y="107"/>
                  </a:lnTo>
                  <a:lnTo>
                    <a:pt x="616" y="99"/>
                  </a:lnTo>
                  <a:lnTo>
                    <a:pt x="624" y="89"/>
                  </a:lnTo>
                  <a:lnTo>
                    <a:pt x="630" y="83"/>
                  </a:lnTo>
                  <a:lnTo>
                    <a:pt x="638" y="79"/>
                  </a:lnTo>
                  <a:lnTo>
                    <a:pt x="637" y="85"/>
                  </a:lnTo>
                  <a:lnTo>
                    <a:pt x="643" y="76"/>
                  </a:lnTo>
                  <a:lnTo>
                    <a:pt x="647" y="74"/>
                  </a:lnTo>
                  <a:lnTo>
                    <a:pt x="652" y="67"/>
                  </a:lnTo>
                  <a:lnTo>
                    <a:pt x="663" y="71"/>
                  </a:lnTo>
                  <a:lnTo>
                    <a:pt x="672" y="77"/>
                  </a:lnTo>
                  <a:lnTo>
                    <a:pt x="669" y="86"/>
                  </a:lnTo>
                  <a:lnTo>
                    <a:pt x="665" y="95"/>
                  </a:lnTo>
                  <a:lnTo>
                    <a:pt x="654" y="103"/>
                  </a:lnTo>
                  <a:lnTo>
                    <a:pt x="652" y="107"/>
                  </a:lnTo>
                  <a:lnTo>
                    <a:pt x="655" y="107"/>
                  </a:lnTo>
                  <a:lnTo>
                    <a:pt x="668" y="99"/>
                  </a:lnTo>
                  <a:lnTo>
                    <a:pt x="673" y="101"/>
                  </a:lnTo>
                  <a:lnTo>
                    <a:pt x="671" y="111"/>
                  </a:lnTo>
                  <a:lnTo>
                    <a:pt x="669" y="120"/>
                  </a:lnTo>
                  <a:lnTo>
                    <a:pt x="658" y="130"/>
                  </a:lnTo>
                  <a:lnTo>
                    <a:pt x="652" y="137"/>
                  </a:lnTo>
                  <a:lnTo>
                    <a:pt x="644" y="143"/>
                  </a:lnTo>
                  <a:lnTo>
                    <a:pt x="652" y="147"/>
                  </a:lnTo>
                  <a:lnTo>
                    <a:pt x="659" y="148"/>
                  </a:lnTo>
                  <a:lnTo>
                    <a:pt x="671" y="145"/>
                  </a:lnTo>
                  <a:lnTo>
                    <a:pt x="682" y="141"/>
                  </a:lnTo>
                  <a:lnTo>
                    <a:pt x="691" y="138"/>
                  </a:lnTo>
                  <a:lnTo>
                    <a:pt x="705" y="133"/>
                  </a:lnTo>
                  <a:lnTo>
                    <a:pt x="722" y="122"/>
                  </a:lnTo>
                  <a:lnTo>
                    <a:pt x="722" y="120"/>
                  </a:lnTo>
                  <a:lnTo>
                    <a:pt x="723" y="114"/>
                  </a:lnTo>
                  <a:lnTo>
                    <a:pt x="731" y="111"/>
                  </a:lnTo>
                  <a:lnTo>
                    <a:pt x="743" y="113"/>
                  </a:lnTo>
                  <a:lnTo>
                    <a:pt x="755" y="114"/>
                  </a:lnTo>
                  <a:lnTo>
                    <a:pt x="768" y="108"/>
                  </a:lnTo>
                  <a:lnTo>
                    <a:pt x="770" y="100"/>
                  </a:lnTo>
                  <a:lnTo>
                    <a:pt x="770" y="98"/>
                  </a:lnTo>
                  <a:lnTo>
                    <a:pt x="790" y="85"/>
                  </a:lnTo>
                  <a:lnTo>
                    <a:pt x="798" y="82"/>
                  </a:lnTo>
                  <a:lnTo>
                    <a:pt x="821" y="81"/>
                  </a:lnTo>
                  <a:lnTo>
                    <a:pt x="848" y="81"/>
                  </a:lnTo>
                  <a:lnTo>
                    <a:pt x="851" y="77"/>
                  </a:lnTo>
                  <a:lnTo>
                    <a:pt x="856" y="76"/>
                  </a:lnTo>
                  <a:lnTo>
                    <a:pt x="864" y="73"/>
                  </a:lnTo>
                  <a:lnTo>
                    <a:pt x="872" y="64"/>
                  </a:lnTo>
                  <a:lnTo>
                    <a:pt x="882" y="50"/>
                  </a:lnTo>
                  <a:lnTo>
                    <a:pt x="898" y="36"/>
                  </a:lnTo>
                  <a:lnTo>
                    <a:pt x="902" y="40"/>
                  </a:lnTo>
                  <a:lnTo>
                    <a:pt x="912" y="37"/>
                  </a:lnTo>
                  <a:lnTo>
                    <a:pt x="917" y="43"/>
                  </a:lnTo>
                  <a:lnTo>
                    <a:pt x="908" y="68"/>
                  </a:lnTo>
                  <a:lnTo>
                    <a:pt x="915" y="79"/>
                  </a:lnTo>
                  <a:lnTo>
                    <a:pt x="916" y="85"/>
                  </a:lnTo>
                  <a:lnTo>
                    <a:pt x="896" y="94"/>
                  </a:lnTo>
                  <a:lnTo>
                    <a:pt x="879" y="100"/>
                  </a:lnTo>
                  <a:lnTo>
                    <a:pt x="861" y="106"/>
                  </a:lnTo>
                  <a:lnTo>
                    <a:pt x="849" y="117"/>
                  </a:lnTo>
                  <a:lnTo>
                    <a:pt x="845" y="122"/>
                  </a:lnTo>
                  <a:lnTo>
                    <a:pt x="842" y="131"/>
                  </a:lnTo>
                  <a:lnTo>
                    <a:pt x="844" y="141"/>
                  </a:lnTo>
                  <a:lnTo>
                    <a:pt x="850" y="142"/>
                  </a:lnTo>
                  <a:lnTo>
                    <a:pt x="851" y="135"/>
                  </a:lnTo>
                  <a:lnTo>
                    <a:pt x="854" y="140"/>
                  </a:lnTo>
                  <a:lnTo>
                    <a:pt x="851" y="145"/>
                  </a:lnTo>
                  <a:lnTo>
                    <a:pt x="839" y="148"/>
                  </a:lnTo>
                  <a:lnTo>
                    <a:pt x="832" y="147"/>
                  </a:lnTo>
                  <a:lnTo>
                    <a:pt x="820" y="151"/>
                  </a:lnTo>
                  <a:lnTo>
                    <a:pt x="813" y="151"/>
                  </a:lnTo>
                  <a:lnTo>
                    <a:pt x="804" y="152"/>
                  </a:lnTo>
                  <a:lnTo>
                    <a:pt x="789" y="158"/>
                  </a:lnTo>
                  <a:lnTo>
                    <a:pt x="813" y="154"/>
                  </a:lnTo>
                  <a:lnTo>
                    <a:pt x="816" y="158"/>
                  </a:lnTo>
                  <a:lnTo>
                    <a:pt x="793" y="163"/>
                  </a:lnTo>
                  <a:lnTo>
                    <a:pt x="783" y="163"/>
                  </a:lnTo>
                  <a:lnTo>
                    <a:pt x="785" y="161"/>
                  </a:lnTo>
                  <a:lnTo>
                    <a:pt x="778" y="166"/>
                  </a:lnTo>
                  <a:lnTo>
                    <a:pt x="782" y="168"/>
                  </a:lnTo>
                  <a:lnTo>
                    <a:pt x="775" y="181"/>
                  </a:lnTo>
                  <a:lnTo>
                    <a:pt x="759" y="196"/>
                  </a:lnTo>
                  <a:lnTo>
                    <a:pt x="759" y="191"/>
                  </a:lnTo>
                  <a:lnTo>
                    <a:pt x="756" y="190"/>
                  </a:lnTo>
                  <a:lnTo>
                    <a:pt x="753" y="185"/>
                  </a:lnTo>
                  <a:lnTo>
                    <a:pt x="753" y="195"/>
                  </a:lnTo>
                  <a:lnTo>
                    <a:pt x="756" y="199"/>
                  </a:lnTo>
                  <a:lnTo>
                    <a:pt x="754" y="205"/>
                  </a:lnTo>
                  <a:lnTo>
                    <a:pt x="747" y="213"/>
                  </a:lnTo>
                  <a:lnTo>
                    <a:pt x="734" y="228"/>
                  </a:lnTo>
                  <a:lnTo>
                    <a:pt x="732" y="228"/>
                  </a:lnTo>
                  <a:lnTo>
                    <a:pt x="741" y="214"/>
                  </a:lnTo>
                  <a:lnTo>
                    <a:pt x="735" y="208"/>
                  </a:lnTo>
                  <a:lnTo>
                    <a:pt x="738" y="191"/>
                  </a:lnTo>
                  <a:lnTo>
                    <a:pt x="732" y="200"/>
                  </a:lnTo>
                  <a:lnTo>
                    <a:pt x="732" y="212"/>
                  </a:lnTo>
                  <a:lnTo>
                    <a:pt x="722" y="209"/>
                  </a:lnTo>
                  <a:lnTo>
                    <a:pt x="731" y="215"/>
                  </a:lnTo>
                  <a:lnTo>
                    <a:pt x="727" y="233"/>
                  </a:lnTo>
                  <a:lnTo>
                    <a:pt x="731" y="234"/>
                  </a:lnTo>
                  <a:lnTo>
                    <a:pt x="731" y="241"/>
                  </a:lnTo>
                  <a:lnTo>
                    <a:pt x="728" y="260"/>
                  </a:lnTo>
                  <a:lnTo>
                    <a:pt x="715" y="274"/>
                  </a:lnTo>
                  <a:lnTo>
                    <a:pt x="697" y="280"/>
                  </a:lnTo>
                  <a:lnTo>
                    <a:pt x="684" y="291"/>
                  </a:lnTo>
                  <a:lnTo>
                    <a:pt x="675" y="292"/>
                  </a:lnTo>
                  <a:lnTo>
                    <a:pt x="665" y="299"/>
                  </a:lnTo>
                  <a:lnTo>
                    <a:pt x="662" y="305"/>
                  </a:lnTo>
                  <a:lnTo>
                    <a:pt x="641" y="317"/>
                  </a:lnTo>
                  <a:lnTo>
                    <a:pt x="630" y="327"/>
                  </a:lnTo>
                  <a:lnTo>
                    <a:pt x="620" y="338"/>
                  </a:lnTo>
                  <a:lnTo>
                    <a:pt x="614" y="351"/>
                  </a:lnTo>
                  <a:lnTo>
                    <a:pt x="614" y="365"/>
                  </a:lnTo>
                  <a:lnTo>
                    <a:pt x="616" y="381"/>
                  </a:lnTo>
                  <a:lnTo>
                    <a:pt x="620" y="394"/>
                  </a:lnTo>
                  <a:lnTo>
                    <a:pt x="619" y="403"/>
                  </a:lnTo>
                  <a:lnTo>
                    <a:pt x="622" y="425"/>
                  </a:lnTo>
                  <a:lnTo>
                    <a:pt x="620" y="437"/>
                  </a:lnTo>
                  <a:lnTo>
                    <a:pt x="617" y="445"/>
                  </a:lnTo>
                  <a:lnTo>
                    <a:pt x="611" y="457"/>
                  </a:lnTo>
                  <a:lnTo>
                    <a:pt x="606" y="459"/>
                  </a:lnTo>
                  <a:lnTo>
                    <a:pt x="599" y="457"/>
                  </a:lnTo>
                  <a:lnTo>
                    <a:pt x="597" y="448"/>
                  </a:lnTo>
                  <a:lnTo>
                    <a:pt x="592" y="444"/>
                  </a:lnTo>
                  <a:lnTo>
                    <a:pt x="586" y="428"/>
                  </a:lnTo>
                  <a:lnTo>
                    <a:pt x="582" y="413"/>
                  </a:lnTo>
                  <a:lnTo>
                    <a:pt x="580" y="405"/>
                  </a:lnTo>
                  <a:lnTo>
                    <a:pt x="586" y="393"/>
                  </a:lnTo>
                  <a:lnTo>
                    <a:pt x="584" y="383"/>
                  </a:lnTo>
                  <a:lnTo>
                    <a:pt x="574" y="366"/>
                  </a:lnTo>
                  <a:lnTo>
                    <a:pt x="569" y="363"/>
                  </a:lnTo>
                  <a:lnTo>
                    <a:pt x="551" y="372"/>
                  </a:lnTo>
                  <a:lnTo>
                    <a:pt x="548" y="371"/>
                  </a:lnTo>
                  <a:lnTo>
                    <a:pt x="543" y="363"/>
                  </a:lnTo>
                  <a:lnTo>
                    <a:pt x="534" y="357"/>
                  </a:lnTo>
                  <a:lnTo>
                    <a:pt x="514" y="360"/>
                  </a:lnTo>
                  <a:lnTo>
                    <a:pt x="501" y="358"/>
                  </a:lnTo>
                  <a:lnTo>
                    <a:pt x="488" y="360"/>
                  </a:lnTo>
                  <a:lnTo>
                    <a:pt x="481" y="363"/>
                  </a:lnTo>
                  <a:lnTo>
                    <a:pt x="483" y="368"/>
                  </a:lnTo>
                  <a:lnTo>
                    <a:pt x="480" y="375"/>
                  </a:lnTo>
                  <a:lnTo>
                    <a:pt x="483" y="379"/>
                  </a:lnTo>
                  <a:lnTo>
                    <a:pt x="480" y="381"/>
                  </a:lnTo>
                  <a:lnTo>
                    <a:pt x="474" y="379"/>
                  </a:lnTo>
                  <a:lnTo>
                    <a:pt x="467" y="383"/>
                  </a:lnTo>
                  <a:lnTo>
                    <a:pt x="456" y="382"/>
                  </a:lnTo>
                  <a:lnTo>
                    <a:pt x="446" y="371"/>
                  </a:lnTo>
                  <a:lnTo>
                    <a:pt x="431" y="374"/>
                  </a:lnTo>
                  <a:lnTo>
                    <a:pt x="420" y="369"/>
                  </a:lnTo>
                  <a:lnTo>
                    <a:pt x="410" y="371"/>
                  </a:lnTo>
                  <a:lnTo>
                    <a:pt x="395" y="375"/>
                  </a:lnTo>
                  <a:lnTo>
                    <a:pt x="377" y="389"/>
                  </a:lnTo>
                  <a:lnTo>
                    <a:pt x="360" y="397"/>
                  </a:lnTo>
                  <a:lnTo>
                    <a:pt x="349" y="406"/>
                  </a:lnTo>
                  <a:lnTo>
                    <a:pt x="343" y="415"/>
                  </a:lnTo>
                  <a:lnTo>
                    <a:pt x="340" y="428"/>
                  </a:lnTo>
                  <a:lnTo>
                    <a:pt x="339" y="437"/>
                  </a:lnTo>
                  <a:lnTo>
                    <a:pt x="340" y="444"/>
                  </a:lnTo>
                  <a:lnTo>
                    <a:pt x="334" y="445"/>
                  </a:lnTo>
                  <a:lnTo>
                    <a:pt x="323" y="440"/>
                  </a:lnTo>
                  <a:lnTo>
                    <a:pt x="312" y="434"/>
                  </a:lnTo>
                  <a:lnTo>
                    <a:pt x="309" y="425"/>
                  </a:lnTo>
                  <a:lnTo>
                    <a:pt x="309" y="412"/>
                  </a:lnTo>
                  <a:lnTo>
                    <a:pt x="301" y="402"/>
                  </a:lnTo>
                  <a:lnTo>
                    <a:pt x="299" y="390"/>
                  </a:lnTo>
                  <a:lnTo>
                    <a:pt x="294" y="377"/>
                  </a:lnTo>
                  <a:lnTo>
                    <a:pt x="284" y="369"/>
                  </a:lnTo>
                  <a:lnTo>
                    <a:pt x="271" y="370"/>
                  </a:lnTo>
                  <a:lnTo>
                    <a:pt x="257" y="385"/>
                  </a:lnTo>
                  <a:lnTo>
                    <a:pt x="245" y="380"/>
                  </a:lnTo>
                  <a:lnTo>
                    <a:pt x="238" y="374"/>
                  </a:lnTo>
                  <a:lnTo>
                    <a:pt x="237" y="363"/>
                  </a:lnTo>
                  <a:lnTo>
                    <a:pt x="235" y="353"/>
                  </a:lnTo>
                  <a:lnTo>
                    <a:pt x="228" y="345"/>
                  </a:lnTo>
                  <a:lnTo>
                    <a:pt x="221" y="339"/>
                  </a:lnTo>
                  <a:lnTo>
                    <a:pt x="218" y="332"/>
                  </a:lnTo>
                  <a:lnTo>
                    <a:pt x="189" y="332"/>
                  </a:lnTo>
                  <a:lnTo>
                    <a:pt x="187" y="340"/>
                  </a:lnTo>
                  <a:lnTo>
                    <a:pt x="175" y="340"/>
                  </a:lnTo>
                  <a:lnTo>
                    <a:pt x="143" y="340"/>
                  </a:lnTo>
                  <a:lnTo>
                    <a:pt x="110" y="326"/>
                  </a:lnTo>
                  <a:lnTo>
                    <a:pt x="89" y="317"/>
                  </a:lnTo>
                  <a:lnTo>
                    <a:pt x="92" y="314"/>
                  </a:lnTo>
                  <a:lnTo>
                    <a:pt x="71" y="316"/>
                  </a:lnTo>
                  <a:lnTo>
                    <a:pt x="52" y="317"/>
                  </a:lnTo>
                  <a:lnTo>
                    <a:pt x="53" y="308"/>
                  </a:lnTo>
                  <a:lnTo>
                    <a:pt x="47" y="297"/>
                  </a:lnTo>
                  <a:lnTo>
                    <a:pt x="41" y="294"/>
                  </a:lnTo>
                  <a:lnTo>
                    <a:pt x="41" y="289"/>
                  </a:lnTo>
                  <a:lnTo>
                    <a:pt x="32" y="288"/>
                  </a:lnTo>
                  <a:lnTo>
                    <a:pt x="29" y="283"/>
                  </a:lnTo>
                  <a:lnTo>
                    <a:pt x="15" y="281"/>
                  </a:lnTo>
                  <a:lnTo>
                    <a:pt x="12" y="277"/>
                  </a:lnTo>
                  <a:lnTo>
                    <a:pt x="15" y="267"/>
                  </a:lnTo>
                  <a:lnTo>
                    <a:pt x="7" y="248"/>
                  </a:lnTo>
                  <a:lnTo>
                    <a:pt x="6" y="222"/>
                  </a:lnTo>
                  <a:lnTo>
                    <a:pt x="8" y="217"/>
                  </a:lnTo>
                  <a:lnTo>
                    <a:pt x="4" y="211"/>
                  </a:lnTo>
                  <a:lnTo>
                    <a:pt x="0" y="195"/>
                  </a:lnTo>
                  <a:lnTo>
                    <a:pt x="5" y="180"/>
                  </a:lnTo>
                  <a:lnTo>
                    <a:pt x="3" y="169"/>
                  </a:lnTo>
                  <a:lnTo>
                    <a:pt x="14" y="154"/>
                  </a:lnTo>
                  <a:lnTo>
                    <a:pt x="22" y="138"/>
                  </a:lnTo>
                  <a:lnTo>
                    <a:pt x="26" y="123"/>
                  </a:lnTo>
                  <a:lnTo>
                    <a:pt x="42" y="106"/>
                  </a:lnTo>
                  <a:lnTo>
                    <a:pt x="54" y="88"/>
                  </a:lnTo>
                  <a:lnTo>
                    <a:pt x="66" y="71"/>
                  </a:lnTo>
                  <a:lnTo>
                    <a:pt x="78" y="46"/>
                  </a:lnTo>
                  <a:lnTo>
                    <a:pt x="84" y="31"/>
                  </a:lnTo>
                  <a:lnTo>
                    <a:pt x="85" y="23"/>
                  </a:lnTo>
                  <a:lnTo>
                    <a:pt x="89" y="18"/>
                  </a:lnTo>
                  <a:lnTo>
                    <a:pt x="106" y="25"/>
                  </a:lnTo>
                  <a:lnTo>
                    <a:pt x="103" y="43"/>
                  </a:lnTo>
                  <a:lnTo>
                    <a:pt x="109" y="37"/>
                  </a:lnTo>
                  <a:lnTo>
                    <a:pt x="117" y="23"/>
                  </a:lnTo>
                  <a:lnTo>
                    <a:pt x="122" y="7"/>
                  </a:lnTo>
                  <a:lnTo>
                    <a:pt x="163" y="7"/>
                  </a:lnTo>
                  <a:lnTo>
                    <a:pt x="207" y="7"/>
                  </a:lnTo>
                  <a:lnTo>
                    <a:pt x="221" y="7"/>
                  </a:lnTo>
                  <a:lnTo>
                    <a:pt x="266" y="7"/>
                  </a:lnTo>
                  <a:lnTo>
                    <a:pt x="309" y="7"/>
                  </a:lnTo>
                  <a:lnTo>
                    <a:pt x="354" y="7"/>
                  </a:lnTo>
                  <a:lnTo>
                    <a:pt x="397" y="7"/>
                  </a:lnTo>
                  <a:lnTo>
                    <a:pt x="447" y="7"/>
                  </a:lnTo>
                  <a:lnTo>
                    <a:pt x="497" y="7"/>
                  </a:lnTo>
                  <a:lnTo>
                    <a:pt x="528" y="7"/>
                  </a:lnTo>
                  <a:lnTo>
                    <a:pt x="531" y="0"/>
                  </a:lnTo>
                  <a:lnTo>
                    <a:pt x="537" y="0"/>
                  </a:lnTo>
                  <a:lnTo>
                    <a:pt x="534" y="10"/>
                  </a:lnTo>
                  <a:lnTo>
                    <a:pt x="537" y="13"/>
                  </a:lnTo>
                  <a:lnTo>
                    <a:pt x="547" y="14"/>
                  </a:lnTo>
                  <a:lnTo>
                    <a:pt x="560" y="17"/>
                  </a:lnTo>
                  <a:lnTo>
                    <a:pt x="572" y="23"/>
                  </a:lnTo>
                  <a:lnTo>
                    <a:pt x="585" y="20"/>
                  </a:lnTo>
                  <a:lnTo>
                    <a:pt x="601" y="2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6" name="Freeform 249">
              <a:extLst>
                <a:ext uri="{FF2B5EF4-FFF2-40B4-BE49-F238E27FC236}">
                  <a16:creationId xmlns:a16="http://schemas.microsoft.com/office/drawing/2014/main" id="{E2F790C7-2232-4094-694F-C01FD05359C7}"/>
                </a:ext>
              </a:extLst>
            </p:cNvPr>
            <p:cNvSpPr>
              <a:spLocks/>
            </p:cNvSpPr>
            <p:nvPr/>
          </p:nvSpPr>
          <p:spPr bwMode="auto">
            <a:xfrm>
              <a:off x="4360243" y="2679646"/>
              <a:ext cx="68247" cy="34917"/>
            </a:xfrm>
            <a:custGeom>
              <a:avLst/>
              <a:gdLst>
                <a:gd name="T0" fmla="*/ 23 w 43"/>
                <a:gd name="T1" fmla="*/ 15 h 22"/>
                <a:gd name="T2" fmla="*/ 2 w 43"/>
                <a:gd name="T3" fmla="*/ 22 h 22"/>
                <a:gd name="T4" fmla="*/ 0 w 43"/>
                <a:gd name="T5" fmla="*/ 17 h 22"/>
                <a:gd name="T6" fmla="*/ 6 w 43"/>
                <a:gd name="T7" fmla="*/ 9 h 22"/>
                <a:gd name="T8" fmla="*/ 26 w 43"/>
                <a:gd name="T9" fmla="*/ 3 h 22"/>
                <a:gd name="T10" fmla="*/ 36 w 43"/>
                <a:gd name="T11" fmla="*/ 0 h 22"/>
                <a:gd name="T12" fmla="*/ 43 w 43"/>
                <a:gd name="T13" fmla="*/ 1 h 22"/>
                <a:gd name="T14" fmla="*/ 43 w 43"/>
                <a:gd name="T15" fmla="*/ 6 h 22"/>
                <a:gd name="T16" fmla="*/ 23 w 43"/>
                <a:gd name="T1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2">
                  <a:moveTo>
                    <a:pt x="23" y="15"/>
                  </a:moveTo>
                  <a:lnTo>
                    <a:pt x="2" y="22"/>
                  </a:lnTo>
                  <a:lnTo>
                    <a:pt x="0" y="17"/>
                  </a:lnTo>
                  <a:lnTo>
                    <a:pt x="6" y="9"/>
                  </a:lnTo>
                  <a:lnTo>
                    <a:pt x="26" y="3"/>
                  </a:lnTo>
                  <a:lnTo>
                    <a:pt x="36" y="0"/>
                  </a:lnTo>
                  <a:lnTo>
                    <a:pt x="43" y="1"/>
                  </a:lnTo>
                  <a:lnTo>
                    <a:pt x="43" y="6"/>
                  </a:lnTo>
                  <a:lnTo>
                    <a:pt x="23" y="1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7" name="Freeform 250">
              <a:extLst>
                <a:ext uri="{FF2B5EF4-FFF2-40B4-BE49-F238E27FC236}">
                  <a16:creationId xmlns:a16="http://schemas.microsoft.com/office/drawing/2014/main" id="{DAFE9937-EC0B-4614-28DE-95B22BB0A67C}"/>
                </a:ext>
              </a:extLst>
            </p:cNvPr>
            <p:cNvSpPr>
              <a:spLocks/>
            </p:cNvSpPr>
            <p:nvPr/>
          </p:nvSpPr>
          <p:spPr bwMode="auto">
            <a:xfrm>
              <a:off x="4182482" y="2612986"/>
              <a:ext cx="41266" cy="17458"/>
            </a:xfrm>
            <a:custGeom>
              <a:avLst/>
              <a:gdLst>
                <a:gd name="T0" fmla="*/ 19 w 26"/>
                <a:gd name="T1" fmla="*/ 8 h 11"/>
                <a:gd name="T2" fmla="*/ 7 w 26"/>
                <a:gd name="T3" fmla="*/ 11 h 11"/>
                <a:gd name="T4" fmla="*/ 3 w 26"/>
                <a:gd name="T5" fmla="*/ 7 h 11"/>
                <a:gd name="T6" fmla="*/ 0 w 26"/>
                <a:gd name="T7" fmla="*/ 3 h 11"/>
                <a:gd name="T8" fmla="*/ 17 w 26"/>
                <a:gd name="T9" fmla="*/ 0 h 11"/>
                <a:gd name="T10" fmla="*/ 26 w 26"/>
                <a:gd name="T11" fmla="*/ 1 h 11"/>
                <a:gd name="T12" fmla="*/ 19 w 26"/>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26" h="11">
                  <a:moveTo>
                    <a:pt x="19" y="8"/>
                  </a:moveTo>
                  <a:lnTo>
                    <a:pt x="7" y="11"/>
                  </a:lnTo>
                  <a:lnTo>
                    <a:pt x="3" y="7"/>
                  </a:lnTo>
                  <a:lnTo>
                    <a:pt x="0" y="3"/>
                  </a:lnTo>
                  <a:lnTo>
                    <a:pt x="17" y="0"/>
                  </a:lnTo>
                  <a:lnTo>
                    <a:pt x="26" y="1"/>
                  </a:lnTo>
                  <a:lnTo>
                    <a:pt x="19" y="8"/>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8" name="Freeform 251">
              <a:extLst>
                <a:ext uri="{FF2B5EF4-FFF2-40B4-BE49-F238E27FC236}">
                  <a16:creationId xmlns:a16="http://schemas.microsoft.com/office/drawing/2014/main" id="{6A06D8FF-7943-AC78-D262-F730F9FC822C}"/>
                </a:ext>
              </a:extLst>
            </p:cNvPr>
            <p:cNvSpPr>
              <a:spLocks/>
            </p:cNvSpPr>
            <p:nvPr/>
          </p:nvSpPr>
          <p:spPr bwMode="auto">
            <a:xfrm>
              <a:off x="4203114" y="2519345"/>
              <a:ext cx="60312" cy="22220"/>
            </a:xfrm>
            <a:custGeom>
              <a:avLst/>
              <a:gdLst>
                <a:gd name="T0" fmla="*/ 10 w 38"/>
                <a:gd name="T1" fmla="*/ 0 h 14"/>
                <a:gd name="T2" fmla="*/ 14 w 38"/>
                <a:gd name="T3" fmla="*/ 3 h 14"/>
                <a:gd name="T4" fmla="*/ 24 w 38"/>
                <a:gd name="T5" fmla="*/ 2 h 14"/>
                <a:gd name="T6" fmla="*/ 28 w 38"/>
                <a:gd name="T7" fmla="*/ 6 h 14"/>
                <a:gd name="T8" fmla="*/ 38 w 38"/>
                <a:gd name="T9" fmla="*/ 8 h 14"/>
                <a:gd name="T10" fmla="*/ 34 w 38"/>
                <a:gd name="T11" fmla="*/ 10 h 14"/>
                <a:gd name="T12" fmla="*/ 20 w 38"/>
                <a:gd name="T13" fmla="*/ 14 h 14"/>
                <a:gd name="T14" fmla="*/ 15 w 38"/>
                <a:gd name="T15" fmla="*/ 10 h 14"/>
                <a:gd name="T16" fmla="*/ 14 w 38"/>
                <a:gd name="T17" fmla="*/ 7 h 14"/>
                <a:gd name="T18" fmla="*/ 2 w 38"/>
                <a:gd name="T19" fmla="*/ 8 h 14"/>
                <a:gd name="T20" fmla="*/ 0 w 38"/>
                <a:gd name="T21" fmla="*/ 7 h 14"/>
                <a:gd name="T22" fmla="*/ 10 w 38"/>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4">
                  <a:moveTo>
                    <a:pt x="10" y="0"/>
                  </a:moveTo>
                  <a:lnTo>
                    <a:pt x="14" y="3"/>
                  </a:lnTo>
                  <a:lnTo>
                    <a:pt x="24" y="2"/>
                  </a:lnTo>
                  <a:lnTo>
                    <a:pt x="28" y="6"/>
                  </a:lnTo>
                  <a:lnTo>
                    <a:pt x="38" y="8"/>
                  </a:lnTo>
                  <a:lnTo>
                    <a:pt x="34" y="10"/>
                  </a:lnTo>
                  <a:lnTo>
                    <a:pt x="20" y="14"/>
                  </a:lnTo>
                  <a:lnTo>
                    <a:pt x="15" y="10"/>
                  </a:lnTo>
                  <a:lnTo>
                    <a:pt x="14" y="7"/>
                  </a:lnTo>
                  <a:lnTo>
                    <a:pt x="2" y="8"/>
                  </a:lnTo>
                  <a:lnTo>
                    <a:pt x="0" y="7"/>
                  </a:lnTo>
                  <a:lnTo>
                    <a:pt x="1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9" name="Freeform 252">
              <a:extLst>
                <a:ext uri="{FF2B5EF4-FFF2-40B4-BE49-F238E27FC236}">
                  <a16:creationId xmlns:a16="http://schemas.microsoft.com/office/drawing/2014/main" id="{37D96AD1-A339-83C0-72B7-99CCB45359B0}"/>
                </a:ext>
              </a:extLst>
            </p:cNvPr>
            <p:cNvSpPr>
              <a:spLocks/>
            </p:cNvSpPr>
            <p:nvPr/>
          </p:nvSpPr>
          <p:spPr bwMode="auto">
            <a:xfrm>
              <a:off x="4053923" y="2324127"/>
              <a:ext cx="977687" cy="455509"/>
            </a:xfrm>
            <a:custGeom>
              <a:avLst/>
              <a:gdLst>
                <a:gd name="T0" fmla="*/ 437 w 616"/>
                <a:gd name="T1" fmla="*/ 183 h 287"/>
                <a:gd name="T2" fmla="*/ 459 w 616"/>
                <a:gd name="T3" fmla="*/ 196 h 287"/>
                <a:gd name="T4" fmla="*/ 502 w 616"/>
                <a:gd name="T5" fmla="*/ 192 h 287"/>
                <a:gd name="T6" fmla="*/ 507 w 616"/>
                <a:gd name="T7" fmla="*/ 216 h 287"/>
                <a:gd name="T8" fmla="*/ 513 w 616"/>
                <a:gd name="T9" fmla="*/ 260 h 287"/>
                <a:gd name="T10" fmla="*/ 487 w 616"/>
                <a:gd name="T11" fmla="*/ 273 h 287"/>
                <a:gd name="T12" fmla="*/ 485 w 616"/>
                <a:gd name="T13" fmla="*/ 238 h 287"/>
                <a:gd name="T14" fmla="*/ 460 w 616"/>
                <a:gd name="T15" fmla="*/ 219 h 287"/>
                <a:gd name="T16" fmla="*/ 429 w 616"/>
                <a:gd name="T17" fmla="*/ 193 h 287"/>
                <a:gd name="T18" fmla="*/ 374 w 616"/>
                <a:gd name="T19" fmla="*/ 180 h 287"/>
                <a:gd name="T20" fmla="*/ 337 w 616"/>
                <a:gd name="T21" fmla="*/ 188 h 287"/>
                <a:gd name="T22" fmla="*/ 290 w 616"/>
                <a:gd name="T23" fmla="*/ 199 h 287"/>
                <a:gd name="T24" fmla="*/ 306 w 616"/>
                <a:gd name="T25" fmla="*/ 176 h 287"/>
                <a:gd name="T26" fmla="*/ 299 w 616"/>
                <a:gd name="T27" fmla="*/ 176 h 287"/>
                <a:gd name="T28" fmla="*/ 245 w 616"/>
                <a:gd name="T29" fmla="*/ 208 h 287"/>
                <a:gd name="T30" fmla="*/ 176 w 616"/>
                <a:gd name="T31" fmla="*/ 233 h 287"/>
                <a:gd name="T32" fmla="*/ 119 w 616"/>
                <a:gd name="T33" fmla="*/ 259 h 287"/>
                <a:gd name="T34" fmla="*/ 69 w 616"/>
                <a:gd name="T35" fmla="*/ 270 h 287"/>
                <a:gd name="T36" fmla="*/ 0 w 616"/>
                <a:gd name="T37" fmla="*/ 287 h 287"/>
                <a:gd name="T38" fmla="*/ 45 w 616"/>
                <a:gd name="T39" fmla="*/ 270 h 287"/>
                <a:gd name="T40" fmla="*/ 105 w 616"/>
                <a:gd name="T41" fmla="*/ 251 h 287"/>
                <a:gd name="T42" fmla="*/ 159 w 616"/>
                <a:gd name="T43" fmla="*/ 231 h 287"/>
                <a:gd name="T44" fmla="*/ 174 w 616"/>
                <a:gd name="T45" fmla="*/ 213 h 287"/>
                <a:gd name="T46" fmla="*/ 159 w 616"/>
                <a:gd name="T47" fmla="*/ 207 h 287"/>
                <a:gd name="T48" fmla="*/ 131 w 616"/>
                <a:gd name="T49" fmla="*/ 211 h 287"/>
                <a:gd name="T50" fmla="*/ 144 w 616"/>
                <a:gd name="T51" fmla="*/ 194 h 287"/>
                <a:gd name="T52" fmla="*/ 119 w 616"/>
                <a:gd name="T53" fmla="*/ 184 h 287"/>
                <a:gd name="T54" fmla="*/ 127 w 616"/>
                <a:gd name="T55" fmla="*/ 162 h 287"/>
                <a:gd name="T56" fmla="*/ 182 w 616"/>
                <a:gd name="T57" fmla="*/ 134 h 287"/>
                <a:gd name="T58" fmla="*/ 221 w 616"/>
                <a:gd name="T59" fmla="*/ 128 h 287"/>
                <a:gd name="T60" fmla="*/ 253 w 616"/>
                <a:gd name="T61" fmla="*/ 116 h 287"/>
                <a:gd name="T62" fmla="*/ 259 w 616"/>
                <a:gd name="T63" fmla="*/ 107 h 287"/>
                <a:gd name="T64" fmla="*/ 226 w 616"/>
                <a:gd name="T65" fmla="*/ 110 h 287"/>
                <a:gd name="T66" fmla="*/ 196 w 616"/>
                <a:gd name="T67" fmla="*/ 101 h 287"/>
                <a:gd name="T68" fmla="*/ 259 w 616"/>
                <a:gd name="T69" fmla="*/ 76 h 287"/>
                <a:gd name="T70" fmla="*/ 284 w 616"/>
                <a:gd name="T71" fmla="*/ 85 h 287"/>
                <a:gd name="T72" fmla="*/ 283 w 616"/>
                <a:gd name="T73" fmla="*/ 59 h 287"/>
                <a:gd name="T74" fmla="*/ 290 w 616"/>
                <a:gd name="T75" fmla="*/ 39 h 287"/>
                <a:gd name="T76" fmla="*/ 353 w 616"/>
                <a:gd name="T77" fmla="*/ 24 h 287"/>
                <a:gd name="T78" fmla="*/ 424 w 616"/>
                <a:gd name="T79" fmla="*/ 7 h 287"/>
                <a:gd name="T80" fmla="*/ 477 w 616"/>
                <a:gd name="T81" fmla="*/ 3 h 287"/>
                <a:gd name="T82" fmla="*/ 504 w 616"/>
                <a:gd name="T83" fmla="*/ 8 h 287"/>
                <a:gd name="T84" fmla="*/ 527 w 616"/>
                <a:gd name="T85" fmla="*/ 13 h 287"/>
                <a:gd name="T86" fmla="*/ 573 w 616"/>
                <a:gd name="T87" fmla="*/ 21 h 287"/>
                <a:gd name="T88" fmla="*/ 616 w 616"/>
                <a:gd name="T89" fmla="*/ 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287">
                  <a:moveTo>
                    <a:pt x="616" y="25"/>
                  </a:moveTo>
                  <a:lnTo>
                    <a:pt x="543" y="86"/>
                  </a:lnTo>
                  <a:lnTo>
                    <a:pt x="437" y="183"/>
                  </a:lnTo>
                  <a:lnTo>
                    <a:pt x="450" y="184"/>
                  </a:lnTo>
                  <a:lnTo>
                    <a:pt x="458" y="188"/>
                  </a:lnTo>
                  <a:lnTo>
                    <a:pt x="459" y="196"/>
                  </a:lnTo>
                  <a:lnTo>
                    <a:pt x="460" y="208"/>
                  </a:lnTo>
                  <a:lnTo>
                    <a:pt x="483" y="197"/>
                  </a:lnTo>
                  <a:lnTo>
                    <a:pt x="502" y="192"/>
                  </a:lnTo>
                  <a:lnTo>
                    <a:pt x="500" y="201"/>
                  </a:lnTo>
                  <a:lnTo>
                    <a:pt x="503" y="208"/>
                  </a:lnTo>
                  <a:lnTo>
                    <a:pt x="507" y="216"/>
                  </a:lnTo>
                  <a:lnTo>
                    <a:pt x="504" y="228"/>
                  </a:lnTo>
                  <a:lnTo>
                    <a:pt x="500" y="249"/>
                  </a:lnTo>
                  <a:lnTo>
                    <a:pt x="513" y="260"/>
                  </a:lnTo>
                  <a:lnTo>
                    <a:pt x="504" y="271"/>
                  </a:lnTo>
                  <a:lnTo>
                    <a:pt x="489" y="280"/>
                  </a:lnTo>
                  <a:lnTo>
                    <a:pt x="487" y="273"/>
                  </a:lnTo>
                  <a:lnTo>
                    <a:pt x="480" y="267"/>
                  </a:lnTo>
                  <a:lnTo>
                    <a:pt x="490" y="252"/>
                  </a:lnTo>
                  <a:lnTo>
                    <a:pt x="485" y="238"/>
                  </a:lnTo>
                  <a:lnTo>
                    <a:pt x="493" y="221"/>
                  </a:lnTo>
                  <a:lnTo>
                    <a:pt x="481" y="220"/>
                  </a:lnTo>
                  <a:lnTo>
                    <a:pt x="460" y="219"/>
                  </a:lnTo>
                  <a:lnTo>
                    <a:pt x="448" y="214"/>
                  </a:lnTo>
                  <a:lnTo>
                    <a:pt x="439" y="196"/>
                  </a:lnTo>
                  <a:lnTo>
                    <a:pt x="429" y="193"/>
                  </a:lnTo>
                  <a:lnTo>
                    <a:pt x="412" y="187"/>
                  </a:lnTo>
                  <a:lnTo>
                    <a:pt x="392" y="188"/>
                  </a:lnTo>
                  <a:lnTo>
                    <a:pt x="374" y="180"/>
                  </a:lnTo>
                  <a:lnTo>
                    <a:pt x="366" y="173"/>
                  </a:lnTo>
                  <a:lnTo>
                    <a:pt x="348" y="176"/>
                  </a:lnTo>
                  <a:lnTo>
                    <a:pt x="337" y="188"/>
                  </a:lnTo>
                  <a:lnTo>
                    <a:pt x="328" y="190"/>
                  </a:lnTo>
                  <a:lnTo>
                    <a:pt x="309" y="193"/>
                  </a:lnTo>
                  <a:lnTo>
                    <a:pt x="290" y="199"/>
                  </a:lnTo>
                  <a:lnTo>
                    <a:pt x="272" y="203"/>
                  </a:lnTo>
                  <a:lnTo>
                    <a:pt x="281" y="193"/>
                  </a:lnTo>
                  <a:lnTo>
                    <a:pt x="306" y="176"/>
                  </a:lnTo>
                  <a:lnTo>
                    <a:pt x="326" y="170"/>
                  </a:lnTo>
                  <a:lnTo>
                    <a:pt x="328" y="166"/>
                  </a:lnTo>
                  <a:lnTo>
                    <a:pt x="299" y="176"/>
                  </a:lnTo>
                  <a:lnTo>
                    <a:pt x="278" y="187"/>
                  </a:lnTo>
                  <a:lnTo>
                    <a:pt x="245" y="199"/>
                  </a:lnTo>
                  <a:lnTo>
                    <a:pt x="245" y="208"/>
                  </a:lnTo>
                  <a:lnTo>
                    <a:pt x="219" y="221"/>
                  </a:lnTo>
                  <a:lnTo>
                    <a:pt x="196" y="228"/>
                  </a:lnTo>
                  <a:lnTo>
                    <a:pt x="176" y="233"/>
                  </a:lnTo>
                  <a:lnTo>
                    <a:pt x="164" y="242"/>
                  </a:lnTo>
                  <a:lnTo>
                    <a:pt x="133" y="250"/>
                  </a:lnTo>
                  <a:lnTo>
                    <a:pt x="119" y="259"/>
                  </a:lnTo>
                  <a:lnTo>
                    <a:pt x="95" y="267"/>
                  </a:lnTo>
                  <a:lnTo>
                    <a:pt x="87" y="265"/>
                  </a:lnTo>
                  <a:lnTo>
                    <a:pt x="69" y="270"/>
                  </a:lnTo>
                  <a:lnTo>
                    <a:pt x="48" y="276"/>
                  </a:lnTo>
                  <a:lnTo>
                    <a:pt x="30" y="282"/>
                  </a:lnTo>
                  <a:lnTo>
                    <a:pt x="0" y="287"/>
                  </a:lnTo>
                  <a:lnTo>
                    <a:pt x="2" y="285"/>
                  </a:lnTo>
                  <a:lnTo>
                    <a:pt x="26" y="276"/>
                  </a:lnTo>
                  <a:lnTo>
                    <a:pt x="45" y="270"/>
                  </a:lnTo>
                  <a:lnTo>
                    <a:pt x="71" y="261"/>
                  </a:lnTo>
                  <a:lnTo>
                    <a:pt x="90" y="259"/>
                  </a:lnTo>
                  <a:lnTo>
                    <a:pt x="105" y="251"/>
                  </a:lnTo>
                  <a:lnTo>
                    <a:pt x="136" y="241"/>
                  </a:lnTo>
                  <a:lnTo>
                    <a:pt x="142" y="237"/>
                  </a:lnTo>
                  <a:lnTo>
                    <a:pt x="159" y="231"/>
                  </a:lnTo>
                  <a:lnTo>
                    <a:pt x="176" y="218"/>
                  </a:lnTo>
                  <a:lnTo>
                    <a:pt x="195" y="208"/>
                  </a:lnTo>
                  <a:lnTo>
                    <a:pt x="174" y="213"/>
                  </a:lnTo>
                  <a:lnTo>
                    <a:pt x="173" y="209"/>
                  </a:lnTo>
                  <a:lnTo>
                    <a:pt x="158" y="216"/>
                  </a:lnTo>
                  <a:lnTo>
                    <a:pt x="159" y="207"/>
                  </a:lnTo>
                  <a:lnTo>
                    <a:pt x="148" y="213"/>
                  </a:lnTo>
                  <a:lnTo>
                    <a:pt x="154" y="205"/>
                  </a:lnTo>
                  <a:lnTo>
                    <a:pt x="131" y="211"/>
                  </a:lnTo>
                  <a:lnTo>
                    <a:pt x="123" y="211"/>
                  </a:lnTo>
                  <a:lnTo>
                    <a:pt x="134" y="201"/>
                  </a:lnTo>
                  <a:lnTo>
                    <a:pt x="144" y="194"/>
                  </a:lnTo>
                  <a:lnTo>
                    <a:pt x="143" y="188"/>
                  </a:lnTo>
                  <a:lnTo>
                    <a:pt x="122" y="192"/>
                  </a:lnTo>
                  <a:lnTo>
                    <a:pt x="119" y="184"/>
                  </a:lnTo>
                  <a:lnTo>
                    <a:pt x="116" y="179"/>
                  </a:lnTo>
                  <a:lnTo>
                    <a:pt x="128" y="170"/>
                  </a:lnTo>
                  <a:lnTo>
                    <a:pt x="127" y="162"/>
                  </a:lnTo>
                  <a:lnTo>
                    <a:pt x="144" y="153"/>
                  </a:lnTo>
                  <a:lnTo>
                    <a:pt x="167" y="142"/>
                  </a:lnTo>
                  <a:lnTo>
                    <a:pt x="182" y="134"/>
                  </a:lnTo>
                  <a:lnTo>
                    <a:pt x="195" y="133"/>
                  </a:lnTo>
                  <a:lnTo>
                    <a:pt x="200" y="136"/>
                  </a:lnTo>
                  <a:lnTo>
                    <a:pt x="221" y="128"/>
                  </a:lnTo>
                  <a:lnTo>
                    <a:pt x="228" y="129"/>
                  </a:lnTo>
                  <a:lnTo>
                    <a:pt x="245" y="123"/>
                  </a:lnTo>
                  <a:lnTo>
                    <a:pt x="253" y="116"/>
                  </a:lnTo>
                  <a:lnTo>
                    <a:pt x="249" y="113"/>
                  </a:lnTo>
                  <a:lnTo>
                    <a:pt x="267" y="106"/>
                  </a:lnTo>
                  <a:lnTo>
                    <a:pt x="259" y="107"/>
                  </a:lnTo>
                  <a:lnTo>
                    <a:pt x="240" y="110"/>
                  </a:lnTo>
                  <a:lnTo>
                    <a:pt x="232" y="114"/>
                  </a:lnTo>
                  <a:lnTo>
                    <a:pt x="226" y="110"/>
                  </a:lnTo>
                  <a:lnTo>
                    <a:pt x="206" y="112"/>
                  </a:lnTo>
                  <a:lnTo>
                    <a:pt x="192" y="108"/>
                  </a:lnTo>
                  <a:lnTo>
                    <a:pt x="196" y="101"/>
                  </a:lnTo>
                  <a:lnTo>
                    <a:pt x="193" y="92"/>
                  </a:lnTo>
                  <a:lnTo>
                    <a:pt x="220" y="85"/>
                  </a:lnTo>
                  <a:lnTo>
                    <a:pt x="259" y="76"/>
                  </a:lnTo>
                  <a:lnTo>
                    <a:pt x="270" y="76"/>
                  </a:lnTo>
                  <a:lnTo>
                    <a:pt x="257" y="85"/>
                  </a:lnTo>
                  <a:lnTo>
                    <a:pt x="284" y="85"/>
                  </a:lnTo>
                  <a:lnTo>
                    <a:pt x="288" y="74"/>
                  </a:lnTo>
                  <a:lnTo>
                    <a:pt x="281" y="68"/>
                  </a:lnTo>
                  <a:lnTo>
                    <a:pt x="283" y="59"/>
                  </a:lnTo>
                  <a:lnTo>
                    <a:pt x="281" y="53"/>
                  </a:lnTo>
                  <a:lnTo>
                    <a:pt x="271" y="48"/>
                  </a:lnTo>
                  <a:lnTo>
                    <a:pt x="290" y="39"/>
                  </a:lnTo>
                  <a:lnTo>
                    <a:pt x="313" y="39"/>
                  </a:lnTo>
                  <a:lnTo>
                    <a:pt x="339" y="31"/>
                  </a:lnTo>
                  <a:lnTo>
                    <a:pt x="353" y="24"/>
                  </a:lnTo>
                  <a:lnTo>
                    <a:pt x="376" y="16"/>
                  </a:lnTo>
                  <a:lnTo>
                    <a:pt x="390" y="14"/>
                  </a:lnTo>
                  <a:lnTo>
                    <a:pt x="424" y="7"/>
                  </a:lnTo>
                  <a:lnTo>
                    <a:pt x="433" y="8"/>
                  </a:lnTo>
                  <a:lnTo>
                    <a:pt x="464" y="0"/>
                  </a:lnTo>
                  <a:lnTo>
                    <a:pt x="477" y="3"/>
                  </a:lnTo>
                  <a:lnTo>
                    <a:pt x="476" y="10"/>
                  </a:lnTo>
                  <a:lnTo>
                    <a:pt x="485" y="8"/>
                  </a:lnTo>
                  <a:lnTo>
                    <a:pt x="504" y="8"/>
                  </a:lnTo>
                  <a:lnTo>
                    <a:pt x="499" y="12"/>
                  </a:lnTo>
                  <a:lnTo>
                    <a:pt x="513" y="14"/>
                  </a:lnTo>
                  <a:lnTo>
                    <a:pt x="527" y="13"/>
                  </a:lnTo>
                  <a:lnTo>
                    <a:pt x="546" y="18"/>
                  </a:lnTo>
                  <a:lnTo>
                    <a:pt x="567" y="19"/>
                  </a:lnTo>
                  <a:lnTo>
                    <a:pt x="573" y="21"/>
                  </a:lnTo>
                  <a:lnTo>
                    <a:pt x="593" y="19"/>
                  </a:lnTo>
                  <a:lnTo>
                    <a:pt x="605" y="24"/>
                  </a:lnTo>
                  <a:lnTo>
                    <a:pt x="616" y="2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0" name="Freeform 253">
              <a:extLst>
                <a:ext uri="{FF2B5EF4-FFF2-40B4-BE49-F238E27FC236}">
                  <a16:creationId xmlns:a16="http://schemas.microsoft.com/office/drawing/2014/main" id="{C27111CC-D9B9-5BF6-07AF-42BAEB7F4A4E}"/>
                </a:ext>
              </a:extLst>
            </p:cNvPr>
            <p:cNvSpPr>
              <a:spLocks/>
            </p:cNvSpPr>
            <p:nvPr/>
          </p:nvSpPr>
          <p:spPr bwMode="auto">
            <a:xfrm>
              <a:off x="6287049" y="4238218"/>
              <a:ext cx="77770" cy="111100"/>
            </a:xfrm>
            <a:custGeom>
              <a:avLst/>
              <a:gdLst>
                <a:gd name="T0" fmla="*/ 0 w 49"/>
                <a:gd name="T1" fmla="*/ 65 h 70"/>
                <a:gd name="T2" fmla="*/ 4 w 49"/>
                <a:gd name="T3" fmla="*/ 57 h 70"/>
                <a:gd name="T4" fmla="*/ 6 w 49"/>
                <a:gd name="T5" fmla="*/ 48 h 70"/>
                <a:gd name="T6" fmla="*/ 9 w 49"/>
                <a:gd name="T7" fmla="*/ 40 h 70"/>
                <a:gd name="T8" fmla="*/ 3 w 49"/>
                <a:gd name="T9" fmla="*/ 29 h 70"/>
                <a:gd name="T10" fmla="*/ 2 w 49"/>
                <a:gd name="T11" fmla="*/ 16 h 70"/>
                <a:gd name="T12" fmla="*/ 11 w 49"/>
                <a:gd name="T13" fmla="*/ 0 h 70"/>
                <a:gd name="T14" fmla="*/ 17 w 49"/>
                <a:gd name="T15" fmla="*/ 1 h 70"/>
                <a:gd name="T16" fmla="*/ 29 w 49"/>
                <a:gd name="T17" fmla="*/ 6 h 70"/>
                <a:gd name="T18" fmla="*/ 47 w 49"/>
                <a:gd name="T19" fmla="*/ 22 h 70"/>
                <a:gd name="T20" fmla="*/ 49 w 49"/>
                <a:gd name="T21" fmla="*/ 30 h 70"/>
                <a:gd name="T22" fmla="*/ 38 w 49"/>
                <a:gd name="T23" fmla="*/ 47 h 70"/>
                <a:gd name="T24" fmla="*/ 33 w 49"/>
                <a:gd name="T25" fmla="*/ 61 h 70"/>
                <a:gd name="T26" fmla="*/ 27 w 49"/>
                <a:gd name="T27" fmla="*/ 69 h 70"/>
                <a:gd name="T28" fmla="*/ 18 w 49"/>
                <a:gd name="T29" fmla="*/ 70 h 70"/>
                <a:gd name="T30" fmla="*/ 16 w 49"/>
                <a:gd name="T31" fmla="*/ 64 h 70"/>
                <a:gd name="T32" fmla="*/ 13 w 49"/>
                <a:gd name="T33" fmla="*/ 64 h 70"/>
                <a:gd name="T34" fmla="*/ 7 w 49"/>
                <a:gd name="T35" fmla="*/ 69 h 70"/>
                <a:gd name="T36" fmla="*/ 0 w 49"/>
                <a:gd name="T37" fmla="*/ 65 h 70"/>
                <a:gd name="T38" fmla="*/ 0 w 49"/>
                <a:gd name="T3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70">
                  <a:moveTo>
                    <a:pt x="0" y="65"/>
                  </a:moveTo>
                  <a:lnTo>
                    <a:pt x="4" y="57"/>
                  </a:lnTo>
                  <a:lnTo>
                    <a:pt x="6" y="48"/>
                  </a:lnTo>
                  <a:lnTo>
                    <a:pt x="9" y="40"/>
                  </a:lnTo>
                  <a:lnTo>
                    <a:pt x="3" y="29"/>
                  </a:lnTo>
                  <a:lnTo>
                    <a:pt x="2" y="16"/>
                  </a:lnTo>
                  <a:lnTo>
                    <a:pt x="11" y="0"/>
                  </a:lnTo>
                  <a:lnTo>
                    <a:pt x="17" y="1"/>
                  </a:lnTo>
                  <a:lnTo>
                    <a:pt x="29" y="6"/>
                  </a:lnTo>
                  <a:lnTo>
                    <a:pt x="47" y="22"/>
                  </a:lnTo>
                  <a:lnTo>
                    <a:pt x="49" y="30"/>
                  </a:lnTo>
                  <a:lnTo>
                    <a:pt x="38" y="47"/>
                  </a:lnTo>
                  <a:lnTo>
                    <a:pt x="33" y="61"/>
                  </a:lnTo>
                  <a:lnTo>
                    <a:pt x="27" y="69"/>
                  </a:lnTo>
                  <a:lnTo>
                    <a:pt x="18" y="70"/>
                  </a:lnTo>
                  <a:lnTo>
                    <a:pt x="16" y="64"/>
                  </a:lnTo>
                  <a:lnTo>
                    <a:pt x="13" y="64"/>
                  </a:lnTo>
                  <a:lnTo>
                    <a:pt x="7" y="69"/>
                  </a:lnTo>
                  <a:lnTo>
                    <a:pt x="0" y="65"/>
                  </a:lnTo>
                  <a:lnTo>
                    <a:pt x="0" y="6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1" name="Freeform 254">
              <a:extLst>
                <a:ext uri="{FF2B5EF4-FFF2-40B4-BE49-F238E27FC236}">
                  <a16:creationId xmlns:a16="http://schemas.microsoft.com/office/drawing/2014/main" id="{8EFEC2FB-B65C-6FB6-8498-D1B7F70913ED}"/>
                </a:ext>
              </a:extLst>
            </p:cNvPr>
            <p:cNvSpPr>
              <a:spLocks/>
            </p:cNvSpPr>
            <p:nvPr/>
          </p:nvSpPr>
          <p:spPr bwMode="auto">
            <a:xfrm>
              <a:off x="5885498" y="4030301"/>
              <a:ext cx="4761" cy="4761"/>
            </a:xfrm>
            <a:custGeom>
              <a:avLst/>
              <a:gdLst>
                <a:gd name="T0" fmla="*/ 3 w 3"/>
                <a:gd name="T1" fmla="*/ 3 h 3"/>
                <a:gd name="T2" fmla="*/ 2 w 3"/>
                <a:gd name="T3" fmla="*/ 3 h 3"/>
                <a:gd name="T4" fmla="*/ 0 w 3"/>
                <a:gd name="T5" fmla="*/ 1 h 3"/>
                <a:gd name="T6" fmla="*/ 0 w 3"/>
                <a:gd name="T7" fmla="*/ 0 h 3"/>
                <a:gd name="T8" fmla="*/ 1 w 3"/>
                <a:gd name="T9" fmla="*/ 1 h 3"/>
                <a:gd name="T10" fmla="*/ 2 w 3"/>
                <a:gd name="T11" fmla="*/ 2 h 3"/>
                <a:gd name="T12" fmla="*/ 3 w 3"/>
                <a:gd name="T13" fmla="*/ 3 h 3"/>
                <a:gd name="T14" fmla="*/ 3 w 3"/>
                <a:gd name="T15" fmla="*/ 3 h 3"/>
                <a:gd name="T16" fmla="*/ 3 w 3"/>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3"/>
                  </a:moveTo>
                  <a:lnTo>
                    <a:pt x="2" y="3"/>
                  </a:lnTo>
                  <a:lnTo>
                    <a:pt x="0" y="1"/>
                  </a:lnTo>
                  <a:lnTo>
                    <a:pt x="0" y="0"/>
                  </a:lnTo>
                  <a:lnTo>
                    <a:pt x="1" y="1"/>
                  </a:lnTo>
                  <a:lnTo>
                    <a:pt x="2" y="2"/>
                  </a:lnTo>
                  <a:lnTo>
                    <a:pt x="3" y="3"/>
                  </a:lnTo>
                  <a:lnTo>
                    <a:pt x="3" y="3"/>
                  </a:lnTo>
                  <a:lnTo>
                    <a:pt x="3"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2" name="Freeform 255">
              <a:extLst>
                <a:ext uri="{FF2B5EF4-FFF2-40B4-BE49-F238E27FC236}">
                  <a16:creationId xmlns:a16="http://schemas.microsoft.com/office/drawing/2014/main" id="{5B18AFCC-1410-C940-E4FC-BA9C41278EAD}"/>
                </a:ext>
              </a:extLst>
            </p:cNvPr>
            <p:cNvSpPr>
              <a:spLocks/>
            </p:cNvSpPr>
            <p:nvPr/>
          </p:nvSpPr>
          <p:spPr bwMode="auto">
            <a:xfrm>
              <a:off x="9045523" y="3619233"/>
              <a:ext cx="3174" cy="12697"/>
            </a:xfrm>
            <a:custGeom>
              <a:avLst/>
              <a:gdLst>
                <a:gd name="T0" fmla="*/ 0 w 2"/>
                <a:gd name="T1" fmla="*/ 0 h 8"/>
                <a:gd name="T2" fmla="*/ 1 w 2"/>
                <a:gd name="T3" fmla="*/ 0 h 8"/>
                <a:gd name="T4" fmla="*/ 1 w 2"/>
                <a:gd name="T5" fmla="*/ 0 h 8"/>
                <a:gd name="T6" fmla="*/ 2 w 2"/>
                <a:gd name="T7" fmla="*/ 2 h 8"/>
                <a:gd name="T8" fmla="*/ 2 w 2"/>
                <a:gd name="T9" fmla="*/ 3 h 8"/>
                <a:gd name="T10" fmla="*/ 2 w 2"/>
                <a:gd name="T11" fmla="*/ 5 h 8"/>
                <a:gd name="T12" fmla="*/ 2 w 2"/>
                <a:gd name="T13" fmla="*/ 7 h 8"/>
                <a:gd name="T14" fmla="*/ 2 w 2"/>
                <a:gd name="T15" fmla="*/ 8 h 8"/>
                <a:gd name="T16" fmla="*/ 2 w 2"/>
                <a:gd name="T17" fmla="*/ 7 h 8"/>
                <a:gd name="T18" fmla="*/ 0 w 2"/>
                <a:gd name="T19" fmla="*/ 5 h 8"/>
                <a:gd name="T20" fmla="*/ 0 w 2"/>
                <a:gd name="T21" fmla="*/ 3 h 8"/>
                <a:gd name="T22" fmla="*/ 0 w 2"/>
                <a:gd name="T23" fmla="*/ 2 h 8"/>
                <a:gd name="T24" fmla="*/ 0 w 2"/>
                <a:gd name="T25" fmla="*/ 0 h 8"/>
                <a:gd name="T26" fmla="*/ 0 w 2"/>
                <a:gd name="T27" fmla="*/ 0 h 8"/>
                <a:gd name="T28" fmla="*/ 0 w 2"/>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8">
                  <a:moveTo>
                    <a:pt x="0" y="0"/>
                  </a:moveTo>
                  <a:lnTo>
                    <a:pt x="1" y="0"/>
                  </a:lnTo>
                  <a:lnTo>
                    <a:pt x="1" y="0"/>
                  </a:lnTo>
                  <a:lnTo>
                    <a:pt x="2" y="2"/>
                  </a:lnTo>
                  <a:lnTo>
                    <a:pt x="2" y="3"/>
                  </a:lnTo>
                  <a:lnTo>
                    <a:pt x="2" y="5"/>
                  </a:lnTo>
                  <a:lnTo>
                    <a:pt x="2" y="7"/>
                  </a:lnTo>
                  <a:lnTo>
                    <a:pt x="2" y="8"/>
                  </a:lnTo>
                  <a:lnTo>
                    <a:pt x="2" y="7"/>
                  </a:lnTo>
                  <a:lnTo>
                    <a:pt x="0" y="5"/>
                  </a:lnTo>
                  <a:lnTo>
                    <a:pt x="0" y="3"/>
                  </a:lnTo>
                  <a:lnTo>
                    <a:pt x="0" y="2"/>
                  </a:lnTo>
                  <a:lnTo>
                    <a:pt x="0" y="0"/>
                  </a:lnTo>
                  <a:lnTo>
                    <a:pt x="0" y="0"/>
                  </a:lnTo>
                  <a:lnTo>
                    <a:pt x="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3" name="Freeform 256">
              <a:extLst>
                <a:ext uri="{FF2B5EF4-FFF2-40B4-BE49-F238E27FC236}">
                  <a16:creationId xmlns:a16="http://schemas.microsoft.com/office/drawing/2014/main" id="{07EA311D-A572-96A0-9CAC-422EC3FFE8A0}"/>
                </a:ext>
              </a:extLst>
            </p:cNvPr>
            <p:cNvSpPr>
              <a:spLocks/>
            </p:cNvSpPr>
            <p:nvPr/>
          </p:nvSpPr>
          <p:spPr bwMode="auto">
            <a:xfrm>
              <a:off x="6095003" y="3433537"/>
              <a:ext cx="3174" cy="3174"/>
            </a:xfrm>
            <a:custGeom>
              <a:avLst/>
              <a:gdLst>
                <a:gd name="T0" fmla="*/ 2 w 2"/>
                <a:gd name="T1" fmla="*/ 0 h 2"/>
                <a:gd name="T2" fmla="*/ 2 w 2"/>
                <a:gd name="T3" fmla="*/ 0 h 2"/>
                <a:gd name="T4" fmla="*/ 2 w 2"/>
                <a:gd name="T5" fmla="*/ 0 h 2"/>
                <a:gd name="T6" fmla="*/ 2 w 2"/>
                <a:gd name="T7" fmla="*/ 1 h 2"/>
                <a:gd name="T8" fmla="*/ 0 w 2"/>
                <a:gd name="T9" fmla="*/ 2 h 2"/>
                <a:gd name="T10" fmla="*/ 0 w 2"/>
                <a:gd name="T11" fmla="*/ 2 h 2"/>
                <a:gd name="T12" fmla="*/ 1 w 2"/>
                <a:gd name="T13" fmla="*/ 1 h 2"/>
                <a:gd name="T14" fmla="*/ 1 w 2"/>
                <a:gd name="T15" fmla="*/ 1 h 2"/>
                <a:gd name="T16" fmla="*/ 2 w 2"/>
                <a:gd name="T17" fmla="*/ 0 h 2"/>
                <a:gd name="T18" fmla="*/ 2 w 2"/>
                <a:gd name="T19" fmla="*/ 0 h 2"/>
                <a:gd name="T20" fmla="*/ 2 w 2"/>
                <a:gd name="T21" fmla="*/ 0 h 2"/>
                <a:gd name="T22" fmla="*/ 2 w 2"/>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2" y="0"/>
                  </a:moveTo>
                  <a:lnTo>
                    <a:pt x="2" y="0"/>
                  </a:lnTo>
                  <a:lnTo>
                    <a:pt x="2" y="0"/>
                  </a:lnTo>
                  <a:lnTo>
                    <a:pt x="2" y="1"/>
                  </a:lnTo>
                  <a:lnTo>
                    <a:pt x="0" y="2"/>
                  </a:lnTo>
                  <a:lnTo>
                    <a:pt x="0" y="2"/>
                  </a:lnTo>
                  <a:lnTo>
                    <a:pt x="1" y="1"/>
                  </a:lnTo>
                  <a:lnTo>
                    <a:pt x="1" y="1"/>
                  </a:lnTo>
                  <a:lnTo>
                    <a:pt x="2" y="0"/>
                  </a:lnTo>
                  <a:lnTo>
                    <a:pt x="2" y="0"/>
                  </a:lnTo>
                  <a:lnTo>
                    <a:pt x="2" y="0"/>
                  </a:lnTo>
                  <a:lnTo>
                    <a:pt x="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4" name="Freeform 257">
              <a:extLst>
                <a:ext uri="{FF2B5EF4-FFF2-40B4-BE49-F238E27FC236}">
                  <a16:creationId xmlns:a16="http://schemas.microsoft.com/office/drawing/2014/main" id="{57BEB195-C0C2-7727-5349-3A4C2B2AD8F6}"/>
                </a:ext>
              </a:extLst>
            </p:cNvPr>
            <p:cNvSpPr>
              <a:spLocks/>
            </p:cNvSpPr>
            <p:nvPr/>
          </p:nvSpPr>
          <p:spPr bwMode="auto">
            <a:xfrm>
              <a:off x="5909306" y="4036650"/>
              <a:ext cx="9523" cy="11110"/>
            </a:xfrm>
            <a:custGeom>
              <a:avLst/>
              <a:gdLst>
                <a:gd name="T0" fmla="*/ 6 w 6"/>
                <a:gd name="T1" fmla="*/ 7 h 7"/>
                <a:gd name="T2" fmla="*/ 5 w 6"/>
                <a:gd name="T3" fmla="*/ 7 h 7"/>
                <a:gd name="T4" fmla="*/ 4 w 6"/>
                <a:gd name="T5" fmla="*/ 6 h 7"/>
                <a:gd name="T6" fmla="*/ 3 w 6"/>
                <a:gd name="T7" fmla="*/ 5 h 7"/>
                <a:gd name="T8" fmla="*/ 3 w 6"/>
                <a:gd name="T9" fmla="*/ 5 h 7"/>
                <a:gd name="T10" fmla="*/ 2 w 6"/>
                <a:gd name="T11" fmla="*/ 4 h 7"/>
                <a:gd name="T12" fmla="*/ 1 w 6"/>
                <a:gd name="T13" fmla="*/ 4 h 7"/>
                <a:gd name="T14" fmla="*/ 0 w 6"/>
                <a:gd name="T15" fmla="*/ 2 h 7"/>
                <a:gd name="T16" fmla="*/ 0 w 6"/>
                <a:gd name="T17" fmla="*/ 2 h 7"/>
                <a:gd name="T18" fmla="*/ 0 w 6"/>
                <a:gd name="T19" fmla="*/ 0 h 7"/>
                <a:gd name="T20" fmla="*/ 2 w 6"/>
                <a:gd name="T21" fmla="*/ 1 h 7"/>
                <a:gd name="T22" fmla="*/ 2 w 6"/>
                <a:gd name="T23" fmla="*/ 2 h 7"/>
                <a:gd name="T24" fmla="*/ 3 w 6"/>
                <a:gd name="T25" fmla="*/ 4 h 7"/>
                <a:gd name="T26" fmla="*/ 5 w 6"/>
                <a:gd name="T27" fmla="*/ 5 h 7"/>
                <a:gd name="T28" fmla="*/ 5 w 6"/>
                <a:gd name="T29" fmla="*/ 5 h 7"/>
                <a:gd name="T30" fmla="*/ 6 w 6"/>
                <a:gd name="T31" fmla="*/ 7 h 7"/>
                <a:gd name="T32" fmla="*/ 6 w 6"/>
                <a:gd name="T33" fmla="*/ 7 h 7"/>
                <a:gd name="T34" fmla="*/ 6 w 6"/>
                <a:gd name="T3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7">
                  <a:moveTo>
                    <a:pt x="6" y="7"/>
                  </a:moveTo>
                  <a:lnTo>
                    <a:pt x="5" y="7"/>
                  </a:lnTo>
                  <a:lnTo>
                    <a:pt x="4" y="6"/>
                  </a:lnTo>
                  <a:lnTo>
                    <a:pt x="3" y="5"/>
                  </a:lnTo>
                  <a:lnTo>
                    <a:pt x="3" y="5"/>
                  </a:lnTo>
                  <a:lnTo>
                    <a:pt x="2" y="4"/>
                  </a:lnTo>
                  <a:lnTo>
                    <a:pt x="1" y="4"/>
                  </a:lnTo>
                  <a:lnTo>
                    <a:pt x="0" y="2"/>
                  </a:lnTo>
                  <a:lnTo>
                    <a:pt x="0" y="2"/>
                  </a:lnTo>
                  <a:lnTo>
                    <a:pt x="0" y="0"/>
                  </a:lnTo>
                  <a:lnTo>
                    <a:pt x="2" y="1"/>
                  </a:lnTo>
                  <a:lnTo>
                    <a:pt x="2" y="2"/>
                  </a:lnTo>
                  <a:lnTo>
                    <a:pt x="3" y="4"/>
                  </a:lnTo>
                  <a:lnTo>
                    <a:pt x="5" y="5"/>
                  </a:lnTo>
                  <a:lnTo>
                    <a:pt x="5" y="5"/>
                  </a:lnTo>
                  <a:lnTo>
                    <a:pt x="6" y="7"/>
                  </a:lnTo>
                  <a:lnTo>
                    <a:pt x="6" y="7"/>
                  </a:lnTo>
                  <a:lnTo>
                    <a:pt x="6" y="7"/>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5" name="Freeform 258">
              <a:extLst>
                <a:ext uri="{FF2B5EF4-FFF2-40B4-BE49-F238E27FC236}">
                  <a16:creationId xmlns:a16="http://schemas.microsoft.com/office/drawing/2014/main" id="{578F4874-D244-9D5E-1DAA-17A7225C8E4B}"/>
                </a:ext>
              </a:extLst>
            </p:cNvPr>
            <p:cNvSpPr>
              <a:spLocks/>
            </p:cNvSpPr>
            <p:nvPr/>
          </p:nvSpPr>
          <p:spPr bwMode="auto">
            <a:xfrm>
              <a:off x="5606159" y="3827148"/>
              <a:ext cx="7935" cy="1587"/>
            </a:xfrm>
            <a:custGeom>
              <a:avLst/>
              <a:gdLst>
                <a:gd name="T0" fmla="*/ 1 w 5"/>
                <a:gd name="T1" fmla="*/ 0 h 1"/>
                <a:gd name="T2" fmla="*/ 2 w 5"/>
                <a:gd name="T3" fmla="*/ 1 h 1"/>
                <a:gd name="T4" fmla="*/ 3 w 5"/>
                <a:gd name="T5" fmla="*/ 0 h 1"/>
                <a:gd name="T6" fmla="*/ 3 w 5"/>
                <a:gd name="T7" fmla="*/ 0 h 1"/>
                <a:gd name="T8" fmla="*/ 5 w 5"/>
                <a:gd name="T9" fmla="*/ 0 h 1"/>
                <a:gd name="T10" fmla="*/ 5 w 5"/>
                <a:gd name="T11" fmla="*/ 0 h 1"/>
                <a:gd name="T12" fmla="*/ 5 w 5"/>
                <a:gd name="T13" fmla="*/ 1 h 1"/>
                <a:gd name="T14" fmla="*/ 4 w 5"/>
                <a:gd name="T15" fmla="*/ 1 h 1"/>
                <a:gd name="T16" fmla="*/ 3 w 5"/>
                <a:gd name="T17" fmla="*/ 1 h 1"/>
                <a:gd name="T18" fmla="*/ 3 w 5"/>
                <a:gd name="T19" fmla="*/ 1 h 1"/>
                <a:gd name="T20" fmla="*/ 0 w 5"/>
                <a:gd name="T21" fmla="*/ 1 h 1"/>
                <a:gd name="T22" fmla="*/ 1 w 5"/>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
                  <a:moveTo>
                    <a:pt x="1" y="0"/>
                  </a:moveTo>
                  <a:lnTo>
                    <a:pt x="2" y="1"/>
                  </a:lnTo>
                  <a:lnTo>
                    <a:pt x="3" y="0"/>
                  </a:lnTo>
                  <a:lnTo>
                    <a:pt x="3" y="0"/>
                  </a:lnTo>
                  <a:lnTo>
                    <a:pt x="5" y="0"/>
                  </a:lnTo>
                  <a:lnTo>
                    <a:pt x="5" y="0"/>
                  </a:lnTo>
                  <a:lnTo>
                    <a:pt x="5" y="1"/>
                  </a:lnTo>
                  <a:lnTo>
                    <a:pt x="4" y="1"/>
                  </a:lnTo>
                  <a:lnTo>
                    <a:pt x="3" y="1"/>
                  </a:lnTo>
                  <a:lnTo>
                    <a:pt x="3" y="1"/>
                  </a:lnTo>
                  <a:lnTo>
                    <a:pt x="0" y="1"/>
                  </a:lnTo>
                  <a:lnTo>
                    <a:pt x="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6" name="Freeform 259">
              <a:extLst>
                <a:ext uri="{FF2B5EF4-FFF2-40B4-BE49-F238E27FC236}">
                  <a16:creationId xmlns:a16="http://schemas.microsoft.com/office/drawing/2014/main" id="{D9A6830A-BAF1-C10E-A92E-87550D3AE751}"/>
                </a:ext>
              </a:extLst>
            </p:cNvPr>
            <p:cNvSpPr>
              <a:spLocks/>
            </p:cNvSpPr>
            <p:nvPr/>
          </p:nvSpPr>
          <p:spPr bwMode="auto">
            <a:xfrm>
              <a:off x="5641077" y="3816038"/>
              <a:ext cx="4761" cy="1587"/>
            </a:xfrm>
            <a:custGeom>
              <a:avLst/>
              <a:gdLst>
                <a:gd name="T0" fmla="*/ 3 w 3"/>
                <a:gd name="T1" fmla="*/ 0 h 1"/>
                <a:gd name="T2" fmla="*/ 0 w 3"/>
                <a:gd name="T3" fmla="*/ 1 h 1"/>
                <a:gd name="T4" fmla="*/ 1 w 3"/>
                <a:gd name="T5" fmla="*/ 0 h 1"/>
                <a:gd name="T6" fmla="*/ 3 w 3"/>
                <a:gd name="T7" fmla="*/ 0 h 1"/>
              </a:gdLst>
              <a:ahLst/>
              <a:cxnLst>
                <a:cxn ang="0">
                  <a:pos x="T0" y="T1"/>
                </a:cxn>
                <a:cxn ang="0">
                  <a:pos x="T2" y="T3"/>
                </a:cxn>
                <a:cxn ang="0">
                  <a:pos x="T4" y="T5"/>
                </a:cxn>
                <a:cxn ang="0">
                  <a:pos x="T6" y="T7"/>
                </a:cxn>
              </a:cxnLst>
              <a:rect l="0" t="0" r="r" b="b"/>
              <a:pathLst>
                <a:path w="3" h="1">
                  <a:moveTo>
                    <a:pt x="3" y="0"/>
                  </a:moveTo>
                  <a:lnTo>
                    <a:pt x="0" y="1"/>
                  </a:lnTo>
                  <a:lnTo>
                    <a:pt x="1" y="0"/>
                  </a:lnTo>
                  <a:lnTo>
                    <a:pt x="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7" name="Freeform 260">
              <a:extLst>
                <a:ext uri="{FF2B5EF4-FFF2-40B4-BE49-F238E27FC236}">
                  <a16:creationId xmlns:a16="http://schemas.microsoft.com/office/drawing/2014/main" id="{CAD57C61-7C2E-60FA-A9FA-6D8563F0866E}"/>
                </a:ext>
              </a:extLst>
            </p:cNvPr>
            <p:cNvSpPr>
              <a:spLocks/>
            </p:cNvSpPr>
            <p:nvPr/>
          </p:nvSpPr>
          <p:spPr bwMode="auto">
            <a:xfrm>
              <a:off x="5647426" y="3814450"/>
              <a:ext cx="3174" cy="3174"/>
            </a:xfrm>
            <a:custGeom>
              <a:avLst/>
              <a:gdLst>
                <a:gd name="T0" fmla="*/ 1 w 2"/>
                <a:gd name="T1" fmla="*/ 2 h 2"/>
                <a:gd name="T2" fmla="*/ 0 w 2"/>
                <a:gd name="T3" fmla="*/ 1 h 2"/>
                <a:gd name="T4" fmla="*/ 2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lnTo>
                    <a:pt x="0" y="1"/>
                  </a:lnTo>
                  <a:lnTo>
                    <a:pt x="2" y="0"/>
                  </a:lnTo>
                  <a:lnTo>
                    <a:pt x="2" y="1"/>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8" name="Freeform 261">
              <a:extLst>
                <a:ext uri="{FF2B5EF4-FFF2-40B4-BE49-F238E27FC236}">
                  <a16:creationId xmlns:a16="http://schemas.microsoft.com/office/drawing/2014/main" id="{0C25DFC5-6622-F004-6B83-2EF4C66E302E}"/>
                </a:ext>
              </a:extLst>
            </p:cNvPr>
            <p:cNvSpPr>
              <a:spLocks/>
            </p:cNvSpPr>
            <p:nvPr/>
          </p:nvSpPr>
          <p:spPr bwMode="auto">
            <a:xfrm>
              <a:off x="8590011" y="3352594"/>
              <a:ext cx="6349" cy="3174"/>
            </a:xfrm>
            <a:custGeom>
              <a:avLst/>
              <a:gdLst>
                <a:gd name="T0" fmla="*/ 3 w 4"/>
                <a:gd name="T1" fmla="*/ 0 h 2"/>
                <a:gd name="T2" fmla="*/ 3 w 4"/>
                <a:gd name="T3" fmla="*/ 1 h 2"/>
                <a:gd name="T4" fmla="*/ 4 w 4"/>
                <a:gd name="T5" fmla="*/ 2 h 2"/>
                <a:gd name="T6" fmla="*/ 3 w 4"/>
                <a:gd name="T7" fmla="*/ 2 h 2"/>
                <a:gd name="T8" fmla="*/ 2 w 4"/>
                <a:gd name="T9" fmla="*/ 2 h 2"/>
                <a:gd name="T10" fmla="*/ 1 w 4"/>
                <a:gd name="T11" fmla="*/ 2 h 2"/>
                <a:gd name="T12" fmla="*/ 0 w 4"/>
                <a:gd name="T13" fmla="*/ 1 h 2"/>
                <a:gd name="T14" fmla="*/ 0 w 4"/>
                <a:gd name="T15" fmla="*/ 0 h 2"/>
                <a:gd name="T16" fmla="*/ 1 w 4"/>
                <a:gd name="T17" fmla="*/ 0 h 2"/>
                <a:gd name="T18" fmla="*/ 2 w 4"/>
                <a:gd name="T19" fmla="*/ 0 h 2"/>
                <a:gd name="T20" fmla="*/ 3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3" y="0"/>
                  </a:moveTo>
                  <a:lnTo>
                    <a:pt x="3" y="1"/>
                  </a:lnTo>
                  <a:lnTo>
                    <a:pt x="4" y="2"/>
                  </a:lnTo>
                  <a:lnTo>
                    <a:pt x="3" y="2"/>
                  </a:lnTo>
                  <a:lnTo>
                    <a:pt x="2" y="2"/>
                  </a:lnTo>
                  <a:lnTo>
                    <a:pt x="1" y="2"/>
                  </a:lnTo>
                  <a:lnTo>
                    <a:pt x="0" y="1"/>
                  </a:lnTo>
                  <a:lnTo>
                    <a:pt x="0" y="0"/>
                  </a:lnTo>
                  <a:lnTo>
                    <a:pt x="1" y="0"/>
                  </a:lnTo>
                  <a:lnTo>
                    <a:pt x="2" y="0"/>
                  </a:lnTo>
                  <a:lnTo>
                    <a:pt x="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9" name="Freeform 262">
              <a:extLst>
                <a:ext uri="{FF2B5EF4-FFF2-40B4-BE49-F238E27FC236}">
                  <a16:creationId xmlns:a16="http://schemas.microsoft.com/office/drawing/2014/main" id="{F6EC2607-1664-220D-4578-6D00D5B729EF}"/>
                </a:ext>
              </a:extLst>
            </p:cNvPr>
            <p:cNvSpPr>
              <a:spLocks/>
            </p:cNvSpPr>
            <p:nvPr/>
          </p:nvSpPr>
          <p:spPr bwMode="auto">
            <a:xfrm>
              <a:off x="8550332" y="3349419"/>
              <a:ext cx="36504" cy="15872"/>
            </a:xfrm>
            <a:custGeom>
              <a:avLst/>
              <a:gdLst>
                <a:gd name="T0" fmla="*/ 23 w 23"/>
                <a:gd name="T1" fmla="*/ 4 h 10"/>
                <a:gd name="T2" fmla="*/ 23 w 23"/>
                <a:gd name="T3" fmla="*/ 4 h 10"/>
                <a:gd name="T4" fmla="*/ 22 w 23"/>
                <a:gd name="T5" fmla="*/ 4 h 10"/>
                <a:gd name="T6" fmla="*/ 22 w 23"/>
                <a:gd name="T7" fmla="*/ 6 h 10"/>
                <a:gd name="T8" fmla="*/ 21 w 23"/>
                <a:gd name="T9" fmla="*/ 7 h 10"/>
                <a:gd name="T10" fmla="*/ 21 w 23"/>
                <a:gd name="T11" fmla="*/ 7 h 10"/>
                <a:gd name="T12" fmla="*/ 20 w 23"/>
                <a:gd name="T13" fmla="*/ 7 h 10"/>
                <a:gd name="T14" fmla="*/ 18 w 23"/>
                <a:gd name="T15" fmla="*/ 8 h 10"/>
                <a:gd name="T16" fmla="*/ 18 w 23"/>
                <a:gd name="T17" fmla="*/ 8 h 10"/>
                <a:gd name="T18" fmla="*/ 16 w 23"/>
                <a:gd name="T19" fmla="*/ 9 h 10"/>
                <a:gd name="T20" fmla="*/ 15 w 23"/>
                <a:gd name="T21" fmla="*/ 9 h 10"/>
                <a:gd name="T22" fmla="*/ 14 w 23"/>
                <a:gd name="T23" fmla="*/ 9 h 10"/>
                <a:gd name="T24" fmla="*/ 12 w 23"/>
                <a:gd name="T25" fmla="*/ 10 h 10"/>
                <a:gd name="T26" fmla="*/ 12 w 23"/>
                <a:gd name="T27" fmla="*/ 10 h 10"/>
                <a:gd name="T28" fmla="*/ 11 w 23"/>
                <a:gd name="T29" fmla="*/ 10 h 10"/>
                <a:gd name="T30" fmla="*/ 11 w 23"/>
                <a:gd name="T31" fmla="*/ 10 h 10"/>
                <a:gd name="T32" fmla="*/ 9 w 23"/>
                <a:gd name="T33" fmla="*/ 9 h 10"/>
                <a:gd name="T34" fmla="*/ 9 w 23"/>
                <a:gd name="T35" fmla="*/ 10 h 10"/>
                <a:gd name="T36" fmla="*/ 7 w 23"/>
                <a:gd name="T37" fmla="*/ 10 h 10"/>
                <a:gd name="T38" fmla="*/ 6 w 23"/>
                <a:gd name="T39" fmla="*/ 9 h 10"/>
                <a:gd name="T40" fmla="*/ 4 w 23"/>
                <a:gd name="T41" fmla="*/ 9 h 10"/>
                <a:gd name="T42" fmla="*/ 3 w 23"/>
                <a:gd name="T43" fmla="*/ 8 h 10"/>
                <a:gd name="T44" fmla="*/ 2 w 23"/>
                <a:gd name="T45" fmla="*/ 6 h 10"/>
                <a:gd name="T46" fmla="*/ 1 w 23"/>
                <a:gd name="T47" fmla="*/ 5 h 10"/>
                <a:gd name="T48" fmla="*/ 1 w 23"/>
                <a:gd name="T49" fmla="*/ 3 h 10"/>
                <a:gd name="T50" fmla="*/ 0 w 23"/>
                <a:gd name="T51" fmla="*/ 2 h 10"/>
                <a:gd name="T52" fmla="*/ 1 w 23"/>
                <a:gd name="T53" fmla="*/ 1 h 10"/>
                <a:gd name="T54" fmla="*/ 2 w 23"/>
                <a:gd name="T55" fmla="*/ 2 h 10"/>
                <a:gd name="T56" fmla="*/ 3 w 23"/>
                <a:gd name="T57" fmla="*/ 2 h 10"/>
                <a:gd name="T58" fmla="*/ 4 w 23"/>
                <a:gd name="T59" fmla="*/ 1 h 10"/>
                <a:gd name="T60" fmla="*/ 4 w 23"/>
                <a:gd name="T61" fmla="*/ 0 h 10"/>
                <a:gd name="T62" fmla="*/ 5 w 23"/>
                <a:gd name="T63" fmla="*/ 0 h 10"/>
                <a:gd name="T64" fmla="*/ 5 w 23"/>
                <a:gd name="T65" fmla="*/ 0 h 10"/>
                <a:gd name="T66" fmla="*/ 6 w 23"/>
                <a:gd name="T67" fmla="*/ 0 h 10"/>
                <a:gd name="T68" fmla="*/ 7 w 23"/>
                <a:gd name="T69" fmla="*/ 0 h 10"/>
                <a:gd name="T70" fmla="*/ 7 w 23"/>
                <a:gd name="T71" fmla="*/ 1 h 10"/>
                <a:gd name="T72" fmla="*/ 8 w 23"/>
                <a:gd name="T73" fmla="*/ 1 h 10"/>
                <a:gd name="T74" fmla="*/ 9 w 23"/>
                <a:gd name="T75" fmla="*/ 2 h 10"/>
                <a:gd name="T76" fmla="*/ 10 w 23"/>
                <a:gd name="T77" fmla="*/ 2 h 10"/>
                <a:gd name="T78" fmla="*/ 12 w 23"/>
                <a:gd name="T79" fmla="*/ 1 h 10"/>
                <a:gd name="T80" fmla="*/ 13 w 23"/>
                <a:gd name="T81" fmla="*/ 1 h 10"/>
                <a:gd name="T82" fmla="*/ 14 w 23"/>
                <a:gd name="T83" fmla="*/ 0 h 10"/>
                <a:gd name="T84" fmla="*/ 15 w 23"/>
                <a:gd name="T85" fmla="*/ 1 h 10"/>
                <a:gd name="T86" fmla="*/ 16 w 23"/>
                <a:gd name="T87" fmla="*/ 1 h 10"/>
                <a:gd name="T88" fmla="*/ 17 w 23"/>
                <a:gd name="T89" fmla="*/ 0 h 10"/>
                <a:gd name="T90" fmla="*/ 18 w 23"/>
                <a:gd name="T91" fmla="*/ 0 h 10"/>
                <a:gd name="T92" fmla="*/ 18 w 23"/>
                <a:gd name="T93" fmla="*/ 1 h 10"/>
                <a:gd name="T94" fmla="*/ 18 w 23"/>
                <a:gd name="T95" fmla="*/ 3 h 10"/>
                <a:gd name="T96" fmla="*/ 20 w 23"/>
                <a:gd name="T97" fmla="*/ 3 h 10"/>
                <a:gd name="T98" fmla="*/ 21 w 23"/>
                <a:gd name="T99" fmla="*/ 3 h 10"/>
                <a:gd name="T100" fmla="*/ 21 w 23"/>
                <a:gd name="T101" fmla="*/ 3 h 10"/>
                <a:gd name="T102" fmla="*/ 23 w 23"/>
                <a:gd name="T10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 h="10">
                  <a:moveTo>
                    <a:pt x="23" y="4"/>
                  </a:moveTo>
                  <a:lnTo>
                    <a:pt x="23" y="4"/>
                  </a:lnTo>
                  <a:lnTo>
                    <a:pt x="22" y="4"/>
                  </a:lnTo>
                  <a:lnTo>
                    <a:pt x="22" y="6"/>
                  </a:lnTo>
                  <a:lnTo>
                    <a:pt x="21" y="7"/>
                  </a:lnTo>
                  <a:lnTo>
                    <a:pt x="21" y="7"/>
                  </a:lnTo>
                  <a:lnTo>
                    <a:pt x="20" y="7"/>
                  </a:lnTo>
                  <a:lnTo>
                    <a:pt x="18" y="8"/>
                  </a:lnTo>
                  <a:lnTo>
                    <a:pt x="18" y="8"/>
                  </a:lnTo>
                  <a:lnTo>
                    <a:pt x="16" y="9"/>
                  </a:lnTo>
                  <a:lnTo>
                    <a:pt x="15" y="9"/>
                  </a:lnTo>
                  <a:lnTo>
                    <a:pt x="14" y="9"/>
                  </a:lnTo>
                  <a:lnTo>
                    <a:pt x="12" y="10"/>
                  </a:lnTo>
                  <a:lnTo>
                    <a:pt x="12" y="10"/>
                  </a:lnTo>
                  <a:lnTo>
                    <a:pt x="11" y="10"/>
                  </a:lnTo>
                  <a:lnTo>
                    <a:pt x="11" y="10"/>
                  </a:lnTo>
                  <a:lnTo>
                    <a:pt x="9" y="9"/>
                  </a:lnTo>
                  <a:lnTo>
                    <a:pt x="9" y="10"/>
                  </a:lnTo>
                  <a:lnTo>
                    <a:pt x="7" y="10"/>
                  </a:lnTo>
                  <a:lnTo>
                    <a:pt x="6" y="9"/>
                  </a:lnTo>
                  <a:lnTo>
                    <a:pt x="4" y="9"/>
                  </a:lnTo>
                  <a:lnTo>
                    <a:pt x="3" y="8"/>
                  </a:lnTo>
                  <a:lnTo>
                    <a:pt x="2" y="6"/>
                  </a:lnTo>
                  <a:lnTo>
                    <a:pt x="1" y="5"/>
                  </a:lnTo>
                  <a:lnTo>
                    <a:pt x="1" y="3"/>
                  </a:lnTo>
                  <a:lnTo>
                    <a:pt x="0" y="2"/>
                  </a:lnTo>
                  <a:lnTo>
                    <a:pt x="1" y="1"/>
                  </a:lnTo>
                  <a:lnTo>
                    <a:pt x="2" y="2"/>
                  </a:lnTo>
                  <a:lnTo>
                    <a:pt x="3" y="2"/>
                  </a:lnTo>
                  <a:lnTo>
                    <a:pt x="4" y="1"/>
                  </a:lnTo>
                  <a:lnTo>
                    <a:pt x="4" y="0"/>
                  </a:lnTo>
                  <a:lnTo>
                    <a:pt x="5" y="0"/>
                  </a:lnTo>
                  <a:lnTo>
                    <a:pt x="5" y="0"/>
                  </a:lnTo>
                  <a:lnTo>
                    <a:pt x="6" y="0"/>
                  </a:lnTo>
                  <a:lnTo>
                    <a:pt x="7" y="0"/>
                  </a:lnTo>
                  <a:lnTo>
                    <a:pt x="7" y="1"/>
                  </a:lnTo>
                  <a:lnTo>
                    <a:pt x="8" y="1"/>
                  </a:lnTo>
                  <a:lnTo>
                    <a:pt x="9" y="2"/>
                  </a:lnTo>
                  <a:lnTo>
                    <a:pt x="10" y="2"/>
                  </a:lnTo>
                  <a:lnTo>
                    <a:pt x="12" y="1"/>
                  </a:lnTo>
                  <a:lnTo>
                    <a:pt x="13" y="1"/>
                  </a:lnTo>
                  <a:lnTo>
                    <a:pt x="14" y="0"/>
                  </a:lnTo>
                  <a:lnTo>
                    <a:pt x="15" y="1"/>
                  </a:lnTo>
                  <a:lnTo>
                    <a:pt x="16" y="1"/>
                  </a:lnTo>
                  <a:lnTo>
                    <a:pt x="17" y="0"/>
                  </a:lnTo>
                  <a:lnTo>
                    <a:pt x="18" y="0"/>
                  </a:lnTo>
                  <a:lnTo>
                    <a:pt x="18" y="1"/>
                  </a:lnTo>
                  <a:lnTo>
                    <a:pt x="18" y="3"/>
                  </a:lnTo>
                  <a:lnTo>
                    <a:pt x="20" y="3"/>
                  </a:lnTo>
                  <a:lnTo>
                    <a:pt x="21" y="3"/>
                  </a:lnTo>
                  <a:lnTo>
                    <a:pt x="21" y="3"/>
                  </a:lnTo>
                  <a:lnTo>
                    <a:pt x="23"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0" name="Freeform 263">
              <a:extLst>
                <a:ext uri="{FF2B5EF4-FFF2-40B4-BE49-F238E27FC236}">
                  <a16:creationId xmlns:a16="http://schemas.microsoft.com/office/drawing/2014/main" id="{B2BCC4CB-5DF9-5DF4-9D51-AEEFC9078CBC}"/>
                </a:ext>
              </a:extLst>
            </p:cNvPr>
            <p:cNvSpPr>
              <a:spLocks/>
            </p:cNvSpPr>
            <p:nvPr/>
          </p:nvSpPr>
          <p:spPr bwMode="auto">
            <a:xfrm>
              <a:off x="6379105" y="5980896"/>
              <a:ext cx="4761" cy="3174"/>
            </a:xfrm>
            <a:custGeom>
              <a:avLst/>
              <a:gdLst>
                <a:gd name="T0" fmla="*/ 2 w 3"/>
                <a:gd name="T1" fmla="*/ 2 h 2"/>
                <a:gd name="T2" fmla="*/ 3 w 3"/>
                <a:gd name="T3" fmla="*/ 1 h 2"/>
                <a:gd name="T4" fmla="*/ 3 w 3"/>
                <a:gd name="T5" fmla="*/ 2 h 2"/>
                <a:gd name="T6" fmla="*/ 0 w 3"/>
                <a:gd name="T7" fmla="*/ 2 h 2"/>
                <a:gd name="T8" fmla="*/ 1 w 3"/>
                <a:gd name="T9" fmla="*/ 1 h 2"/>
                <a:gd name="T10" fmla="*/ 2 w 3"/>
                <a:gd name="T11" fmla="*/ 0 h 2"/>
                <a:gd name="T12" fmla="*/ 2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2"/>
                  </a:moveTo>
                  <a:lnTo>
                    <a:pt x="3" y="1"/>
                  </a:lnTo>
                  <a:lnTo>
                    <a:pt x="3" y="2"/>
                  </a:lnTo>
                  <a:lnTo>
                    <a:pt x="0" y="2"/>
                  </a:lnTo>
                  <a:lnTo>
                    <a:pt x="1" y="1"/>
                  </a:lnTo>
                  <a:lnTo>
                    <a:pt x="2" y="0"/>
                  </a:lnTo>
                  <a:lnTo>
                    <a:pt x="2" y="2"/>
                  </a:lnTo>
                  <a:close/>
                </a:path>
              </a:pathLst>
            </a:custGeom>
            <a:grpFill/>
            <a:ln w="1270" cap="rnd">
              <a:solidFill>
                <a:schemeClr val="bg1">
                  <a:lumMod val="65000"/>
                  <a:alpha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1" name="Freeform 264">
              <a:extLst>
                <a:ext uri="{FF2B5EF4-FFF2-40B4-BE49-F238E27FC236}">
                  <a16:creationId xmlns:a16="http://schemas.microsoft.com/office/drawing/2014/main" id="{5F083A10-39B3-A515-A785-D62A691C9068}"/>
                </a:ext>
              </a:extLst>
            </p:cNvPr>
            <p:cNvSpPr>
              <a:spLocks/>
            </p:cNvSpPr>
            <p:nvPr/>
          </p:nvSpPr>
          <p:spPr bwMode="auto">
            <a:xfrm>
              <a:off x="6379105" y="5976134"/>
              <a:ext cx="3174" cy="4761"/>
            </a:xfrm>
            <a:custGeom>
              <a:avLst/>
              <a:gdLst>
                <a:gd name="T0" fmla="*/ 0 w 2"/>
                <a:gd name="T1" fmla="*/ 0 h 3"/>
                <a:gd name="T2" fmla="*/ 0 w 2"/>
                <a:gd name="T3" fmla="*/ 1 h 3"/>
                <a:gd name="T4" fmla="*/ 1 w 2"/>
                <a:gd name="T5" fmla="*/ 1 h 3"/>
                <a:gd name="T6" fmla="*/ 2 w 2"/>
                <a:gd name="T7" fmla="*/ 3 h 3"/>
                <a:gd name="T8" fmla="*/ 0 w 2"/>
                <a:gd name="T9" fmla="*/ 3 h 3"/>
                <a:gd name="T10" fmla="*/ 0 w 2"/>
                <a:gd name="T11" fmla="*/ 2 h 3"/>
                <a:gd name="T12" fmla="*/ 0 w 2"/>
                <a:gd name="T13" fmla="*/ 1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lnTo>
                    <a:pt x="0" y="1"/>
                  </a:lnTo>
                  <a:lnTo>
                    <a:pt x="1" y="1"/>
                  </a:lnTo>
                  <a:lnTo>
                    <a:pt x="2" y="3"/>
                  </a:lnTo>
                  <a:lnTo>
                    <a:pt x="0" y="3"/>
                  </a:lnTo>
                  <a:lnTo>
                    <a:pt x="0" y="2"/>
                  </a:lnTo>
                  <a:lnTo>
                    <a:pt x="0" y="1"/>
                  </a:lnTo>
                  <a:lnTo>
                    <a:pt x="0" y="0"/>
                  </a:lnTo>
                  <a:close/>
                </a:path>
              </a:pathLst>
            </a:custGeom>
            <a:grpFill/>
            <a:ln w="1270" cap="rnd">
              <a:solidFill>
                <a:schemeClr val="bg1">
                  <a:lumMod val="65000"/>
                  <a:alpha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2" name="Freeform 265">
              <a:extLst>
                <a:ext uri="{FF2B5EF4-FFF2-40B4-BE49-F238E27FC236}">
                  <a16:creationId xmlns:a16="http://schemas.microsoft.com/office/drawing/2014/main" id="{394AAE42-CCCA-94C8-09EA-639D6E641B84}"/>
                </a:ext>
              </a:extLst>
            </p:cNvPr>
            <p:cNvSpPr>
              <a:spLocks/>
            </p:cNvSpPr>
            <p:nvPr/>
          </p:nvSpPr>
          <p:spPr bwMode="auto">
            <a:xfrm>
              <a:off x="7593277" y="2578069"/>
              <a:ext cx="6349" cy="6349"/>
            </a:xfrm>
            <a:custGeom>
              <a:avLst/>
              <a:gdLst>
                <a:gd name="T0" fmla="*/ 1 w 4"/>
                <a:gd name="T1" fmla="*/ 0 h 4"/>
                <a:gd name="T2" fmla="*/ 2 w 4"/>
                <a:gd name="T3" fmla="*/ 1 h 4"/>
                <a:gd name="T4" fmla="*/ 3 w 4"/>
                <a:gd name="T5" fmla="*/ 1 h 4"/>
                <a:gd name="T6" fmla="*/ 4 w 4"/>
                <a:gd name="T7" fmla="*/ 2 h 4"/>
                <a:gd name="T8" fmla="*/ 4 w 4"/>
                <a:gd name="T9" fmla="*/ 2 h 4"/>
                <a:gd name="T10" fmla="*/ 4 w 4"/>
                <a:gd name="T11" fmla="*/ 3 h 4"/>
                <a:gd name="T12" fmla="*/ 4 w 4"/>
                <a:gd name="T13" fmla="*/ 4 h 4"/>
                <a:gd name="T14" fmla="*/ 2 w 4"/>
                <a:gd name="T15" fmla="*/ 3 h 4"/>
                <a:gd name="T16" fmla="*/ 2 w 4"/>
                <a:gd name="T17" fmla="*/ 2 h 4"/>
                <a:gd name="T18" fmla="*/ 1 w 4"/>
                <a:gd name="T19" fmla="*/ 1 h 4"/>
                <a:gd name="T20" fmla="*/ 0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lnTo>
                    <a:pt x="2" y="1"/>
                  </a:lnTo>
                  <a:lnTo>
                    <a:pt x="3" y="1"/>
                  </a:lnTo>
                  <a:lnTo>
                    <a:pt x="4" y="2"/>
                  </a:lnTo>
                  <a:lnTo>
                    <a:pt x="4" y="2"/>
                  </a:lnTo>
                  <a:lnTo>
                    <a:pt x="4" y="3"/>
                  </a:lnTo>
                  <a:lnTo>
                    <a:pt x="4" y="4"/>
                  </a:lnTo>
                  <a:lnTo>
                    <a:pt x="2" y="3"/>
                  </a:lnTo>
                  <a:lnTo>
                    <a:pt x="2" y="2"/>
                  </a:lnTo>
                  <a:lnTo>
                    <a:pt x="1" y="1"/>
                  </a:lnTo>
                  <a:lnTo>
                    <a:pt x="0" y="0"/>
                  </a:lnTo>
                  <a:lnTo>
                    <a:pt x="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3" name="Freeform 266">
              <a:extLst>
                <a:ext uri="{FF2B5EF4-FFF2-40B4-BE49-F238E27FC236}">
                  <a16:creationId xmlns:a16="http://schemas.microsoft.com/office/drawing/2014/main" id="{AF968AD2-BEC6-FBD6-455B-A50D97883953}"/>
                </a:ext>
              </a:extLst>
            </p:cNvPr>
            <p:cNvSpPr>
              <a:spLocks/>
            </p:cNvSpPr>
            <p:nvPr/>
          </p:nvSpPr>
          <p:spPr bwMode="auto">
            <a:xfrm>
              <a:off x="7594865" y="2570134"/>
              <a:ext cx="6349" cy="4761"/>
            </a:xfrm>
            <a:custGeom>
              <a:avLst/>
              <a:gdLst>
                <a:gd name="T0" fmla="*/ 1 w 4"/>
                <a:gd name="T1" fmla="*/ 1 h 3"/>
                <a:gd name="T2" fmla="*/ 4 w 4"/>
                <a:gd name="T3" fmla="*/ 1 h 3"/>
                <a:gd name="T4" fmla="*/ 4 w 4"/>
                <a:gd name="T5" fmla="*/ 1 h 3"/>
                <a:gd name="T6" fmla="*/ 4 w 4"/>
                <a:gd name="T7" fmla="*/ 3 h 3"/>
                <a:gd name="T8" fmla="*/ 4 w 4"/>
                <a:gd name="T9" fmla="*/ 3 h 3"/>
                <a:gd name="T10" fmla="*/ 2 w 4"/>
                <a:gd name="T11" fmla="*/ 1 h 3"/>
                <a:gd name="T12" fmla="*/ 1 w 4"/>
                <a:gd name="T13" fmla="*/ 1 h 3"/>
                <a:gd name="T14" fmla="*/ 0 w 4"/>
                <a:gd name="T15" fmla="*/ 0 h 3"/>
                <a:gd name="T16" fmla="*/ 1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1" y="1"/>
                  </a:moveTo>
                  <a:lnTo>
                    <a:pt x="4" y="1"/>
                  </a:lnTo>
                  <a:lnTo>
                    <a:pt x="4" y="1"/>
                  </a:lnTo>
                  <a:lnTo>
                    <a:pt x="4" y="3"/>
                  </a:lnTo>
                  <a:lnTo>
                    <a:pt x="4" y="3"/>
                  </a:lnTo>
                  <a:lnTo>
                    <a:pt x="2" y="1"/>
                  </a:lnTo>
                  <a:lnTo>
                    <a:pt x="1" y="1"/>
                  </a:lnTo>
                  <a:lnTo>
                    <a:pt x="0" y="0"/>
                  </a:lnTo>
                  <a:lnTo>
                    <a:pt x="1"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4" name="Freeform 267">
              <a:extLst>
                <a:ext uri="{FF2B5EF4-FFF2-40B4-BE49-F238E27FC236}">
                  <a16:creationId xmlns:a16="http://schemas.microsoft.com/office/drawing/2014/main" id="{3FD2F324-8F83-FE6F-AC2B-D6629020EE37}"/>
                </a:ext>
              </a:extLst>
            </p:cNvPr>
            <p:cNvSpPr>
              <a:spLocks/>
            </p:cNvSpPr>
            <p:nvPr/>
          </p:nvSpPr>
          <p:spPr bwMode="auto">
            <a:xfrm>
              <a:off x="7585342" y="2559024"/>
              <a:ext cx="14284" cy="11110"/>
            </a:xfrm>
            <a:custGeom>
              <a:avLst/>
              <a:gdLst>
                <a:gd name="T0" fmla="*/ 3 w 9"/>
                <a:gd name="T1" fmla="*/ 3 h 7"/>
                <a:gd name="T2" fmla="*/ 4 w 9"/>
                <a:gd name="T3" fmla="*/ 4 h 7"/>
                <a:gd name="T4" fmla="*/ 4 w 9"/>
                <a:gd name="T5" fmla="*/ 4 h 7"/>
                <a:gd name="T6" fmla="*/ 4 w 9"/>
                <a:gd name="T7" fmla="*/ 5 h 7"/>
                <a:gd name="T8" fmla="*/ 3 w 9"/>
                <a:gd name="T9" fmla="*/ 5 h 7"/>
                <a:gd name="T10" fmla="*/ 3 w 9"/>
                <a:gd name="T11" fmla="*/ 5 h 7"/>
                <a:gd name="T12" fmla="*/ 1 w 9"/>
                <a:gd name="T13" fmla="*/ 5 h 7"/>
                <a:gd name="T14" fmla="*/ 0 w 9"/>
                <a:gd name="T15" fmla="*/ 5 h 7"/>
                <a:gd name="T16" fmla="*/ 0 w 9"/>
                <a:gd name="T17" fmla="*/ 3 h 7"/>
                <a:gd name="T18" fmla="*/ 2 w 9"/>
                <a:gd name="T19" fmla="*/ 3 h 7"/>
                <a:gd name="T20" fmla="*/ 2 w 9"/>
                <a:gd name="T21" fmla="*/ 3 h 7"/>
                <a:gd name="T22" fmla="*/ 3 w 9"/>
                <a:gd name="T23" fmla="*/ 3 h 7"/>
                <a:gd name="T24" fmla="*/ 2 w 9"/>
                <a:gd name="T25" fmla="*/ 2 h 7"/>
                <a:gd name="T26" fmla="*/ 3 w 9"/>
                <a:gd name="T27" fmla="*/ 0 h 7"/>
                <a:gd name="T28" fmla="*/ 4 w 9"/>
                <a:gd name="T29" fmla="*/ 0 h 7"/>
                <a:gd name="T30" fmla="*/ 5 w 9"/>
                <a:gd name="T31" fmla="*/ 2 h 7"/>
                <a:gd name="T32" fmla="*/ 5 w 9"/>
                <a:gd name="T33" fmla="*/ 2 h 7"/>
                <a:gd name="T34" fmla="*/ 7 w 9"/>
                <a:gd name="T35" fmla="*/ 3 h 7"/>
                <a:gd name="T36" fmla="*/ 8 w 9"/>
                <a:gd name="T37" fmla="*/ 5 h 7"/>
                <a:gd name="T38" fmla="*/ 9 w 9"/>
                <a:gd name="T39" fmla="*/ 5 h 7"/>
                <a:gd name="T40" fmla="*/ 9 w 9"/>
                <a:gd name="T41" fmla="*/ 7 h 7"/>
                <a:gd name="T42" fmla="*/ 7 w 9"/>
                <a:gd name="T43" fmla="*/ 5 h 7"/>
                <a:gd name="T44" fmla="*/ 7 w 9"/>
                <a:gd name="T45" fmla="*/ 5 h 7"/>
                <a:gd name="T46" fmla="*/ 6 w 9"/>
                <a:gd name="T47" fmla="*/ 5 h 7"/>
                <a:gd name="T48" fmla="*/ 6 w 9"/>
                <a:gd name="T49" fmla="*/ 4 h 7"/>
                <a:gd name="T50" fmla="*/ 5 w 9"/>
                <a:gd name="T51" fmla="*/ 3 h 7"/>
                <a:gd name="T52" fmla="*/ 4 w 9"/>
                <a:gd name="T53" fmla="*/ 3 h 7"/>
                <a:gd name="T54" fmla="*/ 3 w 9"/>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7">
                  <a:moveTo>
                    <a:pt x="3" y="3"/>
                  </a:moveTo>
                  <a:lnTo>
                    <a:pt x="4" y="4"/>
                  </a:lnTo>
                  <a:lnTo>
                    <a:pt x="4" y="4"/>
                  </a:lnTo>
                  <a:lnTo>
                    <a:pt x="4" y="5"/>
                  </a:lnTo>
                  <a:lnTo>
                    <a:pt x="3" y="5"/>
                  </a:lnTo>
                  <a:lnTo>
                    <a:pt x="3" y="5"/>
                  </a:lnTo>
                  <a:lnTo>
                    <a:pt x="1" y="5"/>
                  </a:lnTo>
                  <a:lnTo>
                    <a:pt x="0" y="5"/>
                  </a:lnTo>
                  <a:lnTo>
                    <a:pt x="0" y="3"/>
                  </a:lnTo>
                  <a:lnTo>
                    <a:pt x="2" y="3"/>
                  </a:lnTo>
                  <a:lnTo>
                    <a:pt x="2" y="3"/>
                  </a:lnTo>
                  <a:lnTo>
                    <a:pt x="3" y="3"/>
                  </a:lnTo>
                  <a:lnTo>
                    <a:pt x="2" y="2"/>
                  </a:lnTo>
                  <a:lnTo>
                    <a:pt x="3" y="0"/>
                  </a:lnTo>
                  <a:lnTo>
                    <a:pt x="4" y="0"/>
                  </a:lnTo>
                  <a:lnTo>
                    <a:pt x="5" y="2"/>
                  </a:lnTo>
                  <a:lnTo>
                    <a:pt x="5" y="2"/>
                  </a:lnTo>
                  <a:lnTo>
                    <a:pt x="7" y="3"/>
                  </a:lnTo>
                  <a:lnTo>
                    <a:pt x="8" y="5"/>
                  </a:lnTo>
                  <a:lnTo>
                    <a:pt x="9" y="5"/>
                  </a:lnTo>
                  <a:lnTo>
                    <a:pt x="9" y="7"/>
                  </a:lnTo>
                  <a:lnTo>
                    <a:pt x="7" y="5"/>
                  </a:lnTo>
                  <a:lnTo>
                    <a:pt x="7" y="5"/>
                  </a:lnTo>
                  <a:lnTo>
                    <a:pt x="6" y="5"/>
                  </a:lnTo>
                  <a:lnTo>
                    <a:pt x="6" y="4"/>
                  </a:lnTo>
                  <a:lnTo>
                    <a:pt x="5" y="3"/>
                  </a:lnTo>
                  <a:lnTo>
                    <a:pt x="4" y="3"/>
                  </a:lnTo>
                  <a:lnTo>
                    <a:pt x="3"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5" name="Freeform 268">
              <a:extLst>
                <a:ext uri="{FF2B5EF4-FFF2-40B4-BE49-F238E27FC236}">
                  <a16:creationId xmlns:a16="http://schemas.microsoft.com/office/drawing/2014/main" id="{7EDCCEE0-BF75-53B8-2529-D01C99844AB0}"/>
                </a:ext>
              </a:extLst>
            </p:cNvPr>
            <p:cNvSpPr>
              <a:spLocks/>
            </p:cNvSpPr>
            <p:nvPr/>
          </p:nvSpPr>
          <p:spPr bwMode="auto">
            <a:xfrm>
              <a:off x="7605974" y="2559024"/>
              <a:ext cx="3174" cy="3174"/>
            </a:xfrm>
            <a:custGeom>
              <a:avLst/>
              <a:gdLst>
                <a:gd name="T0" fmla="*/ 1 w 2"/>
                <a:gd name="T1" fmla="*/ 2 h 2"/>
                <a:gd name="T2" fmla="*/ 0 w 2"/>
                <a:gd name="T3" fmla="*/ 1 h 2"/>
                <a:gd name="T4" fmla="*/ 2 w 2"/>
                <a:gd name="T5" fmla="*/ 0 h 2"/>
                <a:gd name="T6" fmla="*/ 1 w 2"/>
                <a:gd name="T7" fmla="*/ 2 h 2"/>
              </a:gdLst>
              <a:ahLst/>
              <a:cxnLst>
                <a:cxn ang="0">
                  <a:pos x="T0" y="T1"/>
                </a:cxn>
                <a:cxn ang="0">
                  <a:pos x="T2" y="T3"/>
                </a:cxn>
                <a:cxn ang="0">
                  <a:pos x="T4" y="T5"/>
                </a:cxn>
                <a:cxn ang="0">
                  <a:pos x="T6" y="T7"/>
                </a:cxn>
              </a:cxnLst>
              <a:rect l="0" t="0" r="r" b="b"/>
              <a:pathLst>
                <a:path w="2" h="2">
                  <a:moveTo>
                    <a:pt x="1" y="2"/>
                  </a:moveTo>
                  <a:lnTo>
                    <a:pt x="0" y="1"/>
                  </a:lnTo>
                  <a:lnTo>
                    <a:pt x="2" y="0"/>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6" name="Freeform 269">
              <a:extLst>
                <a:ext uri="{FF2B5EF4-FFF2-40B4-BE49-F238E27FC236}">
                  <a16:creationId xmlns:a16="http://schemas.microsoft.com/office/drawing/2014/main" id="{0BC9E1D1-455E-26E3-B0EF-B34C9BC63D7B}"/>
                </a:ext>
              </a:extLst>
            </p:cNvPr>
            <p:cNvSpPr>
              <a:spLocks/>
            </p:cNvSpPr>
            <p:nvPr/>
          </p:nvSpPr>
          <p:spPr bwMode="auto">
            <a:xfrm>
              <a:off x="7591690" y="2559024"/>
              <a:ext cx="9523" cy="7935"/>
            </a:xfrm>
            <a:custGeom>
              <a:avLst/>
              <a:gdLst>
                <a:gd name="T0" fmla="*/ 3 w 6"/>
                <a:gd name="T1" fmla="*/ 3 h 5"/>
                <a:gd name="T2" fmla="*/ 2 w 6"/>
                <a:gd name="T3" fmla="*/ 2 h 5"/>
                <a:gd name="T4" fmla="*/ 1 w 6"/>
                <a:gd name="T5" fmla="*/ 2 h 5"/>
                <a:gd name="T6" fmla="*/ 0 w 6"/>
                <a:gd name="T7" fmla="*/ 0 h 5"/>
                <a:gd name="T8" fmla="*/ 1 w 6"/>
                <a:gd name="T9" fmla="*/ 0 h 5"/>
                <a:gd name="T10" fmla="*/ 2 w 6"/>
                <a:gd name="T11" fmla="*/ 0 h 5"/>
                <a:gd name="T12" fmla="*/ 3 w 6"/>
                <a:gd name="T13" fmla="*/ 0 h 5"/>
                <a:gd name="T14" fmla="*/ 5 w 6"/>
                <a:gd name="T15" fmla="*/ 1 h 5"/>
                <a:gd name="T16" fmla="*/ 5 w 6"/>
                <a:gd name="T17" fmla="*/ 2 h 5"/>
                <a:gd name="T18" fmla="*/ 5 w 6"/>
                <a:gd name="T19" fmla="*/ 2 h 5"/>
                <a:gd name="T20" fmla="*/ 6 w 6"/>
                <a:gd name="T21" fmla="*/ 3 h 5"/>
                <a:gd name="T22" fmla="*/ 6 w 6"/>
                <a:gd name="T23" fmla="*/ 3 h 5"/>
                <a:gd name="T24" fmla="*/ 6 w 6"/>
                <a:gd name="T25" fmla="*/ 5 h 5"/>
                <a:gd name="T26" fmla="*/ 3 w 6"/>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3" y="3"/>
                  </a:moveTo>
                  <a:lnTo>
                    <a:pt x="2" y="2"/>
                  </a:lnTo>
                  <a:lnTo>
                    <a:pt x="1" y="2"/>
                  </a:lnTo>
                  <a:lnTo>
                    <a:pt x="0" y="0"/>
                  </a:lnTo>
                  <a:lnTo>
                    <a:pt x="1" y="0"/>
                  </a:lnTo>
                  <a:lnTo>
                    <a:pt x="2" y="0"/>
                  </a:lnTo>
                  <a:lnTo>
                    <a:pt x="3" y="0"/>
                  </a:lnTo>
                  <a:lnTo>
                    <a:pt x="5" y="1"/>
                  </a:lnTo>
                  <a:lnTo>
                    <a:pt x="5" y="2"/>
                  </a:lnTo>
                  <a:lnTo>
                    <a:pt x="5" y="2"/>
                  </a:lnTo>
                  <a:lnTo>
                    <a:pt x="6" y="3"/>
                  </a:lnTo>
                  <a:lnTo>
                    <a:pt x="6" y="3"/>
                  </a:lnTo>
                  <a:lnTo>
                    <a:pt x="6" y="5"/>
                  </a:lnTo>
                  <a:lnTo>
                    <a:pt x="3" y="3"/>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7" name="Freeform 270">
              <a:extLst>
                <a:ext uri="{FF2B5EF4-FFF2-40B4-BE49-F238E27FC236}">
                  <a16:creationId xmlns:a16="http://schemas.microsoft.com/office/drawing/2014/main" id="{702E3330-74DA-2E90-D8E7-10A826D97BB8}"/>
                </a:ext>
              </a:extLst>
            </p:cNvPr>
            <p:cNvSpPr>
              <a:spLocks/>
            </p:cNvSpPr>
            <p:nvPr/>
          </p:nvSpPr>
          <p:spPr bwMode="auto">
            <a:xfrm>
              <a:off x="7602800" y="2559024"/>
              <a:ext cx="3174" cy="3174"/>
            </a:xfrm>
            <a:custGeom>
              <a:avLst/>
              <a:gdLst>
                <a:gd name="T0" fmla="*/ 2 w 2"/>
                <a:gd name="T1" fmla="*/ 1 h 2"/>
                <a:gd name="T2" fmla="*/ 2 w 2"/>
                <a:gd name="T3" fmla="*/ 2 h 2"/>
                <a:gd name="T4" fmla="*/ 1 w 2"/>
                <a:gd name="T5" fmla="*/ 2 h 2"/>
                <a:gd name="T6" fmla="*/ 0 w 2"/>
                <a:gd name="T7" fmla="*/ 2 h 2"/>
                <a:gd name="T8" fmla="*/ 1 w 2"/>
                <a:gd name="T9" fmla="*/ 1 h 2"/>
                <a:gd name="T10" fmla="*/ 0 w 2"/>
                <a:gd name="T11" fmla="*/ 0 h 2"/>
                <a:gd name="T12" fmla="*/ 1 w 2"/>
                <a:gd name="T13" fmla="*/ 0 h 2"/>
                <a:gd name="T14" fmla="*/ 1 w 2"/>
                <a:gd name="T15" fmla="*/ 0 h 2"/>
                <a:gd name="T16" fmla="*/ 2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1"/>
                  </a:moveTo>
                  <a:lnTo>
                    <a:pt x="2" y="2"/>
                  </a:lnTo>
                  <a:lnTo>
                    <a:pt x="1" y="2"/>
                  </a:lnTo>
                  <a:lnTo>
                    <a:pt x="0" y="2"/>
                  </a:lnTo>
                  <a:lnTo>
                    <a:pt x="1" y="1"/>
                  </a:lnTo>
                  <a:lnTo>
                    <a:pt x="0" y="0"/>
                  </a:lnTo>
                  <a:lnTo>
                    <a:pt x="1" y="0"/>
                  </a:lnTo>
                  <a:lnTo>
                    <a:pt x="1" y="0"/>
                  </a:lnTo>
                  <a:lnTo>
                    <a:pt x="2"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8" name="Freeform 271">
              <a:extLst>
                <a:ext uri="{FF2B5EF4-FFF2-40B4-BE49-F238E27FC236}">
                  <a16:creationId xmlns:a16="http://schemas.microsoft.com/office/drawing/2014/main" id="{A565DD90-5228-06F7-E8F0-67BA9C15AA2A}"/>
                </a:ext>
              </a:extLst>
            </p:cNvPr>
            <p:cNvSpPr>
              <a:spLocks/>
            </p:cNvSpPr>
            <p:nvPr/>
          </p:nvSpPr>
          <p:spPr bwMode="auto">
            <a:xfrm>
              <a:off x="7601213" y="2557436"/>
              <a:ext cx="1587" cy="3174"/>
            </a:xfrm>
            <a:custGeom>
              <a:avLst/>
              <a:gdLst>
                <a:gd name="T0" fmla="*/ 1 w 1"/>
                <a:gd name="T1" fmla="*/ 2 h 2"/>
                <a:gd name="T2" fmla="*/ 0 w 1"/>
                <a:gd name="T3" fmla="*/ 2 h 2"/>
                <a:gd name="T4" fmla="*/ 0 w 1"/>
                <a:gd name="T5" fmla="*/ 1 h 2"/>
                <a:gd name="T6" fmla="*/ 0 w 1"/>
                <a:gd name="T7" fmla="*/ 0 h 2"/>
                <a:gd name="T8" fmla="*/ 0 w 1"/>
                <a:gd name="T9" fmla="*/ 1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2"/>
                  </a:lnTo>
                  <a:lnTo>
                    <a:pt x="0" y="1"/>
                  </a:lnTo>
                  <a:lnTo>
                    <a:pt x="0" y="0"/>
                  </a:lnTo>
                  <a:lnTo>
                    <a:pt x="0" y="1"/>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9" name="Freeform 272">
              <a:extLst>
                <a:ext uri="{FF2B5EF4-FFF2-40B4-BE49-F238E27FC236}">
                  <a16:creationId xmlns:a16="http://schemas.microsoft.com/office/drawing/2014/main" id="{24C89D90-4F9D-CC4E-9F6D-D54D82B1012D}"/>
                </a:ext>
              </a:extLst>
            </p:cNvPr>
            <p:cNvSpPr>
              <a:spLocks/>
            </p:cNvSpPr>
            <p:nvPr/>
          </p:nvSpPr>
          <p:spPr bwMode="auto">
            <a:xfrm>
              <a:off x="11404036" y="4122355"/>
              <a:ext cx="3174" cy="4761"/>
            </a:xfrm>
            <a:custGeom>
              <a:avLst/>
              <a:gdLst>
                <a:gd name="T0" fmla="*/ 2 w 2"/>
                <a:gd name="T1" fmla="*/ 0 h 3"/>
                <a:gd name="T2" fmla="*/ 2 w 2"/>
                <a:gd name="T3" fmla="*/ 1 h 3"/>
                <a:gd name="T4" fmla="*/ 1 w 2"/>
                <a:gd name="T5" fmla="*/ 1 h 3"/>
                <a:gd name="T6" fmla="*/ 0 w 2"/>
                <a:gd name="T7" fmla="*/ 3 h 3"/>
                <a:gd name="T8" fmla="*/ 0 w 2"/>
                <a:gd name="T9" fmla="*/ 3 h 3"/>
                <a:gd name="T10" fmla="*/ 1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2" y="1"/>
                  </a:lnTo>
                  <a:lnTo>
                    <a:pt x="1" y="1"/>
                  </a:lnTo>
                  <a:lnTo>
                    <a:pt x="0" y="3"/>
                  </a:lnTo>
                  <a:lnTo>
                    <a:pt x="0" y="3"/>
                  </a:lnTo>
                  <a:lnTo>
                    <a:pt x="1" y="0"/>
                  </a:lnTo>
                  <a:lnTo>
                    <a:pt x="2" y="0"/>
                  </a:lnTo>
                  <a:lnTo>
                    <a:pt x="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0" name="Freeform 273">
              <a:extLst>
                <a:ext uri="{FF2B5EF4-FFF2-40B4-BE49-F238E27FC236}">
                  <a16:creationId xmlns:a16="http://schemas.microsoft.com/office/drawing/2014/main" id="{F8798DC4-C05F-EDD3-9F95-983D7665D1DD}"/>
                </a:ext>
              </a:extLst>
            </p:cNvPr>
            <p:cNvSpPr>
              <a:spLocks/>
            </p:cNvSpPr>
            <p:nvPr/>
          </p:nvSpPr>
          <p:spPr bwMode="auto">
            <a:xfrm>
              <a:off x="6104527" y="4041412"/>
              <a:ext cx="4761" cy="7935"/>
            </a:xfrm>
            <a:custGeom>
              <a:avLst/>
              <a:gdLst>
                <a:gd name="T0" fmla="*/ 2 w 3"/>
                <a:gd name="T1" fmla="*/ 4 h 5"/>
                <a:gd name="T2" fmla="*/ 1 w 3"/>
                <a:gd name="T3" fmla="*/ 5 h 5"/>
                <a:gd name="T4" fmla="*/ 0 w 3"/>
                <a:gd name="T5" fmla="*/ 5 h 5"/>
                <a:gd name="T6" fmla="*/ 0 w 3"/>
                <a:gd name="T7" fmla="*/ 3 h 5"/>
                <a:gd name="T8" fmla="*/ 1 w 3"/>
                <a:gd name="T9" fmla="*/ 2 h 5"/>
                <a:gd name="T10" fmla="*/ 2 w 3"/>
                <a:gd name="T11" fmla="*/ 0 h 5"/>
                <a:gd name="T12" fmla="*/ 2 w 3"/>
                <a:gd name="T13" fmla="*/ 0 h 5"/>
                <a:gd name="T14" fmla="*/ 3 w 3"/>
                <a:gd name="T15" fmla="*/ 1 h 5"/>
                <a:gd name="T16" fmla="*/ 2 w 3"/>
                <a:gd name="T17" fmla="*/ 3 h 5"/>
                <a:gd name="T18" fmla="*/ 2 w 3"/>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4"/>
                  </a:moveTo>
                  <a:lnTo>
                    <a:pt x="1" y="5"/>
                  </a:lnTo>
                  <a:lnTo>
                    <a:pt x="0" y="5"/>
                  </a:lnTo>
                  <a:lnTo>
                    <a:pt x="0" y="3"/>
                  </a:lnTo>
                  <a:lnTo>
                    <a:pt x="1" y="2"/>
                  </a:lnTo>
                  <a:lnTo>
                    <a:pt x="2" y="0"/>
                  </a:lnTo>
                  <a:lnTo>
                    <a:pt x="2" y="0"/>
                  </a:lnTo>
                  <a:lnTo>
                    <a:pt x="3" y="1"/>
                  </a:lnTo>
                  <a:lnTo>
                    <a:pt x="2" y="3"/>
                  </a:lnTo>
                  <a:lnTo>
                    <a:pt x="2" y="4"/>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1" name="Freeform 274">
              <a:extLst>
                <a:ext uri="{FF2B5EF4-FFF2-40B4-BE49-F238E27FC236}">
                  <a16:creationId xmlns:a16="http://schemas.microsoft.com/office/drawing/2014/main" id="{D36F1D58-43FC-C5B8-1260-C6B9C8FC5760}"/>
                </a:ext>
              </a:extLst>
            </p:cNvPr>
            <p:cNvSpPr>
              <a:spLocks/>
            </p:cNvSpPr>
            <p:nvPr/>
          </p:nvSpPr>
          <p:spPr bwMode="auto">
            <a:xfrm>
              <a:off x="9696257" y="4284244"/>
              <a:ext cx="1587" cy="1587"/>
            </a:xfrm>
            <a:custGeom>
              <a:avLst/>
              <a:gdLst>
                <a:gd name="T0" fmla="*/ 1 w 1"/>
                <a:gd name="T1" fmla="*/ 0 h 1"/>
                <a:gd name="T2" fmla="*/ 1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1"/>
                  </a:lnTo>
                  <a:lnTo>
                    <a:pt x="1" y="0"/>
                  </a:lnTo>
                  <a:lnTo>
                    <a:pt x="1"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2" name="Freeform 275">
              <a:extLst>
                <a:ext uri="{FF2B5EF4-FFF2-40B4-BE49-F238E27FC236}">
                  <a16:creationId xmlns:a16="http://schemas.microsoft.com/office/drawing/2014/main" id="{72AB1981-3FA3-E8DF-03AB-C4D0F7726D32}"/>
                </a:ext>
              </a:extLst>
            </p:cNvPr>
            <p:cNvSpPr>
              <a:spLocks/>
            </p:cNvSpPr>
            <p:nvPr/>
          </p:nvSpPr>
          <p:spPr bwMode="auto">
            <a:xfrm>
              <a:off x="8097992" y="3325611"/>
              <a:ext cx="6349" cy="4761"/>
            </a:xfrm>
            <a:custGeom>
              <a:avLst/>
              <a:gdLst>
                <a:gd name="T0" fmla="*/ 4 w 4"/>
                <a:gd name="T1" fmla="*/ 2 h 3"/>
                <a:gd name="T2" fmla="*/ 4 w 4"/>
                <a:gd name="T3" fmla="*/ 3 h 3"/>
                <a:gd name="T4" fmla="*/ 2 w 4"/>
                <a:gd name="T5" fmla="*/ 2 h 3"/>
                <a:gd name="T6" fmla="*/ 1 w 4"/>
                <a:gd name="T7" fmla="*/ 2 h 3"/>
                <a:gd name="T8" fmla="*/ 1 w 4"/>
                <a:gd name="T9" fmla="*/ 0 h 3"/>
                <a:gd name="T10" fmla="*/ 0 w 4"/>
                <a:gd name="T11" fmla="*/ 0 h 3"/>
                <a:gd name="T12" fmla="*/ 2 w 4"/>
                <a:gd name="T13" fmla="*/ 0 h 3"/>
                <a:gd name="T14" fmla="*/ 3 w 4"/>
                <a:gd name="T15" fmla="*/ 1 h 3"/>
                <a:gd name="T16" fmla="*/ 4 w 4"/>
                <a:gd name="T17" fmla="*/ 2 h 3"/>
                <a:gd name="T18" fmla="*/ 4 w 4"/>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4" y="2"/>
                  </a:moveTo>
                  <a:lnTo>
                    <a:pt x="4" y="3"/>
                  </a:lnTo>
                  <a:lnTo>
                    <a:pt x="2" y="2"/>
                  </a:lnTo>
                  <a:lnTo>
                    <a:pt x="1" y="2"/>
                  </a:lnTo>
                  <a:lnTo>
                    <a:pt x="1" y="0"/>
                  </a:lnTo>
                  <a:lnTo>
                    <a:pt x="0" y="0"/>
                  </a:lnTo>
                  <a:lnTo>
                    <a:pt x="2" y="0"/>
                  </a:lnTo>
                  <a:lnTo>
                    <a:pt x="3" y="1"/>
                  </a:lnTo>
                  <a:lnTo>
                    <a:pt x="4" y="2"/>
                  </a:lnTo>
                  <a:lnTo>
                    <a:pt x="4"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3" name="Freeform 276">
              <a:extLst>
                <a:ext uri="{FF2B5EF4-FFF2-40B4-BE49-F238E27FC236}">
                  <a16:creationId xmlns:a16="http://schemas.microsoft.com/office/drawing/2014/main" id="{AE3BF958-1966-9168-9421-F0DDFAF827B9}"/>
                </a:ext>
              </a:extLst>
            </p:cNvPr>
            <p:cNvSpPr>
              <a:spLocks/>
            </p:cNvSpPr>
            <p:nvPr/>
          </p:nvSpPr>
          <p:spPr bwMode="auto">
            <a:xfrm>
              <a:off x="8094818" y="3322437"/>
              <a:ext cx="3174" cy="1587"/>
            </a:xfrm>
            <a:custGeom>
              <a:avLst/>
              <a:gdLst>
                <a:gd name="T0" fmla="*/ 1 w 2"/>
                <a:gd name="T1" fmla="*/ 1 h 1"/>
                <a:gd name="T2" fmla="*/ 0 w 2"/>
                <a:gd name="T3" fmla="*/ 1 h 1"/>
                <a:gd name="T4" fmla="*/ 0 w 2"/>
                <a:gd name="T5" fmla="*/ 0 h 1"/>
                <a:gd name="T6" fmla="*/ 1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lnTo>
                    <a:pt x="0" y="1"/>
                  </a:lnTo>
                  <a:lnTo>
                    <a:pt x="0" y="0"/>
                  </a:lnTo>
                  <a:lnTo>
                    <a:pt x="1" y="0"/>
                  </a:lnTo>
                  <a:lnTo>
                    <a:pt x="2" y="1"/>
                  </a:lnTo>
                  <a:lnTo>
                    <a:pt x="1"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4" name="Freeform 277">
              <a:extLst>
                <a:ext uri="{FF2B5EF4-FFF2-40B4-BE49-F238E27FC236}">
                  <a16:creationId xmlns:a16="http://schemas.microsoft.com/office/drawing/2014/main" id="{EA589673-1B08-07F2-2A67-BCC7909E720B}"/>
                </a:ext>
              </a:extLst>
            </p:cNvPr>
            <p:cNvSpPr>
              <a:spLocks/>
            </p:cNvSpPr>
            <p:nvPr/>
          </p:nvSpPr>
          <p:spPr bwMode="auto">
            <a:xfrm>
              <a:off x="9397872" y="5004805"/>
              <a:ext cx="4761" cy="3174"/>
            </a:xfrm>
            <a:custGeom>
              <a:avLst/>
              <a:gdLst>
                <a:gd name="T0" fmla="*/ 1 w 3"/>
                <a:gd name="T1" fmla="*/ 2 h 2"/>
                <a:gd name="T2" fmla="*/ 0 w 3"/>
                <a:gd name="T3" fmla="*/ 1 h 2"/>
                <a:gd name="T4" fmla="*/ 1 w 3"/>
                <a:gd name="T5" fmla="*/ 1 h 2"/>
                <a:gd name="T6" fmla="*/ 3 w 3"/>
                <a:gd name="T7" fmla="*/ 0 h 2"/>
                <a:gd name="T8" fmla="*/ 3 w 3"/>
                <a:gd name="T9" fmla="*/ 1 h 2"/>
                <a:gd name="T10" fmla="*/ 3 w 3"/>
                <a:gd name="T11" fmla="*/ 1 h 2"/>
                <a:gd name="T12" fmla="*/ 1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2"/>
                  </a:moveTo>
                  <a:lnTo>
                    <a:pt x="0" y="1"/>
                  </a:lnTo>
                  <a:lnTo>
                    <a:pt x="1" y="1"/>
                  </a:lnTo>
                  <a:lnTo>
                    <a:pt x="3" y="0"/>
                  </a:lnTo>
                  <a:lnTo>
                    <a:pt x="3" y="1"/>
                  </a:lnTo>
                  <a:lnTo>
                    <a:pt x="3" y="1"/>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5" name="Freeform 278">
              <a:extLst>
                <a:ext uri="{FF2B5EF4-FFF2-40B4-BE49-F238E27FC236}">
                  <a16:creationId xmlns:a16="http://schemas.microsoft.com/office/drawing/2014/main" id="{0D53D0F8-B135-4F5A-D9C9-C8C8F0204A5B}"/>
                </a:ext>
              </a:extLst>
            </p:cNvPr>
            <p:cNvSpPr>
              <a:spLocks/>
            </p:cNvSpPr>
            <p:nvPr/>
          </p:nvSpPr>
          <p:spPr bwMode="auto">
            <a:xfrm>
              <a:off x="12035723" y="5015916"/>
              <a:ext cx="1587" cy="3174"/>
            </a:xfrm>
            <a:custGeom>
              <a:avLst/>
              <a:gdLst>
                <a:gd name="T0" fmla="*/ 1 w 1"/>
                <a:gd name="T1" fmla="*/ 2 h 2"/>
                <a:gd name="T2" fmla="*/ 0 w 1"/>
                <a:gd name="T3" fmla="*/ 2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2"/>
                  </a:lnTo>
                  <a:lnTo>
                    <a:pt x="0" y="0"/>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6" name="Freeform 279">
              <a:extLst>
                <a:ext uri="{FF2B5EF4-FFF2-40B4-BE49-F238E27FC236}">
                  <a16:creationId xmlns:a16="http://schemas.microsoft.com/office/drawing/2014/main" id="{F50F2220-01FF-70F9-41E0-69EF7451A73D}"/>
                </a:ext>
              </a:extLst>
            </p:cNvPr>
            <p:cNvSpPr>
              <a:spLocks/>
            </p:cNvSpPr>
            <p:nvPr/>
          </p:nvSpPr>
          <p:spPr bwMode="auto">
            <a:xfrm>
              <a:off x="12024612" y="5006393"/>
              <a:ext cx="3174" cy="3174"/>
            </a:xfrm>
            <a:custGeom>
              <a:avLst/>
              <a:gdLst>
                <a:gd name="T0" fmla="*/ 2 w 2"/>
                <a:gd name="T1" fmla="*/ 1 h 2"/>
                <a:gd name="T2" fmla="*/ 1 w 2"/>
                <a:gd name="T3" fmla="*/ 2 h 2"/>
                <a:gd name="T4" fmla="*/ 0 w 2"/>
                <a:gd name="T5" fmla="*/ 0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lnTo>
                    <a:pt x="1" y="2"/>
                  </a:lnTo>
                  <a:lnTo>
                    <a:pt x="0" y="0"/>
                  </a:lnTo>
                  <a:lnTo>
                    <a:pt x="1" y="0"/>
                  </a:lnTo>
                  <a:lnTo>
                    <a:pt x="2"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7" name="Freeform 280">
              <a:extLst>
                <a:ext uri="{FF2B5EF4-FFF2-40B4-BE49-F238E27FC236}">
                  <a16:creationId xmlns:a16="http://schemas.microsoft.com/office/drawing/2014/main" id="{80261094-FB5D-400C-48DB-E9E5745D68A1}"/>
                </a:ext>
              </a:extLst>
            </p:cNvPr>
            <p:cNvSpPr>
              <a:spLocks/>
            </p:cNvSpPr>
            <p:nvPr/>
          </p:nvSpPr>
          <p:spPr bwMode="auto">
            <a:xfrm>
              <a:off x="11313567" y="4181080"/>
              <a:ext cx="4761" cy="7935"/>
            </a:xfrm>
            <a:custGeom>
              <a:avLst/>
              <a:gdLst>
                <a:gd name="T0" fmla="*/ 3 w 3"/>
                <a:gd name="T1" fmla="*/ 0 h 5"/>
                <a:gd name="T2" fmla="*/ 2 w 3"/>
                <a:gd name="T3" fmla="*/ 2 h 5"/>
                <a:gd name="T4" fmla="*/ 2 w 3"/>
                <a:gd name="T5" fmla="*/ 2 h 5"/>
                <a:gd name="T6" fmla="*/ 2 w 3"/>
                <a:gd name="T7" fmla="*/ 4 h 5"/>
                <a:gd name="T8" fmla="*/ 2 w 3"/>
                <a:gd name="T9" fmla="*/ 5 h 5"/>
                <a:gd name="T10" fmla="*/ 1 w 3"/>
                <a:gd name="T11" fmla="*/ 5 h 5"/>
                <a:gd name="T12" fmla="*/ 0 w 3"/>
                <a:gd name="T13" fmla="*/ 3 h 5"/>
                <a:gd name="T14" fmla="*/ 1 w 3"/>
                <a:gd name="T15" fmla="*/ 3 h 5"/>
                <a:gd name="T16" fmla="*/ 1 w 3"/>
                <a:gd name="T17" fmla="*/ 2 h 5"/>
                <a:gd name="T18" fmla="*/ 2 w 3"/>
                <a:gd name="T19" fmla="*/ 0 h 5"/>
                <a:gd name="T20" fmla="*/ 2 w 3"/>
                <a:gd name="T21" fmla="*/ 0 h 5"/>
                <a:gd name="T22" fmla="*/ 3 w 3"/>
                <a:gd name="T23" fmla="*/ 0 h 5"/>
                <a:gd name="T24" fmla="*/ 3 w 3"/>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5">
                  <a:moveTo>
                    <a:pt x="3" y="0"/>
                  </a:moveTo>
                  <a:lnTo>
                    <a:pt x="2" y="2"/>
                  </a:lnTo>
                  <a:lnTo>
                    <a:pt x="2" y="2"/>
                  </a:lnTo>
                  <a:lnTo>
                    <a:pt x="2" y="4"/>
                  </a:lnTo>
                  <a:lnTo>
                    <a:pt x="2" y="5"/>
                  </a:lnTo>
                  <a:lnTo>
                    <a:pt x="1" y="5"/>
                  </a:lnTo>
                  <a:lnTo>
                    <a:pt x="0" y="3"/>
                  </a:lnTo>
                  <a:lnTo>
                    <a:pt x="1" y="3"/>
                  </a:lnTo>
                  <a:lnTo>
                    <a:pt x="1" y="2"/>
                  </a:lnTo>
                  <a:lnTo>
                    <a:pt x="2" y="0"/>
                  </a:lnTo>
                  <a:lnTo>
                    <a:pt x="2" y="0"/>
                  </a:lnTo>
                  <a:lnTo>
                    <a:pt x="3" y="0"/>
                  </a:lnTo>
                  <a:lnTo>
                    <a:pt x="3"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8" name="Freeform 281">
              <a:extLst>
                <a:ext uri="{FF2B5EF4-FFF2-40B4-BE49-F238E27FC236}">
                  <a16:creationId xmlns:a16="http://schemas.microsoft.com/office/drawing/2014/main" id="{C214D77B-3003-42D9-4B79-A15A27653A98}"/>
                </a:ext>
              </a:extLst>
            </p:cNvPr>
            <p:cNvSpPr>
              <a:spLocks/>
            </p:cNvSpPr>
            <p:nvPr/>
          </p:nvSpPr>
          <p:spPr bwMode="auto">
            <a:xfrm>
              <a:off x="5955334" y="3863652"/>
              <a:ext cx="3174" cy="3174"/>
            </a:xfrm>
            <a:custGeom>
              <a:avLst/>
              <a:gdLst>
                <a:gd name="T0" fmla="*/ 1 w 2"/>
                <a:gd name="T1" fmla="*/ 2 h 2"/>
                <a:gd name="T2" fmla="*/ 0 w 2"/>
                <a:gd name="T3" fmla="*/ 1 h 2"/>
                <a:gd name="T4" fmla="*/ 1 w 2"/>
                <a:gd name="T5" fmla="*/ 0 h 2"/>
                <a:gd name="T6" fmla="*/ 2 w 2"/>
                <a:gd name="T7" fmla="*/ 0 h 2"/>
                <a:gd name="T8" fmla="*/ 2 w 2"/>
                <a:gd name="T9" fmla="*/ 0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lnTo>
                    <a:pt x="0" y="1"/>
                  </a:lnTo>
                  <a:lnTo>
                    <a:pt x="1" y="0"/>
                  </a:lnTo>
                  <a:lnTo>
                    <a:pt x="2" y="0"/>
                  </a:lnTo>
                  <a:lnTo>
                    <a:pt x="2" y="0"/>
                  </a:lnTo>
                  <a:lnTo>
                    <a:pt x="1" y="2"/>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9" name="Freeform 282">
              <a:extLst>
                <a:ext uri="{FF2B5EF4-FFF2-40B4-BE49-F238E27FC236}">
                  <a16:creationId xmlns:a16="http://schemas.microsoft.com/office/drawing/2014/main" id="{83E4301E-78EF-2B89-AAB4-D969260F9FA9}"/>
                </a:ext>
              </a:extLst>
            </p:cNvPr>
            <p:cNvSpPr>
              <a:spLocks/>
            </p:cNvSpPr>
            <p:nvPr/>
          </p:nvSpPr>
          <p:spPr bwMode="auto">
            <a:xfrm>
              <a:off x="6017233" y="3863652"/>
              <a:ext cx="9523" cy="1587"/>
            </a:xfrm>
            <a:custGeom>
              <a:avLst/>
              <a:gdLst>
                <a:gd name="T0" fmla="*/ 6 w 6"/>
                <a:gd name="T1" fmla="*/ 0 h 1"/>
                <a:gd name="T2" fmla="*/ 5 w 6"/>
                <a:gd name="T3" fmla="*/ 0 h 1"/>
                <a:gd name="T4" fmla="*/ 2 w 6"/>
                <a:gd name="T5" fmla="*/ 1 h 1"/>
                <a:gd name="T6" fmla="*/ 0 w 6"/>
                <a:gd name="T7" fmla="*/ 1 h 1"/>
                <a:gd name="T8" fmla="*/ 1 w 6"/>
                <a:gd name="T9" fmla="*/ 0 h 1"/>
                <a:gd name="T10" fmla="*/ 2 w 6"/>
                <a:gd name="T11" fmla="*/ 0 h 1"/>
                <a:gd name="T12" fmla="*/ 3 w 6"/>
                <a:gd name="T13" fmla="*/ 0 h 1"/>
                <a:gd name="T14" fmla="*/ 5 w 6"/>
                <a:gd name="T15" fmla="*/ 0 h 1"/>
                <a:gd name="T16" fmla="*/ 6 w 6"/>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
                  <a:moveTo>
                    <a:pt x="6" y="0"/>
                  </a:moveTo>
                  <a:lnTo>
                    <a:pt x="5" y="0"/>
                  </a:lnTo>
                  <a:lnTo>
                    <a:pt x="2" y="1"/>
                  </a:lnTo>
                  <a:lnTo>
                    <a:pt x="0" y="1"/>
                  </a:lnTo>
                  <a:lnTo>
                    <a:pt x="1" y="0"/>
                  </a:lnTo>
                  <a:lnTo>
                    <a:pt x="2" y="0"/>
                  </a:lnTo>
                  <a:lnTo>
                    <a:pt x="3" y="0"/>
                  </a:lnTo>
                  <a:lnTo>
                    <a:pt x="5" y="0"/>
                  </a:lnTo>
                  <a:lnTo>
                    <a:pt x="6"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0" name="Freeform 283">
              <a:extLst>
                <a:ext uri="{FF2B5EF4-FFF2-40B4-BE49-F238E27FC236}">
                  <a16:creationId xmlns:a16="http://schemas.microsoft.com/office/drawing/2014/main" id="{D811A9D2-AFBD-1E67-361E-BBA2457FDF9E}"/>
                </a:ext>
              </a:extLst>
            </p:cNvPr>
            <p:cNvSpPr>
              <a:spLocks/>
            </p:cNvSpPr>
            <p:nvPr/>
          </p:nvSpPr>
          <p:spPr bwMode="auto">
            <a:xfrm>
              <a:off x="5974380" y="3852542"/>
              <a:ext cx="42853" cy="17458"/>
            </a:xfrm>
            <a:custGeom>
              <a:avLst/>
              <a:gdLst>
                <a:gd name="T0" fmla="*/ 4 w 27"/>
                <a:gd name="T1" fmla="*/ 0 h 11"/>
                <a:gd name="T2" fmla="*/ 6 w 27"/>
                <a:gd name="T3" fmla="*/ 0 h 11"/>
                <a:gd name="T4" fmla="*/ 8 w 27"/>
                <a:gd name="T5" fmla="*/ 0 h 11"/>
                <a:gd name="T6" fmla="*/ 9 w 27"/>
                <a:gd name="T7" fmla="*/ 1 h 11"/>
                <a:gd name="T8" fmla="*/ 10 w 27"/>
                <a:gd name="T9" fmla="*/ 0 h 11"/>
                <a:gd name="T10" fmla="*/ 11 w 27"/>
                <a:gd name="T11" fmla="*/ 1 h 11"/>
                <a:gd name="T12" fmla="*/ 13 w 27"/>
                <a:gd name="T13" fmla="*/ 0 h 11"/>
                <a:gd name="T14" fmla="*/ 13 w 27"/>
                <a:gd name="T15" fmla="*/ 1 h 11"/>
                <a:gd name="T16" fmla="*/ 15 w 27"/>
                <a:gd name="T17" fmla="*/ 0 h 11"/>
                <a:gd name="T18" fmla="*/ 16 w 27"/>
                <a:gd name="T19" fmla="*/ 1 h 11"/>
                <a:gd name="T20" fmla="*/ 17 w 27"/>
                <a:gd name="T21" fmla="*/ 1 h 11"/>
                <a:gd name="T22" fmla="*/ 19 w 27"/>
                <a:gd name="T23" fmla="*/ 1 h 11"/>
                <a:gd name="T24" fmla="*/ 19 w 27"/>
                <a:gd name="T25" fmla="*/ 1 h 11"/>
                <a:gd name="T26" fmla="*/ 21 w 27"/>
                <a:gd name="T27" fmla="*/ 1 h 11"/>
                <a:gd name="T28" fmla="*/ 21 w 27"/>
                <a:gd name="T29" fmla="*/ 1 h 11"/>
                <a:gd name="T30" fmla="*/ 24 w 27"/>
                <a:gd name="T31" fmla="*/ 1 h 11"/>
                <a:gd name="T32" fmla="*/ 24 w 27"/>
                <a:gd name="T33" fmla="*/ 1 h 11"/>
                <a:gd name="T34" fmla="*/ 24 w 27"/>
                <a:gd name="T35" fmla="*/ 1 h 11"/>
                <a:gd name="T36" fmla="*/ 27 w 27"/>
                <a:gd name="T37" fmla="*/ 3 h 11"/>
                <a:gd name="T38" fmla="*/ 27 w 27"/>
                <a:gd name="T39" fmla="*/ 2 h 11"/>
                <a:gd name="T40" fmla="*/ 27 w 27"/>
                <a:gd name="T41" fmla="*/ 4 h 11"/>
                <a:gd name="T42" fmla="*/ 27 w 27"/>
                <a:gd name="T43" fmla="*/ 5 h 11"/>
                <a:gd name="T44" fmla="*/ 24 w 27"/>
                <a:gd name="T45" fmla="*/ 6 h 11"/>
                <a:gd name="T46" fmla="*/ 24 w 27"/>
                <a:gd name="T47" fmla="*/ 7 h 11"/>
                <a:gd name="T48" fmla="*/ 23 w 27"/>
                <a:gd name="T49" fmla="*/ 9 h 11"/>
                <a:gd name="T50" fmla="*/ 22 w 27"/>
                <a:gd name="T51" fmla="*/ 10 h 11"/>
                <a:gd name="T52" fmla="*/ 21 w 27"/>
                <a:gd name="T53" fmla="*/ 10 h 11"/>
                <a:gd name="T54" fmla="*/ 20 w 27"/>
                <a:gd name="T55" fmla="*/ 10 h 11"/>
                <a:gd name="T56" fmla="*/ 19 w 27"/>
                <a:gd name="T57" fmla="*/ 10 h 11"/>
                <a:gd name="T58" fmla="*/ 17 w 27"/>
                <a:gd name="T59" fmla="*/ 11 h 11"/>
                <a:gd name="T60" fmla="*/ 16 w 27"/>
                <a:gd name="T61" fmla="*/ 10 h 11"/>
                <a:gd name="T62" fmla="*/ 15 w 27"/>
                <a:gd name="T63" fmla="*/ 10 h 11"/>
                <a:gd name="T64" fmla="*/ 13 w 27"/>
                <a:gd name="T65" fmla="*/ 10 h 11"/>
                <a:gd name="T66" fmla="*/ 13 w 27"/>
                <a:gd name="T67" fmla="*/ 10 h 11"/>
                <a:gd name="T68" fmla="*/ 10 w 27"/>
                <a:gd name="T69" fmla="*/ 10 h 11"/>
                <a:gd name="T70" fmla="*/ 7 w 27"/>
                <a:gd name="T71" fmla="*/ 10 h 11"/>
                <a:gd name="T72" fmla="*/ 7 w 27"/>
                <a:gd name="T73" fmla="*/ 10 h 11"/>
                <a:gd name="T74" fmla="*/ 5 w 27"/>
                <a:gd name="T75" fmla="*/ 10 h 11"/>
                <a:gd name="T76" fmla="*/ 4 w 27"/>
                <a:gd name="T77" fmla="*/ 11 h 11"/>
                <a:gd name="T78" fmla="*/ 4 w 27"/>
                <a:gd name="T79" fmla="*/ 10 h 11"/>
                <a:gd name="T80" fmla="*/ 2 w 27"/>
                <a:gd name="T81" fmla="*/ 10 h 11"/>
                <a:gd name="T82" fmla="*/ 1 w 27"/>
                <a:gd name="T83" fmla="*/ 10 h 11"/>
                <a:gd name="T84" fmla="*/ 0 w 27"/>
                <a:gd name="T85" fmla="*/ 10 h 11"/>
                <a:gd name="T86" fmla="*/ 1 w 27"/>
                <a:gd name="T87" fmla="*/ 8 h 11"/>
                <a:gd name="T88" fmla="*/ 1 w 27"/>
                <a:gd name="T89" fmla="*/ 7 h 11"/>
                <a:gd name="T90" fmla="*/ 1 w 27"/>
                <a:gd name="T91" fmla="*/ 6 h 11"/>
                <a:gd name="T92" fmla="*/ 1 w 27"/>
                <a:gd name="T93" fmla="*/ 4 h 11"/>
                <a:gd name="T94" fmla="*/ 0 w 27"/>
                <a:gd name="T95" fmla="*/ 4 h 11"/>
                <a:gd name="T96" fmla="*/ 0 w 27"/>
                <a:gd name="T97" fmla="*/ 3 h 11"/>
                <a:gd name="T98" fmla="*/ 1 w 27"/>
                <a:gd name="T99" fmla="*/ 2 h 11"/>
                <a:gd name="T100" fmla="*/ 1 w 27"/>
                <a:gd name="T101" fmla="*/ 1 h 11"/>
                <a:gd name="T102" fmla="*/ 1 w 27"/>
                <a:gd name="T103" fmla="*/ 0 h 11"/>
                <a:gd name="T104" fmla="*/ 3 w 27"/>
                <a:gd name="T105" fmla="*/ 0 h 11"/>
                <a:gd name="T106" fmla="*/ 4 w 27"/>
                <a:gd name="T10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 h="11">
                  <a:moveTo>
                    <a:pt x="4" y="0"/>
                  </a:moveTo>
                  <a:lnTo>
                    <a:pt x="6" y="0"/>
                  </a:lnTo>
                  <a:lnTo>
                    <a:pt x="8" y="0"/>
                  </a:lnTo>
                  <a:lnTo>
                    <a:pt x="9" y="1"/>
                  </a:lnTo>
                  <a:lnTo>
                    <a:pt x="10" y="0"/>
                  </a:lnTo>
                  <a:lnTo>
                    <a:pt x="11" y="1"/>
                  </a:lnTo>
                  <a:lnTo>
                    <a:pt x="13" y="0"/>
                  </a:lnTo>
                  <a:lnTo>
                    <a:pt x="13" y="1"/>
                  </a:lnTo>
                  <a:lnTo>
                    <a:pt x="15" y="0"/>
                  </a:lnTo>
                  <a:lnTo>
                    <a:pt x="16" y="1"/>
                  </a:lnTo>
                  <a:lnTo>
                    <a:pt x="17" y="1"/>
                  </a:lnTo>
                  <a:lnTo>
                    <a:pt x="19" y="1"/>
                  </a:lnTo>
                  <a:lnTo>
                    <a:pt x="19" y="1"/>
                  </a:lnTo>
                  <a:lnTo>
                    <a:pt x="21" y="1"/>
                  </a:lnTo>
                  <a:lnTo>
                    <a:pt x="21" y="1"/>
                  </a:lnTo>
                  <a:lnTo>
                    <a:pt x="24" y="1"/>
                  </a:lnTo>
                  <a:lnTo>
                    <a:pt x="24" y="1"/>
                  </a:lnTo>
                  <a:lnTo>
                    <a:pt x="24" y="1"/>
                  </a:lnTo>
                  <a:lnTo>
                    <a:pt x="27" y="3"/>
                  </a:lnTo>
                  <a:lnTo>
                    <a:pt x="27" y="2"/>
                  </a:lnTo>
                  <a:lnTo>
                    <a:pt x="27" y="4"/>
                  </a:lnTo>
                  <a:lnTo>
                    <a:pt x="27" y="5"/>
                  </a:lnTo>
                  <a:lnTo>
                    <a:pt x="24" y="6"/>
                  </a:lnTo>
                  <a:lnTo>
                    <a:pt x="24" y="7"/>
                  </a:lnTo>
                  <a:lnTo>
                    <a:pt x="23" y="9"/>
                  </a:lnTo>
                  <a:lnTo>
                    <a:pt x="22" y="10"/>
                  </a:lnTo>
                  <a:lnTo>
                    <a:pt x="21" y="10"/>
                  </a:lnTo>
                  <a:lnTo>
                    <a:pt x="20" y="10"/>
                  </a:lnTo>
                  <a:lnTo>
                    <a:pt x="19" y="10"/>
                  </a:lnTo>
                  <a:lnTo>
                    <a:pt x="17" y="11"/>
                  </a:lnTo>
                  <a:lnTo>
                    <a:pt x="16" y="10"/>
                  </a:lnTo>
                  <a:lnTo>
                    <a:pt x="15" y="10"/>
                  </a:lnTo>
                  <a:lnTo>
                    <a:pt x="13" y="10"/>
                  </a:lnTo>
                  <a:lnTo>
                    <a:pt x="13" y="10"/>
                  </a:lnTo>
                  <a:lnTo>
                    <a:pt x="10" y="10"/>
                  </a:lnTo>
                  <a:lnTo>
                    <a:pt x="7" y="10"/>
                  </a:lnTo>
                  <a:lnTo>
                    <a:pt x="7" y="10"/>
                  </a:lnTo>
                  <a:lnTo>
                    <a:pt x="5" y="10"/>
                  </a:lnTo>
                  <a:lnTo>
                    <a:pt x="4" y="11"/>
                  </a:lnTo>
                  <a:lnTo>
                    <a:pt x="4" y="10"/>
                  </a:lnTo>
                  <a:lnTo>
                    <a:pt x="2" y="10"/>
                  </a:lnTo>
                  <a:lnTo>
                    <a:pt x="1" y="10"/>
                  </a:lnTo>
                  <a:lnTo>
                    <a:pt x="0" y="10"/>
                  </a:lnTo>
                  <a:lnTo>
                    <a:pt x="1" y="8"/>
                  </a:lnTo>
                  <a:lnTo>
                    <a:pt x="1" y="7"/>
                  </a:lnTo>
                  <a:lnTo>
                    <a:pt x="1" y="6"/>
                  </a:lnTo>
                  <a:lnTo>
                    <a:pt x="1" y="4"/>
                  </a:lnTo>
                  <a:lnTo>
                    <a:pt x="0" y="4"/>
                  </a:lnTo>
                  <a:lnTo>
                    <a:pt x="0" y="3"/>
                  </a:lnTo>
                  <a:lnTo>
                    <a:pt x="1" y="2"/>
                  </a:lnTo>
                  <a:lnTo>
                    <a:pt x="1" y="1"/>
                  </a:lnTo>
                  <a:lnTo>
                    <a:pt x="1" y="0"/>
                  </a:lnTo>
                  <a:lnTo>
                    <a:pt x="3" y="0"/>
                  </a:lnTo>
                  <a:lnTo>
                    <a:pt x="4"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1" name="Freeform 284">
              <a:extLst>
                <a:ext uri="{FF2B5EF4-FFF2-40B4-BE49-F238E27FC236}">
                  <a16:creationId xmlns:a16="http://schemas.microsoft.com/office/drawing/2014/main" id="{5DCCBA18-44DB-27D6-7E8D-C67280CD31EF}"/>
                </a:ext>
              </a:extLst>
            </p:cNvPr>
            <p:cNvSpPr>
              <a:spLocks/>
            </p:cNvSpPr>
            <p:nvPr/>
          </p:nvSpPr>
          <p:spPr bwMode="auto">
            <a:xfrm>
              <a:off x="11873833" y="4631828"/>
              <a:ext cx="1587" cy="1587"/>
            </a:xfrm>
            <a:custGeom>
              <a:avLst/>
              <a:gdLst>
                <a:gd name="T0" fmla="*/ 0 w 1"/>
                <a:gd name="T1" fmla="*/ 0 h 1"/>
                <a:gd name="T2" fmla="*/ 1 w 1"/>
                <a:gd name="T3" fmla="*/ 1 h 1"/>
                <a:gd name="T4" fmla="*/ 0 w 1"/>
                <a:gd name="T5" fmla="*/ 1 h 1"/>
                <a:gd name="T6" fmla="*/ 0 w 1"/>
                <a:gd name="T7" fmla="*/ 1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1"/>
                  </a:lnTo>
                  <a:lnTo>
                    <a:pt x="0" y="1"/>
                  </a:lnTo>
                  <a:lnTo>
                    <a:pt x="0" y="1"/>
                  </a:lnTo>
                  <a:lnTo>
                    <a:pt x="0" y="1"/>
                  </a:lnTo>
                  <a:lnTo>
                    <a:pt x="0"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2" name="Freeform 285">
              <a:extLst>
                <a:ext uri="{FF2B5EF4-FFF2-40B4-BE49-F238E27FC236}">
                  <a16:creationId xmlns:a16="http://schemas.microsoft.com/office/drawing/2014/main" id="{DB69E704-5549-0A34-DEEA-F38101C2B8BF}"/>
                </a:ext>
              </a:extLst>
            </p:cNvPr>
            <p:cNvSpPr>
              <a:spLocks/>
            </p:cNvSpPr>
            <p:nvPr/>
          </p:nvSpPr>
          <p:spPr bwMode="auto">
            <a:xfrm>
              <a:off x="7912296" y="4398518"/>
              <a:ext cx="7935" cy="11110"/>
            </a:xfrm>
            <a:custGeom>
              <a:avLst/>
              <a:gdLst>
                <a:gd name="T0" fmla="*/ 3 w 5"/>
                <a:gd name="T1" fmla="*/ 6 h 7"/>
                <a:gd name="T2" fmla="*/ 2 w 5"/>
                <a:gd name="T3" fmla="*/ 6 h 7"/>
                <a:gd name="T4" fmla="*/ 1 w 5"/>
                <a:gd name="T5" fmla="*/ 7 h 7"/>
                <a:gd name="T6" fmla="*/ 1 w 5"/>
                <a:gd name="T7" fmla="*/ 7 h 7"/>
                <a:gd name="T8" fmla="*/ 1 w 5"/>
                <a:gd name="T9" fmla="*/ 6 h 7"/>
                <a:gd name="T10" fmla="*/ 0 w 5"/>
                <a:gd name="T11" fmla="*/ 4 h 7"/>
                <a:gd name="T12" fmla="*/ 0 w 5"/>
                <a:gd name="T13" fmla="*/ 3 h 7"/>
                <a:gd name="T14" fmla="*/ 1 w 5"/>
                <a:gd name="T15" fmla="*/ 1 h 7"/>
                <a:gd name="T16" fmla="*/ 2 w 5"/>
                <a:gd name="T17" fmla="*/ 1 h 7"/>
                <a:gd name="T18" fmla="*/ 3 w 5"/>
                <a:gd name="T19" fmla="*/ 0 h 7"/>
                <a:gd name="T20" fmla="*/ 4 w 5"/>
                <a:gd name="T21" fmla="*/ 0 h 7"/>
                <a:gd name="T22" fmla="*/ 4 w 5"/>
                <a:gd name="T23" fmla="*/ 2 h 7"/>
                <a:gd name="T24" fmla="*/ 5 w 5"/>
                <a:gd name="T25" fmla="*/ 3 h 7"/>
                <a:gd name="T26" fmla="*/ 4 w 5"/>
                <a:gd name="T27" fmla="*/ 4 h 7"/>
                <a:gd name="T28" fmla="*/ 4 w 5"/>
                <a:gd name="T29" fmla="*/ 5 h 7"/>
                <a:gd name="T30" fmla="*/ 3 w 5"/>
                <a:gd name="T31" fmla="*/ 6 h 7"/>
                <a:gd name="T32" fmla="*/ 3 w 5"/>
                <a:gd name="T3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7">
                  <a:moveTo>
                    <a:pt x="3" y="6"/>
                  </a:moveTo>
                  <a:lnTo>
                    <a:pt x="2" y="6"/>
                  </a:lnTo>
                  <a:lnTo>
                    <a:pt x="1" y="7"/>
                  </a:lnTo>
                  <a:lnTo>
                    <a:pt x="1" y="7"/>
                  </a:lnTo>
                  <a:lnTo>
                    <a:pt x="1" y="6"/>
                  </a:lnTo>
                  <a:lnTo>
                    <a:pt x="0" y="4"/>
                  </a:lnTo>
                  <a:lnTo>
                    <a:pt x="0" y="3"/>
                  </a:lnTo>
                  <a:lnTo>
                    <a:pt x="1" y="1"/>
                  </a:lnTo>
                  <a:lnTo>
                    <a:pt x="2" y="1"/>
                  </a:lnTo>
                  <a:lnTo>
                    <a:pt x="3" y="0"/>
                  </a:lnTo>
                  <a:lnTo>
                    <a:pt x="4" y="0"/>
                  </a:lnTo>
                  <a:lnTo>
                    <a:pt x="4" y="2"/>
                  </a:lnTo>
                  <a:lnTo>
                    <a:pt x="5" y="3"/>
                  </a:lnTo>
                  <a:lnTo>
                    <a:pt x="4" y="4"/>
                  </a:lnTo>
                  <a:lnTo>
                    <a:pt x="4" y="5"/>
                  </a:lnTo>
                  <a:lnTo>
                    <a:pt x="3" y="6"/>
                  </a:lnTo>
                  <a:lnTo>
                    <a:pt x="3" y="6"/>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3" name="Freeform 286">
              <a:extLst>
                <a:ext uri="{FF2B5EF4-FFF2-40B4-BE49-F238E27FC236}">
                  <a16:creationId xmlns:a16="http://schemas.microsoft.com/office/drawing/2014/main" id="{676E2D92-3D0D-7BCE-4470-3130D3E17EED}"/>
                </a:ext>
              </a:extLst>
            </p:cNvPr>
            <p:cNvSpPr>
              <a:spLocks/>
            </p:cNvSpPr>
            <p:nvPr/>
          </p:nvSpPr>
          <p:spPr bwMode="auto">
            <a:xfrm>
              <a:off x="7936103" y="4360427"/>
              <a:ext cx="1587" cy="4761"/>
            </a:xfrm>
            <a:custGeom>
              <a:avLst/>
              <a:gdLst>
                <a:gd name="T0" fmla="*/ 1 w 1"/>
                <a:gd name="T1" fmla="*/ 1 h 3"/>
                <a:gd name="T2" fmla="*/ 1 w 1"/>
                <a:gd name="T3" fmla="*/ 2 h 3"/>
                <a:gd name="T4" fmla="*/ 0 w 1"/>
                <a:gd name="T5" fmla="*/ 3 h 3"/>
                <a:gd name="T6" fmla="*/ 0 w 1"/>
                <a:gd name="T7" fmla="*/ 2 h 3"/>
                <a:gd name="T8" fmla="*/ 0 w 1"/>
                <a:gd name="T9" fmla="*/ 1 h 3"/>
                <a:gd name="T10" fmla="*/ 0 w 1"/>
                <a:gd name="T11" fmla="*/ 1 h 3"/>
                <a:gd name="T12" fmla="*/ 0 w 1"/>
                <a:gd name="T13" fmla="*/ 0 h 3"/>
                <a:gd name="T14" fmla="*/ 0 w 1"/>
                <a:gd name="T15" fmla="*/ 0 h 3"/>
                <a:gd name="T16" fmla="*/ 1 w 1"/>
                <a:gd name="T17" fmla="*/ 0 h 3"/>
                <a:gd name="T18" fmla="*/ 1 w 1"/>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1" y="1"/>
                  </a:moveTo>
                  <a:lnTo>
                    <a:pt x="1" y="2"/>
                  </a:lnTo>
                  <a:lnTo>
                    <a:pt x="0" y="3"/>
                  </a:lnTo>
                  <a:lnTo>
                    <a:pt x="0" y="2"/>
                  </a:lnTo>
                  <a:lnTo>
                    <a:pt x="0" y="1"/>
                  </a:lnTo>
                  <a:lnTo>
                    <a:pt x="0" y="1"/>
                  </a:lnTo>
                  <a:lnTo>
                    <a:pt x="0" y="0"/>
                  </a:lnTo>
                  <a:lnTo>
                    <a:pt x="0" y="0"/>
                  </a:lnTo>
                  <a:lnTo>
                    <a:pt x="1" y="0"/>
                  </a:lnTo>
                  <a:lnTo>
                    <a:pt x="1"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4" name="Freeform 287">
              <a:extLst>
                <a:ext uri="{FF2B5EF4-FFF2-40B4-BE49-F238E27FC236}">
                  <a16:creationId xmlns:a16="http://schemas.microsoft.com/office/drawing/2014/main" id="{36E5439C-446F-F55C-DFAE-A0BF35A37722}"/>
                </a:ext>
              </a:extLst>
            </p:cNvPr>
            <p:cNvSpPr>
              <a:spLocks/>
            </p:cNvSpPr>
            <p:nvPr/>
          </p:nvSpPr>
          <p:spPr bwMode="auto">
            <a:xfrm>
              <a:off x="9213762" y="4549297"/>
              <a:ext cx="3174" cy="4761"/>
            </a:xfrm>
            <a:custGeom>
              <a:avLst/>
              <a:gdLst>
                <a:gd name="T0" fmla="*/ 2 w 2"/>
                <a:gd name="T1" fmla="*/ 1 h 3"/>
                <a:gd name="T2" fmla="*/ 2 w 2"/>
                <a:gd name="T3" fmla="*/ 2 h 3"/>
                <a:gd name="T4" fmla="*/ 2 w 2"/>
                <a:gd name="T5" fmla="*/ 3 h 3"/>
                <a:gd name="T6" fmla="*/ 2 w 2"/>
                <a:gd name="T7" fmla="*/ 2 h 3"/>
                <a:gd name="T8" fmla="*/ 0 w 2"/>
                <a:gd name="T9" fmla="*/ 2 h 3"/>
                <a:gd name="T10" fmla="*/ 1 w 2"/>
                <a:gd name="T11" fmla="*/ 0 h 3"/>
                <a:gd name="T12" fmla="*/ 2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1"/>
                  </a:moveTo>
                  <a:lnTo>
                    <a:pt x="2" y="2"/>
                  </a:lnTo>
                  <a:lnTo>
                    <a:pt x="2" y="3"/>
                  </a:lnTo>
                  <a:lnTo>
                    <a:pt x="2" y="2"/>
                  </a:lnTo>
                  <a:lnTo>
                    <a:pt x="0" y="2"/>
                  </a:lnTo>
                  <a:lnTo>
                    <a:pt x="1" y="0"/>
                  </a:lnTo>
                  <a:lnTo>
                    <a:pt x="2"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5" name="Freeform 288">
              <a:extLst>
                <a:ext uri="{FF2B5EF4-FFF2-40B4-BE49-F238E27FC236}">
                  <a16:creationId xmlns:a16="http://schemas.microsoft.com/office/drawing/2014/main" id="{BCE8DF31-F63E-426D-937A-FEC3B140FADC}"/>
                </a:ext>
              </a:extLst>
            </p:cNvPr>
            <p:cNvSpPr>
              <a:spLocks/>
            </p:cNvSpPr>
            <p:nvPr/>
          </p:nvSpPr>
          <p:spPr bwMode="auto">
            <a:xfrm>
              <a:off x="6098178" y="4084264"/>
              <a:ext cx="26981" cy="23807"/>
            </a:xfrm>
            <a:custGeom>
              <a:avLst/>
              <a:gdLst>
                <a:gd name="T0" fmla="*/ 17 w 17"/>
                <a:gd name="T1" fmla="*/ 0 h 15"/>
                <a:gd name="T2" fmla="*/ 16 w 17"/>
                <a:gd name="T3" fmla="*/ 1 h 15"/>
                <a:gd name="T4" fmla="*/ 15 w 17"/>
                <a:gd name="T5" fmla="*/ 2 h 15"/>
                <a:gd name="T6" fmla="*/ 15 w 17"/>
                <a:gd name="T7" fmla="*/ 3 h 15"/>
                <a:gd name="T8" fmla="*/ 15 w 17"/>
                <a:gd name="T9" fmla="*/ 4 h 15"/>
                <a:gd name="T10" fmla="*/ 15 w 17"/>
                <a:gd name="T11" fmla="*/ 6 h 15"/>
                <a:gd name="T12" fmla="*/ 15 w 17"/>
                <a:gd name="T13" fmla="*/ 6 h 15"/>
                <a:gd name="T14" fmla="*/ 15 w 17"/>
                <a:gd name="T15" fmla="*/ 8 h 15"/>
                <a:gd name="T16" fmla="*/ 15 w 17"/>
                <a:gd name="T17" fmla="*/ 9 h 15"/>
                <a:gd name="T18" fmla="*/ 16 w 17"/>
                <a:gd name="T19" fmla="*/ 9 h 15"/>
                <a:gd name="T20" fmla="*/ 15 w 17"/>
                <a:gd name="T21" fmla="*/ 10 h 15"/>
                <a:gd name="T22" fmla="*/ 15 w 17"/>
                <a:gd name="T23" fmla="*/ 11 h 15"/>
                <a:gd name="T24" fmla="*/ 15 w 17"/>
                <a:gd name="T25" fmla="*/ 13 h 15"/>
                <a:gd name="T26" fmla="*/ 15 w 17"/>
                <a:gd name="T27" fmla="*/ 13 h 15"/>
                <a:gd name="T28" fmla="*/ 13 w 17"/>
                <a:gd name="T29" fmla="*/ 14 h 15"/>
                <a:gd name="T30" fmla="*/ 12 w 17"/>
                <a:gd name="T31" fmla="*/ 14 h 15"/>
                <a:gd name="T32" fmla="*/ 11 w 17"/>
                <a:gd name="T33" fmla="*/ 14 h 15"/>
                <a:gd name="T34" fmla="*/ 9 w 17"/>
                <a:gd name="T35" fmla="*/ 15 h 15"/>
                <a:gd name="T36" fmla="*/ 8 w 17"/>
                <a:gd name="T37" fmla="*/ 14 h 15"/>
                <a:gd name="T38" fmla="*/ 6 w 17"/>
                <a:gd name="T39" fmla="*/ 15 h 15"/>
                <a:gd name="T40" fmla="*/ 6 w 17"/>
                <a:gd name="T41" fmla="*/ 14 h 15"/>
                <a:gd name="T42" fmla="*/ 4 w 17"/>
                <a:gd name="T43" fmla="*/ 15 h 15"/>
                <a:gd name="T44" fmla="*/ 3 w 17"/>
                <a:gd name="T45" fmla="*/ 14 h 15"/>
                <a:gd name="T46" fmla="*/ 1 w 17"/>
                <a:gd name="T47" fmla="*/ 14 h 15"/>
                <a:gd name="T48" fmla="*/ 0 w 17"/>
                <a:gd name="T49" fmla="*/ 15 h 15"/>
                <a:gd name="T50" fmla="*/ 0 w 17"/>
                <a:gd name="T51" fmla="*/ 15 h 15"/>
                <a:gd name="T52" fmla="*/ 1 w 17"/>
                <a:gd name="T53" fmla="*/ 14 h 15"/>
                <a:gd name="T54" fmla="*/ 2 w 17"/>
                <a:gd name="T55" fmla="*/ 13 h 15"/>
                <a:gd name="T56" fmla="*/ 3 w 17"/>
                <a:gd name="T57" fmla="*/ 12 h 15"/>
                <a:gd name="T58" fmla="*/ 4 w 17"/>
                <a:gd name="T59" fmla="*/ 12 h 15"/>
                <a:gd name="T60" fmla="*/ 5 w 17"/>
                <a:gd name="T61" fmla="*/ 11 h 15"/>
                <a:gd name="T62" fmla="*/ 6 w 17"/>
                <a:gd name="T63" fmla="*/ 11 h 15"/>
                <a:gd name="T64" fmla="*/ 7 w 17"/>
                <a:gd name="T65" fmla="*/ 10 h 15"/>
                <a:gd name="T66" fmla="*/ 7 w 17"/>
                <a:gd name="T67" fmla="*/ 8 h 15"/>
                <a:gd name="T68" fmla="*/ 7 w 17"/>
                <a:gd name="T69" fmla="*/ 7 h 15"/>
                <a:gd name="T70" fmla="*/ 7 w 17"/>
                <a:gd name="T71" fmla="*/ 5 h 15"/>
                <a:gd name="T72" fmla="*/ 7 w 17"/>
                <a:gd name="T73" fmla="*/ 4 h 15"/>
                <a:gd name="T74" fmla="*/ 6 w 17"/>
                <a:gd name="T75" fmla="*/ 4 h 15"/>
                <a:gd name="T76" fmla="*/ 6 w 17"/>
                <a:gd name="T77" fmla="*/ 3 h 15"/>
                <a:gd name="T78" fmla="*/ 4 w 17"/>
                <a:gd name="T79" fmla="*/ 3 h 15"/>
                <a:gd name="T80" fmla="*/ 4 w 17"/>
                <a:gd name="T81" fmla="*/ 2 h 15"/>
                <a:gd name="T82" fmla="*/ 6 w 17"/>
                <a:gd name="T83" fmla="*/ 1 h 15"/>
                <a:gd name="T84" fmla="*/ 9 w 17"/>
                <a:gd name="T85" fmla="*/ 1 h 15"/>
                <a:gd name="T86" fmla="*/ 9 w 17"/>
                <a:gd name="T87" fmla="*/ 1 h 15"/>
                <a:gd name="T88" fmla="*/ 12 w 17"/>
                <a:gd name="T89" fmla="*/ 1 h 15"/>
                <a:gd name="T90" fmla="*/ 13 w 17"/>
                <a:gd name="T91" fmla="*/ 1 h 15"/>
                <a:gd name="T92" fmla="*/ 16 w 17"/>
                <a:gd name="T93" fmla="*/ 0 h 15"/>
                <a:gd name="T94" fmla="*/ 17 w 17"/>
                <a:gd name="T9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15">
                  <a:moveTo>
                    <a:pt x="17" y="0"/>
                  </a:moveTo>
                  <a:lnTo>
                    <a:pt x="16" y="1"/>
                  </a:lnTo>
                  <a:lnTo>
                    <a:pt x="15" y="2"/>
                  </a:lnTo>
                  <a:lnTo>
                    <a:pt x="15" y="3"/>
                  </a:lnTo>
                  <a:lnTo>
                    <a:pt x="15" y="4"/>
                  </a:lnTo>
                  <a:lnTo>
                    <a:pt x="15" y="6"/>
                  </a:lnTo>
                  <a:lnTo>
                    <a:pt x="15" y="6"/>
                  </a:lnTo>
                  <a:lnTo>
                    <a:pt x="15" y="8"/>
                  </a:lnTo>
                  <a:lnTo>
                    <a:pt x="15" y="9"/>
                  </a:lnTo>
                  <a:lnTo>
                    <a:pt x="16" y="9"/>
                  </a:lnTo>
                  <a:lnTo>
                    <a:pt x="15" y="10"/>
                  </a:lnTo>
                  <a:lnTo>
                    <a:pt x="15" y="11"/>
                  </a:lnTo>
                  <a:lnTo>
                    <a:pt x="15" y="13"/>
                  </a:lnTo>
                  <a:lnTo>
                    <a:pt x="15" y="13"/>
                  </a:lnTo>
                  <a:lnTo>
                    <a:pt x="13" y="14"/>
                  </a:lnTo>
                  <a:lnTo>
                    <a:pt x="12" y="14"/>
                  </a:lnTo>
                  <a:lnTo>
                    <a:pt x="11" y="14"/>
                  </a:lnTo>
                  <a:lnTo>
                    <a:pt x="9" y="15"/>
                  </a:lnTo>
                  <a:lnTo>
                    <a:pt x="8" y="14"/>
                  </a:lnTo>
                  <a:lnTo>
                    <a:pt x="6" y="15"/>
                  </a:lnTo>
                  <a:lnTo>
                    <a:pt x="6" y="14"/>
                  </a:lnTo>
                  <a:lnTo>
                    <a:pt x="4" y="15"/>
                  </a:lnTo>
                  <a:lnTo>
                    <a:pt x="3" y="14"/>
                  </a:lnTo>
                  <a:lnTo>
                    <a:pt x="1" y="14"/>
                  </a:lnTo>
                  <a:lnTo>
                    <a:pt x="0" y="15"/>
                  </a:lnTo>
                  <a:lnTo>
                    <a:pt x="0" y="15"/>
                  </a:lnTo>
                  <a:lnTo>
                    <a:pt x="1" y="14"/>
                  </a:lnTo>
                  <a:lnTo>
                    <a:pt x="2" y="13"/>
                  </a:lnTo>
                  <a:lnTo>
                    <a:pt x="3" y="12"/>
                  </a:lnTo>
                  <a:lnTo>
                    <a:pt x="4" y="12"/>
                  </a:lnTo>
                  <a:lnTo>
                    <a:pt x="5" y="11"/>
                  </a:lnTo>
                  <a:lnTo>
                    <a:pt x="6" y="11"/>
                  </a:lnTo>
                  <a:lnTo>
                    <a:pt x="7" y="10"/>
                  </a:lnTo>
                  <a:lnTo>
                    <a:pt x="7" y="8"/>
                  </a:lnTo>
                  <a:lnTo>
                    <a:pt x="7" y="7"/>
                  </a:lnTo>
                  <a:lnTo>
                    <a:pt x="7" y="5"/>
                  </a:lnTo>
                  <a:lnTo>
                    <a:pt x="7" y="4"/>
                  </a:lnTo>
                  <a:lnTo>
                    <a:pt x="6" y="4"/>
                  </a:lnTo>
                  <a:lnTo>
                    <a:pt x="6" y="3"/>
                  </a:lnTo>
                  <a:lnTo>
                    <a:pt x="4" y="3"/>
                  </a:lnTo>
                  <a:lnTo>
                    <a:pt x="4" y="2"/>
                  </a:lnTo>
                  <a:lnTo>
                    <a:pt x="6" y="1"/>
                  </a:lnTo>
                  <a:lnTo>
                    <a:pt x="9" y="1"/>
                  </a:lnTo>
                  <a:lnTo>
                    <a:pt x="9" y="1"/>
                  </a:lnTo>
                  <a:lnTo>
                    <a:pt x="12" y="1"/>
                  </a:lnTo>
                  <a:lnTo>
                    <a:pt x="13" y="1"/>
                  </a:lnTo>
                  <a:lnTo>
                    <a:pt x="16" y="0"/>
                  </a:lnTo>
                  <a:lnTo>
                    <a:pt x="17"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6" name="Freeform 289">
              <a:extLst>
                <a:ext uri="{FF2B5EF4-FFF2-40B4-BE49-F238E27FC236}">
                  <a16:creationId xmlns:a16="http://schemas.microsoft.com/office/drawing/2014/main" id="{0C7EFA5D-F51B-8B08-ED61-A812ACE19770}"/>
                </a:ext>
              </a:extLst>
            </p:cNvPr>
            <p:cNvSpPr>
              <a:spLocks/>
            </p:cNvSpPr>
            <p:nvPr/>
          </p:nvSpPr>
          <p:spPr bwMode="auto">
            <a:xfrm>
              <a:off x="6126747" y="4068393"/>
              <a:ext cx="9523" cy="6349"/>
            </a:xfrm>
            <a:custGeom>
              <a:avLst/>
              <a:gdLst>
                <a:gd name="T0" fmla="*/ 6 w 6"/>
                <a:gd name="T1" fmla="*/ 0 h 4"/>
                <a:gd name="T2" fmla="*/ 5 w 6"/>
                <a:gd name="T3" fmla="*/ 2 h 4"/>
                <a:gd name="T4" fmla="*/ 5 w 6"/>
                <a:gd name="T5" fmla="*/ 2 h 4"/>
                <a:gd name="T6" fmla="*/ 4 w 6"/>
                <a:gd name="T7" fmla="*/ 3 h 4"/>
                <a:gd name="T8" fmla="*/ 3 w 6"/>
                <a:gd name="T9" fmla="*/ 3 h 4"/>
                <a:gd name="T10" fmla="*/ 1 w 6"/>
                <a:gd name="T11" fmla="*/ 4 h 4"/>
                <a:gd name="T12" fmla="*/ 0 w 6"/>
                <a:gd name="T13" fmla="*/ 3 h 4"/>
                <a:gd name="T14" fmla="*/ 1 w 6"/>
                <a:gd name="T15" fmla="*/ 2 h 4"/>
                <a:gd name="T16" fmla="*/ 3 w 6"/>
                <a:gd name="T17" fmla="*/ 1 h 4"/>
                <a:gd name="T18" fmla="*/ 6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0"/>
                  </a:moveTo>
                  <a:lnTo>
                    <a:pt x="5" y="2"/>
                  </a:lnTo>
                  <a:lnTo>
                    <a:pt x="5" y="2"/>
                  </a:lnTo>
                  <a:lnTo>
                    <a:pt x="4" y="3"/>
                  </a:lnTo>
                  <a:lnTo>
                    <a:pt x="3" y="3"/>
                  </a:lnTo>
                  <a:lnTo>
                    <a:pt x="1" y="4"/>
                  </a:lnTo>
                  <a:lnTo>
                    <a:pt x="0" y="3"/>
                  </a:lnTo>
                  <a:lnTo>
                    <a:pt x="1" y="2"/>
                  </a:lnTo>
                  <a:lnTo>
                    <a:pt x="3" y="1"/>
                  </a:lnTo>
                  <a:lnTo>
                    <a:pt x="6"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7" name="Freeform 290">
              <a:extLst>
                <a:ext uri="{FF2B5EF4-FFF2-40B4-BE49-F238E27FC236}">
                  <a16:creationId xmlns:a16="http://schemas.microsoft.com/office/drawing/2014/main" id="{F4F3CCA7-0DD5-C3A9-D641-F20B4F29BE61}"/>
                </a:ext>
              </a:extLst>
            </p:cNvPr>
            <p:cNvSpPr>
              <a:spLocks/>
            </p:cNvSpPr>
            <p:nvPr/>
          </p:nvSpPr>
          <p:spPr bwMode="auto">
            <a:xfrm>
              <a:off x="6042628" y="3854129"/>
              <a:ext cx="3174" cy="1587"/>
            </a:xfrm>
            <a:custGeom>
              <a:avLst/>
              <a:gdLst>
                <a:gd name="T0" fmla="*/ 2 w 2"/>
                <a:gd name="T1" fmla="*/ 0 h 1"/>
                <a:gd name="T2" fmla="*/ 1 w 2"/>
                <a:gd name="T3" fmla="*/ 0 h 1"/>
                <a:gd name="T4" fmla="*/ 1 w 2"/>
                <a:gd name="T5" fmla="*/ 0 h 1"/>
                <a:gd name="T6" fmla="*/ 0 w 2"/>
                <a:gd name="T7" fmla="*/ 1 h 1"/>
                <a:gd name="T8" fmla="*/ 0 w 2"/>
                <a:gd name="T9" fmla="*/ 1 h 1"/>
                <a:gd name="T10" fmla="*/ 0 w 2"/>
                <a:gd name="T11" fmla="*/ 0 h 1"/>
                <a:gd name="T12" fmla="*/ 2 w 2"/>
                <a:gd name="T13" fmla="*/ 0 h 1"/>
                <a:gd name="T14" fmla="*/ 2 w 2"/>
                <a:gd name="T15" fmla="*/ 0 h 1"/>
                <a:gd name="T16" fmla="*/ 2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2" y="0"/>
                  </a:moveTo>
                  <a:lnTo>
                    <a:pt x="1" y="0"/>
                  </a:lnTo>
                  <a:lnTo>
                    <a:pt x="1" y="0"/>
                  </a:lnTo>
                  <a:lnTo>
                    <a:pt x="0" y="1"/>
                  </a:lnTo>
                  <a:lnTo>
                    <a:pt x="0" y="1"/>
                  </a:lnTo>
                  <a:lnTo>
                    <a:pt x="0" y="0"/>
                  </a:lnTo>
                  <a:lnTo>
                    <a:pt x="2" y="0"/>
                  </a:lnTo>
                  <a:lnTo>
                    <a:pt x="2" y="0"/>
                  </a:lnTo>
                  <a:lnTo>
                    <a:pt x="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8" name="Freeform 291">
              <a:extLst>
                <a:ext uri="{FF2B5EF4-FFF2-40B4-BE49-F238E27FC236}">
                  <a16:creationId xmlns:a16="http://schemas.microsoft.com/office/drawing/2014/main" id="{ABA1C7E2-1AED-3A13-722C-4F81F8124DF6}"/>
                </a:ext>
              </a:extLst>
            </p:cNvPr>
            <p:cNvSpPr>
              <a:spLocks/>
            </p:cNvSpPr>
            <p:nvPr/>
          </p:nvSpPr>
          <p:spPr bwMode="auto">
            <a:xfrm>
              <a:off x="6034692" y="3873175"/>
              <a:ext cx="4761" cy="4761"/>
            </a:xfrm>
            <a:custGeom>
              <a:avLst/>
              <a:gdLst>
                <a:gd name="T0" fmla="*/ 3 w 3"/>
                <a:gd name="T1" fmla="*/ 1 h 3"/>
                <a:gd name="T2" fmla="*/ 3 w 3"/>
                <a:gd name="T3" fmla="*/ 2 h 3"/>
                <a:gd name="T4" fmla="*/ 1 w 3"/>
                <a:gd name="T5" fmla="*/ 3 h 3"/>
                <a:gd name="T6" fmla="*/ 0 w 3"/>
                <a:gd name="T7" fmla="*/ 1 h 3"/>
                <a:gd name="T8" fmla="*/ 2 w 3"/>
                <a:gd name="T9" fmla="*/ 0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lnTo>
                    <a:pt x="3" y="2"/>
                  </a:lnTo>
                  <a:lnTo>
                    <a:pt x="1" y="3"/>
                  </a:lnTo>
                  <a:lnTo>
                    <a:pt x="0" y="1"/>
                  </a:lnTo>
                  <a:lnTo>
                    <a:pt x="2" y="0"/>
                  </a:lnTo>
                  <a:lnTo>
                    <a:pt x="3" y="1"/>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9" name="Freeform 292">
              <a:extLst>
                <a:ext uri="{FF2B5EF4-FFF2-40B4-BE49-F238E27FC236}">
                  <a16:creationId xmlns:a16="http://schemas.microsoft.com/office/drawing/2014/main" id="{4CDB656A-36C7-3DFC-C239-B52831899FD4}"/>
                </a:ext>
              </a:extLst>
            </p:cNvPr>
            <p:cNvSpPr>
              <a:spLocks/>
            </p:cNvSpPr>
            <p:nvPr/>
          </p:nvSpPr>
          <p:spPr bwMode="auto">
            <a:xfrm>
              <a:off x="6039454" y="3857304"/>
              <a:ext cx="3174" cy="1587"/>
            </a:xfrm>
            <a:custGeom>
              <a:avLst/>
              <a:gdLst>
                <a:gd name="T0" fmla="*/ 2 w 2"/>
                <a:gd name="T1" fmla="*/ 0 h 1"/>
                <a:gd name="T2" fmla="*/ 1 w 2"/>
                <a:gd name="T3" fmla="*/ 1 h 1"/>
                <a:gd name="T4" fmla="*/ 0 w 2"/>
                <a:gd name="T5" fmla="*/ 1 h 1"/>
                <a:gd name="T6" fmla="*/ 0 w 2"/>
                <a:gd name="T7" fmla="*/ 0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lnTo>
                    <a:pt x="1" y="1"/>
                  </a:lnTo>
                  <a:lnTo>
                    <a:pt x="0" y="1"/>
                  </a:lnTo>
                  <a:lnTo>
                    <a:pt x="0" y="0"/>
                  </a:lnTo>
                  <a:lnTo>
                    <a:pt x="0" y="0"/>
                  </a:lnTo>
                  <a:lnTo>
                    <a:pt x="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0" name="Freeform 293">
              <a:extLst>
                <a:ext uri="{FF2B5EF4-FFF2-40B4-BE49-F238E27FC236}">
                  <a16:creationId xmlns:a16="http://schemas.microsoft.com/office/drawing/2014/main" id="{D52D7ABB-64BC-EF0F-C1CF-E5CE5DAB3E4A}"/>
                </a:ext>
              </a:extLst>
            </p:cNvPr>
            <p:cNvSpPr>
              <a:spLocks/>
            </p:cNvSpPr>
            <p:nvPr/>
          </p:nvSpPr>
          <p:spPr bwMode="auto">
            <a:xfrm>
              <a:off x="6033105" y="3855716"/>
              <a:ext cx="4761" cy="3174"/>
            </a:xfrm>
            <a:custGeom>
              <a:avLst/>
              <a:gdLst>
                <a:gd name="T0" fmla="*/ 2 w 3"/>
                <a:gd name="T1" fmla="*/ 0 h 2"/>
                <a:gd name="T2" fmla="*/ 3 w 3"/>
                <a:gd name="T3" fmla="*/ 1 h 2"/>
                <a:gd name="T4" fmla="*/ 2 w 3"/>
                <a:gd name="T5" fmla="*/ 2 h 2"/>
                <a:gd name="T6" fmla="*/ 2 w 3"/>
                <a:gd name="T7" fmla="*/ 1 h 2"/>
                <a:gd name="T8" fmla="*/ 0 w 3"/>
                <a:gd name="T9" fmla="*/ 1 h 2"/>
                <a:gd name="T10" fmla="*/ 1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lnTo>
                    <a:pt x="3" y="1"/>
                  </a:lnTo>
                  <a:lnTo>
                    <a:pt x="2" y="2"/>
                  </a:lnTo>
                  <a:lnTo>
                    <a:pt x="2" y="1"/>
                  </a:lnTo>
                  <a:lnTo>
                    <a:pt x="0" y="1"/>
                  </a:lnTo>
                  <a:lnTo>
                    <a:pt x="1" y="1"/>
                  </a:lnTo>
                  <a:lnTo>
                    <a:pt x="2" y="0"/>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1" name="Freeform 294">
              <a:extLst>
                <a:ext uri="{FF2B5EF4-FFF2-40B4-BE49-F238E27FC236}">
                  <a16:creationId xmlns:a16="http://schemas.microsoft.com/office/drawing/2014/main" id="{F2EDD8DC-2C4B-8D4A-AFD8-590323EC0290}"/>
                </a:ext>
              </a:extLst>
            </p:cNvPr>
            <p:cNvSpPr>
              <a:spLocks/>
            </p:cNvSpPr>
            <p:nvPr/>
          </p:nvSpPr>
          <p:spPr bwMode="auto">
            <a:xfrm>
              <a:off x="5928354" y="4039824"/>
              <a:ext cx="6349" cy="7935"/>
            </a:xfrm>
            <a:custGeom>
              <a:avLst/>
              <a:gdLst>
                <a:gd name="T0" fmla="*/ 3 w 4"/>
                <a:gd name="T1" fmla="*/ 5 h 5"/>
                <a:gd name="T2" fmla="*/ 2 w 4"/>
                <a:gd name="T3" fmla="*/ 5 h 5"/>
                <a:gd name="T4" fmla="*/ 2 w 4"/>
                <a:gd name="T5" fmla="*/ 3 h 5"/>
                <a:gd name="T6" fmla="*/ 2 w 4"/>
                <a:gd name="T7" fmla="*/ 3 h 5"/>
                <a:gd name="T8" fmla="*/ 2 w 4"/>
                <a:gd name="T9" fmla="*/ 2 h 5"/>
                <a:gd name="T10" fmla="*/ 1 w 4"/>
                <a:gd name="T11" fmla="*/ 2 h 5"/>
                <a:gd name="T12" fmla="*/ 0 w 4"/>
                <a:gd name="T13" fmla="*/ 0 h 5"/>
                <a:gd name="T14" fmla="*/ 0 w 4"/>
                <a:gd name="T15" fmla="*/ 0 h 5"/>
                <a:gd name="T16" fmla="*/ 4 w 4"/>
                <a:gd name="T17" fmla="*/ 2 h 5"/>
                <a:gd name="T18" fmla="*/ 4 w 4"/>
                <a:gd name="T19" fmla="*/ 2 h 5"/>
                <a:gd name="T20" fmla="*/ 4 w 4"/>
                <a:gd name="T21" fmla="*/ 3 h 5"/>
                <a:gd name="T22" fmla="*/ 3 w 4"/>
                <a:gd name="T23" fmla="*/ 4 h 5"/>
                <a:gd name="T24" fmla="*/ 3 w 4"/>
                <a:gd name="T25" fmla="*/ 5 h 5"/>
                <a:gd name="T26" fmla="*/ 3 w 4"/>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3" y="5"/>
                  </a:moveTo>
                  <a:lnTo>
                    <a:pt x="2" y="5"/>
                  </a:lnTo>
                  <a:lnTo>
                    <a:pt x="2" y="3"/>
                  </a:lnTo>
                  <a:lnTo>
                    <a:pt x="2" y="3"/>
                  </a:lnTo>
                  <a:lnTo>
                    <a:pt x="2" y="2"/>
                  </a:lnTo>
                  <a:lnTo>
                    <a:pt x="1" y="2"/>
                  </a:lnTo>
                  <a:lnTo>
                    <a:pt x="0" y="0"/>
                  </a:lnTo>
                  <a:lnTo>
                    <a:pt x="0" y="0"/>
                  </a:lnTo>
                  <a:lnTo>
                    <a:pt x="4" y="2"/>
                  </a:lnTo>
                  <a:lnTo>
                    <a:pt x="4" y="2"/>
                  </a:lnTo>
                  <a:lnTo>
                    <a:pt x="4" y="3"/>
                  </a:lnTo>
                  <a:lnTo>
                    <a:pt x="3" y="4"/>
                  </a:lnTo>
                  <a:lnTo>
                    <a:pt x="3" y="5"/>
                  </a:lnTo>
                  <a:lnTo>
                    <a:pt x="3" y="5"/>
                  </a:lnTo>
                  <a:close/>
                </a:path>
              </a:pathLst>
            </a:custGeom>
            <a:grpFill/>
            <a:ln w="1270">
              <a:solidFill>
                <a:schemeClr val="bg1">
                  <a:lumMod val="65000"/>
                  <a:alpha val="80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2" name="Rectangle 295">
              <a:extLst>
                <a:ext uri="{FF2B5EF4-FFF2-40B4-BE49-F238E27FC236}">
                  <a16:creationId xmlns:a16="http://schemas.microsoft.com/office/drawing/2014/main" id="{3E6CFD62-541F-5AA7-AA0B-56F995FA3380}"/>
                </a:ext>
              </a:extLst>
            </p:cNvPr>
            <p:cNvSpPr>
              <a:spLocks noChangeArrowheads="1"/>
            </p:cNvSpPr>
            <p:nvPr/>
          </p:nvSpPr>
          <p:spPr bwMode="auto">
            <a:xfrm>
              <a:off x="7794847" y="2939938"/>
              <a:ext cx="1587" cy="1587"/>
            </a:xfrm>
            <a:prstGeom prst="rect">
              <a:avLst/>
            </a:prstGeom>
            <a:grpFill/>
            <a:ln w="1270">
              <a:solidFill>
                <a:schemeClr val="bg1">
                  <a:lumMod val="65000"/>
                  <a:alpha val="80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93" name="Rectangle 296">
              <a:extLst>
                <a:ext uri="{FF2B5EF4-FFF2-40B4-BE49-F238E27FC236}">
                  <a16:creationId xmlns:a16="http://schemas.microsoft.com/office/drawing/2014/main" id="{D17C57A8-FD2E-1C24-3378-6BCCABA03538}"/>
                </a:ext>
              </a:extLst>
            </p:cNvPr>
            <p:cNvSpPr>
              <a:spLocks noChangeArrowheads="1"/>
            </p:cNvSpPr>
            <p:nvPr/>
          </p:nvSpPr>
          <p:spPr bwMode="auto">
            <a:xfrm>
              <a:off x="6269592" y="5455603"/>
              <a:ext cx="1587" cy="1587"/>
            </a:xfrm>
            <a:prstGeom prst="rect">
              <a:avLst/>
            </a:prstGeom>
            <a:grpFill/>
            <a:ln w="1270">
              <a:solidFill>
                <a:schemeClr val="bg1">
                  <a:lumMod val="65000"/>
                  <a:alpha val="80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94" name="Rectangle 297">
              <a:extLst>
                <a:ext uri="{FF2B5EF4-FFF2-40B4-BE49-F238E27FC236}">
                  <a16:creationId xmlns:a16="http://schemas.microsoft.com/office/drawing/2014/main" id="{821EAFE6-FE3F-7780-A341-0CD3E6B5D6D5}"/>
                </a:ext>
              </a:extLst>
            </p:cNvPr>
            <p:cNvSpPr>
              <a:spLocks noChangeArrowheads="1"/>
            </p:cNvSpPr>
            <p:nvPr/>
          </p:nvSpPr>
          <p:spPr bwMode="auto">
            <a:xfrm>
              <a:off x="11558919" y="5434568"/>
              <a:ext cx="1587" cy="1587"/>
            </a:xfrm>
            <a:prstGeom prst="rect">
              <a:avLst/>
            </a:prstGeom>
            <a:grpFill/>
            <a:ln w="1270">
              <a:solidFill>
                <a:schemeClr val="bg1">
                  <a:lumMod val="65000"/>
                  <a:alpha val="80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295" name="Freeform: Shape 306">
            <a:extLst>
              <a:ext uri="{FF2B5EF4-FFF2-40B4-BE49-F238E27FC236}">
                <a16:creationId xmlns:a16="http://schemas.microsoft.com/office/drawing/2014/main" id="{0EE946AD-AD2E-AAB6-1BFB-98064684DEE9}"/>
              </a:ext>
            </a:extLst>
          </p:cNvPr>
          <p:cNvSpPr/>
          <p:nvPr/>
        </p:nvSpPr>
        <p:spPr>
          <a:xfrm flipV="1">
            <a:off x="1601948" y="1386968"/>
            <a:ext cx="1295263" cy="1448402"/>
          </a:xfrm>
          <a:custGeom>
            <a:avLst/>
            <a:gdLst>
              <a:gd name="connsiteX0" fmla="*/ 173967 w 1295263"/>
              <a:gd name="connsiteY0" fmla="*/ 1448402 h 1448402"/>
              <a:gd name="connsiteX1" fmla="*/ 1121296 w 1295263"/>
              <a:gd name="connsiteY1" fmla="*/ 1448402 h 1448402"/>
              <a:gd name="connsiteX2" fmla="*/ 1295263 w 1295263"/>
              <a:gd name="connsiteY2" fmla="*/ 1274435 h 1448402"/>
              <a:gd name="connsiteX3" fmla="*/ 1295263 w 1295263"/>
              <a:gd name="connsiteY3" fmla="*/ 327106 h 1448402"/>
              <a:gd name="connsiteX4" fmla="*/ 1121296 w 1295263"/>
              <a:gd name="connsiteY4" fmla="*/ 153139 h 1448402"/>
              <a:gd name="connsiteX5" fmla="*/ 736453 w 1295263"/>
              <a:gd name="connsiteY5" fmla="*/ 153139 h 1448402"/>
              <a:gd name="connsiteX6" fmla="*/ 647632 w 1295263"/>
              <a:gd name="connsiteY6" fmla="*/ 0 h 1448402"/>
              <a:gd name="connsiteX7" fmla="*/ 558811 w 1295263"/>
              <a:gd name="connsiteY7" fmla="*/ 153139 h 1448402"/>
              <a:gd name="connsiteX8" fmla="*/ 173967 w 1295263"/>
              <a:gd name="connsiteY8" fmla="*/ 153139 h 1448402"/>
              <a:gd name="connsiteX9" fmla="*/ 0 w 1295263"/>
              <a:gd name="connsiteY9" fmla="*/ 327106 h 1448402"/>
              <a:gd name="connsiteX10" fmla="*/ 0 w 1295263"/>
              <a:gd name="connsiteY10" fmla="*/ 1274435 h 1448402"/>
              <a:gd name="connsiteX11" fmla="*/ 173967 w 1295263"/>
              <a:gd name="connsiteY11" fmla="*/ 1448402 h 14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5263" h="1448402">
                <a:moveTo>
                  <a:pt x="173967" y="1448402"/>
                </a:moveTo>
                <a:lnTo>
                  <a:pt x="1121296" y="1448402"/>
                </a:lnTo>
                <a:cubicBezTo>
                  <a:pt x="1217375" y="1448402"/>
                  <a:pt x="1295263" y="1370514"/>
                  <a:pt x="1295263" y="1274435"/>
                </a:cubicBezTo>
                <a:lnTo>
                  <a:pt x="1295263" y="327106"/>
                </a:lnTo>
                <a:cubicBezTo>
                  <a:pt x="1295263" y="231027"/>
                  <a:pt x="1217375" y="153139"/>
                  <a:pt x="1121296" y="153139"/>
                </a:cubicBezTo>
                <a:lnTo>
                  <a:pt x="736453" y="153139"/>
                </a:lnTo>
                <a:lnTo>
                  <a:pt x="647632" y="0"/>
                </a:lnTo>
                <a:lnTo>
                  <a:pt x="558811" y="153139"/>
                </a:lnTo>
                <a:lnTo>
                  <a:pt x="173967" y="153139"/>
                </a:lnTo>
                <a:cubicBezTo>
                  <a:pt x="77888" y="153139"/>
                  <a:pt x="0" y="231027"/>
                  <a:pt x="0" y="327106"/>
                </a:cubicBezTo>
                <a:lnTo>
                  <a:pt x="0" y="1274435"/>
                </a:lnTo>
                <a:cubicBezTo>
                  <a:pt x="0" y="1370514"/>
                  <a:pt x="77888" y="1448402"/>
                  <a:pt x="173967" y="1448402"/>
                </a:cubicBezTo>
                <a:close/>
              </a:path>
            </a:pathLst>
          </a:custGeom>
          <a:noFill/>
          <a:ln w="1905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96" name="Freeform: Shape 309">
            <a:extLst>
              <a:ext uri="{FF2B5EF4-FFF2-40B4-BE49-F238E27FC236}">
                <a16:creationId xmlns:a16="http://schemas.microsoft.com/office/drawing/2014/main" id="{100C4131-084C-FA72-FD08-52BABA593B8C}"/>
              </a:ext>
            </a:extLst>
          </p:cNvPr>
          <p:cNvSpPr/>
          <p:nvPr/>
        </p:nvSpPr>
        <p:spPr>
          <a:xfrm flipV="1">
            <a:off x="5295563" y="934293"/>
            <a:ext cx="1295263" cy="1448402"/>
          </a:xfrm>
          <a:custGeom>
            <a:avLst/>
            <a:gdLst>
              <a:gd name="connsiteX0" fmla="*/ 173967 w 1295263"/>
              <a:gd name="connsiteY0" fmla="*/ 1448402 h 1448402"/>
              <a:gd name="connsiteX1" fmla="*/ 1121296 w 1295263"/>
              <a:gd name="connsiteY1" fmla="*/ 1448402 h 1448402"/>
              <a:gd name="connsiteX2" fmla="*/ 1295263 w 1295263"/>
              <a:gd name="connsiteY2" fmla="*/ 1274435 h 1448402"/>
              <a:gd name="connsiteX3" fmla="*/ 1295263 w 1295263"/>
              <a:gd name="connsiteY3" fmla="*/ 327106 h 1448402"/>
              <a:gd name="connsiteX4" fmla="*/ 1121296 w 1295263"/>
              <a:gd name="connsiteY4" fmla="*/ 153139 h 1448402"/>
              <a:gd name="connsiteX5" fmla="*/ 736453 w 1295263"/>
              <a:gd name="connsiteY5" fmla="*/ 153139 h 1448402"/>
              <a:gd name="connsiteX6" fmla="*/ 647632 w 1295263"/>
              <a:gd name="connsiteY6" fmla="*/ 0 h 1448402"/>
              <a:gd name="connsiteX7" fmla="*/ 558811 w 1295263"/>
              <a:gd name="connsiteY7" fmla="*/ 153139 h 1448402"/>
              <a:gd name="connsiteX8" fmla="*/ 173967 w 1295263"/>
              <a:gd name="connsiteY8" fmla="*/ 153139 h 1448402"/>
              <a:gd name="connsiteX9" fmla="*/ 0 w 1295263"/>
              <a:gd name="connsiteY9" fmla="*/ 327106 h 1448402"/>
              <a:gd name="connsiteX10" fmla="*/ 0 w 1295263"/>
              <a:gd name="connsiteY10" fmla="*/ 1274435 h 1448402"/>
              <a:gd name="connsiteX11" fmla="*/ 173967 w 1295263"/>
              <a:gd name="connsiteY11" fmla="*/ 1448402 h 14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5263" h="1448402">
                <a:moveTo>
                  <a:pt x="173967" y="1448402"/>
                </a:moveTo>
                <a:lnTo>
                  <a:pt x="1121296" y="1448402"/>
                </a:lnTo>
                <a:cubicBezTo>
                  <a:pt x="1217375" y="1448402"/>
                  <a:pt x="1295263" y="1370514"/>
                  <a:pt x="1295263" y="1274435"/>
                </a:cubicBezTo>
                <a:lnTo>
                  <a:pt x="1295263" y="327106"/>
                </a:lnTo>
                <a:cubicBezTo>
                  <a:pt x="1295263" y="231027"/>
                  <a:pt x="1217375" y="153139"/>
                  <a:pt x="1121296" y="153139"/>
                </a:cubicBezTo>
                <a:lnTo>
                  <a:pt x="736453" y="153139"/>
                </a:lnTo>
                <a:lnTo>
                  <a:pt x="647632" y="0"/>
                </a:lnTo>
                <a:lnTo>
                  <a:pt x="558811" y="153139"/>
                </a:lnTo>
                <a:lnTo>
                  <a:pt x="173967" y="153139"/>
                </a:lnTo>
                <a:cubicBezTo>
                  <a:pt x="77888" y="153139"/>
                  <a:pt x="0" y="231027"/>
                  <a:pt x="0" y="327106"/>
                </a:cubicBezTo>
                <a:lnTo>
                  <a:pt x="0" y="1274435"/>
                </a:lnTo>
                <a:cubicBezTo>
                  <a:pt x="0" y="1370514"/>
                  <a:pt x="77888" y="1448402"/>
                  <a:pt x="173967" y="1448402"/>
                </a:cubicBezTo>
                <a:close/>
              </a:path>
            </a:pathLst>
          </a:custGeom>
          <a:noFill/>
          <a:ln w="1905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97" name="Freeform: Shape 312">
            <a:extLst>
              <a:ext uri="{FF2B5EF4-FFF2-40B4-BE49-F238E27FC236}">
                <a16:creationId xmlns:a16="http://schemas.microsoft.com/office/drawing/2014/main" id="{98E72BC1-378E-3CAE-72A6-F7DD2277E898}"/>
              </a:ext>
            </a:extLst>
          </p:cNvPr>
          <p:cNvSpPr/>
          <p:nvPr/>
        </p:nvSpPr>
        <p:spPr>
          <a:xfrm flipV="1">
            <a:off x="8290007" y="1672845"/>
            <a:ext cx="1295263" cy="1448402"/>
          </a:xfrm>
          <a:custGeom>
            <a:avLst/>
            <a:gdLst>
              <a:gd name="connsiteX0" fmla="*/ 173967 w 1295263"/>
              <a:gd name="connsiteY0" fmla="*/ 1448402 h 1448402"/>
              <a:gd name="connsiteX1" fmla="*/ 1121296 w 1295263"/>
              <a:gd name="connsiteY1" fmla="*/ 1448402 h 1448402"/>
              <a:gd name="connsiteX2" fmla="*/ 1295263 w 1295263"/>
              <a:gd name="connsiteY2" fmla="*/ 1274435 h 1448402"/>
              <a:gd name="connsiteX3" fmla="*/ 1295263 w 1295263"/>
              <a:gd name="connsiteY3" fmla="*/ 327106 h 1448402"/>
              <a:gd name="connsiteX4" fmla="*/ 1121296 w 1295263"/>
              <a:gd name="connsiteY4" fmla="*/ 153139 h 1448402"/>
              <a:gd name="connsiteX5" fmla="*/ 736453 w 1295263"/>
              <a:gd name="connsiteY5" fmla="*/ 153139 h 1448402"/>
              <a:gd name="connsiteX6" fmla="*/ 647632 w 1295263"/>
              <a:gd name="connsiteY6" fmla="*/ 0 h 1448402"/>
              <a:gd name="connsiteX7" fmla="*/ 558811 w 1295263"/>
              <a:gd name="connsiteY7" fmla="*/ 153139 h 1448402"/>
              <a:gd name="connsiteX8" fmla="*/ 173967 w 1295263"/>
              <a:gd name="connsiteY8" fmla="*/ 153139 h 1448402"/>
              <a:gd name="connsiteX9" fmla="*/ 0 w 1295263"/>
              <a:gd name="connsiteY9" fmla="*/ 327106 h 1448402"/>
              <a:gd name="connsiteX10" fmla="*/ 0 w 1295263"/>
              <a:gd name="connsiteY10" fmla="*/ 1274435 h 1448402"/>
              <a:gd name="connsiteX11" fmla="*/ 173967 w 1295263"/>
              <a:gd name="connsiteY11" fmla="*/ 1448402 h 14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5263" h="1448402">
                <a:moveTo>
                  <a:pt x="173967" y="1448402"/>
                </a:moveTo>
                <a:lnTo>
                  <a:pt x="1121296" y="1448402"/>
                </a:lnTo>
                <a:cubicBezTo>
                  <a:pt x="1217375" y="1448402"/>
                  <a:pt x="1295263" y="1370514"/>
                  <a:pt x="1295263" y="1274435"/>
                </a:cubicBezTo>
                <a:lnTo>
                  <a:pt x="1295263" y="327106"/>
                </a:lnTo>
                <a:cubicBezTo>
                  <a:pt x="1295263" y="231027"/>
                  <a:pt x="1217375" y="153139"/>
                  <a:pt x="1121296" y="153139"/>
                </a:cubicBezTo>
                <a:lnTo>
                  <a:pt x="736453" y="153139"/>
                </a:lnTo>
                <a:lnTo>
                  <a:pt x="647632" y="0"/>
                </a:lnTo>
                <a:lnTo>
                  <a:pt x="558811" y="153139"/>
                </a:lnTo>
                <a:lnTo>
                  <a:pt x="173967" y="153139"/>
                </a:lnTo>
                <a:cubicBezTo>
                  <a:pt x="77888" y="153139"/>
                  <a:pt x="0" y="231027"/>
                  <a:pt x="0" y="327106"/>
                </a:cubicBezTo>
                <a:lnTo>
                  <a:pt x="0" y="1274435"/>
                </a:lnTo>
                <a:cubicBezTo>
                  <a:pt x="0" y="1370514"/>
                  <a:pt x="77888" y="1448402"/>
                  <a:pt x="173967" y="1448402"/>
                </a:cubicBezTo>
                <a:close/>
              </a:path>
            </a:pathLst>
          </a:custGeom>
          <a:noFill/>
          <a:ln w="1905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98" name="Freeform: Shape 315">
            <a:extLst>
              <a:ext uri="{FF2B5EF4-FFF2-40B4-BE49-F238E27FC236}">
                <a16:creationId xmlns:a16="http://schemas.microsoft.com/office/drawing/2014/main" id="{84D95D2A-911D-5978-BE5A-6411C4B94658}"/>
              </a:ext>
            </a:extLst>
          </p:cNvPr>
          <p:cNvSpPr/>
          <p:nvPr/>
        </p:nvSpPr>
        <p:spPr>
          <a:xfrm flipV="1">
            <a:off x="9929615" y="3967503"/>
            <a:ext cx="1295263" cy="1448402"/>
          </a:xfrm>
          <a:custGeom>
            <a:avLst/>
            <a:gdLst>
              <a:gd name="connsiteX0" fmla="*/ 173967 w 1295263"/>
              <a:gd name="connsiteY0" fmla="*/ 1448402 h 1448402"/>
              <a:gd name="connsiteX1" fmla="*/ 1121296 w 1295263"/>
              <a:gd name="connsiteY1" fmla="*/ 1448402 h 1448402"/>
              <a:gd name="connsiteX2" fmla="*/ 1295263 w 1295263"/>
              <a:gd name="connsiteY2" fmla="*/ 1274435 h 1448402"/>
              <a:gd name="connsiteX3" fmla="*/ 1295263 w 1295263"/>
              <a:gd name="connsiteY3" fmla="*/ 327106 h 1448402"/>
              <a:gd name="connsiteX4" fmla="*/ 1121296 w 1295263"/>
              <a:gd name="connsiteY4" fmla="*/ 153139 h 1448402"/>
              <a:gd name="connsiteX5" fmla="*/ 736453 w 1295263"/>
              <a:gd name="connsiteY5" fmla="*/ 153139 h 1448402"/>
              <a:gd name="connsiteX6" fmla="*/ 647632 w 1295263"/>
              <a:gd name="connsiteY6" fmla="*/ 0 h 1448402"/>
              <a:gd name="connsiteX7" fmla="*/ 558811 w 1295263"/>
              <a:gd name="connsiteY7" fmla="*/ 153139 h 1448402"/>
              <a:gd name="connsiteX8" fmla="*/ 173967 w 1295263"/>
              <a:gd name="connsiteY8" fmla="*/ 153139 h 1448402"/>
              <a:gd name="connsiteX9" fmla="*/ 0 w 1295263"/>
              <a:gd name="connsiteY9" fmla="*/ 327106 h 1448402"/>
              <a:gd name="connsiteX10" fmla="*/ 0 w 1295263"/>
              <a:gd name="connsiteY10" fmla="*/ 1274435 h 1448402"/>
              <a:gd name="connsiteX11" fmla="*/ 173967 w 1295263"/>
              <a:gd name="connsiteY11" fmla="*/ 1448402 h 14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5263" h="1448402">
                <a:moveTo>
                  <a:pt x="173967" y="1448402"/>
                </a:moveTo>
                <a:lnTo>
                  <a:pt x="1121296" y="1448402"/>
                </a:lnTo>
                <a:cubicBezTo>
                  <a:pt x="1217375" y="1448402"/>
                  <a:pt x="1295263" y="1370514"/>
                  <a:pt x="1295263" y="1274435"/>
                </a:cubicBezTo>
                <a:lnTo>
                  <a:pt x="1295263" y="327106"/>
                </a:lnTo>
                <a:cubicBezTo>
                  <a:pt x="1295263" y="231027"/>
                  <a:pt x="1217375" y="153139"/>
                  <a:pt x="1121296" y="153139"/>
                </a:cubicBezTo>
                <a:lnTo>
                  <a:pt x="736453" y="153139"/>
                </a:lnTo>
                <a:lnTo>
                  <a:pt x="647632" y="0"/>
                </a:lnTo>
                <a:lnTo>
                  <a:pt x="558811" y="153139"/>
                </a:lnTo>
                <a:lnTo>
                  <a:pt x="173967" y="153139"/>
                </a:lnTo>
                <a:cubicBezTo>
                  <a:pt x="77888" y="153139"/>
                  <a:pt x="0" y="231027"/>
                  <a:pt x="0" y="327106"/>
                </a:cubicBezTo>
                <a:lnTo>
                  <a:pt x="0" y="1274435"/>
                </a:lnTo>
                <a:cubicBezTo>
                  <a:pt x="0" y="1370514"/>
                  <a:pt x="77888" y="1448402"/>
                  <a:pt x="173967" y="1448402"/>
                </a:cubicBezTo>
                <a:close/>
              </a:path>
            </a:pathLst>
          </a:custGeom>
          <a:noFill/>
          <a:ln w="1905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pic>
        <p:nvPicPr>
          <p:cNvPr id="299" name="Picture Placeholder 6" descr="A picture containing text, indoor, ceiling&#10;&#10;Description automatically generated">
            <a:extLst>
              <a:ext uri="{FF2B5EF4-FFF2-40B4-BE49-F238E27FC236}">
                <a16:creationId xmlns:a16="http://schemas.microsoft.com/office/drawing/2014/main" id="{17C1EA0B-CE06-F591-070E-A5F83AEA424F}"/>
              </a:ext>
            </a:extLst>
          </p:cNvPr>
          <p:cNvPicPr>
            <a:picLocks noChangeAspect="1"/>
          </p:cNvPicPr>
          <p:nvPr/>
        </p:nvPicPr>
        <p:blipFill>
          <a:blip r:embed="rId3" cstate="hqprint">
            <a:extLst>
              <a:ext uri="{28A0092B-C50C-407E-A947-70E740481C1C}">
                <a14:useLocalDpi xmlns:a14="http://schemas.microsoft.com/office/drawing/2010/main" val="0"/>
              </a:ext>
            </a:extLst>
          </a:blip>
          <a:srcRect t="10000" b="10000"/>
          <a:stretch>
            <a:fillRect/>
          </a:stretch>
        </p:blipFill>
        <p:spPr>
          <a:xfrm>
            <a:off x="1639569" y="1428192"/>
            <a:ext cx="1217068" cy="1217068"/>
          </a:xfrm>
          <a:custGeom>
            <a:avLst/>
            <a:gdLst>
              <a:gd name="connsiteX0" fmla="*/ 142044 w 1217068"/>
              <a:gd name="connsiteY0" fmla="*/ 0 h 1217068"/>
              <a:gd name="connsiteX1" fmla="*/ 1075024 w 1217068"/>
              <a:gd name="connsiteY1" fmla="*/ 0 h 1217068"/>
              <a:gd name="connsiteX2" fmla="*/ 1217068 w 1217068"/>
              <a:gd name="connsiteY2" fmla="*/ 142044 h 1217068"/>
              <a:gd name="connsiteX3" fmla="*/ 1217068 w 1217068"/>
              <a:gd name="connsiteY3" fmla="*/ 1075024 h 1217068"/>
              <a:gd name="connsiteX4" fmla="*/ 1075024 w 1217068"/>
              <a:gd name="connsiteY4" fmla="*/ 1217068 h 1217068"/>
              <a:gd name="connsiteX5" fmla="*/ 142044 w 1217068"/>
              <a:gd name="connsiteY5" fmla="*/ 1217068 h 1217068"/>
              <a:gd name="connsiteX6" fmla="*/ 0 w 1217068"/>
              <a:gd name="connsiteY6" fmla="*/ 1075024 h 1217068"/>
              <a:gd name="connsiteX7" fmla="*/ 0 w 1217068"/>
              <a:gd name="connsiteY7" fmla="*/ 142044 h 1217068"/>
              <a:gd name="connsiteX8" fmla="*/ 142044 w 1217068"/>
              <a:gd name="connsiteY8" fmla="*/ 0 h 1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68" h="1217068">
                <a:moveTo>
                  <a:pt x="142044" y="0"/>
                </a:moveTo>
                <a:lnTo>
                  <a:pt x="1075024" y="0"/>
                </a:lnTo>
                <a:cubicBezTo>
                  <a:pt x="1153473" y="0"/>
                  <a:pt x="1217068" y="63595"/>
                  <a:pt x="1217068" y="142044"/>
                </a:cubicBezTo>
                <a:lnTo>
                  <a:pt x="1217068" y="1075024"/>
                </a:lnTo>
                <a:cubicBezTo>
                  <a:pt x="1217068" y="1153473"/>
                  <a:pt x="1153473" y="1217068"/>
                  <a:pt x="1075024" y="1217068"/>
                </a:cubicBezTo>
                <a:lnTo>
                  <a:pt x="142044" y="1217068"/>
                </a:lnTo>
                <a:cubicBezTo>
                  <a:pt x="63595" y="1217068"/>
                  <a:pt x="0" y="1153473"/>
                  <a:pt x="0" y="1075024"/>
                </a:cubicBezTo>
                <a:lnTo>
                  <a:pt x="0" y="142044"/>
                </a:lnTo>
                <a:cubicBezTo>
                  <a:pt x="0" y="63595"/>
                  <a:pt x="63595" y="0"/>
                  <a:pt x="142044" y="0"/>
                </a:cubicBezTo>
                <a:close/>
              </a:path>
            </a:pathLst>
          </a:custGeom>
        </p:spPr>
      </p:pic>
      <p:pic>
        <p:nvPicPr>
          <p:cNvPr id="300" name="Picture Placeholder 301" descr="A white car driving on a road&#10;&#10;Description automatically generated with medium confidence">
            <a:extLst>
              <a:ext uri="{FF2B5EF4-FFF2-40B4-BE49-F238E27FC236}">
                <a16:creationId xmlns:a16="http://schemas.microsoft.com/office/drawing/2014/main" id="{C0342E44-6D42-3372-C565-117C4AE53837}"/>
              </a:ext>
            </a:extLst>
          </p:cNvPr>
          <p:cNvPicPr>
            <a:picLocks noChangeAspect="1"/>
          </p:cNvPicPr>
          <p:nvPr/>
        </p:nvPicPr>
        <p:blipFill>
          <a:blip r:embed="rId4" cstate="hqprint">
            <a:extLst>
              <a:ext uri="{28A0092B-C50C-407E-A947-70E740481C1C}">
                <a14:useLocalDpi xmlns:a14="http://schemas.microsoft.com/office/drawing/2010/main" val="0"/>
              </a:ext>
            </a:extLst>
          </a:blip>
          <a:srcRect t="16667" b="16667"/>
          <a:stretch>
            <a:fillRect/>
          </a:stretch>
        </p:blipFill>
        <p:spPr>
          <a:xfrm>
            <a:off x="5333184" y="975517"/>
            <a:ext cx="1217068" cy="1217068"/>
          </a:xfrm>
          <a:custGeom>
            <a:avLst/>
            <a:gdLst>
              <a:gd name="connsiteX0" fmla="*/ 142044 w 1217068"/>
              <a:gd name="connsiteY0" fmla="*/ 0 h 1217068"/>
              <a:gd name="connsiteX1" fmla="*/ 1075024 w 1217068"/>
              <a:gd name="connsiteY1" fmla="*/ 0 h 1217068"/>
              <a:gd name="connsiteX2" fmla="*/ 1217068 w 1217068"/>
              <a:gd name="connsiteY2" fmla="*/ 142044 h 1217068"/>
              <a:gd name="connsiteX3" fmla="*/ 1217068 w 1217068"/>
              <a:gd name="connsiteY3" fmla="*/ 1075024 h 1217068"/>
              <a:gd name="connsiteX4" fmla="*/ 1075024 w 1217068"/>
              <a:gd name="connsiteY4" fmla="*/ 1217068 h 1217068"/>
              <a:gd name="connsiteX5" fmla="*/ 142044 w 1217068"/>
              <a:gd name="connsiteY5" fmla="*/ 1217068 h 1217068"/>
              <a:gd name="connsiteX6" fmla="*/ 0 w 1217068"/>
              <a:gd name="connsiteY6" fmla="*/ 1075024 h 1217068"/>
              <a:gd name="connsiteX7" fmla="*/ 0 w 1217068"/>
              <a:gd name="connsiteY7" fmla="*/ 142044 h 1217068"/>
              <a:gd name="connsiteX8" fmla="*/ 142044 w 1217068"/>
              <a:gd name="connsiteY8" fmla="*/ 0 h 1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68" h="1217068">
                <a:moveTo>
                  <a:pt x="142044" y="0"/>
                </a:moveTo>
                <a:lnTo>
                  <a:pt x="1075024" y="0"/>
                </a:lnTo>
                <a:cubicBezTo>
                  <a:pt x="1153473" y="0"/>
                  <a:pt x="1217068" y="63595"/>
                  <a:pt x="1217068" y="142044"/>
                </a:cubicBezTo>
                <a:lnTo>
                  <a:pt x="1217068" y="1075024"/>
                </a:lnTo>
                <a:cubicBezTo>
                  <a:pt x="1217068" y="1153473"/>
                  <a:pt x="1153473" y="1217068"/>
                  <a:pt x="1075024" y="1217068"/>
                </a:cubicBezTo>
                <a:lnTo>
                  <a:pt x="142044" y="1217068"/>
                </a:lnTo>
                <a:cubicBezTo>
                  <a:pt x="63595" y="1217068"/>
                  <a:pt x="0" y="1153473"/>
                  <a:pt x="0" y="1075024"/>
                </a:cubicBezTo>
                <a:lnTo>
                  <a:pt x="0" y="142044"/>
                </a:lnTo>
                <a:cubicBezTo>
                  <a:pt x="0" y="63595"/>
                  <a:pt x="63595" y="0"/>
                  <a:pt x="142044" y="0"/>
                </a:cubicBezTo>
                <a:close/>
              </a:path>
            </a:pathLst>
          </a:custGeom>
        </p:spPr>
      </p:pic>
      <p:pic>
        <p:nvPicPr>
          <p:cNvPr id="301" name="Picture Placeholder 303" descr="A blue car parked in front of a building with white letters on it&#10;&#10;Description automatically generated with medium confidence">
            <a:extLst>
              <a:ext uri="{FF2B5EF4-FFF2-40B4-BE49-F238E27FC236}">
                <a16:creationId xmlns:a16="http://schemas.microsoft.com/office/drawing/2014/main" id="{BBCC2363-158D-668A-D430-59A773E01F66}"/>
              </a:ext>
            </a:extLst>
          </p:cNvPr>
          <p:cNvPicPr>
            <a:picLocks noChangeAspect="1"/>
          </p:cNvPicPr>
          <p:nvPr/>
        </p:nvPicPr>
        <p:blipFill rotWithShape="1">
          <a:blip r:embed="rId5">
            <a:extLst>
              <a:ext uri="{28A0092B-C50C-407E-A947-70E740481C1C}">
                <a14:useLocalDpi xmlns:a14="http://schemas.microsoft.com/office/drawing/2010/main" val="0"/>
              </a:ext>
            </a:extLst>
          </a:blip>
          <a:srcRect l="2828" r="30456"/>
          <a:stretch/>
        </p:blipFill>
        <p:spPr>
          <a:xfrm>
            <a:off x="8327628" y="1714069"/>
            <a:ext cx="1217068" cy="1217068"/>
          </a:xfrm>
          <a:custGeom>
            <a:avLst/>
            <a:gdLst>
              <a:gd name="connsiteX0" fmla="*/ 142044 w 1217068"/>
              <a:gd name="connsiteY0" fmla="*/ 0 h 1217068"/>
              <a:gd name="connsiteX1" fmla="*/ 1075024 w 1217068"/>
              <a:gd name="connsiteY1" fmla="*/ 0 h 1217068"/>
              <a:gd name="connsiteX2" fmla="*/ 1217068 w 1217068"/>
              <a:gd name="connsiteY2" fmla="*/ 142044 h 1217068"/>
              <a:gd name="connsiteX3" fmla="*/ 1217068 w 1217068"/>
              <a:gd name="connsiteY3" fmla="*/ 1075024 h 1217068"/>
              <a:gd name="connsiteX4" fmla="*/ 1075024 w 1217068"/>
              <a:gd name="connsiteY4" fmla="*/ 1217068 h 1217068"/>
              <a:gd name="connsiteX5" fmla="*/ 142044 w 1217068"/>
              <a:gd name="connsiteY5" fmla="*/ 1217068 h 1217068"/>
              <a:gd name="connsiteX6" fmla="*/ 0 w 1217068"/>
              <a:gd name="connsiteY6" fmla="*/ 1075024 h 1217068"/>
              <a:gd name="connsiteX7" fmla="*/ 0 w 1217068"/>
              <a:gd name="connsiteY7" fmla="*/ 142044 h 1217068"/>
              <a:gd name="connsiteX8" fmla="*/ 142044 w 1217068"/>
              <a:gd name="connsiteY8" fmla="*/ 0 h 1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68" h="1217068">
                <a:moveTo>
                  <a:pt x="142044" y="0"/>
                </a:moveTo>
                <a:lnTo>
                  <a:pt x="1075024" y="0"/>
                </a:lnTo>
                <a:cubicBezTo>
                  <a:pt x="1153473" y="0"/>
                  <a:pt x="1217068" y="63595"/>
                  <a:pt x="1217068" y="142044"/>
                </a:cubicBezTo>
                <a:lnTo>
                  <a:pt x="1217068" y="1075024"/>
                </a:lnTo>
                <a:cubicBezTo>
                  <a:pt x="1217068" y="1153473"/>
                  <a:pt x="1153473" y="1217068"/>
                  <a:pt x="1075024" y="1217068"/>
                </a:cubicBezTo>
                <a:lnTo>
                  <a:pt x="142044" y="1217068"/>
                </a:lnTo>
                <a:cubicBezTo>
                  <a:pt x="63595" y="1217068"/>
                  <a:pt x="0" y="1153473"/>
                  <a:pt x="0" y="1075024"/>
                </a:cubicBezTo>
                <a:lnTo>
                  <a:pt x="0" y="142044"/>
                </a:lnTo>
                <a:cubicBezTo>
                  <a:pt x="0" y="63595"/>
                  <a:pt x="63595" y="0"/>
                  <a:pt x="142044" y="0"/>
                </a:cubicBezTo>
                <a:close/>
              </a:path>
            </a:pathLst>
          </a:custGeom>
        </p:spPr>
      </p:pic>
      <p:pic>
        <p:nvPicPr>
          <p:cNvPr id="302" name="Picture Placeholder 305" descr="A car driving on a road&#10;&#10;Description automatically generated with medium confidence">
            <a:extLst>
              <a:ext uri="{FF2B5EF4-FFF2-40B4-BE49-F238E27FC236}">
                <a16:creationId xmlns:a16="http://schemas.microsoft.com/office/drawing/2014/main" id="{B5174B9C-FAEC-B033-A6B1-3039329D2695}"/>
              </a:ext>
            </a:extLst>
          </p:cNvPr>
          <p:cNvPicPr>
            <a:picLocks noChangeAspect="1"/>
          </p:cNvPicPr>
          <p:nvPr/>
        </p:nvPicPr>
        <p:blipFill rotWithShape="1">
          <a:blip r:embed="rId6">
            <a:extLst>
              <a:ext uri="{28A0092B-C50C-407E-A947-70E740481C1C}">
                <a14:useLocalDpi xmlns:a14="http://schemas.microsoft.com/office/drawing/2010/main" val="0"/>
              </a:ext>
            </a:extLst>
          </a:blip>
          <a:srcRect l="13604" r="30220"/>
          <a:stretch/>
        </p:blipFill>
        <p:spPr>
          <a:xfrm>
            <a:off x="9967236" y="4008727"/>
            <a:ext cx="1217068" cy="1217068"/>
          </a:xfrm>
          <a:custGeom>
            <a:avLst/>
            <a:gdLst>
              <a:gd name="connsiteX0" fmla="*/ 142044 w 1217068"/>
              <a:gd name="connsiteY0" fmla="*/ 0 h 1217068"/>
              <a:gd name="connsiteX1" fmla="*/ 1075024 w 1217068"/>
              <a:gd name="connsiteY1" fmla="*/ 0 h 1217068"/>
              <a:gd name="connsiteX2" fmla="*/ 1217068 w 1217068"/>
              <a:gd name="connsiteY2" fmla="*/ 142044 h 1217068"/>
              <a:gd name="connsiteX3" fmla="*/ 1217068 w 1217068"/>
              <a:gd name="connsiteY3" fmla="*/ 1075024 h 1217068"/>
              <a:gd name="connsiteX4" fmla="*/ 1075024 w 1217068"/>
              <a:gd name="connsiteY4" fmla="*/ 1217068 h 1217068"/>
              <a:gd name="connsiteX5" fmla="*/ 142044 w 1217068"/>
              <a:gd name="connsiteY5" fmla="*/ 1217068 h 1217068"/>
              <a:gd name="connsiteX6" fmla="*/ 0 w 1217068"/>
              <a:gd name="connsiteY6" fmla="*/ 1075024 h 1217068"/>
              <a:gd name="connsiteX7" fmla="*/ 0 w 1217068"/>
              <a:gd name="connsiteY7" fmla="*/ 142044 h 1217068"/>
              <a:gd name="connsiteX8" fmla="*/ 142044 w 1217068"/>
              <a:gd name="connsiteY8" fmla="*/ 0 h 12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68" h="1217068">
                <a:moveTo>
                  <a:pt x="142044" y="0"/>
                </a:moveTo>
                <a:lnTo>
                  <a:pt x="1075024" y="0"/>
                </a:lnTo>
                <a:cubicBezTo>
                  <a:pt x="1153473" y="0"/>
                  <a:pt x="1217068" y="63595"/>
                  <a:pt x="1217068" y="142044"/>
                </a:cubicBezTo>
                <a:lnTo>
                  <a:pt x="1217068" y="1075024"/>
                </a:lnTo>
                <a:cubicBezTo>
                  <a:pt x="1217068" y="1153473"/>
                  <a:pt x="1153473" y="1217068"/>
                  <a:pt x="1075024" y="1217068"/>
                </a:cubicBezTo>
                <a:lnTo>
                  <a:pt x="142044" y="1217068"/>
                </a:lnTo>
                <a:cubicBezTo>
                  <a:pt x="63595" y="1217068"/>
                  <a:pt x="0" y="1153473"/>
                  <a:pt x="0" y="1075024"/>
                </a:cubicBezTo>
                <a:lnTo>
                  <a:pt x="0" y="142044"/>
                </a:lnTo>
                <a:cubicBezTo>
                  <a:pt x="0" y="63595"/>
                  <a:pt x="63595" y="0"/>
                  <a:pt x="142044" y="0"/>
                </a:cubicBezTo>
                <a:close/>
              </a:path>
            </a:pathLst>
          </a:custGeom>
        </p:spPr>
      </p:pic>
      <p:sp>
        <p:nvSpPr>
          <p:cNvPr id="303" name="Rectangle: Rounded Corners 317">
            <a:extLst>
              <a:ext uri="{FF2B5EF4-FFF2-40B4-BE49-F238E27FC236}">
                <a16:creationId xmlns:a16="http://schemas.microsoft.com/office/drawing/2014/main" id="{64D5182D-66D1-51C0-565F-DCB237985529}"/>
              </a:ext>
            </a:extLst>
          </p:cNvPr>
          <p:cNvSpPr/>
          <p:nvPr/>
        </p:nvSpPr>
        <p:spPr>
          <a:xfrm>
            <a:off x="1639569" y="1423119"/>
            <a:ext cx="1217068" cy="1217068"/>
          </a:xfrm>
          <a:prstGeom prst="roundRect">
            <a:avLst>
              <a:gd name="adj" fmla="val 11671"/>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4" name="Rectangle: Rounded Corners 318">
            <a:extLst>
              <a:ext uri="{FF2B5EF4-FFF2-40B4-BE49-F238E27FC236}">
                <a16:creationId xmlns:a16="http://schemas.microsoft.com/office/drawing/2014/main" id="{7F246292-93C2-5D3B-0AAB-6A980F2F198F}"/>
              </a:ext>
            </a:extLst>
          </p:cNvPr>
          <p:cNvSpPr/>
          <p:nvPr/>
        </p:nvSpPr>
        <p:spPr>
          <a:xfrm>
            <a:off x="5333184" y="970444"/>
            <a:ext cx="1217068" cy="1217068"/>
          </a:xfrm>
          <a:prstGeom prst="roundRect">
            <a:avLst>
              <a:gd name="adj" fmla="val 11671"/>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5" name="Rectangle: Rounded Corners 319">
            <a:extLst>
              <a:ext uri="{FF2B5EF4-FFF2-40B4-BE49-F238E27FC236}">
                <a16:creationId xmlns:a16="http://schemas.microsoft.com/office/drawing/2014/main" id="{F5607145-8B1B-7776-A84D-8A3D67BAC302}"/>
              </a:ext>
            </a:extLst>
          </p:cNvPr>
          <p:cNvSpPr/>
          <p:nvPr/>
        </p:nvSpPr>
        <p:spPr>
          <a:xfrm>
            <a:off x="8327628" y="1708996"/>
            <a:ext cx="1217068" cy="1217068"/>
          </a:xfrm>
          <a:prstGeom prst="roundRect">
            <a:avLst>
              <a:gd name="adj" fmla="val 11671"/>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6" name="Rectangle: Rounded Corners 320">
            <a:extLst>
              <a:ext uri="{FF2B5EF4-FFF2-40B4-BE49-F238E27FC236}">
                <a16:creationId xmlns:a16="http://schemas.microsoft.com/office/drawing/2014/main" id="{8055B0E8-01D5-F88D-642F-1F7AB80119ED}"/>
              </a:ext>
            </a:extLst>
          </p:cNvPr>
          <p:cNvSpPr/>
          <p:nvPr/>
        </p:nvSpPr>
        <p:spPr>
          <a:xfrm>
            <a:off x="9967236" y="4003654"/>
            <a:ext cx="1217068" cy="1217068"/>
          </a:xfrm>
          <a:prstGeom prst="roundRect">
            <a:avLst>
              <a:gd name="adj" fmla="val 11671"/>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7" name="TextBox 316">
            <a:extLst>
              <a:ext uri="{FF2B5EF4-FFF2-40B4-BE49-F238E27FC236}">
                <a16:creationId xmlns:a16="http://schemas.microsoft.com/office/drawing/2014/main" id="{1AC59FA0-F26E-E0F1-D33C-37854AC5BDAF}"/>
              </a:ext>
            </a:extLst>
          </p:cNvPr>
          <p:cNvSpPr txBox="1"/>
          <p:nvPr/>
        </p:nvSpPr>
        <p:spPr>
          <a:xfrm>
            <a:off x="628080" y="4892710"/>
            <a:ext cx="2699986" cy="1273362"/>
          </a:xfrm>
          <a:prstGeom prst="rect">
            <a:avLst/>
          </a:prstGeom>
          <a:noFill/>
        </p:spPr>
        <p:txBody>
          <a:bodyPr wrap="square" rtlCol="0">
            <a:spAutoFit/>
          </a:bodyPr>
          <a:lstStyle/>
          <a:p>
            <a:pPr>
              <a:lnSpc>
                <a:spcPct val="130000"/>
              </a:lnSpc>
            </a:pPr>
            <a:r>
              <a:rPr lang="en-IN" sz="1000" b="0" i="0" dirty="0">
                <a:solidFill>
                  <a:srgbClr val="000000"/>
                </a:solidFill>
                <a:effectLst/>
                <a:latin typeface="Inter V" panose="02000503000000020004" pitchFamily="2" charset="0"/>
                <a:ea typeface="Inter V" panose="02000503000000020004" pitchFamily="2" charset="0"/>
                <a:cs typeface="Inter V" panose="02000503000000020004" pitchFamily="2" charset="0"/>
              </a:rPr>
              <a:t>Lorem ipsum dolor sit amet, consitetur adipiscing elit, sed do eiusmod tempor incididunt ut labore et dolore at magna. Ut enim ad minim veniam, quis nostrud exercitation ullamco laboris nisi aliquup exam ea commodo consequat. </a:t>
            </a:r>
            <a:endParaRPr lang="en-IN" sz="1000" dirty="0">
              <a:latin typeface="Inter V" panose="02000503000000020004" pitchFamily="2" charset="0"/>
              <a:ea typeface="Inter V" panose="02000503000000020004" pitchFamily="2" charset="0"/>
              <a:cs typeface="Inter V" panose="02000503000000020004" pitchFamily="2" charset="0"/>
            </a:endParaRPr>
          </a:p>
        </p:txBody>
      </p:sp>
      <p:grpSp>
        <p:nvGrpSpPr>
          <p:cNvPr id="311" name="Grupo 310">
            <a:extLst>
              <a:ext uri="{FF2B5EF4-FFF2-40B4-BE49-F238E27FC236}">
                <a16:creationId xmlns:a16="http://schemas.microsoft.com/office/drawing/2014/main" id="{897BDCFE-A085-F04E-233D-0B6CB3038715}"/>
              </a:ext>
            </a:extLst>
          </p:cNvPr>
          <p:cNvGrpSpPr/>
          <p:nvPr/>
        </p:nvGrpSpPr>
        <p:grpSpPr>
          <a:xfrm>
            <a:off x="417441" y="275006"/>
            <a:ext cx="2910625" cy="971549"/>
            <a:chOff x="417441" y="1066800"/>
            <a:chExt cx="4585833" cy="2120313"/>
          </a:xfrm>
        </p:grpSpPr>
        <p:sp>
          <p:nvSpPr>
            <p:cNvPr id="309" name="Rectángulo: esquinas redondeadas 308">
              <a:extLst>
                <a:ext uri="{FF2B5EF4-FFF2-40B4-BE49-F238E27FC236}">
                  <a16:creationId xmlns:a16="http://schemas.microsoft.com/office/drawing/2014/main" id="{A8A7F7CC-B8AA-9397-D218-9563C6151337}"/>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310" name="Imagen 309">
              <a:extLst>
                <a:ext uri="{FF2B5EF4-FFF2-40B4-BE49-F238E27FC236}">
                  <a16:creationId xmlns:a16="http://schemas.microsoft.com/office/drawing/2014/main" id="{4BCEA0B3-72FB-4F79-CB3D-C4289867E29F}"/>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grpSp>
      <p:sp>
        <p:nvSpPr>
          <p:cNvPr id="312" name="Rectángulo 311">
            <a:extLst>
              <a:ext uri="{FF2B5EF4-FFF2-40B4-BE49-F238E27FC236}">
                <a16:creationId xmlns:a16="http://schemas.microsoft.com/office/drawing/2014/main" id="{A1867F57-FD0A-2DA6-BFEA-23F71F8760CC}"/>
              </a:ext>
            </a:extLst>
          </p:cNvPr>
          <p:cNvSpPr/>
          <p:nvPr/>
        </p:nvSpPr>
        <p:spPr>
          <a:xfrm>
            <a:off x="0" y="672788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Tree>
    <p:extLst>
      <p:ext uri="{BB962C8B-B14F-4D97-AF65-F5344CB8AC3E}">
        <p14:creationId xmlns:p14="http://schemas.microsoft.com/office/powerpoint/2010/main" val="39298478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15;p33">
            <a:extLst>
              <a:ext uri="{FF2B5EF4-FFF2-40B4-BE49-F238E27FC236}">
                <a16:creationId xmlns:a16="http://schemas.microsoft.com/office/drawing/2014/main" id="{38D65A17-2380-7813-6A23-43EE3F62A042}"/>
              </a:ext>
            </a:extLst>
          </p:cNvPr>
          <p:cNvSpPr/>
          <p:nvPr/>
        </p:nvSpPr>
        <p:spPr>
          <a:xfrm rot="5400000">
            <a:off x="-779000"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28" name="Rectangle 72">
            <a:extLst>
              <a:ext uri="{FF2B5EF4-FFF2-40B4-BE49-F238E27FC236}">
                <a16:creationId xmlns:a16="http://schemas.microsoft.com/office/drawing/2014/main" id="{2D776C9B-1667-4325-A80F-8DECD2AED7BA}"/>
              </a:ext>
            </a:extLst>
          </p:cNvPr>
          <p:cNvSpPr/>
          <p:nvPr/>
        </p:nvSpPr>
        <p:spPr>
          <a:xfrm>
            <a:off x="9311783" y="0"/>
            <a:ext cx="288021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6" name="TextBox 5">
            <a:extLst>
              <a:ext uri="{FF2B5EF4-FFF2-40B4-BE49-F238E27FC236}">
                <a16:creationId xmlns:a16="http://schemas.microsoft.com/office/drawing/2014/main" id="{808B00B7-289F-FE2D-0985-0EC854D2F4CB}"/>
              </a:ext>
            </a:extLst>
          </p:cNvPr>
          <p:cNvSpPr txBox="1"/>
          <p:nvPr/>
        </p:nvSpPr>
        <p:spPr>
          <a:xfrm>
            <a:off x="4446091" y="1966399"/>
            <a:ext cx="1578412" cy="338554"/>
          </a:xfrm>
          <a:prstGeom prst="rect">
            <a:avLst/>
          </a:prstGeom>
          <a:noFill/>
        </p:spPr>
        <p:txBody>
          <a:bodyPr wrap="square" rtlCol="0">
            <a:spAutoFit/>
          </a:bodyPr>
          <a:lstStyle>
            <a:defPPr/>
          </a:lstStyle>
          <a:p>
            <a:r>
              <a:rPr lang="en-US" sz="1600" b="1">
                <a:latin typeface="Arimo Bold" panose="020B0704020202020204" pitchFamily="34" charset="0"/>
                <a:ea typeface="Arimo Bold" panose="020B0704020202020204" pitchFamily="34" charset="0"/>
                <a:cs typeface="Arimo Bold" panose="020B0704020202020204" pitchFamily="34" charset="0"/>
              </a:rPr>
              <a:t>Passion</a:t>
            </a:r>
          </a:p>
        </p:txBody>
      </p:sp>
      <p:sp>
        <p:nvSpPr>
          <p:cNvPr id="8" name="TextBox 7">
            <a:extLst>
              <a:ext uri="{FF2B5EF4-FFF2-40B4-BE49-F238E27FC236}">
                <a16:creationId xmlns:a16="http://schemas.microsoft.com/office/drawing/2014/main" id="{8E6FFC7F-39C8-4BF5-A1F5-0A8441CBB747}"/>
              </a:ext>
            </a:extLst>
          </p:cNvPr>
          <p:cNvSpPr txBox="1"/>
          <p:nvPr/>
        </p:nvSpPr>
        <p:spPr>
          <a:xfrm>
            <a:off x="4341545" y="4764154"/>
            <a:ext cx="846216" cy="400110"/>
          </a:xfrm>
          <a:prstGeom prst="rect">
            <a:avLst/>
          </a:prstGeom>
          <a:noFill/>
        </p:spPr>
        <p:txBody>
          <a:bodyPr wrap="square" rtlCol="0">
            <a:spAutoFit/>
          </a:bodyPr>
          <a:lstStyle>
            <a:defPPr/>
          </a:lstStyle>
          <a:p>
            <a:r>
              <a:rPr lang="en-US" sz="2000">
                <a:latin typeface="Abril Fatface" panose="02000503000000020003" pitchFamily="2" charset="0"/>
                <a:ea typeface="Arimo Bold" panose="020B0704020202020204" pitchFamily="34" charset="0"/>
                <a:cs typeface="Arimo Bold" panose="020B0704020202020204" pitchFamily="34" charset="0"/>
              </a:rPr>
              <a:t>35m</a:t>
            </a:r>
          </a:p>
        </p:txBody>
      </p:sp>
      <p:sp>
        <p:nvSpPr>
          <p:cNvPr id="9" name="TextBox 8">
            <a:extLst>
              <a:ext uri="{FF2B5EF4-FFF2-40B4-BE49-F238E27FC236}">
                <a16:creationId xmlns:a16="http://schemas.microsoft.com/office/drawing/2014/main" id="{3AF39754-6009-CF9F-E27C-967DA21CEE6B}"/>
              </a:ext>
            </a:extLst>
          </p:cNvPr>
          <p:cNvSpPr txBox="1"/>
          <p:nvPr/>
        </p:nvSpPr>
        <p:spPr>
          <a:xfrm>
            <a:off x="6173741" y="4764154"/>
            <a:ext cx="680896" cy="400110"/>
          </a:xfrm>
          <a:prstGeom prst="rect">
            <a:avLst/>
          </a:prstGeom>
          <a:noFill/>
        </p:spPr>
        <p:txBody>
          <a:bodyPr wrap="square" rtlCol="0">
            <a:spAutoFit/>
          </a:bodyPr>
          <a:lstStyle>
            <a:defPPr/>
          </a:lstStyle>
          <a:p>
            <a:r>
              <a:rPr lang="en-US" sz="2000">
                <a:latin typeface="Abril Fatface" panose="02000503000000020003" pitchFamily="2" charset="0"/>
                <a:ea typeface="Arimo Bold" panose="020B0704020202020204" pitchFamily="34" charset="0"/>
                <a:cs typeface="Arimo Bold" panose="020B0704020202020204" pitchFamily="34" charset="0"/>
              </a:rPr>
              <a:t>19%</a:t>
            </a:r>
          </a:p>
        </p:txBody>
      </p:sp>
      <p:sp>
        <p:nvSpPr>
          <p:cNvPr id="11" name="TextBox 10">
            <a:extLst>
              <a:ext uri="{FF2B5EF4-FFF2-40B4-BE49-F238E27FC236}">
                <a16:creationId xmlns:a16="http://schemas.microsoft.com/office/drawing/2014/main" id="{5A4FF3E1-5F15-B79C-6BCC-230421DD6A94}"/>
              </a:ext>
            </a:extLst>
          </p:cNvPr>
          <p:cNvSpPr txBox="1"/>
          <p:nvPr/>
        </p:nvSpPr>
        <p:spPr>
          <a:xfrm>
            <a:off x="2588939" y="5594087"/>
            <a:ext cx="7469461" cy="456279"/>
          </a:xfrm>
          <a:prstGeom prst="rect">
            <a:avLst/>
          </a:prstGeom>
          <a:noFill/>
        </p:spPr>
        <p:txBody>
          <a:bodyPr wrap="square" rtlCol="0">
            <a:spAutoFit/>
          </a:bodyPr>
          <a:lstStyle>
            <a:defPPr/>
          </a:lstStyle>
          <a:p>
            <a:pPr>
              <a:lnSpc>
                <a:spcPts val="1500"/>
              </a:lnSpc>
            </a:pPr>
            <a:r>
              <a:rPr lang="en-US" sz="1000" b="0" i="0" dirty="0">
                <a:effectLst/>
                <a:latin typeface="Lato" panose="020F0502020204030203" pitchFamily="34" charset="0"/>
                <a:ea typeface="Lato" panose="020F0502020204030203" pitchFamily="34" charset="0"/>
                <a:cs typeface="Lato" panose="020F0502020204030203" pitchFamily="34" charset="0"/>
              </a:rPr>
              <a:t>Lorem ipsum dolor sit </a:t>
            </a:r>
            <a:r>
              <a:rPr lang="en-US" sz="1000" b="0" i="0" dirty="0" err="1">
                <a:effectLst/>
                <a:latin typeface="Lato" panose="020F0502020204030203" pitchFamily="34" charset="0"/>
                <a:ea typeface="Lato" panose="020F0502020204030203" pitchFamily="34" charset="0"/>
                <a:cs typeface="Lato" panose="020F0502020204030203" pitchFamily="34" charset="0"/>
              </a:rPr>
              <a:t>amet</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consectetur</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adipiscing</a:t>
            </a:r>
            <a:r>
              <a:rPr lang="en-US" sz="1000" b="0" i="0" dirty="0">
                <a:effectLst/>
                <a:latin typeface="Lato" panose="020F0502020204030203" pitchFamily="34" charset="0"/>
                <a:ea typeface="Lato" panose="020F0502020204030203" pitchFamily="34" charset="0"/>
                <a:cs typeface="Lato" panose="020F0502020204030203" pitchFamily="34" charset="0"/>
              </a:rPr>
              <a:t> elit, sed do </a:t>
            </a:r>
            <a:r>
              <a:rPr lang="en-US" sz="1000" b="0" i="0" dirty="0" err="1">
                <a:effectLst/>
                <a:latin typeface="Lato" panose="020F0502020204030203" pitchFamily="34" charset="0"/>
                <a:ea typeface="Lato" panose="020F0502020204030203" pitchFamily="34" charset="0"/>
                <a:cs typeface="Lato" panose="020F0502020204030203" pitchFamily="34" charset="0"/>
              </a:rPr>
              <a:t>eiusmod</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tempor</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incididunt</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ut</a:t>
            </a:r>
            <a:r>
              <a:rPr lang="en-US" sz="1000" b="0" i="0" dirty="0">
                <a:effectLst/>
                <a:latin typeface="Lato" panose="020F0502020204030203" pitchFamily="34" charset="0"/>
                <a:ea typeface="Lato" panose="020F0502020204030203" pitchFamily="34" charset="0"/>
                <a:cs typeface="Lato" panose="020F0502020204030203" pitchFamily="34" charset="0"/>
              </a:rPr>
              <a:t> labore et dolore magna </a:t>
            </a:r>
            <a:r>
              <a:rPr lang="en-US" sz="1000" b="0" i="0" dirty="0" err="1">
                <a:effectLst/>
                <a:latin typeface="Lato" panose="020F0502020204030203" pitchFamily="34" charset="0"/>
                <a:ea typeface="Lato" panose="020F0502020204030203" pitchFamily="34" charset="0"/>
                <a:cs typeface="Lato" panose="020F0502020204030203" pitchFamily="34" charset="0"/>
              </a:rPr>
              <a:t>aliqua</a:t>
            </a:r>
            <a:r>
              <a:rPr lang="en-US" sz="1000" b="0" i="0" dirty="0">
                <a:effectLst/>
                <a:latin typeface="Lato" panose="020F0502020204030203" pitchFamily="34" charset="0"/>
                <a:ea typeface="Lato" panose="020F0502020204030203" pitchFamily="34" charset="0"/>
                <a:cs typeface="Lato" panose="020F0502020204030203" pitchFamily="34" charset="0"/>
              </a:rPr>
              <a:t>. Ut </a:t>
            </a:r>
            <a:r>
              <a:rPr lang="en-US" sz="1000" b="0" i="0" dirty="0" err="1">
                <a:effectLst/>
                <a:latin typeface="Lato" panose="020F0502020204030203" pitchFamily="34" charset="0"/>
                <a:ea typeface="Lato" panose="020F0502020204030203" pitchFamily="34" charset="0"/>
                <a:cs typeface="Lato" panose="020F0502020204030203" pitchFamily="34" charset="0"/>
              </a:rPr>
              <a:t>enim</a:t>
            </a:r>
            <a:r>
              <a:rPr lang="en-US" sz="1000" b="0" i="0" dirty="0">
                <a:effectLst/>
                <a:latin typeface="Lato" panose="020F0502020204030203" pitchFamily="34" charset="0"/>
                <a:ea typeface="Lato" panose="020F0502020204030203" pitchFamily="34" charset="0"/>
                <a:cs typeface="Lato" panose="020F0502020204030203" pitchFamily="34" charset="0"/>
              </a:rPr>
              <a:t> ad minim </a:t>
            </a:r>
            <a:r>
              <a:rPr lang="en-US" sz="1000" b="0" i="0" dirty="0" err="1">
                <a:effectLst/>
                <a:latin typeface="Lato" panose="020F0502020204030203" pitchFamily="34" charset="0"/>
                <a:ea typeface="Lato" panose="020F0502020204030203" pitchFamily="34" charset="0"/>
                <a:cs typeface="Lato" panose="020F0502020204030203" pitchFamily="34" charset="0"/>
              </a:rPr>
              <a:t>veniam</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quis</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nostrud</a:t>
            </a:r>
            <a:r>
              <a:rPr lang="en-US" sz="1000" b="0" i="0" dirty="0">
                <a:effectLst/>
                <a:latin typeface="Lato" panose="020F0502020204030203" pitchFamily="34" charset="0"/>
                <a:ea typeface="Lato" panose="020F0502020204030203" pitchFamily="34" charset="0"/>
                <a:cs typeface="Lato" panose="020F0502020204030203" pitchFamily="34" charset="0"/>
              </a:rPr>
              <a:t> exercitation </a:t>
            </a:r>
            <a:r>
              <a:rPr lang="en-US" sz="1000" b="0" i="0" dirty="0" err="1">
                <a:effectLst/>
                <a:latin typeface="Lato" panose="020F0502020204030203" pitchFamily="34" charset="0"/>
                <a:ea typeface="Lato" panose="020F0502020204030203" pitchFamily="34" charset="0"/>
                <a:cs typeface="Lato" panose="020F0502020204030203" pitchFamily="34" charset="0"/>
              </a:rPr>
              <a:t>ullamco</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laboris</a:t>
            </a:r>
            <a:r>
              <a:rPr lang="en-US" sz="1000" b="0" i="0" dirty="0">
                <a:effectLst/>
                <a:latin typeface="Lato" panose="020F0502020204030203" pitchFamily="34" charset="0"/>
                <a:ea typeface="Lato" panose="020F0502020204030203" pitchFamily="34" charset="0"/>
                <a:cs typeface="Lato" panose="020F0502020204030203" pitchFamily="34" charset="0"/>
              </a:rPr>
              <a:t> nisi </a:t>
            </a:r>
            <a:r>
              <a:rPr lang="en-US" sz="1000" b="0" i="0" dirty="0" err="1">
                <a:effectLst/>
                <a:latin typeface="Lato" panose="020F0502020204030203" pitchFamily="34" charset="0"/>
                <a:ea typeface="Lato" panose="020F0502020204030203" pitchFamily="34" charset="0"/>
                <a:cs typeface="Lato" panose="020F0502020204030203" pitchFamily="34" charset="0"/>
              </a:rPr>
              <a:t>ut</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aliquip</a:t>
            </a:r>
            <a:r>
              <a:rPr lang="en-US" sz="1000" b="0" i="0" dirty="0">
                <a:effectLst/>
                <a:latin typeface="Lato" panose="020F0502020204030203" pitchFamily="34" charset="0"/>
                <a:ea typeface="Lato" panose="020F0502020204030203" pitchFamily="34" charset="0"/>
                <a:cs typeface="Lato" panose="020F0502020204030203" pitchFamily="34" charset="0"/>
              </a:rPr>
              <a:t> ex </a:t>
            </a:r>
            <a:r>
              <a:rPr lang="en-US" sz="1000" b="0" i="0" dirty="0" err="1">
                <a:effectLst/>
                <a:latin typeface="Lato" panose="020F0502020204030203" pitchFamily="34" charset="0"/>
                <a:ea typeface="Lato" panose="020F0502020204030203" pitchFamily="34" charset="0"/>
                <a:cs typeface="Lato" panose="020F0502020204030203" pitchFamily="34" charset="0"/>
              </a:rPr>
              <a:t>ea</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commodo</a:t>
            </a:r>
            <a:r>
              <a:rPr lang="en-US" sz="1000" b="0" i="0" dirty="0">
                <a:effectLst/>
                <a:latin typeface="Lato" panose="020F0502020204030203" pitchFamily="34" charset="0"/>
                <a:ea typeface="Lato" panose="020F0502020204030203" pitchFamily="34" charset="0"/>
                <a:cs typeface="Lato" panose="020F0502020204030203" pitchFamily="34" charset="0"/>
              </a:rPr>
              <a:t> </a:t>
            </a:r>
            <a:r>
              <a:rPr lang="en-US" sz="1000" b="0" i="0" dirty="0" err="1">
                <a:effectLst/>
                <a:latin typeface="Lato" panose="020F0502020204030203" pitchFamily="34" charset="0"/>
                <a:ea typeface="Lato" panose="020F0502020204030203" pitchFamily="34" charset="0"/>
                <a:cs typeface="Lato" panose="020F0502020204030203" pitchFamily="34" charset="0"/>
              </a:rPr>
              <a:t>consequat</a:t>
            </a:r>
            <a:r>
              <a:rPr lang="en-US" sz="1000" b="0" i="0" dirty="0">
                <a:effectLst/>
                <a:latin typeface="Lato" panose="020F0502020204030203" pitchFamily="34" charset="0"/>
                <a:ea typeface="Lato" panose="020F0502020204030203" pitchFamily="34" charset="0"/>
                <a:cs typeface="Lato" panose="020F0502020204030203" pitchFamily="34" charset="0"/>
              </a:rPr>
              <a:t>. </a:t>
            </a:r>
            <a:endParaRPr lang="en-US" sz="1000" dirty="0">
              <a:latin typeface="Lato" panose="020F0502020204030203" pitchFamily="34" charset="0"/>
              <a:ea typeface="Lato" panose="020F0502020204030203" pitchFamily="34" charset="0"/>
              <a:cs typeface="Lato" panose="020F0502020204030203" pitchFamily="34" charset="0"/>
            </a:endParaRPr>
          </a:p>
        </p:txBody>
      </p:sp>
      <p:cxnSp>
        <p:nvCxnSpPr>
          <p:cNvPr id="13" name="Straight Connector 12">
            <a:extLst>
              <a:ext uri="{FF2B5EF4-FFF2-40B4-BE49-F238E27FC236}">
                <a16:creationId xmlns:a16="http://schemas.microsoft.com/office/drawing/2014/main" id="{A8B96578-60A1-13E0-52F2-95081008E613}"/>
              </a:ext>
            </a:extLst>
          </p:cNvPr>
          <p:cNvCxnSpPr/>
          <p:nvPr/>
        </p:nvCxnSpPr>
        <p:spPr>
          <a:xfrm>
            <a:off x="5113942" y="4982900"/>
            <a:ext cx="9659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EA18BC-7E89-25C0-78FD-A5BBDE2E608C}"/>
              </a:ext>
            </a:extLst>
          </p:cNvPr>
          <p:cNvSpPr txBox="1"/>
          <p:nvPr/>
        </p:nvSpPr>
        <p:spPr>
          <a:xfrm rot="16200000">
            <a:off x="10322292" y="3222032"/>
            <a:ext cx="3191637" cy="456279"/>
          </a:xfrm>
          <a:prstGeom prst="rect">
            <a:avLst/>
          </a:prstGeom>
          <a:noFill/>
        </p:spPr>
        <p:txBody>
          <a:bodyPr wrap="square" rtlCol="0">
            <a:spAutoFit/>
          </a:bodyPr>
          <a:lstStyle>
            <a:defPPr/>
          </a:lstStyle>
          <a:p>
            <a:pPr>
              <a:lnSpc>
                <a:spcPts val="1500"/>
              </a:lnSpc>
            </a:pPr>
            <a:r>
              <a:rPr lang="en-US" sz="1000" b="0" i="0">
                <a:solidFill>
                  <a:schemeClr val="bg1">
                    <a:lumMod val="95000"/>
                  </a:schemeClr>
                </a:solidFill>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a:t>
            </a:r>
            <a:endParaRPr lang="en-US" sz="100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1" name="Rectangle 50">
            <a:extLst>
              <a:ext uri="{FF2B5EF4-FFF2-40B4-BE49-F238E27FC236}">
                <a16:creationId xmlns:a16="http://schemas.microsoft.com/office/drawing/2014/main" id="{2D1C49DE-A9D2-6430-02C7-42F3B7234F42}"/>
              </a:ext>
            </a:extLst>
          </p:cNvPr>
          <p:cNvSpPr/>
          <p:nvPr/>
        </p:nvSpPr>
        <p:spPr>
          <a:xfrm>
            <a:off x="7086380" y="2583955"/>
            <a:ext cx="644526" cy="78068"/>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9" name="Rectángulo 18">
            <a:extLst>
              <a:ext uri="{FF2B5EF4-FFF2-40B4-BE49-F238E27FC236}">
                <a16:creationId xmlns:a16="http://schemas.microsoft.com/office/drawing/2014/main" id="{BE4BE343-087D-46E6-A15E-415D9FCC13C9}"/>
              </a:ext>
            </a:extLst>
          </p:cNvPr>
          <p:cNvSpPr/>
          <p:nvPr/>
        </p:nvSpPr>
        <p:spPr>
          <a:xfrm>
            <a:off x="436418" y="498764"/>
            <a:ext cx="11263746" cy="586047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sp>
        <p:nvSpPr>
          <p:cNvPr id="27" name="Rectángulo 26">
            <a:extLst>
              <a:ext uri="{FF2B5EF4-FFF2-40B4-BE49-F238E27FC236}">
                <a16:creationId xmlns:a16="http://schemas.microsoft.com/office/drawing/2014/main" id="{9B2FF19B-50F1-456F-1CB7-4C5B8571374A}"/>
              </a:ext>
            </a:extLst>
          </p:cNvPr>
          <p:cNvSpPr/>
          <p:nvPr/>
        </p:nvSpPr>
        <p:spPr>
          <a:xfrm>
            <a:off x="0" y="672788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grpSp>
        <p:nvGrpSpPr>
          <p:cNvPr id="2" name="Grupo 1">
            <a:extLst>
              <a:ext uri="{FF2B5EF4-FFF2-40B4-BE49-F238E27FC236}">
                <a16:creationId xmlns:a16="http://schemas.microsoft.com/office/drawing/2014/main" id="{AFFE4CD1-3833-0C85-743B-70EB616FB331}"/>
              </a:ext>
            </a:extLst>
          </p:cNvPr>
          <p:cNvGrpSpPr/>
          <p:nvPr/>
        </p:nvGrpSpPr>
        <p:grpSpPr>
          <a:xfrm>
            <a:off x="-66003" y="794657"/>
            <a:ext cx="4708002" cy="5910943"/>
            <a:chOff x="-66003" y="947057"/>
            <a:chExt cx="8785460" cy="12510685"/>
          </a:xfrm>
        </p:grpSpPr>
        <p:pic>
          <p:nvPicPr>
            <p:cNvPr id="3" name="Imagen 2">
              <a:extLst>
                <a:ext uri="{FF2B5EF4-FFF2-40B4-BE49-F238E27FC236}">
                  <a16:creationId xmlns:a16="http://schemas.microsoft.com/office/drawing/2014/main" id="{B94A40B7-F30E-2E1D-525B-DF082A23770C}"/>
                </a:ext>
              </a:extLst>
            </p:cNvPr>
            <p:cNvPicPr>
              <a:picLocks noChangeAspect="1"/>
            </p:cNvPicPr>
            <p:nvPr/>
          </p:nvPicPr>
          <p:blipFill>
            <a:blip r:embed="rId3">
              <a:extLst>
                <a:ext uri="{28A0092B-C50C-407E-A947-70E740481C1C}">
                  <a14:useLocalDpi xmlns:a14="http://schemas.microsoft.com/office/drawing/2010/main" val="0"/>
                </a:ext>
              </a:extLst>
            </a:blip>
            <a:srcRect l="35491" b="28601"/>
            <a:stretch/>
          </p:blipFill>
          <p:spPr>
            <a:xfrm>
              <a:off x="-66003" y="947057"/>
              <a:ext cx="8785460" cy="12510685"/>
            </a:xfrm>
            <a:prstGeom prst="rect">
              <a:avLst/>
            </a:prstGeom>
            <a:effectLst>
              <a:outerShdw blurRad="152400" dist="50800" dir="5400000" sx="88000" sy="88000" algn="ctr" rotWithShape="0">
                <a:srgbClr val="000000">
                  <a:alpha val="56000"/>
                </a:srgbClr>
              </a:outerShdw>
            </a:effectLst>
          </p:spPr>
        </p:pic>
        <p:pic>
          <p:nvPicPr>
            <p:cNvPr id="4" name="Imagen 3">
              <a:extLst>
                <a:ext uri="{FF2B5EF4-FFF2-40B4-BE49-F238E27FC236}">
                  <a16:creationId xmlns:a16="http://schemas.microsoft.com/office/drawing/2014/main" id="{8F55EBA3-2891-5F27-FE74-8F7B929D0954}"/>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3932" y="10360580"/>
              <a:ext cx="3230904" cy="3097162"/>
            </a:xfrm>
            <a:prstGeom prst="rect">
              <a:avLst/>
            </a:prstGeom>
          </p:spPr>
        </p:pic>
      </p:grpSp>
      <p:pic>
        <p:nvPicPr>
          <p:cNvPr id="7" name="Imagen 6">
            <a:extLst>
              <a:ext uri="{FF2B5EF4-FFF2-40B4-BE49-F238E27FC236}">
                <a16:creationId xmlns:a16="http://schemas.microsoft.com/office/drawing/2014/main" id="{59D5AF81-1E2F-D71A-55CF-0C9FBD6F070A}"/>
              </a:ext>
            </a:extLst>
          </p:cNvPr>
          <p:cNvPicPr>
            <a:picLocks noChangeAspect="1"/>
          </p:cNvPicPr>
          <p:nvPr/>
        </p:nvPicPr>
        <p:blipFill>
          <a:blip r:embed="rId3">
            <a:biLevel thresh="75000"/>
            <a:extLst>
              <a:ext uri="{28A0092B-C50C-407E-A947-70E740481C1C}">
                <a14:useLocalDpi xmlns:a14="http://schemas.microsoft.com/office/drawing/2010/main" val="0"/>
              </a:ext>
            </a:extLst>
          </a:blip>
          <a:srcRect t="85453"/>
          <a:stretch/>
        </p:blipFill>
        <p:spPr>
          <a:xfrm>
            <a:off x="2684027" y="2830961"/>
            <a:ext cx="6459811" cy="1065959"/>
          </a:xfrm>
          <a:prstGeom prst="rect">
            <a:avLst/>
          </a:prstGeom>
        </p:spPr>
      </p:pic>
      <p:pic>
        <p:nvPicPr>
          <p:cNvPr id="10" name="Picture Placeholder 7" descr="A silver sports car&#10;&#10;Description automatically generated with low confidence">
            <a:extLst>
              <a:ext uri="{FF2B5EF4-FFF2-40B4-BE49-F238E27FC236}">
                <a16:creationId xmlns:a16="http://schemas.microsoft.com/office/drawing/2014/main" id="{263DB1D1-2F77-C280-9ECF-740BCBBC917D}"/>
              </a:ext>
            </a:extLst>
          </p:cNvPr>
          <p:cNvPicPr>
            <a:picLocks noChangeAspect="1"/>
          </p:cNvPicPr>
          <p:nvPr/>
        </p:nvPicPr>
        <p:blipFill>
          <a:blip r:embed="rId6" cstate="hqprint">
            <a:extLst>
              <a:ext uri="{28A0092B-C50C-407E-A947-70E740481C1C}">
                <a14:useLocalDpi xmlns:a14="http://schemas.microsoft.com/office/drawing/2010/main" val="0"/>
              </a:ext>
            </a:extLst>
          </a:blip>
          <a:srcRect l="1017" r="1017"/>
          <a:stretch>
            <a:fillRect/>
          </a:stretch>
        </p:blipFill>
        <p:spPr>
          <a:xfrm>
            <a:off x="345915" y="3637100"/>
            <a:ext cx="3635316" cy="1903157"/>
          </a:xfrm>
          <a:custGeom>
            <a:avLst/>
            <a:gdLst>
              <a:gd name="connsiteX0" fmla="*/ 0 w 7289800"/>
              <a:gd name="connsiteY0" fmla="*/ 0 h 3816350"/>
              <a:gd name="connsiteX1" fmla="*/ 7289800 w 7289800"/>
              <a:gd name="connsiteY1" fmla="*/ 0 h 3816350"/>
              <a:gd name="connsiteX2" fmla="*/ 7289800 w 7289800"/>
              <a:gd name="connsiteY2" fmla="*/ 3816350 h 3816350"/>
              <a:gd name="connsiteX3" fmla="*/ 0 w 7289800"/>
              <a:gd name="connsiteY3" fmla="*/ 3816350 h 3816350"/>
            </a:gdLst>
            <a:ahLst/>
            <a:cxnLst>
              <a:cxn ang="0">
                <a:pos x="connsiteX0" y="connsiteY0"/>
              </a:cxn>
              <a:cxn ang="0">
                <a:pos x="connsiteX1" y="connsiteY1"/>
              </a:cxn>
              <a:cxn ang="0">
                <a:pos x="connsiteX2" y="connsiteY2"/>
              </a:cxn>
              <a:cxn ang="0">
                <a:pos x="connsiteX3" y="connsiteY3"/>
              </a:cxn>
            </a:cxnLst>
            <a:rect l="l" t="t" r="r" b="b"/>
            <a:pathLst>
              <a:path w="7289800" h="3816350">
                <a:moveTo>
                  <a:pt x="0" y="0"/>
                </a:moveTo>
                <a:lnTo>
                  <a:pt x="7289800" y="0"/>
                </a:lnTo>
                <a:lnTo>
                  <a:pt x="7289800" y="3816350"/>
                </a:lnTo>
                <a:lnTo>
                  <a:pt x="0" y="3816350"/>
                </a:lnTo>
                <a:close/>
              </a:path>
            </a:pathLst>
          </a:custGeom>
        </p:spPr>
      </p:pic>
    </p:spTree>
    <p:extLst>
      <p:ext uri="{BB962C8B-B14F-4D97-AF65-F5344CB8AC3E}">
        <p14:creationId xmlns:p14="http://schemas.microsoft.com/office/powerpoint/2010/main" val="39526205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15;p33">
            <a:extLst>
              <a:ext uri="{FF2B5EF4-FFF2-40B4-BE49-F238E27FC236}">
                <a16:creationId xmlns:a16="http://schemas.microsoft.com/office/drawing/2014/main" id="{BDA06BA8-FFBA-F7BC-9E8B-694A8D9FE073}"/>
              </a:ext>
            </a:extLst>
          </p:cNvPr>
          <p:cNvSpPr/>
          <p:nvPr/>
        </p:nvSpPr>
        <p:spPr>
          <a:xfrm rot="5400000">
            <a:off x="-779000"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29" name="Rectangle 72">
            <a:extLst>
              <a:ext uri="{FF2B5EF4-FFF2-40B4-BE49-F238E27FC236}">
                <a16:creationId xmlns:a16="http://schemas.microsoft.com/office/drawing/2014/main" id="{490EF851-FDB9-48ED-AA42-B1F73981C3E9}"/>
              </a:ext>
            </a:extLst>
          </p:cNvPr>
          <p:cNvSpPr/>
          <p:nvPr/>
        </p:nvSpPr>
        <p:spPr>
          <a:xfrm>
            <a:off x="6161388" y="0"/>
            <a:ext cx="288021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Rectangle 2">
            <a:extLst>
              <a:ext uri="{FF2B5EF4-FFF2-40B4-BE49-F238E27FC236}">
                <a16:creationId xmlns:a16="http://schemas.microsoft.com/office/drawing/2014/main" id="{9FE37BAB-4484-0F99-8AD5-06D727CE0C6E}"/>
              </a:ext>
            </a:extLst>
          </p:cNvPr>
          <p:cNvSpPr/>
          <p:nvPr/>
        </p:nvSpPr>
        <p:spPr>
          <a:xfrm>
            <a:off x="885692" y="3543529"/>
            <a:ext cx="644526" cy="94463"/>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TextBox 6">
            <a:extLst>
              <a:ext uri="{FF2B5EF4-FFF2-40B4-BE49-F238E27FC236}">
                <a16:creationId xmlns:a16="http://schemas.microsoft.com/office/drawing/2014/main" id="{A43835B3-BCA0-6858-29C6-98B1D51F55B5}"/>
              </a:ext>
            </a:extLst>
          </p:cNvPr>
          <p:cNvSpPr txBox="1"/>
          <p:nvPr/>
        </p:nvSpPr>
        <p:spPr>
          <a:xfrm>
            <a:off x="784093" y="3830334"/>
            <a:ext cx="4727708" cy="1614737"/>
          </a:xfrm>
          <a:prstGeom prst="rect">
            <a:avLst/>
          </a:prstGeom>
          <a:noFill/>
        </p:spPr>
        <p:txBody>
          <a:bodyPr wrap="square">
            <a:spAutoFit/>
          </a:bodyPr>
          <a:lstStyle>
            <a:defPPr/>
          </a:lstStyle>
          <a:p>
            <a:pPr>
              <a:lnSpc>
                <a:spcPts val="3000"/>
              </a:lnSpc>
            </a:pPr>
            <a:r>
              <a:rPr lang="en-US" sz="2400" i="0">
                <a:effectLst/>
                <a:latin typeface="Abril Fatface" panose="02000503000000020003" pitchFamily="2" charset="0"/>
              </a:rPr>
              <a:t>Lorem Ipsum began scrambled, nonsensical Latin derived from Cicero's 1st-century BC text Dc Finished Bonorum et malorum.</a:t>
            </a:r>
            <a:endParaRPr lang="en-US" sz="2400">
              <a:latin typeface="Abril Fatface" panose="02000503000000020003" pitchFamily="2" charset="0"/>
            </a:endParaRPr>
          </a:p>
        </p:txBody>
      </p:sp>
      <p:sp>
        <p:nvSpPr>
          <p:cNvPr id="26" name="TextBox 25">
            <a:extLst>
              <a:ext uri="{FF2B5EF4-FFF2-40B4-BE49-F238E27FC236}">
                <a16:creationId xmlns:a16="http://schemas.microsoft.com/office/drawing/2014/main" id="{1D183438-3C7F-B516-4B70-BFCD19983700}"/>
              </a:ext>
            </a:extLst>
          </p:cNvPr>
          <p:cNvSpPr txBox="1"/>
          <p:nvPr/>
        </p:nvSpPr>
        <p:spPr>
          <a:xfrm>
            <a:off x="785463" y="5674130"/>
            <a:ext cx="4607143" cy="456279"/>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9" name="Google Shape;215;p33">
            <a:extLst>
              <a:ext uri="{FF2B5EF4-FFF2-40B4-BE49-F238E27FC236}">
                <a16:creationId xmlns:a16="http://schemas.microsoft.com/office/drawing/2014/main" id="{E2B808FF-3C5A-BD46-6D2B-6D2F85A49760}"/>
              </a:ext>
            </a:extLst>
          </p:cNvPr>
          <p:cNvSpPr/>
          <p:nvPr/>
        </p:nvSpPr>
        <p:spPr>
          <a:xfrm rot="16200000" flipH="1">
            <a:off x="10864576" y="7345"/>
            <a:ext cx="1334769" cy="1320079"/>
          </a:xfrm>
          <a:prstGeom prst="rtTriangle">
            <a:avLst/>
          </a:prstGeom>
          <a:solidFill>
            <a:schemeClr val="bg1">
              <a:lumMod val="9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14" name="Rectángulo 13">
            <a:extLst>
              <a:ext uri="{FF2B5EF4-FFF2-40B4-BE49-F238E27FC236}">
                <a16:creationId xmlns:a16="http://schemas.microsoft.com/office/drawing/2014/main" id="{1D35D9DB-8B4F-ACCF-17CE-83C104C813E9}"/>
              </a:ext>
            </a:extLst>
          </p:cNvPr>
          <p:cNvSpPr/>
          <p:nvPr/>
        </p:nvSpPr>
        <p:spPr>
          <a:xfrm>
            <a:off x="0" y="672788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8" name="Marcador de posición de imagen 7">
            <a:extLst>
              <a:ext uri="{FF2B5EF4-FFF2-40B4-BE49-F238E27FC236}">
                <a16:creationId xmlns:a16="http://schemas.microsoft.com/office/drawing/2014/main" id="{B5502405-DD04-AF6D-FF93-BD7EEA66D0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888" r="17888"/>
          <a:stretch/>
        </p:blipFill>
        <p:spPr>
          <a:xfrm>
            <a:off x="6615337" y="1024993"/>
            <a:ext cx="4852536" cy="5037072"/>
          </a:xfrm>
        </p:spPr>
      </p:pic>
      <p:sp>
        <p:nvSpPr>
          <p:cNvPr id="4" name="Rectángulo: esquinas redondeadas 3">
            <a:extLst>
              <a:ext uri="{FF2B5EF4-FFF2-40B4-BE49-F238E27FC236}">
                <a16:creationId xmlns:a16="http://schemas.microsoft.com/office/drawing/2014/main" id="{9675DC3B-078F-B80E-1BEA-06502C21AFBD}"/>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5" name="Imagen 4">
            <a:extLst>
              <a:ext uri="{FF2B5EF4-FFF2-40B4-BE49-F238E27FC236}">
                <a16:creationId xmlns:a16="http://schemas.microsoft.com/office/drawing/2014/main" id="{047FA5FC-B283-37FE-101B-30D62204E3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sp>
        <p:nvSpPr>
          <p:cNvPr id="18" name="Rectángulo 17">
            <a:extLst>
              <a:ext uri="{FF2B5EF4-FFF2-40B4-BE49-F238E27FC236}">
                <a16:creationId xmlns:a16="http://schemas.microsoft.com/office/drawing/2014/main" id="{591E3F3D-B5E0-3395-33F6-D6C6F8C27551}"/>
              </a:ext>
            </a:extLst>
          </p:cNvPr>
          <p:cNvSpPr/>
          <p:nvPr/>
        </p:nvSpPr>
        <p:spPr>
          <a:xfrm rot="2707065" flipV="1">
            <a:off x="6061846" y="5877511"/>
            <a:ext cx="1176972" cy="392530"/>
          </a:xfrm>
          <a:prstGeom prst="rect">
            <a:avLst/>
          </a:prstGeom>
          <a:solidFill>
            <a:schemeClr val="bg1"/>
          </a:solidFill>
          <a:ln>
            <a:noFill/>
          </a:ln>
          <a:effectLst>
            <a:outerShdw blurRad="3302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17" name="Rectángulo 16">
            <a:extLst>
              <a:ext uri="{FF2B5EF4-FFF2-40B4-BE49-F238E27FC236}">
                <a16:creationId xmlns:a16="http://schemas.microsoft.com/office/drawing/2014/main" id="{5E194575-030A-850F-AF1F-E84E81571A1B}"/>
              </a:ext>
            </a:extLst>
          </p:cNvPr>
          <p:cNvSpPr/>
          <p:nvPr/>
        </p:nvSpPr>
        <p:spPr>
          <a:xfrm rot="19568972">
            <a:off x="6124623" y="651385"/>
            <a:ext cx="1176972" cy="392530"/>
          </a:xfrm>
          <a:prstGeom prst="rect">
            <a:avLst/>
          </a:prstGeom>
          <a:solidFill>
            <a:schemeClr val="bg1"/>
          </a:solidFill>
          <a:ln>
            <a:noFill/>
          </a:ln>
          <a:effectLst>
            <a:outerShdw blurRad="330200" dist="38100" dir="13500000" sx="97000" sy="97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11" name="Imagen 10">
            <a:extLst>
              <a:ext uri="{FF2B5EF4-FFF2-40B4-BE49-F238E27FC236}">
                <a16:creationId xmlns:a16="http://schemas.microsoft.com/office/drawing/2014/main" id="{F051C28B-5A77-DDB3-C8FF-70610F63935E}"/>
              </a:ext>
            </a:extLst>
          </p:cNvPr>
          <p:cNvPicPr>
            <a:picLocks noChangeAspect="1"/>
          </p:cNvPicPr>
          <p:nvPr/>
        </p:nvPicPr>
        <p:blipFill>
          <a:blip r:embed="rId5">
            <a:extLst>
              <a:ext uri="{28A0092B-C50C-407E-A947-70E740481C1C}">
                <a14:useLocalDpi xmlns:a14="http://schemas.microsoft.com/office/drawing/2010/main" val="0"/>
              </a:ext>
            </a:extLst>
          </a:blip>
          <a:srcRect l="35491" b="28601"/>
          <a:stretch/>
        </p:blipFill>
        <p:spPr>
          <a:xfrm flipH="1">
            <a:off x="9106993" y="143269"/>
            <a:ext cx="3106058" cy="4423093"/>
          </a:xfrm>
          <a:prstGeom prst="rect">
            <a:avLst/>
          </a:prstGeom>
          <a:effectLst>
            <a:outerShdw blurRad="152400" dist="50800" dir="5400000" sx="88000" sy="88000" algn="ctr" rotWithShape="0">
              <a:srgbClr val="000000">
                <a:alpha val="56000"/>
              </a:srgbClr>
            </a:outerShdw>
          </a:effectLst>
        </p:spPr>
      </p:pic>
    </p:spTree>
    <p:extLst>
      <p:ext uri="{BB962C8B-B14F-4D97-AF65-F5344CB8AC3E}">
        <p14:creationId xmlns:p14="http://schemas.microsoft.com/office/powerpoint/2010/main" val="40691698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1AE6-476A-55EB-3BA6-D6E873C66AD0}"/>
            </a:ext>
          </a:extLst>
        </p:cNvPr>
        <p:cNvGrpSpPr/>
        <p:nvPr/>
      </p:nvGrpSpPr>
      <p:grpSpPr>
        <a:xfrm>
          <a:off x="0" y="0"/>
          <a:ext cx="0" cy="0"/>
          <a:chOff x="0" y="0"/>
          <a:chExt cx="0" cy="0"/>
        </a:xfrm>
      </p:grpSpPr>
      <p:pic>
        <p:nvPicPr>
          <p:cNvPr id="10" name="Picture 41">
            <a:extLst>
              <a:ext uri="{FF2B5EF4-FFF2-40B4-BE49-F238E27FC236}">
                <a16:creationId xmlns:a16="http://schemas.microsoft.com/office/drawing/2014/main" id="{DA653125-0F2D-DF30-AA04-8E74B2AD6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08" y="2891072"/>
            <a:ext cx="964786" cy="178924"/>
          </a:xfrm>
          <a:prstGeom prst="rect">
            <a:avLst/>
          </a:prstGeom>
        </p:spPr>
      </p:pic>
      <p:sp>
        <p:nvSpPr>
          <p:cNvPr id="12" name="TextBox 52">
            <a:extLst>
              <a:ext uri="{FF2B5EF4-FFF2-40B4-BE49-F238E27FC236}">
                <a16:creationId xmlns:a16="http://schemas.microsoft.com/office/drawing/2014/main" id="{C145F878-A0F6-BDAC-CA78-BA0C7D36A66D}"/>
              </a:ext>
            </a:extLst>
          </p:cNvPr>
          <p:cNvSpPr txBox="1"/>
          <p:nvPr/>
        </p:nvSpPr>
        <p:spPr>
          <a:xfrm>
            <a:off x="2466478" y="3136285"/>
            <a:ext cx="679993"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Model S</a:t>
            </a:r>
          </a:p>
        </p:txBody>
      </p:sp>
      <p:grpSp>
        <p:nvGrpSpPr>
          <p:cNvPr id="15" name="Group 27">
            <a:extLst>
              <a:ext uri="{FF2B5EF4-FFF2-40B4-BE49-F238E27FC236}">
                <a16:creationId xmlns:a16="http://schemas.microsoft.com/office/drawing/2014/main" id="{E2F282A9-709E-B7B4-9FB9-5FEB31C24361}"/>
              </a:ext>
            </a:extLst>
          </p:cNvPr>
          <p:cNvGrpSpPr/>
          <p:nvPr/>
        </p:nvGrpSpPr>
        <p:grpSpPr>
          <a:xfrm>
            <a:off x="1873944" y="3350565"/>
            <a:ext cx="1857960" cy="253916"/>
            <a:chOff x="1993667" y="3349581"/>
            <a:chExt cx="1857960" cy="253916"/>
          </a:xfrm>
        </p:grpSpPr>
        <p:sp>
          <p:nvSpPr>
            <p:cNvPr id="16" name="TextBox 53">
              <a:extLst>
                <a:ext uri="{FF2B5EF4-FFF2-40B4-BE49-F238E27FC236}">
                  <a16:creationId xmlns:a16="http://schemas.microsoft.com/office/drawing/2014/main" id="{5370D1DA-AAFC-728B-4EED-3D03CED90B3D}"/>
                </a:ext>
              </a:extLst>
            </p:cNvPr>
            <p:cNvSpPr txBox="1"/>
            <p:nvPr/>
          </p:nvSpPr>
          <p:spPr>
            <a:xfrm>
              <a:off x="1993667" y="3349581"/>
              <a:ext cx="1322798" cy="253916"/>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Range starts from</a:t>
              </a:r>
            </a:p>
          </p:txBody>
        </p:sp>
        <p:sp>
          <p:nvSpPr>
            <p:cNvPr id="19" name="TextBox 54">
              <a:extLst>
                <a:ext uri="{FF2B5EF4-FFF2-40B4-BE49-F238E27FC236}">
                  <a16:creationId xmlns:a16="http://schemas.microsoft.com/office/drawing/2014/main" id="{DEAEC0C2-C502-FDE3-3022-D0D3C113446A}"/>
                </a:ext>
              </a:extLst>
            </p:cNvPr>
            <p:cNvSpPr txBox="1"/>
            <p:nvPr/>
          </p:nvSpPr>
          <p:spPr>
            <a:xfrm>
              <a:off x="3149191" y="3349581"/>
              <a:ext cx="702436"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$83,000</a:t>
              </a:r>
            </a:p>
          </p:txBody>
        </p:sp>
      </p:grpSp>
      <p:pic>
        <p:nvPicPr>
          <p:cNvPr id="20" name="Picture Placeholder 7" descr="A silver sports car&#10;&#10;Description automatically generated with low confidence">
            <a:extLst>
              <a:ext uri="{FF2B5EF4-FFF2-40B4-BE49-F238E27FC236}">
                <a16:creationId xmlns:a16="http://schemas.microsoft.com/office/drawing/2014/main" id="{8D7CF605-40E1-0D04-B26E-8EE9DD40307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32" t="2508" r="-932" b="2508"/>
          <a:stretch/>
        </p:blipFill>
        <p:spPr>
          <a:xfrm>
            <a:off x="1067302" y="1433192"/>
            <a:ext cx="3483770" cy="1401981"/>
          </a:xfrm>
        </p:spPr>
      </p:pic>
      <p:pic>
        <p:nvPicPr>
          <p:cNvPr id="21" name="Picture Placeholder 11" descr="A picture containing car, outdoor, transport, roof&#10;&#10;Description automatically generated">
            <a:extLst>
              <a:ext uri="{FF2B5EF4-FFF2-40B4-BE49-F238E27FC236}">
                <a16:creationId xmlns:a16="http://schemas.microsoft.com/office/drawing/2014/main" id="{2AAA848E-F458-48F7-03DD-FD9C0BD8B49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74" t="1320" r="-1474" b="1320"/>
          <a:stretch/>
        </p:blipFill>
        <p:spPr>
          <a:xfrm>
            <a:off x="7109414" y="1433192"/>
            <a:ext cx="3483770" cy="1401981"/>
          </a:xfrm>
          <a:custGeom>
            <a:avLst/>
            <a:gdLst>
              <a:gd name="connsiteX0" fmla="*/ 0 w 3483770"/>
              <a:gd name="connsiteY0" fmla="*/ 0 h 1401981"/>
              <a:gd name="connsiteX1" fmla="*/ 3483770 w 3483770"/>
              <a:gd name="connsiteY1" fmla="*/ 0 h 1401981"/>
              <a:gd name="connsiteX2" fmla="*/ 3483770 w 3483770"/>
              <a:gd name="connsiteY2" fmla="*/ 1401981 h 1401981"/>
              <a:gd name="connsiteX3" fmla="*/ 0 w 3483770"/>
              <a:gd name="connsiteY3" fmla="*/ 1401981 h 1401981"/>
            </a:gdLst>
            <a:ahLst/>
            <a:cxnLst>
              <a:cxn ang="0">
                <a:pos x="connsiteX0" y="connsiteY0"/>
              </a:cxn>
              <a:cxn ang="0">
                <a:pos x="connsiteX1" y="connsiteY1"/>
              </a:cxn>
              <a:cxn ang="0">
                <a:pos x="connsiteX2" y="connsiteY2"/>
              </a:cxn>
              <a:cxn ang="0">
                <a:pos x="connsiteX3" y="connsiteY3"/>
              </a:cxn>
            </a:cxnLst>
            <a:rect l="l" t="t" r="r" b="b"/>
            <a:pathLst>
              <a:path w="3483770" h="1401981">
                <a:moveTo>
                  <a:pt x="0" y="0"/>
                </a:moveTo>
                <a:lnTo>
                  <a:pt x="3483770" y="0"/>
                </a:lnTo>
                <a:lnTo>
                  <a:pt x="3483770" y="1401981"/>
                </a:lnTo>
                <a:lnTo>
                  <a:pt x="0" y="1401981"/>
                </a:lnTo>
                <a:close/>
              </a:path>
            </a:pathLst>
          </a:custGeom>
        </p:spPr>
      </p:pic>
      <p:pic>
        <p:nvPicPr>
          <p:cNvPr id="22" name="Picture Placeholder 15" descr="A picture containing car, transport, roof&#10;&#10;Description automatically generated">
            <a:extLst>
              <a:ext uri="{FF2B5EF4-FFF2-40B4-BE49-F238E27FC236}">
                <a16:creationId xmlns:a16="http://schemas.microsoft.com/office/drawing/2014/main" id="{0A34933F-8BBB-C9BC-1BF5-2D8DEA059FB3}"/>
              </a:ext>
            </a:extLst>
          </p:cNvPr>
          <p:cNvPicPr>
            <a:picLocks noChangeAspect="1"/>
          </p:cNvPicPr>
          <p:nvPr/>
        </p:nvPicPr>
        <p:blipFill>
          <a:blip r:embed="rId5" cstate="hqprint">
            <a:extLst>
              <a:ext uri="{28A0092B-C50C-407E-A947-70E740481C1C}">
                <a14:useLocalDpi xmlns:a14="http://schemas.microsoft.com/office/drawing/2010/main" val="0"/>
              </a:ext>
            </a:extLst>
          </a:blip>
          <a:srcRect t="2490" b="2490"/>
          <a:stretch>
            <a:fillRect/>
          </a:stretch>
        </p:blipFill>
        <p:spPr>
          <a:xfrm>
            <a:off x="1067302" y="4414223"/>
            <a:ext cx="3483770" cy="1401981"/>
          </a:xfrm>
          <a:custGeom>
            <a:avLst/>
            <a:gdLst>
              <a:gd name="connsiteX0" fmla="*/ 0 w 3483770"/>
              <a:gd name="connsiteY0" fmla="*/ 0 h 1401981"/>
              <a:gd name="connsiteX1" fmla="*/ 3483770 w 3483770"/>
              <a:gd name="connsiteY1" fmla="*/ 0 h 1401981"/>
              <a:gd name="connsiteX2" fmla="*/ 3483770 w 3483770"/>
              <a:gd name="connsiteY2" fmla="*/ 1401981 h 1401981"/>
              <a:gd name="connsiteX3" fmla="*/ 0 w 3483770"/>
              <a:gd name="connsiteY3" fmla="*/ 1401981 h 1401981"/>
            </a:gdLst>
            <a:ahLst/>
            <a:cxnLst>
              <a:cxn ang="0">
                <a:pos x="connsiteX0" y="connsiteY0"/>
              </a:cxn>
              <a:cxn ang="0">
                <a:pos x="connsiteX1" y="connsiteY1"/>
              </a:cxn>
              <a:cxn ang="0">
                <a:pos x="connsiteX2" y="connsiteY2"/>
              </a:cxn>
              <a:cxn ang="0">
                <a:pos x="connsiteX3" y="connsiteY3"/>
              </a:cxn>
            </a:cxnLst>
            <a:rect l="l" t="t" r="r" b="b"/>
            <a:pathLst>
              <a:path w="3483770" h="1401981">
                <a:moveTo>
                  <a:pt x="0" y="0"/>
                </a:moveTo>
                <a:lnTo>
                  <a:pt x="3483770" y="0"/>
                </a:lnTo>
                <a:lnTo>
                  <a:pt x="3483770" y="1401981"/>
                </a:lnTo>
                <a:lnTo>
                  <a:pt x="0" y="1401981"/>
                </a:lnTo>
                <a:close/>
              </a:path>
            </a:pathLst>
          </a:custGeom>
        </p:spPr>
      </p:pic>
      <p:pic>
        <p:nvPicPr>
          <p:cNvPr id="23" name="Picture Placeholder 22" descr="A picture containing car, road, outdoor, transport&#10;&#10;Description automatically generated">
            <a:extLst>
              <a:ext uri="{FF2B5EF4-FFF2-40B4-BE49-F238E27FC236}">
                <a16:creationId xmlns:a16="http://schemas.microsoft.com/office/drawing/2014/main" id="{24401CE6-4352-E014-AE3E-A4457069073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0" t="-4089" r="-120" b="-4089"/>
          <a:stretch/>
        </p:blipFill>
        <p:spPr>
          <a:xfrm>
            <a:off x="6901851" y="4414223"/>
            <a:ext cx="3897310" cy="1401981"/>
          </a:xfrm>
          <a:custGeom>
            <a:avLst/>
            <a:gdLst>
              <a:gd name="connsiteX0" fmla="*/ 0 w 3483770"/>
              <a:gd name="connsiteY0" fmla="*/ 0 h 1401981"/>
              <a:gd name="connsiteX1" fmla="*/ 3483770 w 3483770"/>
              <a:gd name="connsiteY1" fmla="*/ 0 h 1401981"/>
              <a:gd name="connsiteX2" fmla="*/ 3483770 w 3483770"/>
              <a:gd name="connsiteY2" fmla="*/ 1401981 h 1401981"/>
              <a:gd name="connsiteX3" fmla="*/ 0 w 3483770"/>
              <a:gd name="connsiteY3" fmla="*/ 1401981 h 1401981"/>
            </a:gdLst>
            <a:ahLst/>
            <a:cxnLst>
              <a:cxn ang="0">
                <a:pos x="connsiteX0" y="connsiteY0"/>
              </a:cxn>
              <a:cxn ang="0">
                <a:pos x="connsiteX1" y="connsiteY1"/>
              </a:cxn>
              <a:cxn ang="0">
                <a:pos x="connsiteX2" y="connsiteY2"/>
              </a:cxn>
              <a:cxn ang="0">
                <a:pos x="connsiteX3" y="connsiteY3"/>
              </a:cxn>
            </a:cxnLst>
            <a:rect l="l" t="t" r="r" b="b"/>
            <a:pathLst>
              <a:path w="3483770" h="1401981">
                <a:moveTo>
                  <a:pt x="0" y="0"/>
                </a:moveTo>
                <a:lnTo>
                  <a:pt x="3483770" y="0"/>
                </a:lnTo>
                <a:lnTo>
                  <a:pt x="3483770" y="1401981"/>
                </a:lnTo>
                <a:lnTo>
                  <a:pt x="0" y="1401981"/>
                </a:lnTo>
                <a:close/>
              </a:path>
            </a:pathLst>
          </a:custGeom>
        </p:spPr>
      </p:pic>
      <p:pic>
        <p:nvPicPr>
          <p:cNvPr id="24" name="Picture 44">
            <a:extLst>
              <a:ext uri="{FF2B5EF4-FFF2-40B4-BE49-F238E27FC236}">
                <a16:creationId xmlns:a16="http://schemas.microsoft.com/office/drawing/2014/main" id="{8FA2323A-C54B-69B2-C55A-5A0375633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386" y="2891072"/>
            <a:ext cx="964786" cy="178924"/>
          </a:xfrm>
          <a:prstGeom prst="rect">
            <a:avLst/>
          </a:prstGeom>
        </p:spPr>
      </p:pic>
      <p:sp>
        <p:nvSpPr>
          <p:cNvPr id="25" name="TextBox 45">
            <a:extLst>
              <a:ext uri="{FF2B5EF4-FFF2-40B4-BE49-F238E27FC236}">
                <a16:creationId xmlns:a16="http://schemas.microsoft.com/office/drawing/2014/main" id="{3476C2E1-EB7E-8E42-1249-F7D7448C3434}"/>
              </a:ext>
            </a:extLst>
          </p:cNvPr>
          <p:cNvSpPr txBox="1"/>
          <p:nvPr/>
        </p:nvSpPr>
        <p:spPr>
          <a:xfrm>
            <a:off x="8517256" y="3136285"/>
            <a:ext cx="679993"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Model 3</a:t>
            </a:r>
          </a:p>
        </p:txBody>
      </p:sp>
      <p:grpSp>
        <p:nvGrpSpPr>
          <p:cNvPr id="27" name="Group 47">
            <a:extLst>
              <a:ext uri="{FF2B5EF4-FFF2-40B4-BE49-F238E27FC236}">
                <a16:creationId xmlns:a16="http://schemas.microsoft.com/office/drawing/2014/main" id="{FF956B08-E0BD-7FFB-4968-B401C009CF42}"/>
              </a:ext>
            </a:extLst>
          </p:cNvPr>
          <p:cNvGrpSpPr/>
          <p:nvPr/>
        </p:nvGrpSpPr>
        <p:grpSpPr>
          <a:xfrm>
            <a:off x="7924722" y="3350565"/>
            <a:ext cx="1855556" cy="253916"/>
            <a:chOff x="1993667" y="3349581"/>
            <a:chExt cx="1855556" cy="253916"/>
          </a:xfrm>
        </p:grpSpPr>
        <p:sp>
          <p:nvSpPr>
            <p:cNvPr id="28" name="TextBox 49">
              <a:extLst>
                <a:ext uri="{FF2B5EF4-FFF2-40B4-BE49-F238E27FC236}">
                  <a16:creationId xmlns:a16="http://schemas.microsoft.com/office/drawing/2014/main" id="{279D0B9F-418E-80B4-6E19-12920C6F0ABB}"/>
                </a:ext>
              </a:extLst>
            </p:cNvPr>
            <p:cNvSpPr txBox="1"/>
            <p:nvPr/>
          </p:nvSpPr>
          <p:spPr>
            <a:xfrm>
              <a:off x="1993667" y="3349581"/>
              <a:ext cx="1322798" cy="253916"/>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Range starts from</a:t>
              </a:r>
            </a:p>
          </p:txBody>
        </p:sp>
        <p:sp>
          <p:nvSpPr>
            <p:cNvPr id="30" name="TextBox 51">
              <a:extLst>
                <a:ext uri="{FF2B5EF4-FFF2-40B4-BE49-F238E27FC236}">
                  <a16:creationId xmlns:a16="http://schemas.microsoft.com/office/drawing/2014/main" id="{527F410F-71A7-B9A8-2CB5-C5883A5A417B}"/>
                </a:ext>
              </a:extLst>
            </p:cNvPr>
            <p:cNvSpPr txBox="1"/>
            <p:nvPr/>
          </p:nvSpPr>
          <p:spPr>
            <a:xfrm>
              <a:off x="3151595" y="3349581"/>
              <a:ext cx="697628"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$37,000</a:t>
              </a:r>
            </a:p>
          </p:txBody>
        </p:sp>
      </p:grpSp>
      <p:pic>
        <p:nvPicPr>
          <p:cNvPr id="31" name="Picture 55">
            <a:extLst>
              <a:ext uri="{FF2B5EF4-FFF2-40B4-BE49-F238E27FC236}">
                <a16:creationId xmlns:a16="http://schemas.microsoft.com/office/drawing/2014/main" id="{D495A7ED-F9CA-71FC-3681-AB208B773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08" y="5802757"/>
            <a:ext cx="964786" cy="178924"/>
          </a:xfrm>
          <a:prstGeom prst="rect">
            <a:avLst/>
          </a:prstGeom>
        </p:spPr>
      </p:pic>
      <p:sp>
        <p:nvSpPr>
          <p:cNvPr id="32" name="TextBox 56">
            <a:extLst>
              <a:ext uri="{FF2B5EF4-FFF2-40B4-BE49-F238E27FC236}">
                <a16:creationId xmlns:a16="http://schemas.microsoft.com/office/drawing/2014/main" id="{F8AAC1FF-D7ED-D93D-46E7-915D15D02B9D}"/>
              </a:ext>
            </a:extLst>
          </p:cNvPr>
          <p:cNvSpPr txBox="1"/>
          <p:nvPr/>
        </p:nvSpPr>
        <p:spPr>
          <a:xfrm>
            <a:off x="2466478" y="6047970"/>
            <a:ext cx="679993"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Model X</a:t>
            </a:r>
          </a:p>
        </p:txBody>
      </p:sp>
      <p:grpSp>
        <p:nvGrpSpPr>
          <p:cNvPr id="33" name="Group 57">
            <a:extLst>
              <a:ext uri="{FF2B5EF4-FFF2-40B4-BE49-F238E27FC236}">
                <a16:creationId xmlns:a16="http://schemas.microsoft.com/office/drawing/2014/main" id="{EA89DF74-A951-1D2A-117F-6326ED580A7A}"/>
              </a:ext>
            </a:extLst>
          </p:cNvPr>
          <p:cNvGrpSpPr/>
          <p:nvPr/>
        </p:nvGrpSpPr>
        <p:grpSpPr>
          <a:xfrm>
            <a:off x="1873944" y="6262250"/>
            <a:ext cx="1858761" cy="253916"/>
            <a:chOff x="1993667" y="3349581"/>
            <a:chExt cx="1858761" cy="253916"/>
          </a:xfrm>
        </p:grpSpPr>
        <p:sp>
          <p:nvSpPr>
            <p:cNvPr id="34" name="TextBox 67">
              <a:extLst>
                <a:ext uri="{FF2B5EF4-FFF2-40B4-BE49-F238E27FC236}">
                  <a16:creationId xmlns:a16="http://schemas.microsoft.com/office/drawing/2014/main" id="{8FFACADE-E777-145F-F380-6ACECE0DC35B}"/>
                </a:ext>
              </a:extLst>
            </p:cNvPr>
            <p:cNvSpPr txBox="1"/>
            <p:nvPr/>
          </p:nvSpPr>
          <p:spPr>
            <a:xfrm>
              <a:off x="1993667" y="3349581"/>
              <a:ext cx="1322798" cy="253916"/>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Range starts from</a:t>
              </a:r>
            </a:p>
          </p:txBody>
        </p:sp>
        <p:sp>
          <p:nvSpPr>
            <p:cNvPr id="35" name="TextBox 68">
              <a:extLst>
                <a:ext uri="{FF2B5EF4-FFF2-40B4-BE49-F238E27FC236}">
                  <a16:creationId xmlns:a16="http://schemas.microsoft.com/office/drawing/2014/main" id="{9E48BC67-C270-6357-1497-977AAC4BF320}"/>
                </a:ext>
              </a:extLst>
            </p:cNvPr>
            <p:cNvSpPr txBox="1"/>
            <p:nvPr/>
          </p:nvSpPr>
          <p:spPr>
            <a:xfrm>
              <a:off x="3148389" y="3349581"/>
              <a:ext cx="704039"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$94,000</a:t>
              </a:r>
            </a:p>
          </p:txBody>
        </p:sp>
      </p:grpSp>
      <p:pic>
        <p:nvPicPr>
          <p:cNvPr id="36" name="Picture 69">
            <a:extLst>
              <a:ext uri="{FF2B5EF4-FFF2-40B4-BE49-F238E27FC236}">
                <a16:creationId xmlns:a16="http://schemas.microsoft.com/office/drawing/2014/main" id="{D27A5AB8-68C1-6A97-AE8A-1866239C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386" y="5802757"/>
            <a:ext cx="964786" cy="178924"/>
          </a:xfrm>
          <a:prstGeom prst="rect">
            <a:avLst/>
          </a:prstGeom>
        </p:spPr>
      </p:pic>
      <p:sp>
        <p:nvSpPr>
          <p:cNvPr id="37" name="TextBox 70">
            <a:extLst>
              <a:ext uri="{FF2B5EF4-FFF2-40B4-BE49-F238E27FC236}">
                <a16:creationId xmlns:a16="http://schemas.microsoft.com/office/drawing/2014/main" id="{E622D2CE-8343-92F1-8C31-08979FDEDB1E}"/>
              </a:ext>
            </a:extLst>
          </p:cNvPr>
          <p:cNvSpPr txBox="1"/>
          <p:nvPr/>
        </p:nvSpPr>
        <p:spPr>
          <a:xfrm>
            <a:off x="8517256" y="6047970"/>
            <a:ext cx="679993"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Model Y</a:t>
            </a:r>
          </a:p>
        </p:txBody>
      </p:sp>
      <p:grpSp>
        <p:nvGrpSpPr>
          <p:cNvPr id="38" name="Group 71">
            <a:extLst>
              <a:ext uri="{FF2B5EF4-FFF2-40B4-BE49-F238E27FC236}">
                <a16:creationId xmlns:a16="http://schemas.microsoft.com/office/drawing/2014/main" id="{CB5E0FAD-A654-7F3E-A6CF-8C5255D99606}"/>
              </a:ext>
            </a:extLst>
          </p:cNvPr>
          <p:cNvGrpSpPr/>
          <p:nvPr/>
        </p:nvGrpSpPr>
        <p:grpSpPr>
          <a:xfrm>
            <a:off x="7924722" y="6262250"/>
            <a:ext cx="1857159" cy="253916"/>
            <a:chOff x="1993667" y="3349581"/>
            <a:chExt cx="1857159" cy="253916"/>
          </a:xfrm>
        </p:grpSpPr>
        <p:sp>
          <p:nvSpPr>
            <p:cNvPr id="39" name="TextBox 72">
              <a:extLst>
                <a:ext uri="{FF2B5EF4-FFF2-40B4-BE49-F238E27FC236}">
                  <a16:creationId xmlns:a16="http://schemas.microsoft.com/office/drawing/2014/main" id="{65490B90-E3E2-500C-F066-A6949876E327}"/>
                </a:ext>
              </a:extLst>
            </p:cNvPr>
            <p:cNvSpPr txBox="1"/>
            <p:nvPr/>
          </p:nvSpPr>
          <p:spPr>
            <a:xfrm>
              <a:off x="1993667" y="3349581"/>
              <a:ext cx="1322798" cy="253916"/>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Range starts from</a:t>
              </a:r>
            </a:p>
          </p:txBody>
        </p:sp>
        <p:sp>
          <p:nvSpPr>
            <p:cNvPr id="40" name="TextBox 73">
              <a:extLst>
                <a:ext uri="{FF2B5EF4-FFF2-40B4-BE49-F238E27FC236}">
                  <a16:creationId xmlns:a16="http://schemas.microsoft.com/office/drawing/2014/main" id="{3F3D710C-DB5D-B8DA-27C6-5B03291F2D5C}"/>
                </a:ext>
              </a:extLst>
            </p:cNvPr>
            <p:cNvSpPr txBox="1"/>
            <p:nvPr/>
          </p:nvSpPr>
          <p:spPr>
            <a:xfrm>
              <a:off x="3149992" y="3349581"/>
              <a:ext cx="700834" cy="246221"/>
            </a:xfrm>
            <a:prstGeom prst="rect">
              <a:avLst/>
            </a:prstGeom>
            <a:noFill/>
          </p:spPr>
          <p:txBody>
            <a:bodyPr wrap="none" rtlCol="0">
              <a:spAutoFit/>
            </a:bodyPr>
            <a:lstStyle/>
            <a:p>
              <a:pPr algn="ctr"/>
              <a:r>
                <a:rPr lang="en-IN" sz="1000" dirty="0">
                  <a:latin typeface="Inter" panose="02000503000000020004" pitchFamily="50" charset="0"/>
                  <a:ea typeface="Inter" panose="02000503000000020004" pitchFamily="50" charset="0"/>
                  <a:cs typeface="Inter" panose="02000503000000020004" pitchFamily="50" charset="0"/>
                </a:rPr>
                <a:t>$50,000</a:t>
              </a:r>
            </a:p>
          </p:txBody>
        </p:sp>
      </p:grpSp>
      <p:sp>
        <p:nvSpPr>
          <p:cNvPr id="13" name="Google Shape;215;p33">
            <a:extLst>
              <a:ext uri="{FF2B5EF4-FFF2-40B4-BE49-F238E27FC236}">
                <a16:creationId xmlns:a16="http://schemas.microsoft.com/office/drawing/2014/main" id="{7D5EB27D-3361-4565-62AB-9D9708B7C8C5}"/>
              </a:ext>
            </a:extLst>
          </p:cNvPr>
          <p:cNvSpPr/>
          <p:nvPr/>
        </p:nvSpPr>
        <p:spPr>
          <a:xfrm rot="5400000">
            <a:off x="-779000"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9" name="Google Shape;215;p33">
            <a:extLst>
              <a:ext uri="{FF2B5EF4-FFF2-40B4-BE49-F238E27FC236}">
                <a16:creationId xmlns:a16="http://schemas.microsoft.com/office/drawing/2014/main" id="{EA999D94-C064-398E-8AA2-1026B8837FF7}"/>
              </a:ext>
            </a:extLst>
          </p:cNvPr>
          <p:cNvSpPr/>
          <p:nvPr/>
        </p:nvSpPr>
        <p:spPr>
          <a:xfrm rot="16200000" flipH="1">
            <a:off x="10864576" y="7345"/>
            <a:ext cx="1334769" cy="1320079"/>
          </a:xfrm>
          <a:prstGeom prst="rtTriangle">
            <a:avLst/>
          </a:prstGeom>
          <a:solidFill>
            <a:schemeClr val="bg1">
              <a:lumMod val="9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14" name="Rectángulo 13">
            <a:extLst>
              <a:ext uri="{FF2B5EF4-FFF2-40B4-BE49-F238E27FC236}">
                <a16:creationId xmlns:a16="http://schemas.microsoft.com/office/drawing/2014/main" id="{57900B97-6607-5257-40C5-5B660927701A}"/>
              </a:ext>
            </a:extLst>
          </p:cNvPr>
          <p:cNvSpPr/>
          <p:nvPr/>
        </p:nvSpPr>
        <p:spPr>
          <a:xfrm>
            <a:off x="0" y="672788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11" name="Imagen 10">
            <a:extLst>
              <a:ext uri="{FF2B5EF4-FFF2-40B4-BE49-F238E27FC236}">
                <a16:creationId xmlns:a16="http://schemas.microsoft.com/office/drawing/2014/main" id="{E898E473-D3BA-EC2B-AE9B-062B16DFD14D}"/>
              </a:ext>
            </a:extLst>
          </p:cNvPr>
          <p:cNvPicPr>
            <a:picLocks noChangeAspect="1"/>
          </p:cNvPicPr>
          <p:nvPr/>
        </p:nvPicPr>
        <p:blipFill>
          <a:blip r:embed="rId7">
            <a:extLst>
              <a:ext uri="{28A0092B-C50C-407E-A947-70E740481C1C}">
                <a14:useLocalDpi xmlns:a14="http://schemas.microsoft.com/office/drawing/2010/main" val="0"/>
              </a:ext>
            </a:extLst>
          </a:blip>
          <a:srcRect l="35491" b="28601"/>
          <a:stretch/>
        </p:blipFill>
        <p:spPr>
          <a:xfrm flipH="1">
            <a:off x="9106993" y="143269"/>
            <a:ext cx="3106058" cy="4423093"/>
          </a:xfrm>
          <a:prstGeom prst="rect">
            <a:avLst/>
          </a:prstGeom>
          <a:effectLst>
            <a:outerShdw blurRad="152400" dist="50800" dir="5400000" sx="88000" sy="88000" algn="ctr" rotWithShape="0">
              <a:srgbClr val="000000">
                <a:alpha val="56000"/>
              </a:srgbClr>
            </a:outerShdw>
          </a:effectLst>
        </p:spPr>
      </p:pic>
      <p:sp>
        <p:nvSpPr>
          <p:cNvPr id="42" name="Rectángulo: esquinas redondeadas 41">
            <a:extLst>
              <a:ext uri="{FF2B5EF4-FFF2-40B4-BE49-F238E27FC236}">
                <a16:creationId xmlns:a16="http://schemas.microsoft.com/office/drawing/2014/main" id="{284E3F5B-A28A-7800-3403-65EA4334FB85}"/>
              </a:ext>
            </a:extLst>
          </p:cNvPr>
          <p:cNvSpPr/>
          <p:nvPr/>
        </p:nvSpPr>
        <p:spPr>
          <a:xfrm>
            <a:off x="4601773" y="2842957"/>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43" name="Imagen 42">
            <a:extLst>
              <a:ext uri="{FF2B5EF4-FFF2-40B4-BE49-F238E27FC236}">
                <a16:creationId xmlns:a16="http://schemas.microsoft.com/office/drawing/2014/main" id="{E1832887-2039-FD4D-E611-FA4C3BB9393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t="85453"/>
          <a:stretch/>
        </p:blipFill>
        <p:spPr>
          <a:xfrm>
            <a:off x="3693051" y="3308280"/>
            <a:ext cx="4585833" cy="858293"/>
          </a:xfrm>
          <a:prstGeom prst="rect">
            <a:avLst/>
          </a:prstGeom>
        </p:spPr>
      </p:pic>
      <p:sp>
        <p:nvSpPr>
          <p:cNvPr id="44" name="TextBox 3">
            <a:extLst>
              <a:ext uri="{FF2B5EF4-FFF2-40B4-BE49-F238E27FC236}">
                <a16:creationId xmlns:a16="http://schemas.microsoft.com/office/drawing/2014/main" id="{C6B87C5F-2917-C5FF-CFF5-17A38D09A40D}"/>
              </a:ext>
            </a:extLst>
          </p:cNvPr>
          <p:cNvSpPr txBox="1"/>
          <p:nvPr/>
        </p:nvSpPr>
        <p:spPr>
          <a:xfrm>
            <a:off x="299314" y="109753"/>
            <a:ext cx="2729352" cy="1323439"/>
          </a:xfrm>
          <a:prstGeom prst="rect">
            <a:avLst/>
          </a:prstGeom>
          <a:noFill/>
        </p:spPr>
        <p:txBody>
          <a:bodyPr wrap="square" rtlCol="0">
            <a:spAutoFit/>
          </a:bodyPr>
          <a:lstStyle>
            <a:defPPr/>
          </a:lstStyle>
          <a:p>
            <a:r>
              <a:rPr lang="en-US" sz="4000" dirty="0">
                <a:latin typeface="Arimo Bold" panose="020B0704020202020204" pitchFamily="34" charset="0"/>
                <a:ea typeface="Arimo Bold" panose="020B0704020202020204" pitchFamily="34" charset="0"/>
                <a:cs typeface="Arimo Bold" panose="020B0704020202020204" pitchFamily="34" charset="0"/>
              </a:rPr>
              <a:t>Free Template</a:t>
            </a:r>
          </a:p>
        </p:txBody>
      </p:sp>
      <p:sp>
        <p:nvSpPr>
          <p:cNvPr id="45" name="Rectangle 4">
            <a:extLst>
              <a:ext uri="{FF2B5EF4-FFF2-40B4-BE49-F238E27FC236}">
                <a16:creationId xmlns:a16="http://schemas.microsoft.com/office/drawing/2014/main" id="{15736AC6-4864-8D38-8801-FD11E74034D9}"/>
              </a:ext>
            </a:extLst>
          </p:cNvPr>
          <p:cNvSpPr/>
          <p:nvPr/>
        </p:nvSpPr>
        <p:spPr>
          <a:xfrm>
            <a:off x="421991" y="758563"/>
            <a:ext cx="644526" cy="78068"/>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Tree>
    <p:extLst>
      <p:ext uri="{BB962C8B-B14F-4D97-AF65-F5344CB8AC3E}">
        <p14:creationId xmlns:p14="http://schemas.microsoft.com/office/powerpoint/2010/main" val="11185817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2">
            <a:extLst>
              <a:ext uri="{FF2B5EF4-FFF2-40B4-BE49-F238E27FC236}">
                <a16:creationId xmlns:a16="http://schemas.microsoft.com/office/drawing/2014/main" id="{D8512186-B4BB-6197-98BF-6AE56B72FB44}"/>
              </a:ext>
            </a:extLst>
          </p:cNvPr>
          <p:cNvSpPr/>
          <p:nvPr/>
        </p:nvSpPr>
        <p:spPr>
          <a:xfrm>
            <a:off x="7006733" y="0"/>
            <a:ext cx="288021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dirty="0"/>
          </a:p>
        </p:txBody>
      </p:sp>
      <p:sp>
        <p:nvSpPr>
          <p:cNvPr id="10" name="Rectangle 9">
            <a:extLst>
              <a:ext uri="{FF2B5EF4-FFF2-40B4-BE49-F238E27FC236}">
                <a16:creationId xmlns:a16="http://schemas.microsoft.com/office/drawing/2014/main" id="{283C55C6-58EC-A23F-BD4B-7C20A51A70B1}"/>
              </a:ext>
            </a:extLst>
          </p:cNvPr>
          <p:cNvSpPr/>
          <p:nvPr/>
        </p:nvSpPr>
        <p:spPr>
          <a:xfrm>
            <a:off x="785940" y="2980649"/>
            <a:ext cx="2938992" cy="67757"/>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grpSp>
        <p:nvGrpSpPr>
          <p:cNvPr id="16" name="Group 15">
            <a:extLst>
              <a:ext uri="{FF2B5EF4-FFF2-40B4-BE49-F238E27FC236}">
                <a16:creationId xmlns:a16="http://schemas.microsoft.com/office/drawing/2014/main" id="{3DCCBF32-A23A-C72F-C0E7-57DDD3172ABB}"/>
              </a:ext>
            </a:extLst>
          </p:cNvPr>
          <p:cNvGrpSpPr/>
          <p:nvPr/>
        </p:nvGrpSpPr>
        <p:grpSpPr>
          <a:xfrm>
            <a:off x="5536519" y="1742675"/>
            <a:ext cx="185799" cy="276999"/>
            <a:chOff x="3822019" y="1997868"/>
            <a:chExt cx="185799" cy="276999"/>
          </a:xfrm>
        </p:grpSpPr>
        <p:sp>
          <p:nvSpPr>
            <p:cNvPr id="14" name="Oval 13">
              <a:extLst>
                <a:ext uri="{FF2B5EF4-FFF2-40B4-BE49-F238E27FC236}">
                  <a16:creationId xmlns:a16="http://schemas.microsoft.com/office/drawing/2014/main" id="{BC9BBC97-6233-9144-97FC-264947D79D2C}"/>
                </a:ext>
              </a:extLst>
            </p:cNvPr>
            <p:cNvSpPr/>
            <p:nvPr/>
          </p:nvSpPr>
          <p:spPr>
            <a:xfrm>
              <a:off x="3822019" y="2046006"/>
              <a:ext cx="175962" cy="175962"/>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5" name="TextBox 14">
              <a:extLst>
                <a:ext uri="{FF2B5EF4-FFF2-40B4-BE49-F238E27FC236}">
                  <a16:creationId xmlns:a16="http://schemas.microsoft.com/office/drawing/2014/main" id="{487D8BD9-18AF-C8D1-50B7-E4BA389D99F4}"/>
                </a:ext>
              </a:extLst>
            </p:cNvPr>
            <p:cNvSpPr txBox="1"/>
            <p:nvPr/>
          </p:nvSpPr>
          <p:spPr>
            <a:xfrm>
              <a:off x="3831543" y="1997868"/>
              <a:ext cx="176275" cy="276999"/>
            </a:xfrm>
            <a:prstGeom prst="rect">
              <a:avLst/>
            </a:prstGeom>
            <a:noFill/>
          </p:spPr>
          <p:txBody>
            <a:bodyPr wrap="square" rtlCol="0">
              <a:spAutoFit/>
            </a:bodyPr>
            <a:lstStyle>
              <a:defPPr/>
            </a:lstStyle>
            <a:p>
              <a:pPr algn="ctr"/>
              <a:r>
                <a:rPr lang="en-US" sz="1200" b="1">
                  <a:solidFill>
                    <a:schemeClr val="bg1"/>
                  </a:solidFill>
                  <a:latin typeface="Arimo Bold" panose="020B0704020202020204" pitchFamily="34" charset="0"/>
                  <a:ea typeface="Arimo Bold" panose="020B0704020202020204" pitchFamily="34" charset="0"/>
                  <a:cs typeface="Arimo Bold" panose="020B0704020202020204" pitchFamily="34" charset="0"/>
                </a:rPr>
                <a:t>P</a:t>
              </a:r>
            </a:p>
          </p:txBody>
        </p:sp>
      </p:grpSp>
      <p:sp>
        <p:nvSpPr>
          <p:cNvPr id="29" name="TextBox 28">
            <a:extLst>
              <a:ext uri="{FF2B5EF4-FFF2-40B4-BE49-F238E27FC236}">
                <a16:creationId xmlns:a16="http://schemas.microsoft.com/office/drawing/2014/main" id="{14D0C324-CDFF-24A5-0B71-D5D8058C1F96}"/>
              </a:ext>
            </a:extLst>
          </p:cNvPr>
          <p:cNvSpPr txBox="1"/>
          <p:nvPr/>
        </p:nvSpPr>
        <p:spPr>
          <a:xfrm>
            <a:off x="512977" y="5873199"/>
            <a:ext cx="5383195" cy="400110"/>
          </a:xfrm>
          <a:prstGeom prst="rect">
            <a:avLst/>
          </a:prstGeom>
          <a:noFill/>
        </p:spPr>
        <p:txBody>
          <a:bodyPr wrap="square" rtlCol="0">
            <a:spAutoFit/>
          </a:bodyPr>
          <a:lstStyle>
            <a:defPPr/>
          </a:lstStyle>
          <a:p>
            <a:pPr algn="ctr"/>
            <a:r>
              <a:rPr lang="en-US" sz="2000" b="1" spc="200">
                <a:latin typeface="Arimo Bold" panose="020B0704020202020204" pitchFamily="34" charset="0"/>
                <a:ea typeface="Arimo Bold" panose="020B0704020202020204" pitchFamily="34" charset="0"/>
                <a:cs typeface="Arimo Bold" panose="020B0704020202020204" pitchFamily="34" charset="0"/>
              </a:rPr>
              <a:t>Lanzar monedas es de Buena suerte</a:t>
            </a:r>
          </a:p>
        </p:txBody>
      </p:sp>
      <p:sp>
        <p:nvSpPr>
          <p:cNvPr id="17" name="Rectángulo 16">
            <a:extLst>
              <a:ext uri="{FF2B5EF4-FFF2-40B4-BE49-F238E27FC236}">
                <a16:creationId xmlns:a16="http://schemas.microsoft.com/office/drawing/2014/main" id="{BFB31AF2-AAF4-4A2C-AB83-C53680DFEC57}"/>
              </a:ext>
            </a:extLst>
          </p:cNvPr>
          <p:cNvSpPr/>
          <p:nvPr/>
        </p:nvSpPr>
        <p:spPr>
          <a:xfrm>
            <a:off x="0" y="659040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25" name="TextBox 2">
            <a:extLst>
              <a:ext uri="{FF2B5EF4-FFF2-40B4-BE49-F238E27FC236}">
                <a16:creationId xmlns:a16="http://schemas.microsoft.com/office/drawing/2014/main" id="{F8635FF8-EA7E-4925-8CCF-D73582C443E4}"/>
              </a:ext>
            </a:extLst>
          </p:cNvPr>
          <p:cNvSpPr txBox="1"/>
          <p:nvPr/>
        </p:nvSpPr>
        <p:spPr>
          <a:xfrm>
            <a:off x="785939" y="3188651"/>
            <a:ext cx="2938993" cy="103336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30" name="TextBox 2">
            <a:extLst>
              <a:ext uri="{FF2B5EF4-FFF2-40B4-BE49-F238E27FC236}">
                <a16:creationId xmlns:a16="http://schemas.microsoft.com/office/drawing/2014/main" id="{A7A92676-9B9C-4060-9C61-B28A48A6859B}"/>
              </a:ext>
            </a:extLst>
          </p:cNvPr>
          <p:cNvSpPr txBox="1"/>
          <p:nvPr/>
        </p:nvSpPr>
        <p:spPr>
          <a:xfrm>
            <a:off x="785939" y="4434745"/>
            <a:ext cx="2605133" cy="122572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2" name="Google Shape;215;p33">
            <a:extLst>
              <a:ext uri="{FF2B5EF4-FFF2-40B4-BE49-F238E27FC236}">
                <a16:creationId xmlns:a16="http://schemas.microsoft.com/office/drawing/2014/main" id="{520A31DA-F3A1-0066-3E55-96ED36CD642B}"/>
              </a:ext>
            </a:extLst>
          </p:cNvPr>
          <p:cNvSpPr/>
          <p:nvPr/>
        </p:nvSpPr>
        <p:spPr>
          <a:xfrm rot="16200000" flipH="1">
            <a:off x="10864576" y="7345"/>
            <a:ext cx="1334769" cy="1320079"/>
          </a:xfrm>
          <a:prstGeom prst="rtTriangle">
            <a:avLst/>
          </a:prstGeom>
          <a:solidFill>
            <a:srgbClr val="F01D3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4" name="Google Shape;215;p33">
            <a:extLst>
              <a:ext uri="{FF2B5EF4-FFF2-40B4-BE49-F238E27FC236}">
                <a16:creationId xmlns:a16="http://schemas.microsoft.com/office/drawing/2014/main" id="{61175053-1D37-8B35-ED5E-E74C274CB1AA}"/>
              </a:ext>
            </a:extLst>
          </p:cNvPr>
          <p:cNvSpPr/>
          <p:nvPr/>
        </p:nvSpPr>
        <p:spPr>
          <a:xfrm rot="5400000">
            <a:off x="-779000"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pic>
        <p:nvPicPr>
          <p:cNvPr id="13" name="Marcador de posición de imagen 12">
            <a:extLst>
              <a:ext uri="{FF2B5EF4-FFF2-40B4-BE49-F238E27FC236}">
                <a16:creationId xmlns:a16="http://schemas.microsoft.com/office/drawing/2014/main" id="{52D7E62C-6002-F5FB-C20B-38538CDC009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09" r="509"/>
          <a:stretch>
            <a:fillRect/>
          </a:stretch>
        </p:blipFill>
        <p:spPr>
          <a:xfrm>
            <a:off x="3714597" y="1334769"/>
            <a:ext cx="7658689" cy="4338558"/>
          </a:xfrm>
        </p:spPr>
      </p:pic>
      <p:sp>
        <p:nvSpPr>
          <p:cNvPr id="12" name="Rectángulo 11">
            <a:extLst>
              <a:ext uri="{FF2B5EF4-FFF2-40B4-BE49-F238E27FC236}">
                <a16:creationId xmlns:a16="http://schemas.microsoft.com/office/drawing/2014/main" id="{10646DDC-3524-8F36-4786-3FDEC1068DF4}"/>
              </a:ext>
            </a:extLst>
          </p:cNvPr>
          <p:cNvSpPr/>
          <p:nvPr/>
        </p:nvSpPr>
        <p:spPr>
          <a:xfrm rot="18892936" flipH="1" flipV="1">
            <a:off x="10944589" y="5422974"/>
            <a:ext cx="1176972" cy="392530"/>
          </a:xfrm>
          <a:prstGeom prst="rect">
            <a:avLst/>
          </a:prstGeom>
          <a:solidFill>
            <a:schemeClr val="bg1"/>
          </a:solidFill>
          <a:ln>
            <a:noFill/>
          </a:ln>
          <a:effectLst>
            <a:outerShdw blurRad="3302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11" name="Rectángulo 10">
            <a:extLst>
              <a:ext uri="{FF2B5EF4-FFF2-40B4-BE49-F238E27FC236}">
                <a16:creationId xmlns:a16="http://schemas.microsoft.com/office/drawing/2014/main" id="{20F762EA-5506-044D-5F6C-B89D255CC306}"/>
              </a:ext>
            </a:extLst>
          </p:cNvPr>
          <p:cNvSpPr/>
          <p:nvPr/>
        </p:nvSpPr>
        <p:spPr>
          <a:xfrm rot="2031028" flipH="1">
            <a:off x="10757805" y="1239403"/>
            <a:ext cx="1176972" cy="392530"/>
          </a:xfrm>
          <a:prstGeom prst="rect">
            <a:avLst/>
          </a:prstGeom>
          <a:solidFill>
            <a:schemeClr val="bg1"/>
          </a:solidFill>
          <a:ln>
            <a:noFill/>
          </a:ln>
          <a:effectLst>
            <a:outerShdw blurRad="330200" dist="38100" dir="13500000" sx="97000" sy="97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grpSp>
        <p:nvGrpSpPr>
          <p:cNvPr id="18" name="Grupo 17">
            <a:extLst>
              <a:ext uri="{FF2B5EF4-FFF2-40B4-BE49-F238E27FC236}">
                <a16:creationId xmlns:a16="http://schemas.microsoft.com/office/drawing/2014/main" id="{C8DB3491-13C4-935B-40FB-3CED065CEEA7}"/>
              </a:ext>
            </a:extLst>
          </p:cNvPr>
          <p:cNvGrpSpPr/>
          <p:nvPr/>
        </p:nvGrpSpPr>
        <p:grpSpPr>
          <a:xfrm>
            <a:off x="674772" y="385540"/>
            <a:ext cx="3678309" cy="1262457"/>
            <a:chOff x="417441" y="1066800"/>
            <a:chExt cx="4585833" cy="2120313"/>
          </a:xfrm>
        </p:grpSpPr>
        <p:sp>
          <p:nvSpPr>
            <p:cNvPr id="19" name="Rectángulo: esquinas redondeadas 18">
              <a:extLst>
                <a:ext uri="{FF2B5EF4-FFF2-40B4-BE49-F238E27FC236}">
                  <a16:creationId xmlns:a16="http://schemas.microsoft.com/office/drawing/2014/main" id="{1F2F0AAE-3663-3AD4-4DDB-BE4215B26126}"/>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20" name="Imagen 19">
              <a:extLst>
                <a:ext uri="{FF2B5EF4-FFF2-40B4-BE49-F238E27FC236}">
                  <a16:creationId xmlns:a16="http://schemas.microsoft.com/office/drawing/2014/main" id="{04B491FF-AE56-D6E4-787F-E59B7D679B0F}"/>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grpSp>
      <p:pic>
        <p:nvPicPr>
          <p:cNvPr id="21" name="Imagen 20">
            <a:extLst>
              <a:ext uri="{FF2B5EF4-FFF2-40B4-BE49-F238E27FC236}">
                <a16:creationId xmlns:a16="http://schemas.microsoft.com/office/drawing/2014/main" id="{439F9802-6D9E-6561-CCCD-D53C53F0671D}"/>
              </a:ext>
            </a:extLst>
          </p:cNvPr>
          <p:cNvPicPr>
            <a:picLocks noChangeAspect="1"/>
          </p:cNvPicPr>
          <p:nvPr/>
        </p:nvPicPr>
        <p:blipFill>
          <a:blip r:embed="rId6" cstate="hqprint">
            <a:extLst>
              <a:ext uri="{28A0092B-C50C-407E-A947-70E740481C1C}">
                <a14:useLocalDpi xmlns:a14="http://schemas.microsoft.com/office/drawing/2010/main" val="0"/>
              </a:ext>
            </a:extLst>
          </a:blip>
          <a:srcRect l="-2039" b="28601"/>
          <a:stretch/>
        </p:blipFill>
        <p:spPr>
          <a:xfrm flipH="1">
            <a:off x="1142740" y="1252426"/>
            <a:ext cx="2501048" cy="2251622"/>
          </a:xfrm>
          <a:prstGeom prst="rect">
            <a:avLst/>
          </a:prstGeom>
          <a:effectLst>
            <a:outerShdw blurRad="152400" dist="50800" dir="5400000" sx="88000" sy="88000" algn="ctr" rotWithShape="0">
              <a:srgbClr val="000000">
                <a:alpha val="56000"/>
              </a:srgbClr>
            </a:outerShdw>
          </a:effectLst>
        </p:spPr>
      </p:pic>
    </p:spTree>
    <p:extLst>
      <p:ext uri="{BB962C8B-B14F-4D97-AF65-F5344CB8AC3E}">
        <p14:creationId xmlns:p14="http://schemas.microsoft.com/office/powerpoint/2010/main" val="12422910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E560B93E-BCE3-D0B0-B892-14ABA6EF66C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3" r="163"/>
          <a:stretch>
            <a:fillRect/>
          </a:stretch>
        </p:blipFill>
        <p:spPr/>
      </p:pic>
      <p:sp>
        <p:nvSpPr>
          <p:cNvPr id="23" name="Google Shape;215;p33">
            <a:extLst>
              <a:ext uri="{FF2B5EF4-FFF2-40B4-BE49-F238E27FC236}">
                <a16:creationId xmlns:a16="http://schemas.microsoft.com/office/drawing/2014/main" id="{C172E705-3CF6-43DE-927B-325C9A696264}"/>
              </a:ext>
            </a:extLst>
          </p:cNvPr>
          <p:cNvSpPr/>
          <p:nvPr/>
        </p:nvSpPr>
        <p:spPr>
          <a:xfrm rot="5400000">
            <a:off x="-779000" y="779000"/>
            <a:ext cx="3643600" cy="2085600"/>
          </a:xfrm>
          <a:prstGeom prst="rtTriangle">
            <a:avLst/>
          </a:prstGeom>
          <a:solidFill>
            <a:srgbClr val="F01D3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17" name="Rectángulo 16">
            <a:extLst>
              <a:ext uri="{FF2B5EF4-FFF2-40B4-BE49-F238E27FC236}">
                <a16:creationId xmlns:a16="http://schemas.microsoft.com/office/drawing/2014/main" id="{4374367E-AFE7-4307-92C3-AFFE1B368A29}"/>
              </a:ext>
            </a:extLst>
          </p:cNvPr>
          <p:cNvSpPr/>
          <p:nvPr/>
        </p:nvSpPr>
        <p:spPr>
          <a:xfrm>
            <a:off x="225911" y="139849"/>
            <a:ext cx="11747350" cy="6583680"/>
          </a:xfrm>
          <a:prstGeom prst="rect">
            <a:avLst/>
          </a:prstGeom>
          <a:solidFill>
            <a:schemeClr val="accent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grpSp>
        <p:nvGrpSpPr>
          <p:cNvPr id="21" name="Group 20">
            <a:extLst>
              <a:ext uri="{FF2B5EF4-FFF2-40B4-BE49-F238E27FC236}">
                <a16:creationId xmlns:a16="http://schemas.microsoft.com/office/drawing/2014/main" id="{EE157893-310E-3CEC-64DF-BB771D06C7B4}"/>
              </a:ext>
            </a:extLst>
          </p:cNvPr>
          <p:cNvGrpSpPr/>
          <p:nvPr/>
        </p:nvGrpSpPr>
        <p:grpSpPr>
          <a:xfrm>
            <a:off x="664721" y="694810"/>
            <a:ext cx="6776639" cy="5963878"/>
            <a:chOff x="3895507" y="542410"/>
            <a:chExt cx="6776639" cy="5963878"/>
          </a:xfrm>
        </p:grpSpPr>
        <p:sp>
          <p:nvSpPr>
            <p:cNvPr id="9" name="TextBox 8">
              <a:extLst>
                <a:ext uri="{FF2B5EF4-FFF2-40B4-BE49-F238E27FC236}">
                  <a16:creationId xmlns:a16="http://schemas.microsoft.com/office/drawing/2014/main" id="{054414DD-D57B-5949-280B-8C74D2ACD768}"/>
                </a:ext>
              </a:extLst>
            </p:cNvPr>
            <p:cNvSpPr txBox="1"/>
            <p:nvPr/>
          </p:nvSpPr>
          <p:spPr>
            <a:xfrm>
              <a:off x="3895507" y="4644240"/>
              <a:ext cx="6776639" cy="1862048"/>
            </a:xfrm>
            <a:prstGeom prst="rect">
              <a:avLst/>
            </a:prstGeom>
            <a:noFill/>
          </p:spPr>
          <p:txBody>
            <a:bodyPr wrap="square" rtlCol="0">
              <a:spAutoFit/>
            </a:bodyPr>
            <a:lstStyle>
              <a:defPPr/>
            </a:lstStyle>
            <a:p>
              <a:r>
                <a:rPr lang="en-US" sz="11500" b="1" dirty="0">
                  <a:solidFill>
                    <a:schemeClr val="bg1"/>
                  </a:solidFill>
                  <a:latin typeface="Abril Fatface" panose="02000503000000020003" pitchFamily="2" charset="0"/>
                  <a:ea typeface="Arimo Bold" panose="020B0704020202020204" pitchFamily="34" charset="0"/>
                  <a:cs typeface="Arimo Bold" panose="020B0704020202020204" pitchFamily="34" charset="0"/>
                </a:rPr>
                <a:t>Customs</a:t>
              </a:r>
            </a:p>
          </p:txBody>
        </p:sp>
        <p:sp>
          <p:nvSpPr>
            <p:cNvPr id="10" name="Rectangle 9">
              <a:extLst>
                <a:ext uri="{FF2B5EF4-FFF2-40B4-BE49-F238E27FC236}">
                  <a16:creationId xmlns:a16="http://schemas.microsoft.com/office/drawing/2014/main" id="{B4B8810C-A979-6793-428A-EA3ADBA05188}"/>
                </a:ext>
              </a:extLst>
            </p:cNvPr>
            <p:cNvSpPr/>
            <p:nvPr/>
          </p:nvSpPr>
          <p:spPr>
            <a:xfrm>
              <a:off x="3997543" y="542410"/>
              <a:ext cx="2773148" cy="78068"/>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solidFill>
                  <a:schemeClr val="bg1"/>
                </a:solidFill>
              </a:endParaRPr>
            </a:p>
          </p:txBody>
        </p:sp>
      </p:grpSp>
      <p:sp>
        <p:nvSpPr>
          <p:cNvPr id="28" name="TextBox 2">
            <a:extLst>
              <a:ext uri="{FF2B5EF4-FFF2-40B4-BE49-F238E27FC236}">
                <a16:creationId xmlns:a16="http://schemas.microsoft.com/office/drawing/2014/main" id="{E246FCD7-E5A6-4FCA-B18C-40705B8E13DC}"/>
              </a:ext>
            </a:extLst>
          </p:cNvPr>
          <p:cNvSpPr txBox="1"/>
          <p:nvPr/>
        </p:nvSpPr>
        <p:spPr>
          <a:xfrm>
            <a:off x="766757" y="945460"/>
            <a:ext cx="2938993" cy="1033360"/>
          </a:xfrm>
          <a:prstGeom prst="rect">
            <a:avLst/>
          </a:prstGeom>
          <a:noFill/>
        </p:spPr>
        <p:txBody>
          <a:bodyPr wrap="square" rtlCol="0">
            <a:spAutoFit/>
          </a:bodyPr>
          <a:lstStyle>
            <a:defPPr/>
          </a:lstStyle>
          <a:p>
            <a:pPr>
              <a:lnSpc>
                <a:spcPts val="1500"/>
              </a:lnSpc>
            </a:pPr>
            <a:r>
              <a:rPr lang="en-US" sz="1000" b="0" i="0">
                <a:solidFill>
                  <a:schemeClr val="bg1"/>
                </a:solidFill>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solidFill>
                  <a:schemeClr val="bg1"/>
                </a:solidFill>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9" name="TextBox 2">
            <a:extLst>
              <a:ext uri="{FF2B5EF4-FFF2-40B4-BE49-F238E27FC236}">
                <a16:creationId xmlns:a16="http://schemas.microsoft.com/office/drawing/2014/main" id="{A331B14F-F95B-4E1E-9E60-05C55AACE250}"/>
              </a:ext>
            </a:extLst>
          </p:cNvPr>
          <p:cNvSpPr txBox="1"/>
          <p:nvPr/>
        </p:nvSpPr>
        <p:spPr>
          <a:xfrm>
            <a:off x="766757" y="2191554"/>
            <a:ext cx="2938993" cy="1033360"/>
          </a:xfrm>
          <a:prstGeom prst="rect">
            <a:avLst/>
          </a:prstGeom>
          <a:noFill/>
        </p:spPr>
        <p:txBody>
          <a:bodyPr wrap="square" rtlCol="0">
            <a:spAutoFit/>
          </a:bodyPr>
          <a:lstStyle>
            <a:defPPr/>
          </a:lstStyle>
          <a:p>
            <a:pPr>
              <a:lnSpc>
                <a:spcPts val="1500"/>
              </a:lnSpc>
            </a:pPr>
            <a:r>
              <a:rPr lang="en-US" sz="1000" b="0" i="0">
                <a:solidFill>
                  <a:schemeClr val="bg1"/>
                </a:solidFill>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solidFill>
                  <a:schemeClr val="bg1"/>
                </a:solidFill>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Google Shape;215;p33">
            <a:extLst>
              <a:ext uri="{FF2B5EF4-FFF2-40B4-BE49-F238E27FC236}">
                <a16:creationId xmlns:a16="http://schemas.microsoft.com/office/drawing/2014/main" id="{42215EC8-E09A-AA4F-D8AF-7BB328226FDF}"/>
              </a:ext>
            </a:extLst>
          </p:cNvPr>
          <p:cNvSpPr/>
          <p:nvPr/>
        </p:nvSpPr>
        <p:spPr>
          <a:xfrm rot="16200000" flipH="1">
            <a:off x="10864576" y="7345"/>
            <a:ext cx="1334769" cy="1320079"/>
          </a:xfrm>
          <a:prstGeom prst="rtTriangle">
            <a:avLst/>
          </a:prstGeom>
          <a:solidFill>
            <a:srgbClr val="F01D3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pic>
        <p:nvPicPr>
          <p:cNvPr id="12" name="Imagen 11">
            <a:extLst>
              <a:ext uri="{FF2B5EF4-FFF2-40B4-BE49-F238E27FC236}">
                <a16:creationId xmlns:a16="http://schemas.microsoft.com/office/drawing/2014/main" id="{7202F058-EAD4-3165-6759-1A928769C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565" y="912727"/>
            <a:ext cx="8239452" cy="4986053"/>
          </a:xfrm>
          <a:prstGeom prst="rect">
            <a:avLst/>
          </a:prstGeom>
        </p:spPr>
      </p:pic>
      <p:pic>
        <p:nvPicPr>
          <p:cNvPr id="13" name="Imagen 12">
            <a:extLst>
              <a:ext uri="{FF2B5EF4-FFF2-40B4-BE49-F238E27FC236}">
                <a16:creationId xmlns:a16="http://schemas.microsoft.com/office/drawing/2014/main" id="{BB92D859-D0C7-E455-7BF6-BFADCF6F63D9}"/>
              </a:ext>
            </a:extLst>
          </p:cNvPr>
          <p:cNvPicPr>
            <a:picLocks noChangeAspect="1"/>
          </p:cNvPicPr>
          <p:nvPr/>
        </p:nvPicPr>
        <p:blipFill>
          <a:blip r:embed="rId5" cstate="hqprint">
            <a:biLevel thresh="25000"/>
            <a:extLst>
              <a:ext uri="{28A0092B-C50C-407E-A947-70E740481C1C}">
                <a14:useLocalDpi xmlns:a14="http://schemas.microsoft.com/office/drawing/2010/main" val="0"/>
              </a:ext>
            </a:extLst>
          </a:blip>
          <a:srcRect t="85453"/>
          <a:stretch/>
        </p:blipFill>
        <p:spPr>
          <a:xfrm>
            <a:off x="664721" y="4294828"/>
            <a:ext cx="3041029" cy="501812"/>
          </a:xfrm>
          <a:prstGeom prst="rect">
            <a:avLst/>
          </a:prstGeom>
        </p:spPr>
      </p:pic>
      <p:sp>
        <p:nvSpPr>
          <p:cNvPr id="14" name="Rectángulo 13">
            <a:extLst>
              <a:ext uri="{FF2B5EF4-FFF2-40B4-BE49-F238E27FC236}">
                <a16:creationId xmlns:a16="http://schemas.microsoft.com/office/drawing/2014/main" id="{48AE7E52-4238-C58B-2A63-CD48E11850BC}"/>
              </a:ext>
            </a:extLst>
          </p:cNvPr>
          <p:cNvSpPr/>
          <p:nvPr/>
        </p:nvSpPr>
        <p:spPr>
          <a:xfrm>
            <a:off x="0" y="672375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Tree>
    <p:extLst>
      <p:ext uri="{BB962C8B-B14F-4D97-AF65-F5344CB8AC3E}">
        <p14:creationId xmlns:p14="http://schemas.microsoft.com/office/powerpoint/2010/main" val="38400227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Marcador de posición de imagen 38">
            <a:extLst>
              <a:ext uri="{FF2B5EF4-FFF2-40B4-BE49-F238E27FC236}">
                <a16:creationId xmlns:a16="http://schemas.microsoft.com/office/drawing/2014/main" id="{F84B1434-51EB-595A-BD7C-855C3C959F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956" b="27956"/>
          <a:stretch>
            <a:fillRect/>
          </a:stretch>
        </p:blipFill>
        <p:spPr/>
      </p:pic>
      <p:sp>
        <p:nvSpPr>
          <p:cNvPr id="7" name="Oval 1045">
            <a:extLst>
              <a:ext uri="{FF2B5EF4-FFF2-40B4-BE49-F238E27FC236}">
                <a16:creationId xmlns:a16="http://schemas.microsoft.com/office/drawing/2014/main" id="{D7AE02AA-7C72-145F-37AF-F9642D7989A4}"/>
              </a:ext>
            </a:extLst>
          </p:cNvPr>
          <p:cNvSpPr/>
          <p:nvPr/>
        </p:nvSpPr>
        <p:spPr>
          <a:xfrm>
            <a:off x="1317028" y="3770272"/>
            <a:ext cx="1130637" cy="11306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tx1">
              <a:lumMod val="85000"/>
              <a:lumOff val="15000"/>
            </a:schemeClr>
          </a:solidFill>
          <a:ln cap="flat">
            <a:noFill/>
            <a:prstDash val="solid"/>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sp>
        <p:nvSpPr>
          <p:cNvPr id="8" name="Oval 1046">
            <a:extLst>
              <a:ext uri="{FF2B5EF4-FFF2-40B4-BE49-F238E27FC236}">
                <a16:creationId xmlns:a16="http://schemas.microsoft.com/office/drawing/2014/main" id="{6A1DC025-797A-00A4-BD8F-009B3D9A1417}"/>
              </a:ext>
            </a:extLst>
          </p:cNvPr>
          <p:cNvSpPr/>
          <p:nvPr/>
        </p:nvSpPr>
        <p:spPr>
          <a:xfrm>
            <a:off x="3423851" y="4139159"/>
            <a:ext cx="1130637" cy="11306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01D33"/>
          </a:solidFill>
          <a:ln cap="flat">
            <a:noFill/>
            <a:prstDash val="solid"/>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sp>
        <p:nvSpPr>
          <p:cNvPr id="9" name="Oval 1047">
            <a:extLst>
              <a:ext uri="{FF2B5EF4-FFF2-40B4-BE49-F238E27FC236}">
                <a16:creationId xmlns:a16="http://schemas.microsoft.com/office/drawing/2014/main" id="{B2C09FBA-7F9F-5C68-DB1D-CFE3514B2C7F}"/>
              </a:ext>
            </a:extLst>
          </p:cNvPr>
          <p:cNvSpPr/>
          <p:nvPr/>
        </p:nvSpPr>
        <p:spPr>
          <a:xfrm>
            <a:off x="5530684" y="4318921"/>
            <a:ext cx="1130637" cy="11306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tx1">
              <a:lumMod val="85000"/>
              <a:lumOff val="15000"/>
            </a:schemeClr>
          </a:solidFill>
          <a:ln cap="flat">
            <a:noFill/>
            <a:prstDash val="solid"/>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sp>
        <p:nvSpPr>
          <p:cNvPr id="10" name="Oval 1048">
            <a:extLst>
              <a:ext uri="{FF2B5EF4-FFF2-40B4-BE49-F238E27FC236}">
                <a16:creationId xmlns:a16="http://schemas.microsoft.com/office/drawing/2014/main" id="{3B009868-07A0-28CE-7DD0-8536298B0815}"/>
              </a:ext>
            </a:extLst>
          </p:cNvPr>
          <p:cNvSpPr/>
          <p:nvPr/>
        </p:nvSpPr>
        <p:spPr>
          <a:xfrm>
            <a:off x="7637507" y="4139159"/>
            <a:ext cx="1130637" cy="11306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01D33"/>
          </a:solidFill>
          <a:ln cap="flat">
            <a:noFill/>
            <a:prstDash val="solid"/>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sp>
        <p:nvSpPr>
          <p:cNvPr id="11" name="Oval 1049">
            <a:extLst>
              <a:ext uri="{FF2B5EF4-FFF2-40B4-BE49-F238E27FC236}">
                <a16:creationId xmlns:a16="http://schemas.microsoft.com/office/drawing/2014/main" id="{D1AC0C3B-64D7-87F4-4316-A35CDC7B0C2F}"/>
              </a:ext>
            </a:extLst>
          </p:cNvPr>
          <p:cNvSpPr/>
          <p:nvPr/>
        </p:nvSpPr>
        <p:spPr>
          <a:xfrm>
            <a:off x="9744340" y="3770272"/>
            <a:ext cx="1130637" cy="11306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tx1">
              <a:lumMod val="85000"/>
              <a:lumOff val="15000"/>
            </a:schemeClr>
          </a:solidFill>
          <a:ln cap="flat">
            <a:noFill/>
            <a:prstDash val="solid"/>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grpSp>
        <p:nvGrpSpPr>
          <p:cNvPr id="12" name="Group 1050">
            <a:extLst>
              <a:ext uri="{FF2B5EF4-FFF2-40B4-BE49-F238E27FC236}">
                <a16:creationId xmlns:a16="http://schemas.microsoft.com/office/drawing/2014/main" id="{F05C2451-3775-61F8-A99E-1AD4F53F5088}"/>
              </a:ext>
            </a:extLst>
          </p:cNvPr>
          <p:cNvGrpSpPr/>
          <p:nvPr/>
        </p:nvGrpSpPr>
        <p:grpSpPr>
          <a:xfrm>
            <a:off x="1705237" y="4094280"/>
            <a:ext cx="440960" cy="439141"/>
            <a:chOff x="1705237" y="3979980"/>
            <a:chExt cx="440960" cy="439141"/>
          </a:xfrm>
        </p:grpSpPr>
        <p:sp>
          <p:nvSpPr>
            <p:cNvPr id="13" name="Freeform 393">
              <a:extLst>
                <a:ext uri="{FF2B5EF4-FFF2-40B4-BE49-F238E27FC236}">
                  <a16:creationId xmlns:a16="http://schemas.microsoft.com/office/drawing/2014/main" id="{F7671769-29D8-310D-C83E-5E6042453B5F}"/>
                </a:ext>
              </a:extLst>
            </p:cNvPr>
            <p:cNvSpPr/>
            <p:nvPr/>
          </p:nvSpPr>
          <p:spPr>
            <a:xfrm>
              <a:off x="1865586" y="3979980"/>
              <a:ext cx="280611" cy="280611"/>
            </a:xfrm>
            <a:custGeom>
              <a:avLst/>
              <a:gdLst>
                <a:gd name="f0" fmla="val 10800000"/>
                <a:gd name="f1" fmla="val 5400000"/>
                <a:gd name="f2" fmla="val 180"/>
                <a:gd name="f3" fmla="val w"/>
                <a:gd name="f4" fmla="val h"/>
                <a:gd name="f5" fmla="val 0"/>
                <a:gd name="f6" fmla="val 2146"/>
                <a:gd name="f7" fmla="val 1605"/>
                <a:gd name="f8" fmla="val 1621"/>
                <a:gd name="f9" fmla="val 2"/>
                <a:gd name="f10" fmla="val 1638"/>
                <a:gd name="f11" fmla="val 7"/>
                <a:gd name="f12" fmla="val 1652"/>
                <a:gd name="f13" fmla="val 17"/>
                <a:gd name="f14" fmla="val 1664"/>
                <a:gd name="f15" fmla="val 30"/>
                <a:gd name="f16" fmla="val 1673"/>
                <a:gd name="f17" fmla="val 46"/>
                <a:gd name="f18" fmla="val 1790"/>
                <a:gd name="f19" fmla="val 356"/>
                <a:gd name="f20" fmla="val 2100"/>
                <a:gd name="f21" fmla="val 473"/>
                <a:gd name="f22" fmla="val 2116"/>
                <a:gd name="f23" fmla="val 483"/>
                <a:gd name="f24" fmla="val 2129"/>
                <a:gd name="f25" fmla="val 495"/>
                <a:gd name="f26" fmla="val 2139"/>
                <a:gd name="f27" fmla="val 509"/>
                <a:gd name="f28" fmla="val 2145"/>
                <a:gd name="f29" fmla="val 526"/>
                <a:gd name="f30" fmla="val 543"/>
                <a:gd name="f31" fmla="val 2144"/>
                <a:gd name="f32" fmla="val 561"/>
                <a:gd name="f33" fmla="val 2138"/>
                <a:gd name="f34" fmla="val 577"/>
                <a:gd name="f35" fmla="val 2126"/>
                <a:gd name="f36" fmla="val 593"/>
                <a:gd name="f37" fmla="val 1714"/>
                <a:gd name="f38" fmla="val 1004"/>
                <a:gd name="f39" fmla="val 1698"/>
                <a:gd name="f40" fmla="val 1014"/>
                <a:gd name="f41" fmla="val 1681"/>
                <a:gd name="f42" fmla="val 1022"/>
                <a:gd name="f43" fmla="val 1663"/>
                <a:gd name="f44" fmla="val 1023"/>
                <a:gd name="f45" fmla="val 1645"/>
                <a:gd name="f46" fmla="val 1019"/>
                <a:gd name="f47" fmla="val 1342"/>
                <a:gd name="f48" fmla="val 905"/>
                <a:gd name="f49" fmla="val 118"/>
                <a:gd name="f50" fmla="val 2125"/>
                <a:gd name="f51" fmla="val 103"/>
                <a:gd name="f52" fmla="val 2137"/>
                <a:gd name="f53" fmla="val 86"/>
                <a:gd name="f54" fmla="val 69"/>
                <a:gd name="f55" fmla="val 50"/>
                <a:gd name="f56" fmla="val 2143"/>
                <a:gd name="f57" fmla="val 34"/>
                <a:gd name="f58" fmla="val 20"/>
                <a:gd name="f59" fmla="val 2124"/>
                <a:gd name="f60" fmla="val 8"/>
                <a:gd name="f61" fmla="val 2110"/>
                <a:gd name="f62" fmla="val 2094"/>
                <a:gd name="f63" fmla="val 2076"/>
                <a:gd name="f64" fmla="val 2059"/>
                <a:gd name="f65" fmla="val 2042"/>
                <a:gd name="f66" fmla="val 2027"/>
                <a:gd name="f67" fmla="val 1239"/>
                <a:gd name="f68" fmla="val 808"/>
                <a:gd name="f69" fmla="val 1127"/>
                <a:gd name="f70" fmla="val 507"/>
                <a:gd name="f71" fmla="val 1122"/>
                <a:gd name="f72" fmla="val 491"/>
                <a:gd name="f73" fmla="val 474"/>
                <a:gd name="f74" fmla="val 1126"/>
                <a:gd name="f75" fmla="val 459"/>
                <a:gd name="f76" fmla="val 1133"/>
                <a:gd name="f77" fmla="val 445"/>
                <a:gd name="f78" fmla="val 1143"/>
                <a:gd name="f79" fmla="val 432"/>
                <a:gd name="f80" fmla="val 1557"/>
                <a:gd name="f81" fmla="val 22"/>
                <a:gd name="f82" fmla="val 1571"/>
                <a:gd name="f83" fmla="val 9"/>
                <a:gd name="f84" fmla="val 1587"/>
                <a:gd name="f85" fmla="val 3"/>
                <a:gd name="f86" fmla="+- 0 0 -90"/>
                <a:gd name="f87" fmla="*/ f3 1 2146"/>
                <a:gd name="f88" fmla="*/ f4 1 2146"/>
                <a:gd name="f89" fmla="val f5"/>
                <a:gd name="f90" fmla="val f6"/>
                <a:gd name="f91" fmla="*/ f86 f0 1"/>
                <a:gd name="f92" fmla="+- f90 0 f89"/>
                <a:gd name="f93" fmla="*/ f91 1 f2"/>
                <a:gd name="f94" fmla="*/ f92 1 2146"/>
                <a:gd name="f95" fmla="*/ 1605 f92 1"/>
                <a:gd name="f96" fmla="*/ 0 f92 1"/>
                <a:gd name="f97" fmla="*/ 1621 f92 1"/>
                <a:gd name="f98" fmla="*/ 2 f92 1"/>
                <a:gd name="f99" fmla="*/ 1638 f92 1"/>
                <a:gd name="f100" fmla="*/ 7 f92 1"/>
                <a:gd name="f101" fmla="*/ 1652 f92 1"/>
                <a:gd name="f102" fmla="*/ 17 f92 1"/>
                <a:gd name="f103" fmla="*/ 1664 f92 1"/>
                <a:gd name="f104" fmla="*/ 30 f92 1"/>
                <a:gd name="f105" fmla="*/ 1673 f92 1"/>
                <a:gd name="f106" fmla="*/ 46 f92 1"/>
                <a:gd name="f107" fmla="*/ 1790 f92 1"/>
                <a:gd name="f108" fmla="*/ 356 f92 1"/>
                <a:gd name="f109" fmla="*/ 2100 f92 1"/>
                <a:gd name="f110" fmla="*/ 473 f92 1"/>
                <a:gd name="f111" fmla="*/ 2116 f92 1"/>
                <a:gd name="f112" fmla="*/ 483 f92 1"/>
                <a:gd name="f113" fmla="*/ 2129 f92 1"/>
                <a:gd name="f114" fmla="*/ 495 f92 1"/>
                <a:gd name="f115" fmla="*/ 2139 f92 1"/>
                <a:gd name="f116" fmla="*/ 509 f92 1"/>
                <a:gd name="f117" fmla="*/ 2145 f92 1"/>
                <a:gd name="f118" fmla="*/ 526 f92 1"/>
                <a:gd name="f119" fmla="*/ 2146 f92 1"/>
                <a:gd name="f120" fmla="*/ 543 f92 1"/>
                <a:gd name="f121" fmla="*/ 2144 f92 1"/>
                <a:gd name="f122" fmla="*/ 561 f92 1"/>
                <a:gd name="f123" fmla="*/ 2138 f92 1"/>
                <a:gd name="f124" fmla="*/ 577 f92 1"/>
                <a:gd name="f125" fmla="*/ 2126 f92 1"/>
                <a:gd name="f126" fmla="*/ 593 f92 1"/>
                <a:gd name="f127" fmla="*/ 1714 f92 1"/>
                <a:gd name="f128" fmla="*/ 1004 f92 1"/>
                <a:gd name="f129" fmla="*/ 1698 f92 1"/>
                <a:gd name="f130" fmla="*/ 1014 f92 1"/>
                <a:gd name="f131" fmla="*/ 1681 f92 1"/>
                <a:gd name="f132" fmla="*/ 1022 f92 1"/>
                <a:gd name="f133" fmla="*/ 1663 f92 1"/>
                <a:gd name="f134" fmla="*/ 1023 f92 1"/>
                <a:gd name="f135" fmla="*/ 1645 f92 1"/>
                <a:gd name="f136" fmla="*/ 1019 f92 1"/>
                <a:gd name="f137" fmla="*/ 1342 f92 1"/>
                <a:gd name="f138" fmla="*/ 905 f92 1"/>
                <a:gd name="f139" fmla="*/ 118 f92 1"/>
                <a:gd name="f140" fmla="*/ 2125 f92 1"/>
                <a:gd name="f141" fmla="*/ 103 f92 1"/>
                <a:gd name="f142" fmla="*/ 2137 f92 1"/>
                <a:gd name="f143" fmla="*/ 86 f92 1"/>
                <a:gd name="f144" fmla="*/ 69 f92 1"/>
                <a:gd name="f145" fmla="*/ 50 f92 1"/>
                <a:gd name="f146" fmla="*/ 2143 f92 1"/>
                <a:gd name="f147" fmla="*/ 34 f92 1"/>
                <a:gd name="f148" fmla="*/ 20 f92 1"/>
                <a:gd name="f149" fmla="*/ 2124 f92 1"/>
                <a:gd name="f150" fmla="*/ 8 f92 1"/>
                <a:gd name="f151" fmla="*/ 2110 f92 1"/>
                <a:gd name="f152" fmla="*/ 2094 f92 1"/>
                <a:gd name="f153" fmla="*/ 2076 f92 1"/>
                <a:gd name="f154" fmla="*/ 2059 f92 1"/>
                <a:gd name="f155" fmla="*/ 2042 f92 1"/>
                <a:gd name="f156" fmla="*/ 2027 f92 1"/>
                <a:gd name="f157" fmla="*/ 1239 f92 1"/>
                <a:gd name="f158" fmla="*/ 808 f92 1"/>
                <a:gd name="f159" fmla="*/ 1127 f92 1"/>
                <a:gd name="f160" fmla="*/ 507 f92 1"/>
                <a:gd name="f161" fmla="*/ 1122 f92 1"/>
                <a:gd name="f162" fmla="*/ 491 f92 1"/>
                <a:gd name="f163" fmla="*/ 474 f92 1"/>
                <a:gd name="f164" fmla="*/ 1126 f92 1"/>
                <a:gd name="f165" fmla="*/ 459 f92 1"/>
                <a:gd name="f166" fmla="*/ 1133 f92 1"/>
                <a:gd name="f167" fmla="*/ 445 f92 1"/>
                <a:gd name="f168" fmla="*/ 1143 f92 1"/>
                <a:gd name="f169" fmla="*/ 432 f92 1"/>
                <a:gd name="f170" fmla="*/ 1557 f92 1"/>
                <a:gd name="f171" fmla="*/ 22 f92 1"/>
                <a:gd name="f172" fmla="*/ 1571 f92 1"/>
                <a:gd name="f173" fmla="*/ 9 f92 1"/>
                <a:gd name="f174" fmla="*/ 1587 f92 1"/>
                <a:gd name="f175" fmla="*/ 3 f92 1"/>
                <a:gd name="f176" fmla="+- f93 0 f1"/>
                <a:gd name="f177" fmla="*/ f95 1 2146"/>
                <a:gd name="f178" fmla="*/ f96 1 2146"/>
                <a:gd name="f179" fmla="*/ f97 1 2146"/>
                <a:gd name="f180" fmla="*/ f98 1 2146"/>
                <a:gd name="f181" fmla="*/ f99 1 2146"/>
                <a:gd name="f182" fmla="*/ f100 1 2146"/>
                <a:gd name="f183" fmla="*/ f101 1 2146"/>
                <a:gd name="f184" fmla="*/ f102 1 2146"/>
                <a:gd name="f185" fmla="*/ f103 1 2146"/>
                <a:gd name="f186" fmla="*/ f104 1 2146"/>
                <a:gd name="f187" fmla="*/ f105 1 2146"/>
                <a:gd name="f188" fmla="*/ f106 1 2146"/>
                <a:gd name="f189" fmla="*/ f107 1 2146"/>
                <a:gd name="f190" fmla="*/ f108 1 2146"/>
                <a:gd name="f191" fmla="*/ f109 1 2146"/>
                <a:gd name="f192" fmla="*/ f110 1 2146"/>
                <a:gd name="f193" fmla="*/ f111 1 2146"/>
                <a:gd name="f194" fmla="*/ f112 1 2146"/>
                <a:gd name="f195" fmla="*/ f113 1 2146"/>
                <a:gd name="f196" fmla="*/ f114 1 2146"/>
                <a:gd name="f197" fmla="*/ f115 1 2146"/>
                <a:gd name="f198" fmla="*/ f116 1 2146"/>
                <a:gd name="f199" fmla="*/ f117 1 2146"/>
                <a:gd name="f200" fmla="*/ f118 1 2146"/>
                <a:gd name="f201" fmla="*/ f119 1 2146"/>
                <a:gd name="f202" fmla="*/ f120 1 2146"/>
                <a:gd name="f203" fmla="*/ f121 1 2146"/>
                <a:gd name="f204" fmla="*/ f122 1 2146"/>
                <a:gd name="f205" fmla="*/ f123 1 2146"/>
                <a:gd name="f206" fmla="*/ f124 1 2146"/>
                <a:gd name="f207" fmla="*/ f125 1 2146"/>
                <a:gd name="f208" fmla="*/ f126 1 2146"/>
                <a:gd name="f209" fmla="*/ f127 1 2146"/>
                <a:gd name="f210" fmla="*/ f128 1 2146"/>
                <a:gd name="f211" fmla="*/ f129 1 2146"/>
                <a:gd name="f212" fmla="*/ f130 1 2146"/>
                <a:gd name="f213" fmla="*/ f131 1 2146"/>
                <a:gd name="f214" fmla="*/ f132 1 2146"/>
                <a:gd name="f215" fmla="*/ f133 1 2146"/>
                <a:gd name="f216" fmla="*/ f134 1 2146"/>
                <a:gd name="f217" fmla="*/ f135 1 2146"/>
                <a:gd name="f218" fmla="*/ f136 1 2146"/>
                <a:gd name="f219" fmla="*/ f137 1 2146"/>
                <a:gd name="f220" fmla="*/ f138 1 2146"/>
                <a:gd name="f221" fmla="*/ f139 1 2146"/>
                <a:gd name="f222" fmla="*/ f140 1 2146"/>
                <a:gd name="f223" fmla="*/ f141 1 2146"/>
                <a:gd name="f224" fmla="*/ f142 1 2146"/>
                <a:gd name="f225" fmla="*/ f143 1 2146"/>
                <a:gd name="f226" fmla="*/ f144 1 2146"/>
                <a:gd name="f227" fmla="*/ f145 1 2146"/>
                <a:gd name="f228" fmla="*/ f146 1 2146"/>
                <a:gd name="f229" fmla="*/ f147 1 2146"/>
                <a:gd name="f230" fmla="*/ f148 1 2146"/>
                <a:gd name="f231" fmla="*/ f149 1 2146"/>
                <a:gd name="f232" fmla="*/ f150 1 2146"/>
                <a:gd name="f233" fmla="*/ f151 1 2146"/>
                <a:gd name="f234" fmla="*/ f152 1 2146"/>
                <a:gd name="f235" fmla="*/ f153 1 2146"/>
                <a:gd name="f236" fmla="*/ f154 1 2146"/>
                <a:gd name="f237" fmla="*/ f155 1 2146"/>
                <a:gd name="f238" fmla="*/ f156 1 2146"/>
                <a:gd name="f239" fmla="*/ f157 1 2146"/>
                <a:gd name="f240" fmla="*/ f158 1 2146"/>
                <a:gd name="f241" fmla="*/ f159 1 2146"/>
                <a:gd name="f242" fmla="*/ f160 1 2146"/>
                <a:gd name="f243" fmla="*/ f161 1 2146"/>
                <a:gd name="f244" fmla="*/ f162 1 2146"/>
                <a:gd name="f245" fmla="*/ f163 1 2146"/>
                <a:gd name="f246" fmla="*/ f164 1 2146"/>
                <a:gd name="f247" fmla="*/ f165 1 2146"/>
                <a:gd name="f248" fmla="*/ f166 1 2146"/>
                <a:gd name="f249" fmla="*/ f167 1 2146"/>
                <a:gd name="f250" fmla="*/ f168 1 2146"/>
                <a:gd name="f251" fmla="*/ f169 1 2146"/>
                <a:gd name="f252" fmla="*/ f170 1 2146"/>
                <a:gd name="f253" fmla="*/ f171 1 2146"/>
                <a:gd name="f254" fmla="*/ f172 1 2146"/>
                <a:gd name="f255" fmla="*/ f173 1 2146"/>
                <a:gd name="f256" fmla="*/ f174 1 2146"/>
                <a:gd name="f257" fmla="*/ f175 1 2146"/>
                <a:gd name="f258" fmla="*/ 0 1 f94"/>
                <a:gd name="f259" fmla="*/ f90 1 f94"/>
                <a:gd name="f260" fmla="*/ f177 1 f94"/>
                <a:gd name="f261" fmla="*/ f178 1 f94"/>
                <a:gd name="f262" fmla="*/ f179 1 f94"/>
                <a:gd name="f263" fmla="*/ f180 1 f94"/>
                <a:gd name="f264" fmla="*/ f181 1 f94"/>
                <a:gd name="f265" fmla="*/ f182 1 f94"/>
                <a:gd name="f266" fmla="*/ f183 1 f94"/>
                <a:gd name="f267" fmla="*/ f184 1 f94"/>
                <a:gd name="f268" fmla="*/ f185 1 f94"/>
                <a:gd name="f269" fmla="*/ f186 1 f94"/>
                <a:gd name="f270" fmla="*/ f187 1 f94"/>
                <a:gd name="f271" fmla="*/ f188 1 f94"/>
                <a:gd name="f272" fmla="*/ f189 1 f94"/>
                <a:gd name="f273" fmla="*/ f190 1 f94"/>
                <a:gd name="f274" fmla="*/ f191 1 f94"/>
                <a:gd name="f275" fmla="*/ f192 1 f94"/>
                <a:gd name="f276" fmla="*/ f193 1 f94"/>
                <a:gd name="f277" fmla="*/ f194 1 f94"/>
                <a:gd name="f278" fmla="*/ f195 1 f94"/>
                <a:gd name="f279" fmla="*/ f196 1 f94"/>
                <a:gd name="f280" fmla="*/ f197 1 f94"/>
                <a:gd name="f281" fmla="*/ f198 1 f94"/>
                <a:gd name="f282" fmla="*/ f199 1 f94"/>
                <a:gd name="f283" fmla="*/ f200 1 f94"/>
                <a:gd name="f284" fmla="*/ f201 1 f94"/>
                <a:gd name="f285" fmla="*/ f202 1 f94"/>
                <a:gd name="f286" fmla="*/ f203 1 f94"/>
                <a:gd name="f287" fmla="*/ f204 1 f94"/>
                <a:gd name="f288" fmla="*/ f205 1 f94"/>
                <a:gd name="f289" fmla="*/ f206 1 f94"/>
                <a:gd name="f290" fmla="*/ f207 1 f94"/>
                <a:gd name="f291" fmla="*/ f208 1 f94"/>
                <a:gd name="f292" fmla="*/ f209 1 f94"/>
                <a:gd name="f293" fmla="*/ f210 1 f94"/>
                <a:gd name="f294" fmla="*/ f211 1 f94"/>
                <a:gd name="f295" fmla="*/ f212 1 f94"/>
                <a:gd name="f296" fmla="*/ f213 1 f94"/>
                <a:gd name="f297" fmla="*/ f214 1 f94"/>
                <a:gd name="f298" fmla="*/ f215 1 f94"/>
                <a:gd name="f299" fmla="*/ f216 1 f94"/>
                <a:gd name="f300" fmla="*/ f217 1 f94"/>
                <a:gd name="f301" fmla="*/ f218 1 f94"/>
                <a:gd name="f302" fmla="*/ f219 1 f94"/>
                <a:gd name="f303" fmla="*/ f220 1 f94"/>
                <a:gd name="f304" fmla="*/ f221 1 f94"/>
                <a:gd name="f305" fmla="*/ f222 1 f94"/>
                <a:gd name="f306" fmla="*/ f223 1 f94"/>
                <a:gd name="f307" fmla="*/ f224 1 f94"/>
                <a:gd name="f308" fmla="*/ f225 1 f94"/>
                <a:gd name="f309" fmla="*/ f226 1 f94"/>
                <a:gd name="f310" fmla="*/ f227 1 f94"/>
                <a:gd name="f311" fmla="*/ f228 1 f94"/>
                <a:gd name="f312" fmla="*/ f229 1 f94"/>
                <a:gd name="f313" fmla="*/ f230 1 f94"/>
                <a:gd name="f314" fmla="*/ f231 1 f94"/>
                <a:gd name="f315" fmla="*/ f232 1 f94"/>
                <a:gd name="f316" fmla="*/ f233 1 f94"/>
                <a:gd name="f317" fmla="*/ f234 1 f94"/>
                <a:gd name="f318" fmla="*/ f235 1 f94"/>
                <a:gd name="f319" fmla="*/ f236 1 f94"/>
                <a:gd name="f320" fmla="*/ f237 1 f94"/>
                <a:gd name="f321" fmla="*/ f238 1 f94"/>
                <a:gd name="f322" fmla="*/ f239 1 f94"/>
                <a:gd name="f323" fmla="*/ f240 1 f94"/>
                <a:gd name="f324" fmla="*/ f241 1 f94"/>
                <a:gd name="f325" fmla="*/ f242 1 f94"/>
                <a:gd name="f326" fmla="*/ f243 1 f94"/>
                <a:gd name="f327" fmla="*/ f244 1 f94"/>
                <a:gd name="f328" fmla="*/ f245 1 f94"/>
                <a:gd name="f329" fmla="*/ f246 1 f94"/>
                <a:gd name="f330" fmla="*/ f247 1 f94"/>
                <a:gd name="f331" fmla="*/ f248 1 f94"/>
                <a:gd name="f332" fmla="*/ f249 1 f94"/>
                <a:gd name="f333" fmla="*/ f250 1 f94"/>
                <a:gd name="f334" fmla="*/ f251 1 f94"/>
                <a:gd name="f335" fmla="*/ f252 1 f94"/>
                <a:gd name="f336" fmla="*/ f253 1 f94"/>
                <a:gd name="f337" fmla="*/ f254 1 f94"/>
                <a:gd name="f338" fmla="*/ f255 1 f94"/>
                <a:gd name="f339" fmla="*/ f256 1 f94"/>
                <a:gd name="f340" fmla="*/ f257 1 f94"/>
                <a:gd name="f341" fmla="*/ f258 f87 1"/>
                <a:gd name="f342" fmla="*/ f259 f87 1"/>
                <a:gd name="f343" fmla="*/ f259 f88 1"/>
                <a:gd name="f344" fmla="*/ f258 f88 1"/>
                <a:gd name="f345" fmla="*/ f260 f87 1"/>
                <a:gd name="f346" fmla="*/ f261 f88 1"/>
                <a:gd name="f347" fmla="*/ f262 f87 1"/>
                <a:gd name="f348" fmla="*/ f263 f88 1"/>
                <a:gd name="f349" fmla="*/ f264 f87 1"/>
                <a:gd name="f350" fmla="*/ f265 f88 1"/>
                <a:gd name="f351" fmla="*/ f266 f87 1"/>
                <a:gd name="f352" fmla="*/ f267 f88 1"/>
                <a:gd name="f353" fmla="*/ f268 f87 1"/>
                <a:gd name="f354" fmla="*/ f269 f88 1"/>
                <a:gd name="f355" fmla="*/ f270 f87 1"/>
                <a:gd name="f356" fmla="*/ f271 f88 1"/>
                <a:gd name="f357" fmla="*/ f272 f87 1"/>
                <a:gd name="f358" fmla="*/ f273 f88 1"/>
                <a:gd name="f359" fmla="*/ f274 f87 1"/>
                <a:gd name="f360" fmla="*/ f275 f88 1"/>
                <a:gd name="f361" fmla="*/ f276 f87 1"/>
                <a:gd name="f362" fmla="*/ f277 f88 1"/>
                <a:gd name="f363" fmla="*/ f278 f87 1"/>
                <a:gd name="f364" fmla="*/ f279 f88 1"/>
                <a:gd name="f365" fmla="*/ f280 f87 1"/>
                <a:gd name="f366" fmla="*/ f281 f88 1"/>
                <a:gd name="f367" fmla="*/ f282 f87 1"/>
                <a:gd name="f368" fmla="*/ f283 f88 1"/>
                <a:gd name="f369" fmla="*/ f284 f87 1"/>
                <a:gd name="f370" fmla="*/ f285 f88 1"/>
                <a:gd name="f371" fmla="*/ f286 f87 1"/>
                <a:gd name="f372" fmla="*/ f287 f88 1"/>
                <a:gd name="f373" fmla="*/ f288 f87 1"/>
                <a:gd name="f374" fmla="*/ f289 f88 1"/>
                <a:gd name="f375" fmla="*/ f290 f87 1"/>
                <a:gd name="f376" fmla="*/ f291 f88 1"/>
                <a:gd name="f377" fmla="*/ f292 f87 1"/>
                <a:gd name="f378" fmla="*/ f293 f88 1"/>
                <a:gd name="f379" fmla="*/ f294 f87 1"/>
                <a:gd name="f380" fmla="*/ f295 f88 1"/>
                <a:gd name="f381" fmla="*/ f296 f87 1"/>
                <a:gd name="f382" fmla="*/ f297 f88 1"/>
                <a:gd name="f383" fmla="*/ f298 f87 1"/>
                <a:gd name="f384" fmla="*/ f299 f88 1"/>
                <a:gd name="f385" fmla="*/ f300 f87 1"/>
                <a:gd name="f386" fmla="*/ f301 f88 1"/>
                <a:gd name="f387" fmla="*/ f302 f87 1"/>
                <a:gd name="f388" fmla="*/ f303 f88 1"/>
                <a:gd name="f389" fmla="*/ f304 f87 1"/>
                <a:gd name="f390" fmla="*/ f305 f88 1"/>
                <a:gd name="f391" fmla="*/ f306 f87 1"/>
                <a:gd name="f392" fmla="*/ f307 f88 1"/>
                <a:gd name="f393" fmla="*/ f308 f87 1"/>
                <a:gd name="f394" fmla="*/ f286 f88 1"/>
                <a:gd name="f395" fmla="*/ f309 f87 1"/>
                <a:gd name="f396" fmla="*/ f284 f88 1"/>
                <a:gd name="f397" fmla="*/ f310 f87 1"/>
                <a:gd name="f398" fmla="*/ f311 f88 1"/>
                <a:gd name="f399" fmla="*/ f312 f87 1"/>
                <a:gd name="f400" fmla="*/ f313 f87 1"/>
                <a:gd name="f401" fmla="*/ f314 f88 1"/>
                <a:gd name="f402" fmla="*/ f315 f87 1"/>
                <a:gd name="f403" fmla="*/ f316 f88 1"/>
                <a:gd name="f404" fmla="*/ f263 f87 1"/>
                <a:gd name="f405" fmla="*/ f317 f88 1"/>
                <a:gd name="f406" fmla="*/ f261 f87 1"/>
                <a:gd name="f407" fmla="*/ f318 f88 1"/>
                <a:gd name="f408" fmla="*/ f319 f88 1"/>
                <a:gd name="f409" fmla="*/ f320 f88 1"/>
                <a:gd name="f410" fmla="*/ f321 f88 1"/>
                <a:gd name="f411" fmla="*/ f322 f87 1"/>
                <a:gd name="f412" fmla="*/ f323 f88 1"/>
                <a:gd name="f413" fmla="*/ f324 f87 1"/>
                <a:gd name="f414" fmla="*/ f325 f88 1"/>
                <a:gd name="f415" fmla="*/ f326 f87 1"/>
                <a:gd name="f416" fmla="*/ f327 f88 1"/>
                <a:gd name="f417" fmla="*/ f328 f88 1"/>
                <a:gd name="f418" fmla="*/ f329 f87 1"/>
                <a:gd name="f419" fmla="*/ f330 f88 1"/>
                <a:gd name="f420" fmla="*/ f331 f87 1"/>
                <a:gd name="f421" fmla="*/ f332 f88 1"/>
                <a:gd name="f422" fmla="*/ f333 f87 1"/>
                <a:gd name="f423" fmla="*/ f334 f88 1"/>
                <a:gd name="f424" fmla="*/ f335 f87 1"/>
                <a:gd name="f425" fmla="*/ f336 f88 1"/>
                <a:gd name="f426" fmla="*/ f337 f87 1"/>
                <a:gd name="f427" fmla="*/ f338 f88 1"/>
                <a:gd name="f428" fmla="*/ f339 f87 1"/>
                <a:gd name="f429" fmla="*/ f340 f88 1"/>
              </a:gdLst>
              <a:ahLst/>
              <a:cxnLst>
                <a:cxn ang="3cd4">
                  <a:pos x="hc" y="t"/>
                </a:cxn>
                <a:cxn ang="0">
                  <a:pos x="r" y="vc"/>
                </a:cxn>
                <a:cxn ang="cd4">
                  <a:pos x="hc" y="b"/>
                </a:cxn>
                <a:cxn ang="cd2">
                  <a:pos x="l" y="vc"/>
                </a:cxn>
                <a:cxn ang="f176">
                  <a:pos x="f345" y="f346"/>
                </a:cxn>
                <a:cxn ang="f176">
                  <a:pos x="f347" y="f348"/>
                </a:cxn>
                <a:cxn ang="f176">
                  <a:pos x="f349" y="f350"/>
                </a:cxn>
                <a:cxn ang="f176">
                  <a:pos x="f351" y="f352"/>
                </a:cxn>
                <a:cxn ang="f176">
                  <a:pos x="f353" y="f354"/>
                </a:cxn>
                <a:cxn ang="f176">
                  <a:pos x="f355" y="f356"/>
                </a:cxn>
                <a:cxn ang="f176">
                  <a:pos x="f357" y="f358"/>
                </a:cxn>
                <a:cxn ang="f176">
                  <a:pos x="f359" y="f360"/>
                </a:cxn>
                <a:cxn ang="f176">
                  <a:pos x="f361" y="f362"/>
                </a:cxn>
                <a:cxn ang="f176">
                  <a:pos x="f363" y="f364"/>
                </a:cxn>
                <a:cxn ang="f176">
                  <a:pos x="f365" y="f366"/>
                </a:cxn>
                <a:cxn ang="f176">
                  <a:pos x="f367" y="f368"/>
                </a:cxn>
                <a:cxn ang="f176">
                  <a:pos x="f369" y="f370"/>
                </a:cxn>
                <a:cxn ang="f176">
                  <a:pos x="f371" y="f372"/>
                </a:cxn>
                <a:cxn ang="f176">
                  <a:pos x="f373" y="f374"/>
                </a:cxn>
                <a:cxn ang="f176">
                  <a:pos x="f375" y="f376"/>
                </a:cxn>
                <a:cxn ang="f176">
                  <a:pos x="f377" y="f378"/>
                </a:cxn>
                <a:cxn ang="f176">
                  <a:pos x="f379" y="f380"/>
                </a:cxn>
                <a:cxn ang="f176">
                  <a:pos x="f381" y="f382"/>
                </a:cxn>
                <a:cxn ang="f176">
                  <a:pos x="f383" y="f384"/>
                </a:cxn>
                <a:cxn ang="f176">
                  <a:pos x="f385" y="f386"/>
                </a:cxn>
                <a:cxn ang="f176">
                  <a:pos x="f387" y="f388"/>
                </a:cxn>
                <a:cxn ang="f176">
                  <a:pos x="f389" y="f390"/>
                </a:cxn>
                <a:cxn ang="f176">
                  <a:pos x="f391" y="f392"/>
                </a:cxn>
                <a:cxn ang="f176">
                  <a:pos x="f393" y="f394"/>
                </a:cxn>
                <a:cxn ang="f176">
                  <a:pos x="f395" y="f396"/>
                </a:cxn>
                <a:cxn ang="f176">
                  <a:pos x="f397" y="f398"/>
                </a:cxn>
                <a:cxn ang="f176">
                  <a:pos x="f399" y="f392"/>
                </a:cxn>
                <a:cxn ang="f176">
                  <a:pos x="f400" y="f401"/>
                </a:cxn>
                <a:cxn ang="f176">
                  <a:pos x="f402" y="f403"/>
                </a:cxn>
                <a:cxn ang="f176">
                  <a:pos x="f404" y="f405"/>
                </a:cxn>
                <a:cxn ang="f176">
                  <a:pos x="f406" y="f407"/>
                </a:cxn>
                <a:cxn ang="f176">
                  <a:pos x="f404" y="f408"/>
                </a:cxn>
                <a:cxn ang="f176">
                  <a:pos x="f402" y="f409"/>
                </a:cxn>
                <a:cxn ang="f176">
                  <a:pos x="f400" y="f410"/>
                </a:cxn>
                <a:cxn ang="f176">
                  <a:pos x="f411" y="f412"/>
                </a:cxn>
                <a:cxn ang="f176">
                  <a:pos x="f413" y="f414"/>
                </a:cxn>
                <a:cxn ang="f176">
                  <a:pos x="f415" y="f416"/>
                </a:cxn>
                <a:cxn ang="f176">
                  <a:pos x="f415" y="f417"/>
                </a:cxn>
                <a:cxn ang="f176">
                  <a:pos x="f418" y="f419"/>
                </a:cxn>
                <a:cxn ang="f176">
                  <a:pos x="f420" y="f421"/>
                </a:cxn>
                <a:cxn ang="f176">
                  <a:pos x="f422" y="f423"/>
                </a:cxn>
                <a:cxn ang="f176">
                  <a:pos x="f424" y="f425"/>
                </a:cxn>
                <a:cxn ang="f176">
                  <a:pos x="f426" y="f427"/>
                </a:cxn>
                <a:cxn ang="f176">
                  <a:pos x="f428" y="f429"/>
                </a:cxn>
                <a:cxn ang="f176">
                  <a:pos x="f345" y="f346"/>
                </a:cxn>
              </a:cxnLst>
              <a:rect l="f341" t="f344" r="f342" b="f343"/>
              <a:pathLst>
                <a:path w="2146" h="2146">
                  <a:moveTo>
                    <a:pt x="f7" y="f5"/>
                  </a:move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6"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31"/>
                  </a:lnTo>
                  <a:lnTo>
                    <a:pt x="f54" y="f6"/>
                  </a:lnTo>
                  <a:lnTo>
                    <a:pt x="f55" y="f56"/>
                  </a:lnTo>
                  <a:lnTo>
                    <a:pt x="f57" y="f52"/>
                  </a:lnTo>
                  <a:lnTo>
                    <a:pt x="f58" y="f59"/>
                  </a:lnTo>
                  <a:lnTo>
                    <a:pt x="f60" y="f61"/>
                  </a:lnTo>
                  <a:lnTo>
                    <a:pt x="f9" y="f62"/>
                  </a:lnTo>
                  <a:lnTo>
                    <a:pt x="f5" y="f63"/>
                  </a:lnTo>
                  <a:lnTo>
                    <a:pt x="f9" y="f64"/>
                  </a:lnTo>
                  <a:lnTo>
                    <a:pt x="f60" y="f65"/>
                  </a:lnTo>
                  <a:lnTo>
                    <a:pt x="f58" y="f66"/>
                  </a:lnTo>
                  <a:lnTo>
                    <a:pt x="f67" y="f68"/>
                  </a:lnTo>
                  <a:lnTo>
                    <a:pt x="f69" y="f70"/>
                  </a:lnTo>
                  <a:lnTo>
                    <a:pt x="f71" y="f72"/>
                  </a:lnTo>
                  <a:lnTo>
                    <a:pt x="f71" y="f73"/>
                  </a:lnTo>
                  <a:lnTo>
                    <a:pt x="f74" y="f75"/>
                  </a:lnTo>
                  <a:lnTo>
                    <a:pt x="f76" y="f77"/>
                  </a:lnTo>
                  <a:lnTo>
                    <a:pt x="f78" y="f79"/>
                  </a:lnTo>
                  <a:lnTo>
                    <a:pt x="f80" y="f81"/>
                  </a:lnTo>
                  <a:lnTo>
                    <a:pt x="f82" y="f83"/>
                  </a:lnTo>
                  <a:lnTo>
                    <a:pt x="f84" y="f85"/>
                  </a:lnTo>
                  <a:lnTo>
                    <a:pt x="f7"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14" name="Freeform 394">
              <a:extLst>
                <a:ext uri="{FF2B5EF4-FFF2-40B4-BE49-F238E27FC236}">
                  <a16:creationId xmlns:a16="http://schemas.microsoft.com/office/drawing/2014/main" id="{49FD98CD-21D1-716C-FD5D-BA58D669658E}"/>
                </a:ext>
              </a:extLst>
            </p:cNvPr>
            <p:cNvSpPr/>
            <p:nvPr/>
          </p:nvSpPr>
          <p:spPr>
            <a:xfrm>
              <a:off x="1705237" y="4080199"/>
              <a:ext cx="340751" cy="338922"/>
            </a:xfrm>
            <a:custGeom>
              <a:avLst/>
              <a:gdLst>
                <a:gd name="f0" fmla="val 10800000"/>
                <a:gd name="f1" fmla="val 5400000"/>
                <a:gd name="f2" fmla="val 180"/>
                <a:gd name="f3" fmla="val w"/>
                <a:gd name="f4" fmla="val h"/>
                <a:gd name="f5" fmla="val 0"/>
                <a:gd name="f6" fmla="val 2614"/>
                <a:gd name="f7" fmla="val 1307"/>
                <a:gd name="f8" fmla="val 1392"/>
                <a:gd name="f9" fmla="val 3"/>
                <a:gd name="f10" fmla="val 1475"/>
                <a:gd name="f11" fmla="val 10"/>
                <a:gd name="f12" fmla="val 1557"/>
                <a:gd name="f13" fmla="val 23"/>
                <a:gd name="f14" fmla="val 1638"/>
                <a:gd name="f15" fmla="val 42"/>
                <a:gd name="f16" fmla="val 1716"/>
                <a:gd name="f17" fmla="val 66"/>
                <a:gd name="f18" fmla="val 1792"/>
                <a:gd name="f19" fmla="val 93"/>
                <a:gd name="f20" fmla="val 1865"/>
                <a:gd name="f21" fmla="val 125"/>
                <a:gd name="f22" fmla="val 1937"/>
                <a:gd name="f23" fmla="val 162"/>
                <a:gd name="f24" fmla="val 2005"/>
                <a:gd name="f25" fmla="val 202"/>
                <a:gd name="f26" fmla="val 2072"/>
                <a:gd name="f27" fmla="val 247"/>
                <a:gd name="f28" fmla="val 528"/>
                <a:gd name="f29" fmla="val 1730"/>
                <a:gd name="f30" fmla="val 492"/>
                <a:gd name="f31" fmla="val 1665"/>
                <a:gd name="f32" fmla="val 462"/>
                <a:gd name="f33" fmla="val 1597"/>
                <a:gd name="f34" fmla="val 436"/>
                <a:gd name="f35" fmla="val 1528"/>
                <a:gd name="f36" fmla="val 416"/>
                <a:gd name="f37" fmla="val 1456"/>
                <a:gd name="f38" fmla="val 401"/>
                <a:gd name="f39" fmla="val 1382"/>
                <a:gd name="f40" fmla="val 392"/>
                <a:gd name="f41" fmla="val 1306"/>
                <a:gd name="f42" fmla="val 389"/>
                <a:gd name="f43" fmla="val 1231"/>
                <a:gd name="f44" fmla="val 1157"/>
                <a:gd name="f45" fmla="val 1085"/>
                <a:gd name="f46" fmla="val 1015"/>
                <a:gd name="f47" fmla="val 949"/>
                <a:gd name="f48" fmla="val 461"/>
                <a:gd name="f49" fmla="val 884"/>
                <a:gd name="f50" fmla="val 822"/>
                <a:gd name="f51" fmla="val 527"/>
                <a:gd name="f52" fmla="val 764"/>
                <a:gd name="f53" fmla="val 567"/>
                <a:gd name="f54" fmla="val 708"/>
                <a:gd name="f55" fmla="val 610"/>
                <a:gd name="f56" fmla="val 657"/>
                <a:gd name="f57" fmla="val 658"/>
                <a:gd name="f58" fmla="val 609"/>
                <a:gd name="f59" fmla="val 709"/>
                <a:gd name="f60" fmla="val 565"/>
                <a:gd name="f61" fmla="val 765"/>
                <a:gd name="f62" fmla="val 526"/>
                <a:gd name="f63" fmla="val 823"/>
                <a:gd name="f64" fmla="val 491"/>
                <a:gd name="f65" fmla="val 886"/>
                <a:gd name="f66" fmla="val 460"/>
                <a:gd name="f67" fmla="val 950"/>
                <a:gd name="f68" fmla="val 434"/>
                <a:gd name="f69" fmla="val 1017"/>
                <a:gd name="f70" fmla="val 415"/>
                <a:gd name="f71" fmla="val 1087"/>
                <a:gd name="f72" fmla="val 400"/>
                <a:gd name="f73" fmla="val 1158"/>
                <a:gd name="f74" fmla="val 391"/>
                <a:gd name="f75" fmla="val 1232"/>
                <a:gd name="f76" fmla="val 388"/>
                <a:gd name="f77" fmla="val 1383"/>
                <a:gd name="f78" fmla="val 399"/>
                <a:gd name="f79" fmla="val 1664"/>
                <a:gd name="f80" fmla="val 490"/>
                <a:gd name="f81" fmla="val 1729"/>
                <a:gd name="f82" fmla="val 1790"/>
                <a:gd name="f83" fmla="val 1849"/>
                <a:gd name="f84" fmla="val 1904"/>
                <a:gd name="f85" fmla="val 656"/>
                <a:gd name="f86" fmla="val 1957"/>
                <a:gd name="f87" fmla="val 2004"/>
                <a:gd name="f88" fmla="val 763"/>
                <a:gd name="f89" fmla="val 2048"/>
                <a:gd name="f90" fmla="val 821"/>
                <a:gd name="f91" fmla="val 2088"/>
                <a:gd name="f92" fmla="val 883"/>
                <a:gd name="f93" fmla="val 2123"/>
                <a:gd name="f94" fmla="val 948"/>
                <a:gd name="f95" fmla="val 2153"/>
                <a:gd name="f96" fmla="val 2178"/>
                <a:gd name="f97" fmla="val 1084"/>
                <a:gd name="f98" fmla="val 2199"/>
                <a:gd name="f99" fmla="val 1156"/>
                <a:gd name="f100" fmla="val 2213"/>
                <a:gd name="f101" fmla="val 1230"/>
                <a:gd name="f102" fmla="val 2223"/>
                <a:gd name="f103" fmla="val 2226"/>
                <a:gd name="f104" fmla="val 1381"/>
                <a:gd name="f105" fmla="val 1455"/>
                <a:gd name="f106" fmla="val 1527"/>
                <a:gd name="f107" fmla="val 1595"/>
                <a:gd name="f108" fmla="val 1663"/>
                <a:gd name="f109" fmla="val 1728"/>
                <a:gd name="f110" fmla="val 1789"/>
                <a:gd name="f111" fmla="val 1848"/>
                <a:gd name="f112" fmla="val 1903"/>
                <a:gd name="f113" fmla="val 1955"/>
                <a:gd name="f114" fmla="val 2003"/>
                <a:gd name="f115" fmla="val 2046"/>
                <a:gd name="f116" fmla="val 2086"/>
                <a:gd name="f117" fmla="val 2121"/>
                <a:gd name="f118" fmla="val 2152"/>
                <a:gd name="f119" fmla="val 2177"/>
                <a:gd name="f120" fmla="val 2197"/>
                <a:gd name="f121" fmla="val 2211"/>
                <a:gd name="f122" fmla="val 2221"/>
                <a:gd name="f123" fmla="val 2224"/>
                <a:gd name="f124" fmla="val 1234"/>
                <a:gd name="f125" fmla="val 2212"/>
                <a:gd name="f126" fmla="val 1162"/>
                <a:gd name="f127" fmla="val 2198"/>
                <a:gd name="f128" fmla="val 1092"/>
                <a:gd name="f129" fmla="val 2179"/>
                <a:gd name="f130" fmla="val 1024"/>
                <a:gd name="f131" fmla="val 2155"/>
                <a:gd name="f132" fmla="val 959"/>
                <a:gd name="f133" fmla="val 2125"/>
                <a:gd name="f134" fmla="val 895"/>
                <a:gd name="f135" fmla="val 2092"/>
                <a:gd name="f136" fmla="val 835"/>
                <a:gd name="f137" fmla="val 2375"/>
                <a:gd name="f138" fmla="val 553"/>
                <a:gd name="f139" fmla="val 2423"/>
                <a:gd name="f140" fmla="val 626"/>
                <a:gd name="f141" fmla="val 2466"/>
                <a:gd name="f142" fmla="val 702"/>
                <a:gd name="f143" fmla="val 2504"/>
                <a:gd name="f144" fmla="val 781"/>
                <a:gd name="f145" fmla="val 2536"/>
                <a:gd name="f146" fmla="val 862"/>
                <a:gd name="f147" fmla="val 2564"/>
                <a:gd name="f148" fmla="val 947"/>
                <a:gd name="f149" fmla="val 2585"/>
                <a:gd name="f150" fmla="val 1034"/>
                <a:gd name="f151" fmla="val 2601"/>
                <a:gd name="f152" fmla="val 1123"/>
                <a:gd name="f153" fmla="val 2611"/>
                <a:gd name="f154" fmla="val 1213"/>
                <a:gd name="f155" fmla="val 1400"/>
                <a:gd name="f156" fmla="val 1492"/>
                <a:gd name="f157" fmla="val 1581"/>
                <a:gd name="f158" fmla="val 2563"/>
                <a:gd name="f159" fmla="val 1668"/>
                <a:gd name="f160" fmla="val 2535"/>
                <a:gd name="f161" fmla="val 1753"/>
                <a:gd name="f162" fmla="val 2502"/>
                <a:gd name="f163" fmla="val 1836"/>
                <a:gd name="f164" fmla="val 2464"/>
                <a:gd name="f165" fmla="val 1915"/>
                <a:gd name="f166" fmla="val 2420"/>
                <a:gd name="f167" fmla="val 1992"/>
                <a:gd name="f168" fmla="val 2372"/>
                <a:gd name="f169" fmla="val 2064"/>
                <a:gd name="f170" fmla="val 2318"/>
                <a:gd name="f171" fmla="val 2133"/>
                <a:gd name="f172" fmla="val 2261"/>
                <a:gd name="f173" fmla="val 2065"/>
                <a:gd name="f174" fmla="val 2371"/>
                <a:gd name="f175" fmla="val 1754"/>
                <a:gd name="f176" fmla="val 2562"/>
                <a:gd name="f177" fmla="val 2584"/>
                <a:gd name="f178" fmla="val 2600"/>
                <a:gd name="f179" fmla="val 2610"/>
                <a:gd name="f180" fmla="val 1214"/>
                <a:gd name="f181" fmla="val 1122"/>
                <a:gd name="f182" fmla="val 1032"/>
                <a:gd name="f183" fmla="val 945"/>
                <a:gd name="f184" fmla="val 860"/>
                <a:gd name="f185" fmla="val 778"/>
                <a:gd name="f186" fmla="val 698"/>
                <a:gd name="f187" fmla="val 622"/>
                <a:gd name="f188" fmla="val 549"/>
                <a:gd name="f189" fmla="val 479"/>
                <a:gd name="f190" fmla="val 414"/>
                <a:gd name="f191" fmla="val 352"/>
                <a:gd name="f192" fmla="val 295"/>
                <a:gd name="f193" fmla="val 242"/>
                <a:gd name="f194" fmla="val 193"/>
                <a:gd name="f195" fmla="val 150"/>
                <a:gd name="f196" fmla="val 112"/>
                <a:gd name="f197" fmla="val 78"/>
                <a:gd name="f198" fmla="val 50"/>
                <a:gd name="f199" fmla="val 29"/>
                <a:gd name="f200" fmla="val 13"/>
                <a:gd name="f201" fmla="val 944"/>
                <a:gd name="f202" fmla="val 777"/>
                <a:gd name="f203" fmla="val 241"/>
                <a:gd name="f204" fmla="val 111"/>
                <a:gd name="f205" fmla="+- 0 0 -90"/>
                <a:gd name="f206" fmla="*/ f3 1 2614"/>
                <a:gd name="f207" fmla="*/ f4 1 2614"/>
                <a:gd name="f208" fmla="val f5"/>
                <a:gd name="f209" fmla="val f6"/>
                <a:gd name="f210" fmla="*/ f205 f0 1"/>
                <a:gd name="f211" fmla="+- f209 0 f208"/>
                <a:gd name="f212" fmla="*/ f210 1 f2"/>
                <a:gd name="f213" fmla="*/ f211 1 2614"/>
                <a:gd name="f214" fmla="*/ 1475 f211 1"/>
                <a:gd name="f215" fmla="*/ 10 f211 1"/>
                <a:gd name="f216" fmla="*/ 1716 f211 1"/>
                <a:gd name="f217" fmla="*/ 66 f211 1"/>
                <a:gd name="f218" fmla="*/ 1937 f211 1"/>
                <a:gd name="f219" fmla="*/ 162 f211 1"/>
                <a:gd name="f220" fmla="*/ 1792 f211 1"/>
                <a:gd name="f221" fmla="*/ 528 f211 1"/>
                <a:gd name="f222" fmla="*/ 1597 f211 1"/>
                <a:gd name="f223" fmla="*/ 436 f211 1"/>
                <a:gd name="f224" fmla="*/ 1382 f211 1"/>
                <a:gd name="f225" fmla="*/ 392 f211 1"/>
                <a:gd name="f226" fmla="*/ 1157 f211 1"/>
                <a:gd name="f227" fmla="*/ 401 f211 1"/>
                <a:gd name="f228" fmla="*/ 949 f211 1"/>
                <a:gd name="f229" fmla="*/ 461 f211 1"/>
                <a:gd name="f230" fmla="*/ 764 f211 1"/>
                <a:gd name="f231" fmla="*/ 567 f211 1"/>
                <a:gd name="f232" fmla="*/ 609 f211 1"/>
                <a:gd name="f233" fmla="*/ 709 f211 1"/>
                <a:gd name="f234" fmla="*/ 491 f211 1"/>
                <a:gd name="f235" fmla="*/ 886 f211 1"/>
                <a:gd name="f236" fmla="*/ 415 f211 1"/>
                <a:gd name="f237" fmla="*/ 1087 f211 1"/>
                <a:gd name="f238" fmla="*/ 388 f211 1"/>
                <a:gd name="f239" fmla="*/ 1307 f211 1"/>
                <a:gd name="f240" fmla="*/ 1528 f211 1"/>
                <a:gd name="f241" fmla="*/ 490 f211 1"/>
                <a:gd name="f242" fmla="*/ 1729 f211 1"/>
                <a:gd name="f243" fmla="*/ 1904 f211 1"/>
                <a:gd name="f244" fmla="*/ 763 f211 1"/>
                <a:gd name="f245" fmla="*/ 2048 f211 1"/>
                <a:gd name="f246" fmla="*/ 948 f211 1"/>
                <a:gd name="f247" fmla="*/ 2153 f211 1"/>
                <a:gd name="f248" fmla="*/ 1156 f211 1"/>
                <a:gd name="f249" fmla="*/ 2213 f211 1"/>
                <a:gd name="f250" fmla="*/ 1381 f211 1"/>
                <a:gd name="f251" fmla="*/ 2223 f211 1"/>
                <a:gd name="f252" fmla="*/ 1595 f211 1"/>
                <a:gd name="f253" fmla="*/ 2178 f211 1"/>
                <a:gd name="f254" fmla="*/ 1789 f211 1"/>
                <a:gd name="f255" fmla="*/ 2088 f211 1"/>
                <a:gd name="f256" fmla="*/ 1955 f211 1"/>
                <a:gd name="f257" fmla="*/ 1957 f211 1"/>
                <a:gd name="f258" fmla="*/ 2086 f211 1"/>
                <a:gd name="f259" fmla="*/ 1790 f211 1"/>
                <a:gd name="f260" fmla="*/ 2177 f211 1"/>
                <a:gd name="f261" fmla="*/ 2221 f211 1"/>
                <a:gd name="f262" fmla="*/ 1383 f211 1"/>
                <a:gd name="f263" fmla="*/ 2212 f211 1"/>
                <a:gd name="f264" fmla="*/ 1162 f211 1"/>
                <a:gd name="f265" fmla="*/ 2155 f211 1"/>
                <a:gd name="f266" fmla="*/ 959 f211 1"/>
                <a:gd name="f267" fmla="*/ 2375 f211 1"/>
                <a:gd name="f268" fmla="*/ 553 f211 1"/>
                <a:gd name="f269" fmla="*/ 2504 f211 1"/>
                <a:gd name="f270" fmla="*/ 781 f211 1"/>
                <a:gd name="f271" fmla="*/ 2585 f211 1"/>
                <a:gd name="f272" fmla="*/ 1034 f211 1"/>
                <a:gd name="f273" fmla="*/ 2614 f211 1"/>
                <a:gd name="f274" fmla="*/ 1581 f211 1"/>
                <a:gd name="f275" fmla="*/ 2502 f211 1"/>
                <a:gd name="f276" fmla="*/ 1836 f211 1"/>
                <a:gd name="f277" fmla="*/ 2372 f211 1"/>
                <a:gd name="f278" fmla="*/ 2064 f211 1"/>
                <a:gd name="f279" fmla="*/ 2199 f211 1"/>
                <a:gd name="f280" fmla="*/ 2261 f211 1"/>
                <a:gd name="f281" fmla="*/ 1992 f211 1"/>
                <a:gd name="f282" fmla="*/ 2420 f211 1"/>
                <a:gd name="f283" fmla="*/ 1754 f211 1"/>
                <a:gd name="f284" fmla="*/ 2535 f211 1"/>
                <a:gd name="f285" fmla="*/ 1492 f211 1"/>
                <a:gd name="f286" fmla="*/ 2600 f211 1"/>
                <a:gd name="f287" fmla="*/ 1214 f211 1"/>
                <a:gd name="f288" fmla="*/ 2610 f211 1"/>
                <a:gd name="f289" fmla="*/ 945 f211 1"/>
                <a:gd name="f290" fmla="*/ 2562 f211 1"/>
                <a:gd name="f291" fmla="*/ 698 f211 1"/>
                <a:gd name="f292" fmla="*/ 2464 f211 1"/>
                <a:gd name="f293" fmla="*/ 479 f211 1"/>
                <a:gd name="f294" fmla="*/ 2318 f211 1"/>
                <a:gd name="f295" fmla="*/ 295 f211 1"/>
                <a:gd name="f296" fmla="*/ 2133 f211 1"/>
                <a:gd name="f297" fmla="*/ 150 f211 1"/>
                <a:gd name="f298" fmla="*/ 1915 f211 1"/>
                <a:gd name="f299" fmla="*/ 50 f211 1"/>
                <a:gd name="f300" fmla="*/ 1668 f211 1"/>
                <a:gd name="f301" fmla="*/ 3 f211 1"/>
                <a:gd name="f302" fmla="*/ 1400 f211 1"/>
                <a:gd name="f303" fmla="*/ 13 f211 1"/>
                <a:gd name="f304" fmla="*/ 1122 f211 1"/>
                <a:gd name="f305" fmla="*/ 78 f211 1"/>
                <a:gd name="f306" fmla="*/ 860 f211 1"/>
                <a:gd name="f307" fmla="*/ 193 f211 1"/>
                <a:gd name="f308" fmla="*/ 622 f211 1"/>
                <a:gd name="f309" fmla="*/ 352 f211 1"/>
                <a:gd name="f310" fmla="*/ 414 f211 1"/>
                <a:gd name="f311" fmla="*/ 549 f211 1"/>
                <a:gd name="f312" fmla="*/ 241 f211 1"/>
                <a:gd name="f313" fmla="*/ 778 f211 1"/>
                <a:gd name="f314" fmla="*/ 111 f211 1"/>
                <a:gd name="f315" fmla="*/ 1032 f211 1"/>
                <a:gd name="f316" fmla="*/ 29 f211 1"/>
                <a:gd name="f317" fmla="*/ 0 f211 1"/>
                <a:gd name="f318" fmla="+- f212 0 f1"/>
                <a:gd name="f319" fmla="*/ f214 1 2614"/>
                <a:gd name="f320" fmla="*/ f215 1 2614"/>
                <a:gd name="f321" fmla="*/ f216 1 2614"/>
                <a:gd name="f322" fmla="*/ f217 1 2614"/>
                <a:gd name="f323" fmla="*/ f218 1 2614"/>
                <a:gd name="f324" fmla="*/ f219 1 2614"/>
                <a:gd name="f325" fmla="*/ f220 1 2614"/>
                <a:gd name="f326" fmla="*/ f221 1 2614"/>
                <a:gd name="f327" fmla="*/ f222 1 2614"/>
                <a:gd name="f328" fmla="*/ f223 1 2614"/>
                <a:gd name="f329" fmla="*/ f224 1 2614"/>
                <a:gd name="f330" fmla="*/ f225 1 2614"/>
                <a:gd name="f331" fmla="*/ f226 1 2614"/>
                <a:gd name="f332" fmla="*/ f227 1 2614"/>
                <a:gd name="f333" fmla="*/ f228 1 2614"/>
                <a:gd name="f334" fmla="*/ f229 1 2614"/>
                <a:gd name="f335" fmla="*/ f230 1 2614"/>
                <a:gd name="f336" fmla="*/ f231 1 2614"/>
                <a:gd name="f337" fmla="*/ f232 1 2614"/>
                <a:gd name="f338" fmla="*/ f233 1 2614"/>
                <a:gd name="f339" fmla="*/ f234 1 2614"/>
                <a:gd name="f340" fmla="*/ f235 1 2614"/>
                <a:gd name="f341" fmla="*/ f236 1 2614"/>
                <a:gd name="f342" fmla="*/ f237 1 2614"/>
                <a:gd name="f343" fmla="*/ f238 1 2614"/>
                <a:gd name="f344" fmla="*/ f239 1 2614"/>
                <a:gd name="f345" fmla="*/ f240 1 2614"/>
                <a:gd name="f346" fmla="*/ f241 1 2614"/>
                <a:gd name="f347" fmla="*/ f242 1 2614"/>
                <a:gd name="f348" fmla="*/ f243 1 2614"/>
                <a:gd name="f349" fmla="*/ f244 1 2614"/>
                <a:gd name="f350" fmla="*/ f245 1 2614"/>
                <a:gd name="f351" fmla="*/ f246 1 2614"/>
                <a:gd name="f352" fmla="*/ f247 1 2614"/>
                <a:gd name="f353" fmla="*/ f248 1 2614"/>
                <a:gd name="f354" fmla="*/ f249 1 2614"/>
                <a:gd name="f355" fmla="*/ f250 1 2614"/>
                <a:gd name="f356" fmla="*/ f251 1 2614"/>
                <a:gd name="f357" fmla="*/ f252 1 2614"/>
                <a:gd name="f358" fmla="*/ f253 1 2614"/>
                <a:gd name="f359" fmla="*/ f254 1 2614"/>
                <a:gd name="f360" fmla="*/ f255 1 2614"/>
                <a:gd name="f361" fmla="*/ f256 1 2614"/>
                <a:gd name="f362" fmla="*/ f257 1 2614"/>
                <a:gd name="f363" fmla="*/ f258 1 2614"/>
                <a:gd name="f364" fmla="*/ f259 1 2614"/>
                <a:gd name="f365" fmla="*/ f260 1 2614"/>
                <a:gd name="f366" fmla="*/ f261 1 2614"/>
                <a:gd name="f367" fmla="*/ f262 1 2614"/>
                <a:gd name="f368" fmla="*/ f263 1 2614"/>
                <a:gd name="f369" fmla="*/ f264 1 2614"/>
                <a:gd name="f370" fmla="*/ f265 1 2614"/>
                <a:gd name="f371" fmla="*/ f266 1 2614"/>
                <a:gd name="f372" fmla="*/ f267 1 2614"/>
                <a:gd name="f373" fmla="*/ f268 1 2614"/>
                <a:gd name="f374" fmla="*/ f269 1 2614"/>
                <a:gd name="f375" fmla="*/ f270 1 2614"/>
                <a:gd name="f376" fmla="*/ f271 1 2614"/>
                <a:gd name="f377" fmla="*/ f272 1 2614"/>
                <a:gd name="f378" fmla="*/ f273 1 2614"/>
                <a:gd name="f379" fmla="*/ f274 1 2614"/>
                <a:gd name="f380" fmla="*/ f275 1 2614"/>
                <a:gd name="f381" fmla="*/ f276 1 2614"/>
                <a:gd name="f382" fmla="*/ f277 1 2614"/>
                <a:gd name="f383" fmla="*/ f278 1 2614"/>
                <a:gd name="f384" fmla="*/ f279 1 2614"/>
                <a:gd name="f385" fmla="*/ f280 1 2614"/>
                <a:gd name="f386" fmla="*/ f281 1 2614"/>
                <a:gd name="f387" fmla="*/ f282 1 2614"/>
                <a:gd name="f388" fmla="*/ f283 1 2614"/>
                <a:gd name="f389" fmla="*/ f284 1 2614"/>
                <a:gd name="f390" fmla="*/ f285 1 2614"/>
                <a:gd name="f391" fmla="*/ f286 1 2614"/>
                <a:gd name="f392" fmla="*/ f287 1 2614"/>
                <a:gd name="f393" fmla="*/ f288 1 2614"/>
                <a:gd name="f394" fmla="*/ f289 1 2614"/>
                <a:gd name="f395" fmla="*/ f290 1 2614"/>
                <a:gd name="f396" fmla="*/ f291 1 2614"/>
                <a:gd name="f397" fmla="*/ f292 1 2614"/>
                <a:gd name="f398" fmla="*/ f293 1 2614"/>
                <a:gd name="f399" fmla="*/ f294 1 2614"/>
                <a:gd name="f400" fmla="*/ f295 1 2614"/>
                <a:gd name="f401" fmla="*/ f296 1 2614"/>
                <a:gd name="f402" fmla="*/ f297 1 2614"/>
                <a:gd name="f403" fmla="*/ f298 1 2614"/>
                <a:gd name="f404" fmla="*/ f299 1 2614"/>
                <a:gd name="f405" fmla="*/ f300 1 2614"/>
                <a:gd name="f406" fmla="*/ f301 1 2614"/>
                <a:gd name="f407" fmla="*/ f302 1 2614"/>
                <a:gd name="f408" fmla="*/ f303 1 2614"/>
                <a:gd name="f409" fmla="*/ f304 1 2614"/>
                <a:gd name="f410" fmla="*/ f305 1 2614"/>
                <a:gd name="f411" fmla="*/ f306 1 2614"/>
                <a:gd name="f412" fmla="*/ f307 1 2614"/>
                <a:gd name="f413" fmla="*/ f308 1 2614"/>
                <a:gd name="f414" fmla="*/ f309 1 2614"/>
                <a:gd name="f415" fmla="*/ f310 1 2614"/>
                <a:gd name="f416" fmla="*/ f311 1 2614"/>
                <a:gd name="f417" fmla="*/ f312 1 2614"/>
                <a:gd name="f418" fmla="*/ f313 1 2614"/>
                <a:gd name="f419" fmla="*/ f314 1 2614"/>
                <a:gd name="f420" fmla="*/ f315 1 2614"/>
                <a:gd name="f421" fmla="*/ f316 1 2614"/>
                <a:gd name="f422" fmla="*/ f317 1 2614"/>
                <a:gd name="f423" fmla="*/ 0 1 f213"/>
                <a:gd name="f424" fmla="*/ f209 1 f213"/>
                <a:gd name="f425" fmla="*/ f319 1 f213"/>
                <a:gd name="f426" fmla="*/ f320 1 f213"/>
                <a:gd name="f427" fmla="*/ f321 1 f213"/>
                <a:gd name="f428" fmla="*/ f322 1 f213"/>
                <a:gd name="f429" fmla="*/ f323 1 f213"/>
                <a:gd name="f430" fmla="*/ f324 1 f213"/>
                <a:gd name="f431" fmla="*/ f325 1 f213"/>
                <a:gd name="f432" fmla="*/ f326 1 f213"/>
                <a:gd name="f433" fmla="*/ f327 1 f213"/>
                <a:gd name="f434" fmla="*/ f328 1 f213"/>
                <a:gd name="f435" fmla="*/ f329 1 f213"/>
                <a:gd name="f436" fmla="*/ f330 1 f213"/>
                <a:gd name="f437" fmla="*/ f331 1 f213"/>
                <a:gd name="f438" fmla="*/ f332 1 f213"/>
                <a:gd name="f439" fmla="*/ f333 1 f213"/>
                <a:gd name="f440" fmla="*/ f334 1 f213"/>
                <a:gd name="f441" fmla="*/ f335 1 f213"/>
                <a:gd name="f442" fmla="*/ f336 1 f213"/>
                <a:gd name="f443" fmla="*/ f337 1 f213"/>
                <a:gd name="f444" fmla="*/ f338 1 f213"/>
                <a:gd name="f445" fmla="*/ f339 1 f213"/>
                <a:gd name="f446" fmla="*/ f340 1 f213"/>
                <a:gd name="f447" fmla="*/ f341 1 f213"/>
                <a:gd name="f448" fmla="*/ f342 1 f213"/>
                <a:gd name="f449" fmla="*/ f343 1 f213"/>
                <a:gd name="f450" fmla="*/ f344 1 f213"/>
                <a:gd name="f451" fmla="*/ f345 1 f213"/>
                <a:gd name="f452" fmla="*/ f346 1 f213"/>
                <a:gd name="f453" fmla="*/ f347 1 f213"/>
                <a:gd name="f454" fmla="*/ f348 1 f213"/>
                <a:gd name="f455" fmla="*/ f349 1 f213"/>
                <a:gd name="f456" fmla="*/ f350 1 f213"/>
                <a:gd name="f457" fmla="*/ f351 1 f213"/>
                <a:gd name="f458" fmla="*/ f352 1 f213"/>
                <a:gd name="f459" fmla="*/ f353 1 f213"/>
                <a:gd name="f460" fmla="*/ f354 1 f213"/>
                <a:gd name="f461" fmla="*/ f355 1 f213"/>
                <a:gd name="f462" fmla="*/ f356 1 f213"/>
                <a:gd name="f463" fmla="*/ f357 1 f213"/>
                <a:gd name="f464" fmla="*/ f358 1 f213"/>
                <a:gd name="f465" fmla="*/ f359 1 f213"/>
                <a:gd name="f466" fmla="*/ f360 1 f213"/>
                <a:gd name="f467" fmla="*/ f361 1 f213"/>
                <a:gd name="f468" fmla="*/ f362 1 f213"/>
                <a:gd name="f469" fmla="*/ f363 1 f213"/>
                <a:gd name="f470" fmla="*/ f364 1 f213"/>
                <a:gd name="f471" fmla="*/ f365 1 f213"/>
                <a:gd name="f472" fmla="*/ f366 1 f213"/>
                <a:gd name="f473" fmla="*/ f367 1 f213"/>
                <a:gd name="f474" fmla="*/ f368 1 f213"/>
                <a:gd name="f475" fmla="*/ f369 1 f213"/>
                <a:gd name="f476" fmla="*/ f370 1 f213"/>
                <a:gd name="f477" fmla="*/ f371 1 f213"/>
                <a:gd name="f478" fmla="*/ f372 1 f213"/>
                <a:gd name="f479" fmla="*/ f373 1 f213"/>
                <a:gd name="f480" fmla="*/ f374 1 f213"/>
                <a:gd name="f481" fmla="*/ f375 1 f213"/>
                <a:gd name="f482" fmla="*/ f376 1 f213"/>
                <a:gd name="f483" fmla="*/ f377 1 f213"/>
                <a:gd name="f484" fmla="*/ f378 1 f213"/>
                <a:gd name="f485" fmla="*/ f379 1 f213"/>
                <a:gd name="f486" fmla="*/ f380 1 f213"/>
                <a:gd name="f487" fmla="*/ f381 1 f213"/>
                <a:gd name="f488" fmla="*/ f382 1 f213"/>
                <a:gd name="f489" fmla="*/ f383 1 f213"/>
                <a:gd name="f490" fmla="*/ f384 1 f213"/>
                <a:gd name="f491" fmla="*/ f385 1 f213"/>
                <a:gd name="f492" fmla="*/ f386 1 f213"/>
                <a:gd name="f493" fmla="*/ f387 1 f213"/>
                <a:gd name="f494" fmla="*/ f388 1 f213"/>
                <a:gd name="f495" fmla="*/ f389 1 f213"/>
                <a:gd name="f496" fmla="*/ f390 1 f213"/>
                <a:gd name="f497" fmla="*/ f391 1 f213"/>
                <a:gd name="f498" fmla="*/ f392 1 f213"/>
                <a:gd name="f499" fmla="*/ f393 1 f213"/>
                <a:gd name="f500" fmla="*/ f394 1 f213"/>
                <a:gd name="f501" fmla="*/ f395 1 f213"/>
                <a:gd name="f502" fmla="*/ f396 1 f213"/>
                <a:gd name="f503" fmla="*/ f397 1 f213"/>
                <a:gd name="f504" fmla="*/ f398 1 f213"/>
                <a:gd name="f505" fmla="*/ f399 1 f213"/>
                <a:gd name="f506" fmla="*/ f400 1 f213"/>
                <a:gd name="f507" fmla="*/ f401 1 f213"/>
                <a:gd name="f508" fmla="*/ f402 1 f213"/>
                <a:gd name="f509" fmla="*/ f403 1 f213"/>
                <a:gd name="f510" fmla="*/ f404 1 f213"/>
                <a:gd name="f511" fmla="*/ f405 1 f213"/>
                <a:gd name="f512" fmla="*/ f406 1 f213"/>
                <a:gd name="f513" fmla="*/ f407 1 f213"/>
                <a:gd name="f514" fmla="*/ f408 1 f213"/>
                <a:gd name="f515" fmla="*/ f409 1 f213"/>
                <a:gd name="f516" fmla="*/ f410 1 f213"/>
                <a:gd name="f517" fmla="*/ f411 1 f213"/>
                <a:gd name="f518" fmla="*/ f412 1 f213"/>
                <a:gd name="f519" fmla="*/ f413 1 f213"/>
                <a:gd name="f520" fmla="*/ f414 1 f213"/>
                <a:gd name="f521" fmla="*/ f415 1 f213"/>
                <a:gd name="f522" fmla="*/ f416 1 f213"/>
                <a:gd name="f523" fmla="*/ f417 1 f213"/>
                <a:gd name="f524" fmla="*/ f418 1 f213"/>
                <a:gd name="f525" fmla="*/ f419 1 f213"/>
                <a:gd name="f526" fmla="*/ f420 1 f213"/>
                <a:gd name="f527" fmla="*/ f421 1 f213"/>
                <a:gd name="f528" fmla="*/ f422 1 f213"/>
                <a:gd name="f529" fmla="*/ f423 f206 1"/>
                <a:gd name="f530" fmla="*/ f424 f206 1"/>
                <a:gd name="f531" fmla="*/ f424 f207 1"/>
                <a:gd name="f532" fmla="*/ f423 f207 1"/>
                <a:gd name="f533" fmla="*/ f425 f206 1"/>
                <a:gd name="f534" fmla="*/ f426 f207 1"/>
                <a:gd name="f535" fmla="*/ f427 f206 1"/>
                <a:gd name="f536" fmla="*/ f428 f207 1"/>
                <a:gd name="f537" fmla="*/ f429 f206 1"/>
                <a:gd name="f538" fmla="*/ f430 f207 1"/>
                <a:gd name="f539" fmla="*/ f431 f206 1"/>
                <a:gd name="f540" fmla="*/ f432 f207 1"/>
                <a:gd name="f541" fmla="*/ f433 f206 1"/>
                <a:gd name="f542" fmla="*/ f434 f207 1"/>
                <a:gd name="f543" fmla="*/ f435 f206 1"/>
                <a:gd name="f544" fmla="*/ f436 f207 1"/>
                <a:gd name="f545" fmla="*/ f437 f206 1"/>
                <a:gd name="f546" fmla="*/ f438 f207 1"/>
                <a:gd name="f547" fmla="*/ f439 f206 1"/>
                <a:gd name="f548" fmla="*/ f440 f207 1"/>
                <a:gd name="f549" fmla="*/ f441 f206 1"/>
                <a:gd name="f550" fmla="*/ f442 f207 1"/>
                <a:gd name="f551" fmla="*/ f443 f206 1"/>
                <a:gd name="f552" fmla="*/ f444 f207 1"/>
                <a:gd name="f553" fmla="*/ f445 f206 1"/>
                <a:gd name="f554" fmla="*/ f446 f207 1"/>
                <a:gd name="f555" fmla="*/ f447 f206 1"/>
                <a:gd name="f556" fmla="*/ f448 f207 1"/>
                <a:gd name="f557" fmla="*/ f449 f206 1"/>
                <a:gd name="f558" fmla="*/ f450 f207 1"/>
                <a:gd name="f559" fmla="*/ f451 f207 1"/>
                <a:gd name="f560" fmla="*/ f452 f206 1"/>
                <a:gd name="f561" fmla="*/ f453 f207 1"/>
                <a:gd name="f562" fmla="*/ f454 f207 1"/>
                <a:gd name="f563" fmla="*/ f455 f206 1"/>
                <a:gd name="f564" fmla="*/ f456 f207 1"/>
                <a:gd name="f565" fmla="*/ f457 f206 1"/>
                <a:gd name="f566" fmla="*/ f458 f207 1"/>
                <a:gd name="f567" fmla="*/ f459 f206 1"/>
                <a:gd name="f568" fmla="*/ f460 f207 1"/>
                <a:gd name="f569" fmla="*/ f461 f206 1"/>
                <a:gd name="f570" fmla="*/ f462 f207 1"/>
                <a:gd name="f571" fmla="*/ f463 f206 1"/>
                <a:gd name="f572" fmla="*/ f464 f207 1"/>
                <a:gd name="f573" fmla="*/ f465 f206 1"/>
                <a:gd name="f574" fmla="*/ f466 f207 1"/>
                <a:gd name="f575" fmla="*/ f467 f206 1"/>
                <a:gd name="f576" fmla="*/ f468 f207 1"/>
                <a:gd name="f577" fmla="*/ f469 f206 1"/>
                <a:gd name="f578" fmla="*/ f470 f207 1"/>
                <a:gd name="f579" fmla="*/ f471 f206 1"/>
                <a:gd name="f580" fmla="*/ f433 f207 1"/>
                <a:gd name="f581" fmla="*/ f472 f206 1"/>
                <a:gd name="f582" fmla="*/ f473 f207 1"/>
                <a:gd name="f583" fmla="*/ f474 f206 1"/>
                <a:gd name="f584" fmla="*/ f475 f207 1"/>
                <a:gd name="f585" fmla="*/ f476 f206 1"/>
                <a:gd name="f586" fmla="*/ f477 f207 1"/>
                <a:gd name="f587" fmla="*/ f478 f206 1"/>
                <a:gd name="f588" fmla="*/ f479 f207 1"/>
                <a:gd name="f589" fmla="*/ f480 f206 1"/>
                <a:gd name="f590" fmla="*/ f481 f207 1"/>
                <a:gd name="f591" fmla="*/ f482 f206 1"/>
                <a:gd name="f592" fmla="*/ f483 f207 1"/>
                <a:gd name="f593" fmla="*/ f484 f206 1"/>
                <a:gd name="f594" fmla="*/ f485 f207 1"/>
                <a:gd name="f595" fmla="*/ f486 f206 1"/>
                <a:gd name="f596" fmla="*/ f487 f207 1"/>
                <a:gd name="f597" fmla="*/ f488 f206 1"/>
                <a:gd name="f598" fmla="*/ f489 f207 1"/>
                <a:gd name="f599" fmla="*/ f490 f206 1"/>
                <a:gd name="f600" fmla="*/ f491 f207 1"/>
                <a:gd name="f601" fmla="*/ f492 f206 1"/>
                <a:gd name="f602" fmla="*/ f493 f207 1"/>
                <a:gd name="f603" fmla="*/ f494 f206 1"/>
                <a:gd name="f604" fmla="*/ f495 f207 1"/>
                <a:gd name="f605" fmla="*/ f496 f206 1"/>
                <a:gd name="f606" fmla="*/ f497 f207 1"/>
                <a:gd name="f607" fmla="*/ f498 f206 1"/>
                <a:gd name="f608" fmla="*/ f499 f207 1"/>
                <a:gd name="f609" fmla="*/ f500 f206 1"/>
                <a:gd name="f610" fmla="*/ f501 f207 1"/>
                <a:gd name="f611" fmla="*/ f502 f206 1"/>
                <a:gd name="f612" fmla="*/ f503 f207 1"/>
                <a:gd name="f613" fmla="*/ f504 f206 1"/>
                <a:gd name="f614" fmla="*/ f505 f207 1"/>
                <a:gd name="f615" fmla="*/ f506 f206 1"/>
                <a:gd name="f616" fmla="*/ f507 f207 1"/>
                <a:gd name="f617" fmla="*/ f508 f206 1"/>
                <a:gd name="f618" fmla="*/ f509 f207 1"/>
                <a:gd name="f619" fmla="*/ f510 f206 1"/>
                <a:gd name="f620" fmla="*/ f511 f207 1"/>
                <a:gd name="f621" fmla="*/ f512 f206 1"/>
                <a:gd name="f622" fmla="*/ f513 f207 1"/>
                <a:gd name="f623" fmla="*/ f514 f206 1"/>
                <a:gd name="f624" fmla="*/ f515 f207 1"/>
                <a:gd name="f625" fmla="*/ f516 f206 1"/>
                <a:gd name="f626" fmla="*/ f517 f207 1"/>
                <a:gd name="f627" fmla="*/ f518 f206 1"/>
                <a:gd name="f628" fmla="*/ f519 f207 1"/>
                <a:gd name="f629" fmla="*/ f520 f206 1"/>
                <a:gd name="f630" fmla="*/ f521 f207 1"/>
                <a:gd name="f631" fmla="*/ f522 f206 1"/>
                <a:gd name="f632" fmla="*/ f523 f207 1"/>
                <a:gd name="f633" fmla="*/ f524 f206 1"/>
                <a:gd name="f634" fmla="*/ f525 f207 1"/>
                <a:gd name="f635" fmla="*/ f526 f206 1"/>
                <a:gd name="f636" fmla="*/ f527 f207 1"/>
                <a:gd name="f637" fmla="*/ f450 f206 1"/>
                <a:gd name="f638" fmla="*/ f528 f207 1"/>
              </a:gdLst>
              <a:ahLst/>
              <a:cxnLst>
                <a:cxn ang="3cd4">
                  <a:pos x="hc" y="t"/>
                </a:cxn>
                <a:cxn ang="0">
                  <a:pos x="r" y="vc"/>
                </a:cxn>
                <a:cxn ang="cd4">
                  <a:pos x="hc" y="b"/>
                </a:cxn>
                <a:cxn ang="cd2">
                  <a:pos x="l" y="vc"/>
                </a:cxn>
                <a:cxn ang="f318">
                  <a:pos x="f533" y="f534"/>
                </a:cxn>
                <a:cxn ang="f318">
                  <a:pos x="f535" y="f536"/>
                </a:cxn>
                <a:cxn ang="f318">
                  <a:pos x="f537" y="f538"/>
                </a:cxn>
                <a:cxn ang="f318">
                  <a:pos x="f539" y="f540"/>
                </a:cxn>
                <a:cxn ang="f318">
                  <a:pos x="f541" y="f542"/>
                </a:cxn>
                <a:cxn ang="f318">
                  <a:pos x="f543" y="f544"/>
                </a:cxn>
                <a:cxn ang="f318">
                  <a:pos x="f545" y="f546"/>
                </a:cxn>
                <a:cxn ang="f318">
                  <a:pos x="f547" y="f548"/>
                </a:cxn>
                <a:cxn ang="f318">
                  <a:pos x="f549" y="f550"/>
                </a:cxn>
                <a:cxn ang="f318">
                  <a:pos x="f551" y="f552"/>
                </a:cxn>
                <a:cxn ang="f318">
                  <a:pos x="f553" y="f554"/>
                </a:cxn>
                <a:cxn ang="f318">
                  <a:pos x="f555" y="f556"/>
                </a:cxn>
                <a:cxn ang="f318">
                  <a:pos x="f557" y="f558"/>
                </a:cxn>
                <a:cxn ang="f318">
                  <a:pos x="f555" y="f559"/>
                </a:cxn>
                <a:cxn ang="f318">
                  <a:pos x="f560" y="f561"/>
                </a:cxn>
                <a:cxn ang="f318">
                  <a:pos x="f551" y="f562"/>
                </a:cxn>
                <a:cxn ang="f318">
                  <a:pos x="f563" y="f564"/>
                </a:cxn>
                <a:cxn ang="f318">
                  <a:pos x="f565" y="f566"/>
                </a:cxn>
                <a:cxn ang="f318">
                  <a:pos x="f567" y="f568"/>
                </a:cxn>
                <a:cxn ang="f318">
                  <a:pos x="f569" y="f570"/>
                </a:cxn>
                <a:cxn ang="f318">
                  <a:pos x="f571" y="f572"/>
                </a:cxn>
                <a:cxn ang="f318">
                  <a:pos x="f573" y="f574"/>
                </a:cxn>
                <a:cxn ang="f318">
                  <a:pos x="f575" y="f576"/>
                </a:cxn>
                <a:cxn ang="f318">
                  <a:pos x="f577" y="f578"/>
                </a:cxn>
                <a:cxn ang="f318">
                  <a:pos x="f579" y="f580"/>
                </a:cxn>
                <a:cxn ang="f318">
                  <a:pos x="f581" y="f582"/>
                </a:cxn>
                <a:cxn ang="f318">
                  <a:pos x="f583" y="f584"/>
                </a:cxn>
                <a:cxn ang="f318">
                  <a:pos x="f585" y="f586"/>
                </a:cxn>
                <a:cxn ang="f318">
                  <a:pos x="f587" y="f588"/>
                </a:cxn>
                <a:cxn ang="f318">
                  <a:pos x="f589" y="f590"/>
                </a:cxn>
                <a:cxn ang="f318">
                  <a:pos x="f591" y="f592"/>
                </a:cxn>
                <a:cxn ang="f318">
                  <a:pos x="f593" y="f558"/>
                </a:cxn>
                <a:cxn ang="f318">
                  <a:pos x="f591" y="f594"/>
                </a:cxn>
                <a:cxn ang="f318">
                  <a:pos x="f595" y="f596"/>
                </a:cxn>
                <a:cxn ang="f318">
                  <a:pos x="f597" y="f598"/>
                </a:cxn>
                <a:cxn ang="f318">
                  <a:pos x="f599" y="f600"/>
                </a:cxn>
                <a:cxn ang="f318">
                  <a:pos x="f601" y="f602"/>
                </a:cxn>
                <a:cxn ang="f318">
                  <a:pos x="f603" y="f604"/>
                </a:cxn>
                <a:cxn ang="f318">
                  <a:pos x="f605" y="f606"/>
                </a:cxn>
                <a:cxn ang="f318">
                  <a:pos x="f607" y="f608"/>
                </a:cxn>
                <a:cxn ang="f318">
                  <a:pos x="f609" y="f610"/>
                </a:cxn>
                <a:cxn ang="f318">
                  <a:pos x="f611" y="f612"/>
                </a:cxn>
                <a:cxn ang="f318">
                  <a:pos x="f613" y="f614"/>
                </a:cxn>
                <a:cxn ang="f318">
                  <a:pos x="f615" y="f616"/>
                </a:cxn>
                <a:cxn ang="f318">
                  <a:pos x="f617" y="f618"/>
                </a:cxn>
                <a:cxn ang="f318">
                  <a:pos x="f619" y="f620"/>
                </a:cxn>
                <a:cxn ang="f318">
                  <a:pos x="f621" y="f622"/>
                </a:cxn>
                <a:cxn ang="f318">
                  <a:pos x="f623" y="f624"/>
                </a:cxn>
                <a:cxn ang="f318">
                  <a:pos x="f625" y="f626"/>
                </a:cxn>
                <a:cxn ang="f318">
                  <a:pos x="f627" y="f628"/>
                </a:cxn>
                <a:cxn ang="f318">
                  <a:pos x="f629" y="f630"/>
                </a:cxn>
                <a:cxn ang="f318">
                  <a:pos x="f631" y="f632"/>
                </a:cxn>
                <a:cxn ang="f318">
                  <a:pos x="f633" y="f634"/>
                </a:cxn>
                <a:cxn ang="f318">
                  <a:pos x="f635" y="f636"/>
                </a:cxn>
                <a:cxn ang="f318">
                  <a:pos x="f637" y="f638"/>
                </a:cxn>
              </a:cxnLst>
              <a:rect l="f529" t="f532" r="f530" b="f531"/>
              <a:pathLst>
                <a:path w="2614" h="2614">
                  <a:moveTo>
                    <a:pt x="f7" y="f5"/>
                  </a:moveTo>
                  <a:lnTo>
                    <a:pt x="f8" y="f9"/>
                  </a:lnTo>
                  <a:lnTo>
                    <a:pt x="f10" y="f11"/>
                  </a:lnTo>
                  <a:lnTo>
                    <a:pt x="f12" y="f13"/>
                  </a:lnTo>
                  <a:lnTo>
                    <a:pt x="f14" y="f15"/>
                  </a:lnTo>
                  <a:lnTo>
                    <a:pt x="f16" y="f17"/>
                  </a:lnTo>
                  <a:lnTo>
                    <a:pt x="f18" y="f19"/>
                  </a:lnTo>
                  <a:lnTo>
                    <a:pt x="f20" y="f21"/>
                  </a:lnTo>
                  <a:lnTo>
                    <a:pt x="f22" y="f23"/>
                  </a:lnTo>
                  <a:lnTo>
                    <a:pt x="f24" y="f25"/>
                  </a:lnTo>
                  <a:lnTo>
                    <a:pt x="f26" y="f27"/>
                  </a:lnTo>
                  <a:lnTo>
                    <a:pt x="f18" y="f28"/>
                  </a:lnTo>
                  <a:lnTo>
                    <a:pt x="f29" y="f30"/>
                  </a:lnTo>
                  <a:lnTo>
                    <a:pt x="f31" y="f32"/>
                  </a:lnTo>
                  <a:lnTo>
                    <a:pt x="f33" y="f34"/>
                  </a:lnTo>
                  <a:lnTo>
                    <a:pt x="f35" y="f36"/>
                  </a:lnTo>
                  <a:lnTo>
                    <a:pt x="f37" y="f38"/>
                  </a:lnTo>
                  <a:lnTo>
                    <a:pt x="f39" y="f40"/>
                  </a:lnTo>
                  <a:lnTo>
                    <a:pt x="f41" y="f42"/>
                  </a:lnTo>
                  <a:lnTo>
                    <a:pt x="f43" y="f40"/>
                  </a:lnTo>
                  <a:lnTo>
                    <a:pt x="f44" y="f38"/>
                  </a:lnTo>
                  <a:lnTo>
                    <a:pt x="f45" y="f36"/>
                  </a:lnTo>
                  <a:lnTo>
                    <a:pt x="f46" y="f34"/>
                  </a:lnTo>
                  <a:lnTo>
                    <a:pt x="f47" y="f48"/>
                  </a:lnTo>
                  <a:lnTo>
                    <a:pt x="f49" y="f30"/>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
                  </a:lnTo>
                  <a:lnTo>
                    <a:pt x="f74" y="f77"/>
                  </a:lnTo>
                  <a:lnTo>
                    <a:pt x="f78" y="f37"/>
                  </a:lnTo>
                  <a:lnTo>
                    <a:pt x="f70" y="f35"/>
                  </a:lnTo>
                  <a:lnTo>
                    <a:pt x="f68" y="f33"/>
                  </a:lnTo>
                  <a:lnTo>
                    <a:pt x="f66" y="f79"/>
                  </a:lnTo>
                  <a:lnTo>
                    <a:pt x="f80" y="f81"/>
                  </a:lnTo>
                  <a:lnTo>
                    <a:pt x="f62" y="f82"/>
                  </a:lnTo>
                  <a:lnTo>
                    <a:pt x="f60" y="f83"/>
                  </a:lnTo>
                  <a:lnTo>
                    <a:pt x="f58" y="f84"/>
                  </a:lnTo>
                  <a:lnTo>
                    <a:pt x="f85" y="f86"/>
                  </a:lnTo>
                  <a:lnTo>
                    <a:pt x="f54" y="f87"/>
                  </a:lnTo>
                  <a:lnTo>
                    <a:pt x="f88" y="f89"/>
                  </a:lnTo>
                  <a:lnTo>
                    <a:pt x="f90" y="f91"/>
                  </a:lnTo>
                  <a:lnTo>
                    <a:pt x="f92" y="f93"/>
                  </a:lnTo>
                  <a:lnTo>
                    <a:pt x="f94" y="f95"/>
                  </a:lnTo>
                  <a:lnTo>
                    <a:pt x="f46" y="f96"/>
                  </a:lnTo>
                  <a:lnTo>
                    <a:pt x="f97" y="f98"/>
                  </a:lnTo>
                  <a:lnTo>
                    <a:pt x="f99" y="f100"/>
                  </a:lnTo>
                  <a:lnTo>
                    <a:pt x="f101" y="f102"/>
                  </a:lnTo>
                  <a:lnTo>
                    <a:pt x="f41" y="f103"/>
                  </a:lnTo>
                  <a:lnTo>
                    <a:pt x="f104" y="f102"/>
                  </a:lnTo>
                  <a:lnTo>
                    <a:pt x="f105" y="f100"/>
                  </a:lnTo>
                  <a:lnTo>
                    <a:pt x="f106" y="f98"/>
                  </a:lnTo>
                  <a:lnTo>
                    <a:pt x="f107" y="f96"/>
                  </a:lnTo>
                  <a:lnTo>
                    <a:pt x="f108" y="f95"/>
                  </a:lnTo>
                  <a:lnTo>
                    <a:pt x="f109" y="f93"/>
                  </a:lnTo>
                  <a:lnTo>
                    <a:pt x="f110" y="f91"/>
                  </a:lnTo>
                  <a:lnTo>
                    <a:pt x="f111" y="f89"/>
                  </a:lnTo>
                  <a:lnTo>
                    <a:pt x="f112" y="f87"/>
                  </a:lnTo>
                  <a:lnTo>
                    <a:pt x="f113" y="f86"/>
                  </a:lnTo>
                  <a:lnTo>
                    <a:pt x="f114" y="f84"/>
                  </a:lnTo>
                  <a:lnTo>
                    <a:pt x="f115" y="f83"/>
                  </a:lnTo>
                  <a:lnTo>
                    <a:pt x="f116" y="f82"/>
                  </a:lnTo>
                  <a:lnTo>
                    <a:pt x="f117" y="f81"/>
                  </a:lnTo>
                  <a:lnTo>
                    <a:pt x="f118" y="f79"/>
                  </a:lnTo>
                  <a:lnTo>
                    <a:pt x="f119" y="f33"/>
                  </a:lnTo>
                  <a:lnTo>
                    <a:pt x="f120" y="f35"/>
                  </a:lnTo>
                  <a:lnTo>
                    <a:pt x="f121" y="f37"/>
                  </a:lnTo>
                  <a:lnTo>
                    <a:pt x="f122" y="f77"/>
                  </a:lnTo>
                  <a:lnTo>
                    <a:pt x="f123" y="f7"/>
                  </a:lnTo>
                  <a:lnTo>
                    <a:pt x="f122"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6" y="f7"/>
                  </a:lnTo>
                  <a:lnTo>
                    <a:pt x="f153" y="f155"/>
                  </a:lnTo>
                  <a:lnTo>
                    <a:pt x="f151" y="f156"/>
                  </a:lnTo>
                  <a:lnTo>
                    <a:pt x="f149" y="f157"/>
                  </a:lnTo>
                  <a:lnTo>
                    <a:pt x="f158" y="f159"/>
                  </a:lnTo>
                  <a:lnTo>
                    <a:pt x="f160" y="f161"/>
                  </a:lnTo>
                  <a:lnTo>
                    <a:pt x="f162" y="f163"/>
                  </a:lnTo>
                  <a:lnTo>
                    <a:pt x="f164" y="f165"/>
                  </a:lnTo>
                  <a:lnTo>
                    <a:pt x="f166" y="f167"/>
                  </a:lnTo>
                  <a:lnTo>
                    <a:pt x="f168" y="f169"/>
                  </a:lnTo>
                  <a:lnTo>
                    <a:pt x="f170" y="f171"/>
                  </a:lnTo>
                  <a:lnTo>
                    <a:pt x="f172" y="f98"/>
                  </a:lnTo>
                  <a:lnTo>
                    <a:pt x="f98" y="f172"/>
                  </a:lnTo>
                  <a:lnTo>
                    <a:pt x="f171" y="f170"/>
                  </a:lnTo>
                  <a:lnTo>
                    <a:pt x="f173" y="f174"/>
                  </a:lnTo>
                  <a:lnTo>
                    <a:pt x="f167" y="f166"/>
                  </a:lnTo>
                  <a:lnTo>
                    <a:pt x="f165" y="f164"/>
                  </a:lnTo>
                  <a:lnTo>
                    <a:pt x="f163" y="f162"/>
                  </a:lnTo>
                  <a:lnTo>
                    <a:pt x="f175" y="f160"/>
                  </a:lnTo>
                  <a:lnTo>
                    <a:pt x="f159" y="f176"/>
                  </a:lnTo>
                  <a:lnTo>
                    <a:pt x="f157" y="f177"/>
                  </a:lnTo>
                  <a:lnTo>
                    <a:pt x="f156" y="f178"/>
                  </a:lnTo>
                  <a:lnTo>
                    <a:pt x="f155" y="f179"/>
                  </a:lnTo>
                  <a:lnTo>
                    <a:pt x="f7" y="f6"/>
                  </a:lnTo>
                  <a:lnTo>
                    <a:pt x="f180" y="f179"/>
                  </a:lnTo>
                  <a:lnTo>
                    <a:pt x="f181" y="f178"/>
                  </a:lnTo>
                  <a:lnTo>
                    <a:pt x="f182" y="f177"/>
                  </a:lnTo>
                  <a:lnTo>
                    <a:pt x="f183" y="f176"/>
                  </a:lnTo>
                  <a:lnTo>
                    <a:pt x="f184" y="f160"/>
                  </a:lnTo>
                  <a:lnTo>
                    <a:pt x="f185" y="f162"/>
                  </a:lnTo>
                  <a:lnTo>
                    <a:pt x="f186" y="f164"/>
                  </a:lnTo>
                  <a:lnTo>
                    <a:pt x="f187" y="f166"/>
                  </a:lnTo>
                  <a:lnTo>
                    <a:pt x="f188" y="f174"/>
                  </a:lnTo>
                  <a:lnTo>
                    <a:pt x="f189" y="f170"/>
                  </a:lnTo>
                  <a:lnTo>
                    <a:pt x="f190" y="f172"/>
                  </a:lnTo>
                  <a:lnTo>
                    <a:pt x="f191" y="f98"/>
                  </a:lnTo>
                  <a:lnTo>
                    <a:pt x="f192" y="f171"/>
                  </a:lnTo>
                  <a:lnTo>
                    <a:pt x="f193" y="f169"/>
                  </a:lnTo>
                  <a:lnTo>
                    <a:pt x="f194" y="f167"/>
                  </a:lnTo>
                  <a:lnTo>
                    <a:pt x="f195" y="f165"/>
                  </a:lnTo>
                  <a:lnTo>
                    <a:pt x="f196" y="f163"/>
                  </a:lnTo>
                  <a:lnTo>
                    <a:pt x="f197" y="f161"/>
                  </a:lnTo>
                  <a:lnTo>
                    <a:pt x="f198" y="f159"/>
                  </a:lnTo>
                  <a:lnTo>
                    <a:pt x="f199" y="f157"/>
                  </a:lnTo>
                  <a:lnTo>
                    <a:pt x="f200" y="f156"/>
                  </a:lnTo>
                  <a:lnTo>
                    <a:pt x="f9" y="f155"/>
                  </a:lnTo>
                  <a:lnTo>
                    <a:pt x="f5" y="f7"/>
                  </a:lnTo>
                  <a:lnTo>
                    <a:pt x="f9" y="f154"/>
                  </a:lnTo>
                  <a:lnTo>
                    <a:pt x="f200" y="f181"/>
                  </a:lnTo>
                  <a:lnTo>
                    <a:pt x="f199" y="f182"/>
                  </a:lnTo>
                  <a:lnTo>
                    <a:pt x="f198" y="f201"/>
                  </a:lnTo>
                  <a:lnTo>
                    <a:pt x="f197" y="f184"/>
                  </a:lnTo>
                  <a:lnTo>
                    <a:pt x="f196" y="f202"/>
                  </a:lnTo>
                  <a:lnTo>
                    <a:pt x="f195" y="f186"/>
                  </a:lnTo>
                  <a:lnTo>
                    <a:pt x="f194" y="f187"/>
                  </a:lnTo>
                  <a:lnTo>
                    <a:pt x="f193" y="f188"/>
                  </a:lnTo>
                  <a:lnTo>
                    <a:pt x="f192" y="f189"/>
                  </a:lnTo>
                  <a:lnTo>
                    <a:pt x="f191" y="f190"/>
                  </a:lnTo>
                  <a:lnTo>
                    <a:pt x="f190" y="f191"/>
                  </a:lnTo>
                  <a:lnTo>
                    <a:pt x="f189" y="f192"/>
                  </a:lnTo>
                  <a:lnTo>
                    <a:pt x="f188" y="f203"/>
                  </a:lnTo>
                  <a:lnTo>
                    <a:pt x="f187" y="f194"/>
                  </a:lnTo>
                  <a:lnTo>
                    <a:pt x="f186" y="f195"/>
                  </a:lnTo>
                  <a:lnTo>
                    <a:pt x="f185" y="f204"/>
                  </a:lnTo>
                  <a:lnTo>
                    <a:pt x="f184" y="f197"/>
                  </a:lnTo>
                  <a:lnTo>
                    <a:pt x="f183" y="f198"/>
                  </a:lnTo>
                  <a:lnTo>
                    <a:pt x="f182" y="f199"/>
                  </a:lnTo>
                  <a:lnTo>
                    <a:pt x="f181" y="f200"/>
                  </a:lnTo>
                  <a:lnTo>
                    <a:pt x="f180" y="f9"/>
                  </a:lnTo>
                  <a:lnTo>
                    <a:pt x="f7"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15" name="Freeform 395">
              <a:extLst>
                <a:ext uri="{FF2B5EF4-FFF2-40B4-BE49-F238E27FC236}">
                  <a16:creationId xmlns:a16="http://schemas.microsoft.com/office/drawing/2014/main" id="{43ECCD81-1D0A-C536-1322-B172B47D078D}"/>
                </a:ext>
              </a:extLst>
            </p:cNvPr>
            <p:cNvSpPr/>
            <p:nvPr/>
          </p:nvSpPr>
          <p:spPr>
            <a:xfrm>
              <a:off x="1774475" y="4147617"/>
              <a:ext cx="202265" cy="204084"/>
            </a:xfrm>
            <a:custGeom>
              <a:avLst/>
              <a:gdLst>
                <a:gd name="f0" fmla="val 10800000"/>
                <a:gd name="f1" fmla="val 5400000"/>
                <a:gd name="f2" fmla="val 180"/>
                <a:gd name="f3" fmla="val w"/>
                <a:gd name="f4" fmla="val h"/>
                <a:gd name="f5" fmla="val 0"/>
                <a:gd name="f6" fmla="val 1558"/>
                <a:gd name="f7" fmla="val 1559"/>
                <a:gd name="f8" fmla="val 779"/>
                <a:gd name="f9" fmla="val 848"/>
                <a:gd name="f10" fmla="val 3"/>
                <a:gd name="f11" fmla="val 914"/>
                <a:gd name="f12" fmla="val 11"/>
                <a:gd name="f13" fmla="val 980"/>
                <a:gd name="f14" fmla="val 25"/>
                <a:gd name="f15" fmla="val 1044"/>
                <a:gd name="f16" fmla="val 46"/>
                <a:gd name="f17" fmla="val 1104"/>
                <a:gd name="f18" fmla="val 70"/>
                <a:gd name="f19" fmla="val 1163"/>
                <a:gd name="f20" fmla="val 100"/>
                <a:gd name="f21" fmla="val 906"/>
                <a:gd name="f22" fmla="val 357"/>
                <a:gd name="f23" fmla="val 865"/>
                <a:gd name="f24" fmla="val 347"/>
                <a:gd name="f25" fmla="val 822"/>
                <a:gd name="f26" fmla="val 340"/>
                <a:gd name="f27" fmla="val 338"/>
                <a:gd name="f28" fmla="val 727"/>
                <a:gd name="f29" fmla="val 341"/>
                <a:gd name="f30" fmla="val 677"/>
                <a:gd name="f31" fmla="val 350"/>
                <a:gd name="f32" fmla="val 630"/>
                <a:gd name="f33" fmla="val 364"/>
                <a:gd name="f34" fmla="val 585"/>
                <a:gd name="f35" fmla="val 383"/>
                <a:gd name="f36" fmla="val 542"/>
                <a:gd name="f37" fmla="val 407"/>
                <a:gd name="f38" fmla="val 503"/>
                <a:gd name="f39" fmla="val 435"/>
                <a:gd name="f40" fmla="val 467"/>
                <a:gd name="f41" fmla="val 468"/>
                <a:gd name="f42" fmla="val 504"/>
                <a:gd name="f43" fmla="val 406"/>
                <a:gd name="f44" fmla="val 543"/>
                <a:gd name="f45" fmla="val 363"/>
                <a:gd name="f46" fmla="val 349"/>
                <a:gd name="f47" fmla="val 678"/>
                <a:gd name="f48" fmla="val 337"/>
                <a:gd name="f49" fmla="val 830"/>
                <a:gd name="f50" fmla="val 879"/>
                <a:gd name="f51" fmla="val 928"/>
                <a:gd name="f52" fmla="val 382"/>
                <a:gd name="f53" fmla="val 973"/>
                <a:gd name="f54" fmla="val 1015"/>
                <a:gd name="f55" fmla="val 434"/>
                <a:gd name="f56" fmla="val 1055"/>
                <a:gd name="f57" fmla="val 1091"/>
                <a:gd name="f58" fmla="val 1123"/>
                <a:gd name="f59" fmla="val 1151"/>
                <a:gd name="f60" fmla="val 584"/>
                <a:gd name="f61" fmla="val 1175"/>
                <a:gd name="f62" fmla="val 629"/>
                <a:gd name="f63" fmla="val 1194"/>
                <a:gd name="f64" fmla="val 1208"/>
                <a:gd name="f65" fmla="val 1217"/>
                <a:gd name="f66" fmla="val 1219"/>
                <a:gd name="f67" fmla="val 880"/>
                <a:gd name="f68" fmla="val 1150"/>
                <a:gd name="f69" fmla="val 1054"/>
                <a:gd name="f70" fmla="val 1090"/>
                <a:gd name="f71" fmla="val 1216"/>
                <a:gd name="f72" fmla="val 1218"/>
                <a:gd name="f73" fmla="val 740"/>
                <a:gd name="f74" fmla="val 1213"/>
                <a:gd name="f75" fmla="val 703"/>
                <a:gd name="f76" fmla="val 1205"/>
                <a:gd name="f77" fmla="val 666"/>
                <a:gd name="f78" fmla="val 1465"/>
                <a:gd name="f79" fmla="val 1492"/>
                <a:gd name="f80" fmla="val 464"/>
                <a:gd name="f81" fmla="val 1515"/>
                <a:gd name="f82" fmla="val 523"/>
                <a:gd name="f83" fmla="val 1534"/>
                <a:gd name="f84" fmla="val 1547"/>
                <a:gd name="f85" fmla="val 647"/>
                <a:gd name="f86" fmla="val 1555"/>
                <a:gd name="f87" fmla="val 712"/>
                <a:gd name="f88" fmla="val 851"/>
                <a:gd name="f89" fmla="val 1546"/>
                <a:gd name="f90" fmla="val 919"/>
                <a:gd name="f91" fmla="val 1530"/>
                <a:gd name="f92" fmla="val 986"/>
                <a:gd name="f93" fmla="val 1510"/>
                <a:gd name="f94" fmla="val 1051"/>
                <a:gd name="f95" fmla="val 1483"/>
                <a:gd name="f96" fmla="val 1114"/>
                <a:gd name="f97" fmla="val 1452"/>
                <a:gd name="f98" fmla="val 1173"/>
                <a:gd name="f99" fmla="val 1415"/>
                <a:gd name="f100" fmla="val 1230"/>
                <a:gd name="f101" fmla="val 1375"/>
                <a:gd name="f102" fmla="val 1282"/>
                <a:gd name="f103" fmla="val 1330"/>
                <a:gd name="f104" fmla="val 1331"/>
                <a:gd name="f105" fmla="val 1281"/>
                <a:gd name="f106" fmla="val 1229"/>
                <a:gd name="f107" fmla="val 1416"/>
                <a:gd name="f108" fmla="val 1172"/>
                <a:gd name="f109" fmla="val 1484"/>
                <a:gd name="f110" fmla="val 1511"/>
                <a:gd name="f111" fmla="val 1531"/>
                <a:gd name="f112" fmla="val 920"/>
                <a:gd name="f113" fmla="val 850"/>
                <a:gd name="f114" fmla="val 1556"/>
                <a:gd name="f115" fmla="val 708"/>
                <a:gd name="f116" fmla="val 639"/>
                <a:gd name="f117" fmla="val 572"/>
                <a:gd name="f118" fmla="val 507"/>
                <a:gd name="f119" fmla="val 445"/>
                <a:gd name="f120" fmla="val 386"/>
                <a:gd name="f121" fmla="val 329"/>
                <a:gd name="f122" fmla="val 277"/>
                <a:gd name="f123" fmla="val 228"/>
                <a:gd name="f124" fmla="val 182"/>
                <a:gd name="f125" fmla="val 141"/>
                <a:gd name="f126" fmla="val 105"/>
                <a:gd name="f127" fmla="val 75"/>
                <a:gd name="f128" fmla="val 48"/>
                <a:gd name="f129" fmla="val 27"/>
                <a:gd name="f130" fmla="val 12"/>
                <a:gd name="f131" fmla="val 571"/>
                <a:gd name="f132" fmla="val 227"/>
                <a:gd name="f133" fmla="val 142"/>
                <a:gd name="f134" fmla="val 444"/>
                <a:gd name="f135" fmla="val 638"/>
                <a:gd name="f136" fmla="val 707"/>
                <a:gd name="f137" fmla="+- 0 0 -90"/>
                <a:gd name="f138" fmla="*/ f3 1 1558"/>
                <a:gd name="f139" fmla="*/ f4 1 1559"/>
                <a:gd name="f140" fmla="val f5"/>
                <a:gd name="f141" fmla="val f6"/>
                <a:gd name="f142" fmla="val f7"/>
                <a:gd name="f143" fmla="*/ f137 f0 1"/>
                <a:gd name="f144" fmla="+- f142 0 f140"/>
                <a:gd name="f145" fmla="+- f141 0 f140"/>
                <a:gd name="f146" fmla="*/ f143 1 f2"/>
                <a:gd name="f147" fmla="*/ f145 1 1558"/>
                <a:gd name="f148" fmla="*/ f144 1 1559"/>
                <a:gd name="f149" fmla="*/ 848 f145 1"/>
                <a:gd name="f150" fmla="*/ 3 f144 1"/>
                <a:gd name="f151" fmla="*/ 980 f145 1"/>
                <a:gd name="f152" fmla="*/ 25 f144 1"/>
                <a:gd name="f153" fmla="*/ 1104 f145 1"/>
                <a:gd name="f154" fmla="*/ 70 f144 1"/>
                <a:gd name="f155" fmla="*/ 906 f145 1"/>
                <a:gd name="f156" fmla="*/ 357 f144 1"/>
                <a:gd name="f157" fmla="*/ 822 f145 1"/>
                <a:gd name="f158" fmla="*/ 340 f144 1"/>
                <a:gd name="f159" fmla="*/ 727 f145 1"/>
                <a:gd name="f160" fmla="*/ 341 f144 1"/>
                <a:gd name="f161" fmla="*/ 630 f145 1"/>
                <a:gd name="f162" fmla="*/ 364 f144 1"/>
                <a:gd name="f163" fmla="*/ 542 f145 1"/>
                <a:gd name="f164" fmla="*/ 407 f144 1"/>
                <a:gd name="f165" fmla="*/ 467 f145 1"/>
                <a:gd name="f166" fmla="*/ 468 f144 1"/>
                <a:gd name="f167" fmla="*/ 406 f145 1"/>
                <a:gd name="f168" fmla="*/ 543 f144 1"/>
                <a:gd name="f169" fmla="*/ 363 f145 1"/>
                <a:gd name="f170" fmla="*/ 630 f144 1"/>
                <a:gd name="f171" fmla="*/ 341 f145 1"/>
                <a:gd name="f172" fmla="*/ 727 f144 1"/>
                <a:gd name="f173" fmla="*/ 830 f144 1"/>
                <a:gd name="f174" fmla="*/ 928 f144 1"/>
                <a:gd name="f175" fmla="*/ 1015 f144 1"/>
                <a:gd name="f176" fmla="*/ 1091 f144 1"/>
                <a:gd name="f177" fmla="*/ 1151 f144 1"/>
                <a:gd name="f178" fmla="*/ 629 f145 1"/>
                <a:gd name="f179" fmla="*/ 1194 f144 1"/>
                <a:gd name="f180" fmla="*/ 1217 f144 1"/>
                <a:gd name="f181" fmla="*/ 830 f145 1"/>
                <a:gd name="f182" fmla="*/ 928 f145 1"/>
                <a:gd name="f183" fmla="*/ 1015 f145 1"/>
                <a:gd name="f184" fmla="*/ 1150 f144 1"/>
                <a:gd name="f185" fmla="*/ 1090 f145 1"/>
                <a:gd name="f186" fmla="*/ 1090 f144 1"/>
                <a:gd name="f187" fmla="*/ 1151 f145 1"/>
                <a:gd name="f188" fmla="*/ 1194 f145 1"/>
                <a:gd name="f189" fmla="*/ 1216 f145 1"/>
                <a:gd name="f190" fmla="*/ 1218 f145 1"/>
                <a:gd name="f191" fmla="*/ 740 f144 1"/>
                <a:gd name="f192" fmla="*/ 1205 f145 1"/>
                <a:gd name="f193" fmla="*/ 666 f144 1"/>
                <a:gd name="f194" fmla="*/ 1492 f145 1"/>
                <a:gd name="f195" fmla="*/ 464 f144 1"/>
                <a:gd name="f196" fmla="*/ 1534 f145 1"/>
                <a:gd name="f197" fmla="*/ 584 f144 1"/>
                <a:gd name="f198" fmla="*/ 1555 f145 1"/>
                <a:gd name="f199" fmla="*/ 712 f144 1"/>
                <a:gd name="f200" fmla="*/ 851 f144 1"/>
                <a:gd name="f201" fmla="*/ 1530 f145 1"/>
                <a:gd name="f202" fmla="*/ 986 f144 1"/>
                <a:gd name="f203" fmla="*/ 1483 f145 1"/>
                <a:gd name="f204" fmla="*/ 1114 f144 1"/>
                <a:gd name="f205" fmla="*/ 1415 f145 1"/>
                <a:gd name="f206" fmla="*/ 1230 f144 1"/>
                <a:gd name="f207" fmla="*/ 1330 f145 1"/>
                <a:gd name="f208" fmla="*/ 1331 f144 1"/>
                <a:gd name="f209" fmla="*/ 1229 f145 1"/>
                <a:gd name="f210" fmla="*/ 1416 f144 1"/>
                <a:gd name="f211" fmla="*/ 1114 f145 1"/>
                <a:gd name="f212" fmla="*/ 1484 f144 1"/>
                <a:gd name="f213" fmla="*/ 986 f145 1"/>
                <a:gd name="f214" fmla="*/ 1531 f144 1"/>
                <a:gd name="f215" fmla="*/ 850 f145 1"/>
                <a:gd name="f216" fmla="*/ 1556 f144 1"/>
                <a:gd name="f217" fmla="*/ 708 f145 1"/>
                <a:gd name="f218" fmla="*/ 572 f145 1"/>
                <a:gd name="f219" fmla="*/ 445 f145 1"/>
                <a:gd name="f220" fmla="*/ 329 f145 1"/>
                <a:gd name="f221" fmla="*/ 228 f145 1"/>
                <a:gd name="f222" fmla="*/ 141 f145 1"/>
                <a:gd name="f223" fmla="*/ 75 f145 1"/>
                <a:gd name="f224" fmla="*/ 27 f145 1"/>
                <a:gd name="f225" fmla="*/ 3 f145 1"/>
                <a:gd name="f226" fmla="*/ 708 f144 1"/>
                <a:gd name="f227" fmla="*/ 571 f144 1"/>
                <a:gd name="f228" fmla="*/ 445 f144 1"/>
                <a:gd name="f229" fmla="*/ 329 f144 1"/>
                <a:gd name="f230" fmla="*/ 227 f144 1"/>
                <a:gd name="f231" fmla="*/ 142 f144 1"/>
                <a:gd name="f232" fmla="*/ 444 f145 1"/>
                <a:gd name="f233" fmla="*/ 75 f144 1"/>
                <a:gd name="f234" fmla="*/ 27 f144 1"/>
                <a:gd name="f235" fmla="*/ 707 f145 1"/>
                <a:gd name="f236" fmla="+- f146 0 f1"/>
                <a:gd name="f237" fmla="*/ f149 1 1558"/>
                <a:gd name="f238" fmla="*/ f150 1 1559"/>
                <a:gd name="f239" fmla="*/ f151 1 1558"/>
                <a:gd name="f240" fmla="*/ f152 1 1559"/>
                <a:gd name="f241" fmla="*/ f153 1 1558"/>
                <a:gd name="f242" fmla="*/ f154 1 1559"/>
                <a:gd name="f243" fmla="*/ f155 1 1558"/>
                <a:gd name="f244" fmla="*/ f156 1 1559"/>
                <a:gd name="f245" fmla="*/ f157 1 1558"/>
                <a:gd name="f246" fmla="*/ f158 1 1559"/>
                <a:gd name="f247" fmla="*/ f159 1 1558"/>
                <a:gd name="f248" fmla="*/ f160 1 1559"/>
                <a:gd name="f249" fmla="*/ f161 1 1558"/>
                <a:gd name="f250" fmla="*/ f162 1 1559"/>
                <a:gd name="f251" fmla="*/ f163 1 1558"/>
                <a:gd name="f252" fmla="*/ f164 1 1559"/>
                <a:gd name="f253" fmla="*/ f165 1 1558"/>
                <a:gd name="f254" fmla="*/ f166 1 1559"/>
                <a:gd name="f255" fmla="*/ f167 1 1558"/>
                <a:gd name="f256" fmla="*/ f168 1 1559"/>
                <a:gd name="f257" fmla="*/ f169 1 1558"/>
                <a:gd name="f258" fmla="*/ f170 1 1559"/>
                <a:gd name="f259" fmla="*/ f171 1 1558"/>
                <a:gd name="f260" fmla="*/ f172 1 1559"/>
                <a:gd name="f261" fmla="*/ f173 1 1559"/>
                <a:gd name="f262" fmla="*/ f174 1 1559"/>
                <a:gd name="f263" fmla="*/ f175 1 1559"/>
                <a:gd name="f264" fmla="*/ f176 1 1559"/>
                <a:gd name="f265" fmla="*/ f177 1 1559"/>
                <a:gd name="f266" fmla="*/ f178 1 1558"/>
                <a:gd name="f267" fmla="*/ f179 1 1559"/>
                <a:gd name="f268" fmla="*/ f180 1 1559"/>
                <a:gd name="f269" fmla="*/ f181 1 1558"/>
                <a:gd name="f270" fmla="*/ f182 1 1558"/>
                <a:gd name="f271" fmla="*/ f183 1 1558"/>
                <a:gd name="f272" fmla="*/ f184 1 1559"/>
                <a:gd name="f273" fmla="*/ f185 1 1558"/>
                <a:gd name="f274" fmla="*/ f186 1 1559"/>
                <a:gd name="f275" fmla="*/ f187 1 1558"/>
                <a:gd name="f276" fmla="*/ f188 1 1558"/>
                <a:gd name="f277" fmla="*/ f189 1 1558"/>
                <a:gd name="f278" fmla="*/ f190 1 1558"/>
                <a:gd name="f279" fmla="*/ f191 1 1559"/>
                <a:gd name="f280" fmla="*/ f192 1 1558"/>
                <a:gd name="f281" fmla="*/ f193 1 1559"/>
                <a:gd name="f282" fmla="*/ f194 1 1558"/>
                <a:gd name="f283" fmla="*/ f195 1 1559"/>
                <a:gd name="f284" fmla="*/ f196 1 1558"/>
                <a:gd name="f285" fmla="*/ f197 1 1559"/>
                <a:gd name="f286" fmla="*/ f198 1 1558"/>
                <a:gd name="f287" fmla="*/ f199 1 1559"/>
                <a:gd name="f288" fmla="*/ f200 1 1559"/>
                <a:gd name="f289" fmla="*/ f201 1 1558"/>
                <a:gd name="f290" fmla="*/ f202 1 1559"/>
                <a:gd name="f291" fmla="*/ f203 1 1558"/>
                <a:gd name="f292" fmla="*/ f204 1 1559"/>
                <a:gd name="f293" fmla="*/ f205 1 1558"/>
                <a:gd name="f294" fmla="*/ f206 1 1559"/>
                <a:gd name="f295" fmla="*/ f207 1 1558"/>
                <a:gd name="f296" fmla="*/ f208 1 1559"/>
                <a:gd name="f297" fmla="*/ f209 1 1558"/>
                <a:gd name="f298" fmla="*/ f210 1 1559"/>
                <a:gd name="f299" fmla="*/ f211 1 1558"/>
                <a:gd name="f300" fmla="*/ f212 1 1559"/>
                <a:gd name="f301" fmla="*/ f213 1 1558"/>
                <a:gd name="f302" fmla="*/ f214 1 1559"/>
                <a:gd name="f303" fmla="*/ f215 1 1558"/>
                <a:gd name="f304" fmla="*/ f216 1 1559"/>
                <a:gd name="f305" fmla="*/ f217 1 1558"/>
                <a:gd name="f306" fmla="*/ f218 1 1558"/>
                <a:gd name="f307" fmla="*/ f219 1 1558"/>
                <a:gd name="f308" fmla="*/ f220 1 1558"/>
                <a:gd name="f309" fmla="*/ f221 1 1558"/>
                <a:gd name="f310" fmla="*/ f222 1 1558"/>
                <a:gd name="f311" fmla="*/ f223 1 1558"/>
                <a:gd name="f312" fmla="*/ f224 1 1558"/>
                <a:gd name="f313" fmla="*/ f225 1 1558"/>
                <a:gd name="f314" fmla="*/ f226 1 1559"/>
                <a:gd name="f315" fmla="*/ f227 1 1559"/>
                <a:gd name="f316" fmla="*/ f228 1 1559"/>
                <a:gd name="f317" fmla="*/ f229 1 1559"/>
                <a:gd name="f318" fmla="*/ f230 1 1559"/>
                <a:gd name="f319" fmla="*/ f231 1 1559"/>
                <a:gd name="f320" fmla="*/ f232 1 1558"/>
                <a:gd name="f321" fmla="*/ f233 1 1559"/>
                <a:gd name="f322" fmla="*/ f234 1 1559"/>
                <a:gd name="f323" fmla="*/ f235 1 1558"/>
                <a:gd name="f324" fmla="*/ 0 1 f147"/>
                <a:gd name="f325" fmla="*/ f141 1 f147"/>
                <a:gd name="f326" fmla="*/ 0 1 f148"/>
                <a:gd name="f327" fmla="*/ f142 1 f148"/>
                <a:gd name="f328" fmla="*/ f237 1 f147"/>
                <a:gd name="f329" fmla="*/ f238 1 f148"/>
                <a:gd name="f330" fmla="*/ f239 1 f147"/>
                <a:gd name="f331" fmla="*/ f240 1 f148"/>
                <a:gd name="f332" fmla="*/ f241 1 f147"/>
                <a:gd name="f333" fmla="*/ f242 1 f148"/>
                <a:gd name="f334" fmla="*/ f243 1 f147"/>
                <a:gd name="f335" fmla="*/ f244 1 f148"/>
                <a:gd name="f336" fmla="*/ f245 1 f147"/>
                <a:gd name="f337" fmla="*/ f246 1 f148"/>
                <a:gd name="f338" fmla="*/ f247 1 f147"/>
                <a:gd name="f339" fmla="*/ f248 1 f148"/>
                <a:gd name="f340" fmla="*/ f249 1 f147"/>
                <a:gd name="f341" fmla="*/ f250 1 f148"/>
                <a:gd name="f342" fmla="*/ f251 1 f147"/>
                <a:gd name="f343" fmla="*/ f252 1 f148"/>
                <a:gd name="f344" fmla="*/ f253 1 f147"/>
                <a:gd name="f345" fmla="*/ f254 1 f148"/>
                <a:gd name="f346" fmla="*/ f255 1 f147"/>
                <a:gd name="f347" fmla="*/ f256 1 f148"/>
                <a:gd name="f348" fmla="*/ f257 1 f147"/>
                <a:gd name="f349" fmla="*/ f258 1 f148"/>
                <a:gd name="f350" fmla="*/ f259 1 f147"/>
                <a:gd name="f351" fmla="*/ f260 1 f148"/>
                <a:gd name="f352" fmla="*/ f261 1 f148"/>
                <a:gd name="f353" fmla="*/ f262 1 f148"/>
                <a:gd name="f354" fmla="*/ f263 1 f148"/>
                <a:gd name="f355" fmla="*/ f264 1 f148"/>
                <a:gd name="f356" fmla="*/ f265 1 f148"/>
                <a:gd name="f357" fmla="*/ f266 1 f147"/>
                <a:gd name="f358" fmla="*/ f267 1 f148"/>
                <a:gd name="f359" fmla="*/ f268 1 f148"/>
                <a:gd name="f360" fmla="*/ f269 1 f147"/>
                <a:gd name="f361" fmla="*/ f270 1 f147"/>
                <a:gd name="f362" fmla="*/ f271 1 f147"/>
                <a:gd name="f363" fmla="*/ f272 1 f148"/>
                <a:gd name="f364" fmla="*/ f273 1 f147"/>
                <a:gd name="f365" fmla="*/ f274 1 f148"/>
                <a:gd name="f366" fmla="*/ f275 1 f147"/>
                <a:gd name="f367" fmla="*/ f276 1 f147"/>
                <a:gd name="f368" fmla="*/ f277 1 f147"/>
                <a:gd name="f369" fmla="*/ f278 1 f147"/>
                <a:gd name="f370" fmla="*/ f279 1 f148"/>
                <a:gd name="f371" fmla="*/ f280 1 f147"/>
                <a:gd name="f372" fmla="*/ f281 1 f148"/>
                <a:gd name="f373" fmla="*/ f282 1 f147"/>
                <a:gd name="f374" fmla="*/ f283 1 f148"/>
                <a:gd name="f375" fmla="*/ f284 1 f147"/>
                <a:gd name="f376" fmla="*/ f285 1 f148"/>
                <a:gd name="f377" fmla="*/ f286 1 f147"/>
                <a:gd name="f378" fmla="*/ f287 1 f148"/>
                <a:gd name="f379" fmla="*/ f288 1 f148"/>
                <a:gd name="f380" fmla="*/ f289 1 f147"/>
                <a:gd name="f381" fmla="*/ f290 1 f148"/>
                <a:gd name="f382" fmla="*/ f291 1 f147"/>
                <a:gd name="f383" fmla="*/ f292 1 f148"/>
                <a:gd name="f384" fmla="*/ f293 1 f147"/>
                <a:gd name="f385" fmla="*/ f294 1 f148"/>
                <a:gd name="f386" fmla="*/ f295 1 f147"/>
                <a:gd name="f387" fmla="*/ f296 1 f148"/>
                <a:gd name="f388" fmla="*/ f297 1 f147"/>
                <a:gd name="f389" fmla="*/ f298 1 f148"/>
                <a:gd name="f390" fmla="*/ f299 1 f147"/>
                <a:gd name="f391" fmla="*/ f300 1 f148"/>
                <a:gd name="f392" fmla="*/ f301 1 f147"/>
                <a:gd name="f393" fmla="*/ f302 1 f148"/>
                <a:gd name="f394" fmla="*/ f303 1 f147"/>
                <a:gd name="f395" fmla="*/ f304 1 f148"/>
                <a:gd name="f396" fmla="*/ f305 1 f147"/>
                <a:gd name="f397" fmla="*/ f306 1 f147"/>
                <a:gd name="f398" fmla="*/ f307 1 f147"/>
                <a:gd name="f399" fmla="*/ f308 1 f147"/>
                <a:gd name="f400" fmla="*/ f309 1 f147"/>
                <a:gd name="f401" fmla="*/ f310 1 f147"/>
                <a:gd name="f402" fmla="*/ f311 1 f147"/>
                <a:gd name="f403" fmla="*/ f312 1 f147"/>
                <a:gd name="f404" fmla="*/ f313 1 f147"/>
                <a:gd name="f405" fmla="*/ f314 1 f148"/>
                <a:gd name="f406" fmla="*/ f315 1 f148"/>
                <a:gd name="f407" fmla="*/ f316 1 f148"/>
                <a:gd name="f408" fmla="*/ f317 1 f148"/>
                <a:gd name="f409" fmla="*/ f318 1 f148"/>
                <a:gd name="f410" fmla="*/ f319 1 f148"/>
                <a:gd name="f411" fmla="*/ f320 1 f147"/>
                <a:gd name="f412" fmla="*/ f321 1 f148"/>
                <a:gd name="f413" fmla="*/ f322 1 f148"/>
                <a:gd name="f414" fmla="*/ f323 1 f147"/>
                <a:gd name="f415" fmla="*/ f324 f138 1"/>
                <a:gd name="f416" fmla="*/ f325 f138 1"/>
                <a:gd name="f417" fmla="*/ f327 f139 1"/>
                <a:gd name="f418" fmla="*/ f326 f139 1"/>
                <a:gd name="f419" fmla="*/ f328 f138 1"/>
                <a:gd name="f420" fmla="*/ f329 f139 1"/>
                <a:gd name="f421" fmla="*/ f330 f138 1"/>
                <a:gd name="f422" fmla="*/ f331 f139 1"/>
                <a:gd name="f423" fmla="*/ f332 f138 1"/>
                <a:gd name="f424" fmla="*/ f333 f139 1"/>
                <a:gd name="f425" fmla="*/ f334 f138 1"/>
                <a:gd name="f426" fmla="*/ f335 f139 1"/>
                <a:gd name="f427" fmla="*/ f336 f138 1"/>
                <a:gd name="f428" fmla="*/ f337 f139 1"/>
                <a:gd name="f429" fmla="*/ f338 f138 1"/>
                <a:gd name="f430" fmla="*/ f339 f139 1"/>
                <a:gd name="f431" fmla="*/ f340 f138 1"/>
                <a:gd name="f432" fmla="*/ f341 f139 1"/>
                <a:gd name="f433" fmla="*/ f342 f138 1"/>
                <a:gd name="f434" fmla="*/ f343 f139 1"/>
                <a:gd name="f435" fmla="*/ f344 f138 1"/>
                <a:gd name="f436" fmla="*/ f345 f139 1"/>
                <a:gd name="f437" fmla="*/ f346 f138 1"/>
                <a:gd name="f438" fmla="*/ f347 f139 1"/>
                <a:gd name="f439" fmla="*/ f348 f138 1"/>
                <a:gd name="f440" fmla="*/ f349 f139 1"/>
                <a:gd name="f441" fmla="*/ f350 f138 1"/>
                <a:gd name="f442" fmla="*/ f351 f139 1"/>
                <a:gd name="f443" fmla="*/ f352 f139 1"/>
                <a:gd name="f444" fmla="*/ f353 f139 1"/>
                <a:gd name="f445" fmla="*/ f354 f139 1"/>
                <a:gd name="f446" fmla="*/ f355 f139 1"/>
                <a:gd name="f447" fmla="*/ f356 f139 1"/>
                <a:gd name="f448" fmla="*/ f357 f138 1"/>
                <a:gd name="f449" fmla="*/ f358 f139 1"/>
                <a:gd name="f450" fmla="*/ f359 f139 1"/>
                <a:gd name="f451" fmla="*/ f360 f138 1"/>
                <a:gd name="f452" fmla="*/ f361 f138 1"/>
                <a:gd name="f453" fmla="*/ f362 f138 1"/>
                <a:gd name="f454" fmla="*/ f363 f139 1"/>
                <a:gd name="f455" fmla="*/ f364 f138 1"/>
                <a:gd name="f456" fmla="*/ f365 f139 1"/>
                <a:gd name="f457" fmla="*/ f366 f138 1"/>
                <a:gd name="f458" fmla="*/ f367 f138 1"/>
                <a:gd name="f459" fmla="*/ f368 f138 1"/>
                <a:gd name="f460" fmla="*/ f369 f138 1"/>
                <a:gd name="f461" fmla="*/ f370 f139 1"/>
                <a:gd name="f462" fmla="*/ f371 f138 1"/>
                <a:gd name="f463" fmla="*/ f372 f139 1"/>
                <a:gd name="f464" fmla="*/ f373 f138 1"/>
                <a:gd name="f465" fmla="*/ f374 f139 1"/>
                <a:gd name="f466" fmla="*/ f375 f138 1"/>
                <a:gd name="f467" fmla="*/ f376 f139 1"/>
                <a:gd name="f468" fmla="*/ f377 f138 1"/>
                <a:gd name="f469" fmla="*/ f378 f139 1"/>
                <a:gd name="f470" fmla="*/ f379 f139 1"/>
                <a:gd name="f471" fmla="*/ f380 f138 1"/>
                <a:gd name="f472" fmla="*/ f381 f139 1"/>
                <a:gd name="f473" fmla="*/ f382 f138 1"/>
                <a:gd name="f474" fmla="*/ f383 f139 1"/>
                <a:gd name="f475" fmla="*/ f384 f138 1"/>
                <a:gd name="f476" fmla="*/ f385 f139 1"/>
                <a:gd name="f477" fmla="*/ f386 f138 1"/>
                <a:gd name="f478" fmla="*/ f387 f139 1"/>
                <a:gd name="f479" fmla="*/ f388 f138 1"/>
                <a:gd name="f480" fmla="*/ f389 f139 1"/>
                <a:gd name="f481" fmla="*/ f390 f138 1"/>
                <a:gd name="f482" fmla="*/ f391 f139 1"/>
                <a:gd name="f483" fmla="*/ f392 f138 1"/>
                <a:gd name="f484" fmla="*/ f393 f139 1"/>
                <a:gd name="f485" fmla="*/ f394 f138 1"/>
                <a:gd name="f486" fmla="*/ f395 f139 1"/>
                <a:gd name="f487" fmla="*/ f396 f138 1"/>
                <a:gd name="f488" fmla="*/ f397 f138 1"/>
                <a:gd name="f489" fmla="*/ f398 f138 1"/>
                <a:gd name="f490" fmla="*/ f399 f138 1"/>
                <a:gd name="f491" fmla="*/ f400 f138 1"/>
                <a:gd name="f492" fmla="*/ f401 f138 1"/>
                <a:gd name="f493" fmla="*/ f402 f138 1"/>
                <a:gd name="f494" fmla="*/ f403 f138 1"/>
                <a:gd name="f495" fmla="*/ f404 f138 1"/>
                <a:gd name="f496" fmla="*/ f405 f139 1"/>
                <a:gd name="f497" fmla="*/ f406 f139 1"/>
                <a:gd name="f498" fmla="*/ f407 f139 1"/>
                <a:gd name="f499" fmla="*/ f408 f139 1"/>
                <a:gd name="f500" fmla="*/ f409 f139 1"/>
                <a:gd name="f501" fmla="*/ f410 f139 1"/>
                <a:gd name="f502" fmla="*/ f411 f138 1"/>
                <a:gd name="f503" fmla="*/ f412 f139 1"/>
                <a:gd name="f504" fmla="*/ f413 f139 1"/>
                <a:gd name="f505" fmla="*/ f414 f138 1"/>
              </a:gdLst>
              <a:ahLst/>
              <a:cxnLst>
                <a:cxn ang="3cd4">
                  <a:pos x="hc" y="t"/>
                </a:cxn>
                <a:cxn ang="0">
                  <a:pos x="r" y="vc"/>
                </a:cxn>
                <a:cxn ang="cd4">
                  <a:pos x="hc" y="b"/>
                </a:cxn>
                <a:cxn ang="cd2">
                  <a:pos x="l" y="vc"/>
                </a:cxn>
                <a:cxn ang="f236">
                  <a:pos x="f419" y="f420"/>
                </a:cxn>
                <a:cxn ang="f236">
                  <a:pos x="f421" y="f422"/>
                </a:cxn>
                <a:cxn ang="f236">
                  <a:pos x="f423" y="f424"/>
                </a:cxn>
                <a:cxn ang="f236">
                  <a:pos x="f425" y="f426"/>
                </a:cxn>
                <a:cxn ang="f236">
                  <a:pos x="f427" y="f428"/>
                </a:cxn>
                <a:cxn ang="f236">
                  <a:pos x="f429" y="f430"/>
                </a:cxn>
                <a:cxn ang="f236">
                  <a:pos x="f431" y="f432"/>
                </a:cxn>
                <a:cxn ang="f236">
                  <a:pos x="f433" y="f434"/>
                </a:cxn>
                <a:cxn ang="f236">
                  <a:pos x="f435" y="f436"/>
                </a:cxn>
                <a:cxn ang="f236">
                  <a:pos x="f437" y="f438"/>
                </a:cxn>
                <a:cxn ang="f236">
                  <a:pos x="f439" y="f440"/>
                </a:cxn>
                <a:cxn ang="f236">
                  <a:pos x="f441" y="f442"/>
                </a:cxn>
                <a:cxn ang="f236">
                  <a:pos x="f441" y="f443"/>
                </a:cxn>
                <a:cxn ang="f236">
                  <a:pos x="f439" y="f444"/>
                </a:cxn>
                <a:cxn ang="f236">
                  <a:pos x="f437" y="f445"/>
                </a:cxn>
                <a:cxn ang="f236">
                  <a:pos x="f435" y="f446"/>
                </a:cxn>
                <a:cxn ang="f236">
                  <a:pos x="f433" y="f447"/>
                </a:cxn>
                <a:cxn ang="f236">
                  <a:pos x="f448" y="f449"/>
                </a:cxn>
                <a:cxn ang="f236">
                  <a:pos x="f429" y="f450"/>
                </a:cxn>
                <a:cxn ang="f236">
                  <a:pos x="f451" y="f450"/>
                </a:cxn>
                <a:cxn ang="f236">
                  <a:pos x="f452" y="f449"/>
                </a:cxn>
                <a:cxn ang="f236">
                  <a:pos x="f453" y="f454"/>
                </a:cxn>
                <a:cxn ang="f236">
                  <a:pos x="f455" y="f456"/>
                </a:cxn>
                <a:cxn ang="f236">
                  <a:pos x="f457" y="f445"/>
                </a:cxn>
                <a:cxn ang="f236">
                  <a:pos x="f458" y="f444"/>
                </a:cxn>
                <a:cxn ang="f236">
                  <a:pos x="f459" y="f443"/>
                </a:cxn>
                <a:cxn ang="f236">
                  <a:pos x="f460" y="f461"/>
                </a:cxn>
                <a:cxn ang="f236">
                  <a:pos x="f462" y="f463"/>
                </a:cxn>
                <a:cxn ang="f236">
                  <a:pos x="f464" y="f465"/>
                </a:cxn>
                <a:cxn ang="f236">
                  <a:pos x="f466" y="f467"/>
                </a:cxn>
                <a:cxn ang="f236">
                  <a:pos x="f468" y="f469"/>
                </a:cxn>
                <a:cxn ang="f236">
                  <a:pos x="f468" y="f470"/>
                </a:cxn>
                <a:cxn ang="f236">
                  <a:pos x="f471" y="f472"/>
                </a:cxn>
                <a:cxn ang="f236">
                  <a:pos x="f473" y="f474"/>
                </a:cxn>
                <a:cxn ang="f236">
                  <a:pos x="f475" y="f476"/>
                </a:cxn>
                <a:cxn ang="f236">
                  <a:pos x="f477" y="f478"/>
                </a:cxn>
                <a:cxn ang="f236">
                  <a:pos x="f479" y="f480"/>
                </a:cxn>
                <a:cxn ang="f236">
                  <a:pos x="f481" y="f482"/>
                </a:cxn>
                <a:cxn ang="f236">
                  <a:pos x="f483" y="f484"/>
                </a:cxn>
                <a:cxn ang="f236">
                  <a:pos x="f485" y="f486"/>
                </a:cxn>
                <a:cxn ang="f236">
                  <a:pos x="f487" y="f486"/>
                </a:cxn>
                <a:cxn ang="f236">
                  <a:pos x="f488" y="f484"/>
                </a:cxn>
                <a:cxn ang="f236">
                  <a:pos x="f489" y="f482"/>
                </a:cxn>
                <a:cxn ang="f236">
                  <a:pos x="f490" y="f480"/>
                </a:cxn>
                <a:cxn ang="f236">
                  <a:pos x="f491" y="f478"/>
                </a:cxn>
                <a:cxn ang="f236">
                  <a:pos x="f492" y="f476"/>
                </a:cxn>
                <a:cxn ang="f236">
                  <a:pos x="f493" y="f474"/>
                </a:cxn>
                <a:cxn ang="f236">
                  <a:pos x="f494" y="f472"/>
                </a:cxn>
                <a:cxn ang="f236">
                  <a:pos x="f495" y="f470"/>
                </a:cxn>
                <a:cxn ang="f236">
                  <a:pos x="f495" y="f496"/>
                </a:cxn>
                <a:cxn ang="f236">
                  <a:pos x="f494" y="f497"/>
                </a:cxn>
                <a:cxn ang="f236">
                  <a:pos x="f493" y="f498"/>
                </a:cxn>
                <a:cxn ang="f236">
                  <a:pos x="f492" y="f499"/>
                </a:cxn>
                <a:cxn ang="f236">
                  <a:pos x="f491" y="f500"/>
                </a:cxn>
                <a:cxn ang="f236">
                  <a:pos x="f490" y="f501"/>
                </a:cxn>
                <a:cxn ang="f236">
                  <a:pos x="f502" y="f503"/>
                </a:cxn>
                <a:cxn ang="f236">
                  <a:pos x="f488" y="f504"/>
                </a:cxn>
                <a:cxn ang="f236">
                  <a:pos x="f505" y="f420"/>
                </a:cxn>
              </a:cxnLst>
              <a:rect l="f415" t="f418" r="f416" b="f417"/>
              <a:pathLst>
                <a:path w="1558" h="1559">
                  <a:moveTo>
                    <a:pt x="f8" y="f5"/>
                  </a:moveTo>
                  <a:lnTo>
                    <a:pt x="f9" y="f10"/>
                  </a:lnTo>
                  <a:lnTo>
                    <a:pt x="f11" y="f12"/>
                  </a:lnTo>
                  <a:lnTo>
                    <a:pt x="f13" y="f14"/>
                  </a:lnTo>
                  <a:lnTo>
                    <a:pt x="f15" y="f16"/>
                  </a:lnTo>
                  <a:lnTo>
                    <a:pt x="f17" y="f18"/>
                  </a:lnTo>
                  <a:lnTo>
                    <a:pt x="f19" y="f20"/>
                  </a:lnTo>
                  <a:lnTo>
                    <a:pt x="f21" y="f22"/>
                  </a:lnTo>
                  <a:lnTo>
                    <a:pt x="f23" y="f24"/>
                  </a:lnTo>
                  <a:lnTo>
                    <a:pt x="f25" y="f26"/>
                  </a:lnTo>
                  <a:lnTo>
                    <a:pt x="f8" y="f27"/>
                  </a:lnTo>
                  <a:lnTo>
                    <a:pt x="f28" y="f29"/>
                  </a:lnTo>
                  <a:lnTo>
                    <a:pt x="f30" y="f31"/>
                  </a:lnTo>
                  <a:lnTo>
                    <a:pt x="f32" y="f33"/>
                  </a:lnTo>
                  <a:lnTo>
                    <a:pt x="f34" y="f35"/>
                  </a:lnTo>
                  <a:lnTo>
                    <a:pt x="f36" y="f37"/>
                  </a:lnTo>
                  <a:lnTo>
                    <a:pt x="f38" y="f39"/>
                  </a:lnTo>
                  <a:lnTo>
                    <a:pt x="f40" y="f41"/>
                  </a:lnTo>
                  <a:lnTo>
                    <a:pt x="f39" y="f42"/>
                  </a:lnTo>
                  <a:lnTo>
                    <a:pt x="f43" y="f44"/>
                  </a:lnTo>
                  <a:lnTo>
                    <a:pt x="f35" y="f34"/>
                  </a:lnTo>
                  <a:lnTo>
                    <a:pt x="f45" y="f32"/>
                  </a:lnTo>
                  <a:lnTo>
                    <a:pt x="f46" y="f47"/>
                  </a:lnTo>
                  <a:lnTo>
                    <a:pt x="f29" y="f28"/>
                  </a:lnTo>
                  <a:lnTo>
                    <a:pt x="f48" y="f8"/>
                  </a:lnTo>
                  <a:lnTo>
                    <a:pt x="f29" y="f49"/>
                  </a:lnTo>
                  <a:lnTo>
                    <a:pt x="f46" y="f50"/>
                  </a:lnTo>
                  <a:lnTo>
                    <a:pt x="f45" y="f51"/>
                  </a:lnTo>
                  <a:lnTo>
                    <a:pt x="f52" y="f53"/>
                  </a:lnTo>
                  <a:lnTo>
                    <a:pt x="f43" y="f54"/>
                  </a:lnTo>
                  <a:lnTo>
                    <a:pt x="f55" y="f56"/>
                  </a:lnTo>
                  <a:lnTo>
                    <a:pt x="f40" y="f57"/>
                  </a:lnTo>
                  <a:lnTo>
                    <a:pt x="f38" y="f58"/>
                  </a:lnTo>
                  <a:lnTo>
                    <a:pt x="f36" y="f59"/>
                  </a:lnTo>
                  <a:lnTo>
                    <a:pt x="f60" y="f61"/>
                  </a:lnTo>
                  <a:lnTo>
                    <a:pt x="f62" y="f63"/>
                  </a:lnTo>
                  <a:lnTo>
                    <a:pt x="f30" y="f64"/>
                  </a:lnTo>
                  <a:lnTo>
                    <a:pt x="f28" y="f65"/>
                  </a:lnTo>
                  <a:lnTo>
                    <a:pt x="f8" y="f66"/>
                  </a:lnTo>
                  <a:lnTo>
                    <a:pt x="f49" y="f65"/>
                  </a:lnTo>
                  <a:lnTo>
                    <a:pt x="f67" y="f64"/>
                  </a:lnTo>
                  <a:lnTo>
                    <a:pt x="f51" y="f63"/>
                  </a:lnTo>
                  <a:lnTo>
                    <a:pt x="f53" y="f61"/>
                  </a:lnTo>
                  <a:lnTo>
                    <a:pt x="f54" y="f68"/>
                  </a:lnTo>
                  <a:lnTo>
                    <a:pt x="f69" y="f58"/>
                  </a:lnTo>
                  <a:lnTo>
                    <a:pt x="f70" y="f70"/>
                  </a:lnTo>
                  <a:lnTo>
                    <a:pt x="f58" y="f69"/>
                  </a:lnTo>
                  <a:lnTo>
                    <a:pt x="f59" y="f54"/>
                  </a:lnTo>
                  <a:lnTo>
                    <a:pt x="f61" y="f53"/>
                  </a:lnTo>
                  <a:lnTo>
                    <a:pt x="f63" y="f51"/>
                  </a:lnTo>
                  <a:lnTo>
                    <a:pt x="f64" y="f50"/>
                  </a:lnTo>
                  <a:lnTo>
                    <a:pt x="f71" y="f49"/>
                  </a:lnTo>
                  <a:lnTo>
                    <a:pt x="f66" y="f8"/>
                  </a:lnTo>
                  <a:lnTo>
                    <a:pt x="f72" y="f73"/>
                  </a:lnTo>
                  <a:lnTo>
                    <a:pt x="f74" y="f75"/>
                  </a:lnTo>
                  <a:lnTo>
                    <a:pt x="f76" y="f77"/>
                  </a:lnTo>
                  <a:lnTo>
                    <a:pt x="f78" y="f37"/>
                  </a:lnTo>
                  <a:lnTo>
                    <a:pt x="f79" y="f80"/>
                  </a:lnTo>
                  <a:lnTo>
                    <a:pt x="f81" y="f82"/>
                  </a:lnTo>
                  <a:lnTo>
                    <a:pt x="f83" y="f60"/>
                  </a:lnTo>
                  <a:lnTo>
                    <a:pt x="f84" y="f85"/>
                  </a:lnTo>
                  <a:lnTo>
                    <a:pt x="f86" y="f87"/>
                  </a:lnTo>
                  <a:lnTo>
                    <a:pt x="f6" y="f8"/>
                  </a:lnTo>
                  <a:lnTo>
                    <a:pt x="f86" y="f88"/>
                  </a:lnTo>
                  <a:lnTo>
                    <a:pt x="f89" y="f90"/>
                  </a:lnTo>
                  <a:lnTo>
                    <a:pt x="f91" y="f92"/>
                  </a:lnTo>
                  <a:lnTo>
                    <a:pt x="f93" y="f94"/>
                  </a:lnTo>
                  <a:lnTo>
                    <a:pt x="f95" y="f96"/>
                  </a:lnTo>
                  <a:lnTo>
                    <a:pt x="f97" y="f98"/>
                  </a:lnTo>
                  <a:lnTo>
                    <a:pt x="f99" y="f100"/>
                  </a:lnTo>
                  <a:lnTo>
                    <a:pt x="f101" y="f102"/>
                  </a:lnTo>
                  <a:lnTo>
                    <a:pt x="f103" y="f104"/>
                  </a:lnTo>
                  <a:lnTo>
                    <a:pt x="f105" y="f101"/>
                  </a:lnTo>
                  <a:lnTo>
                    <a:pt x="f106" y="f107"/>
                  </a:lnTo>
                  <a:lnTo>
                    <a:pt x="f108" y="f97"/>
                  </a:lnTo>
                  <a:lnTo>
                    <a:pt x="f96" y="f109"/>
                  </a:lnTo>
                  <a:lnTo>
                    <a:pt x="f94" y="f110"/>
                  </a:lnTo>
                  <a:lnTo>
                    <a:pt x="f92" y="f111"/>
                  </a:lnTo>
                  <a:lnTo>
                    <a:pt x="f112" y="f84"/>
                  </a:lnTo>
                  <a:lnTo>
                    <a:pt x="f113" y="f114"/>
                  </a:lnTo>
                  <a:lnTo>
                    <a:pt x="f8" y="f7"/>
                  </a:lnTo>
                  <a:lnTo>
                    <a:pt x="f115" y="f114"/>
                  </a:lnTo>
                  <a:lnTo>
                    <a:pt x="f116" y="f84"/>
                  </a:lnTo>
                  <a:lnTo>
                    <a:pt x="f117" y="f111"/>
                  </a:lnTo>
                  <a:lnTo>
                    <a:pt x="f118" y="f110"/>
                  </a:lnTo>
                  <a:lnTo>
                    <a:pt x="f119" y="f109"/>
                  </a:lnTo>
                  <a:lnTo>
                    <a:pt x="f120" y="f97"/>
                  </a:lnTo>
                  <a:lnTo>
                    <a:pt x="f121" y="f107"/>
                  </a:lnTo>
                  <a:lnTo>
                    <a:pt x="f122" y="f101"/>
                  </a:lnTo>
                  <a:lnTo>
                    <a:pt x="f123" y="f104"/>
                  </a:lnTo>
                  <a:lnTo>
                    <a:pt x="f124" y="f102"/>
                  </a:lnTo>
                  <a:lnTo>
                    <a:pt x="f125" y="f100"/>
                  </a:lnTo>
                  <a:lnTo>
                    <a:pt x="f126" y="f98"/>
                  </a:lnTo>
                  <a:lnTo>
                    <a:pt x="f127" y="f96"/>
                  </a:lnTo>
                  <a:lnTo>
                    <a:pt x="f128" y="f94"/>
                  </a:lnTo>
                  <a:lnTo>
                    <a:pt x="f129" y="f92"/>
                  </a:lnTo>
                  <a:lnTo>
                    <a:pt x="f130" y="f90"/>
                  </a:lnTo>
                  <a:lnTo>
                    <a:pt x="f10" y="f88"/>
                  </a:lnTo>
                  <a:lnTo>
                    <a:pt x="f5" y="f8"/>
                  </a:lnTo>
                  <a:lnTo>
                    <a:pt x="f10" y="f115"/>
                  </a:lnTo>
                  <a:lnTo>
                    <a:pt x="f130" y="f116"/>
                  </a:lnTo>
                  <a:lnTo>
                    <a:pt x="f129" y="f131"/>
                  </a:lnTo>
                  <a:lnTo>
                    <a:pt x="f128" y="f118"/>
                  </a:lnTo>
                  <a:lnTo>
                    <a:pt x="f127" y="f119"/>
                  </a:lnTo>
                  <a:lnTo>
                    <a:pt x="f126" y="f120"/>
                  </a:lnTo>
                  <a:lnTo>
                    <a:pt x="f125" y="f121"/>
                  </a:lnTo>
                  <a:lnTo>
                    <a:pt x="f124" y="f122"/>
                  </a:lnTo>
                  <a:lnTo>
                    <a:pt x="f123" y="f132"/>
                  </a:lnTo>
                  <a:lnTo>
                    <a:pt x="f122" y="f124"/>
                  </a:lnTo>
                  <a:lnTo>
                    <a:pt x="f121" y="f133"/>
                  </a:lnTo>
                  <a:lnTo>
                    <a:pt x="f120" y="f126"/>
                  </a:lnTo>
                  <a:lnTo>
                    <a:pt x="f134" y="f127"/>
                  </a:lnTo>
                  <a:lnTo>
                    <a:pt x="f118" y="f128"/>
                  </a:lnTo>
                  <a:lnTo>
                    <a:pt x="f117" y="f129"/>
                  </a:lnTo>
                  <a:lnTo>
                    <a:pt x="f135" y="f130"/>
                  </a:lnTo>
                  <a:lnTo>
                    <a:pt x="f136" y="f10"/>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grpSp>
        <p:nvGrpSpPr>
          <p:cNvPr id="16" name="Group 1054">
            <a:extLst>
              <a:ext uri="{FF2B5EF4-FFF2-40B4-BE49-F238E27FC236}">
                <a16:creationId xmlns:a16="http://schemas.microsoft.com/office/drawing/2014/main" id="{D5F8B96C-28DF-7551-3E18-F9487B064642}"/>
              </a:ext>
            </a:extLst>
          </p:cNvPr>
          <p:cNvGrpSpPr/>
          <p:nvPr/>
        </p:nvGrpSpPr>
        <p:grpSpPr>
          <a:xfrm>
            <a:off x="10135867" y="4183462"/>
            <a:ext cx="348039" cy="367972"/>
            <a:chOff x="10135867" y="4069162"/>
            <a:chExt cx="348039" cy="367972"/>
          </a:xfrm>
        </p:grpSpPr>
        <p:sp>
          <p:nvSpPr>
            <p:cNvPr id="17" name="Freeform 840">
              <a:extLst>
                <a:ext uri="{FF2B5EF4-FFF2-40B4-BE49-F238E27FC236}">
                  <a16:creationId xmlns:a16="http://schemas.microsoft.com/office/drawing/2014/main" id="{423009FE-895A-8B4A-B28B-ADEBF3CBD762}"/>
                </a:ext>
              </a:extLst>
            </p:cNvPr>
            <p:cNvSpPr/>
            <p:nvPr/>
          </p:nvSpPr>
          <p:spPr>
            <a:xfrm>
              <a:off x="10135867" y="4105957"/>
              <a:ext cx="331177" cy="331177"/>
            </a:xfrm>
            <a:custGeom>
              <a:avLst/>
              <a:gdLst>
                <a:gd name="f0" fmla="val 10800000"/>
                <a:gd name="f1" fmla="val 5400000"/>
                <a:gd name="f2" fmla="val 180"/>
                <a:gd name="f3" fmla="val w"/>
                <a:gd name="f4" fmla="val h"/>
                <a:gd name="f5" fmla="val 0"/>
                <a:gd name="f6" fmla="val 3027"/>
                <a:gd name="f7" fmla="val 3030"/>
                <a:gd name="f8" fmla="val 409"/>
                <a:gd name="f9" fmla="val 444"/>
                <a:gd name="f10" fmla="val 3"/>
                <a:gd name="f11" fmla="val 478"/>
                <a:gd name="f12" fmla="val 10"/>
                <a:gd name="f13" fmla="val 511"/>
                <a:gd name="f14" fmla="val 23"/>
                <a:gd name="f15" fmla="val 543"/>
                <a:gd name="f16" fmla="val 39"/>
                <a:gd name="f17" fmla="val 572"/>
                <a:gd name="f18" fmla="val 59"/>
                <a:gd name="f19" fmla="val 600"/>
                <a:gd name="f20" fmla="val 83"/>
                <a:gd name="f21" fmla="val 1078"/>
                <a:gd name="f22" fmla="val 560"/>
                <a:gd name="f23" fmla="val 1104"/>
                <a:gd name="f24" fmla="val 590"/>
                <a:gd name="f25" fmla="val 1125"/>
                <a:gd name="f26" fmla="val 622"/>
                <a:gd name="f27" fmla="val 1141"/>
                <a:gd name="f28" fmla="val 655"/>
                <a:gd name="f29" fmla="val 1153"/>
                <a:gd name="f30" fmla="val 690"/>
                <a:gd name="f31" fmla="val 1159"/>
                <a:gd name="f32" fmla="val 727"/>
                <a:gd name="f33" fmla="val 1162"/>
                <a:gd name="f34" fmla="val 763"/>
                <a:gd name="f35" fmla="val 800"/>
                <a:gd name="f36" fmla="val 1152"/>
                <a:gd name="f37" fmla="val 836"/>
                <a:gd name="f38" fmla="val 1140"/>
                <a:gd name="f39" fmla="val 871"/>
                <a:gd name="f40" fmla="val 1123"/>
                <a:gd name="f41" fmla="val 904"/>
                <a:gd name="f42" fmla="val 1102"/>
                <a:gd name="f43" fmla="val 936"/>
                <a:gd name="f44" fmla="val 1075"/>
                <a:gd name="f45" fmla="val 964"/>
                <a:gd name="f46" fmla="val 1070"/>
                <a:gd name="f47" fmla="val 970"/>
                <a:gd name="f48" fmla="val 1042"/>
                <a:gd name="f49" fmla="val 997"/>
                <a:gd name="f50" fmla="val 1019"/>
                <a:gd name="f51" fmla="val 1029"/>
                <a:gd name="f52" fmla="val 999"/>
                <a:gd name="f53" fmla="val 1062"/>
                <a:gd name="f54" fmla="val 984"/>
                <a:gd name="f55" fmla="val 1097"/>
                <a:gd name="f56" fmla="val 974"/>
                <a:gd name="f57" fmla="val 1133"/>
                <a:gd name="f58" fmla="val 967"/>
                <a:gd name="f59" fmla="val 1170"/>
                <a:gd name="f60" fmla="val 965"/>
                <a:gd name="f61" fmla="val 1207"/>
                <a:gd name="f62" fmla="val 968"/>
                <a:gd name="f63" fmla="val 1244"/>
                <a:gd name="f64" fmla="val 976"/>
                <a:gd name="f65" fmla="val 1280"/>
                <a:gd name="f66" fmla="val 988"/>
                <a:gd name="f67" fmla="val 1316"/>
                <a:gd name="f68" fmla="val 1004"/>
                <a:gd name="f69" fmla="val 1350"/>
                <a:gd name="f70" fmla="val 1026"/>
                <a:gd name="f71" fmla="val 1381"/>
                <a:gd name="f72" fmla="val 1051"/>
                <a:gd name="f73" fmla="val 1411"/>
                <a:gd name="f74" fmla="val 1616"/>
                <a:gd name="f75" fmla="val 1979"/>
                <a:gd name="f76" fmla="val 1645"/>
                <a:gd name="f77" fmla="val 2005"/>
                <a:gd name="f78" fmla="val 1677"/>
                <a:gd name="f79" fmla="val 2026"/>
                <a:gd name="f80" fmla="val 1711"/>
                <a:gd name="f81" fmla="val 2043"/>
                <a:gd name="f82" fmla="val 1747"/>
                <a:gd name="f83" fmla="val 2055"/>
                <a:gd name="f84" fmla="val 1783"/>
                <a:gd name="f85" fmla="val 2062"/>
                <a:gd name="f86" fmla="val 1820"/>
                <a:gd name="f87" fmla="val 2065"/>
                <a:gd name="f88" fmla="val 1857"/>
                <a:gd name="f89" fmla="val 2063"/>
                <a:gd name="f90" fmla="val 1894"/>
                <a:gd name="f91" fmla="val 2057"/>
                <a:gd name="f92" fmla="val 1930"/>
                <a:gd name="f93" fmla="val 2047"/>
                <a:gd name="f94" fmla="val 1964"/>
                <a:gd name="f95" fmla="val 2032"/>
                <a:gd name="f96" fmla="val 1997"/>
                <a:gd name="f97" fmla="val 2012"/>
                <a:gd name="f98" fmla="val 2028"/>
                <a:gd name="f99" fmla="val 1988"/>
                <a:gd name="f100" fmla="val 1960"/>
                <a:gd name="f101" fmla="val 1955"/>
                <a:gd name="f102" fmla="val 2091"/>
                <a:gd name="f103" fmla="val 1928"/>
                <a:gd name="f104" fmla="val 2121"/>
                <a:gd name="f105" fmla="val 1906"/>
                <a:gd name="f106" fmla="val 2154"/>
                <a:gd name="f107" fmla="val 1890"/>
                <a:gd name="f108" fmla="val 2189"/>
                <a:gd name="f109" fmla="val 1878"/>
                <a:gd name="f110" fmla="val 2226"/>
                <a:gd name="f111" fmla="val 1870"/>
                <a:gd name="f112" fmla="val 2262"/>
                <a:gd name="f113" fmla="val 1868"/>
                <a:gd name="f114" fmla="val 2299"/>
                <a:gd name="f115" fmla="val 2335"/>
                <a:gd name="f116" fmla="val 2371"/>
                <a:gd name="f117" fmla="val 1889"/>
                <a:gd name="f118" fmla="val 2405"/>
                <a:gd name="f119" fmla="val 1905"/>
                <a:gd name="f120" fmla="val 2436"/>
                <a:gd name="f121" fmla="val 1926"/>
                <a:gd name="f122" fmla="val 2466"/>
                <a:gd name="f123" fmla="val 1951"/>
                <a:gd name="f124" fmla="val 2943"/>
                <a:gd name="f125" fmla="val 2429"/>
                <a:gd name="f126" fmla="val 2968"/>
                <a:gd name="f127" fmla="val 2457"/>
                <a:gd name="f128" fmla="val 2987"/>
                <a:gd name="f129" fmla="val 2488"/>
                <a:gd name="f130" fmla="val 3004"/>
                <a:gd name="f131" fmla="val 2518"/>
                <a:gd name="f132" fmla="val 3016"/>
                <a:gd name="f133" fmla="val 2551"/>
                <a:gd name="f134" fmla="val 3023"/>
                <a:gd name="f135" fmla="val 2585"/>
                <a:gd name="f136" fmla="val 2620"/>
                <a:gd name="f137" fmla="val 3026"/>
                <a:gd name="f138" fmla="val 2654"/>
                <a:gd name="f139" fmla="val 3021"/>
                <a:gd name="f140" fmla="val 2688"/>
                <a:gd name="f141" fmla="val 3013"/>
                <a:gd name="f142" fmla="val 2722"/>
                <a:gd name="f143" fmla="val 3000"/>
                <a:gd name="f144" fmla="val 2754"/>
                <a:gd name="f145" fmla="val 2982"/>
                <a:gd name="f146" fmla="val 2784"/>
                <a:gd name="f147" fmla="val 2961"/>
                <a:gd name="f148" fmla="val 2813"/>
                <a:gd name="f149" fmla="val 2935"/>
                <a:gd name="f150" fmla="val 2839"/>
                <a:gd name="f151" fmla="val 2905"/>
                <a:gd name="f152" fmla="val 2864"/>
                <a:gd name="f153" fmla="val 2874"/>
                <a:gd name="f154" fmla="val 2886"/>
                <a:gd name="f155" fmla="val 2845"/>
                <a:gd name="f156" fmla="val 2906"/>
                <a:gd name="f157" fmla="val 2815"/>
                <a:gd name="f158" fmla="val 2923"/>
                <a:gd name="f159" fmla="val 2786"/>
                <a:gd name="f160" fmla="val 2937"/>
                <a:gd name="f161" fmla="val 2759"/>
                <a:gd name="f162" fmla="val 2949"/>
                <a:gd name="f163" fmla="val 2737"/>
                <a:gd name="f164" fmla="val 2958"/>
                <a:gd name="f165" fmla="val 2717"/>
                <a:gd name="f166" fmla="val 2965"/>
                <a:gd name="f167" fmla="val 2702"/>
                <a:gd name="f168" fmla="val 2969"/>
                <a:gd name="f169" fmla="val 2692"/>
                <a:gd name="f170" fmla="val 2972"/>
                <a:gd name="f171" fmla="val 2603"/>
                <a:gd name="f172" fmla="val 2996"/>
                <a:gd name="f173" fmla="val 2513"/>
                <a:gd name="f174" fmla="val 2424"/>
                <a:gd name="f175" fmla="val 3025"/>
                <a:gd name="f176" fmla="val 2246"/>
                <a:gd name="f177" fmla="val 2156"/>
                <a:gd name="f178" fmla="val 3024"/>
                <a:gd name="f179" fmla="val 2068"/>
                <a:gd name="f180" fmla="val 3011"/>
                <a:gd name="f181" fmla="val 1981"/>
                <a:gd name="f182" fmla="val 2995"/>
                <a:gd name="f183" fmla="val 1895"/>
                <a:gd name="f184" fmla="val 1811"/>
                <a:gd name="f185" fmla="val 2944"/>
                <a:gd name="f186" fmla="val 1727"/>
                <a:gd name="f187" fmla="val 2911"/>
                <a:gd name="f188" fmla="val 1647"/>
                <a:gd name="f189" fmla="val 2872"/>
                <a:gd name="f190" fmla="val 1568"/>
                <a:gd name="f191" fmla="val 2828"/>
                <a:gd name="f192" fmla="val 1493"/>
                <a:gd name="f193" fmla="val 2780"/>
                <a:gd name="f194" fmla="val 1420"/>
                <a:gd name="f195" fmla="val 2727"/>
                <a:gd name="f196" fmla="val 1349"/>
                <a:gd name="f197" fmla="val 2668"/>
                <a:gd name="f198" fmla="val 1282"/>
                <a:gd name="f199" fmla="val 2606"/>
                <a:gd name="f200" fmla="val 424"/>
                <a:gd name="f201" fmla="val 1746"/>
                <a:gd name="f202" fmla="val 361"/>
                <a:gd name="f203" fmla="val 1679"/>
                <a:gd name="f204" fmla="val 303"/>
                <a:gd name="f205" fmla="val 1608"/>
                <a:gd name="f206" fmla="val 249"/>
                <a:gd name="f207" fmla="val 1536"/>
                <a:gd name="f208" fmla="val 201"/>
                <a:gd name="f209" fmla="val 1460"/>
                <a:gd name="f210" fmla="val 158"/>
                <a:gd name="f211" fmla="val 119"/>
                <a:gd name="f212" fmla="val 1300"/>
                <a:gd name="f213" fmla="val 86"/>
                <a:gd name="f214" fmla="val 1217"/>
                <a:gd name="f215" fmla="val 58"/>
                <a:gd name="f216" fmla="val 36"/>
                <a:gd name="f217" fmla="val 1047"/>
                <a:gd name="f218" fmla="val 18"/>
                <a:gd name="f219" fmla="val 959"/>
                <a:gd name="f220" fmla="val 6"/>
                <a:gd name="f221" fmla="val 782"/>
                <a:gd name="f222" fmla="val 692"/>
                <a:gd name="f223" fmla="val 5"/>
                <a:gd name="f224" fmla="val 603"/>
                <a:gd name="f225" fmla="val 16"/>
                <a:gd name="f226" fmla="val 514"/>
                <a:gd name="f227" fmla="val 34"/>
                <a:gd name="f228" fmla="val 57"/>
                <a:gd name="f229" fmla="val 335"/>
                <a:gd name="f230" fmla="val 332"/>
                <a:gd name="f231" fmla="val 61"/>
                <a:gd name="f232" fmla="val 324"/>
                <a:gd name="f233" fmla="val 66"/>
                <a:gd name="f234" fmla="val 310"/>
                <a:gd name="f235" fmla="val 72"/>
                <a:gd name="f236" fmla="val 295"/>
                <a:gd name="f237" fmla="val 79"/>
                <a:gd name="f238" fmla="val 275"/>
                <a:gd name="f239" fmla="val 88"/>
                <a:gd name="f240" fmla="val 255"/>
                <a:gd name="f241" fmla="val 98"/>
                <a:gd name="f242" fmla="val 231"/>
                <a:gd name="f243" fmla="val 111"/>
                <a:gd name="f244" fmla="val 208"/>
                <a:gd name="f245" fmla="val 124"/>
                <a:gd name="f246" fmla="val 183"/>
                <a:gd name="f247" fmla="val 140"/>
                <a:gd name="f248" fmla="val 155"/>
                <a:gd name="f249" fmla="val 135"/>
                <a:gd name="f250" fmla="val 172"/>
                <a:gd name="f251" fmla="val 112"/>
                <a:gd name="f252" fmla="val 191"/>
                <a:gd name="f253" fmla="val 92"/>
                <a:gd name="f254" fmla="val 216"/>
                <a:gd name="f255" fmla="val 245"/>
                <a:gd name="f256" fmla="val 44"/>
                <a:gd name="f257" fmla="val 276"/>
                <a:gd name="f258" fmla="val 27"/>
                <a:gd name="f259" fmla="val 308"/>
                <a:gd name="f260" fmla="val 15"/>
                <a:gd name="f261" fmla="val 341"/>
                <a:gd name="f262" fmla="val 375"/>
                <a:gd name="f263" fmla="+- 0 0 -90"/>
                <a:gd name="f264" fmla="*/ f3 1 3027"/>
                <a:gd name="f265" fmla="*/ f4 1 3030"/>
                <a:gd name="f266" fmla="val f5"/>
                <a:gd name="f267" fmla="val f6"/>
                <a:gd name="f268" fmla="val f7"/>
                <a:gd name="f269" fmla="*/ f263 f0 1"/>
                <a:gd name="f270" fmla="+- f268 0 f266"/>
                <a:gd name="f271" fmla="+- f267 0 f266"/>
                <a:gd name="f272" fmla="*/ f269 1 f2"/>
                <a:gd name="f273" fmla="*/ f271 1 3027"/>
                <a:gd name="f274" fmla="*/ f270 1 3030"/>
                <a:gd name="f275" fmla="*/ 478 f271 1"/>
                <a:gd name="f276" fmla="*/ 10 f270 1"/>
                <a:gd name="f277" fmla="*/ 572 f271 1"/>
                <a:gd name="f278" fmla="*/ 59 f270 1"/>
                <a:gd name="f279" fmla="*/ 1104 f271 1"/>
                <a:gd name="f280" fmla="*/ 590 f270 1"/>
                <a:gd name="f281" fmla="*/ 1153 f271 1"/>
                <a:gd name="f282" fmla="*/ 690 f270 1"/>
                <a:gd name="f283" fmla="*/ 1159 f271 1"/>
                <a:gd name="f284" fmla="*/ 800 f270 1"/>
                <a:gd name="f285" fmla="*/ 1123 f271 1"/>
                <a:gd name="f286" fmla="*/ 904 f270 1"/>
                <a:gd name="f287" fmla="*/ 1070 f271 1"/>
                <a:gd name="f288" fmla="*/ 970 f270 1"/>
                <a:gd name="f289" fmla="*/ 999 f271 1"/>
                <a:gd name="f290" fmla="*/ 1062 f270 1"/>
                <a:gd name="f291" fmla="*/ 967 f271 1"/>
                <a:gd name="f292" fmla="*/ 1170 f270 1"/>
                <a:gd name="f293" fmla="*/ 976 f271 1"/>
                <a:gd name="f294" fmla="*/ 1280 f270 1"/>
                <a:gd name="f295" fmla="*/ 1026 f271 1"/>
                <a:gd name="f296" fmla="*/ 1381 f270 1"/>
                <a:gd name="f297" fmla="*/ 1645 f271 1"/>
                <a:gd name="f298" fmla="*/ 2005 f270 1"/>
                <a:gd name="f299" fmla="*/ 1747 f271 1"/>
                <a:gd name="f300" fmla="*/ 2055 f270 1"/>
                <a:gd name="f301" fmla="*/ 1857 f271 1"/>
                <a:gd name="f302" fmla="*/ 2063 f270 1"/>
                <a:gd name="f303" fmla="*/ 1964 f271 1"/>
                <a:gd name="f304" fmla="*/ 2032 f270 1"/>
                <a:gd name="f305" fmla="*/ 2057 f271 1"/>
                <a:gd name="f306" fmla="*/ 1960 f270 1"/>
                <a:gd name="f307" fmla="*/ 2121 f271 1"/>
                <a:gd name="f308" fmla="*/ 1906 f270 1"/>
                <a:gd name="f309" fmla="*/ 2226 f271 1"/>
                <a:gd name="f310" fmla="*/ 1870 f270 1"/>
                <a:gd name="f311" fmla="*/ 2335 f271 1"/>
                <a:gd name="f312" fmla="*/ 1878 f270 1"/>
                <a:gd name="f313" fmla="*/ 2436 f271 1"/>
                <a:gd name="f314" fmla="*/ 1926 f270 1"/>
                <a:gd name="f315" fmla="*/ 2968 f271 1"/>
                <a:gd name="f316" fmla="*/ 2457 f270 1"/>
                <a:gd name="f317" fmla="*/ 3016 f271 1"/>
                <a:gd name="f318" fmla="*/ 2551 f270 1"/>
                <a:gd name="f319" fmla="*/ 3026 f271 1"/>
                <a:gd name="f320" fmla="*/ 2654 f270 1"/>
                <a:gd name="f321" fmla="*/ 3000 f271 1"/>
                <a:gd name="f322" fmla="*/ 2754 f270 1"/>
                <a:gd name="f323" fmla="*/ 2935 f271 1"/>
                <a:gd name="f324" fmla="*/ 2839 f270 1"/>
                <a:gd name="f325" fmla="*/ 2845 f271 1"/>
                <a:gd name="f326" fmla="*/ 2906 f270 1"/>
                <a:gd name="f327" fmla="*/ 2759 f271 1"/>
                <a:gd name="f328" fmla="*/ 2949 f270 1"/>
                <a:gd name="f329" fmla="*/ 2702 f271 1"/>
                <a:gd name="f330" fmla="*/ 2969 f270 1"/>
                <a:gd name="f331" fmla="*/ 2513 f271 1"/>
                <a:gd name="f332" fmla="*/ 3013 f270 1"/>
                <a:gd name="f333" fmla="*/ 2246 f271 1"/>
                <a:gd name="f334" fmla="*/ 3030 f270 1"/>
                <a:gd name="f335" fmla="*/ 1981 f271 1"/>
                <a:gd name="f336" fmla="*/ 2995 f270 1"/>
                <a:gd name="f337" fmla="*/ 1727 f271 1"/>
                <a:gd name="f338" fmla="*/ 2911 f270 1"/>
                <a:gd name="f339" fmla="*/ 1493 f271 1"/>
                <a:gd name="f340" fmla="*/ 2780 f270 1"/>
                <a:gd name="f341" fmla="*/ 1282 f271 1"/>
                <a:gd name="f342" fmla="*/ 2606 f270 1"/>
                <a:gd name="f343" fmla="*/ 303 f271 1"/>
                <a:gd name="f344" fmla="*/ 1608 f270 1"/>
                <a:gd name="f345" fmla="*/ 158 f271 1"/>
                <a:gd name="f346" fmla="*/ 58 f271 1"/>
                <a:gd name="f347" fmla="*/ 1133 f270 1"/>
                <a:gd name="f348" fmla="*/ 6 f271 1"/>
                <a:gd name="f349" fmla="*/ 871 f270 1"/>
                <a:gd name="f350" fmla="*/ 5 f271 1"/>
                <a:gd name="f351" fmla="*/ 603 f270 1"/>
                <a:gd name="f352" fmla="*/ 57 f271 1"/>
                <a:gd name="f353" fmla="*/ 335 f270 1"/>
                <a:gd name="f354" fmla="*/ 66 f271 1"/>
                <a:gd name="f355" fmla="*/ 310 f270 1"/>
                <a:gd name="f356" fmla="*/ 88 f271 1"/>
                <a:gd name="f357" fmla="*/ 255 f270 1"/>
                <a:gd name="f358" fmla="*/ 124 f271 1"/>
                <a:gd name="f359" fmla="*/ 183 f270 1"/>
                <a:gd name="f360" fmla="*/ 172 f271 1"/>
                <a:gd name="f361" fmla="*/ 112 f270 1"/>
                <a:gd name="f362" fmla="*/ 245 f271 1"/>
                <a:gd name="f363" fmla="*/ 44 f270 1"/>
                <a:gd name="f364" fmla="*/ 341 f271 1"/>
                <a:gd name="f365" fmla="*/ 5 f270 1"/>
                <a:gd name="f366" fmla="+- f272 0 f1"/>
                <a:gd name="f367" fmla="*/ f275 1 3027"/>
                <a:gd name="f368" fmla="*/ f276 1 3030"/>
                <a:gd name="f369" fmla="*/ f277 1 3027"/>
                <a:gd name="f370" fmla="*/ f278 1 3030"/>
                <a:gd name="f371" fmla="*/ f279 1 3027"/>
                <a:gd name="f372" fmla="*/ f280 1 3030"/>
                <a:gd name="f373" fmla="*/ f281 1 3027"/>
                <a:gd name="f374" fmla="*/ f282 1 3030"/>
                <a:gd name="f375" fmla="*/ f283 1 3027"/>
                <a:gd name="f376" fmla="*/ f284 1 3030"/>
                <a:gd name="f377" fmla="*/ f285 1 3027"/>
                <a:gd name="f378" fmla="*/ f286 1 3030"/>
                <a:gd name="f379" fmla="*/ f287 1 3027"/>
                <a:gd name="f380" fmla="*/ f288 1 3030"/>
                <a:gd name="f381" fmla="*/ f289 1 3027"/>
                <a:gd name="f382" fmla="*/ f290 1 3030"/>
                <a:gd name="f383" fmla="*/ f291 1 3027"/>
                <a:gd name="f384" fmla="*/ f292 1 3030"/>
                <a:gd name="f385" fmla="*/ f293 1 3027"/>
                <a:gd name="f386" fmla="*/ f294 1 3030"/>
                <a:gd name="f387" fmla="*/ f295 1 3027"/>
                <a:gd name="f388" fmla="*/ f296 1 3030"/>
                <a:gd name="f389" fmla="*/ f297 1 3027"/>
                <a:gd name="f390" fmla="*/ f298 1 3030"/>
                <a:gd name="f391" fmla="*/ f299 1 3027"/>
                <a:gd name="f392" fmla="*/ f300 1 3030"/>
                <a:gd name="f393" fmla="*/ f301 1 3027"/>
                <a:gd name="f394" fmla="*/ f302 1 3030"/>
                <a:gd name="f395" fmla="*/ f303 1 3027"/>
                <a:gd name="f396" fmla="*/ f304 1 3030"/>
                <a:gd name="f397" fmla="*/ f305 1 3027"/>
                <a:gd name="f398" fmla="*/ f306 1 3030"/>
                <a:gd name="f399" fmla="*/ f307 1 3027"/>
                <a:gd name="f400" fmla="*/ f308 1 3030"/>
                <a:gd name="f401" fmla="*/ f309 1 3027"/>
                <a:gd name="f402" fmla="*/ f310 1 3030"/>
                <a:gd name="f403" fmla="*/ f311 1 3027"/>
                <a:gd name="f404" fmla="*/ f312 1 3030"/>
                <a:gd name="f405" fmla="*/ f313 1 3027"/>
                <a:gd name="f406" fmla="*/ f314 1 3030"/>
                <a:gd name="f407" fmla="*/ f315 1 3027"/>
                <a:gd name="f408" fmla="*/ f316 1 3030"/>
                <a:gd name="f409" fmla="*/ f317 1 3027"/>
                <a:gd name="f410" fmla="*/ f318 1 3030"/>
                <a:gd name="f411" fmla="*/ f319 1 3027"/>
                <a:gd name="f412" fmla="*/ f320 1 3030"/>
                <a:gd name="f413" fmla="*/ f321 1 3027"/>
                <a:gd name="f414" fmla="*/ f322 1 3030"/>
                <a:gd name="f415" fmla="*/ f323 1 3027"/>
                <a:gd name="f416" fmla="*/ f324 1 3030"/>
                <a:gd name="f417" fmla="*/ f325 1 3027"/>
                <a:gd name="f418" fmla="*/ f326 1 3030"/>
                <a:gd name="f419" fmla="*/ f327 1 3027"/>
                <a:gd name="f420" fmla="*/ f328 1 3030"/>
                <a:gd name="f421" fmla="*/ f329 1 3027"/>
                <a:gd name="f422" fmla="*/ f330 1 3030"/>
                <a:gd name="f423" fmla="*/ f331 1 3027"/>
                <a:gd name="f424" fmla="*/ f332 1 3030"/>
                <a:gd name="f425" fmla="*/ f333 1 3027"/>
                <a:gd name="f426" fmla="*/ f334 1 3030"/>
                <a:gd name="f427" fmla="*/ f335 1 3027"/>
                <a:gd name="f428" fmla="*/ f336 1 3030"/>
                <a:gd name="f429" fmla="*/ f337 1 3027"/>
                <a:gd name="f430" fmla="*/ f338 1 3030"/>
                <a:gd name="f431" fmla="*/ f339 1 3027"/>
                <a:gd name="f432" fmla="*/ f340 1 3030"/>
                <a:gd name="f433" fmla="*/ f341 1 3027"/>
                <a:gd name="f434" fmla="*/ f342 1 3030"/>
                <a:gd name="f435" fmla="*/ f343 1 3027"/>
                <a:gd name="f436" fmla="*/ f344 1 3030"/>
                <a:gd name="f437" fmla="*/ f345 1 3027"/>
                <a:gd name="f438" fmla="*/ f346 1 3027"/>
                <a:gd name="f439" fmla="*/ f347 1 3030"/>
                <a:gd name="f440" fmla="*/ f348 1 3027"/>
                <a:gd name="f441" fmla="*/ f349 1 3030"/>
                <a:gd name="f442" fmla="*/ f350 1 3027"/>
                <a:gd name="f443" fmla="*/ f351 1 3030"/>
                <a:gd name="f444" fmla="*/ f352 1 3027"/>
                <a:gd name="f445" fmla="*/ f353 1 3030"/>
                <a:gd name="f446" fmla="*/ f354 1 3027"/>
                <a:gd name="f447" fmla="*/ f355 1 3030"/>
                <a:gd name="f448" fmla="*/ f356 1 3027"/>
                <a:gd name="f449" fmla="*/ f357 1 3030"/>
                <a:gd name="f450" fmla="*/ f358 1 3027"/>
                <a:gd name="f451" fmla="*/ f359 1 3030"/>
                <a:gd name="f452" fmla="*/ f360 1 3027"/>
                <a:gd name="f453" fmla="*/ f361 1 3030"/>
                <a:gd name="f454" fmla="*/ f362 1 3027"/>
                <a:gd name="f455" fmla="*/ f363 1 3030"/>
                <a:gd name="f456" fmla="*/ f364 1 3027"/>
                <a:gd name="f457" fmla="*/ f365 1 3030"/>
                <a:gd name="f458" fmla="*/ 0 1 f273"/>
                <a:gd name="f459" fmla="*/ f267 1 f273"/>
                <a:gd name="f460" fmla="*/ 0 1 f274"/>
                <a:gd name="f461" fmla="*/ f268 1 f274"/>
                <a:gd name="f462" fmla="*/ f367 1 f273"/>
                <a:gd name="f463" fmla="*/ f368 1 f274"/>
                <a:gd name="f464" fmla="*/ f369 1 f273"/>
                <a:gd name="f465" fmla="*/ f370 1 f274"/>
                <a:gd name="f466" fmla="*/ f371 1 f273"/>
                <a:gd name="f467" fmla="*/ f372 1 f274"/>
                <a:gd name="f468" fmla="*/ f373 1 f273"/>
                <a:gd name="f469" fmla="*/ f374 1 f274"/>
                <a:gd name="f470" fmla="*/ f375 1 f273"/>
                <a:gd name="f471" fmla="*/ f376 1 f274"/>
                <a:gd name="f472" fmla="*/ f377 1 f273"/>
                <a:gd name="f473" fmla="*/ f378 1 f274"/>
                <a:gd name="f474" fmla="*/ f379 1 f273"/>
                <a:gd name="f475" fmla="*/ f380 1 f274"/>
                <a:gd name="f476" fmla="*/ f381 1 f273"/>
                <a:gd name="f477" fmla="*/ f382 1 f274"/>
                <a:gd name="f478" fmla="*/ f383 1 f273"/>
                <a:gd name="f479" fmla="*/ f384 1 f274"/>
                <a:gd name="f480" fmla="*/ f385 1 f273"/>
                <a:gd name="f481" fmla="*/ f386 1 f274"/>
                <a:gd name="f482" fmla="*/ f387 1 f273"/>
                <a:gd name="f483" fmla="*/ f388 1 f274"/>
                <a:gd name="f484" fmla="*/ f389 1 f273"/>
                <a:gd name="f485" fmla="*/ f390 1 f274"/>
                <a:gd name="f486" fmla="*/ f391 1 f273"/>
                <a:gd name="f487" fmla="*/ f392 1 f274"/>
                <a:gd name="f488" fmla="*/ f393 1 f273"/>
                <a:gd name="f489" fmla="*/ f394 1 f274"/>
                <a:gd name="f490" fmla="*/ f395 1 f273"/>
                <a:gd name="f491" fmla="*/ f396 1 f274"/>
                <a:gd name="f492" fmla="*/ f397 1 f273"/>
                <a:gd name="f493" fmla="*/ f398 1 f274"/>
                <a:gd name="f494" fmla="*/ f399 1 f273"/>
                <a:gd name="f495" fmla="*/ f400 1 f274"/>
                <a:gd name="f496" fmla="*/ f401 1 f273"/>
                <a:gd name="f497" fmla="*/ f402 1 f274"/>
                <a:gd name="f498" fmla="*/ f403 1 f273"/>
                <a:gd name="f499" fmla="*/ f404 1 f274"/>
                <a:gd name="f500" fmla="*/ f405 1 f273"/>
                <a:gd name="f501" fmla="*/ f406 1 f274"/>
                <a:gd name="f502" fmla="*/ f407 1 f273"/>
                <a:gd name="f503" fmla="*/ f408 1 f274"/>
                <a:gd name="f504" fmla="*/ f409 1 f273"/>
                <a:gd name="f505" fmla="*/ f410 1 f274"/>
                <a:gd name="f506" fmla="*/ f411 1 f273"/>
                <a:gd name="f507" fmla="*/ f412 1 f274"/>
                <a:gd name="f508" fmla="*/ f413 1 f273"/>
                <a:gd name="f509" fmla="*/ f414 1 f274"/>
                <a:gd name="f510" fmla="*/ f415 1 f273"/>
                <a:gd name="f511" fmla="*/ f416 1 f274"/>
                <a:gd name="f512" fmla="*/ f417 1 f273"/>
                <a:gd name="f513" fmla="*/ f418 1 f274"/>
                <a:gd name="f514" fmla="*/ f419 1 f273"/>
                <a:gd name="f515" fmla="*/ f420 1 f274"/>
                <a:gd name="f516" fmla="*/ f421 1 f273"/>
                <a:gd name="f517" fmla="*/ f422 1 f274"/>
                <a:gd name="f518" fmla="*/ f423 1 f273"/>
                <a:gd name="f519" fmla="*/ f424 1 f274"/>
                <a:gd name="f520" fmla="*/ f425 1 f273"/>
                <a:gd name="f521" fmla="*/ f426 1 f274"/>
                <a:gd name="f522" fmla="*/ f427 1 f273"/>
                <a:gd name="f523" fmla="*/ f428 1 f274"/>
                <a:gd name="f524" fmla="*/ f429 1 f273"/>
                <a:gd name="f525" fmla="*/ f430 1 f274"/>
                <a:gd name="f526" fmla="*/ f431 1 f273"/>
                <a:gd name="f527" fmla="*/ f432 1 f274"/>
                <a:gd name="f528" fmla="*/ f433 1 f273"/>
                <a:gd name="f529" fmla="*/ f434 1 f274"/>
                <a:gd name="f530" fmla="*/ f435 1 f273"/>
                <a:gd name="f531" fmla="*/ f436 1 f274"/>
                <a:gd name="f532" fmla="*/ f437 1 f273"/>
                <a:gd name="f533" fmla="*/ f438 1 f273"/>
                <a:gd name="f534" fmla="*/ f439 1 f274"/>
                <a:gd name="f535" fmla="*/ f440 1 f273"/>
                <a:gd name="f536" fmla="*/ f441 1 f274"/>
                <a:gd name="f537" fmla="*/ f442 1 f273"/>
                <a:gd name="f538" fmla="*/ f443 1 f274"/>
                <a:gd name="f539" fmla="*/ f444 1 f273"/>
                <a:gd name="f540" fmla="*/ f445 1 f274"/>
                <a:gd name="f541" fmla="*/ f446 1 f273"/>
                <a:gd name="f542" fmla="*/ f447 1 f274"/>
                <a:gd name="f543" fmla="*/ f448 1 f273"/>
                <a:gd name="f544" fmla="*/ f449 1 f274"/>
                <a:gd name="f545" fmla="*/ f450 1 f273"/>
                <a:gd name="f546" fmla="*/ f451 1 f274"/>
                <a:gd name="f547" fmla="*/ f452 1 f273"/>
                <a:gd name="f548" fmla="*/ f453 1 f274"/>
                <a:gd name="f549" fmla="*/ f454 1 f273"/>
                <a:gd name="f550" fmla="*/ f455 1 f274"/>
                <a:gd name="f551" fmla="*/ f456 1 f273"/>
                <a:gd name="f552" fmla="*/ f457 1 f274"/>
                <a:gd name="f553" fmla="*/ f458 f264 1"/>
                <a:gd name="f554" fmla="*/ f459 f264 1"/>
                <a:gd name="f555" fmla="*/ f461 f265 1"/>
                <a:gd name="f556" fmla="*/ f460 f265 1"/>
                <a:gd name="f557" fmla="*/ f462 f264 1"/>
                <a:gd name="f558" fmla="*/ f463 f265 1"/>
                <a:gd name="f559" fmla="*/ f464 f264 1"/>
                <a:gd name="f560" fmla="*/ f465 f265 1"/>
                <a:gd name="f561" fmla="*/ f466 f264 1"/>
                <a:gd name="f562" fmla="*/ f467 f265 1"/>
                <a:gd name="f563" fmla="*/ f468 f264 1"/>
                <a:gd name="f564" fmla="*/ f469 f265 1"/>
                <a:gd name="f565" fmla="*/ f470 f264 1"/>
                <a:gd name="f566" fmla="*/ f471 f265 1"/>
                <a:gd name="f567" fmla="*/ f472 f264 1"/>
                <a:gd name="f568" fmla="*/ f473 f265 1"/>
                <a:gd name="f569" fmla="*/ f474 f264 1"/>
                <a:gd name="f570" fmla="*/ f475 f265 1"/>
                <a:gd name="f571" fmla="*/ f476 f264 1"/>
                <a:gd name="f572" fmla="*/ f477 f265 1"/>
                <a:gd name="f573" fmla="*/ f478 f264 1"/>
                <a:gd name="f574" fmla="*/ f479 f265 1"/>
                <a:gd name="f575" fmla="*/ f480 f264 1"/>
                <a:gd name="f576" fmla="*/ f481 f265 1"/>
                <a:gd name="f577" fmla="*/ f482 f264 1"/>
                <a:gd name="f578" fmla="*/ f483 f265 1"/>
                <a:gd name="f579" fmla="*/ f484 f264 1"/>
                <a:gd name="f580" fmla="*/ f485 f265 1"/>
                <a:gd name="f581" fmla="*/ f486 f264 1"/>
                <a:gd name="f582" fmla="*/ f487 f265 1"/>
                <a:gd name="f583" fmla="*/ f488 f264 1"/>
                <a:gd name="f584" fmla="*/ f489 f265 1"/>
                <a:gd name="f585" fmla="*/ f490 f264 1"/>
                <a:gd name="f586" fmla="*/ f491 f265 1"/>
                <a:gd name="f587" fmla="*/ f492 f264 1"/>
                <a:gd name="f588" fmla="*/ f493 f265 1"/>
                <a:gd name="f589" fmla="*/ f494 f264 1"/>
                <a:gd name="f590" fmla="*/ f495 f265 1"/>
                <a:gd name="f591" fmla="*/ f496 f264 1"/>
                <a:gd name="f592" fmla="*/ f497 f265 1"/>
                <a:gd name="f593" fmla="*/ f498 f264 1"/>
                <a:gd name="f594" fmla="*/ f499 f265 1"/>
                <a:gd name="f595" fmla="*/ f500 f264 1"/>
                <a:gd name="f596" fmla="*/ f501 f265 1"/>
                <a:gd name="f597" fmla="*/ f502 f264 1"/>
                <a:gd name="f598" fmla="*/ f503 f265 1"/>
                <a:gd name="f599" fmla="*/ f504 f264 1"/>
                <a:gd name="f600" fmla="*/ f505 f265 1"/>
                <a:gd name="f601" fmla="*/ f506 f264 1"/>
                <a:gd name="f602" fmla="*/ f507 f265 1"/>
                <a:gd name="f603" fmla="*/ f508 f264 1"/>
                <a:gd name="f604" fmla="*/ f509 f265 1"/>
                <a:gd name="f605" fmla="*/ f510 f264 1"/>
                <a:gd name="f606" fmla="*/ f511 f265 1"/>
                <a:gd name="f607" fmla="*/ f512 f264 1"/>
                <a:gd name="f608" fmla="*/ f513 f265 1"/>
                <a:gd name="f609" fmla="*/ f514 f264 1"/>
                <a:gd name="f610" fmla="*/ f515 f265 1"/>
                <a:gd name="f611" fmla="*/ f516 f264 1"/>
                <a:gd name="f612" fmla="*/ f517 f265 1"/>
                <a:gd name="f613" fmla="*/ f518 f264 1"/>
                <a:gd name="f614" fmla="*/ f519 f265 1"/>
                <a:gd name="f615" fmla="*/ f520 f264 1"/>
                <a:gd name="f616" fmla="*/ f521 f265 1"/>
                <a:gd name="f617" fmla="*/ f522 f264 1"/>
                <a:gd name="f618" fmla="*/ f523 f265 1"/>
                <a:gd name="f619" fmla="*/ f524 f264 1"/>
                <a:gd name="f620" fmla="*/ f525 f265 1"/>
                <a:gd name="f621" fmla="*/ f526 f264 1"/>
                <a:gd name="f622" fmla="*/ f527 f265 1"/>
                <a:gd name="f623" fmla="*/ f528 f264 1"/>
                <a:gd name="f624" fmla="*/ f529 f265 1"/>
                <a:gd name="f625" fmla="*/ f530 f264 1"/>
                <a:gd name="f626" fmla="*/ f531 f265 1"/>
                <a:gd name="f627" fmla="*/ f532 f264 1"/>
                <a:gd name="f628" fmla="*/ f533 f264 1"/>
                <a:gd name="f629" fmla="*/ f534 f265 1"/>
                <a:gd name="f630" fmla="*/ f535 f264 1"/>
                <a:gd name="f631" fmla="*/ f536 f265 1"/>
                <a:gd name="f632" fmla="*/ f537 f264 1"/>
                <a:gd name="f633" fmla="*/ f538 f265 1"/>
                <a:gd name="f634" fmla="*/ f539 f264 1"/>
                <a:gd name="f635" fmla="*/ f540 f265 1"/>
                <a:gd name="f636" fmla="*/ f541 f264 1"/>
                <a:gd name="f637" fmla="*/ f542 f265 1"/>
                <a:gd name="f638" fmla="*/ f543 f264 1"/>
                <a:gd name="f639" fmla="*/ f544 f265 1"/>
                <a:gd name="f640" fmla="*/ f545 f264 1"/>
                <a:gd name="f641" fmla="*/ f546 f265 1"/>
                <a:gd name="f642" fmla="*/ f547 f264 1"/>
                <a:gd name="f643" fmla="*/ f548 f265 1"/>
                <a:gd name="f644" fmla="*/ f549 f264 1"/>
                <a:gd name="f645" fmla="*/ f550 f265 1"/>
                <a:gd name="f646" fmla="*/ f551 f264 1"/>
                <a:gd name="f647" fmla="*/ f552 f265 1"/>
              </a:gdLst>
              <a:ahLst/>
              <a:cxnLst>
                <a:cxn ang="3cd4">
                  <a:pos x="hc" y="t"/>
                </a:cxn>
                <a:cxn ang="0">
                  <a:pos x="r" y="vc"/>
                </a:cxn>
                <a:cxn ang="cd4">
                  <a:pos x="hc" y="b"/>
                </a:cxn>
                <a:cxn ang="cd2">
                  <a:pos x="l" y="vc"/>
                </a:cxn>
                <a:cxn ang="f366">
                  <a:pos x="f557" y="f558"/>
                </a:cxn>
                <a:cxn ang="f366">
                  <a:pos x="f559" y="f560"/>
                </a:cxn>
                <a:cxn ang="f366">
                  <a:pos x="f561" y="f562"/>
                </a:cxn>
                <a:cxn ang="f366">
                  <a:pos x="f563" y="f564"/>
                </a:cxn>
                <a:cxn ang="f366">
                  <a:pos x="f565" y="f566"/>
                </a:cxn>
                <a:cxn ang="f366">
                  <a:pos x="f567" y="f568"/>
                </a:cxn>
                <a:cxn ang="f366">
                  <a:pos x="f569" y="f570"/>
                </a:cxn>
                <a:cxn ang="f366">
                  <a:pos x="f571" y="f572"/>
                </a:cxn>
                <a:cxn ang="f366">
                  <a:pos x="f573" y="f574"/>
                </a:cxn>
                <a:cxn ang="f366">
                  <a:pos x="f575" y="f576"/>
                </a:cxn>
                <a:cxn ang="f366">
                  <a:pos x="f577" y="f578"/>
                </a:cxn>
                <a:cxn ang="f366">
                  <a:pos x="f579" y="f580"/>
                </a:cxn>
                <a:cxn ang="f366">
                  <a:pos x="f581" y="f582"/>
                </a:cxn>
                <a:cxn ang="f366">
                  <a:pos x="f583" y="f584"/>
                </a:cxn>
                <a:cxn ang="f366">
                  <a:pos x="f585" y="f586"/>
                </a:cxn>
                <a:cxn ang="f366">
                  <a:pos x="f587" y="f588"/>
                </a:cxn>
                <a:cxn ang="f366">
                  <a:pos x="f589" y="f590"/>
                </a:cxn>
                <a:cxn ang="f366">
                  <a:pos x="f591" y="f592"/>
                </a:cxn>
                <a:cxn ang="f366">
                  <a:pos x="f593" y="f594"/>
                </a:cxn>
                <a:cxn ang="f366">
                  <a:pos x="f595" y="f596"/>
                </a:cxn>
                <a:cxn ang="f366">
                  <a:pos x="f597" y="f598"/>
                </a:cxn>
                <a:cxn ang="f366">
                  <a:pos x="f599" y="f600"/>
                </a:cxn>
                <a:cxn ang="f366">
                  <a:pos x="f601" y="f602"/>
                </a:cxn>
                <a:cxn ang="f366">
                  <a:pos x="f603" y="f604"/>
                </a:cxn>
                <a:cxn ang="f366">
                  <a:pos x="f605" y="f606"/>
                </a:cxn>
                <a:cxn ang="f366">
                  <a:pos x="f607" y="f608"/>
                </a:cxn>
                <a:cxn ang="f366">
                  <a:pos x="f609" y="f610"/>
                </a:cxn>
                <a:cxn ang="f366">
                  <a:pos x="f611" y="f612"/>
                </a:cxn>
                <a:cxn ang="f366">
                  <a:pos x="f613" y="f614"/>
                </a:cxn>
                <a:cxn ang="f366">
                  <a:pos x="f615" y="f616"/>
                </a:cxn>
                <a:cxn ang="f366">
                  <a:pos x="f617" y="f618"/>
                </a:cxn>
                <a:cxn ang="f366">
                  <a:pos x="f619" y="f620"/>
                </a:cxn>
                <a:cxn ang="f366">
                  <a:pos x="f621" y="f622"/>
                </a:cxn>
                <a:cxn ang="f366">
                  <a:pos x="f623" y="f624"/>
                </a:cxn>
                <a:cxn ang="f366">
                  <a:pos x="f625" y="f626"/>
                </a:cxn>
                <a:cxn ang="f366">
                  <a:pos x="f627" y="f578"/>
                </a:cxn>
                <a:cxn ang="f366">
                  <a:pos x="f628" y="f629"/>
                </a:cxn>
                <a:cxn ang="f366">
                  <a:pos x="f630" y="f631"/>
                </a:cxn>
                <a:cxn ang="f366">
                  <a:pos x="f632" y="f633"/>
                </a:cxn>
                <a:cxn ang="f366">
                  <a:pos x="f634" y="f635"/>
                </a:cxn>
                <a:cxn ang="f366">
                  <a:pos x="f636" y="f637"/>
                </a:cxn>
                <a:cxn ang="f366">
                  <a:pos x="f638" y="f639"/>
                </a:cxn>
                <a:cxn ang="f366">
                  <a:pos x="f640" y="f641"/>
                </a:cxn>
                <a:cxn ang="f366">
                  <a:pos x="f642" y="f643"/>
                </a:cxn>
                <a:cxn ang="f366">
                  <a:pos x="f644" y="f645"/>
                </a:cxn>
                <a:cxn ang="f366">
                  <a:pos x="f646" y="f647"/>
                </a:cxn>
              </a:cxnLst>
              <a:rect l="f553" t="f556" r="f554" b="f555"/>
              <a:pathLst>
                <a:path w="3027" h="3030">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1"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91" y="f100"/>
                  </a:lnTo>
                  <a:lnTo>
                    <a:pt x="f89" y="f101"/>
                  </a:lnTo>
                  <a:lnTo>
                    <a:pt x="f102" y="f103"/>
                  </a:lnTo>
                  <a:lnTo>
                    <a:pt x="f104" y="f105"/>
                  </a:lnTo>
                  <a:lnTo>
                    <a:pt x="f106" y="f107"/>
                  </a:lnTo>
                  <a:lnTo>
                    <a:pt x="f108" y="f109"/>
                  </a:lnTo>
                  <a:lnTo>
                    <a:pt x="f110" y="f111"/>
                  </a:lnTo>
                  <a:lnTo>
                    <a:pt x="f112" y="f113"/>
                  </a:lnTo>
                  <a:lnTo>
                    <a:pt x="f114" y="f111"/>
                  </a:lnTo>
                  <a:lnTo>
                    <a:pt x="f115" y="f109"/>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6"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41"/>
                  </a:lnTo>
                  <a:lnTo>
                    <a:pt x="f174" y="f175"/>
                  </a:lnTo>
                  <a:lnTo>
                    <a:pt x="f115" y="f7"/>
                  </a:lnTo>
                  <a:lnTo>
                    <a:pt x="f176" y="f7"/>
                  </a:lnTo>
                  <a:lnTo>
                    <a:pt x="f177" y="f178"/>
                  </a:lnTo>
                  <a:lnTo>
                    <a:pt x="f179" y="f180"/>
                  </a:lnTo>
                  <a:lnTo>
                    <a:pt x="f181" y="f182"/>
                  </a:lnTo>
                  <a:lnTo>
                    <a:pt x="f183" y="f170"/>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71"/>
                  </a:lnTo>
                  <a:lnTo>
                    <a:pt x="f211" y="f212"/>
                  </a:lnTo>
                  <a:lnTo>
                    <a:pt x="f213" y="f214"/>
                  </a:lnTo>
                  <a:lnTo>
                    <a:pt x="f215" y="f57"/>
                  </a:lnTo>
                  <a:lnTo>
                    <a:pt x="f216" y="f217"/>
                  </a:lnTo>
                  <a:lnTo>
                    <a:pt x="f218" y="f219"/>
                  </a:lnTo>
                  <a:lnTo>
                    <a:pt x="f220" y="f39"/>
                  </a:lnTo>
                  <a:lnTo>
                    <a:pt x="f5" y="f221"/>
                  </a:lnTo>
                  <a:lnTo>
                    <a:pt x="f5" y="f222"/>
                  </a:lnTo>
                  <a:lnTo>
                    <a:pt x="f223" y="f224"/>
                  </a:lnTo>
                  <a:lnTo>
                    <a:pt x="f225" y="f226"/>
                  </a:lnTo>
                  <a:lnTo>
                    <a:pt x="f227" y="f200"/>
                  </a:lnTo>
                  <a:lnTo>
                    <a:pt x="f228" y="f229"/>
                  </a:lnTo>
                  <a:lnTo>
                    <a:pt x="f215" y="f230"/>
                  </a:lnTo>
                  <a:lnTo>
                    <a:pt x="f231" y="f232"/>
                  </a:lnTo>
                  <a:lnTo>
                    <a:pt x="f233" y="f234"/>
                  </a:lnTo>
                  <a:lnTo>
                    <a:pt x="f235" y="f236"/>
                  </a:lnTo>
                  <a:lnTo>
                    <a:pt x="f237" y="f238"/>
                  </a:lnTo>
                  <a:lnTo>
                    <a:pt x="f239" y="f240"/>
                  </a:lnTo>
                  <a:lnTo>
                    <a:pt x="f241" y="f242"/>
                  </a:lnTo>
                  <a:lnTo>
                    <a:pt x="f243" y="f244"/>
                  </a:lnTo>
                  <a:lnTo>
                    <a:pt x="f245" y="f246"/>
                  </a:lnTo>
                  <a:lnTo>
                    <a:pt x="f247" y="f210"/>
                  </a:lnTo>
                  <a:lnTo>
                    <a:pt x="f248" y="f249"/>
                  </a:lnTo>
                  <a:lnTo>
                    <a:pt x="f250" y="f251"/>
                  </a:lnTo>
                  <a:lnTo>
                    <a:pt x="f252" y="f253"/>
                  </a:lnTo>
                  <a:lnTo>
                    <a:pt x="f254" y="f233"/>
                  </a:lnTo>
                  <a:lnTo>
                    <a:pt x="f255" y="f256"/>
                  </a:lnTo>
                  <a:lnTo>
                    <a:pt x="f257" y="f258"/>
                  </a:lnTo>
                  <a:lnTo>
                    <a:pt x="f259" y="f260"/>
                  </a:lnTo>
                  <a:lnTo>
                    <a:pt x="f261" y="f223"/>
                  </a:lnTo>
                  <a:lnTo>
                    <a:pt x="f262" y="f5"/>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18" name="Freeform 841">
              <a:extLst>
                <a:ext uri="{FF2B5EF4-FFF2-40B4-BE49-F238E27FC236}">
                  <a16:creationId xmlns:a16="http://schemas.microsoft.com/office/drawing/2014/main" id="{9DE9609C-1F23-407D-7129-EB3812E995C6}"/>
                </a:ext>
              </a:extLst>
            </p:cNvPr>
            <p:cNvSpPr/>
            <p:nvPr/>
          </p:nvSpPr>
          <p:spPr>
            <a:xfrm>
              <a:off x="10312182" y="4069162"/>
              <a:ext cx="171724" cy="190122"/>
            </a:xfrm>
            <a:custGeom>
              <a:avLst/>
              <a:gdLst>
                <a:gd name="f0" fmla="val 10800000"/>
                <a:gd name="f1" fmla="val 5400000"/>
                <a:gd name="f2" fmla="val 180"/>
                <a:gd name="f3" fmla="val w"/>
                <a:gd name="f4" fmla="val h"/>
                <a:gd name="f5" fmla="val 0"/>
                <a:gd name="f6" fmla="val 1568"/>
                <a:gd name="f7" fmla="val 1741"/>
                <a:gd name="f8" fmla="val 785"/>
                <a:gd name="f9" fmla="val 264"/>
                <a:gd name="f10" fmla="val 767"/>
                <a:gd name="f11" fmla="val 267"/>
                <a:gd name="f12" fmla="val 751"/>
                <a:gd name="f13" fmla="val 275"/>
                <a:gd name="f14" fmla="val 738"/>
                <a:gd name="f15" fmla="val 288"/>
                <a:gd name="f16" fmla="val 730"/>
                <a:gd name="f17" fmla="val 303"/>
                <a:gd name="f18" fmla="val 728"/>
                <a:gd name="f19" fmla="val 322"/>
                <a:gd name="f20" fmla="val 362"/>
                <a:gd name="f21" fmla="val 697"/>
                <a:gd name="f22" fmla="val 374"/>
                <a:gd name="f23" fmla="val 669"/>
                <a:gd name="f24" fmla="val 389"/>
                <a:gd name="f25" fmla="val 645"/>
                <a:gd name="f26" fmla="val 410"/>
                <a:gd name="f27" fmla="val 624"/>
                <a:gd name="f28" fmla="val 434"/>
                <a:gd name="f29" fmla="val 607"/>
                <a:gd name="f30" fmla="val 461"/>
                <a:gd name="f31" fmla="val 593"/>
                <a:gd name="f32" fmla="val 490"/>
                <a:gd name="f33" fmla="val 586"/>
                <a:gd name="f34" fmla="val 522"/>
                <a:gd name="f35" fmla="val 583"/>
                <a:gd name="f36" fmla="val 556"/>
                <a:gd name="f37" fmla="val 585"/>
                <a:gd name="f38" fmla="val 589"/>
                <a:gd name="f39" fmla="val 620"/>
                <a:gd name="f40" fmla="val 606"/>
                <a:gd name="f41" fmla="val 649"/>
                <a:gd name="f42" fmla="val 622"/>
                <a:gd name="f43" fmla="val 676"/>
                <a:gd name="f44" fmla="val 643"/>
                <a:gd name="f45" fmla="val 700"/>
                <a:gd name="f46" fmla="val 666"/>
                <a:gd name="f47" fmla="val 720"/>
                <a:gd name="f48" fmla="val 693"/>
                <a:gd name="f49" fmla="val 737"/>
                <a:gd name="f50" fmla="val 722"/>
                <a:gd name="f51" fmla="val 749"/>
                <a:gd name="f52" fmla="val 753"/>
                <a:gd name="f53" fmla="val 756"/>
                <a:gd name="f54" fmla="val 786"/>
                <a:gd name="f55" fmla="val 759"/>
                <a:gd name="f56" fmla="val 809"/>
                <a:gd name="f57" fmla="val 762"/>
                <a:gd name="f58" fmla="val 829"/>
                <a:gd name="f59" fmla="val 770"/>
                <a:gd name="f60" fmla="val 847"/>
                <a:gd name="f61" fmla="val 784"/>
                <a:gd name="f62" fmla="val 860"/>
                <a:gd name="f63" fmla="val 802"/>
                <a:gd name="f64" fmla="val 869"/>
                <a:gd name="f65" fmla="val 823"/>
                <a:gd name="f66" fmla="val 872"/>
                <a:gd name="f67" fmla="val 845"/>
                <a:gd name="f68" fmla="val 868"/>
                <a:gd name="f69" fmla="val 861"/>
                <a:gd name="f70" fmla="val 889"/>
                <a:gd name="f71" fmla="val 849"/>
                <a:gd name="f72" fmla="val 905"/>
                <a:gd name="f73" fmla="val 832"/>
                <a:gd name="f74" fmla="val 919"/>
                <a:gd name="f75" fmla="val 813"/>
                <a:gd name="f76" fmla="val 929"/>
                <a:gd name="f77" fmla="val 791"/>
                <a:gd name="f78" fmla="val 933"/>
                <a:gd name="f79" fmla="val 779"/>
                <a:gd name="f80" fmla="val 757"/>
                <a:gd name="f81" fmla="val 906"/>
                <a:gd name="f82" fmla="val 709"/>
                <a:gd name="f83" fmla="val 896"/>
                <a:gd name="f84" fmla="val 696"/>
                <a:gd name="f85" fmla="val 890"/>
                <a:gd name="f86" fmla="val 682"/>
                <a:gd name="f87" fmla="val 887"/>
                <a:gd name="f88" fmla="val 653"/>
                <a:gd name="f89" fmla="val 894"/>
                <a:gd name="f90" fmla="val 639"/>
                <a:gd name="f91" fmla="val 903"/>
                <a:gd name="f92" fmla="val 630"/>
                <a:gd name="f93" fmla="val 915"/>
                <a:gd name="f94" fmla="val 943"/>
                <a:gd name="f95" fmla="val 623"/>
                <a:gd name="f96" fmla="val 958"/>
                <a:gd name="f97" fmla="val 628"/>
                <a:gd name="f98" fmla="val 972"/>
                <a:gd name="f99" fmla="val 637"/>
                <a:gd name="f100" fmla="val 985"/>
                <a:gd name="f101" fmla="val 657"/>
                <a:gd name="f102" fmla="val 1003"/>
                <a:gd name="f103" fmla="val 678"/>
                <a:gd name="f104" fmla="val 1018"/>
                <a:gd name="f105" fmla="val 702"/>
                <a:gd name="f106" fmla="val 1030"/>
                <a:gd name="f107" fmla="val 727"/>
                <a:gd name="f108" fmla="val 1039"/>
                <a:gd name="f109" fmla="val 1081"/>
                <a:gd name="f110" fmla="val 1098"/>
                <a:gd name="f111" fmla="val 1114"/>
                <a:gd name="f112" fmla="val 750"/>
                <a:gd name="f113" fmla="val 1127"/>
                <a:gd name="f114" fmla="val 766"/>
                <a:gd name="f115" fmla="val 1135"/>
                <a:gd name="f116" fmla="val 1138"/>
                <a:gd name="f117" fmla="val 803"/>
                <a:gd name="f118" fmla="val 818"/>
                <a:gd name="f119" fmla="val 831"/>
                <a:gd name="f120" fmla="val 840"/>
                <a:gd name="f121" fmla="val 1099"/>
                <a:gd name="f122" fmla="val 842"/>
                <a:gd name="f123" fmla="val 1041"/>
                <a:gd name="f124" fmla="val 1028"/>
                <a:gd name="f125" fmla="val 900"/>
                <a:gd name="f126" fmla="val 1012"/>
                <a:gd name="f127" fmla="val 925"/>
                <a:gd name="f128" fmla="val 992"/>
                <a:gd name="f129" fmla="val 946"/>
                <a:gd name="f130" fmla="val 969"/>
                <a:gd name="f131" fmla="val 963"/>
                <a:gd name="f132" fmla="val 941"/>
                <a:gd name="f133" fmla="val 976"/>
                <a:gd name="f134" fmla="val 912"/>
                <a:gd name="f135" fmla="val 984"/>
                <a:gd name="f136" fmla="val 880"/>
                <a:gd name="f137" fmla="val 986"/>
                <a:gd name="f138" fmla="val 846"/>
                <a:gd name="f139" fmla="val 814"/>
                <a:gd name="f140" fmla="val 782"/>
                <a:gd name="f141" fmla="val 964"/>
                <a:gd name="f142" fmla="val 947"/>
                <a:gd name="f143" fmla="val 726"/>
                <a:gd name="f144" fmla="val 927"/>
                <a:gd name="f145" fmla="val 703"/>
                <a:gd name="f146" fmla="val 876"/>
                <a:gd name="f147" fmla="val 848"/>
                <a:gd name="f148" fmla="val 816"/>
                <a:gd name="f149" fmla="val 646"/>
                <a:gd name="f150" fmla="val 761"/>
                <a:gd name="f151" fmla="val 640"/>
                <a:gd name="f152" fmla="val 740"/>
                <a:gd name="f153" fmla="val 632"/>
                <a:gd name="f154" fmla="val 723"/>
                <a:gd name="f155" fmla="val 618"/>
                <a:gd name="f156" fmla="val 601"/>
                <a:gd name="f157" fmla="val 579"/>
                <a:gd name="f158" fmla="val 557"/>
                <a:gd name="f159" fmla="val 534"/>
                <a:gd name="f160" fmla="val 708"/>
                <a:gd name="f161" fmla="val 515"/>
                <a:gd name="f162" fmla="val 721"/>
                <a:gd name="f163" fmla="val 497"/>
                <a:gd name="f164" fmla="val 484"/>
                <a:gd name="f165" fmla="val 475"/>
                <a:gd name="f166" fmla="val 778"/>
                <a:gd name="f167" fmla="val 470"/>
                <a:gd name="f168" fmla="val 790"/>
                <a:gd name="f169" fmla="val 812"/>
                <a:gd name="f170" fmla="val 474"/>
                <a:gd name="f171" fmla="val 483"/>
                <a:gd name="f172" fmla="val 506"/>
                <a:gd name="f173" fmla="val 873"/>
                <a:gd name="f174" fmla="val 513"/>
                <a:gd name="f175" fmla="val 888"/>
                <a:gd name="f176" fmla="val 514"/>
                <a:gd name="f177" fmla="val 916"/>
                <a:gd name="f178" fmla="val 509"/>
                <a:gd name="f179" fmla="val 930"/>
                <a:gd name="f180" fmla="val 499"/>
                <a:gd name="f181" fmla="val 939"/>
                <a:gd name="f182" fmla="val 487"/>
                <a:gd name="f183" fmla="val 945"/>
                <a:gd name="f184" fmla="val 459"/>
                <a:gd name="f185" fmla="val 445"/>
                <a:gd name="f186" fmla="val 430"/>
                <a:gd name="f187" fmla="val 932"/>
                <a:gd name="f188" fmla="val 418"/>
                <a:gd name="f189" fmla="val 400"/>
                <a:gd name="f190" fmla="val 891"/>
                <a:gd name="f191" fmla="val 384"/>
                <a:gd name="f192" fmla="val 867"/>
                <a:gd name="f193" fmla="val 372"/>
                <a:gd name="f194" fmla="val 843"/>
                <a:gd name="f195" fmla="val 363"/>
                <a:gd name="f196" fmla="val 304"/>
                <a:gd name="f197" fmla="val 819"/>
                <a:gd name="f198" fmla="val 804"/>
                <a:gd name="f199" fmla="val 856"/>
                <a:gd name="f200" fmla="val 3"/>
                <a:gd name="f201" fmla="val 926"/>
                <a:gd name="f202" fmla="val 13"/>
                <a:gd name="f203" fmla="val 993"/>
                <a:gd name="f204" fmla="val 26"/>
                <a:gd name="f205" fmla="val 1058"/>
                <a:gd name="f206" fmla="val 44"/>
                <a:gd name="f207" fmla="val 1121"/>
                <a:gd name="f208" fmla="val 69"/>
                <a:gd name="f209" fmla="val 1180"/>
                <a:gd name="f210" fmla="val 97"/>
                <a:gd name="f211" fmla="val 1238"/>
                <a:gd name="f212" fmla="val 130"/>
                <a:gd name="f213" fmla="val 1290"/>
                <a:gd name="f214" fmla="val 167"/>
                <a:gd name="f215" fmla="val 1339"/>
                <a:gd name="f216" fmla="val 208"/>
                <a:gd name="f217" fmla="val 1385"/>
                <a:gd name="f218" fmla="val 252"/>
                <a:gd name="f219" fmla="val 1426"/>
                <a:gd name="f220" fmla="val 300"/>
                <a:gd name="f221" fmla="val 1462"/>
                <a:gd name="f222" fmla="val 350"/>
                <a:gd name="f223" fmla="val 1494"/>
                <a:gd name="f224" fmla="val 405"/>
                <a:gd name="f225" fmla="val 1520"/>
                <a:gd name="f226" fmla="val 1541"/>
                <a:gd name="f227" fmla="val 520"/>
                <a:gd name="f228" fmla="val 1556"/>
                <a:gd name="f229" fmla="val 580"/>
                <a:gd name="f230" fmla="val 1565"/>
                <a:gd name="f231" fmla="val 772"/>
                <a:gd name="f232" fmla="val 835"/>
                <a:gd name="f233" fmla="val 1540"/>
                <a:gd name="f234" fmla="val 1519"/>
                <a:gd name="f235" fmla="val 955"/>
                <a:gd name="f236" fmla="val 1493"/>
                <a:gd name="f237" fmla="val 1011"/>
                <a:gd name="f238" fmla="val 1461"/>
                <a:gd name="f239" fmla="val 1065"/>
                <a:gd name="f240" fmla="val 1424"/>
                <a:gd name="f241" fmla="val 1115"/>
                <a:gd name="f242" fmla="val 1383"/>
                <a:gd name="f243" fmla="val 1164"/>
                <a:gd name="f244" fmla="val 1338"/>
                <a:gd name="f245" fmla="val 1208"/>
                <a:gd name="f246" fmla="val 1289"/>
                <a:gd name="f247" fmla="val 1249"/>
                <a:gd name="f248" fmla="val 1237"/>
                <a:gd name="f249" fmla="val 1286"/>
                <a:gd name="f250" fmla="val 1319"/>
                <a:gd name="f251" fmla="val 1347"/>
                <a:gd name="f252" fmla="val 1370"/>
                <a:gd name="f253" fmla="val 1390"/>
                <a:gd name="f254" fmla="val 1403"/>
                <a:gd name="f255" fmla="val 1412"/>
                <a:gd name="f256" fmla="val 1414"/>
                <a:gd name="f257" fmla="val 714"/>
                <a:gd name="f258" fmla="val 1413"/>
                <a:gd name="f259" fmla="val 679"/>
                <a:gd name="f260" fmla="val 1409"/>
                <a:gd name="f261" fmla="val 361"/>
                <a:gd name="f262" fmla="val 394"/>
                <a:gd name="f263" fmla="val 1321"/>
                <a:gd name="f264" fmla="val 337"/>
                <a:gd name="f265" fmla="val 1288"/>
                <a:gd name="f266" fmla="val 284"/>
                <a:gd name="f267" fmla="val 1251"/>
                <a:gd name="f268" fmla="val 233"/>
                <a:gd name="f269" fmla="val 1210"/>
                <a:gd name="f270" fmla="val 187"/>
                <a:gd name="f271" fmla="val 1165"/>
                <a:gd name="f272" fmla="val 146"/>
                <a:gd name="f273" fmla="val 1118"/>
                <a:gd name="f274" fmla="val 109"/>
                <a:gd name="f275" fmla="val 1066"/>
                <a:gd name="f276" fmla="val 77"/>
                <a:gd name="f277" fmla="val 51"/>
                <a:gd name="f278" fmla="val 29"/>
                <a:gd name="f279" fmla="val 897"/>
                <a:gd name="f280" fmla="val 14"/>
                <a:gd name="f281" fmla="val 519"/>
                <a:gd name="f282" fmla="val 50"/>
                <a:gd name="f283" fmla="val 460"/>
                <a:gd name="f284" fmla="val 76"/>
                <a:gd name="f285" fmla="val 404"/>
                <a:gd name="f286" fmla="val 108"/>
                <a:gd name="f287" fmla="val 144"/>
                <a:gd name="f288" fmla="val 185"/>
                <a:gd name="f289" fmla="val 230"/>
                <a:gd name="f290" fmla="val 279"/>
                <a:gd name="f291" fmla="val 333"/>
                <a:gd name="f292" fmla="val 449"/>
                <a:gd name="f293" fmla="val 511"/>
                <a:gd name="f294" fmla="val 576"/>
                <a:gd name="f295" fmla="val 644"/>
                <a:gd name="f296" fmla="val 713"/>
                <a:gd name="f297" fmla="+- 0 0 -90"/>
                <a:gd name="f298" fmla="*/ f3 1 1568"/>
                <a:gd name="f299" fmla="*/ f4 1 1741"/>
                <a:gd name="f300" fmla="val f5"/>
                <a:gd name="f301" fmla="val f6"/>
                <a:gd name="f302" fmla="val f7"/>
                <a:gd name="f303" fmla="*/ f297 f0 1"/>
                <a:gd name="f304" fmla="+- f302 0 f300"/>
                <a:gd name="f305" fmla="+- f301 0 f300"/>
                <a:gd name="f306" fmla="*/ f303 1 f2"/>
                <a:gd name="f307" fmla="*/ f305 1 1568"/>
                <a:gd name="f308" fmla="*/ f304 1 1741"/>
                <a:gd name="f309" fmla="*/ 738 f305 1"/>
                <a:gd name="f310" fmla="*/ 288 f304 1"/>
                <a:gd name="f311" fmla="*/ 697 f305 1"/>
                <a:gd name="f312" fmla="*/ 374 f304 1"/>
                <a:gd name="f313" fmla="*/ 607 f305 1"/>
                <a:gd name="f314" fmla="*/ 461 f304 1"/>
                <a:gd name="f315" fmla="*/ 585 f305 1"/>
                <a:gd name="f316" fmla="*/ 589 f304 1"/>
                <a:gd name="f317" fmla="*/ 643 f305 1"/>
                <a:gd name="f318" fmla="*/ 700 f304 1"/>
                <a:gd name="f319" fmla="*/ 753 f305 1"/>
                <a:gd name="f320" fmla="*/ 756 f304 1"/>
                <a:gd name="f321" fmla="*/ 847 f305 1"/>
                <a:gd name="f322" fmla="*/ 784 f304 1"/>
                <a:gd name="f323" fmla="*/ 869 f305 1"/>
                <a:gd name="f324" fmla="*/ 868 f304 1"/>
                <a:gd name="f325" fmla="*/ 813 f305 1"/>
                <a:gd name="f326" fmla="*/ 929 f304 1"/>
                <a:gd name="f327" fmla="*/ 919 f304 1"/>
                <a:gd name="f328" fmla="*/ 682 f305 1"/>
                <a:gd name="f329" fmla="*/ 887 f304 1"/>
                <a:gd name="f330" fmla="*/ 630 f305 1"/>
                <a:gd name="f331" fmla="*/ 915 f304 1"/>
                <a:gd name="f332" fmla="*/ 628 f305 1"/>
                <a:gd name="f333" fmla="*/ 972 f304 1"/>
                <a:gd name="f334" fmla="*/ 702 f305 1"/>
                <a:gd name="f335" fmla="*/ 1030 f304 1"/>
                <a:gd name="f336" fmla="*/ 1114 f304 1"/>
                <a:gd name="f337" fmla="*/ 803 f305 1"/>
                <a:gd name="f338" fmla="*/ 1135 f304 1"/>
                <a:gd name="f339" fmla="*/ 842 f305 1"/>
                <a:gd name="f340" fmla="*/ 1081 f304 1"/>
                <a:gd name="f341" fmla="*/ 925 f305 1"/>
                <a:gd name="f342" fmla="*/ 992 f304 1"/>
                <a:gd name="f343" fmla="*/ 984 f305 1"/>
                <a:gd name="f344" fmla="*/ 880 f304 1"/>
                <a:gd name="f345" fmla="*/ 964 f305 1"/>
                <a:gd name="f346" fmla="*/ 753 f304 1"/>
                <a:gd name="f347" fmla="*/ 876 f305 1"/>
                <a:gd name="f348" fmla="*/ 666 f304 1"/>
                <a:gd name="f349" fmla="*/ 761 f305 1"/>
                <a:gd name="f350" fmla="*/ 640 f304 1"/>
                <a:gd name="f351" fmla="*/ 700 f305 1"/>
                <a:gd name="f352" fmla="*/ 579 f304 1"/>
                <a:gd name="f353" fmla="*/ 721 f305 1"/>
                <a:gd name="f354" fmla="*/ 497 f304 1"/>
                <a:gd name="f355" fmla="*/ 790 f305 1"/>
                <a:gd name="f356" fmla="*/ 470 f304 1"/>
                <a:gd name="f357" fmla="*/ 860 f305 1"/>
                <a:gd name="f358" fmla="*/ 506 f304 1"/>
                <a:gd name="f359" fmla="*/ 916 f305 1"/>
                <a:gd name="f360" fmla="*/ 509 f304 1"/>
                <a:gd name="f361" fmla="*/ 947 f305 1"/>
                <a:gd name="f362" fmla="*/ 459 f304 1"/>
                <a:gd name="f363" fmla="*/ 912 f305 1"/>
                <a:gd name="f364" fmla="*/ 400 f304 1"/>
                <a:gd name="f365" fmla="*/ 843 f305 1"/>
                <a:gd name="f366" fmla="*/ 322 f304 1"/>
                <a:gd name="f367" fmla="*/ 804 f305 1"/>
                <a:gd name="f368" fmla="*/ 267 f304 1"/>
                <a:gd name="f369" fmla="*/ 926 f305 1"/>
                <a:gd name="f370" fmla="*/ 13 f304 1"/>
                <a:gd name="f371" fmla="*/ 1180 f305 1"/>
                <a:gd name="f372" fmla="*/ 97 f304 1"/>
                <a:gd name="f373" fmla="*/ 1385 f305 1"/>
                <a:gd name="f374" fmla="*/ 252 f304 1"/>
                <a:gd name="f375" fmla="*/ 1520 f305 1"/>
                <a:gd name="f376" fmla="*/ 1568 f305 1"/>
                <a:gd name="f377" fmla="*/ 708 f304 1"/>
                <a:gd name="f378" fmla="*/ 1519 f305 1"/>
                <a:gd name="f379" fmla="*/ 955 f304 1"/>
                <a:gd name="f380" fmla="*/ 1383 f305 1"/>
                <a:gd name="f381" fmla="*/ 1164 f304 1"/>
                <a:gd name="f382" fmla="*/ 1319 f304 1"/>
                <a:gd name="f383" fmla="*/ 1403 f304 1"/>
                <a:gd name="f384" fmla="*/ 714 f305 1"/>
                <a:gd name="f385" fmla="*/ 1413 f304 1"/>
                <a:gd name="f386" fmla="*/ 337 f305 1"/>
                <a:gd name="f387" fmla="*/ 1288 f304 1"/>
                <a:gd name="f388" fmla="*/ 146 f305 1"/>
                <a:gd name="f389" fmla="*/ 1118 f304 1"/>
                <a:gd name="f390" fmla="*/ 29 f305 1"/>
                <a:gd name="f391" fmla="*/ 897 f304 1"/>
                <a:gd name="f392" fmla="*/ 3 f305 1"/>
                <a:gd name="f393" fmla="*/ 643 f304 1"/>
                <a:gd name="f394" fmla="*/ 76 f305 1"/>
                <a:gd name="f395" fmla="*/ 404 f304 1"/>
                <a:gd name="f396" fmla="*/ 230 f305 1"/>
                <a:gd name="f397" fmla="*/ 208 f304 1"/>
                <a:gd name="f398" fmla="*/ 449 f305 1"/>
                <a:gd name="f399" fmla="*/ 69 f304 1"/>
                <a:gd name="f400" fmla="*/ 713 f305 1"/>
                <a:gd name="f401" fmla="*/ 3 f304 1"/>
                <a:gd name="f402" fmla="+- f306 0 f1"/>
                <a:gd name="f403" fmla="*/ f309 1 1568"/>
                <a:gd name="f404" fmla="*/ f310 1 1741"/>
                <a:gd name="f405" fmla="*/ f311 1 1568"/>
                <a:gd name="f406" fmla="*/ f312 1 1741"/>
                <a:gd name="f407" fmla="*/ f313 1 1568"/>
                <a:gd name="f408" fmla="*/ f314 1 1741"/>
                <a:gd name="f409" fmla="*/ f315 1 1568"/>
                <a:gd name="f410" fmla="*/ f316 1 1741"/>
                <a:gd name="f411" fmla="*/ f317 1 1568"/>
                <a:gd name="f412" fmla="*/ f318 1 1741"/>
                <a:gd name="f413" fmla="*/ f319 1 1568"/>
                <a:gd name="f414" fmla="*/ f320 1 1741"/>
                <a:gd name="f415" fmla="*/ f321 1 1568"/>
                <a:gd name="f416" fmla="*/ f322 1 1741"/>
                <a:gd name="f417" fmla="*/ f323 1 1568"/>
                <a:gd name="f418" fmla="*/ f324 1 1741"/>
                <a:gd name="f419" fmla="*/ f325 1 1568"/>
                <a:gd name="f420" fmla="*/ f326 1 1741"/>
                <a:gd name="f421" fmla="*/ f327 1 1741"/>
                <a:gd name="f422" fmla="*/ f328 1 1568"/>
                <a:gd name="f423" fmla="*/ f329 1 1741"/>
                <a:gd name="f424" fmla="*/ f330 1 1568"/>
                <a:gd name="f425" fmla="*/ f331 1 1741"/>
                <a:gd name="f426" fmla="*/ f332 1 1568"/>
                <a:gd name="f427" fmla="*/ f333 1 1741"/>
                <a:gd name="f428" fmla="*/ f334 1 1568"/>
                <a:gd name="f429" fmla="*/ f335 1 1741"/>
                <a:gd name="f430" fmla="*/ f336 1 1741"/>
                <a:gd name="f431" fmla="*/ f337 1 1568"/>
                <a:gd name="f432" fmla="*/ f338 1 1741"/>
                <a:gd name="f433" fmla="*/ f339 1 1568"/>
                <a:gd name="f434" fmla="*/ f340 1 1741"/>
                <a:gd name="f435" fmla="*/ f341 1 1568"/>
                <a:gd name="f436" fmla="*/ f342 1 1741"/>
                <a:gd name="f437" fmla="*/ f343 1 1568"/>
                <a:gd name="f438" fmla="*/ f344 1 1741"/>
                <a:gd name="f439" fmla="*/ f345 1 1568"/>
                <a:gd name="f440" fmla="*/ f346 1 1741"/>
                <a:gd name="f441" fmla="*/ f347 1 1568"/>
                <a:gd name="f442" fmla="*/ f348 1 1741"/>
                <a:gd name="f443" fmla="*/ f349 1 1568"/>
                <a:gd name="f444" fmla="*/ f350 1 1741"/>
                <a:gd name="f445" fmla="*/ f351 1 1568"/>
                <a:gd name="f446" fmla="*/ f352 1 1741"/>
                <a:gd name="f447" fmla="*/ f353 1 1568"/>
                <a:gd name="f448" fmla="*/ f354 1 1741"/>
                <a:gd name="f449" fmla="*/ f355 1 1568"/>
                <a:gd name="f450" fmla="*/ f356 1 1741"/>
                <a:gd name="f451" fmla="*/ f357 1 1568"/>
                <a:gd name="f452" fmla="*/ f358 1 1741"/>
                <a:gd name="f453" fmla="*/ f359 1 1568"/>
                <a:gd name="f454" fmla="*/ f360 1 1741"/>
                <a:gd name="f455" fmla="*/ f361 1 1568"/>
                <a:gd name="f456" fmla="*/ f362 1 1741"/>
                <a:gd name="f457" fmla="*/ f363 1 1568"/>
                <a:gd name="f458" fmla="*/ f364 1 1741"/>
                <a:gd name="f459" fmla="*/ f365 1 1568"/>
                <a:gd name="f460" fmla="*/ f366 1 1741"/>
                <a:gd name="f461" fmla="*/ f367 1 1568"/>
                <a:gd name="f462" fmla="*/ f368 1 1741"/>
                <a:gd name="f463" fmla="*/ f369 1 1568"/>
                <a:gd name="f464" fmla="*/ f370 1 1741"/>
                <a:gd name="f465" fmla="*/ f371 1 1568"/>
                <a:gd name="f466" fmla="*/ f372 1 1741"/>
                <a:gd name="f467" fmla="*/ f373 1 1568"/>
                <a:gd name="f468" fmla="*/ f374 1 1741"/>
                <a:gd name="f469" fmla="*/ f375 1 1568"/>
                <a:gd name="f470" fmla="*/ f376 1 1568"/>
                <a:gd name="f471" fmla="*/ f377 1 1741"/>
                <a:gd name="f472" fmla="*/ f378 1 1568"/>
                <a:gd name="f473" fmla="*/ f379 1 1741"/>
                <a:gd name="f474" fmla="*/ f380 1 1568"/>
                <a:gd name="f475" fmla="*/ f381 1 1741"/>
                <a:gd name="f476" fmla="*/ f382 1 1741"/>
                <a:gd name="f477" fmla="*/ f383 1 1741"/>
                <a:gd name="f478" fmla="*/ f384 1 1568"/>
                <a:gd name="f479" fmla="*/ f385 1 1741"/>
                <a:gd name="f480" fmla="*/ f386 1 1568"/>
                <a:gd name="f481" fmla="*/ f387 1 1741"/>
                <a:gd name="f482" fmla="*/ f388 1 1568"/>
                <a:gd name="f483" fmla="*/ f389 1 1741"/>
                <a:gd name="f484" fmla="*/ f390 1 1568"/>
                <a:gd name="f485" fmla="*/ f391 1 1741"/>
                <a:gd name="f486" fmla="*/ f392 1 1568"/>
                <a:gd name="f487" fmla="*/ f393 1 1741"/>
                <a:gd name="f488" fmla="*/ f394 1 1568"/>
                <a:gd name="f489" fmla="*/ f395 1 1741"/>
                <a:gd name="f490" fmla="*/ f396 1 1568"/>
                <a:gd name="f491" fmla="*/ f397 1 1741"/>
                <a:gd name="f492" fmla="*/ f398 1 1568"/>
                <a:gd name="f493" fmla="*/ f399 1 1741"/>
                <a:gd name="f494" fmla="*/ f400 1 1568"/>
                <a:gd name="f495" fmla="*/ f401 1 1741"/>
                <a:gd name="f496" fmla="*/ 0 1 f307"/>
                <a:gd name="f497" fmla="*/ f301 1 f307"/>
                <a:gd name="f498" fmla="*/ 0 1 f308"/>
                <a:gd name="f499" fmla="*/ f302 1 f308"/>
                <a:gd name="f500" fmla="*/ f403 1 f307"/>
                <a:gd name="f501" fmla="*/ f404 1 f308"/>
                <a:gd name="f502" fmla="*/ f405 1 f307"/>
                <a:gd name="f503" fmla="*/ f406 1 f308"/>
                <a:gd name="f504" fmla="*/ f407 1 f307"/>
                <a:gd name="f505" fmla="*/ f408 1 f308"/>
                <a:gd name="f506" fmla="*/ f409 1 f307"/>
                <a:gd name="f507" fmla="*/ f410 1 f308"/>
                <a:gd name="f508" fmla="*/ f411 1 f307"/>
                <a:gd name="f509" fmla="*/ f412 1 f308"/>
                <a:gd name="f510" fmla="*/ f413 1 f307"/>
                <a:gd name="f511" fmla="*/ f414 1 f308"/>
                <a:gd name="f512" fmla="*/ f415 1 f307"/>
                <a:gd name="f513" fmla="*/ f416 1 f308"/>
                <a:gd name="f514" fmla="*/ f417 1 f307"/>
                <a:gd name="f515" fmla="*/ f418 1 f308"/>
                <a:gd name="f516" fmla="*/ f419 1 f307"/>
                <a:gd name="f517" fmla="*/ f420 1 f308"/>
                <a:gd name="f518" fmla="*/ f421 1 f308"/>
                <a:gd name="f519" fmla="*/ f422 1 f307"/>
                <a:gd name="f520" fmla="*/ f423 1 f308"/>
                <a:gd name="f521" fmla="*/ f424 1 f307"/>
                <a:gd name="f522" fmla="*/ f425 1 f308"/>
                <a:gd name="f523" fmla="*/ f426 1 f307"/>
                <a:gd name="f524" fmla="*/ f427 1 f308"/>
                <a:gd name="f525" fmla="*/ f428 1 f307"/>
                <a:gd name="f526" fmla="*/ f429 1 f308"/>
                <a:gd name="f527" fmla="*/ f430 1 f308"/>
                <a:gd name="f528" fmla="*/ f431 1 f307"/>
                <a:gd name="f529" fmla="*/ f432 1 f308"/>
                <a:gd name="f530" fmla="*/ f433 1 f307"/>
                <a:gd name="f531" fmla="*/ f434 1 f308"/>
                <a:gd name="f532" fmla="*/ f435 1 f307"/>
                <a:gd name="f533" fmla="*/ f436 1 f308"/>
                <a:gd name="f534" fmla="*/ f437 1 f307"/>
                <a:gd name="f535" fmla="*/ f438 1 f308"/>
                <a:gd name="f536" fmla="*/ f439 1 f307"/>
                <a:gd name="f537" fmla="*/ f440 1 f308"/>
                <a:gd name="f538" fmla="*/ f441 1 f307"/>
                <a:gd name="f539" fmla="*/ f442 1 f308"/>
                <a:gd name="f540" fmla="*/ f443 1 f307"/>
                <a:gd name="f541" fmla="*/ f444 1 f308"/>
                <a:gd name="f542" fmla="*/ f445 1 f307"/>
                <a:gd name="f543" fmla="*/ f446 1 f308"/>
                <a:gd name="f544" fmla="*/ f447 1 f307"/>
                <a:gd name="f545" fmla="*/ f448 1 f308"/>
                <a:gd name="f546" fmla="*/ f449 1 f307"/>
                <a:gd name="f547" fmla="*/ f450 1 f308"/>
                <a:gd name="f548" fmla="*/ f451 1 f307"/>
                <a:gd name="f549" fmla="*/ f452 1 f308"/>
                <a:gd name="f550" fmla="*/ f453 1 f307"/>
                <a:gd name="f551" fmla="*/ f454 1 f308"/>
                <a:gd name="f552" fmla="*/ f455 1 f307"/>
                <a:gd name="f553" fmla="*/ f456 1 f308"/>
                <a:gd name="f554" fmla="*/ f457 1 f307"/>
                <a:gd name="f555" fmla="*/ f458 1 f308"/>
                <a:gd name="f556" fmla="*/ f459 1 f307"/>
                <a:gd name="f557" fmla="*/ f460 1 f308"/>
                <a:gd name="f558" fmla="*/ f461 1 f307"/>
                <a:gd name="f559" fmla="*/ f462 1 f308"/>
                <a:gd name="f560" fmla="*/ f463 1 f307"/>
                <a:gd name="f561" fmla="*/ f464 1 f308"/>
                <a:gd name="f562" fmla="*/ f465 1 f307"/>
                <a:gd name="f563" fmla="*/ f466 1 f308"/>
                <a:gd name="f564" fmla="*/ f467 1 f307"/>
                <a:gd name="f565" fmla="*/ f468 1 f308"/>
                <a:gd name="f566" fmla="*/ f469 1 f307"/>
                <a:gd name="f567" fmla="*/ f470 1 f307"/>
                <a:gd name="f568" fmla="*/ f471 1 f308"/>
                <a:gd name="f569" fmla="*/ f472 1 f307"/>
                <a:gd name="f570" fmla="*/ f473 1 f308"/>
                <a:gd name="f571" fmla="*/ f474 1 f307"/>
                <a:gd name="f572" fmla="*/ f475 1 f308"/>
                <a:gd name="f573" fmla="*/ f476 1 f308"/>
                <a:gd name="f574" fmla="*/ f477 1 f308"/>
                <a:gd name="f575" fmla="*/ f478 1 f307"/>
                <a:gd name="f576" fmla="*/ f479 1 f308"/>
                <a:gd name="f577" fmla="*/ f480 1 f307"/>
                <a:gd name="f578" fmla="*/ f481 1 f308"/>
                <a:gd name="f579" fmla="*/ f482 1 f307"/>
                <a:gd name="f580" fmla="*/ f483 1 f308"/>
                <a:gd name="f581" fmla="*/ f484 1 f307"/>
                <a:gd name="f582" fmla="*/ f485 1 f308"/>
                <a:gd name="f583" fmla="*/ f486 1 f307"/>
                <a:gd name="f584" fmla="*/ f487 1 f308"/>
                <a:gd name="f585" fmla="*/ f488 1 f307"/>
                <a:gd name="f586" fmla="*/ f489 1 f308"/>
                <a:gd name="f587" fmla="*/ f490 1 f307"/>
                <a:gd name="f588" fmla="*/ f491 1 f308"/>
                <a:gd name="f589" fmla="*/ f492 1 f307"/>
                <a:gd name="f590" fmla="*/ f493 1 f308"/>
                <a:gd name="f591" fmla="*/ f494 1 f307"/>
                <a:gd name="f592" fmla="*/ f495 1 f308"/>
                <a:gd name="f593" fmla="*/ f496 f298 1"/>
                <a:gd name="f594" fmla="*/ f497 f298 1"/>
                <a:gd name="f595" fmla="*/ f499 f299 1"/>
                <a:gd name="f596" fmla="*/ f498 f299 1"/>
                <a:gd name="f597" fmla="*/ f500 f298 1"/>
                <a:gd name="f598" fmla="*/ f501 f299 1"/>
                <a:gd name="f599" fmla="*/ f502 f298 1"/>
                <a:gd name="f600" fmla="*/ f503 f299 1"/>
                <a:gd name="f601" fmla="*/ f504 f298 1"/>
                <a:gd name="f602" fmla="*/ f505 f299 1"/>
                <a:gd name="f603" fmla="*/ f506 f298 1"/>
                <a:gd name="f604" fmla="*/ f507 f299 1"/>
                <a:gd name="f605" fmla="*/ f508 f298 1"/>
                <a:gd name="f606" fmla="*/ f509 f299 1"/>
                <a:gd name="f607" fmla="*/ f510 f298 1"/>
                <a:gd name="f608" fmla="*/ f511 f299 1"/>
                <a:gd name="f609" fmla="*/ f512 f298 1"/>
                <a:gd name="f610" fmla="*/ f513 f299 1"/>
                <a:gd name="f611" fmla="*/ f514 f298 1"/>
                <a:gd name="f612" fmla="*/ f515 f299 1"/>
                <a:gd name="f613" fmla="*/ f516 f298 1"/>
                <a:gd name="f614" fmla="*/ f517 f299 1"/>
                <a:gd name="f615" fmla="*/ f518 f299 1"/>
                <a:gd name="f616" fmla="*/ f519 f298 1"/>
                <a:gd name="f617" fmla="*/ f520 f299 1"/>
                <a:gd name="f618" fmla="*/ f521 f298 1"/>
                <a:gd name="f619" fmla="*/ f522 f299 1"/>
                <a:gd name="f620" fmla="*/ f523 f298 1"/>
                <a:gd name="f621" fmla="*/ f524 f299 1"/>
                <a:gd name="f622" fmla="*/ f525 f298 1"/>
                <a:gd name="f623" fmla="*/ f526 f299 1"/>
                <a:gd name="f624" fmla="*/ f527 f299 1"/>
                <a:gd name="f625" fmla="*/ f528 f298 1"/>
                <a:gd name="f626" fmla="*/ f529 f299 1"/>
                <a:gd name="f627" fmla="*/ f530 f298 1"/>
                <a:gd name="f628" fmla="*/ f531 f299 1"/>
                <a:gd name="f629" fmla="*/ f532 f298 1"/>
                <a:gd name="f630" fmla="*/ f533 f299 1"/>
                <a:gd name="f631" fmla="*/ f534 f298 1"/>
                <a:gd name="f632" fmla="*/ f535 f299 1"/>
                <a:gd name="f633" fmla="*/ f536 f298 1"/>
                <a:gd name="f634" fmla="*/ f537 f299 1"/>
                <a:gd name="f635" fmla="*/ f538 f298 1"/>
                <a:gd name="f636" fmla="*/ f539 f299 1"/>
                <a:gd name="f637" fmla="*/ f540 f298 1"/>
                <a:gd name="f638" fmla="*/ f541 f299 1"/>
                <a:gd name="f639" fmla="*/ f542 f298 1"/>
                <a:gd name="f640" fmla="*/ f543 f299 1"/>
                <a:gd name="f641" fmla="*/ f544 f298 1"/>
                <a:gd name="f642" fmla="*/ f545 f299 1"/>
                <a:gd name="f643" fmla="*/ f546 f298 1"/>
                <a:gd name="f644" fmla="*/ f547 f299 1"/>
                <a:gd name="f645" fmla="*/ f548 f298 1"/>
                <a:gd name="f646" fmla="*/ f549 f299 1"/>
                <a:gd name="f647" fmla="*/ f550 f298 1"/>
                <a:gd name="f648" fmla="*/ f551 f299 1"/>
                <a:gd name="f649" fmla="*/ f552 f298 1"/>
                <a:gd name="f650" fmla="*/ f553 f299 1"/>
                <a:gd name="f651" fmla="*/ f554 f298 1"/>
                <a:gd name="f652" fmla="*/ f555 f299 1"/>
                <a:gd name="f653" fmla="*/ f556 f298 1"/>
                <a:gd name="f654" fmla="*/ f557 f299 1"/>
                <a:gd name="f655" fmla="*/ f558 f298 1"/>
                <a:gd name="f656" fmla="*/ f559 f299 1"/>
                <a:gd name="f657" fmla="*/ f560 f298 1"/>
                <a:gd name="f658" fmla="*/ f561 f299 1"/>
                <a:gd name="f659" fmla="*/ f562 f298 1"/>
                <a:gd name="f660" fmla="*/ f563 f299 1"/>
                <a:gd name="f661" fmla="*/ f564 f298 1"/>
                <a:gd name="f662" fmla="*/ f565 f299 1"/>
                <a:gd name="f663" fmla="*/ f566 f298 1"/>
                <a:gd name="f664" fmla="*/ f567 f298 1"/>
                <a:gd name="f665" fmla="*/ f568 f299 1"/>
                <a:gd name="f666" fmla="*/ f569 f298 1"/>
                <a:gd name="f667" fmla="*/ f570 f299 1"/>
                <a:gd name="f668" fmla="*/ f571 f298 1"/>
                <a:gd name="f669" fmla="*/ f572 f299 1"/>
                <a:gd name="f670" fmla="*/ f573 f299 1"/>
                <a:gd name="f671" fmla="*/ f574 f299 1"/>
                <a:gd name="f672" fmla="*/ f575 f298 1"/>
                <a:gd name="f673" fmla="*/ f576 f299 1"/>
                <a:gd name="f674" fmla="*/ f577 f298 1"/>
                <a:gd name="f675" fmla="*/ f578 f299 1"/>
                <a:gd name="f676" fmla="*/ f579 f298 1"/>
                <a:gd name="f677" fmla="*/ f580 f299 1"/>
                <a:gd name="f678" fmla="*/ f581 f298 1"/>
                <a:gd name="f679" fmla="*/ f582 f299 1"/>
                <a:gd name="f680" fmla="*/ f583 f298 1"/>
                <a:gd name="f681" fmla="*/ f584 f299 1"/>
                <a:gd name="f682" fmla="*/ f585 f298 1"/>
                <a:gd name="f683" fmla="*/ f586 f299 1"/>
                <a:gd name="f684" fmla="*/ f587 f298 1"/>
                <a:gd name="f685" fmla="*/ f588 f299 1"/>
                <a:gd name="f686" fmla="*/ f589 f298 1"/>
                <a:gd name="f687" fmla="*/ f590 f299 1"/>
                <a:gd name="f688" fmla="*/ f591 f298 1"/>
                <a:gd name="f689" fmla="*/ f592 f299 1"/>
              </a:gdLst>
              <a:ahLst/>
              <a:cxnLst>
                <a:cxn ang="3cd4">
                  <a:pos x="hc" y="t"/>
                </a:cxn>
                <a:cxn ang="0">
                  <a:pos x="r" y="vc"/>
                </a:cxn>
                <a:cxn ang="cd4">
                  <a:pos x="hc" y="b"/>
                </a:cxn>
                <a:cxn ang="cd2">
                  <a:pos x="l" y="vc"/>
                </a:cxn>
                <a:cxn ang="f402">
                  <a:pos x="f597" y="f598"/>
                </a:cxn>
                <a:cxn ang="f402">
                  <a:pos x="f599" y="f600"/>
                </a:cxn>
                <a:cxn ang="f402">
                  <a:pos x="f601" y="f602"/>
                </a:cxn>
                <a:cxn ang="f402">
                  <a:pos x="f603" y="f604"/>
                </a:cxn>
                <a:cxn ang="f402">
                  <a:pos x="f605" y="f606"/>
                </a:cxn>
                <a:cxn ang="f402">
                  <a:pos x="f607" y="f608"/>
                </a:cxn>
                <a:cxn ang="f402">
                  <a:pos x="f609" y="f610"/>
                </a:cxn>
                <a:cxn ang="f402">
                  <a:pos x="f611" y="f612"/>
                </a:cxn>
                <a:cxn ang="f402">
                  <a:pos x="f613" y="f614"/>
                </a:cxn>
                <a:cxn ang="f402">
                  <a:pos x="f597" y="f615"/>
                </a:cxn>
                <a:cxn ang="f402">
                  <a:pos x="f616" y="f617"/>
                </a:cxn>
                <a:cxn ang="f402">
                  <a:pos x="f618" y="f619"/>
                </a:cxn>
                <a:cxn ang="f402">
                  <a:pos x="f620" y="f621"/>
                </a:cxn>
                <a:cxn ang="f402">
                  <a:pos x="f622" y="f623"/>
                </a:cxn>
                <a:cxn ang="f402">
                  <a:pos x="f597" y="f624"/>
                </a:cxn>
                <a:cxn ang="f402">
                  <a:pos x="f625" y="f626"/>
                </a:cxn>
                <a:cxn ang="f402">
                  <a:pos x="f627" y="f628"/>
                </a:cxn>
                <a:cxn ang="f402">
                  <a:pos x="f629" y="f630"/>
                </a:cxn>
                <a:cxn ang="f402">
                  <a:pos x="f631" y="f632"/>
                </a:cxn>
                <a:cxn ang="f402">
                  <a:pos x="f633" y="f634"/>
                </a:cxn>
                <a:cxn ang="f402">
                  <a:pos x="f635" y="f636"/>
                </a:cxn>
                <a:cxn ang="f402">
                  <a:pos x="f637" y="f638"/>
                </a:cxn>
                <a:cxn ang="f402">
                  <a:pos x="f639" y="f640"/>
                </a:cxn>
                <a:cxn ang="f402">
                  <a:pos x="f641" y="f642"/>
                </a:cxn>
                <a:cxn ang="f402">
                  <a:pos x="f643" y="f644"/>
                </a:cxn>
                <a:cxn ang="f402">
                  <a:pos x="f645" y="f646"/>
                </a:cxn>
                <a:cxn ang="f402">
                  <a:pos x="f647" y="f648"/>
                </a:cxn>
                <a:cxn ang="f402">
                  <a:pos x="f649" y="f650"/>
                </a:cxn>
                <a:cxn ang="f402">
                  <a:pos x="f651" y="f652"/>
                </a:cxn>
                <a:cxn ang="f402">
                  <a:pos x="f653" y="f654"/>
                </a:cxn>
                <a:cxn ang="f402">
                  <a:pos x="f655" y="f656"/>
                </a:cxn>
                <a:cxn ang="f402">
                  <a:pos x="f657" y="f658"/>
                </a:cxn>
                <a:cxn ang="f402">
                  <a:pos x="f659" y="f660"/>
                </a:cxn>
                <a:cxn ang="f402">
                  <a:pos x="f661" y="f662"/>
                </a:cxn>
                <a:cxn ang="f402">
                  <a:pos x="f663" y="f602"/>
                </a:cxn>
                <a:cxn ang="f402">
                  <a:pos x="f664" y="f665"/>
                </a:cxn>
                <a:cxn ang="f402">
                  <a:pos x="f666" y="f667"/>
                </a:cxn>
                <a:cxn ang="f402">
                  <a:pos x="f668" y="f669"/>
                </a:cxn>
                <a:cxn ang="f402">
                  <a:pos x="f659" y="f670"/>
                </a:cxn>
                <a:cxn ang="f402">
                  <a:pos x="f657" y="f671"/>
                </a:cxn>
                <a:cxn ang="f402">
                  <a:pos x="f672" y="f673"/>
                </a:cxn>
                <a:cxn ang="f402">
                  <a:pos x="f674" y="f675"/>
                </a:cxn>
                <a:cxn ang="f402">
                  <a:pos x="f676" y="f677"/>
                </a:cxn>
                <a:cxn ang="f402">
                  <a:pos x="f678" y="f679"/>
                </a:cxn>
                <a:cxn ang="f402">
                  <a:pos x="f680" y="f681"/>
                </a:cxn>
                <a:cxn ang="f402">
                  <a:pos x="f682" y="f683"/>
                </a:cxn>
                <a:cxn ang="f402">
                  <a:pos x="f684" y="f685"/>
                </a:cxn>
                <a:cxn ang="f402">
                  <a:pos x="f686" y="f687"/>
                </a:cxn>
                <a:cxn ang="f402">
                  <a:pos x="f688" y="f689"/>
                </a:cxn>
              </a:cxnLst>
              <a:rect l="f593" t="f596" r="f594" b="f595"/>
              <a:pathLst>
                <a:path w="1568" h="1741">
                  <a:moveTo>
                    <a:pt x="f8" y="f9"/>
                  </a:moveTo>
                  <a:lnTo>
                    <a:pt x="f10" y="f11"/>
                  </a:lnTo>
                  <a:lnTo>
                    <a:pt x="f12" y="f13"/>
                  </a:lnTo>
                  <a:lnTo>
                    <a:pt x="f14" y="f15"/>
                  </a:lnTo>
                  <a:lnTo>
                    <a:pt x="f16" y="f17"/>
                  </a:lnTo>
                  <a:lnTo>
                    <a:pt x="f18" y="f19"/>
                  </a:lnTo>
                  <a:lnTo>
                    <a:pt x="f18" y="f20"/>
                  </a:lnTo>
                  <a:lnTo>
                    <a:pt x="f21" y="f22"/>
                  </a:lnTo>
                  <a:lnTo>
                    <a:pt x="f23" y="f24"/>
                  </a:lnTo>
                  <a:lnTo>
                    <a:pt x="f25" y="f26"/>
                  </a:lnTo>
                  <a:lnTo>
                    <a:pt x="f27" y="f28"/>
                  </a:lnTo>
                  <a:lnTo>
                    <a:pt x="f29" y="f30"/>
                  </a:lnTo>
                  <a:lnTo>
                    <a:pt x="f31" y="f32"/>
                  </a:lnTo>
                  <a:lnTo>
                    <a:pt x="f33" y="f34"/>
                  </a:lnTo>
                  <a:lnTo>
                    <a:pt x="f35" y="f36"/>
                  </a:lnTo>
                  <a:lnTo>
                    <a:pt x="f37" y="f38"/>
                  </a:lnTo>
                  <a:lnTo>
                    <a:pt x="f31"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4" y="f68"/>
                  </a:lnTo>
                  <a:lnTo>
                    <a:pt x="f69" y="f70"/>
                  </a:lnTo>
                  <a:lnTo>
                    <a:pt x="f71" y="f72"/>
                  </a:lnTo>
                  <a:lnTo>
                    <a:pt x="f73" y="f74"/>
                  </a:lnTo>
                  <a:lnTo>
                    <a:pt x="f75" y="f76"/>
                  </a:lnTo>
                  <a:lnTo>
                    <a:pt x="f77" y="f78"/>
                  </a:lnTo>
                  <a:lnTo>
                    <a:pt x="f79" y="f78"/>
                  </a:lnTo>
                  <a:lnTo>
                    <a:pt x="f80" y="f76"/>
                  </a:lnTo>
                  <a:lnTo>
                    <a:pt x="f14" y="f74"/>
                  </a:lnTo>
                  <a:lnTo>
                    <a:pt x="f50" y="f81"/>
                  </a:lnTo>
                  <a:lnTo>
                    <a:pt x="f82" y="f83"/>
                  </a:lnTo>
                  <a:lnTo>
                    <a:pt x="f84" y="f85"/>
                  </a:lnTo>
                  <a:lnTo>
                    <a:pt x="f86" y="f87"/>
                  </a:lnTo>
                  <a:lnTo>
                    <a:pt x="f46" y="f70"/>
                  </a:lnTo>
                  <a:lnTo>
                    <a:pt x="f88" y="f89"/>
                  </a:lnTo>
                  <a:lnTo>
                    <a:pt x="f90" y="f91"/>
                  </a:lnTo>
                  <a:lnTo>
                    <a:pt x="f92" y="f93"/>
                  </a:lnTo>
                  <a:lnTo>
                    <a:pt x="f27" y="f76"/>
                  </a:lnTo>
                  <a:lnTo>
                    <a:pt x="f42" y="f94"/>
                  </a:lnTo>
                  <a:lnTo>
                    <a:pt x="f95" y="f96"/>
                  </a:lnTo>
                  <a:lnTo>
                    <a:pt x="f97" y="f98"/>
                  </a:lnTo>
                  <a:lnTo>
                    <a:pt x="f99" y="f100"/>
                  </a:lnTo>
                  <a:lnTo>
                    <a:pt x="f101" y="f102"/>
                  </a:lnTo>
                  <a:lnTo>
                    <a:pt x="f103" y="f104"/>
                  </a:lnTo>
                  <a:lnTo>
                    <a:pt x="f105" y="f106"/>
                  </a:lnTo>
                  <a:lnTo>
                    <a:pt x="f107" y="f108"/>
                  </a:lnTo>
                  <a:lnTo>
                    <a:pt x="f107" y="f109"/>
                  </a:lnTo>
                  <a:lnTo>
                    <a:pt x="f16" y="f110"/>
                  </a:lnTo>
                  <a:lnTo>
                    <a:pt x="f14" y="f111"/>
                  </a:lnTo>
                  <a:lnTo>
                    <a:pt x="f112" y="f113"/>
                  </a:lnTo>
                  <a:lnTo>
                    <a:pt x="f114" y="f115"/>
                  </a:lnTo>
                  <a:lnTo>
                    <a:pt x="f61" y="f116"/>
                  </a:lnTo>
                  <a:lnTo>
                    <a:pt x="f117" y="f115"/>
                  </a:lnTo>
                  <a:lnTo>
                    <a:pt x="f118" y="f113"/>
                  </a:lnTo>
                  <a:lnTo>
                    <a:pt x="f119" y="f111"/>
                  </a:lnTo>
                  <a:lnTo>
                    <a:pt x="f120" y="f121"/>
                  </a:lnTo>
                  <a:lnTo>
                    <a:pt x="f122" y="f109"/>
                  </a:lnTo>
                  <a:lnTo>
                    <a:pt x="f122" y="f123"/>
                  </a:lnTo>
                  <a:lnTo>
                    <a:pt x="f66" y="f124"/>
                  </a:lnTo>
                  <a:lnTo>
                    <a:pt x="f125" y="f126"/>
                  </a:lnTo>
                  <a:lnTo>
                    <a:pt x="f127" y="f128"/>
                  </a:lnTo>
                  <a:lnTo>
                    <a:pt x="f129" y="f130"/>
                  </a:lnTo>
                  <a:lnTo>
                    <a:pt x="f131" y="f132"/>
                  </a:lnTo>
                  <a:lnTo>
                    <a:pt x="f133" y="f134"/>
                  </a:lnTo>
                  <a:lnTo>
                    <a:pt x="f135" y="f136"/>
                  </a:lnTo>
                  <a:lnTo>
                    <a:pt x="f137" y="f138"/>
                  </a:lnTo>
                  <a:lnTo>
                    <a:pt x="f135" y="f139"/>
                  </a:lnTo>
                  <a:lnTo>
                    <a:pt x="f133" y="f140"/>
                  </a:lnTo>
                  <a:lnTo>
                    <a:pt x="f141" y="f52"/>
                  </a:lnTo>
                  <a:lnTo>
                    <a:pt x="f142" y="f143"/>
                  </a:lnTo>
                  <a:lnTo>
                    <a:pt x="f144" y="f145"/>
                  </a:lnTo>
                  <a:lnTo>
                    <a:pt x="f91" y="f86"/>
                  </a:lnTo>
                  <a:lnTo>
                    <a:pt x="f146" y="f46"/>
                  </a:lnTo>
                  <a:lnTo>
                    <a:pt x="f147" y="f88"/>
                  </a:lnTo>
                  <a:lnTo>
                    <a:pt x="f148" y="f149"/>
                  </a:lnTo>
                  <a:lnTo>
                    <a:pt x="f61" y="f44"/>
                  </a:lnTo>
                  <a:lnTo>
                    <a:pt x="f150" y="f151"/>
                  </a:lnTo>
                  <a:lnTo>
                    <a:pt x="f152" y="f153"/>
                  </a:lnTo>
                  <a:lnTo>
                    <a:pt x="f154" y="f155"/>
                  </a:lnTo>
                  <a:lnTo>
                    <a:pt x="f82" y="f156"/>
                  </a:lnTo>
                  <a:lnTo>
                    <a:pt x="f45" y="f157"/>
                  </a:lnTo>
                  <a:lnTo>
                    <a:pt x="f21" y="f158"/>
                  </a:lnTo>
                  <a:lnTo>
                    <a:pt x="f45" y="f159"/>
                  </a:lnTo>
                  <a:lnTo>
                    <a:pt x="f160" y="f161"/>
                  </a:lnTo>
                  <a:lnTo>
                    <a:pt x="f162" y="f163"/>
                  </a:lnTo>
                  <a:lnTo>
                    <a:pt x="f49" y="f164"/>
                  </a:lnTo>
                  <a:lnTo>
                    <a:pt x="f53" y="f165"/>
                  </a:lnTo>
                  <a:lnTo>
                    <a:pt x="f166" y="f167"/>
                  </a:lnTo>
                  <a:lnTo>
                    <a:pt x="f168" y="f167"/>
                  </a:lnTo>
                  <a:lnTo>
                    <a:pt x="f169" y="f170"/>
                  </a:lnTo>
                  <a:lnTo>
                    <a:pt x="f119" y="f171"/>
                  </a:lnTo>
                  <a:lnTo>
                    <a:pt x="f147" y="f163"/>
                  </a:lnTo>
                  <a:lnTo>
                    <a:pt x="f62" y="f172"/>
                  </a:lnTo>
                  <a:lnTo>
                    <a:pt x="f173" y="f174"/>
                  </a:lnTo>
                  <a:lnTo>
                    <a:pt x="f175" y="f161"/>
                  </a:lnTo>
                  <a:lnTo>
                    <a:pt x="f91" y="f176"/>
                  </a:lnTo>
                  <a:lnTo>
                    <a:pt x="f177" y="f178"/>
                  </a:lnTo>
                  <a:lnTo>
                    <a:pt x="f179" y="f180"/>
                  </a:lnTo>
                  <a:lnTo>
                    <a:pt x="f181" y="f182"/>
                  </a:lnTo>
                  <a:lnTo>
                    <a:pt x="f183" y="f170"/>
                  </a:lnTo>
                  <a:lnTo>
                    <a:pt x="f142" y="f184"/>
                  </a:lnTo>
                  <a:lnTo>
                    <a:pt x="f129" y="f185"/>
                  </a:lnTo>
                  <a:lnTo>
                    <a:pt x="f132" y="f186"/>
                  </a:lnTo>
                  <a:lnTo>
                    <a:pt x="f187" y="f188"/>
                  </a:lnTo>
                  <a:lnTo>
                    <a:pt x="f134" y="f189"/>
                  </a:lnTo>
                  <a:lnTo>
                    <a:pt x="f190" y="f191"/>
                  </a:lnTo>
                  <a:lnTo>
                    <a:pt x="f192" y="f193"/>
                  </a:lnTo>
                  <a:lnTo>
                    <a:pt x="f194" y="f195"/>
                  </a:lnTo>
                  <a:lnTo>
                    <a:pt x="f194" y="f19"/>
                  </a:lnTo>
                  <a:lnTo>
                    <a:pt x="f120" y="f196"/>
                  </a:lnTo>
                  <a:lnTo>
                    <a:pt x="f119" y="f15"/>
                  </a:lnTo>
                  <a:lnTo>
                    <a:pt x="f197" y="f13"/>
                  </a:lnTo>
                  <a:lnTo>
                    <a:pt x="f198" y="f11"/>
                  </a:lnTo>
                  <a:lnTo>
                    <a:pt x="f8" y="f9"/>
                  </a:lnTo>
                  <a:close/>
                  <a:moveTo>
                    <a:pt x="f61" y="f5"/>
                  </a:move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30"/>
                  </a:lnTo>
                  <a:lnTo>
                    <a:pt x="f226" y="f227"/>
                  </a:lnTo>
                  <a:lnTo>
                    <a:pt x="f228" y="f229"/>
                  </a:lnTo>
                  <a:lnTo>
                    <a:pt x="f230" y="f44"/>
                  </a:lnTo>
                  <a:lnTo>
                    <a:pt x="f6" y="f160"/>
                  </a:lnTo>
                  <a:lnTo>
                    <a:pt x="f230" y="f231"/>
                  </a:lnTo>
                  <a:lnTo>
                    <a:pt x="f228" y="f232"/>
                  </a:lnTo>
                  <a:lnTo>
                    <a:pt x="f233" y="f83"/>
                  </a:lnTo>
                  <a:lnTo>
                    <a:pt x="f234" y="f235"/>
                  </a:lnTo>
                  <a:lnTo>
                    <a:pt x="f236" y="f237"/>
                  </a:lnTo>
                  <a:lnTo>
                    <a:pt x="f238" y="f239"/>
                  </a:lnTo>
                  <a:lnTo>
                    <a:pt x="f240" y="f241"/>
                  </a:lnTo>
                  <a:lnTo>
                    <a:pt x="f242" y="f243"/>
                  </a:lnTo>
                  <a:lnTo>
                    <a:pt x="f244" y="f245"/>
                  </a:lnTo>
                  <a:lnTo>
                    <a:pt x="f246" y="f247"/>
                  </a:lnTo>
                  <a:lnTo>
                    <a:pt x="f248" y="f249"/>
                  </a:lnTo>
                  <a:lnTo>
                    <a:pt x="f209" y="f250"/>
                  </a:lnTo>
                  <a:lnTo>
                    <a:pt x="f207" y="f251"/>
                  </a:lnTo>
                  <a:lnTo>
                    <a:pt x="f205" y="f252"/>
                  </a:lnTo>
                  <a:lnTo>
                    <a:pt x="f128" y="f253"/>
                  </a:lnTo>
                  <a:lnTo>
                    <a:pt x="f201" y="f254"/>
                  </a:lnTo>
                  <a:lnTo>
                    <a:pt x="f199" y="f255"/>
                  </a:lnTo>
                  <a:lnTo>
                    <a:pt x="f61" y="f256"/>
                  </a:lnTo>
                  <a:lnTo>
                    <a:pt x="f51" y="f256"/>
                  </a:lnTo>
                  <a:lnTo>
                    <a:pt x="f257" y="f258"/>
                  </a:lnTo>
                  <a:lnTo>
                    <a:pt x="f259" y="f260"/>
                  </a:lnTo>
                  <a:lnTo>
                    <a:pt x="f261" y="f7"/>
                  </a:lnTo>
                  <a:lnTo>
                    <a:pt x="f262" y="f263"/>
                  </a:lnTo>
                  <a:lnTo>
                    <a:pt x="f264" y="f265"/>
                  </a:lnTo>
                  <a:lnTo>
                    <a:pt x="f266" y="f267"/>
                  </a:lnTo>
                  <a:lnTo>
                    <a:pt x="f268" y="f269"/>
                  </a:lnTo>
                  <a:lnTo>
                    <a:pt x="f270" y="f271"/>
                  </a:lnTo>
                  <a:lnTo>
                    <a:pt x="f272" y="f273"/>
                  </a:lnTo>
                  <a:lnTo>
                    <a:pt x="f274" y="f275"/>
                  </a:lnTo>
                  <a:lnTo>
                    <a:pt x="f276" y="f126"/>
                  </a:lnTo>
                  <a:lnTo>
                    <a:pt x="f277" y="f235"/>
                  </a:lnTo>
                  <a:lnTo>
                    <a:pt x="f278" y="f279"/>
                  </a:lnTo>
                  <a:lnTo>
                    <a:pt x="f280" y="f232"/>
                  </a:lnTo>
                  <a:lnTo>
                    <a:pt x="f200" y="f231"/>
                  </a:lnTo>
                  <a:lnTo>
                    <a:pt x="f5" y="f160"/>
                  </a:lnTo>
                  <a:lnTo>
                    <a:pt x="f200" y="f44"/>
                  </a:lnTo>
                  <a:lnTo>
                    <a:pt x="f280" y="f229"/>
                  </a:lnTo>
                  <a:lnTo>
                    <a:pt x="f278" y="f281"/>
                  </a:lnTo>
                  <a:lnTo>
                    <a:pt x="f282" y="f283"/>
                  </a:lnTo>
                  <a:lnTo>
                    <a:pt x="f284" y="f285"/>
                  </a:lnTo>
                  <a:lnTo>
                    <a:pt x="f286" y="f222"/>
                  </a:lnTo>
                  <a:lnTo>
                    <a:pt x="f287" y="f220"/>
                  </a:lnTo>
                  <a:lnTo>
                    <a:pt x="f288" y="f218"/>
                  </a:lnTo>
                  <a:lnTo>
                    <a:pt x="f289" y="f216"/>
                  </a:lnTo>
                  <a:lnTo>
                    <a:pt x="f290" y="f214"/>
                  </a:lnTo>
                  <a:lnTo>
                    <a:pt x="f291" y="f212"/>
                  </a:lnTo>
                  <a:lnTo>
                    <a:pt x="f24" y="f210"/>
                  </a:lnTo>
                  <a:lnTo>
                    <a:pt x="f292" y="f208"/>
                  </a:lnTo>
                  <a:lnTo>
                    <a:pt x="f293" y="f206"/>
                  </a:lnTo>
                  <a:lnTo>
                    <a:pt x="f294" y="f204"/>
                  </a:lnTo>
                  <a:lnTo>
                    <a:pt x="f295" y="f202"/>
                  </a:lnTo>
                  <a:lnTo>
                    <a:pt x="f296" y="f200"/>
                  </a:lnTo>
                  <a:lnTo>
                    <a:pt x="f61"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grpSp>
        <p:nvGrpSpPr>
          <p:cNvPr id="19" name="Group 1057">
            <a:extLst>
              <a:ext uri="{FF2B5EF4-FFF2-40B4-BE49-F238E27FC236}">
                <a16:creationId xmlns:a16="http://schemas.microsoft.com/office/drawing/2014/main" id="{8A8BACC3-47D9-75AB-2169-8B33C7EE226A}"/>
              </a:ext>
            </a:extLst>
          </p:cNvPr>
          <p:cNvGrpSpPr/>
          <p:nvPr/>
        </p:nvGrpSpPr>
        <p:grpSpPr>
          <a:xfrm>
            <a:off x="3779169" y="4516770"/>
            <a:ext cx="439140" cy="439140"/>
            <a:chOff x="3779169" y="4402470"/>
            <a:chExt cx="439140" cy="439140"/>
          </a:xfrm>
        </p:grpSpPr>
        <p:sp>
          <p:nvSpPr>
            <p:cNvPr id="20" name="Freeform 846">
              <a:extLst>
                <a:ext uri="{FF2B5EF4-FFF2-40B4-BE49-F238E27FC236}">
                  <a16:creationId xmlns:a16="http://schemas.microsoft.com/office/drawing/2014/main" id="{0273C2C6-6416-370D-1AD4-6F72C8D91974}"/>
                </a:ext>
              </a:extLst>
            </p:cNvPr>
            <p:cNvSpPr/>
            <p:nvPr/>
          </p:nvSpPr>
          <p:spPr>
            <a:xfrm>
              <a:off x="3779169" y="4402470"/>
              <a:ext cx="439140" cy="439140"/>
            </a:xfrm>
            <a:custGeom>
              <a:avLst/>
              <a:gdLst>
                <a:gd name="f0" fmla="val 10800000"/>
                <a:gd name="f1" fmla="val 5400000"/>
                <a:gd name="f2" fmla="val 180"/>
                <a:gd name="f3" fmla="val w"/>
                <a:gd name="f4" fmla="val h"/>
                <a:gd name="f5" fmla="val 0"/>
                <a:gd name="f6" fmla="val 3374"/>
                <a:gd name="f7" fmla="val 1687"/>
                <a:gd name="f8" fmla="val 792"/>
                <a:gd name="f9" fmla="val 1613"/>
                <a:gd name="f10" fmla="val 795"/>
                <a:gd name="f11" fmla="val 1542"/>
                <a:gd name="f12" fmla="val 805"/>
                <a:gd name="f13" fmla="val 1472"/>
                <a:gd name="f14" fmla="val 819"/>
                <a:gd name="f15" fmla="val 1405"/>
                <a:gd name="f16" fmla="val 838"/>
                <a:gd name="f17" fmla="val 1339"/>
                <a:gd name="f18" fmla="val 863"/>
                <a:gd name="f19" fmla="val 1276"/>
                <a:gd name="f20" fmla="val 893"/>
                <a:gd name="f21" fmla="val 1217"/>
                <a:gd name="f22" fmla="val 926"/>
                <a:gd name="f23" fmla="val 1159"/>
                <a:gd name="f24" fmla="val 965"/>
                <a:gd name="f25" fmla="val 1105"/>
                <a:gd name="f26" fmla="val 1008"/>
                <a:gd name="f27" fmla="val 1055"/>
                <a:gd name="f28" fmla="val 1761"/>
                <a:gd name="f29" fmla="val 1832"/>
                <a:gd name="f30" fmla="val 1902"/>
                <a:gd name="f31" fmla="val 1969"/>
                <a:gd name="f32" fmla="val 2035"/>
                <a:gd name="f33" fmla="val 2098"/>
                <a:gd name="f34" fmla="val 2157"/>
                <a:gd name="f35" fmla="val 2215"/>
                <a:gd name="f36" fmla="val 2269"/>
                <a:gd name="f37" fmla="val 2319"/>
                <a:gd name="f38" fmla="val 2366"/>
                <a:gd name="f39" fmla="val 2409"/>
                <a:gd name="f40" fmla="val 2448"/>
                <a:gd name="f41" fmla="val 2481"/>
                <a:gd name="f42" fmla="val 2511"/>
                <a:gd name="f43" fmla="val 2536"/>
                <a:gd name="f44" fmla="val 2555"/>
                <a:gd name="f45" fmla="val 2569"/>
                <a:gd name="f46" fmla="val 2579"/>
                <a:gd name="f47" fmla="val 2582"/>
                <a:gd name="f48" fmla="val 1344"/>
                <a:gd name="f49" fmla="val 2032"/>
                <a:gd name="f50" fmla="val 339"/>
                <a:gd name="f51" fmla="val 2108"/>
                <a:gd name="f52" fmla="val 362"/>
                <a:gd name="f53" fmla="val 2184"/>
                <a:gd name="f54" fmla="val 390"/>
                <a:gd name="f55" fmla="val 2256"/>
                <a:gd name="f56" fmla="val 420"/>
                <a:gd name="f57" fmla="val 2328"/>
                <a:gd name="f58" fmla="val 454"/>
                <a:gd name="f59" fmla="val 2397"/>
                <a:gd name="f60" fmla="val 493"/>
                <a:gd name="f61" fmla="val 2637"/>
                <a:gd name="f62" fmla="val 252"/>
                <a:gd name="f63" fmla="val 3119"/>
                <a:gd name="f64" fmla="val 739"/>
                <a:gd name="f65" fmla="val 2878"/>
                <a:gd name="f66" fmla="val 979"/>
                <a:gd name="f67" fmla="val 2917"/>
                <a:gd name="f68" fmla="val 1048"/>
                <a:gd name="f69" fmla="val 2952"/>
                <a:gd name="f70" fmla="val 1119"/>
                <a:gd name="f71" fmla="val 2982"/>
                <a:gd name="f72" fmla="val 1191"/>
                <a:gd name="f73" fmla="val 3009"/>
                <a:gd name="f74" fmla="val 1267"/>
                <a:gd name="f75" fmla="val 3031"/>
                <a:gd name="f76" fmla="val 2030"/>
                <a:gd name="f77" fmla="val 3033"/>
                <a:gd name="f78" fmla="val 2106"/>
                <a:gd name="f79" fmla="val 2181"/>
                <a:gd name="f80" fmla="val 2253"/>
                <a:gd name="f81" fmla="val 2918"/>
                <a:gd name="f82" fmla="val 2325"/>
                <a:gd name="f83" fmla="val 2879"/>
                <a:gd name="f84" fmla="val 2393"/>
                <a:gd name="f85" fmla="val 3120"/>
                <a:gd name="f86" fmla="val 2635"/>
                <a:gd name="f87" fmla="val 2636"/>
                <a:gd name="f88" fmla="val 2395"/>
                <a:gd name="f89" fmla="val 2326"/>
                <a:gd name="f90" fmla="val 2183"/>
                <a:gd name="f91" fmla="val 2031"/>
                <a:gd name="f92" fmla="val 3029"/>
                <a:gd name="f93" fmla="val 1268"/>
                <a:gd name="f94" fmla="val 3007"/>
                <a:gd name="f95" fmla="val 1193"/>
                <a:gd name="f96" fmla="val 2980"/>
                <a:gd name="f97" fmla="val 1121"/>
                <a:gd name="f98" fmla="val 2950"/>
                <a:gd name="f99" fmla="val 1049"/>
                <a:gd name="f100" fmla="val 2915"/>
                <a:gd name="f101" fmla="val 981"/>
                <a:gd name="f102" fmla="val 2877"/>
                <a:gd name="f103" fmla="val 3117"/>
                <a:gd name="f104" fmla="val 255"/>
                <a:gd name="f105" fmla="val 2633"/>
                <a:gd name="f106" fmla="val 496"/>
                <a:gd name="f107" fmla="val 2392"/>
                <a:gd name="f108" fmla="val 457"/>
                <a:gd name="f109" fmla="val 2324"/>
                <a:gd name="f110" fmla="val 422"/>
                <a:gd name="f111" fmla="val 392"/>
                <a:gd name="f112" fmla="val 365"/>
                <a:gd name="f113" fmla="val 2105"/>
                <a:gd name="f114" fmla="val 343"/>
                <a:gd name="f115" fmla="val 2027"/>
                <a:gd name="f116" fmla="val 1342"/>
                <a:gd name="f117" fmla="val 1266"/>
                <a:gd name="f118" fmla="val 1190"/>
                <a:gd name="f119" fmla="val 1118"/>
                <a:gd name="f120" fmla="val 1046"/>
                <a:gd name="f121" fmla="val 977"/>
                <a:gd name="f122" fmla="val 737"/>
                <a:gd name="f123" fmla="+- 0 0 -90"/>
                <a:gd name="f124" fmla="*/ f3 1 3374"/>
                <a:gd name="f125" fmla="*/ f4 1 3374"/>
                <a:gd name="f126" fmla="val f5"/>
                <a:gd name="f127" fmla="val f6"/>
                <a:gd name="f128" fmla="*/ f123 f0 1"/>
                <a:gd name="f129" fmla="+- f127 0 f126"/>
                <a:gd name="f130" fmla="*/ f128 1 f2"/>
                <a:gd name="f131" fmla="*/ f129 1 3374"/>
                <a:gd name="f132" fmla="*/ 1542 f129 1"/>
                <a:gd name="f133" fmla="*/ 805 f129 1"/>
                <a:gd name="f134" fmla="*/ 1339 f129 1"/>
                <a:gd name="f135" fmla="*/ 863 f129 1"/>
                <a:gd name="f136" fmla="*/ 1159 f129 1"/>
                <a:gd name="f137" fmla="*/ 965 f129 1"/>
                <a:gd name="f138" fmla="*/ 1008 f129 1"/>
                <a:gd name="f139" fmla="*/ 1105 f129 1"/>
                <a:gd name="f140" fmla="*/ 893 f129 1"/>
                <a:gd name="f141" fmla="*/ 1276 f129 1"/>
                <a:gd name="f142" fmla="*/ 819 f129 1"/>
                <a:gd name="f143" fmla="*/ 1472 f129 1"/>
                <a:gd name="f144" fmla="*/ 792 f129 1"/>
                <a:gd name="f145" fmla="*/ 1687 f129 1"/>
                <a:gd name="f146" fmla="*/ 1902 f129 1"/>
                <a:gd name="f147" fmla="*/ 2098 f129 1"/>
                <a:gd name="f148" fmla="*/ 2269 f129 1"/>
                <a:gd name="f149" fmla="*/ 2409 f129 1"/>
                <a:gd name="f150" fmla="*/ 2511 f129 1"/>
                <a:gd name="f151" fmla="*/ 2569 f129 1"/>
                <a:gd name="f152" fmla="*/ 1761 f129 1"/>
                <a:gd name="f153" fmla="*/ 2579 f129 1"/>
                <a:gd name="f154" fmla="*/ 1969 f129 1"/>
                <a:gd name="f155" fmla="*/ 2536 f129 1"/>
                <a:gd name="f156" fmla="*/ 2157 f129 1"/>
                <a:gd name="f157" fmla="*/ 2448 f129 1"/>
                <a:gd name="f158" fmla="*/ 2319 f129 1"/>
                <a:gd name="f159" fmla="*/ 2032 f129 1"/>
                <a:gd name="f160" fmla="*/ 339 f129 1"/>
                <a:gd name="f161" fmla="*/ 2256 f129 1"/>
                <a:gd name="f162" fmla="*/ 420 f129 1"/>
                <a:gd name="f163" fmla="*/ 2637 f129 1"/>
                <a:gd name="f164" fmla="*/ 252 f129 1"/>
                <a:gd name="f165" fmla="*/ 2917 f129 1"/>
                <a:gd name="f166" fmla="*/ 1048 f129 1"/>
                <a:gd name="f167" fmla="*/ 3009 f129 1"/>
                <a:gd name="f168" fmla="*/ 1267 f129 1"/>
                <a:gd name="f169" fmla="*/ 3374 f129 1"/>
                <a:gd name="f170" fmla="*/ 2030 f129 1"/>
                <a:gd name="f171" fmla="*/ 2982 f129 1"/>
                <a:gd name="f172" fmla="*/ 2181 f129 1"/>
                <a:gd name="f173" fmla="*/ 2879 f129 1"/>
                <a:gd name="f174" fmla="*/ 2393 f129 1"/>
                <a:gd name="f175" fmla="*/ 2395 f129 1"/>
                <a:gd name="f176" fmla="*/ 2878 f129 1"/>
                <a:gd name="f177" fmla="*/ 2183 f129 1"/>
                <a:gd name="f178" fmla="*/ 2031 f129 1"/>
                <a:gd name="f179" fmla="*/ 1268 f129 1"/>
                <a:gd name="f180" fmla="*/ 3007 f129 1"/>
                <a:gd name="f181" fmla="*/ 1049 f129 1"/>
                <a:gd name="f182" fmla="*/ 2915 f129 1"/>
                <a:gd name="f183" fmla="*/ 255 f129 1"/>
                <a:gd name="f184" fmla="*/ 2633 f129 1"/>
                <a:gd name="f185" fmla="*/ 422 f129 1"/>
                <a:gd name="f186" fmla="*/ 2253 f129 1"/>
                <a:gd name="f187" fmla="*/ 343 f129 1"/>
                <a:gd name="f188" fmla="*/ 2027 f129 1"/>
                <a:gd name="f189" fmla="*/ 1342 f129 1"/>
                <a:gd name="f190" fmla="*/ 1118 f129 1"/>
                <a:gd name="f191" fmla="*/ 737 f129 1"/>
                <a:gd name="f192" fmla="*/ 457 f129 1"/>
                <a:gd name="f193" fmla="*/ 365 f129 1"/>
                <a:gd name="f194" fmla="+- f130 0 f1"/>
                <a:gd name="f195" fmla="*/ f132 1 3374"/>
                <a:gd name="f196" fmla="*/ f133 1 3374"/>
                <a:gd name="f197" fmla="*/ f134 1 3374"/>
                <a:gd name="f198" fmla="*/ f135 1 3374"/>
                <a:gd name="f199" fmla="*/ f136 1 3374"/>
                <a:gd name="f200" fmla="*/ f137 1 3374"/>
                <a:gd name="f201" fmla="*/ f138 1 3374"/>
                <a:gd name="f202" fmla="*/ f139 1 3374"/>
                <a:gd name="f203" fmla="*/ f140 1 3374"/>
                <a:gd name="f204" fmla="*/ f141 1 3374"/>
                <a:gd name="f205" fmla="*/ f142 1 3374"/>
                <a:gd name="f206" fmla="*/ f143 1 3374"/>
                <a:gd name="f207" fmla="*/ f144 1 3374"/>
                <a:gd name="f208" fmla="*/ f145 1 3374"/>
                <a:gd name="f209" fmla="*/ f146 1 3374"/>
                <a:gd name="f210" fmla="*/ f147 1 3374"/>
                <a:gd name="f211" fmla="*/ f148 1 3374"/>
                <a:gd name="f212" fmla="*/ f149 1 3374"/>
                <a:gd name="f213" fmla="*/ f150 1 3374"/>
                <a:gd name="f214" fmla="*/ f151 1 3374"/>
                <a:gd name="f215" fmla="*/ f152 1 3374"/>
                <a:gd name="f216" fmla="*/ f153 1 3374"/>
                <a:gd name="f217" fmla="*/ f154 1 3374"/>
                <a:gd name="f218" fmla="*/ f155 1 3374"/>
                <a:gd name="f219" fmla="*/ f156 1 3374"/>
                <a:gd name="f220" fmla="*/ f157 1 3374"/>
                <a:gd name="f221" fmla="*/ f158 1 3374"/>
                <a:gd name="f222" fmla="*/ f159 1 3374"/>
                <a:gd name="f223" fmla="*/ f160 1 3374"/>
                <a:gd name="f224" fmla="*/ f161 1 3374"/>
                <a:gd name="f225" fmla="*/ f162 1 3374"/>
                <a:gd name="f226" fmla="*/ f163 1 3374"/>
                <a:gd name="f227" fmla="*/ f164 1 3374"/>
                <a:gd name="f228" fmla="*/ f165 1 3374"/>
                <a:gd name="f229" fmla="*/ f166 1 3374"/>
                <a:gd name="f230" fmla="*/ f167 1 3374"/>
                <a:gd name="f231" fmla="*/ f168 1 3374"/>
                <a:gd name="f232" fmla="*/ f169 1 3374"/>
                <a:gd name="f233" fmla="*/ f170 1 3374"/>
                <a:gd name="f234" fmla="*/ f171 1 3374"/>
                <a:gd name="f235" fmla="*/ f172 1 3374"/>
                <a:gd name="f236" fmla="*/ f173 1 3374"/>
                <a:gd name="f237" fmla="*/ f174 1 3374"/>
                <a:gd name="f238" fmla="*/ f175 1 3374"/>
                <a:gd name="f239" fmla="*/ f176 1 3374"/>
                <a:gd name="f240" fmla="*/ f177 1 3374"/>
                <a:gd name="f241" fmla="*/ f178 1 3374"/>
                <a:gd name="f242" fmla="*/ f179 1 3374"/>
                <a:gd name="f243" fmla="*/ f180 1 3374"/>
                <a:gd name="f244" fmla="*/ f181 1 3374"/>
                <a:gd name="f245" fmla="*/ f182 1 3374"/>
                <a:gd name="f246" fmla="*/ f183 1 3374"/>
                <a:gd name="f247" fmla="*/ f184 1 3374"/>
                <a:gd name="f248" fmla="*/ f185 1 3374"/>
                <a:gd name="f249" fmla="*/ f186 1 3374"/>
                <a:gd name="f250" fmla="*/ f187 1 3374"/>
                <a:gd name="f251" fmla="*/ f188 1 3374"/>
                <a:gd name="f252" fmla="*/ f189 1 3374"/>
                <a:gd name="f253" fmla="*/ f190 1 3374"/>
                <a:gd name="f254" fmla="*/ f191 1 3374"/>
                <a:gd name="f255" fmla="*/ f192 1 3374"/>
                <a:gd name="f256" fmla="*/ f193 1 3374"/>
                <a:gd name="f257" fmla="*/ 0 1 f131"/>
                <a:gd name="f258" fmla="*/ f127 1 f131"/>
                <a:gd name="f259" fmla="*/ f195 1 f131"/>
                <a:gd name="f260" fmla="*/ f196 1 f131"/>
                <a:gd name="f261" fmla="*/ f197 1 f131"/>
                <a:gd name="f262" fmla="*/ f198 1 f131"/>
                <a:gd name="f263" fmla="*/ f199 1 f131"/>
                <a:gd name="f264" fmla="*/ f200 1 f131"/>
                <a:gd name="f265" fmla="*/ f201 1 f131"/>
                <a:gd name="f266" fmla="*/ f202 1 f131"/>
                <a:gd name="f267" fmla="*/ f203 1 f131"/>
                <a:gd name="f268" fmla="*/ f204 1 f131"/>
                <a:gd name="f269" fmla="*/ f205 1 f131"/>
                <a:gd name="f270" fmla="*/ f206 1 f131"/>
                <a:gd name="f271" fmla="*/ f207 1 f131"/>
                <a:gd name="f272" fmla="*/ f208 1 f131"/>
                <a:gd name="f273" fmla="*/ f209 1 f131"/>
                <a:gd name="f274" fmla="*/ f210 1 f131"/>
                <a:gd name="f275" fmla="*/ f211 1 f131"/>
                <a:gd name="f276" fmla="*/ f212 1 f131"/>
                <a:gd name="f277" fmla="*/ f213 1 f131"/>
                <a:gd name="f278" fmla="*/ f214 1 f131"/>
                <a:gd name="f279" fmla="*/ f215 1 f131"/>
                <a:gd name="f280" fmla="*/ f216 1 f131"/>
                <a:gd name="f281" fmla="*/ f217 1 f131"/>
                <a:gd name="f282" fmla="*/ f218 1 f131"/>
                <a:gd name="f283" fmla="*/ f219 1 f131"/>
                <a:gd name="f284" fmla="*/ f220 1 f131"/>
                <a:gd name="f285" fmla="*/ f221 1 f131"/>
                <a:gd name="f286" fmla="*/ f222 1 f131"/>
                <a:gd name="f287" fmla="*/ f223 1 f131"/>
                <a:gd name="f288" fmla="*/ f224 1 f131"/>
                <a:gd name="f289" fmla="*/ f225 1 f131"/>
                <a:gd name="f290" fmla="*/ f226 1 f131"/>
                <a:gd name="f291" fmla="*/ f227 1 f131"/>
                <a:gd name="f292" fmla="*/ f228 1 f131"/>
                <a:gd name="f293" fmla="*/ f229 1 f131"/>
                <a:gd name="f294" fmla="*/ f230 1 f131"/>
                <a:gd name="f295" fmla="*/ f231 1 f131"/>
                <a:gd name="f296" fmla="*/ f232 1 f131"/>
                <a:gd name="f297" fmla="*/ f233 1 f131"/>
                <a:gd name="f298" fmla="*/ f234 1 f131"/>
                <a:gd name="f299" fmla="*/ f235 1 f131"/>
                <a:gd name="f300" fmla="*/ f236 1 f131"/>
                <a:gd name="f301" fmla="*/ f237 1 f131"/>
                <a:gd name="f302" fmla="*/ f238 1 f131"/>
                <a:gd name="f303" fmla="*/ f239 1 f131"/>
                <a:gd name="f304" fmla="*/ f240 1 f131"/>
                <a:gd name="f305" fmla="*/ f241 1 f131"/>
                <a:gd name="f306" fmla="*/ f242 1 f131"/>
                <a:gd name="f307" fmla="*/ f243 1 f131"/>
                <a:gd name="f308" fmla="*/ f244 1 f131"/>
                <a:gd name="f309" fmla="*/ f245 1 f131"/>
                <a:gd name="f310" fmla="*/ f246 1 f131"/>
                <a:gd name="f311" fmla="*/ f247 1 f131"/>
                <a:gd name="f312" fmla="*/ f248 1 f131"/>
                <a:gd name="f313" fmla="*/ f249 1 f131"/>
                <a:gd name="f314" fmla="*/ f250 1 f131"/>
                <a:gd name="f315" fmla="*/ f251 1 f131"/>
                <a:gd name="f316" fmla="*/ f252 1 f131"/>
                <a:gd name="f317" fmla="*/ f253 1 f131"/>
                <a:gd name="f318" fmla="*/ f254 1 f131"/>
                <a:gd name="f319" fmla="*/ f255 1 f131"/>
                <a:gd name="f320" fmla="*/ f256 1 f131"/>
                <a:gd name="f321" fmla="*/ f257 f124 1"/>
                <a:gd name="f322" fmla="*/ f258 f124 1"/>
                <a:gd name="f323" fmla="*/ f258 f125 1"/>
                <a:gd name="f324" fmla="*/ f257 f125 1"/>
                <a:gd name="f325" fmla="*/ f259 f124 1"/>
                <a:gd name="f326" fmla="*/ f260 f125 1"/>
                <a:gd name="f327" fmla="*/ f261 f124 1"/>
                <a:gd name="f328" fmla="*/ f262 f125 1"/>
                <a:gd name="f329" fmla="*/ f263 f124 1"/>
                <a:gd name="f330" fmla="*/ f264 f125 1"/>
                <a:gd name="f331" fmla="*/ f265 f124 1"/>
                <a:gd name="f332" fmla="*/ f266 f125 1"/>
                <a:gd name="f333" fmla="*/ f267 f124 1"/>
                <a:gd name="f334" fmla="*/ f268 f125 1"/>
                <a:gd name="f335" fmla="*/ f269 f124 1"/>
                <a:gd name="f336" fmla="*/ f270 f125 1"/>
                <a:gd name="f337" fmla="*/ f271 f124 1"/>
                <a:gd name="f338" fmla="*/ f272 f125 1"/>
                <a:gd name="f339" fmla="*/ f273 f125 1"/>
                <a:gd name="f340" fmla="*/ f274 f125 1"/>
                <a:gd name="f341" fmla="*/ f275 f125 1"/>
                <a:gd name="f342" fmla="*/ f276 f125 1"/>
                <a:gd name="f343" fmla="*/ f277 f125 1"/>
                <a:gd name="f344" fmla="*/ f278 f125 1"/>
                <a:gd name="f345" fmla="*/ f279 f124 1"/>
                <a:gd name="f346" fmla="*/ f280 f125 1"/>
                <a:gd name="f347" fmla="*/ f281 f124 1"/>
                <a:gd name="f348" fmla="*/ f282 f125 1"/>
                <a:gd name="f349" fmla="*/ f283 f124 1"/>
                <a:gd name="f350" fmla="*/ f284 f125 1"/>
                <a:gd name="f351" fmla="*/ f285 f124 1"/>
                <a:gd name="f352" fmla="*/ f285 f125 1"/>
                <a:gd name="f353" fmla="*/ f284 f124 1"/>
                <a:gd name="f354" fmla="*/ f283 f125 1"/>
                <a:gd name="f355" fmla="*/ f282 f124 1"/>
                <a:gd name="f356" fmla="*/ f281 f125 1"/>
                <a:gd name="f357" fmla="*/ f280 f124 1"/>
                <a:gd name="f358" fmla="*/ f279 f125 1"/>
                <a:gd name="f359" fmla="*/ f278 f124 1"/>
                <a:gd name="f360" fmla="*/ f259 f125 1"/>
                <a:gd name="f361" fmla="*/ f277 f124 1"/>
                <a:gd name="f362" fmla="*/ f261 f125 1"/>
                <a:gd name="f363" fmla="*/ f276 f124 1"/>
                <a:gd name="f364" fmla="*/ f263 f125 1"/>
                <a:gd name="f365" fmla="*/ f275 f124 1"/>
                <a:gd name="f366" fmla="*/ f265 f125 1"/>
                <a:gd name="f367" fmla="*/ f274 f124 1"/>
                <a:gd name="f368" fmla="*/ f267 f125 1"/>
                <a:gd name="f369" fmla="*/ f273 f124 1"/>
                <a:gd name="f370" fmla="*/ f269 f125 1"/>
                <a:gd name="f371" fmla="*/ f272 f124 1"/>
                <a:gd name="f372" fmla="*/ f271 f125 1"/>
                <a:gd name="f373" fmla="*/ f286 f124 1"/>
                <a:gd name="f374" fmla="*/ f287 f125 1"/>
                <a:gd name="f375" fmla="*/ f288 f124 1"/>
                <a:gd name="f376" fmla="*/ f289 f125 1"/>
                <a:gd name="f377" fmla="*/ f290 f124 1"/>
                <a:gd name="f378" fmla="*/ f291 f125 1"/>
                <a:gd name="f379" fmla="*/ f292 f124 1"/>
                <a:gd name="f380" fmla="*/ f293 f125 1"/>
                <a:gd name="f381" fmla="*/ f294 f124 1"/>
                <a:gd name="f382" fmla="*/ f295 f125 1"/>
                <a:gd name="f383" fmla="*/ f296 f124 1"/>
                <a:gd name="f384" fmla="*/ f297 f125 1"/>
                <a:gd name="f385" fmla="*/ f298 f124 1"/>
                <a:gd name="f386" fmla="*/ f299 f125 1"/>
                <a:gd name="f387" fmla="*/ f300 f124 1"/>
                <a:gd name="f388" fmla="*/ f301 f125 1"/>
                <a:gd name="f389" fmla="*/ f302 f124 1"/>
                <a:gd name="f390" fmla="*/ f303 f125 1"/>
                <a:gd name="f391" fmla="*/ f304 f124 1"/>
                <a:gd name="f392" fmla="*/ f298 f125 1"/>
                <a:gd name="f393" fmla="*/ f305 f124 1"/>
                <a:gd name="f394" fmla="*/ f296 f125 1"/>
                <a:gd name="f395" fmla="*/ f306 f124 1"/>
                <a:gd name="f396" fmla="*/ f307 f125 1"/>
                <a:gd name="f397" fmla="*/ f308 f124 1"/>
                <a:gd name="f398" fmla="*/ f309 f125 1"/>
                <a:gd name="f399" fmla="*/ f310 f124 1"/>
                <a:gd name="f400" fmla="*/ f311 f125 1"/>
                <a:gd name="f401" fmla="*/ f312 f124 1"/>
                <a:gd name="f402" fmla="*/ f313 f125 1"/>
                <a:gd name="f403" fmla="*/ f314 f124 1"/>
                <a:gd name="f404" fmla="*/ f315 f125 1"/>
                <a:gd name="f405" fmla="*/ f287 f124 1"/>
                <a:gd name="f406" fmla="*/ f316 f125 1"/>
                <a:gd name="f407" fmla="*/ f289 f124 1"/>
                <a:gd name="f408" fmla="*/ f317 f125 1"/>
                <a:gd name="f409" fmla="*/ f291 f124 1"/>
                <a:gd name="f410" fmla="*/ f318 f125 1"/>
                <a:gd name="f411" fmla="*/ f293 f124 1"/>
                <a:gd name="f412" fmla="*/ f319 f125 1"/>
                <a:gd name="f413" fmla="*/ f295 f124 1"/>
                <a:gd name="f414" fmla="*/ f320 f125 1"/>
              </a:gdLst>
              <a:ahLst/>
              <a:cxnLst>
                <a:cxn ang="3cd4">
                  <a:pos x="hc" y="t"/>
                </a:cxn>
                <a:cxn ang="0">
                  <a:pos x="r" y="vc"/>
                </a:cxn>
                <a:cxn ang="cd4">
                  <a:pos x="hc" y="b"/>
                </a:cxn>
                <a:cxn ang="cd2">
                  <a:pos x="l" y="vc"/>
                </a:cxn>
                <a:cxn ang="f194">
                  <a:pos x="f325" y="f326"/>
                </a:cxn>
                <a:cxn ang="f194">
                  <a:pos x="f327" y="f328"/>
                </a:cxn>
                <a:cxn ang="f194">
                  <a:pos x="f329" y="f330"/>
                </a:cxn>
                <a:cxn ang="f194">
                  <a:pos x="f331" y="f332"/>
                </a:cxn>
                <a:cxn ang="f194">
                  <a:pos x="f333" y="f334"/>
                </a:cxn>
                <a:cxn ang="f194">
                  <a:pos x="f335" y="f336"/>
                </a:cxn>
                <a:cxn ang="f194">
                  <a:pos x="f337" y="f338"/>
                </a:cxn>
                <a:cxn ang="f194">
                  <a:pos x="f335" y="f339"/>
                </a:cxn>
                <a:cxn ang="f194">
                  <a:pos x="f333" y="f340"/>
                </a:cxn>
                <a:cxn ang="f194">
                  <a:pos x="f331" y="f341"/>
                </a:cxn>
                <a:cxn ang="f194">
                  <a:pos x="f329" y="f342"/>
                </a:cxn>
                <a:cxn ang="f194">
                  <a:pos x="f327" y="f343"/>
                </a:cxn>
                <a:cxn ang="f194">
                  <a:pos x="f325" y="f344"/>
                </a:cxn>
                <a:cxn ang="f194">
                  <a:pos x="f345" y="f346"/>
                </a:cxn>
                <a:cxn ang="f194">
                  <a:pos x="f347" y="f348"/>
                </a:cxn>
                <a:cxn ang="f194">
                  <a:pos x="f349" y="f350"/>
                </a:cxn>
                <a:cxn ang="f194">
                  <a:pos x="f351" y="f352"/>
                </a:cxn>
                <a:cxn ang="f194">
                  <a:pos x="f353" y="f354"/>
                </a:cxn>
                <a:cxn ang="f194">
                  <a:pos x="f355" y="f356"/>
                </a:cxn>
                <a:cxn ang="f194">
                  <a:pos x="f357" y="f358"/>
                </a:cxn>
                <a:cxn ang="f194">
                  <a:pos x="f359" y="f360"/>
                </a:cxn>
                <a:cxn ang="f194">
                  <a:pos x="f361" y="f362"/>
                </a:cxn>
                <a:cxn ang="f194">
                  <a:pos x="f363" y="f364"/>
                </a:cxn>
                <a:cxn ang="f194">
                  <a:pos x="f365" y="f366"/>
                </a:cxn>
                <a:cxn ang="f194">
                  <a:pos x="f367" y="f368"/>
                </a:cxn>
                <a:cxn ang="f194">
                  <a:pos x="f369" y="f370"/>
                </a:cxn>
                <a:cxn ang="f194">
                  <a:pos x="f371" y="f372"/>
                </a:cxn>
                <a:cxn ang="f194">
                  <a:pos x="f373" y="f374"/>
                </a:cxn>
                <a:cxn ang="f194">
                  <a:pos x="f375" y="f376"/>
                </a:cxn>
                <a:cxn ang="f194">
                  <a:pos x="f377" y="f378"/>
                </a:cxn>
                <a:cxn ang="f194">
                  <a:pos x="f379" y="f380"/>
                </a:cxn>
                <a:cxn ang="f194">
                  <a:pos x="f381" y="f382"/>
                </a:cxn>
                <a:cxn ang="f194">
                  <a:pos x="f383" y="f384"/>
                </a:cxn>
                <a:cxn ang="f194">
                  <a:pos x="f385" y="f386"/>
                </a:cxn>
                <a:cxn ang="f194">
                  <a:pos x="f387" y="f388"/>
                </a:cxn>
                <a:cxn ang="f194">
                  <a:pos x="f389" y="f390"/>
                </a:cxn>
                <a:cxn ang="f194">
                  <a:pos x="f391" y="f392"/>
                </a:cxn>
                <a:cxn ang="f194">
                  <a:pos x="f393" y="f394"/>
                </a:cxn>
                <a:cxn ang="f194">
                  <a:pos x="f395" y="f396"/>
                </a:cxn>
                <a:cxn ang="f194">
                  <a:pos x="f397" y="f398"/>
                </a:cxn>
                <a:cxn ang="f194">
                  <a:pos x="f399" y="f400"/>
                </a:cxn>
                <a:cxn ang="f194">
                  <a:pos x="f401" y="f402"/>
                </a:cxn>
                <a:cxn ang="f194">
                  <a:pos x="f403" y="f404"/>
                </a:cxn>
                <a:cxn ang="f194">
                  <a:pos x="f405" y="f406"/>
                </a:cxn>
                <a:cxn ang="f194">
                  <a:pos x="f407" y="f408"/>
                </a:cxn>
                <a:cxn ang="f194">
                  <a:pos x="f409" y="f410"/>
                </a:cxn>
                <a:cxn ang="f194">
                  <a:pos x="f411" y="f412"/>
                </a:cxn>
                <a:cxn ang="f194">
                  <a:pos x="f413" y="f414"/>
                </a:cxn>
              </a:cxnLst>
              <a:rect l="f321" t="f324" r="f322" b="f323"/>
              <a:pathLst>
                <a:path w="3374" h="3374">
                  <a:moveTo>
                    <a:pt x="f7" y="f8"/>
                  </a:moveTo>
                  <a:lnTo>
                    <a:pt x="f9" y="f10"/>
                  </a:lnTo>
                  <a:lnTo>
                    <a:pt x="f11" y="f12"/>
                  </a:lnTo>
                  <a:lnTo>
                    <a:pt x="f13" y="f14"/>
                  </a:lnTo>
                  <a:lnTo>
                    <a:pt x="f15" y="f16"/>
                  </a:lnTo>
                  <a:lnTo>
                    <a:pt x="f17" y="f18"/>
                  </a:lnTo>
                  <a:lnTo>
                    <a:pt x="f19" y="f20"/>
                  </a:lnTo>
                  <a:lnTo>
                    <a:pt x="f21" y="f22"/>
                  </a:lnTo>
                  <a:lnTo>
                    <a:pt x="f23" y="f24"/>
                  </a:lnTo>
                  <a:lnTo>
                    <a:pt x="f25" y="f26"/>
                  </a:lnTo>
                  <a:lnTo>
                    <a:pt x="f27" y="f27"/>
                  </a:lnTo>
                  <a:lnTo>
                    <a:pt x="f26" y="f25"/>
                  </a:lnTo>
                  <a:lnTo>
                    <a:pt x="f24" y="f23"/>
                  </a:lnTo>
                  <a:lnTo>
                    <a:pt x="f22" y="f21"/>
                  </a:lnTo>
                  <a:lnTo>
                    <a:pt x="f20" y="f19"/>
                  </a:lnTo>
                  <a:lnTo>
                    <a:pt x="f18" y="f17"/>
                  </a:lnTo>
                  <a:lnTo>
                    <a:pt x="f16" y="f15"/>
                  </a:lnTo>
                  <a:lnTo>
                    <a:pt x="f14" y="f13"/>
                  </a:lnTo>
                  <a:lnTo>
                    <a:pt x="f12" y="f11"/>
                  </a:lnTo>
                  <a:lnTo>
                    <a:pt x="f10" y="f9"/>
                  </a:lnTo>
                  <a:lnTo>
                    <a:pt x="f8" y="f7"/>
                  </a:lnTo>
                  <a:lnTo>
                    <a:pt x="f10" y="f28"/>
                  </a:lnTo>
                  <a:lnTo>
                    <a:pt x="f12" y="f29"/>
                  </a:lnTo>
                  <a:lnTo>
                    <a:pt x="f14" y="f30"/>
                  </a:lnTo>
                  <a:lnTo>
                    <a:pt x="f16" y="f31"/>
                  </a:lnTo>
                  <a:lnTo>
                    <a:pt x="f18" y="f32"/>
                  </a:lnTo>
                  <a:lnTo>
                    <a:pt x="f20" y="f33"/>
                  </a:lnTo>
                  <a:lnTo>
                    <a:pt x="f22" y="f34"/>
                  </a:lnTo>
                  <a:lnTo>
                    <a:pt x="f24" y="f35"/>
                  </a:lnTo>
                  <a:lnTo>
                    <a:pt x="f26" y="f36"/>
                  </a:lnTo>
                  <a:lnTo>
                    <a:pt x="f27" y="f37"/>
                  </a:lnTo>
                  <a:lnTo>
                    <a:pt x="f25" y="f38"/>
                  </a:lnTo>
                  <a:lnTo>
                    <a:pt x="f23" y="f39"/>
                  </a:lnTo>
                  <a:lnTo>
                    <a:pt x="f21" y="f40"/>
                  </a:lnTo>
                  <a:lnTo>
                    <a:pt x="f19" y="f41"/>
                  </a:lnTo>
                  <a:lnTo>
                    <a:pt x="f17" y="f42"/>
                  </a:lnTo>
                  <a:lnTo>
                    <a:pt x="f15" y="f43"/>
                  </a:lnTo>
                  <a:lnTo>
                    <a:pt x="f13" y="f44"/>
                  </a:lnTo>
                  <a:lnTo>
                    <a:pt x="f11" y="f45"/>
                  </a:lnTo>
                  <a:lnTo>
                    <a:pt x="f9" y="f46"/>
                  </a:lnTo>
                  <a:lnTo>
                    <a:pt x="f7" y="f47"/>
                  </a:lnTo>
                  <a:lnTo>
                    <a:pt x="f28" y="f46"/>
                  </a:lnTo>
                  <a:lnTo>
                    <a:pt x="f29" y="f45"/>
                  </a:lnTo>
                  <a:lnTo>
                    <a:pt x="f30" y="f44"/>
                  </a:lnTo>
                  <a:lnTo>
                    <a:pt x="f31" y="f43"/>
                  </a:lnTo>
                  <a:lnTo>
                    <a:pt x="f32" y="f42"/>
                  </a:lnTo>
                  <a:lnTo>
                    <a:pt x="f33" y="f41"/>
                  </a:lnTo>
                  <a:lnTo>
                    <a:pt x="f34" y="f40"/>
                  </a:lnTo>
                  <a:lnTo>
                    <a:pt x="f35" y="f39"/>
                  </a:lnTo>
                  <a:lnTo>
                    <a:pt x="f36" y="f38"/>
                  </a:lnTo>
                  <a:lnTo>
                    <a:pt x="f37" y="f37"/>
                  </a:lnTo>
                  <a:lnTo>
                    <a:pt x="f38" y="f36"/>
                  </a:lnTo>
                  <a:lnTo>
                    <a:pt x="f39" y="f35"/>
                  </a:lnTo>
                  <a:lnTo>
                    <a:pt x="f40" y="f34"/>
                  </a:lnTo>
                  <a:lnTo>
                    <a:pt x="f41" y="f33"/>
                  </a:lnTo>
                  <a:lnTo>
                    <a:pt x="f42" y="f32"/>
                  </a:lnTo>
                  <a:lnTo>
                    <a:pt x="f43" y="f31"/>
                  </a:lnTo>
                  <a:lnTo>
                    <a:pt x="f44" y="f30"/>
                  </a:lnTo>
                  <a:lnTo>
                    <a:pt x="f45" y="f29"/>
                  </a:lnTo>
                  <a:lnTo>
                    <a:pt x="f46" y="f28"/>
                  </a:lnTo>
                  <a:lnTo>
                    <a:pt x="f47" y="f7"/>
                  </a:lnTo>
                  <a:lnTo>
                    <a:pt x="f46" y="f9"/>
                  </a:lnTo>
                  <a:lnTo>
                    <a:pt x="f45" y="f11"/>
                  </a:lnTo>
                  <a:lnTo>
                    <a:pt x="f44" y="f13"/>
                  </a:lnTo>
                  <a:lnTo>
                    <a:pt x="f43" y="f15"/>
                  </a:lnTo>
                  <a:lnTo>
                    <a:pt x="f42" y="f17"/>
                  </a:lnTo>
                  <a:lnTo>
                    <a:pt x="f41" y="f19"/>
                  </a:lnTo>
                  <a:lnTo>
                    <a:pt x="f40" y="f21"/>
                  </a:lnTo>
                  <a:lnTo>
                    <a:pt x="f39" y="f23"/>
                  </a:lnTo>
                  <a:lnTo>
                    <a:pt x="f38" y="f25"/>
                  </a:lnTo>
                  <a:lnTo>
                    <a:pt x="f37" y="f27"/>
                  </a:lnTo>
                  <a:lnTo>
                    <a:pt x="f36" y="f26"/>
                  </a:lnTo>
                  <a:lnTo>
                    <a:pt x="f35" y="f24"/>
                  </a:lnTo>
                  <a:lnTo>
                    <a:pt x="f34" y="f22"/>
                  </a:lnTo>
                  <a:lnTo>
                    <a:pt x="f33" y="f20"/>
                  </a:lnTo>
                  <a:lnTo>
                    <a:pt x="f32" y="f18"/>
                  </a:lnTo>
                  <a:lnTo>
                    <a:pt x="f31" y="f16"/>
                  </a:lnTo>
                  <a:lnTo>
                    <a:pt x="f30" y="f14"/>
                  </a:lnTo>
                  <a:lnTo>
                    <a:pt x="f29" y="f12"/>
                  </a:lnTo>
                  <a:lnTo>
                    <a:pt x="f28" y="f10"/>
                  </a:lnTo>
                  <a:lnTo>
                    <a:pt x="f7" y="f8"/>
                  </a:lnTo>
                  <a:close/>
                  <a:moveTo>
                    <a:pt x="f48" y="f5"/>
                  </a:moveTo>
                  <a:lnTo>
                    <a:pt x="f49" y="f5"/>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48"/>
                  </a:lnTo>
                  <a:lnTo>
                    <a:pt x="f6" y="f48"/>
                  </a:lnTo>
                  <a:lnTo>
                    <a:pt x="f6" y="f76"/>
                  </a:lnTo>
                  <a:lnTo>
                    <a:pt x="f77" y="f76"/>
                  </a:lnTo>
                  <a:lnTo>
                    <a:pt x="f73" y="f78"/>
                  </a:lnTo>
                  <a:lnTo>
                    <a:pt x="f71" y="f79"/>
                  </a:lnTo>
                  <a:lnTo>
                    <a:pt x="f69" y="f80"/>
                  </a:lnTo>
                  <a:lnTo>
                    <a:pt x="f81" y="f82"/>
                  </a:lnTo>
                  <a:lnTo>
                    <a:pt x="f83" y="f84"/>
                  </a:lnTo>
                  <a:lnTo>
                    <a:pt x="f85" y="f86"/>
                  </a:lnTo>
                  <a:lnTo>
                    <a:pt x="f87" y="f63"/>
                  </a:lnTo>
                  <a:lnTo>
                    <a:pt x="f88" y="f65"/>
                  </a:lnTo>
                  <a:lnTo>
                    <a:pt x="f89" y="f67"/>
                  </a:lnTo>
                  <a:lnTo>
                    <a:pt x="f55" y="f69"/>
                  </a:lnTo>
                  <a:lnTo>
                    <a:pt x="f90" y="f71"/>
                  </a:lnTo>
                  <a:lnTo>
                    <a:pt x="f51" y="f73"/>
                  </a:lnTo>
                  <a:lnTo>
                    <a:pt x="f91" y="f75"/>
                  </a:lnTo>
                  <a:lnTo>
                    <a:pt x="f91" y="f6"/>
                  </a:lnTo>
                  <a:lnTo>
                    <a:pt x="f48" y="f6"/>
                  </a:lnTo>
                  <a:lnTo>
                    <a:pt x="f48" y="f92"/>
                  </a:lnTo>
                  <a:lnTo>
                    <a:pt x="f93" y="f94"/>
                  </a:lnTo>
                  <a:lnTo>
                    <a:pt x="f95" y="f96"/>
                  </a:lnTo>
                  <a:lnTo>
                    <a:pt x="f97" y="f98"/>
                  </a:lnTo>
                  <a:lnTo>
                    <a:pt x="f99" y="f100"/>
                  </a:lnTo>
                  <a:lnTo>
                    <a:pt x="f101" y="f102"/>
                  </a:lnTo>
                  <a:lnTo>
                    <a:pt x="f64" y="f103"/>
                  </a:lnTo>
                  <a:lnTo>
                    <a:pt x="f104" y="f105"/>
                  </a:lnTo>
                  <a:lnTo>
                    <a:pt x="f106" y="f107"/>
                  </a:lnTo>
                  <a:lnTo>
                    <a:pt x="f108" y="f109"/>
                  </a:lnTo>
                  <a:lnTo>
                    <a:pt x="f110" y="f80"/>
                  </a:lnTo>
                  <a:lnTo>
                    <a:pt x="f111" y="f79"/>
                  </a:lnTo>
                  <a:lnTo>
                    <a:pt x="f112" y="f113"/>
                  </a:lnTo>
                  <a:lnTo>
                    <a:pt x="f114" y="f115"/>
                  </a:lnTo>
                  <a:lnTo>
                    <a:pt x="f5" y="f115"/>
                  </a:lnTo>
                  <a:lnTo>
                    <a:pt x="f5" y="f116"/>
                  </a:lnTo>
                  <a:lnTo>
                    <a:pt x="f50" y="f116"/>
                  </a:lnTo>
                  <a:lnTo>
                    <a:pt x="f52" y="f117"/>
                  </a:lnTo>
                  <a:lnTo>
                    <a:pt x="f54" y="f118"/>
                  </a:lnTo>
                  <a:lnTo>
                    <a:pt x="f56" y="f119"/>
                  </a:lnTo>
                  <a:lnTo>
                    <a:pt x="f58" y="f120"/>
                  </a:lnTo>
                  <a:lnTo>
                    <a:pt x="f60" y="f121"/>
                  </a:lnTo>
                  <a:lnTo>
                    <a:pt x="f62" y="f122"/>
                  </a:lnTo>
                  <a:lnTo>
                    <a:pt x="f64" y="f104"/>
                  </a:lnTo>
                  <a:lnTo>
                    <a:pt x="f66" y="f106"/>
                  </a:lnTo>
                  <a:lnTo>
                    <a:pt x="f68" y="f108"/>
                  </a:lnTo>
                  <a:lnTo>
                    <a:pt x="f70" y="f110"/>
                  </a:lnTo>
                  <a:lnTo>
                    <a:pt x="f72" y="f111"/>
                  </a:lnTo>
                  <a:lnTo>
                    <a:pt x="f74" y="f112"/>
                  </a:lnTo>
                  <a:lnTo>
                    <a:pt x="f48" y="f114"/>
                  </a:lnTo>
                  <a:lnTo>
                    <a:pt x="f4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21" name="Freeform 847">
              <a:extLst>
                <a:ext uri="{FF2B5EF4-FFF2-40B4-BE49-F238E27FC236}">
                  <a16:creationId xmlns:a16="http://schemas.microsoft.com/office/drawing/2014/main" id="{9A40FE29-58DF-2A59-FA2D-31647291CE5F}"/>
                </a:ext>
              </a:extLst>
            </p:cNvPr>
            <p:cNvSpPr/>
            <p:nvPr/>
          </p:nvSpPr>
          <p:spPr>
            <a:xfrm>
              <a:off x="3954103" y="4526371"/>
              <a:ext cx="89291" cy="191329"/>
            </a:xfrm>
            <a:custGeom>
              <a:avLst/>
              <a:gdLst>
                <a:gd name="f0" fmla="val 10800000"/>
                <a:gd name="f1" fmla="val 5400000"/>
                <a:gd name="f2" fmla="val 180"/>
                <a:gd name="f3" fmla="val w"/>
                <a:gd name="f4" fmla="val h"/>
                <a:gd name="f5" fmla="val 0"/>
                <a:gd name="f6" fmla="val 679"/>
                <a:gd name="f7" fmla="val 1466"/>
                <a:gd name="f8" fmla="val 340"/>
                <a:gd name="f9" fmla="val 361"/>
                <a:gd name="f10" fmla="val 3"/>
                <a:gd name="f11" fmla="val 382"/>
                <a:gd name="f12" fmla="val 10"/>
                <a:gd name="f13" fmla="val 400"/>
                <a:gd name="f14" fmla="val 21"/>
                <a:gd name="f15" fmla="val 416"/>
                <a:gd name="f16" fmla="val 37"/>
                <a:gd name="f17" fmla="val 427"/>
                <a:gd name="f18" fmla="val 55"/>
                <a:gd name="f19" fmla="val 434"/>
                <a:gd name="f20" fmla="val 76"/>
                <a:gd name="f21" fmla="val 437"/>
                <a:gd name="f22" fmla="val 97"/>
                <a:gd name="f23" fmla="val 165"/>
                <a:gd name="f24" fmla="val 470"/>
                <a:gd name="f25" fmla="val 177"/>
                <a:gd name="f26" fmla="val 503"/>
                <a:gd name="f27" fmla="val 192"/>
                <a:gd name="f28" fmla="val 532"/>
                <a:gd name="f29" fmla="val 212"/>
                <a:gd name="f30" fmla="val 561"/>
                <a:gd name="f31" fmla="val 233"/>
                <a:gd name="f32" fmla="val 586"/>
                <a:gd name="f33" fmla="val 258"/>
                <a:gd name="f34" fmla="val 601"/>
                <a:gd name="f35" fmla="val 276"/>
                <a:gd name="f36" fmla="val 609"/>
                <a:gd name="f37" fmla="val 296"/>
                <a:gd name="f38" fmla="val 613"/>
                <a:gd name="f39" fmla="val 317"/>
                <a:gd name="f40" fmla="val 338"/>
                <a:gd name="f41" fmla="val 607"/>
                <a:gd name="f42" fmla="val 359"/>
                <a:gd name="f43" fmla="val 598"/>
                <a:gd name="f44" fmla="val 378"/>
                <a:gd name="f45" fmla="val 582"/>
                <a:gd name="f46" fmla="val 396"/>
                <a:gd name="f47" fmla="val 565"/>
                <a:gd name="f48" fmla="val 409"/>
                <a:gd name="f49" fmla="val 545"/>
                <a:gd name="f50" fmla="val 418"/>
                <a:gd name="f51" fmla="val 524"/>
                <a:gd name="f52" fmla="val 421"/>
                <a:gd name="f53" fmla="val 481"/>
                <a:gd name="f54" fmla="val 462"/>
                <a:gd name="f55" fmla="val 406"/>
                <a:gd name="f56" fmla="val 445"/>
                <a:gd name="f57" fmla="val 392"/>
                <a:gd name="f58" fmla="val 375"/>
                <a:gd name="f59" fmla="val 408"/>
                <a:gd name="f60" fmla="val 363"/>
                <a:gd name="f61" fmla="val 386"/>
                <a:gd name="f62" fmla="val 353"/>
                <a:gd name="f63" fmla="val 348"/>
                <a:gd name="f64" fmla="val 339"/>
                <a:gd name="f65" fmla="val 346"/>
                <a:gd name="f66" fmla="val 309"/>
                <a:gd name="f67" fmla="val 349"/>
                <a:gd name="f68" fmla="val 283"/>
                <a:gd name="f69" fmla="val 357"/>
                <a:gd name="f70" fmla="val 370"/>
                <a:gd name="f71" fmla="val 237"/>
                <a:gd name="f72" fmla="val 387"/>
                <a:gd name="f73" fmla="val 218"/>
                <a:gd name="f74" fmla="val 205"/>
                <a:gd name="f75" fmla="val 433"/>
                <a:gd name="f76" fmla="val 197"/>
                <a:gd name="f77" fmla="val 461"/>
                <a:gd name="f78" fmla="val 194"/>
                <a:gd name="f79" fmla="val 491"/>
                <a:gd name="f80" fmla="val 519"/>
                <a:gd name="f81" fmla="val 547"/>
                <a:gd name="f82" fmla="val 571"/>
                <a:gd name="f83" fmla="val 236"/>
                <a:gd name="f84" fmla="val 593"/>
                <a:gd name="f85" fmla="val 257"/>
                <a:gd name="f86" fmla="val 611"/>
                <a:gd name="f87" fmla="val 625"/>
                <a:gd name="f88" fmla="val 633"/>
                <a:gd name="f89" fmla="val 636"/>
                <a:gd name="f90" fmla="val 385"/>
                <a:gd name="f91" fmla="val 639"/>
                <a:gd name="f92" fmla="val 429"/>
                <a:gd name="f93" fmla="val 648"/>
                <a:gd name="f94" fmla="val 471"/>
                <a:gd name="f95" fmla="val 662"/>
                <a:gd name="f96" fmla="val 511"/>
                <a:gd name="f97" fmla="val 683"/>
                <a:gd name="f98" fmla="val 707"/>
                <a:gd name="f99" fmla="val 579"/>
                <a:gd name="f100" fmla="val 736"/>
                <a:gd name="f101" fmla="val 608"/>
                <a:gd name="f102" fmla="val 769"/>
                <a:gd name="f103" fmla="val 632"/>
                <a:gd name="f104" fmla="val 805"/>
                <a:gd name="f105" fmla="val 652"/>
                <a:gd name="f106" fmla="val 843"/>
                <a:gd name="f107" fmla="val 667"/>
                <a:gd name="f108" fmla="val 885"/>
                <a:gd name="f109" fmla="val 676"/>
                <a:gd name="f110" fmla="val 930"/>
                <a:gd name="f111" fmla="val 976"/>
                <a:gd name="f112" fmla="val 1021"/>
                <a:gd name="f113" fmla="val 1065"/>
                <a:gd name="f114" fmla="val 653"/>
                <a:gd name="f115" fmla="val 1106"/>
                <a:gd name="f116" fmla="val 634"/>
                <a:gd name="f117" fmla="val 1145"/>
                <a:gd name="f118" fmla="val 610"/>
                <a:gd name="f119" fmla="val 1181"/>
                <a:gd name="f120" fmla="val 1214"/>
                <a:gd name="f121" fmla="val 551"/>
                <a:gd name="f122" fmla="val 1242"/>
                <a:gd name="f123" fmla="val 515"/>
                <a:gd name="f124" fmla="val 1267"/>
                <a:gd name="f125" fmla="val 477"/>
                <a:gd name="f126" fmla="val 1286"/>
                <a:gd name="f127" fmla="val 436"/>
                <a:gd name="f128" fmla="val 1301"/>
                <a:gd name="f129" fmla="val 1369"/>
                <a:gd name="f130" fmla="val 1391"/>
                <a:gd name="f131" fmla="val 426"/>
                <a:gd name="f132" fmla="val 1412"/>
                <a:gd name="f133" fmla="val 415"/>
                <a:gd name="f134" fmla="val 1430"/>
                <a:gd name="f135" fmla="val 399"/>
                <a:gd name="f136" fmla="val 1445"/>
                <a:gd name="f137" fmla="val 1457"/>
                <a:gd name="f138" fmla="val 1464"/>
                <a:gd name="f139" fmla="val 279"/>
                <a:gd name="f140" fmla="val 263"/>
                <a:gd name="f141" fmla="val 252"/>
                <a:gd name="f142" fmla="val 245"/>
                <a:gd name="f143" fmla="val 242"/>
                <a:gd name="f144" fmla="val 208"/>
                <a:gd name="f145" fmla="val 1289"/>
                <a:gd name="f146" fmla="val 176"/>
                <a:gd name="f147" fmla="val 1274"/>
                <a:gd name="f148" fmla="val 146"/>
                <a:gd name="f149" fmla="val 1255"/>
                <a:gd name="f150" fmla="val 118"/>
                <a:gd name="f151" fmla="val 1234"/>
                <a:gd name="f152" fmla="val 92"/>
                <a:gd name="f153" fmla="val 1208"/>
                <a:gd name="f154" fmla="val 78"/>
                <a:gd name="f155" fmla="val 1191"/>
                <a:gd name="f156" fmla="val 69"/>
                <a:gd name="f157" fmla="val 1171"/>
                <a:gd name="f158" fmla="val 65"/>
                <a:gd name="f159" fmla="val 1149"/>
                <a:gd name="f160" fmla="val 66"/>
                <a:gd name="f161" fmla="val 1129"/>
                <a:gd name="f162" fmla="val 71"/>
                <a:gd name="f163" fmla="val 1107"/>
                <a:gd name="f164" fmla="val 81"/>
                <a:gd name="f165" fmla="val 1088"/>
                <a:gd name="f166" fmla="val 96"/>
                <a:gd name="f167" fmla="val 1071"/>
                <a:gd name="f168" fmla="val 114"/>
                <a:gd name="f169" fmla="val 1058"/>
                <a:gd name="f170" fmla="val 135"/>
                <a:gd name="f171" fmla="val 1049"/>
                <a:gd name="f172" fmla="val 155"/>
                <a:gd name="f173" fmla="val 1045"/>
                <a:gd name="f174" fmla="val 1046"/>
                <a:gd name="f175" fmla="val 1051"/>
                <a:gd name="f176" fmla="val 216"/>
                <a:gd name="f177" fmla="val 1061"/>
                <a:gd name="f178" fmla="val 234"/>
                <a:gd name="f179" fmla="val 1076"/>
                <a:gd name="f180" fmla="val 251"/>
                <a:gd name="f181" fmla="val 1092"/>
                <a:gd name="f182" fmla="val 272"/>
                <a:gd name="f183" fmla="val 1104"/>
                <a:gd name="f184" fmla="val 293"/>
                <a:gd name="f185" fmla="val 1113"/>
                <a:gd name="f186" fmla="val 315"/>
                <a:gd name="f187" fmla="val 1119"/>
                <a:gd name="f188" fmla="val 1122"/>
                <a:gd name="f189" fmla="val 369"/>
                <a:gd name="f190" fmla="val 1118"/>
                <a:gd name="f191" fmla="val 1110"/>
                <a:gd name="f192" fmla="val 1096"/>
                <a:gd name="f193" fmla="val 442"/>
                <a:gd name="f194" fmla="val 1079"/>
                <a:gd name="f195" fmla="val 460"/>
                <a:gd name="f196" fmla="val 1057"/>
                <a:gd name="f197" fmla="val 474"/>
                <a:gd name="f198" fmla="val 1033"/>
                <a:gd name="f199" fmla="val 482"/>
                <a:gd name="f200" fmla="val 1005"/>
                <a:gd name="f201" fmla="val 485"/>
                <a:gd name="f202" fmla="val 947"/>
                <a:gd name="f203" fmla="val 920"/>
                <a:gd name="f204" fmla="val 895"/>
                <a:gd name="f205" fmla="val 873"/>
                <a:gd name="f206" fmla="val 856"/>
                <a:gd name="f207" fmla="val 842"/>
                <a:gd name="f208" fmla="val 834"/>
                <a:gd name="f209" fmla="val 831"/>
                <a:gd name="f210" fmla="val 294"/>
                <a:gd name="f211" fmla="val 828"/>
                <a:gd name="f212" fmla="val 249"/>
                <a:gd name="f213" fmla="val 819"/>
                <a:gd name="f214" fmla="val 207"/>
                <a:gd name="f215" fmla="val 804"/>
                <a:gd name="f216" fmla="val 168"/>
                <a:gd name="f217" fmla="val 784"/>
                <a:gd name="f218" fmla="val 132"/>
                <a:gd name="f219" fmla="val 760"/>
                <a:gd name="f220" fmla="val 100"/>
                <a:gd name="f221" fmla="val 731"/>
                <a:gd name="f222" fmla="val 70"/>
                <a:gd name="f223" fmla="val 698"/>
                <a:gd name="f224" fmla="val 47"/>
                <a:gd name="f225" fmla="val 26"/>
                <a:gd name="f226" fmla="val 623"/>
                <a:gd name="f227" fmla="val 12"/>
                <a:gd name="f228" fmla="val 581"/>
                <a:gd name="f229" fmla="val 537"/>
                <a:gd name="f230" fmla="val 446"/>
                <a:gd name="f231" fmla="val 402"/>
                <a:gd name="f232" fmla="val 25"/>
                <a:gd name="f233" fmla="val 45"/>
                <a:gd name="f234" fmla="val 322"/>
                <a:gd name="f235" fmla="val 68"/>
                <a:gd name="f236" fmla="val 286"/>
                <a:gd name="f237" fmla="val 253"/>
                <a:gd name="f238" fmla="val 128"/>
                <a:gd name="f239" fmla="val 225"/>
                <a:gd name="f240" fmla="val 163"/>
                <a:gd name="f241" fmla="val 200"/>
                <a:gd name="f242" fmla="val 202"/>
                <a:gd name="f243" fmla="val 243"/>
                <a:gd name="f244" fmla="val 264"/>
                <a:gd name="f245" fmla="val 297"/>
                <a:gd name="f246" fmla="val 318"/>
                <a:gd name="f247" fmla="+- 0 0 -90"/>
                <a:gd name="f248" fmla="*/ f3 1 679"/>
                <a:gd name="f249" fmla="*/ f4 1 1466"/>
                <a:gd name="f250" fmla="val f5"/>
                <a:gd name="f251" fmla="val f6"/>
                <a:gd name="f252" fmla="val f7"/>
                <a:gd name="f253" fmla="*/ f247 f0 1"/>
                <a:gd name="f254" fmla="+- f252 0 f250"/>
                <a:gd name="f255" fmla="+- f251 0 f250"/>
                <a:gd name="f256" fmla="*/ f253 1 f2"/>
                <a:gd name="f257" fmla="*/ f255 1 679"/>
                <a:gd name="f258" fmla="*/ f254 1 1466"/>
                <a:gd name="f259" fmla="*/ 382 f255 1"/>
                <a:gd name="f260" fmla="*/ 10 f254 1"/>
                <a:gd name="f261" fmla="*/ 427 f255 1"/>
                <a:gd name="f262" fmla="*/ 55 f254 1"/>
                <a:gd name="f263" fmla="*/ 437 f255 1"/>
                <a:gd name="f264" fmla="*/ 165 f254 1"/>
                <a:gd name="f265" fmla="*/ 532 f255 1"/>
                <a:gd name="f266" fmla="*/ 212 f254 1"/>
                <a:gd name="f267" fmla="*/ 601 f255 1"/>
                <a:gd name="f268" fmla="*/ 276 f254 1"/>
                <a:gd name="f269" fmla="*/ 613 f255 1"/>
                <a:gd name="f270" fmla="*/ 338 f254 1"/>
                <a:gd name="f271" fmla="*/ 582 f255 1"/>
                <a:gd name="f272" fmla="*/ 396 f254 1"/>
                <a:gd name="f273" fmla="*/ 524 f255 1"/>
                <a:gd name="f274" fmla="*/ 421 f254 1"/>
                <a:gd name="f275" fmla="*/ 462 f255 1"/>
                <a:gd name="f276" fmla="*/ 406 f254 1"/>
                <a:gd name="f277" fmla="*/ 408 f255 1"/>
                <a:gd name="f278" fmla="*/ 363 f254 1"/>
                <a:gd name="f279" fmla="*/ 339 f255 1"/>
                <a:gd name="f280" fmla="*/ 346 f254 1"/>
                <a:gd name="f281" fmla="*/ 258 f255 1"/>
                <a:gd name="f282" fmla="*/ 370 f254 1"/>
                <a:gd name="f283" fmla="*/ 205 f255 1"/>
                <a:gd name="f284" fmla="*/ 433 f254 1"/>
                <a:gd name="f285" fmla="*/ 197 f255 1"/>
                <a:gd name="f286" fmla="*/ 519 f254 1"/>
                <a:gd name="f287" fmla="*/ 236 f255 1"/>
                <a:gd name="f288" fmla="*/ 593 f254 1"/>
                <a:gd name="f289" fmla="*/ 309 f255 1"/>
                <a:gd name="f290" fmla="*/ 633 f254 1"/>
                <a:gd name="f291" fmla="*/ 429 f255 1"/>
                <a:gd name="f292" fmla="*/ 648 f254 1"/>
                <a:gd name="f293" fmla="*/ 547 f255 1"/>
                <a:gd name="f294" fmla="*/ 707 f254 1"/>
                <a:gd name="f295" fmla="*/ 632 f255 1"/>
                <a:gd name="f296" fmla="*/ 805 f254 1"/>
                <a:gd name="f297" fmla="*/ 676 f255 1"/>
                <a:gd name="f298" fmla="*/ 930 f254 1"/>
                <a:gd name="f299" fmla="*/ 667 f255 1"/>
                <a:gd name="f300" fmla="*/ 1065 f254 1"/>
                <a:gd name="f301" fmla="*/ 610 f255 1"/>
                <a:gd name="f302" fmla="*/ 1181 f254 1"/>
                <a:gd name="f303" fmla="*/ 515 f255 1"/>
                <a:gd name="f304" fmla="*/ 1267 f254 1"/>
                <a:gd name="f305" fmla="*/ 436 f255 1"/>
                <a:gd name="f306" fmla="*/ 1369 f254 1"/>
                <a:gd name="f307" fmla="*/ 415 f255 1"/>
                <a:gd name="f308" fmla="*/ 1430 f254 1"/>
                <a:gd name="f309" fmla="*/ 361 f255 1"/>
                <a:gd name="f310" fmla="*/ 1464 f254 1"/>
                <a:gd name="f311" fmla="*/ 296 f255 1"/>
                <a:gd name="f312" fmla="*/ 1457 f254 1"/>
                <a:gd name="f313" fmla="*/ 252 f255 1"/>
                <a:gd name="f314" fmla="*/ 1412 f254 1"/>
                <a:gd name="f315" fmla="*/ 242 f255 1"/>
                <a:gd name="f316" fmla="*/ 1301 f254 1"/>
                <a:gd name="f317" fmla="*/ 146 f255 1"/>
                <a:gd name="f318" fmla="*/ 1255 f254 1"/>
                <a:gd name="f319" fmla="*/ 78 f255 1"/>
                <a:gd name="f320" fmla="*/ 1191 f254 1"/>
                <a:gd name="f321" fmla="*/ 66 f255 1"/>
                <a:gd name="f322" fmla="*/ 1129 f254 1"/>
                <a:gd name="f323" fmla="*/ 96 f255 1"/>
                <a:gd name="f324" fmla="*/ 1071 f254 1"/>
                <a:gd name="f325" fmla="*/ 155 f255 1"/>
                <a:gd name="f326" fmla="*/ 1045 f254 1"/>
                <a:gd name="f327" fmla="*/ 216 f255 1"/>
                <a:gd name="f328" fmla="*/ 1061 f254 1"/>
                <a:gd name="f329" fmla="*/ 272 f255 1"/>
                <a:gd name="f330" fmla="*/ 1104 f254 1"/>
                <a:gd name="f331" fmla="*/ 340 f255 1"/>
                <a:gd name="f332" fmla="*/ 1122 f254 1"/>
                <a:gd name="f333" fmla="*/ 421 f255 1"/>
                <a:gd name="f334" fmla="*/ 1096 f254 1"/>
                <a:gd name="f335" fmla="*/ 474 f255 1"/>
                <a:gd name="f336" fmla="*/ 1033 f254 1"/>
                <a:gd name="f337" fmla="*/ 482 f255 1"/>
                <a:gd name="f338" fmla="*/ 947 f254 1"/>
                <a:gd name="f339" fmla="*/ 442 f255 1"/>
                <a:gd name="f340" fmla="*/ 873 f254 1"/>
                <a:gd name="f341" fmla="*/ 369 f255 1"/>
                <a:gd name="f342" fmla="*/ 834 f254 1"/>
                <a:gd name="f343" fmla="*/ 249 f255 1"/>
                <a:gd name="f344" fmla="*/ 819 f254 1"/>
                <a:gd name="f345" fmla="*/ 132 f255 1"/>
                <a:gd name="f346" fmla="*/ 760 f254 1"/>
                <a:gd name="f347" fmla="*/ 47 f255 1"/>
                <a:gd name="f348" fmla="*/ 662 f254 1"/>
                <a:gd name="f349" fmla="*/ 3 f255 1"/>
                <a:gd name="f350" fmla="*/ 537 f254 1"/>
                <a:gd name="f351" fmla="*/ 12 f255 1"/>
                <a:gd name="f352" fmla="*/ 402 f254 1"/>
                <a:gd name="f353" fmla="*/ 68 f255 1"/>
                <a:gd name="f354" fmla="*/ 286 f254 1"/>
                <a:gd name="f355" fmla="*/ 163 f255 1"/>
                <a:gd name="f356" fmla="*/ 200 f254 1"/>
                <a:gd name="f357" fmla="*/ 243 f255 1"/>
                <a:gd name="f358" fmla="*/ 97 f254 1"/>
                <a:gd name="f359" fmla="*/ 264 f255 1"/>
                <a:gd name="f360" fmla="*/ 37 f254 1"/>
                <a:gd name="f361" fmla="*/ 318 f255 1"/>
                <a:gd name="f362" fmla="*/ 3 f254 1"/>
                <a:gd name="f363" fmla="+- f256 0 f1"/>
                <a:gd name="f364" fmla="*/ f259 1 679"/>
                <a:gd name="f365" fmla="*/ f260 1 1466"/>
                <a:gd name="f366" fmla="*/ f261 1 679"/>
                <a:gd name="f367" fmla="*/ f262 1 1466"/>
                <a:gd name="f368" fmla="*/ f263 1 679"/>
                <a:gd name="f369" fmla="*/ f264 1 1466"/>
                <a:gd name="f370" fmla="*/ f265 1 679"/>
                <a:gd name="f371" fmla="*/ f266 1 1466"/>
                <a:gd name="f372" fmla="*/ f267 1 679"/>
                <a:gd name="f373" fmla="*/ f268 1 1466"/>
                <a:gd name="f374" fmla="*/ f269 1 679"/>
                <a:gd name="f375" fmla="*/ f270 1 1466"/>
                <a:gd name="f376" fmla="*/ f271 1 679"/>
                <a:gd name="f377" fmla="*/ f272 1 1466"/>
                <a:gd name="f378" fmla="*/ f273 1 679"/>
                <a:gd name="f379" fmla="*/ f274 1 1466"/>
                <a:gd name="f380" fmla="*/ f275 1 679"/>
                <a:gd name="f381" fmla="*/ f276 1 1466"/>
                <a:gd name="f382" fmla="*/ f277 1 679"/>
                <a:gd name="f383" fmla="*/ f278 1 1466"/>
                <a:gd name="f384" fmla="*/ f279 1 679"/>
                <a:gd name="f385" fmla="*/ f280 1 1466"/>
                <a:gd name="f386" fmla="*/ f281 1 679"/>
                <a:gd name="f387" fmla="*/ f282 1 1466"/>
                <a:gd name="f388" fmla="*/ f283 1 679"/>
                <a:gd name="f389" fmla="*/ f284 1 1466"/>
                <a:gd name="f390" fmla="*/ f285 1 679"/>
                <a:gd name="f391" fmla="*/ f286 1 1466"/>
                <a:gd name="f392" fmla="*/ f287 1 679"/>
                <a:gd name="f393" fmla="*/ f288 1 1466"/>
                <a:gd name="f394" fmla="*/ f289 1 679"/>
                <a:gd name="f395" fmla="*/ f290 1 1466"/>
                <a:gd name="f396" fmla="*/ f291 1 679"/>
                <a:gd name="f397" fmla="*/ f292 1 1466"/>
                <a:gd name="f398" fmla="*/ f293 1 679"/>
                <a:gd name="f399" fmla="*/ f294 1 1466"/>
                <a:gd name="f400" fmla="*/ f295 1 679"/>
                <a:gd name="f401" fmla="*/ f296 1 1466"/>
                <a:gd name="f402" fmla="*/ f297 1 679"/>
                <a:gd name="f403" fmla="*/ f298 1 1466"/>
                <a:gd name="f404" fmla="*/ f299 1 679"/>
                <a:gd name="f405" fmla="*/ f300 1 1466"/>
                <a:gd name="f406" fmla="*/ f301 1 679"/>
                <a:gd name="f407" fmla="*/ f302 1 1466"/>
                <a:gd name="f408" fmla="*/ f303 1 679"/>
                <a:gd name="f409" fmla="*/ f304 1 1466"/>
                <a:gd name="f410" fmla="*/ f305 1 679"/>
                <a:gd name="f411" fmla="*/ f306 1 1466"/>
                <a:gd name="f412" fmla="*/ f307 1 679"/>
                <a:gd name="f413" fmla="*/ f308 1 1466"/>
                <a:gd name="f414" fmla="*/ f309 1 679"/>
                <a:gd name="f415" fmla="*/ f310 1 1466"/>
                <a:gd name="f416" fmla="*/ f311 1 679"/>
                <a:gd name="f417" fmla="*/ f312 1 1466"/>
                <a:gd name="f418" fmla="*/ f313 1 679"/>
                <a:gd name="f419" fmla="*/ f314 1 1466"/>
                <a:gd name="f420" fmla="*/ f315 1 679"/>
                <a:gd name="f421" fmla="*/ f316 1 1466"/>
                <a:gd name="f422" fmla="*/ f317 1 679"/>
                <a:gd name="f423" fmla="*/ f318 1 1466"/>
                <a:gd name="f424" fmla="*/ f319 1 679"/>
                <a:gd name="f425" fmla="*/ f320 1 1466"/>
                <a:gd name="f426" fmla="*/ f321 1 679"/>
                <a:gd name="f427" fmla="*/ f322 1 1466"/>
                <a:gd name="f428" fmla="*/ f323 1 679"/>
                <a:gd name="f429" fmla="*/ f324 1 1466"/>
                <a:gd name="f430" fmla="*/ f325 1 679"/>
                <a:gd name="f431" fmla="*/ f326 1 1466"/>
                <a:gd name="f432" fmla="*/ f327 1 679"/>
                <a:gd name="f433" fmla="*/ f328 1 1466"/>
                <a:gd name="f434" fmla="*/ f329 1 679"/>
                <a:gd name="f435" fmla="*/ f330 1 1466"/>
                <a:gd name="f436" fmla="*/ f331 1 679"/>
                <a:gd name="f437" fmla="*/ f332 1 1466"/>
                <a:gd name="f438" fmla="*/ f333 1 679"/>
                <a:gd name="f439" fmla="*/ f334 1 1466"/>
                <a:gd name="f440" fmla="*/ f335 1 679"/>
                <a:gd name="f441" fmla="*/ f336 1 1466"/>
                <a:gd name="f442" fmla="*/ f337 1 679"/>
                <a:gd name="f443" fmla="*/ f338 1 1466"/>
                <a:gd name="f444" fmla="*/ f339 1 679"/>
                <a:gd name="f445" fmla="*/ f340 1 1466"/>
                <a:gd name="f446" fmla="*/ f341 1 679"/>
                <a:gd name="f447" fmla="*/ f342 1 1466"/>
                <a:gd name="f448" fmla="*/ f343 1 679"/>
                <a:gd name="f449" fmla="*/ f344 1 1466"/>
                <a:gd name="f450" fmla="*/ f345 1 679"/>
                <a:gd name="f451" fmla="*/ f346 1 1466"/>
                <a:gd name="f452" fmla="*/ f347 1 679"/>
                <a:gd name="f453" fmla="*/ f348 1 1466"/>
                <a:gd name="f454" fmla="*/ f349 1 679"/>
                <a:gd name="f455" fmla="*/ f350 1 1466"/>
                <a:gd name="f456" fmla="*/ f351 1 679"/>
                <a:gd name="f457" fmla="*/ f352 1 1466"/>
                <a:gd name="f458" fmla="*/ f353 1 679"/>
                <a:gd name="f459" fmla="*/ f354 1 1466"/>
                <a:gd name="f460" fmla="*/ f355 1 679"/>
                <a:gd name="f461" fmla="*/ f356 1 1466"/>
                <a:gd name="f462" fmla="*/ f357 1 679"/>
                <a:gd name="f463" fmla="*/ f358 1 1466"/>
                <a:gd name="f464" fmla="*/ f359 1 679"/>
                <a:gd name="f465" fmla="*/ f360 1 1466"/>
                <a:gd name="f466" fmla="*/ f361 1 679"/>
                <a:gd name="f467" fmla="*/ f362 1 1466"/>
                <a:gd name="f468" fmla="*/ 0 1 f257"/>
                <a:gd name="f469" fmla="*/ f251 1 f257"/>
                <a:gd name="f470" fmla="*/ 0 1 f258"/>
                <a:gd name="f471" fmla="*/ f252 1 f258"/>
                <a:gd name="f472" fmla="*/ f364 1 f257"/>
                <a:gd name="f473" fmla="*/ f365 1 f258"/>
                <a:gd name="f474" fmla="*/ f366 1 f257"/>
                <a:gd name="f475" fmla="*/ f367 1 f258"/>
                <a:gd name="f476" fmla="*/ f368 1 f257"/>
                <a:gd name="f477" fmla="*/ f369 1 f258"/>
                <a:gd name="f478" fmla="*/ f370 1 f257"/>
                <a:gd name="f479" fmla="*/ f371 1 f258"/>
                <a:gd name="f480" fmla="*/ f372 1 f257"/>
                <a:gd name="f481" fmla="*/ f373 1 f258"/>
                <a:gd name="f482" fmla="*/ f374 1 f257"/>
                <a:gd name="f483" fmla="*/ f375 1 f258"/>
                <a:gd name="f484" fmla="*/ f376 1 f257"/>
                <a:gd name="f485" fmla="*/ f377 1 f258"/>
                <a:gd name="f486" fmla="*/ f378 1 f257"/>
                <a:gd name="f487" fmla="*/ f379 1 f258"/>
                <a:gd name="f488" fmla="*/ f380 1 f257"/>
                <a:gd name="f489" fmla="*/ f381 1 f258"/>
                <a:gd name="f490" fmla="*/ f382 1 f257"/>
                <a:gd name="f491" fmla="*/ f383 1 f258"/>
                <a:gd name="f492" fmla="*/ f384 1 f257"/>
                <a:gd name="f493" fmla="*/ f385 1 f258"/>
                <a:gd name="f494" fmla="*/ f386 1 f257"/>
                <a:gd name="f495" fmla="*/ f387 1 f258"/>
                <a:gd name="f496" fmla="*/ f388 1 f257"/>
                <a:gd name="f497" fmla="*/ f389 1 f258"/>
                <a:gd name="f498" fmla="*/ f390 1 f257"/>
                <a:gd name="f499" fmla="*/ f391 1 f258"/>
                <a:gd name="f500" fmla="*/ f392 1 f257"/>
                <a:gd name="f501" fmla="*/ f393 1 f258"/>
                <a:gd name="f502" fmla="*/ f394 1 f257"/>
                <a:gd name="f503" fmla="*/ f395 1 f258"/>
                <a:gd name="f504" fmla="*/ f396 1 f257"/>
                <a:gd name="f505" fmla="*/ f397 1 f258"/>
                <a:gd name="f506" fmla="*/ f398 1 f257"/>
                <a:gd name="f507" fmla="*/ f399 1 f258"/>
                <a:gd name="f508" fmla="*/ f400 1 f257"/>
                <a:gd name="f509" fmla="*/ f401 1 f258"/>
                <a:gd name="f510" fmla="*/ f402 1 f257"/>
                <a:gd name="f511" fmla="*/ f403 1 f258"/>
                <a:gd name="f512" fmla="*/ f404 1 f257"/>
                <a:gd name="f513" fmla="*/ f405 1 f258"/>
                <a:gd name="f514" fmla="*/ f406 1 f257"/>
                <a:gd name="f515" fmla="*/ f407 1 f258"/>
                <a:gd name="f516" fmla="*/ f408 1 f257"/>
                <a:gd name="f517" fmla="*/ f409 1 f258"/>
                <a:gd name="f518" fmla="*/ f410 1 f257"/>
                <a:gd name="f519" fmla="*/ f411 1 f258"/>
                <a:gd name="f520" fmla="*/ f412 1 f257"/>
                <a:gd name="f521" fmla="*/ f413 1 f258"/>
                <a:gd name="f522" fmla="*/ f414 1 f257"/>
                <a:gd name="f523" fmla="*/ f415 1 f258"/>
                <a:gd name="f524" fmla="*/ f416 1 f257"/>
                <a:gd name="f525" fmla="*/ f417 1 f258"/>
                <a:gd name="f526" fmla="*/ f418 1 f257"/>
                <a:gd name="f527" fmla="*/ f419 1 f258"/>
                <a:gd name="f528" fmla="*/ f420 1 f257"/>
                <a:gd name="f529" fmla="*/ f421 1 f258"/>
                <a:gd name="f530" fmla="*/ f422 1 f257"/>
                <a:gd name="f531" fmla="*/ f423 1 f258"/>
                <a:gd name="f532" fmla="*/ f424 1 f257"/>
                <a:gd name="f533" fmla="*/ f425 1 f258"/>
                <a:gd name="f534" fmla="*/ f426 1 f257"/>
                <a:gd name="f535" fmla="*/ f427 1 f258"/>
                <a:gd name="f536" fmla="*/ f428 1 f257"/>
                <a:gd name="f537" fmla="*/ f429 1 f258"/>
                <a:gd name="f538" fmla="*/ f430 1 f257"/>
                <a:gd name="f539" fmla="*/ f431 1 f258"/>
                <a:gd name="f540" fmla="*/ f432 1 f257"/>
                <a:gd name="f541" fmla="*/ f433 1 f258"/>
                <a:gd name="f542" fmla="*/ f434 1 f257"/>
                <a:gd name="f543" fmla="*/ f435 1 f258"/>
                <a:gd name="f544" fmla="*/ f436 1 f257"/>
                <a:gd name="f545" fmla="*/ f437 1 f258"/>
                <a:gd name="f546" fmla="*/ f438 1 f257"/>
                <a:gd name="f547" fmla="*/ f439 1 f258"/>
                <a:gd name="f548" fmla="*/ f440 1 f257"/>
                <a:gd name="f549" fmla="*/ f441 1 f258"/>
                <a:gd name="f550" fmla="*/ f442 1 f257"/>
                <a:gd name="f551" fmla="*/ f443 1 f258"/>
                <a:gd name="f552" fmla="*/ f444 1 f257"/>
                <a:gd name="f553" fmla="*/ f445 1 f258"/>
                <a:gd name="f554" fmla="*/ f446 1 f257"/>
                <a:gd name="f555" fmla="*/ f447 1 f258"/>
                <a:gd name="f556" fmla="*/ f448 1 f257"/>
                <a:gd name="f557" fmla="*/ f449 1 f258"/>
                <a:gd name="f558" fmla="*/ f450 1 f257"/>
                <a:gd name="f559" fmla="*/ f451 1 f258"/>
                <a:gd name="f560" fmla="*/ f452 1 f257"/>
                <a:gd name="f561" fmla="*/ f453 1 f258"/>
                <a:gd name="f562" fmla="*/ f454 1 f257"/>
                <a:gd name="f563" fmla="*/ f455 1 f258"/>
                <a:gd name="f564" fmla="*/ f456 1 f257"/>
                <a:gd name="f565" fmla="*/ f457 1 f258"/>
                <a:gd name="f566" fmla="*/ f458 1 f257"/>
                <a:gd name="f567" fmla="*/ f459 1 f258"/>
                <a:gd name="f568" fmla="*/ f460 1 f257"/>
                <a:gd name="f569" fmla="*/ f461 1 f258"/>
                <a:gd name="f570" fmla="*/ f462 1 f257"/>
                <a:gd name="f571" fmla="*/ f463 1 f258"/>
                <a:gd name="f572" fmla="*/ f464 1 f257"/>
                <a:gd name="f573" fmla="*/ f465 1 f258"/>
                <a:gd name="f574" fmla="*/ f466 1 f257"/>
                <a:gd name="f575" fmla="*/ f467 1 f258"/>
                <a:gd name="f576" fmla="*/ f468 f248 1"/>
                <a:gd name="f577" fmla="*/ f469 f248 1"/>
                <a:gd name="f578" fmla="*/ f471 f249 1"/>
                <a:gd name="f579" fmla="*/ f470 f249 1"/>
                <a:gd name="f580" fmla="*/ f472 f248 1"/>
                <a:gd name="f581" fmla="*/ f473 f249 1"/>
                <a:gd name="f582" fmla="*/ f474 f248 1"/>
                <a:gd name="f583" fmla="*/ f475 f249 1"/>
                <a:gd name="f584" fmla="*/ f476 f248 1"/>
                <a:gd name="f585" fmla="*/ f477 f249 1"/>
                <a:gd name="f586" fmla="*/ f478 f248 1"/>
                <a:gd name="f587" fmla="*/ f479 f249 1"/>
                <a:gd name="f588" fmla="*/ f480 f248 1"/>
                <a:gd name="f589" fmla="*/ f481 f249 1"/>
                <a:gd name="f590" fmla="*/ f482 f248 1"/>
                <a:gd name="f591" fmla="*/ f483 f249 1"/>
                <a:gd name="f592" fmla="*/ f484 f248 1"/>
                <a:gd name="f593" fmla="*/ f485 f249 1"/>
                <a:gd name="f594" fmla="*/ f486 f248 1"/>
                <a:gd name="f595" fmla="*/ f487 f249 1"/>
                <a:gd name="f596" fmla="*/ f488 f248 1"/>
                <a:gd name="f597" fmla="*/ f489 f249 1"/>
                <a:gd name="f598" fmla="*/ f490 f248 1"/>
                <a:gd name="f599" fmla="*/ f491 f249 1"/>
                <a:gd name="f600" fmla="*/ f492 f248 1"/>
                <a:gd name="f601" fmla="*/ f493 f249 1"/>
                <a:gd name="f602" fmla="*/ f494 f248 1"/>
                <a:gd name="f603" fmla="*/ f495 f249 1"/>
                <a:gd name="f604" fmla="*/ f496 f248 1"/>
                <a:gd name="f605" fmla="*/ f497 f249 1"/>
                <a:gd name="f606" fmla="*/ f498 f248 1"/>
                <a:gd name="f607" fmla="*/ f499 f249 1"/>
                <a:gd name="f608" fmla="*/ f500 f248 1"/>
                <a:gd name="f609" fmla="*/ f501 f249 1"/>
                <a:gd name="f610" fmla="*/ f502 f248 1"/>
                <a:gd name="f611" fmla="*/ f503 f249 1"/>
                <a:gd name="f612" fmla="*/ f504 f248 1"/>
                <a:gd name="f613" fmla="*/ f505 f249 1"/>
                <a:gd name="f614" fmla="*/ f506 f248 1"/>
                <a:gd name="f615" fmla="*/ f507 f249 1"/>
                <a:gd name="f616" fmla="*/ f508 f248 1"/>
                <a:gd name="f617" fmla="*/ f509 f249 1"/>
                <a:gd name="f618" fmla="*/ f510 f248 1"/>
                <a:gd name="f619" fmla="*/ f511 f249 1"/>
                <a:gd name="f620" fmla="*/ f512 f248 1"/>
                <a:gd name="f621" fmla="*/ f513 f249 1"/>
                <a:gd name="f622" fmla="*/ f514 f248 1"/>
                <a:gd name="f623" fmla="*/ f515 f249 1"/>
                <a:gd name="f624" fmla="*/ f516 f248 1"/>
                <a:gd name="f625" fmla="*/ f517 f249 1"/>
                <a:gd name="f626" fmla="*/ f518 f248 1"/>
                <a:gd name="f627" fmla="*/ f519 f249 1"/>
                <a:gd name="f628" fmla="*/ f520 f248 1"/>
                <a:gd name="f629" fmla="*/ f521 f249 1"/>
                <a:gd name="f630" fmla="*/ f522 f248 1"/>
                <a:gd name="f631" fmla="*/ f523 f249 1"/>
                <a:gd name="f632" fmla="*/ f524 f248 1"/>
                <a:gd name="f633" fmla="*/ f525 f249 1"/>
                <a:gd name="f634" fmla="*/ f526 f248 1"/>
                <a:gd name="f635" fmla="*/ f527 f249 1"/>
                <a:gd name="f636" fmla="*/ f528 f248 1"/>
                <a:gd name="f637" fmla="*/ f529 f249 1"/>
                <a:gd name="f638" fmla="*/ f530 f248 1"/>
                <a:gd name="f639" fmla="*/ f531 f249 1"/>
                <a:gd name="f640" fmla="*/ f532 f248 1"/>
                <a:gd name="f641" fmla="*/ f533 f249 1"/>
                <a:gd name="f642" fmla="*/ f534 f248 1"/>
                <a:gd name="f643" fmla="*/ f535 f249 1"/>
                <a:gd name="f644" fmla="*/ f536 f248 1"/>
                <a:gd name="f645" fmla="*/ f537 f249 1"/>
                <a:gd name="f646" fmla="*/ f538 f248 1"/>
                <a:gd name="f647" fmla="*/ f539 f249 1"/>
                <a:gd name="f648" fmla="*/ f540 f248 1"/>
                <a:gd name="f649" fmla="*/ f541 f249 1"/>
                <a:gd name="f650" fmla="*/ f542 f248 1"/>
                <a:gd name="f651" fmla="*/ f543 f249 1"/>
                <a:gd name="f652" fmla="*/ f544 f248 1"/>
                <a:gd name="f653" fmla="*/ f545 f249 1"/>
                <a:gd name="f654" fmla="*/ f546 f248 1"/>
                <a:gd name="f655" fmla="*/ f547 f249 1"/>
                <a:gd name="f656" fmla="*/ f548 f248 1"/>
                <a:gd name="f657" fmla="*/ f549 f249 1"/>
                <a:gd name="f658" fmla="*/ f550 f248 1"/>
                <a:gd name="f659" fmla="*/ f551 f249 1"/>
                <a:gd name="f660" fmla="*/ f552 f248 1"/>
                <a:gd name="f661" fmla="*/ f553 f249 1"/>
                <a:gd name="f662" fmla="*/ f554 f248 1"/>
                <a:gd name="f663" fmla="*/ f555 f249 1"/>
                <a:gd name="f664" fmla="*/ f556 f248 1"/>
                <a:gd name="f665" fmla="*/ f557 f249 1"/>
                <a:gd name="f666" fmla="*/ f558 f248 1"/>
                <a:gd name="f667" fmla="*/ f559 f249 1"/>
                <a:gd name="f668" fmla="*/ f560 f248 1"/>
                <a:gd name="f669" fmla="*/ f561 f249 1"/>
                <a:gd name="f670" fmla="*/ f562 f248 1"/>
                <a:gd name="f671" fmla="*/ f563 f249 1"/>
                <a:gd name="f672" fmla="*/ f564 f248 1"/>
                <a:gd name="f673" fmla="*/ f565 f249 1"/>
                <a:gd name="f674" fmla="*/ f566 f248 1"/>
                <a:gd name="f675" fmla="*/ f567 f249 1"/>
                <a:gd name="f676" fmla="*/ f568 f248 1"/>
                <a:gd name="f677" fmla="*/ f569 f249 1"/>
                <a:gd name="f678" fmla="*/ f570 f248 1"/>
                <a:gd name="f679" fmla="*/ f571 f249 1"/>
                <a:gd name="f680" fmla="*/ f572 f248 1"/>
                <a:gd name="f681" fmla="*/ f573 f249 1"/>
                <a:gd name="f682" fmla="*/ f574 f248 1"/>
                <a:gd name="f683" fmla="*/ f575 f249 1"/>
              </a:gdLst>
              <a:ahLst/>
              <a:cxnLst>
                <a:cxn ang="3cd4">
                  <a:pos x="hc" y="t"/>
                </a:cxn>
                <a:cxn ang="0">
                  <a:pos x="r" y="vc"/>
                </a:cxn>
                <a:cxn ang="cd4">
                  <a:pos x="hc" y="b"/>
                </a:cxn>
                <a:cxn ang="cd2">
                  <a:pos x="l" y="vc"/>
                </a:cxn>
                <a:cxn ang="f363">
                  <a:pos x="f580" y="f581"/>
                </a:cxn>
                <a:cxn ang="f363">
                  <a:pos x="f582" y="f583"/>
                </a:cxn>
                <a:cxn ang="f363">
                  <a:pos x="f584" y="f585"/>
                </a:cxn>
                <a:cxn ang="f363">
                  <a:pos x="f586" y="f587"/>
                </a:cxn>
                <a:cxn ang="f363">
                  <a:pos x="f588" y="f589"/>
                </a:cxn>
                <a:cxn ang="f363">
                  <a:pos x="f590" y="f591"/>
                </a:cxn>
                <a:cxn ang="f363">
                  <a:pos x="f592" y="f593"/>
                </a:cxn>
                <a:cxn ang="f363">
                  <a:pos x="f594" y="f595"/>
                </a:cxn>
                <a:cxn ang="f363">
                  <a:pos x="f596" y="f597"/>
                </a:cxn>
                <a:cxn ang="f363">
                  <a:pos x="f598" y="f599"/>
                </a:cxn>
                <a:cxn ang="f363">
                  <a:pos x="f600" y="f601"/>
                </a:cxn>
                <a:cxn ang="f363">
                  <a:pos x="f602" y="f603"/>
                </a:cxn>
                <a:cxn ang="f363">
                  <a:pos x="f604" y="f605"/>
                </a:cxn>
                <a:cxn ang="f363">
                  <a:pos x="f606" y="f607"/>
                </a:cxn>
                <a:cxn ang="f363">
                  <a:pos x="f608" y="f609"/>
                </a:cxn>
                <a:cxn ang="f363">
                  <a:pos x="f610" y="f611"/>
                </a:cxn>
                <a:cxn ang="f363">
                  <a:pos x="f612" y="f613"/>
                </a:cxn>
                <a:cxn ang="f363">
                  <a:pos x="f614" y="f615"/>
                </a:cxn>
                <a:cxn ang="f363">
                  <a:pos x="f616" y="f617"/>
                </a:cxn>
                <a:cxn ang="f363">
                  <a:pos x="f618" y="f619"/>
                </a:cxn>
                <a:cxn ang="f363">
                  <a:pos x="f620" y="f621"/>
                </a:cxn>
                <a:cxn ang="f363">
                  <a:pos x="f622" y="f623"/>
                </a:cxn>
                <a:cxn ang="f363">
                  <a:pos x="f624" y="f625"/>
                </a:cxn>
                <a:cxn ang="f363">
                  <a:pos x="f626" y="f627"/>
                </a:cxn>
                <a:cxn ang="f363">
                  <a:pos x="f628" y="f629"/>
                </a:cxn>
                <a:cxn ang="f363">
                  <a:pos x="f630" y="f631"/>
                </a:cxn>
                <a:cxn ang="f363">
                  <a:pos x="f632" y="f633"/>
                </a:cxn>
                <a:cxn ang="f363">
                  <a:pos x="f634" y="f635"/>
                </a:cxn>
                <a:cxn ang="f363">
                  <a:pos x="f636" y="f637"/>
                </a:cxn>
                <a:cxn ang="f363">
                  <a:pos x="f638" y="f639"/>
                </a:cxn>
                <a:cxn ang="f363">
                  <a:pos x="f640" y="f641"/>
                </a:cxn>
                <a:cxn ang="f363">
                  <a:pos x="f642" y="f643"/>
                </a:cxn>
                <a:cxn ang="f363">
                  <a:pos x="f644" y="f645"/>
                </a:cxn>
                <a:cxn ang="f363">
                  <a:pos x="f646" y="f647"/>
                </a:cxn>
                <a:cxn ang="f363">
                  <a:pos x="f648" y="f649"/>
                </a:cxn>
                <a:cxn ang="f363">
                  <a:pos x="f650" y="f651"/>
                </a:cxn>
                <a:cxn ang="f363">
                  <a:pos x="f652" y="f653"/>
                </a:cxn>
                <a:cxn ang="f363">
                  <a:pos x="f654" y="f655"/>
                </a:cxn>
                <a:cxn ang="f363">
                  <a:pos x="f656" y="f657"/>
                </a:cxn>
                <a:cxn ang="f363">
                  <a:pos x="f658" y="f659"/>
                </a:cxn>
                <a:cxn ang="f363">
                  <a:pos x="f660" y="f661"/>
                </a:cxn>
                <a:cxn ang="f363">
                  <a:pos x="f662" y="f663"/>
                </a:cxn>
                <a:cxn ang="f363">
                  <a:pos x="f664" y="f665"/>
                </a:cxn>
                <a:cxn ang="f363">
                  <a:pos x="f666" y="f667"/>
                </a:cxn>
                <a:cxn ang="f363">
                  <a:pos x="f668" y="f669"/>
                </a:cxn>
                <a:cxn ang="f363">
                  <a:pos x="f670" y="f671"/>
                </a:cxn>
                <a:cxn ang="f363">
                  <a:pos x="f672" y="f673"/>
                </a:cxn>
                <a:cxn ang="f363">
                  <a:pos x="f674" y="f675"/>
                </a:cxn>
                <a:cxn ang="f363">
                  <a:pos x="f676" y="f677"/>
                </a:cxn>
                <a:cxn ang="f363">
                  <a:pos x="f678" y="f679"/>
                </a:cxn>
                <a:cxn ang="f363">
                  <a:pos x="f680" y="f681"/>
                </a:cxn>
                <a:cxn ang="f363">
                  <a:pos x="f682" y="f683"/>
                </a:cxn>
              </a:cxnLst>
              <a:rect l="f576" t="f579" r="f577" b="f578"/>
              <a:pathLst>
                <a:path w="679" h="1466">
                  <a:moveTo>
                    <a:pt x="f8" y="f5"/>
                  </a:moveTo>
                  <a:lnTo>
                    <a:pt x="f9" y="f10"/>
                  </a:lnTo>
                  <a:lnTo>
                    <a:pt x="f11" y="f12"/>
                  </a:lnTo>
                  <a:lnTo>
                    <a:pt x="f13" y="f14"/>
                  </a:lnTo>
                  <a:lnTo>
                    <a:pt x="f15" y="f16"/>
                  </a:lnTo>
                  <a:lnTo>
                    <a:pt x="f17" y="f18"/>
                  </a:lnTo>
                  <a:lnTo>
                    <a:pt x="f19" y="f20"/>
                  </a:lnTo>
                  <a:lnTo>
                    <a:pt x="f21" y="f22"/>
                  </a:lnTo>
                  <a:lnTo>
                    <a:pt x="f21" y="f23"/>
                  </a:lnTo>
                  <a:lnTo>
                    <a:pt x="f24" y="f25"/>
                  </a:lnTo>
                  <a:lnTo>
                    <a:pt x="f26" y="f27"/>
                  </a:lnTo>
                  <a:lnTo>
                    <a:pt x="f28" y="f29"/>
                  </a:lnTo>
                  <a:lnTo>
                    <a:pt x="f30" y="f31"/>
                  </a:lnTo>
                  <a:lnTo>
                    <a:pt x="f32" y="f33"/>
                  </a:lnTo>
                  <a:lnTo>
                    <a:pt x="f34" y="f35"/>
                  </a:lnTo>
                  <a:lnTo>
                    <a:pt x="f36" y="f37"/>
                  </a:lnTo>
                  <a:lnTo>
                    <a:pt x="f38" y="f39"/>
                  </a:lnTo>
                  <a:lnTo>
                    <a:pt x="f38" y="f40"/>
                  </a:lnTo>
                  <a:lnTo>
                    <a:pt x="f41" y="f42"/>
                  </a:lnTo>
                  <a:lnTo>
                    <a:pt x="f43" y="f44"/>
                  </a:lnTo>
                  <a:lnTo>
                    <a:pt x="f45" y="f46"/>
                  </a:lnTo>
                  <a:lnTo>
                    <a:pt x="f47" y="f48"/>
                  </a:lnTo>
                  <a:lnTo>
                    <a:pt x="f49" y="f50"/>
                  </a:lnTo>
                  <a:lnTo>
                    <a:pt x="f51" y="f52"/>
                  </a:lnTo>
                  <a:lnTo>
                    <a:pt x="f26" y="f52"/>
                  </a:lnTo>
                  <a:lnTo>
                    <a:pt x="f53" y="f15"/>
                  </a:lnTo>
                  <a:lnTo>
                    <a:pt x="f54" y="f55"/>
                  </a:lnTo>
                  <a:lnTo>
                    <a:pt x="f56" y="f57"/>
                  </a:lnTo>
                  <a:lnTo>
                    <a:pt x="f17" y="f58"/>
                  </a:lnTo>
                  <a:lnTo>
                    <a:pt x="f59" y="f60"/>
                  </a:lnTo>
                  <a:lnTo>
                    <a:pt x="f61" y="f62"/>
                  </a:lnTo>
                  <a:lnTo>
                    <a:pt x="f60" y="f63"/>
                  </a:lnTo>
                  <a:lnTo>
                    <a:pt x="f64" y="f65"/>
                  </a:lnTo>
                  <a:lnTo>
                    <a:pt x="f66" y="f67"/>
                  </a:lnTo>
                  <a:lnTo>
                    <a:pt x="f68" y="f69"/>
                  </a:lnTo>
                  <a:lnTo>
                    <a:pt x="f33" y="f70"/>
                  </a:lnTo>
                  <a:lnTo>
                    <a:pt x="f71" y="f72"/>
                  </a:lnTo>
                  <a:lnTo>
                    <a:pt x="f73" y="f48"/>
                  </a:lnTo>
                  <a:lnTo>
                    <a:pt x="f74" y="f75"/>
                  </a:lnTo>
                  <a:lnTo>
                    <a:pt x="f76" y="f77"/>
                  </a:lnTo>
                  <a:lnTo>
                    <a:pt x="f78" y="f79"/>
                  </a:lnTo>
                  <a:lnTo>
                    <a:pt x="f76" y="f80"/>
                  </a:lnTo>
                  <a:lnTo>
                    <a:pt x="f74" y="f81"/>
                  </a:lnTo>
                  <a:lnTo>
                    <a:pt x="f73" y="f82"/>
                  </a:lnTo>
                  <a:lnTo>
                    <a:pt x="f83" y="f84"/>
                  </a:lnTo>
                  <a:lnTo>
                    <a:pt x="f85" y="f86"/>
                  </a:lnTo>
                  <a:lnTo>
                    <a:pt x="f68" y="f87"/>
                  </a:lnTo>
                  <a:lnTo>
                    <a:pt x="f66" y="f88"/>
                  </a:lnTo>
                  <a:lnTo>
                    <a:pt x="f64" y="f89"/>
                  </a:lnTo>
                  <a:lnTo>
                    <a:pt x="f90" y="f91"/>
                  </a:lnTo>
                  <a:lnTo>
                    <a:pt x="f92" y="f93"/>
                  </a:lnTo>
                  <a:lnTo>
                    <a:pt x="f94" y="f95"/>
                  </a:lnTo>
                  <a:lnTo>
                    <a:pt x="f96" y="f97"/>
                  </a:lnTo>
                  <a:lnTo>
                    <a:pt x="f81" y="f98"/>
                  </a:lnTo>
                  <a:lnTo>
                    <a:pt x="f99" y="f100"/>
                  </a:lnTo>
                  <a:lnTo>
                    <a:pt x="f101" y="f102"/>
                  </a:lnTo>
                  <a:lnTo>
                    <a:pt x="f103" y="f104"/>
                  </a:lnTo>
                  <a:lnTo>
                    <a:pt x="f105" y="f106"/>
                  </a:lnTo>
                  <a:lnTo>
                    <a:pt x="f107" y="f108"/>
                  </a:lnTo>
                  <a:lnTo>
                    <a:pt x="f109" y="f110"/>
                  </a:lnTo>
                  <a:lnTo>
                    <a:pt x="f6" y="f111"/>
                  </a:lnTo>
                  <a:lnTo>
                    <a:pt x="f109" y="f112"/>
                  </a:lnTo>
                  <a:lnTo>
                    <a:pt x="f107" y="f113"/>
                  </a:lnTo>
                  <a:lnTo>
                    <a:pt x="f114" y="f115"/>
                  </a:lnTo>
                  <a:lnTo>
                    <a:pt x="f116" y="f117"/>
                  </a:lnTo>
                  <a:lnTo>
                    <a:pt x="f118" y="f119"/>
                  </a:lnTo>
                  <a:lnTo>
                    <a:pt x="f45" y="f120"/>
                  </a:lnTo>
                  <a:lnTo>
                    <a:pt x="f121" y="f122"/>
                  </a:lnTo>
                  <a:lnTo>
                    <a:pt x="f123" y="f124"/>
                  </a:lnTo>
                  <a:lnTo>
                    <a:pt x="f125" y="f126"/>
                  </a:lnTo>
                  <a:lnTo>
                    <a:pt x="f127" y="f128"/>
                  </a:lnTo>
                  <a:lnTo>
                    <a:pt x="f127" y="f129"/>
                  </a:lnTo>
                  <a:lnTo>
                    <a:pt x="f75" y="f130"/>
                  </a:lnTo>
                  <a:lnTo>
                    <a:pt x="f131" y="f132"/>
                  </a:lnTo>
                  <a:lnTo>
                    <a:pt x="f133" y="f134"/>
                  </a:lnTo>
                  <a:lnTo>
                    <a:pt x="f135" y="f136"/>
                  </a:lnTo>
                  <a:lnTo>
                    <a:pt x="f11" y="f137"/>
                  </a:lnTo>
                  <a:lnTo>
                    <a:pt x="f9" y="f138"/>
                  </a:lnTo>
                  <a:lnTo>
                    <a:pt x="f64" y="f7"/>
                  </a:lnTo>
                  <a:lnTo>
                    <a:pt x="f39" y="f138"/>
                  </a:lnTo>
                  <a:lnTo>
                    <a:pt x="f37" y="f137"/>
                  </a:lnTo>
                  <a:lnTo>
                    <a:pt x="f139" y="f136"/>
                  </a:lnTo>
                  <a:lnTo>
                    <a:pt x="f140" y="f134"/>
                  </a:lnTo>
                  <a:lnTo>
                    <a:pt x="f141" y="f132"/>
                  </a:lnTo>
                  <a:lnTo>
                    <a:pt x="f142" y="f130"/>
                  </a:lnTo>
                  <a:lnTo>
                    <a:pt x="f143" y="f129"/>
                  </a:lnTo>
                  <a:lnTo>
                    <a:pt x="f143" y="f128"/>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46" y="f174"/>
                  </a:lnTo>
                  <a:lnTo>
                    <a:pt x="f76" y="f175"/>
                  </a:lnTo>
                  <a:lnTo>
                    <a:pt x="f176" y="f177"/>
                  </a:lnTo>
                  <a:lnTo>
                    <a:pt x="f178" y="f179"/>
                  </a:lnTo>
                  <a:lnTo>
                    <a:pt x="f180" y="f181"/>
                  </a:lnTo>
                  <a:lnTo>
                    <a:pt x="f182" y="f183"/>
                  </a:lnTo>
                  <a:lnTo>
                    <a:pt x="f184" y="f185"/>
                  </a:lnTo>
                  <a:lnTo>
                    <a:pt x="f186" y="f187"/>
                  </a:lnTo>
                  <a:lnTo>
                    <a:pt x="f8" y="f188"/>
                  </a:lnTo>
                  <a:lnTo>
                    <a:pt x="f189" y="f190"/>
                  </a:lnTo>
                  <a:lnTo>
                    <a:pt x="f46" y="f191"/>
                  </a:lnTo>
                  <a:lnTo>
                    <a:pt x="f52" y="f192"/>
                  </a:lnTo>
                  <a:lnTo>
                    <a:pt x="f193" y="f194"/>
                  </a:lnTo>
                  <a:lnTo>
                    <a:pt x="f195" y="f196"/>
                  </a:lnTo>
                  <a:lnTo>
                    <a:pt x="f197" y="f198"/>
                  </a:lnTo>
                  <a:lnTo>
                    <a:pt x="f199" y="f200"/>
                  </a:lnTo>
                  <a:lnTo>
                    <a:pt x="f201" y="f111"/>
                  </a:lnTo>
                  <a:lnTo>
                    <a:pt x="f199" y="f202"/>
                  </a:lnTo>
                  <a:lnTo>
                    <a:pt x="f197" y="f203"/>
                  </a:lnTo>
                  <a:lnTo>
                    <a:pt x="f77" y="f204"/>
                  </a:lnTo>
                  <a:lnTo>
                    <a:pt x="f193" y="f205"/>
                  </a:lnTo>
                  <a:lnTo>
                    <a:pt x="f52" y="f206"/>
                  </a:lnTo>
                  <a:lnTo>
                    <a:pt x="f46" y="f207"/>
                  </a:lnTo>
                  <a:lnTo>
                    <a:pt x="f189" y="f208"/>
                  </a:lnTo>
                  <a:lnTo>
                    <a:pt x="f8" y="f209"/>
                  </a:lnTo>
                  <a:lnTo>
                    <a:pt x="f210" y="f211"/>
                  </a:lnTo>
                  <a:lnTo>
                    <a:pt x="f212" y="f213"/>
                  </a:lnTo>
                  <a:lnTo>
                    <a:pt x="f214" y="f215"/>
                  </a:lnTo>
                  <a:lnTo>
                    <a:pt x="f216" y="f217"/>
                  </a:lnTo>
                  <a:lnTo>
                    <a:pt x="f218" y="f219"/>
                  </a:lnTo>
                  <a:lnTo>
                    <a:pt x="f220" y="f221"/>
                  </a:lnTo>
                  <a:lnTo>
                    <a:pt x="f222" y="f223"/>
                  </a:lnTo>
                  <a:lnTo>
                    <a:pt x="f224" y="f95"/>
                  </a:lnTo>
                  <a:lnTo>
                    <a:pt x="f225" y="f226"/>
                  </a:lnTo>
                  <a:lnTo>
                    <a:pt x="f227" y="f228"/>
                  </a:lnTo>
                  <a:lnTo>
                    <a:pt x="f10" y="f229"/>
                  </a:lnTo>
                  <a:lnTo>
                    <a:pt x="f5" y="f79"/>
                  </a:lnTo>
                  <a:lnTo>
                    <a:pt x="f10" y="f230"/>
                  </a:lnTo>
                  <a:lnTo>
                    <a:pt x="f227" y="f231"/>
                  </a:lnTo>
                  <a:lnTo>
                    <a:pt x="f232" y="f9"/>
                  </a:lnTo>
                  <a:lnTo>
                    <a:pt x="f233" y="f234"/>
                  </a:lnTo>
                  <a:lnTo>
                    <a:pt x="f235" y="f236"/>
                  </a:lnTo>
                  <a:lnTo>
                    <a:pt x="f22" y="f237"/>
                  </a:lnTo>
                  <a:lnTo>
                    <a:pt x="f238" y="f239"/>
                  </a:lnTo>
                  <a:lnTo>
                    <a:pt x="f240" y="f241"/>
                  </a:lnTo>
                  <a:lnTo>
                    <a:pt x="f242" y="f2"/>
                  </a:lnTo>
                  <a:lnTo>
                    <a:pt x="f243" y="f23"/>
                  </a:lnTo>
                  <a:lnTo>
                    <a:pt x="f243" y="f22"/>
                  </a:lnTo>
                  <a:lnTo>
                    <a:pt x="f142" y="f20"/>
                  </a:lnTo>
                  <a:lnTo>
                    <a:pt x="f141" y="f18"/>
                  </a:lnTo>
                  <a:lnTo>
                    <a:pt x="f244" y="f16"/>
                  </a:lnTo>
                  <a:lnTo>
                    <a:pt x="f139" y="f14"/>
                  </a:lnTo>
                  <a:lnTo>
                    <a:pt x="f245" y="f12"/>
                  </a:lnTo>
                  <a:lnTo>
                    <a:pt x="f246" y="f10"/>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grpSp>
        <p:nvGrpSpPr>
          <p:cNvPr id="22" name="Group 388">
            <a:extLst>
              <a:ext uri="{FF2B5EF4-FFF2-40B4-BE49-F238E27FC236}">
                <a16:creationId xmlns:a16="http://schemas.microsoft.com/office/drawing/2014/main" id="{E66B73CD-3E79-57DA-87BC-28515E1B77DB}"/>
              </a:ext>
            </a:extLst>
          </p:cNvPr>
          <p:cNvGrpSpPr/>
          <p:nvPr/>
        </p:nvGrpSpPr>
        <p:grpSpPr>
          <a:xfrm>
            <a:off x="8015794" y="4554288"/>
            <a:ext cx="390924" cy="364104"/>
            <a:chOff x="8015794" y="4439988"/>
            <a:chExt cx="390924" cy="364104"/>
          </a:xfrm>
        </p:grpSpPr>
        <p:sp>
          <p:nvSpPr>
            <p:cNvPr id="23" name="Freeform 390">
              <a:extLst>
                <a:ext uri="{FF2B5EF4-FFF2-40B4-BE49-F238E27FC236}">
                  <a16:creationId xmlns:a16="http://schemas.microsoft.com/office/drawing/2014/main" id="{58E88CC1-6986-1A68-173D-30E876F3B7B2}"/>
                </a:ext>
              </a:extLst>
            </p:cNvPr>
            <p:cNvSpPr/>
            <p:nvPr/>
          </p:nvSpPr>
          <p:spPr>
            <a:xfrm>
              <a:off x="8015794" y="4642408"/>
              <a:ext cx="390924" cy="161684"/>
            </a:xfrm>
            <a:custGeom>
              <a:avLst/>
              <a:gdLst>
                <a:gd name="f0" fmla="val 10800000"/>
                <a:gd name="f1" fmla="val 5400000"/>
                <a:gd name="f2" fmla="val 360"/>
                <a:gd name="f3" fmla="val 180"/>
                <a:gd name="f4" fmla="val w"/>
                <a:gd name="f5" fmla="val h"/>
                <a:gd name="f6" fmla="val 0"/>
                <a:gd name="f7" fmla="val 4634"/>
                <a:gd name="f8" fmla="val 1917"/>
                <a:gd name="f9" fmla="val 4278"/>
                <a:gd name="f10" fmla="val 4326"/>
                <a:gd name="f11" fmla="val 2"/>
                <a:gd name="f12" fmla="val 4372"/>
                <a:gd name="f13" fmla="val 12"/>
                <a:gd name="f14" fmla="val 4416"/>
                <a:gd name="f15" fmla="val 26"/>
                <a:gd name="f16" fmla="val 4458"/>
                <a:gd name="f17" fmla="val 47"/>
                <a:gd name="f18" fmla="val 4496"/>
                <a:gd name="f19" fmla="val 74"/>
                <a:gd name="f20" fmla="val 4531"/>
                <a:gd name="f21" fmla="val 105"/>
                <a:gd name="f22" fmla="val 4562"/>
                <a:gd name="f23" fmla="val 140"/>
                <a:gd name="f24" fmla="val 4587"/>
                <a:gd name="f25" fmla="val 4608"/>
                <a:gd name="f26" fmla="val 223"/>
                <a:gd name="f27" fmla="val 4622"/>
                <a:gd name="f28" fmla="val 268"/>
                <a:gd name="f29" fmla="val 4631"/>
                <a:gd name="f30" fmla="val 313"/>
                <a:gd name="f31" fmla="val 4629"/>
                <a:gd name="f32" fmla="val 405"/>
                <a:gd name="f33" fmla="val 4620"/>
                <a:gd name="f34" fmla="val 450"/>
                <a:gd name="f35" fmla="val 4606"/>
                <a:gd name="f36" fmla="val 492"/>
                <a:gd name="f37" fmla="val 4584"/>
                <a:gd name="f38" fmla="val 533"/>
                <a:gd name="f39" fmla="val 4559"/>
                <a:gd name="f40" fmla="val 571"/>
                <a:gd name="f41" fmla="val 4528"/>
                <a:gd name="f42" fmla="val 606"/>
                <a:gd name="f43" fmla="val 4493"/>
                <a:gd name="f44" fmla="val 637"/>
                <a:gd name="f45" fmla="val 4452"/>
                <a:gd name="f46" fmla="val 664"/>
                <a:gd name="f47" fmla="val 2833"/>
                <a:gd name="f48" fmla="val 1577"/>
                <a:gd name="f49" fmla="val 2785"/>
                <a:gd name="f50" fmla="val 1600"/>
                <a:gd name="f51" fmla="val 2735"/>
                <a:gd name="f52" fmla="val 1615"/>
                <a:gd name="f53" fmla="val 2683"/>
                <a:gd name="f54" fmla="val 1622"/>
                <a:gd name="f55" fmla="val 2631"/>
                <a:gd name="f56" fmla="val 2577"/>
                <a:gd name="f57" fmla="val 1614"/>
                <a:gd name="f58" fmla="val 1420"/>
                <a:gd name="f59" fmla="val 1339"/>
                <a:gd name="f60" fmla="val 1400"/>
                <a:gd name="f61" fmla="val 1338"/>
                <a:gd name="f62" fmla="val 1381"/>
                <a:gd name="f63" fmla="val 1342"/>
                <a:gd name="f64" fmla="val 1364"/>
                <a:gd name="f65" fmla="val 1352"/>
                <a:gd name="f66" fmla="val 646"/>
                <a:gd name="f67" fmla="val 1905"/>
                <a:gd name="f68" fmla="val 631"/>
                <a:gd name="f69" fmla="val 1914"/>
                <a:gd name="f70" fmla="val 612"/>
                <a:gd name="f71" fmla="val 605"/>
                <a:gd name="f72" fmla="val 591"/>
                <a:gd name="f73" fmla="val 1912"/>
                <a:gd name="f74" fmla="val 579"/>
                <a:gd name="f75" fmla="val 567"/>
                <a:gd name="f76" fmla="val 1894"/>
                <a:gd name="f77" fmla="val 11"/>
                <a:gd name="f78" fmla="val 1158"/>
                <a:gd name="f79" fmla="val 3"/>
                <a:gd name="f80" fmla="val 1142"/>
                <a:gd name="f81" fmla="val 1126"/>
                <a:gd name="f82" fmla="val 1"/>
                <a:gd name="f83" fmla="val 1109"/>
                <a:gd name="f84" fmla="val 8"/>
                <a:gd name="f85" fmla="val 1093"/>
                <a:gd name="f86" fmla="val 21"/>
                <a:gd name="f87" fmla="val 1081"/>
                <a:gd name="f88" fmla="val 1048"/>
                <a:gd name="f89" fmla="val 247"/>
                <a:gd name="f90" fmla="val 1122"/>
                <a:gd name="f91" fmla="val 194"/>
                <a:gd name="f92" fmla="val 1197"/>
                <a:gd name="f93" fmla="val 147"/>
                <a:gd name="f94" fmla="val 1271"/>
                <a:gd name="f95" fmla="val 109"/>
                <a:gd name="f96" fmla="val 1344"/>
                <a:gd name="f97" fmla="val 80"/>
                <a:gd name="f98" fmla="val 1416"/>
                <a:gd name="f99" fmla="val 56"/>
                <a:gd name="f100" fmla="val 1485"/>
                <a:gd name="f101" fmla="val 38"/>
                <a:gd name="f102" fmla="val 1551"/>
                <a:gd name="f103" fmla="val 25"/>
                <a:gd name="f104" fmla="val 17"/>
                <a:gd name="f105" fmla="val 1673"/>
                <a:gd name="f106" fmla="val 1728"/>
                <a:gd name="f107" fmla="val 1785"/>
                <a:gd name="f108" fmla="val 1837"/>
                <a:gd name="f109" fmla="val 1882"/>
                <a:gd name="f110" fmla="val 22"/>
                <a:gd name="f111" fmla="val 1919"/>
                <a:gd name="f112" fmla="val 29"/>
                <a:gd name="f113" fmla="val 1947"/>
                <a:gd name="f114" fmla="val 35"/>
                <a:gd name="f115" fmla="val 1968"/>
                <a:gd name="f116" fmla="val 40"/>
                <a:gd name="f117" fmla="val 2016"/>
                <a:gd name="f118" fmla="val 55"/>
                <a:gd name="f119" fmla="val 2066"/>
                <a:gd name="f120" fmla="val 69"/>
                <a:gd name="f121" fmla="val 2118"/>
                <a:gd name="f122" fmla="val 84"/>
                <a:gd name="f123" fmla="val 2170"/>
                <a:gd name="f124" fmla="val 101"/>
                <a:gd name="f125" fmla="val 2225"/>
                <a:gd name="f126" fmla="val 116"/>
                <a:gd name="f127" fmla="val 2278"/>
                <a:gd name="f128" fmla="val 133"/>
                <a:gd name="f129" fmla="val 2330"/>
                <a:gd name="f130" fmla="val 150"/>
                <a:gd name="f131" fmla="val 2382"/>
                <a:gd name="f132" fmla="val 166"/>
                <a:gd name="f133" fmla="val 2431"/>
                <a:gd name="f134" fmla="val 183"/>
                <a:gd name="f135" fmla="val 2479"/>
                <a:gd name="f136" fmla="val 197"/>
                <a:gd name="f137" fmla="val 2523"/>
                <a:gd name="f138" fmla="val 211"/>
                <a:gd name="f139" fmla="val 2563"/>
                <a:gd name="f140" fmla="val 2598"/>
                <a:gd name="f141" fmla="val 235"/>
                <a:gd name="f142" fmla="val 2629"/>
                <a:gd name="f143" fmla="val 246"/>
                <a:gd name="f144" fmla="val 2655"/>
                <a:gd name="f145" fmla="val 253"/>
                <a:gd name="f146" fmla="val 2673"/>
                <a:gd name="f147" fmla="val 260"/>
                <a:gd name="f148" fmla="val 2685"/>
                <a:gd name="f149" fmla="val 263"/>
                <a:gd name="f150" fmla="val 2690"/>
                <a:gd name="f151" fmla="val 266"/>
                <a:gd name="f152" fmla="val 2693"/>
                <a:gd name="f153" fmla="val 2737"/>
                <a:gd name="f154" fmla="val 283"/>
                <a:gd name="f155" fmla="val 2780"/>
                <a:gd name="f156" fmla="val 306"/>
                <a:gd name="f157" fmla="val 2818"/>
                <a:gd name="f158" fmla="val 335"/>
                <a:gd name="f159" fmla="val 2850"/>
                <a:gd name="f160" fmla="val 370"/>
                <a:gd name="f161" fmla="val 2877"/>
                <a:gd name="f162" fmla="val 408"/>
                <a:gd name="f163" fmla="val 2898"/>
                <a:gd name="f164" fmla="val 2912"/>
                <a:gd name="f165" fmla="val 495"/>
                <a:gd name="f166" fmla="val 2919"/>
                <a:gd name="f167" fmla="val 543"/>
                <a:gd name="f168" fmla="val 592"/>
                <a:gd name="f169" fmla="val 594"/>
                <a:gd name="f170" fmla="val 2917"/>
                <a:gd name="f171" fmla="val 603"/>
                <a:gd name="f172" fmla="val 2914"/>
                <a:gd name="f173" fmla="val 619"/>
                <a:gd name="f174" fmla="val 2910"/>
                <a:gd name="f175" fmla="val 640"/>
                <a:gd name="f176" fmla="val 2902"/>
                <a:gd name="f177" fmla="val 665"/>
                <a:gd name="f178" fmla="val 2891"/>
                <a:gd name="f179" fmla="val 692"/>
                <a:gd name="f180" fmla="val 720"/>
                <a:gd name="f181" fmla="val 2858"/>
                <a:gd name="f182" fmla="val 748"/>
                <a:gd name="f183" fmla="val 2834"/>
                <a:gd name="f184" fmla="val 775"/>
                <a:gd name="f185" fmla="val 2805"/>
                <a:gd name="f186" fmla="val 800"/>
                <a:gd name="f187" fmla="val 2771"/>
                <a:gd name="f188" fmla="val 820"/>
                <a:gd name="f189" fmla="val 2732"/>
                <a:gd name="f190" fmla="val 836"/>
                <a:gd name="f191" fmla="val 845"/>
                <a:gd name="f192" fmla="val 2643"/>
                <a:gd name="f193" fmla="val 850"/>
                <a:gd name="f194" fmla="val 2593"/>
                <a:gd name="f195" fmla="val 848"/>
                <a:gd name="f196" fmla="val 2539"/>
                <a:gd name="f197" fmla="val 841"/>
                <a:gd name="f198" fmla="val 2480"/>
                <a:gd name="f199" fmla="val 829"/>
                <a:gd name="f200" fmla="val 2478"/>
                <a:gd name="f201" fmla="val 1885"/>
                <a:gd name="f202" fmla="val 643"/>
                <a:gd name="f203" fmla="val 1875"/>
                <a:gd name="f204" fmla="val 641"/>
                <a:gd name="f205" fmla="val 1865"/>
                <a:gd name="f206" fmla="val 1843"/>
                <a:gd name="f207" fmla="val 644"/>
                <a:gd name="f208" fmla="val 1825"/>
                <a:gd name="f209" fmla="val 654"/>
                <a:gd name="f210" fmla="val 1809"/>
                <a:gd name="f211" fmla="val 670"/>
                <a:gd name="f212" fmla="val 1799"/>
                <a:gd name="f213" fmla="val 689"/>
                <a:gd name="f214" fmla="val 1796"/>
                <a:gd name="f215" fmla="val 710"/>
                <a:gd name="f216" fmla="val 1801"/>
                <a:gd name="f217" fmla="val 731"/>
                <a:gd name="f218" fmla="val 1810"/>
                <a:gd name="f219" fmla="val 750"/>
                <a:gd name="f220" fmla="val 765"/>
                <a:gd name="f221" fmla="val 1844"/>
                <a:gd name="f222" fmla="val 2441"/>
                <a:gd name="f223" fmla="val 959"/>
                <a:gd name="f224" fmla="val 2444"/>
                <a:gd name="f225" fmla="val 961"/>
                <a:gd name="f226" fmla="val 2510"/>
                <a:gd name="f227" fmla="val 975"/>
                <a:gd name="f228" fmla="val 2575"/>
                <a:gd name="f229" fmla="val 983"/>
                <a:gd name="f230" fmla="val 2634"/>
                <a:gd name="f231" fmla="val 986"/>
                <a:gd name="f232" fmla="val 2691"/>
                <a:gd name="f233" fmla="val 2744"/>
                <a:gd name="f234" fmla="val 2795"/>
                <a:gd name="f235" fmla="val 2841"/>
                <a:gd name="f236" fmla="val 938"/>
                <a:gd name="f237" fmla="val 2885"/>
                <a:gd name="f238" fmla="val 912"/>
                <a:gd name="f239" fmla="val 2924"/>
                <a:gd name="f240" fmla="val 879"/>
                <a:gd name="f241" fmla="val 2957"/>
                <a:gd name="f242" fmla="val 844"/>
                <a:gd name="f243" fmla="val 2985"/>
                <a:gd name="f244" fmla="val 807"/>
                <a:gd name="f245" fmla="val 3006"/>
                <a:gd name="f246" fmla="val 769"/>
                <a:gd name="f247" fmla="val 3023"/>
                <a:gd name="f248" fmla="val 733"/>
                <a:gd name="f249" fmla="val 3035"/>
                <a:gd name="f250" fmla="val 696"/>
                <a:gd name="f251" fmla="val 3045"/>
                <a:gd name="f252" fmla="val 3051"/>
                <a:gd name="f253" fmla="val 650"/>
                <a:gd name="f254" fmla="val 3061"/>
                <a:gd name="f255" fmla="val 3072"/>
                <a:gd name="f256" fmla="val 627"/>
                <a:gd name="f257" fmla="val 4105"/>
                <a:gd name="f258" fmla="val 45"/>
                <a:gd name="f259" fmla="val 4146"/>
                <a:gd name="f260" fmla="val 4190"/>
                <a:gd name="f261" fmla="val 4233"/>
                <a:gd name="f262" fmla="+- 0 0 -90"/>
                <a:gd name="f263" fmla="*/ f4 1 4634"/>
                <a:gd name="f264" fmla="*/ f5 1 1917"/>
                <a:gd name="f265" fmla="val f6"/>
                <a:gd name="f266" fmla="val f7"/>
                <a:gd name="f267" fmla="val f8"/>
                <a:gd name="f268" fmla="*/ f262 f0 1"/>
                <a:gd name="f269" fmla="+- f267 0 f265"/>
                <a:gd name="f270" fmla="+- f266 0 f265"/>
                <a:gd name="f271" fmla="*/ f268 1 f3"/>
                <a:gd name="f272" fmla="*/ f270 1 4634"/>
                <a:gd name="f273" fmla="*/ f269 1 1917"/>
                <a:gd name="f274" fmla="*/ 4372 f270 1"/>
                <a:gd name="f275" fmla="*/ 12 f269 1"/>
                <a:gd name="f276" fmla="*/ 4496 f270 1"/>
                <a:gd name="f277" fmla="*/ 74 f269 1"/>
                <a:gd name="f278" fmla="*/ 4587 f270 1"/>
                <a:gd name="f279" fmla="*/ 180 f269 1"/>
                <a:gd name="f280" fmla="*/ 4631 f270 1"/>
                <a:gd name="f281" fmla="*/ 313 f269 1"/>
                <a:gd name="f282" fmla="*/ 4620 f270 1"/>
                <a:gd name="f283" fmla="*/ 450 f269 1"/>
                <a:gd name="f284" fmla="*/ 4559 f270 1"/>
                <a:gd name="f285" fmla="*/ 571 f269 1"/>
                <a:gd name="f286" fmla="*/ 4452 f270 1"/>
                <a:gd name="f287" fmla="*/ 664 f269 1"/>
                <a:gd name="f288" fmla="*/ 2735 f270 1"/>
                <a:gd name="f289" fmla="*/ 1615 f269 1"/>
                <a:gd name="f290" fmla="*/ 2577 f270 1"/>
                <a:gd name="f291" fmla="*/ 1614 f269 1"/>
                <a:gd name="f292" fmla="*/ 1381 f270 1"/>
                <a:gd name="f293" fmla="*/ 1342 f269 1"/>
                <a:gd name="f294" fmla="*/ 631 f270 1"/>
                <a:gd name="f295" fmla="*/ 1914 f269 1"/>
                <a:gd name="f296" fmla="*/ 591 f270 1"/>
                <a:gd name="f297" fmla="*/ 1912 f269 1"/>
                <a:gd name="f298" fmla="*/ 11 f270 1"/>
                <a:gd name="f299" fmla="*/ 1158 f269 1"/>
                <a:gd name="f300" fmla="*/ 1 f270 1"/>
                <a:gd name="f301" fmla="*/ 1109 f269 1"/>
                <a:gd name="f302" fmla="*/ 1048 f270 1"/>
                <a:gd name="f303" fmla="*/ 247 f269 1"/>
                <a:gd name="f304" fmla="*/ 1271 f270 1"/>
                <a:gd name="f305" fmla="*/ 109 f269 1"/>
                <a:gd name="f306" fmla="*/ 1485 f270 1"/>
                <a:gd name="f307" fmla="*/ 38 f269 1"/>
                <a:gd name="f308" fmla="*/ 1673 f270 1"/>
                <a:gd name="f309" fmla="*/ 1837 f270 1"/>
                <a:gd name="f310" fmla="*/ 17 f269 1"/>
                <a:gd name="f311" fmla="*/ 1947 f270 1"/>
                <a:gd name="f312" fmla="*/ 35 f269 1"/>
                <a:gd name="f313" fmla="*/ 2066 f270 1"/>
                <a:gd name="f314" fmla="*/ 69 f269 1"/>
                <a:gd name="f315" fmla="*/ 2225 f270 1"/>
                <a:gd name="f316" fmla="*/ 116 f269 1"/>
                <a:gd name="f317" fmla="*/ 2382 f270 1"/>
                <a:gd name="f318" fmla="*/ 166 f269 1"/>
                <a:gd name="f319" fmla="*/ 2523 f270 1"/>
                <a:gd name="f320" fmla="*/ 211 f269 1"/>
                <a:gd name="f321" fmla="*/ 2629 f270 1"/>
                <a:gd name="f322" fmla="*/ 246 f269 1"/>
                <a:gd name="f323" fmla="*/ 2685 f270 1"/>
                <a:gd name="f324" fmla="*/ 263 f269 1"/>
                <a:gd name="f325" fmla="*/ 2737 f270 1"/>
                <a:gd name="f326" fmla="*/ 283 f269 1"/>
                <a:gd name="f327" fmla="*/ 2850 f270 1"/>
                <a:gd name="f328" fmla="*/ 370 f269 1"/>
                <a:gd name="f329" fmla="*/ 2912 f270 1"/>
                <a:gd name="f330" fmla="*/ 495 f269 1"/>
                <a:gd name="f331" fmla="*/ 2919 f270 1"/>
                <a:gd name="f332" fmla="*/ 591 f269 1"/>
                <a:gd name="f333" fmla="*/ 594 f269 1"/>
                <a:gd name="f334" fmla="*/ 2910 f270 1"/>
                <a:gd name="f335" fmla="*/ 640 f269 1"/>
                <a:gd name="f336" fmla="*/ 2877 f270 1"/>
                <a:gd name="f337" fmla="*/ 720 f269 1"/>
                <a:gd name="f338" fmla="*/ 2805 f270 1"/>
                <a:gd name="f339" fmla="*/ 800 f269 1"/>
                <a:gd name="f340" fmla="*/ 2690 f270 1"/>
                <a:gd name="f341" fmla="*/ 845 f269 1"/>
                <a:gd name="f342" fmla="*/ 2539 f270 1"/>
                <a:gd name="f343" fmla="*/ 841 f269 1"/>
                <a:gd name="f344" fmla="*/ 1885 f270 1"/>
                <a:gd name="f345" fmla="*/ 643 f269 1"/>
                <a:gd name="f346" fmla="*/ 1843 f270 1"/>
                <a:gd name="f347" fmla="*/ 644 f269 1"/>
                <a:gd name="f348" fmla="*/ 1799 f270 1"/>
                <a:gd name="f349" fmla="*/ 689 f269 1"/>
                <a:gd name="f350" fmla="*/ 1810 f270 1"/>
                <a:gd name="f351" fmla="*/ 750 f269 1"/>
                <a:gd name="f352" fmla="*/ 2441 f270 1"/>
                <a:gd name="f353" fmla="*/ 959 f269 1"/>
                <a:gd name="f354" fmla="*/ 2575 f270 1"/>
                <a:gd name="f355" fmla="*/ 983 f269 1"/>
                <a:gd name="f356" fmla="*/ 2744 f270 1"/>
                <a:gd name="f357" fmla="*/ 975 f269 1"/>
                <a:gd name="f358" fmla="*/ 2885 f270 1"/>
                <a:gd name="f359" fmla="*/ 912 f269 1"/>
                <a:gd name="f360" fmla="*/ 2985 f270 1"/>
                <a:gd name="f361" fmla="*/ 807 f269 1"/>
                <a:gd name="f362" fmla="*/ 3035 f270 1"/>
                <a:gd name="f363" fmla="*/ 696 f269 1"/>
                <a:gd name="f364" fmla="*/ 3061 f270 1"/>
                <a:gd name="f365" fmla="*/ 637 f269 1"/>
                <a:gd name="f366" fmla="*/ 4146 f270 1"/>
                <a:gd name="f367" fmla="*/ 25 f269 1"/>
                <a:gd name="f368" fmla="*/ 4278 f270 1"/>
                <a:gd name="f369" fmla="*/ 0 f269 1"/>
                <a:gd name="f370" fmla="+- f271 0 f1"/>
                <a:gd name="f371" fmla="*/ f274 1 4634"/>
                <a:gd name="f372" fmla="*/ f275 1 1917"/>
                <a:gd name="f373" fmla="*/ f276 1 4634"/>
                <a:gd name="f374" fmla="*/ f277 1 1917"/>
                <a:gd name="f375" fmla="*/ f278 1 4634"/>
                <a:gd name="f376" fmla="*/ f279 1 1917"/>
                <a:gd name="f377" fmla="*/ f280 1 4634"/>
                <a:gd name="f378" fmla="*/ f281 1 1917"/>
                <a:gd name="f379" fmla="*/ f282 1 4634"/>
                <a:gd name="f380" fmla="*/ f283 1 1917"/>
                <a:gd name="f381" fmla="*/ f284 1 4634"/>
                <a:gd name="f382" fmla="*/ f285 1 1917"/>
                <a:gd name="f383" fmla="*/ f286 1 4634"/>
                <a:gd name="f384" fmla="*/ f287 1 1917"/>
                <a:gd name="f385" fmla="*/ f288 1 4634"/>
                <a:gd name="f386" fmla="*/ f289 1 1917"/>
                <a:gd name="f387" fmla="*/ f290 1 4634"/>
                <a:gd name="f388" fmla="*/ f291 1 1917"/>
                <a:gd name="f389" fmla="*/ f292 1 4634"/>
                <a:gd name="f390" fmla="*/ f293 1 1917"/>
                <a:gd name="f391" fmla="*/ f294 1 4634"/>
                <a:gd name="f392" fmla="*/ f295 1 1917"/>
                <a:gd name="f393" fmla="*/ f296 1 4634"/>
                <a:gd name="f394" fmla="*/ f297 1 1917"/>
                <a:gd name="f395" fmla="*/ f298 1 4634"/>
                <a:gd name="f396" fmla="*/ f299 1 1917"/>
                <a:gd name="f397" fmla="*/ f300 1 4634"/>
                <a:gd name="f398" fmla="*/ f301 1 1917"/>
                <a:gd name="f399" fmla="*/ f302 1 4634"/>
                <a:gd name="f400" fmla="*/ f303 1 1917"/>
                <a:gd name="f401" fmla="*/ f304 1 4634"/>
                <a:gd name="f402" fmla="*/ f305 1 1917"/>
                <a:gd name="f403" fmla="*/ f306 1 4634"/>
                <a:gd name="f404" fmla="*/ f307 1 1917"/>
                <a:gd name="f405" fmla="*/ f308 1 4634"/>
                <a:gd name="f406" fmla="*/ f309 1 4634"/>
                <a:gd name="f407" fmla="*/ f310 1 1917"/>
                <a:gd name="f408" fmla="*/ f311 1 4634"/>
                <a:gd name="f409" fmla="*/ f312 1 1917"/>
                <a:gd name="f410" fmla="*/ f313 1 4634"/>
                <a:gd name="f411" fmla="*/ f314 1 1917"/>
                <a:gd name="f412" fmla="*/ f315 1 4634"/>
                <a:gd name="f413" fmla="*/ f316 1 1917"/>
                <a:gd name="f414" fmla="*/ f317 1 4634"/>
                <a:gd name="f415" fmla="*/ f318 1 1917"/>
                <a:gd name="f416" fmla="*/ f319 1 4634"/>
                <a:gd name="f417" fmla="*/ f320 1 1917"/>
                <a:gd name="f418" fmla="*/ f321 1 4634"/>
                <a:gd name="f419" fmla="*/ f322 1 1917"/>
                <a:gd name="f420" fmla="*/ f323 1 4634"/>
                <a:gd name="f421" fmla="*/ f324 1 1917"/>
                <a:gd name="f422" fmla="*/ f325 1 4634"/>
                <a:gd name="f423" fmla="*/ f326 1 1917"/>
                <a:gd name="f424" fmla="*/ f327 1 4634"/>
                <a:gd name="f425" fmla="*/ f328 1 1917"/>
                <a:gd name="f426" fmla="*/ f329 1 4634"/>
                <a:gd name="f427" fmla="*/ f330 1 1917"/>
                <a:gd name="f428" fmla="*/ f331 1 4634"/>
                <a:gd name="f429" fmla="*/ f332 1 1917"/>
                <a:gd name="f430" fmla="*/ f333 1 1917"/>
                <a:gd name="f431" fmla="*/ f334 1 4634"/>
                <a:gd name="f432" fmla="*/ f335 1 1917"/>
                <a:gd name="f433" fmla="*/ f336 1 4634"/>
                <a:gd name="f434" fmla="*/ f337 1 1917"/>
                <a:gd name="f435" fmla="*/ f338 1 4634"/>
                <a:gd name="f436" fmla="*/ f339 1 1917"/>
                <a:gd name="f437" fmla="*/ f340 1 4634"/>
                <a:gd name="f438" fmla="*/ f341 1 1917"/>
                <a:gd name="f439" fmla="*/ f342 1 4634"/>
                <a:gd name="f440" fmla="*/ f343 1 1917"/>
                <a:gd name="f441" fmla="*/ f344 1 4634"/>
                <a:gd name="f442" fmla="*/ f345 1 1917"/>
                <a:gd name="f443" fmla="*/ f346 1 4634"/>
                <a:gd name="f444" fmla="*/ f347 1 1917"/>
                <a:gd name="f445" fmla="*/ f348 1 4634"/>
                <a:gd name="f446" fmla="*/ f349 1 1917"/>
                <a:gd name="f447" fmla="*/ f350 1 4634"/>
                <a:gd name="f448" fmla="*/ f351 1 1917"/>
                <a:gd name="f449" fmla="*/ f352 1 4634"/>
                <a:gd name="f450" fmla="*/ f353 1 1917"/>
                <a:gd name="f451" fmla="*/ f354 1 4634"/>
                <a:gd name="f452" fmla="*/ f355 1 1917"/>
                <a:gd name="f453" fmla="*/ f356 1 4634"/>
                <a:gd name="f454" fmla="*/ f357 1 1917"/>
                <a:gd name="f455" fmla="*/ f358 1 4634"/>
                <a:gd name="f456" fmla="*/ f359 1 1917"/>
                <a:gd name="f457" fmla="*/ f360 1 4634"/>
                <a:gd name="f458" fmla="*/ f361 1 1917"/>
                <a:gd name="f459" fmla="*/ f362 1 4634"/>
                <a:gd name="f460" fmla="*/ f363 1 1917"/>
                <a:gd name="f461" fmla="*/ f364 1 4634"/>
                <a:gd name="f462" fmla="*/ f365 1 1917"/>
                <a:gd name="f463" fmla="*/ f366 1 4634"/>
                <a:gd name="f464" fmla="*/ f367 1 1917"/>
                <a:gd name="f465" fmla="*/ f368 1 4634"/>
                <a:gd name="f466" fmla="*/ f369 1 1917"/>
                <a:gd name="f467" fmla="*/ 0 1 f272"/>
                <a:gd name="f468" fmla="*/ f266 1 f272"/>
                <a:gd name="f469" fmla="*/ 0 1 f273"/>
                <a:gd name="f470" fmla="*/ f267 1 f273"/>
                <a:gd name="f471" fmla="*/ f371 1 f272"/>
                <a:gd name="f472" fmla="*/ f372 1 f273"/>
                <a:gd name="f473" fmla="*/ f373 1 f272"/>
                <a:gd name="f474" fmla="*/ f374 1 f273"/>
                <a:gd name="f475" fmla="*/ f375 1 f272"/>
                <a:gd name="f476" fmla="*/ f376 1 f273"/>
                <a:gd name="f477" fmla="*/ f377 1 f272"/>
                <a:gd name="f478" fmla="*/ f378 1 f273"/>
                <a:gd name="f479" fmla="*/ f379 1 f272"/>
                <a:gd name="f480" fmla="*/ f380 1 f273"/>
                <a:gd name="f481" fmla="*/ f381 1 f272"/>
                <a:gd name="f482" fmla="*/ f382 1 f273"/>
                <a:gd name="f483" fmla="*/ f383 1 f272"/>
                <a:gd name="f484" fmla="*/ f384 1 f273"/>
                <a:gd name="f485" fmla="*/ f385 1 f272"/>
                <a:gd name="f486" fmla="*/ f386 1 f273"/>
                <a:gd name="f487" fmla="*/ f387 1 f272"/>
                <a:gd name="f488" fmla="*/ f388 1 f273"/>
                <a:gd name="f489" fmla="*/ f389 1 f272"/>
                <a:gd name="f490" fmla="*/ f390 1 f273"/>
                <a:gd name="f491" fmla="*/ f391 1 f272"/>
                <a:gd name="f492" fmla="*/ f392 1 f273"/>
                <a:gd name="f493" fmla="*/ f393 1 f272"/>
                <a:gd name="f494" fmla="*/ f394 1 f273"/>
                <a:gd name="f495" fmla="*/ f395 1 f272"/>
                <a:gd name="f496" fmla="*/ f396 1 f273"/>
                <a:gd name="f497" fmla="*/ f397 1 f272"/>
                <a:gd name="f498" fmla="*/ f398 1 f273"/>
                <a:gd name="f499" fmla="*/ f399 1 f272"/>
                <a:gd name="f500" fmla="*/ f400 1 f273"/>
                <a:gd name="f501" fmla="*/ f401 1 f272"/>
                <a:gd name="f502" fmla="*/ f402 1 f273"/>
                <a:gd name="f503" fmla="*/ f403 1 f272"/>
                <a:gd name="f504" fmla="*/ f404 1 f273"/>
                <a:gd name="f505" fmla="*/ f405 1 f272"/>
                <a:gd name="f506" fmla="*/ f406 1 f272"/>
                <a:gd name="f507" fmla="*/ f407 1 f273"/>
                <a:gd name="f508" fmla="*/ f408 1 f272"/>
                <a:gd name="f509" fmla="*/ f409 1 f273"/>
                <a:gd name="f510" fmla="*/ f410 1 f272"/>
                <a:gd name="f511" fmla="*/ f411 1 f273"/>
                <a:gd name="f512" fmla="*/ f412 1 f272"/>
                <a:gd name="f513" fmla="*/ f413 1 f273"/>
                <a:gd name="f514" fmla="*/ f414 1 f272"/>
                <a:gd name="f515" fmla="*/ f415 1 f273"/>
                <a:gd name="f516" fmla="*/ f416 1 f272"/>
                <a:gd name="f517" fmla="*/ f417 1 f273"/>
                <a:gd name="f518" fmla="*/ f418 1 f272"/>
                <a:gd name="f519" fmla="*/ f419 1 f273"/>
                <a:gd name="f520" fmla="*/ f420 1 f272"/>
                <a:gd name="f521" fmla="*/ f421 1 f273"/>
                <a:gd name="f522" fmla="*/ f422 1 f272"/>
                <a:gd name="f523" fmla="*/ f423 1 f273"/>
                <a:gd name="f524" fmla="*/ f424 1 f272"/>
                <a:gd name="f525" fmla="*/ f425 1 f273"/>
                <a:gd name="f526" fmla="*/ f426 1 f272"/>
                <a:gd name="f527" fmla="*/ f427 1 f273"/>
                <a:gd name="f528" fmla="*/ f428 1 f272"/>
                <a:gd name="f529" fmla="*/ f429 1 f273"/>
                <a:gd name="f530" fmla="*/ f430 1 f273"/>
                <a:gd name="f531" fmla="*/ f431 1 f272"/>
                <a:gd name="f532" fmla="*/ f432 1 f273"/>
                <a:gd name="f533" fmla="*/ f433 1 f272"/>
                <a:gd name="f534" fmla="*/ f434 1 f273"/>
                <a:gd name="f535" fmla="*/ f435 1 f272"/>
                <a:gd name="f536" fmla="*/ f436 1 f273"/>
                <a:gd name="f537" fmla="*/ f437 1 f272"/>
                <a:gd name="f538" fmla="*/ f438 1 f273"/>
                <a:gd name="f539" fmla="*/ f439 1 f272"/>
                <a:gd name="f540" fmla="*/ f440 1 f273"/>
                <a:gd name="f541" fmla="*/ f441 1 f272"/>
                <a:gd name="f542" fmla="*/ f442 1 f273"/>
                <a:gd name="f543" fmla="*/ f443 1 f272"/>
                <a:gd name="f544" fmla="*/ f444 1 f273"/>
                <a:gd name="f545" fmla="*/ f445 1 f272"/>
                <a:gd name="f546" fmla="*/ f446 1 f273"/>
                <a:gd name="f547" fmla="*/ f447 1 f272"/>
                <a:gd name="f548" fmla="*/ f448 1 f273"/>
                <a:gd name="f549" fmla="*/ f449 1 f272"/>
                <a:gd name="f550" fmla="*/ f450 1 f273"/>
                <a:gd name="f551" fmla="*/ f451 1 f272"/>
                <a:gd name="f552" fmla="*/ f452 1 f273"/>
                <a:gd name="f553" fmla="*/ f453 1 f272"/>
                <a:gd name="f554" fmla="*/ f454 1 f273"/>
                <a:gd name="f555" fmla="*/ f455 1 f272"/>
                <a:gd name="f556" fmla="*/ f456 1 f273"/>
                <a:gd name="f557" fmla="*/ f457 1 f272"/>
                <a:gd name="f558" fmla="*/ f458 1 f273"/>
                <a:gd name="f559" fmla="*/ f459 1 f272"/>
                <a:gd name="f560" fmla="*/ f460 1 f273"/>
                <a:gd name="f561" fmla="*/ f461 1 f272"/>
                <a:gd name="f562" fmla="*/ f462 1 f273"/>
                <a:gd name="f563" fmla="*/ f463 1 f272"/>
                <a:gd name="f564" fmla="*/ f464 1 f273"/>
                <a:gd name="f565" fmla="*/ f465 1 f272"/>
                <a:gd name="f566" fmla="*/ f466 1 f273"/>
                <a:gd name="f567" fmla="*/ f467 f263 1"/>
                <a:gd name="f568" fmla="*/ f468 f263 1"/>
                <a:gd name="f569" fmla="*/ f470 f264 1"/>
                <a:gd name="f570" fmla="*/ f469 f264 1"/>
                <a:gd name="f571" fmla="*/ f471 f263 1"/>
                <a:gd name="f572" fmla="*/ f472 f264 1"/>
                <a:gd name="f573" fmla="*/ f473 f263 1"/>
                <a:gd name="f574" fmla="*/ f474 f264 1"/>
                <a:gd name="f575" fmla="*/ f475 f263 1"/>
                <a:gd name="f576" fmla="*/ f476 f264 1"/>
                <a:gd name="f577" fmla="*/ f477 f263 1"/>
                <a:gd name="f578" fmla="*/ f478 f264 1"/>
                <a:gd name="f579" fmla="*/ f479 f263 1"/>
                <a:gd name="f580" fmla="*/ f480 f264 1"/>
                <a:gd name="f581" fmla="*/ f481 f263 1"/>
                <a:gd name="f582" fmla="*/ f482 f264 1"/>
                <a:gd name="f583" fmla="*/ f483 f263 1"/>
                <a:gd name="f584" fmla="*/ f484 f264 1"/>
                <a:gd name="f585" fmla="*/ f485 f263 1"/>
                <a:gd name="f586" fmla="*/ f486 f264 1"/>
                <a:gd name="f587" fmla="*/ f487 f263 1"/>
                <a:gd name="f588" fmla="*/ f488 f264 1"/>
                <a:gd name="f589" fmla="*/ f489 f263 1"/>
                <a:gd name="f590" fmla="*/ f490 f264 1"/>
                <a:gd name="f591" fmla="*/ f491 f263 1"/>
                <a:gd name="f592" fmla="*/ f492 f264 1"/>
                <a:gd name="f593" fmla="*/ f493 f263 1"/>
                <a:gd name="f594" fmla="*/ f494 f264 1"/>
                <a:gd name="f595" fmla="*/ f495 f263 1"/>
                <a:gd name="f596" fmla="*/ f496 f264 1"/>
                <a:gd name="f597" fmla="*/ f497 f263 1"/>
                <a:gd name="f598" fmla="*/ f498 f264 1"/>
                <a:gd name="f599" fmla="*/ f499 f263 1"/>
                <a:gd name="f600" fmla="*/ f500 f264 1"/>
                <a:gd name="f601" fmla="*/ f501 f263 1"/>
                <a:gd name="f602" fmla="*/ f502 f264 1"/>
                <a:gd name="f603" fmla="*/ f503 f263 1"/>
                <a:gd name="f604" fmla="*/ f504 f264 1"/>
                <a:gd name="f605" fmla="*/ f505 f263 1"/>
                <a:gd name="f606" fmla="*/ f506 f263 1"/>
                <a:gd name="f607" fmla="*/ f507 f264 1"/>
                <a:gd name="f608" fmla="*/ f508 f263 1"/>
                <a:gd name="f609" fmla="*/ f509 f264 1"/>
                <a:gd name="f610" fmla="*/ f510 f263 1"/>
                <a:gd name="f611" fmla="*/ f511 f264 1"/>
                <a:gd name="f612" fmla="*/ f512 f263 1"/>
                <a:gd name="f613" fmla="*/ f513 f264 1"/>
                <a:gd name="f614" fmla="*/ f514 f263 1"/>
                <a:gd name="f615" fmla="*/ f515 f264 1"/>
                <a:gd name="f616" fmla="*/ f516 f263 1"/>
                <a:gd name="f617" fmla="*/ f517 f264 1"/>
                <a:gd name="f618" fmla="*/ f518 f263 1"/>
                <a:gd name="f619" fmla="*/ f519 f264 1"/>
                <a:gd name="f620" fmla="*/ f520 f263 1"/>
                <a:gd name="f621" fmla="*/ f521 f264 1"/>
                <a:gd name="f622" fmla="*/ f522 f263 1"/>
                <a:gd name="f623" fmla="*/ f523 f264 1"/>
                <a:gd name="f624" fmla="*/ f524 f263 1"/>
                <a:gd name="f625" fmla="*/ f525 f264 1"/>
                <a:gd name="f626" fmla="*/ f526 f263 1"/>
                <a:gd name="f627" fmla="*/ f527 f264 1"/>
                <a:gd name="f628" fmla="*/ f528 f263 1"/>
                <a:gd name="f629" fmla="*/ f529 f264 1"/>
                <a:gd name="f630" fmla="*/ f530 f264 1"/>
                <a:gd name="f631" fmla="*/ f531 f263 1"/>
                <a:gd name="f632" fmla="*/ f532 f264 1"/>
                <a:gd name="f633" fmla="*/ f533 f263 1"/>
                <a:gd name="f634" fmla="*/ f534 f264 1"/>
                <a:gd name="f635" fmla="*/ f535 f263 1"/>
                <a:gd name="f636" fmla="*/ f536 f264 1"/>
                <a:gd name="f637" fmla="*/ f537 f263 1"/>
                <a:gd name="f638" fmla="*/ f538 f264 1"/>
                <a:gd name="f639" fmla="*/ f539 f263 1"/>
                <a:gd name="f640" fmla="*/ f540 f264 1"/>
                <a:gd name="f641" fmla="*/ f541 f263 1"/>
                <a:gd name="f642" fmla="*/ f542 f264 1"/>
                <a:gd name="f643" fmla="*/ f543 f263 1"/>
                <a:gd name="f644" fmla="*/ f544 f264 1"/>
                <a:gd name="f645" fmla="*/ f545 f263 1"/>
                <a:gd name="f646" fmla="*/ f546 f264 1"/>
                <a:gd name="f647" fmla="*/ f547 f263 1"/>
                <a:gd name="f648" fmla="*/ f548 f264 1"/>
                <a:gd name="f649" fmla="*/ f549 f263 1"/>
                <a:gd name="f650" fmla="*/ f550 f264 1"/>
                <a:gd name="f651" fmla="*/ f551 f263 1"/>
                <a:gd name="f652" fmla="*/ f552 f264 1"/>
                <a:gd name="f653" fmla="*/ f553 f263 1"/>
                <a:gd name="f654" fmla="*/ f554 f264 1"/>
                <a:gd name="f655" fmla="*/ f555 f263 1"/>
                <a:gd name="f656" fmla="*/ f556 f264 1"/>
                <a:gd name="f657" fmla="*/ f557 f263 1"/>
                <a:gd name="f658" fmla="*/ f558 f264 1"/>
                <a:gd name="f659" fmla="*/ f559 f263 1"/>
                <a:gd name="f660" fmla="*/ f560 f264 1"/>
                <a:gd name="f661" fmla="*/ f561 f263 1"/>
                <a:gd name="f662" fmla="*/ f562 f264 1"/>
                <a:gd name="f663" fmla="*/ f563 f263 1"/>
                <a:gd name="f664" fmla="*/ f564 f264 1"/>
                <a:gd name="f665" fmla="*/ f565 f263 1"/>
                <a:gd name="f666" fmla="*/ f566 f264 1"/>
              </a:gdLst>
              <a:ahLst/>
              <a:cxnLst>
                <a:cxn ang="3cd4">
                  <a:pos x="hc" y="t"/>
                </a:cxn>
                <a:cxn ang="0">
                  <a:pos x="r" y="vc"/>
                </a:cxn>
                <a:cxn ang="cd4">
                  <a:pos x="hc" y="b"/>
                </a:cxn>
                <a:cxn ang="cd2">
                  <a:pos x="l" y="vc"/>
                </a:cxn>
                <a:cxn ang="f370">
                  <a:pos x="f571" y="f572"/>
                </a:cxn>
                <a:cxn ang="f370">
                  <a:pos x="f573" y="f574"/>
                </a:cxn>
                <a:cxn ang="f370">
                  <a:pos x="f575" y="f576"/>
                </a:cxn>
                <a:cxn ang="f370">
                  <a:pos x="f577" y="f578"/>
                </a:cxn>
                <a:cxn ang="f370">
                  <a:pos x="f579" y="f580"/>
                </a:cxn>
                <a:cxn ang="f370">
                  <a:pos x="f581" y="f582"/>
                </a:cxn>
                <a:cxn ang="f370">
                  <a:pos x="f583" y="f584"/>
                </a:cxn>
                <a:cxn ang="f370">
                  <a:pos x="f585" y="f586"/>
                </a:cxn>
                <a:cxn ang="f370">
                  <a:pos x="f587" y="f588"/>
                </a:cxn>
                <a:cxn ang="f370">
                  <a:pos x="f589" y="f590"/>
                </a:cxn>
                <a:cxn ang="f370">
                  <a:pos x="f591" y="f592"/>
                </a:cxn>
                <a:cxn ang="f370">
                  <a:pos x="f593" y="f594"/>
                </a:cxn>
                <a:cxn ang="f370">
                  <a:pos x="f595" y="f596"/>
                </a:cxn>
                <a:cxn ang="f370">
                  <a:pos x="f597" y="f598"/>
                </a:cxn>
                <a:cxn ang="f370">
                  <a:pos x="f599" y="f600"/>
                </a:cxn>
                <a:cxn ang="f370">
                  <a:pos x="f601" y="f602"/>
                </a:cxn>
                <a:cxn ang="f370">
                  <a:pos x="f603" y="f604"/>
                </a:cxn>
                <a:cxn ang="f370">
                  <a:pos x="f605" y="f572"/>
                </a:cxn>
                <a:cxn ang="f370">
                  <a:pos x="f606" y="f607"/>
                </a:cxn>
                <a:cxn ang="f370">
                  <a:pos x="f608" y="f609"/>
                </a:cxn>
                <a:cxn ang="f370">
                  <a:pos x="f610" y="f611"/>
                </a:cxn>
                <a:cxn ang="f370">
                  <a:pos x="f612" y="f613"/>
                </a:cxn>
                <a:cxn ang="f370">
                  <a:pos x="f614" y="f615"/>
                </a:cxn>
                <a:cxn ang="f370">
                  <a:pos x="f616" y="f617"/>
                </a:cxn>
                <a:cxn ang="f370">
                  <a:pos x="f618" y="f619"/>
                </a:cxn>
                <a:cxn ang="f370">
                  <a:pos x="f620" y="f621"/>
                </a:cxn>
                <a:cxn ang="f370">
                  <a:pos x="f622" y="f623"/>
                </a:cxn>
                <a:cxn ang="f370">
                  <a:pos x="f624" y="f625"/>
                </a:cxn>
                <a:cxn ang="f370">
                  <a:pos x="f626" y="f627"/>
                </a:cxn>
                <a:cxn ang="f370">
                  <a:pos x="f628" y="f629"/>
                </a:cxn>
                <a:cxn ang="f370">
                  <a:pos x="f628" y="f630"/>
                </a:cxn>
                <a:cxn ang="f370">
                  <a:pos x="f631" y="f632"/>
                </a:cxn>
                <a:cxn ang="f370">
                  <a:pos x="f633" y="f634"/>
                </a:cxn>
                <a:cxn ang="f370">
                  <a:pos x="f635" y="f636"/>
                </a:cxn>
                <a:cxn ang="f370">
                  <a:pos x="f637" y="f638"/>
                </a:cxn>
                <a:cxn ang="f370">
                  <a:pos x="f639" y="f640"/>
                </a:cxn>
                <a:cxn ang="f370">
                  <a:pos x="f641" y="f642"/>
                </a:cxn>
                <a:cxn ang="f370">
                  <a:pos x="f643" y="f644"/>
                </a:cxn>
                <a:cxn ang="f370">
                  <a:pos x="f645" y="f646"/>
                </a:cxn>
                <a:cxn ang="f370">
                  <a:pos x="f647" y="f648"/>
                </a:cxn>
                <a:cxn ang="f370">
                  <a:pos x="f649" y="f650"/>
                </a:cxn>
                <a:cxn ang="f370">
                  <a:pos x="f651" y="f652"/>
                </a:cxn>
                <a:cxn ang="f370">
                  <a:pos x="f653" y="f654"/>
                </a:cxn>
                <a:cxn ang="f370">
                  <a:pos x="f655" y="f656"/>
                </a:cxn>
                <a:cxn ang="f370">
                  <a:pos x="f657" y="f658"/>
                </a:cxn>
                <a:cxn ang="f370">
                  <a:pos x="f659" y="f660"/>
                </a:cxn>
                <a:cxn ang="f370">
                  <a:pos x="f661" y="f662"/>
                </a:cxn>
                <a:cxn ang="f370">
                  <a:pos x="f663" y="f664"/>
                </a:cxn>
                <a:cxn ang="f370">
                  <a:pos x="f665" y="f666"/>
                </a:cxn>
              </a:cxnLst>
              <a:rect l="f567" t="f570" r="f568" b="f569"/>
              <a:pathLst>
                <a:path w="4634" h="1917">
                  <a:moveTo>
                    <a:pt x="f9" y="f6"/>
                  </a:moveTo>
                  <a:lnTo>
                    <a:pt x="f10" y="f11"/>
                  </a:lnTo>
                  <a:lnTo>
                    <a:pt x="f12" y="f13"/>
                  </a:lnTo>
                  <a:lnTo>
                    <a:pt x="f14" y="f15"/>
                  </a:lnTo>
                  <a:lnTo>
                    <a:pt x="f16" y="f17"/>
                  </a:lnTo>
                  <a:lnTo>
                    <a:pt x="f18" y="f19"/>
                  </a:lnTo>
                  <a:lnTo>
                    <a:pt x="f20" y="f21"/>
                  </a:lnTo>
                  <a:lnTo>
                    <a:pt x="f22" y="f23"/>
                  </a:lnTo>
                  <a:lnTo>
                    <a:pt x="f24" y="f3"/>
                  </a:lnTo>
                  <a:lnTo>
                    <a:pt x="f25" y="f26"/>
                  </a:lnTo>
                  <a:lnTo>
                    <a:pt x="f27" y="f28"/>
                  </a:lnTo>
                  <a:lnTo>
                    <a:pt x="f29" y="f30"/>
                  </a:lnTo>
                  <a:lnTo>
                    <a:pt x="f7" y="f2"/>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4"/>
                  </a:lnTo>
                  <a:lnTo>
                    <a:pt x="f56" y="f57"/>
                  </a:lnTo>
                  <a:lnTo>
                    <a:pt x="f58" y="f59"/>
                  </a:lnTo>
                  <a:lnTo>
                    <a:pt x="f60" y="f61"/>
                  </a:lnTo>
                  <a:lnTo>
                    <a:pt x="f62" y="f63"/>
                  </a:lnTo>
                  <a:lnTo>
                    <a:pt x="f64" y="f65"/>
                  </a:lnTo>
                  <a:lnTo>
                    <a:pt x="f66" y="f67"/>
                  </a:lnTo>
                  <a:lnTo>
                    <a:pt x="f68" y="f69"/>
                  </a:lnTo>
                  <a:lnTo>
                    <a:pt x="f70" y="f8"/>
                  </a:lnTo>
                  <a:lnTo>
                    <a:pt x="f71" y="f8"/>
                  </a:lnTo>
                  <a:lnTo>
                    <a:pt x="f72" y="f73"/>
                  </a:lnTo>
                  <a:lnTo>
                    <a:pt x="f74" y="f67"/>
                  </a:lnTo>
                  <a:lnTo>
                    <a:pt x="f75" y="f76"/>
                  </a:lnTo>
                  <a:lnTo>
                    <a:pt x="f77" y="f78"/>
                  </a:lnTo>
                  <a:lnTo>
                    <a:pt x="f79" y="f80"/>
                  </a:lnTo>
                  <a:lnTo>
                    <a:pt x="f6"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57" y="f104"/>
                  </a:lnTo>
                  <a:lnTo>
                    <a:pt x="f105" y="f13"/>
                  </a:lnTo>
                  <a:lnTo>
                    <a:pt x="f106" y="f77"/>
                  </a:lnTo>
                  <a:lnTo>
                    <a:pt x="f107" y="f13"/>
                  </a:lnTo>
                  <a:lnTo>
                    <a:pt x="f108" y="f104"/>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26"/>
                  </a:lnTo>
                  <a:lnTo>
                    <a:pt x="f140" y="f141"/>
                  </a:lnTo>
                  <a:lnTo>
                    <a:pt x="f142" y="f143"/>
                  </a:lnTo>
                  <a:lnTo>
                    <a:pt x="f144" y="f145"/>
                  </a:lnTo>
                  <a:lnTo>
                    <a:pt x="f146" y="f147"/>
                  </a:lnTo>
                  <a:lnTo>
                    <a:pt x="f148" y="f149"/>
                  </a:lnTo>
                  <a:lnTo>
                    <a:pt x="f150" y="f151"/>
                  </a:lnTo>
                  <a:lnTo>
                    <a:pt x="f152" y="f151"/>
                  </a:lnTo>
                  <a:lnTo>
                    <a:pt x="f153" y="f154"/>
                  </a:lnTo>
                  <a:lnTo>
                    <a:pt x="f155" y="f156"/>
                  </a:lnTo>
                  <a:lnTo>
                    <a:pt x="f157" y="f158"/>
                  </a:lnTo>
                  <a:lnTo>
                    <a:pt x="f159" y="f160"/>
                  </a:lnTo>
                  <a:lnTo>
                    <a:pt x="f161" y="f162"/>
                  </a:lnTo>
                  <a:lnTo>
                    <a:pt x="f163" y="f34"/>
                  </a:lnTo>
                  <a:lnTo>
                    <a:pt x="f164" y="f165"/>
                  </a:lnTo>
                  <a:lnTo>
                    <a:pt x="f166" y="f167"/>
                  </a:lnTo>
                  <a:lnTo>
                    <a:pt x="f166" y="f72"/>
                  </a:lnTo>
                  <a:lnTo>
                    <a:pt x="f166" y="f72"/>
                  </a:lnTo>
                  <a:lnTo>
                    <a:pt x="f166" y="f168"/>
                  </a:lnTo>
                  <a:lnTo>
                    <a:pt x="f166" y="f168"/>
                  </a:lnTo>
                  <a:lnTo>
                    <a:pt x="f166" y="f169"/>
                  </a:lnTo>
                  <a:lnTo>
                    <a:pt x="f170" y="f171"/>
                  </a:lnTo>
                  <a:lnTo>
                    <a:pt x="f172" y="f173"/>
                  </a:lnTo>
                  <a:lnTo>
                    <a:pt x="f174" y="f175"/>
                  </a:lnTo>
                  <a:lnTo>
                    <a:pt x="f176" y="f177"/>
                  </a:lnTo>
                  <a:lnTo>
                    <a:pt x="f178" y="f179"/>
                  </a:lnTo>
                  <a:lnTo>
                    <a:pt x="f161" y="f180"/>
                  </a:lnTo>
                  <a:lnTo>
                    <a:pt x="f181" y="f182"/>
                  </a:lnTo>
                  <a:lnTo>
                    <a:pt x="f183" y="f184"/>
                  </a:lnTo>
                  <a:lnTo>
                    <a:pt x="f185" y="f186"/>
                  </a:lnTo>
                  <a:lnTo>
                    <a:pt x="f187" y="f188"/>
                  </a:lnTo>
                  <a:lnTo>
                    <a:pt x="f189" y="f190"/>
                  </a:lnTo>
                  <a:lnTo>
                    <a:pt x="f150" y="f191"/>
                  </a:lnTo>
                  <a:lnTo>
                    <a:pt x="f192" y="f193"/>
                  </a:lnTo>
                  <a:lnTo>
                    <a:pt x="f194" y="f195"/>
                  </a:lnTo>
                  <a:lnTo>
                    <a:pt x="f196" y="f197"/>
                  </a:lnTo>
                  <a:lnTo>
                    <a:pt x="f198" y="f199"/>
                  </a:lnTo>
                  <a:lnTo>
                    <a:pt x="f200" y="f199"/>
                  </a:lnTo>
                  <a:lnTo>
                    <a:pt x="f201" y="f202"/>
                  </a:lnTo>
                  <a:lnTo>
                    <a:pt x="f203" y="f204"/>
                  </a:lnTo>
                  <a:lnTo>
                    <a:pt x="f205" y="f175"/>
                  </a:lnTo>
                  <a:lnTo>
                    <a:pt x="f206" y="f207"/>
                  </a:lnTo>
                  <a:lnTo>
                    <a:pt x="f208" y="f209"/>
                  </a:lnTo>
                  <a:lnTo>
                    <a:pt x="f210" y="f211"/>
                  </a:lnTo>
                  <a:lnTo>
                    <a:pt x="f212" y="f213"/>
                  </a:lnTo>
                  <a:lnTo>
                    <a:pt x="f214" y="f215"/>
                  </a:lnTo>
                  <a:lnTo>
                    <a:pt x="f216" y="f217"/>
                  </a:lnTo>
                  <a:lnTo>
                    <a:pt x="f218" y="f219"/>
                  </a:lnTo>
                  <a:lnTo>
                    <a:pt x="f208" y="f220"/>
                  </a:lnTo>
                  <a:lnTo>
                    <a:pt x="f221" y="f184"/>
                  </a:lnTo>
                  <a:lnTo>
                    <a:pt x="f222" y="f223"/>
                  </a:lnTo>
                  <a:lnTo>
                    <a:pt x="f224" y="f225"/>
                  </a:lnTo>
                  <a:lnTo>
                    <a:pt x="f226" y="f227"/>
                  </a:lnTo>
                  <a:lnTo>
                    <a:pt x="f228" y="f229"/>
                  </a:lnTo>
                  <a:lnTo>
                    <a:pt x="f230" y="f231"/>
                  </a:lnTo>
                  <a:lnTo>
                    <a:pt x="f232" y="f229"/>
                  </a:lnTo>
                  <a:lnTo>
                    <a:pt x="f233" y="f227"/>
                  </a:lnTo>
                  <a:lnTo>
                    <a:pt x="f234" y="f223"/>
                  </a:lnTo>
                  <a:lnTo>
                    <a:pt x="f235" y="f236"/>
                  </a:lnTo>
                  <a:lnTo>
                    <a:pt x="f237" y="f238"/>
                  </a:lnTo>
                  <a:lnTo>
                    <a:pt x="f239" y="f240"/>
                  </a:lnTo>
                  <a:lnTo>
                    <a:pt x="f241" y="f242"/>
                  </a:lnTo>
                  <a:lnTo>
                    <a:pt x="f243" y="f244"/>
                  </a:lnTo>
                  <a:lnTo>
                    <a:pt x="f245" y="f246"/>
                  </a:lnTo>
                  <a:lnTo>
                    <a:pt x="f247" y="f248"/>
                  </a:lnTo>
                  <a:lnTo>
                    <a:pt x="f249" y="f250"/>
                  </a:lnTo>
                  <a:lnTo>
                    <a:pt x="f251" y="f46"/>
                  </a:lnTo>
                  <a:lnTo>
                    <a:pt x="f252" y="f253"/>
                  </a:lnTo>
                  <a:lnTo>
                    <a:pt x="f254" y="f44"/>
                  </a:lnTo>
                  <a:lnTo>
                    <a:pt x="f255" y="f256"/>
                  </a:lnTo>
                  <a:lnTo>
                    <a:pt x="f257" y="f258"/>
                  </a:lnTo>
                  <a:lnTo>
                    <a:pt x="f259" y="f103"/>
                  </a:lnTo>
                  <a:lnTo>
                    <a:pt x="f260" y="f77"/>
                  </a:lnTo>
                  <a:lnTo>
                    <a:pt x="f261" y="f11"/>
                  </a:lnTo>
                  <a:lnTo>
                    <a:pt x="f9" y="f6"/>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24" name="Freeform 391">
              <a:extLst>
                <a:ext uri="{FF2B5EF4-FFF2-40B4-BE49-F238E27FC236}">
                  <a16:creationId xmlns:a16="http://schemas.microsoft.com/office/drawing/2014/main" id="{39BFA7B4-79D6-2E8C-CD45-FF111F1DF5E0}"/>
                </a:ext>
              </a:extLst>
            </p:cNvPr>
            <p:cNvSpPr/>
            <p:nvPr/>
          </p:nvSpPr>
          <p:spPr>
            <a:xfrm>
              <a:off x="8159511" y="4439988"/>
              <a:ext cx="199384" cy="181160"/>
            </a:xfrm>
            <a:custGeom>
              <a:avLst/>
              <a:gdLst>
                <a:gd name="f0" fmla="val 10800000"/>
                <a:gd name="f1" fmla="val 5400000"/>
                <a:gd name="f2" fmla="val 180"/>
                <a:gd name="f3" fmla="val w"/>
                <a:gd name="f4" fmla="val h"/>
                <a:gd name="f5" fmla="val 0"/>
                <a:gd name="f6" fmla="val 2364"/>
                <a:gd name="f7" fmla="val 2147"/>
                <a:gd name="f8" fmla="val 920"/>
                <a:gd name="f9" fmla="val 914"/>
                <a:gd name="f10" fmla="val 893"/>
                <a:gd name="f11" fmla="val 918"/>
                <a:gd name="f12" fmla="val 870"/>
                <a:gd name="f13" fmla="val 928"/>
                <a:gd name="f14" fmla="val 850"/>
                <a:gd name="f15" fmla="val 943"/>
                <a:gd name="f16" fmla="val 834"/>
                <a:gd name="f17" fmla="val 964"/>
                <a:gd name="f18" fmla="val 823"/>
                <a:gd name="f19" fmla="val 987"/>
                <a:gd name="f20" fmla="val 820"/>
                <a:gd name="f21" fmla="val 1014"/>
                <a:gd name="f22" fmla="val 1040"/>
                <a:gd name="f23" fmla="val 1064"/>
                <a:gd name="f24" fmla="val 1084"/>
                <a:gd name="f25" fmla="val 1100"/>
                <a:gd name="f26" fmla="val 1111"/>
                <a:gd name="f27" fmla="val 1114"/>
                <a:gd name="f28" fmla="val 1443"/>
                <a:gd name="f29" fmla="val 1469"/>
                <a:gd name="f30" fmla="val 1493"/>
                <a:gd name="f31" fmla="val 1514"/>
                <a:gd name="f32" fmla="val 1530"/>
                <a:gd name="f33" fmla="val 1540"/>
                <a:gd name="f34" fmla="val 1542"/>
                <a:gd name="f35" fmla="val 249"/>
                <a:gd name="f36" fmla="val 251"/>
                <a:gd name="f37" fmla="val 569"/>
                <a:gd name="f38" fmla="val 2115"/>
                <a:gd name="f39" fmla="val 124"/>
                <a:gd name="f40" fmla="val 2239"/>
                <a:gd name="f41" fmla="val 2267"/>
                <a:gd name="f42" fmla="val 5"/>
                <a:gd name="f43" fmla="val 2294"/>
                <a:gd name="f44" fmla="val 13"/>
                <a:gd name="f45" fmla="val 2318"/>
                <a:gd name="f46" fmla="val 29"/>
                <a:gd name="f47" fmla="val 2336"/>
                <a:gd name="f48" fmla="val 48"/>
                <a:gd name="f49" fmla="val 2351"/>
                <a:gd name="f50" fmla="val 71"/>
                <a:gd name="f51" fmla="val 2360"/>
                <a:gd name="f52" fmla="val 98"/>
                <a:gd name="f53" fmla="val 126"/>
                <a:gd name="f54" fmla="val 693"/>
                <a:gd name="f55" fmla="val 721"/>
                <a:gd name="f56" fmla="val 748"/>
                <a:gd name="f57" fmla="val 772"/>
                <a:gd name="f58" fmla="val 790"/>
                <a:gd name="f59" fmla="val 805"/>
                <a:gd name="f60" fmla="val 814"/>
                <a:gd name="f61" fmla="val 818"/>
                <a:gd name="f62" fmla="val 2193"/>
                <a:gd name="f63" fmla="val 2023"/>
                <a:gd name="f64" fmla="val 2190"/>
                <a:gd name="f65" fmla="val 2051"/>
                <a:gd name="f66" fmla="val 2180"/>
                <a:gd name="f67" fmla="val 2078"/>
                <a:gd name="f68" fmla="val 2166"/>
                <a:gd name="f69" fmla="val 2100"/>
                <a:gd name="f70" fmla="val 2146"/>
                <a:gd name="f71" fmla="val 2120"/>
                <a:gd name="f72" fmla="val 2122"/>
                <a:gd name="f73" fmla="val 2134"/>
                <a:gd name="f74" fmla="val 2097"/>
                <a:gd name="f75" fmla="val 2144"/>
                <a:gd name="f76" fmla="val 2068"/>
                <a:gd name="f77" fmla="val 295"/>
                <a:gd name="f78" fmla="val 266"/>
                <a:gd name="f79" fmla="val 240"/>
                <a:gd name="f80" fmla="val 216"/>
                <a:gd name="f81" fmla="val 198"/>
                <a:gd name="f82" fmla="val 183"/>
                <a:gd name="f83" fmla="val 174"/>
                <a:gd name="f84" fmla="val 170"/>
                <a:gd name="f85" fmla="val 96"/>
                <a:gd name="f86" fmla="val 69"/>
                <a:gd name="f87" fmla="val 46"/>
                <a:gd name="f88" fmla="val 27"/>
                <a:gd name="f89" fmla="val 3"/>
                <a:gd name="f90" fmla="+- 0 0 -90"/>
                <a:gd name="f91" fmla="*/ f3 1 2364"/>
                <a:gd name="f92" fmla="*/ f4 1 2147"/>
                <a:gd name="f93" fmla="val f5"/>
                <a:gd name="f94" fmla="val f6"/>
                <a:gd name="f95" fmla="val f7"/>
                <a:gd name="f96" fmla="*/ f90 f0 1"/>
                <a:gd name="f97" fmla="+- f95 0 f93"/>
                <a:gd name="f98" fmla="+- f94 0 f93"/>
                <a:gd name="f99" fmla="*/ f96 1 f2"/>
                <a:gd name="f100" fmla="*/ f98 1 2364"/>
                <a:gd name="f101" fmla="*/ f97 1 2147"/>
                <a:gd name="f102" fmla="*/ 893 f98 1"/>
                <a:gd name="f103" fmla="*/ 918 f97 1"/>
                <a:gd name="f104" fmla="*/ 850 f98 1"/>
                <a:gd name="f105" fmla="*/ 943 f97 1"/>
                <a:gd name="f106" fmla="*/ 823 f98 1"/>
                <a:gd name="f107" fmla="*/ 987 f97 1"/>
                <a:gd name="f108" fmla="*/ 1040 f97 1"/>
                <a:gd name="f109" fmla="*/ 1084 f97 1"/>
                <a:gd name="f110" fmla="*/ 1111 f97 1"/>
                <a:gd name="f111" fmla="*/ 1443 f98 1"/>
                <a:gd name="f112" fmla="*/ 1114 f97 1"/>
                <a:gd name="f113" fmla="*/ 1493 f98 1"/>
                <a:gd name="f114" fmla="*/ 1100 f97 1"/>
                <a:gd name="f115" fmla="*/ 1530 f98 1"/>
                <a:gd name="f116" fmla="*/ 1064 f97 1"/>
                <a:gd name="f117" fmla="*/ 1542 f98 1"/>
                <a:gd name="f118" fmla="*/ 1014 f97 1"/>
                <a:gd name="f119" fmla="*/ 964 f97 1"/>
                <a:gd name="f120" fmla="*/ 928 f97 1"/>
                <a:gd name="f121" fmla="*/ 914 f97 1"/>
                <a:gd name="f122" fmla="*/ 249 f98 1"/>
                <a:gd name="f123" fmla="*/ 251 f97 1"/>
                <a:gd name="f124" fmla="*/ 2115 f98 1"/>
                <a:gd name="f125" fmla="*/ 569 f97 1"/>
                <a:gd name="f126" fmla="*/ 2239 f98 1"/>
                <a:gd name="f127" fmla="*/ 0 f97 1"/>
                <a:gd name="f128" fmla="*/ 2294 f98 1"/>
                <a:gd name="f129" fmla="*/ 13 f97 1"/>
                <a:gd name="f130" fmla="*/ 2336 f98 1"/>
                <a:gd name="f131" fmla="*/ 48 f97 1"/>
                <a:gd name="f132" fmla="*/ 2360 f98 1"/>
                <a:gd name="f133" fmla="*/ 98 f97 1"/>
                <a:gd name="f134" fmla="*/ 2364 f98 1"/>
                <a:gd name="f135" fmla="*/ 693 f97 1"/>
                <a:gd name="f136" fmla="*/ 2351 f98 1"/>
                <a:gd name="f137" fmla="*/ 748 f97 1"/>
                <a:gd name="f138" fmla="*/ 2318 f98 1"/>
                <a:gd name="f139" fmla="*/ 790 f97 1"/>
                <a:gd name="f140" fmla="*/ 2267 f98 1"/>
                <a:gd name="f141" fmla="*/ 814 f97 1"/>
                <a:gd name="f142" fmla="*/ 2193 f98 1"/>
                <a:gd name="f143" fmla="*/ 818 f97 1"/>
                <a:gd name="f144" fmla="*/ 2190 f98 1"/>
                <a:gd name="f145" fmla="*/ 2051 f97 1"/>
                <a:gd name="f146" fmla="*/ 2166 f98 1"/>
                <a:gd name="f147" fmla="*/ 2100 f97 1"/>
                <a:gd name="f148" fmla="*/ 2122 f98 1"/>
                <a:gd name="f149" fmla="*/ 2134 f97 1"/>
                <a:gd name="f150" fmla="*/ 2068 f98 1"/>
                <a:gd name="f151" fmla="*/ 2147 f97 1"/>
                <a:gd name="f152" fmla="*/ 266 f98 1"/>
                <a:gd name="f153" fmla="*/ 2144 f97 1"/>
                <a:gd name="f154" fmla="*/ 216 f98 1"/>
                <a:gd name="f155" fmla="*/ 2120 f97 1"/>
                <a:gd name="f156" fmla="*/ 183 f98 1"/>
                <a:gd name="f157" fmla="*/ 2078 f97 1"/>
                <a:gd name="f158" fmla="*/ 170 f98 1"/>
                <a:gd name="f159" fmla="*/ 2023 f97 1"/>
                <a:gd name="f160" fmla="*/ 124 f98 1"/>
                <a:gd name="f161" fmla="*/ 69 f98 1"/>
                <a:gd name="f162" fmla="*/ 805 f97 1"/>
                <a:gd name="f163" fmla="*/ 27 f98 1"/>
                <a:gd name="f164" fmla="*/ 772 f97 1"/>
                <a:gd name="f165" fmla="*/ 3 f98 1"/>
                <a:gd name="f166" fmla="*/ 721 f97 1"/>
                <a:gd name="f167" fmla="*/ 0 f98 1"/>
                <a:gd name="f168" fmla="*/ 126 f97 1"/>
                <a:gd name="f169" fmla="*/ 13 f98 1"/>
                <a:gd name="f170" fmla="*/ 71 f97 1"/>
                <a:gd name="f171" fmla="*/ 46 f98 1"/>
                <a:gd name="f172" fmla="*/ 29 f97 1"/>
                <a:gd name="f173" fmla="*/ 96 f98 1"/>
                <a:gd name="f174" fmla="*/ 5 f97 1"/>
                <a:gd name="f175" fmla="+- f99 0 f1"/>
                <a:gd name="f176" fmla="*/ f102 1 2364"/>
                <a:gd name="f177" fmla="*/ f103 1 2147"/>
                <a:gd name="f178" fmla="*/ f104 1 2364"/>
                <a:gd name="f179" fmla="*/ f105 1 2147"/>
                <a:gd name="f180" fmla="*/ f106 1 2364"/>
                <a:gd name="f181" fmla="*/ f107 1 2147"/>
                <a:gd name="f182" fmla="*/ f108 1 2147"/>
                <a:gd name="f183" fmla="*/ f109 1 2147"/>
                <a:gd name="f184" fmla="*/ f110 1 2147"/>
                <a:gd name="f185" fmla="*/ f111 1 2364"/>
                <a:gd name="f186" fmla="*/ f112 1 2147"/>
                <a:gd name="f187" fmla="*/ f113 1 2364"/>
                <a:gd name="f188" fmla="*/ f114 1 2147"/>
                <a:gd name="f189" fmla="*/ f115 1 2364"/>
                <a:gd name="f190" fmla="*/ f116 1 2147"/>
                <a:gd name="f191" fmla="*/ f117 1 2364"/>
                <a:gd name="f192" fmla="*/ f118 1 2147"/>
                <a:gd name="f193" fmla="*/ f119 1 2147"/>
                <a:gd name="f194" fmla="*/ f120 1 2147"/>
                <a:gd name="f195" fmla="*/ f121 1 2147"/>
                <a:gd name="f196" fmla="*/ f122 1 2364"/>
                <a:gd name="f197" fmla="*/ f123 1 2147"/>
                <a:gd name="f198" fmla="*/ f124 1 2364"/>
                <a:gd name="f199" fmla="*/ f125 1 2147"/>
                <a:gd name="f200" fmla="*/ f126 1 2364"/>
                <a:gd name="f201" fmla="*/ f127 1 2147"/>
                <a:gd name="f202" fmla="*/ f128 1 2364"/>
                <a:gd name="f203" fmla="*/ f129 1 2147"/>
                <a:gd name="f204" fmla="*/ f130 1 2364"/>
                <a:gd name="f205" fmla="*/ f131 1 2147"/>
                <a:gd name="f206" fmla="*/ f132 1 2364"/>
                <a:gd name="f207" fmla="*/ f133 1 2147"/>
                <a:gd name="f208" fmla="*/ f134 1 2364"/>
                <a:gd name="f209" fmla="*/ f135 1 2147"/>
                <a:gd name="f210" fmla="*/ f136 1 2364"/>
                <a:gd name="f211" fmla="*/ f137 1 2147"/>
                <a:gd name="f212" fmla="*/ f138 1 2364"/>
                <a:gd name="f213" fmla="*/ f139 1 2147"/>
                <a:gd name="f214" fmla="*/ f140 1 2364"/>
                <a:gd name="f215" fmla="*/ f141 1 2147"/>
                <a:gd name="f216" fmla="*/ f142 1 2364"/>
                <a:gd name="f217" fmla="*/ f143 1 2147"/>
                <a:gd name="f218" fmla="*/ f144 1 2364"/>
                <a:gd name="f219" fmla="*/ f145 1 2147"/>
                <a:gd name="f220" fmla="*/ f146 1 2364"/>
                <a:gd name="f221" fmla="*/ f147 1 2147"/>
                <a:gd name="f222" fmla="*/ f148 1 2364"/>
                <a:gd name="f223" fmla="*/ f149 1 2147"/>
                <a:gd name="f224" fmla="*/ f150 1 2364"/>
                <a:gd name="f225" fmla="*/ f151 1 2147"/>
                <a:gd name="f226" fmla="*/ f152 1 2364"/>
                <a:gd name="f227" fmla="*/ f153 1 2147"/>
                <a:gd name="f228" fmla="*/ f154 1 2364"/>
                <a:gd name="f229" fmla="*/ f155 1 2147"/>
                <a:gd name="f230" fmla="*/ f156 1 2364"/>
                <a:gd name="f231" fmla="*/ f157 1 2147"/>
                <a:gd name="f232" fmla="*/ f158 1 2364"/>
                <a:gd name="f233" fmla="*/ f159 1 2147"/>
                <a:gd name="f234" fmla="*/ f160 1 2364"/>
                <a:gd name="f235" fmla="*/ f161 1 2364"/>
                <a:gd name="f236" fmla="*/ f162 1 2147"/>
                <a:gd name="f237" fmla="*/ f163 1 2364"/>
                <a:gd name="f238" fmla="*/ f164 1 2147"/>
                <a:gd name="f239" fmla="*/ f165 1 2364"/>
                <a:gd name="f240" fmla="*/ f166 1 2147"/>
                <a:gd name="f241" fmla="*/ f167 1 2364"/>
                <a:gd name="f242" fmla="*/ f168 1 2147"/>
                <a:gd name="f243" fmla="*/ f169 1 2364"/>
                <a:gd name="f244" fmla="*/ f170 1 2147"/>
                <a:gd name="f245" fmla="*/ f171 1 2364"/>
                <a:gd name="f246" fmla="*/ f172 1 2147"/>
                <a:gd name="f247" fmla="*/ f173 1 2364"/>
                <a:gd name="f248" fmla="*/ f174 1 2147"/>
                <a:gd name="f249" fmla="*/ 0 1 f100"/>
                <a:gd name="f250" fmla="*/ f94 1 f100"/>
                <a:gd name="f251" fmla="*/ 0 1 f101"/>
                <a:gd name="f252" fmla="*/ f95 1 f101"/>
                <a:gd name="f253" fmla="*/ f176 1 f100"/>
                <a:gd name="f254" fmla="*/ f177 1 f101"/>
                <a:gd name="f255" fmla="*/ f178 1 f100"/>
                <a:gd name="f256" fmla="*/ f179 1 f101"/>
                <a:gd name="f257" fmla="*/ f180 1 f100"/>
                <a:gd name="f258" fmla="*/ f181 1 f101"/>
                <a:gd name="f259" fmla="*/ f182 1 f101"/>
                <a:gd name="f260" fmla="*/ f183 1 f101"/>
                <a:gd name="f261" fmla="*/ f184 1 f101"/>
                <a:gd name="f262" fmla="*/ f185 1 f100"/>
                <a:gd name="f263" fmla="*/ f186 1 f101"/>
                <a:gd name="f264" fmla="*/ f187 1 f100"/>
                <a:gd name="f265" fmla="*/ f188 1 f101"/>
                <a:gd name="f266" fmla="*/ f189 1 f100"/>
                <a:gd name="f267" fmla="*/ f190 1 f101"/>
                <a:gd name="f268" fmla="*/ f191 1 f100"/>
                <a:gd name="f269" fmla="*/ f192 1 f101"/>
                <a:gd name="f270" fmla="*/ f193 1 f101"/>
                <a:gd name="f271" fmla="*/ f194 1 f101"/>
                <a:gd name="f272" fmla="*/ f195 1 f101"/>
                <a:gd name="f273" fmla="*/ f196 1 f100"/>
                <a:gd name="f274" fmla="*/ f197 1 f101"/>
                <a:gd name="f275" fmla="*/ f198 1 f100"/>
                <a:gd name="f276" fmla="*/ f199 1 f101"/>
                <a:gd name="f277" fmla="*/ f200 1 f100"/>
                <a:gd name="f278" fmla="*/ f201 1 f101"/>
                <a:gd name="f279" fmla="*/ f202 1 f100"/>
                <a:gd name="f280" fmla="*/ f203 1 f101"/>
                <a:gd name="f281" fmla="*/ f204 1 f100"/>
                <a:gd name="f282" fmla="*/ f205 1 f101"/>
                <a:gd name="f283" fmla="*/ f206 1 f100"/>
                <a:gd name="f284" fmla="*/ f207 1 f101"/>
                <a:gd name="f285" fmla="*/ f208 1 f100"/>
                <a:gd name="f286" fmla="*/ f209 1 f101"/>
                <a:gd name="f287" fmla="*/ f210 1 f100"/>
                <a:gd name="f288" fmla="*/ f211 1 f101"/>
                <a:gd name="f289" fmla="*/ f212 1 f100"/>
                <a:gd name="f290" fmla="*/ f213 1 f101"/>
                <a:gd name="f291" fmla="*/ f214 1 f100"/>
                <a:gd name="f292" fmla="*/ f215 1 f101"/>
                <a:gd name="f293" fmla="*/ f216 1 f100"/>
                <a:gd name="f294" fmla="*/ f217 1 f101"/>
                <a:gd name="f295" fmla="*/ f218 1 f100"/>
                <a:gd name="f296" fmla="*/ f219 1 f101"/>
                <a:gd name="f297" fmla="*/ f220 1 f100"/>
                <a:gd name="f298" fmla="*/ f221 1 f101"/>
                <a:gd name="f299" fmla="*/ f222 1 f100"/>
                <a:gd name="f300" fmla="*/ f223 1 f101"/>
                <a:gd name="f301" fmla="*/ f224 1 f100"/>
                <a:gd name="f302" fmla="*/ f225 1 f101"/>
                <a:gd name="f303" fmla="*/ f226 1 f100"/>
                <a:gd name="f304" fmla="*/ f227 1 f101"/>
                <a:gd name="f305" fmla="*/ f228 1 f100"/>
                <a:gd name="f306" fmla="*/ f229 1 f101"/>
                <a:gd name="f307" fmla="*/ f230 1 f100"/>
                <a:gd name="f308" fmla="*/ f231 1 f101"/>
                <a:gd name="f309" fmla="*/ f232 1 f100"/>
                <a:gd name="f310" fmla="*/ f233 1 f101"/>
                <a:gd name="f311" fmla="*/ f234 1 f100"/>
                <a:gd name="f312" fmla="*/ f235 1 f100"/>
                <a:gd name="f313" fmla="*/ f236 1 f101"/>
                <a:gd name="f314" fmla="*/ f237 1 f100"/>
                <a:gd name="f315" fmla="*/ f238 1 f101"/>
                <a:gd name="f316" fmla="*/ f239 1 f100"/>
                <a:gd name="f317" fmla="*/ f240 1 f101"/>
                <a:gd name="f318" fmla="*/ f241 1 f100"/>
                <a:gd name="f319" fmla="*/ f242 1 f101"/>
                <a:gd name="f320" fmla="*/ f243 1 f100"/>
                <a:gd name="f321" fmla="*/ f244 1 f101"/>
                <a:gd name="f322" fmla="*/ f245 1 f100"/>
                <a:gd name="f323" fmla="*/ f246 1 f101"/>
                <a:gd name="f324" fmla="*/ f247 1 f100"/>
                <a:gd name="f325" fmla="*/ f248 1 f101"/>
                <a:gd name="f326" fmla="*/ f249 f91 1"/>
                <a:gd name="f327" fmla="*/ f250 f91 1"/>
                <a:gd name="f328" fmla="*/ f252 f92 1"/>
                <a:gd name="f329" fmla="*/ f251 f92 1"/>
                <a:gd name="f330" fmla="*/ f253 f91 1"/>
                <a:gd name="f331" fmla="*/ f254 f92 1"/>
                <a:gd name="f332" fmla="*/ f255 f91 1"/>
                <a:gd name="f333" fmla="*/ f256 f92 1"/>
                <a:gd name="f334" fmla="*/ f257 f91 1"/>
                <a:gd name="f335" fmla="*/ f258 f92 1"/>
                <a:gd name="f336" fmla="*/ f259 f92 1"/>
                <a:gd name="f337" fmla="*/ f260 f92 1"/>
                <a:gd name="f338" fmla="*/ f261 f92 1"/>
                <a:gd name="f339" fmla="*/ f262 f91 1"/>
                <a:gd name="f340" fmla="*/ f263 f92 1"/>
                <a:gd name="f341" fmla="*/ f264 f91 1"/>
                <a:gd name="f342" fmla="*/ f265 f92 1"/>
                <a:gd name="f343" fmla="*/ f266 f91 1"/>
                <a:gd name="f344" fmla="*/ f267 f92 1"/>
                <a:gd name="f345" fmla="*/ f268 f91 1"/>
                <a:gd name="f346" fmla="*/ f269 f92 1"/>
                <a:gd name="f347" fmla="*/ f270 f92 1"/>
                <a:gd name="f348" fmla="*/ f271 f92 1"/>
                <a:gd name="f349" fmla="*/ f272 f92 1"/>
                <a:gd name="f350" fmla="*/ f273 f91 1"/>
                <a:gd name="f351" fmla="*/ f274 f92 1"/>
                <a:gd name="f352" fmla="*/ f275 f91 1"/>
                <a:gd name="f353" fmla="*/ f276 f92 1"/>
                <a:gd name="f354" fmla="*/ f277 f91 1"/>
                <a:gd name="f355" fmla="*/ f278 f92 1"/>
                <a:gd name="f356" fmla="*/ f279 f91 1"/>
                <a:gd name="f357" fmla="*/ f280 f92 1"/>
                <a:gd name="f358" fmla="*/ f281 f91 1"/>
                <a:gd name="f359" fmla="*/ f282 f92 1"/>
                <a:gd name="f360" fmla="*/ f283 f91 1"/>
                <a:gd name="f361" fmla="*/ f284 f92 1"/>
                <a:gd name="f362" fmla="*/ f285 f91 1"/>
                <a:gd name="f363" fmla="*/ f286 f92 1"/>
                <a:gd name="f364" fmla="*/ f287 f91 1"/>
                <a:gd name="f365" fmla="*/ f288 f92 1"/>
                <a:gd name="f366" fmla="*/ f289 f91 1"/>
                <a:gd name="f367" fmla="*/ f290 f92 1"/>
                <a:gd name="f368" fmla="*/ f291 f91 1"/>
                <a:gd name="f369" fmla="*/ f292 f92 1"/>
                <a:gd name="f370" fmla="*/ f293 f91 1"/>
                <a:gd name="f371" fmla="*/ f294 f92 1"/>
                <a:gd name="f372" fmla="*/ f295 f91 1"/>
                <a:gd name="f373" fmla="*/ f296 f92 1"/>
                <a:gd name="f374" fmla="*/ f297 f91 1"/>
                <a:gd name="f375" fmla="*/ f298 f92 1"/>
                <a:gd name="f376" fmla="*/ f299 f91 1"/>
                <a:gd name="f377" fmla="*/ f300 f92 1"/>
                <a:gd name="f378" fmla="*/ f301 f91 1"/>
                <a:gd name="f379" fmla="*/ f302 f92 1"/>
                <a:gd name="f380" fmla="*/ f303 f91 1"/>
                <a:gd name="f381" fmla="*/ f304 f92 1"/>
                <a:gd name="f382" fmla="*/ f305 f91 1"/>
                <a:gd name="f383" fmla="*/ f306 f92 1"/>
                <a:gd name="f384" fmla="*/ f307 f91 1"/>
                <a:gd name="f385" fmla="*/ f308 f92 1"/>
                <a:gd name="f386" fmla="*/ f309 f91 1"/>
                <a:gd name="f387" fmla="*/ f310 f92 1"/>
                <a:gd name="f388" fmla="*/ f311 f91 1"/>
                <a:gd name="f389" fmla="*/ f312 f91 1"/>
                <a:gd name="f390" fmla="*/ f313 f92 1"/>
                <a:gd name="f391" fmla="*/ f314 f91 1"/>
                <a:gd name="f392" fmla="*/ f315 f92 1"/>
                <a:gd name="f393" fmla="*/ f316 f91 1"/>
                <a:gd name="f394" fmla="*/ f317 f92 1"/>
                <a:gd name="f395" fmla="*/ f318 f91 1"/>
                <a:gd name="f396" fmla="*/ f319 f92 1"/>
                <a:gd name="f397" fmla="*/ f320 f91 1"/>
                <a:gd name="f398" fmla="*/ f321 f92 1"/>
                <a:gd name="f399" fmla="*/ f322 f91 1"/>
                <a:gd name="f400" fmla="*/ f323 f92 1"/>
                <a:gd name="f401" fmla="*/ f324 f91 1"/>
                <a:gd name="f402" fmla="*/ f325 f92 1"/>
              </a:gdLst>
              <a:ahLst/>
              <a:cxnLst>
                <a:cxn ang="3cd4">
                  <a:pos x="hc" y="t"/>
                </a:cxn>
                <a:cxn ang="0">
                  <a:pos x="r" y="vc"/>
                </a:cxn>
                <a:cxn ang="cd4">
                  <a:pos x="hc" y="b"/>
                </a:cxn>
                <a:cxn ang="cd2">
                  <a:pos x="l" y="vc"/>
                </a:cxn>
                <a:cxn ang="f175">
                  <a:pos x="f330" y="f331"/>
                </a:cxn>
                <a:cxn ang="f175">
                  <a:pos x="f332" y="f333"/>
                </a:cxn>
                <a:cxn ang="f175">
                  <a:pos x="f334" y="f335"/>
                </a:cxn>
                <a:cxn ang="f175">
                  <a:pos x="f334" y="f336"/>
                </a:cxn>
                <a:cxn ang="f175">
                  <a:pos x="f332" y="f337"/>
                </a:cxn>
                <a:cxn ang="f175">
                  <a:pos x="f330" y="f338"/>
                </a:cxn>
                <a:cxn ang="f175">
                  <a:pos x="f339" y="f340"/>
                </a:cxn>
                <a:cxn ang="f175">
                  <a:pos x="f341" y="f342"/>
                </a:cxn>
                <a:cxn ang="f175">
                  <a:pos x="f343" y="f344"/>
                </a:cxn>
                <a:cxn ang="f175">
                  <a:pos x="f345" y="f346"/>
                </a:cxn>
                <a:cxn ang="f175">
                  <a:pos x="f343" y="f347"/>
                </a:cxn>
                <a:cxn ang="f175">
                  <a:pos x="f341" y="f348"/>
                </a:cxn>
                <a:cxn ang="f175">
                  <a:pos x="f339" y="f349"/>
                </a:cxn>
                <a:cxn ang="f175">
                  <a:pos x="f350" y="f351"/>
                </a:cxn>
                <a:cxn ang="f175">
                  <a:pos x="f352" y="f353"/>
                </a:cxn>
                <a:cxn ang="f175">
                  <a:pos x="f350" y="f351"/>
                </a:cxn>
                <a:cxn ang="f175">
                  <a:pos x="f354" y="f355"/>
                </a:cxn>
                <a:cxn ang="f175">
                  <a:pos x="f356" y="f357"/>
                </a:cxn>
                <a:cxn ang="f175">
                  <a:pos x="f358" y="f359"/>
                </a:cxn>
                <a:cxn ang="f175">
                  <a:pos x="f360" y="f361"/>
                </a:cxn>
                <a:cxn ang="f175">
                  <a:pos x="f362" y="f363"/>
                </a:cxn>
                <a:cxn ang="f175">
                  <a:pos x="f364" y="f365"/>
                </a:cxn>
                <a:cxn ang="f175">
                  <a:pos x="f366" y="f367"/>
                </a:cxn>
                <a:cxn ang="f175">
                  <a:pos x="f368" y="f369"/>
                </a:cxn>
                <a:cxn ang="f175">
                  <a:pos x="f370" y="f371"/>
                </a:cxn>
                <a:cxn ang="f175">
                  <a:pos x="f372" y="f373"/>
                </a:cxn>
                <a:cxn ang="f175">
                  <a:pos x="f374" y="f375"/>
                </a:cxn>
                <a:cxn ang="f175">
                  <a:pos x="f376" y="f377"/>
                </a:cxn>
                <a:cxn ang="f175">
                  <a:pos x="f378" y="f379"/>
                </a:cxn>
                <a:cxn ang="f175">
                  <a:pos x="f380" y="f381"/>
                </a:cxn>
                <a:cxn ang="f175">
                  <a:pos x="f382" y="f383"/>
                </a:cxn>
                <a:cxn ang="f175">
                  <a:pos x="f384" y="f385"/>
                </a:cxn>
                <a:cxn ang="f175">
                  <a:pos x="f386" y="f387"/>
                </a:cxn>
                <a:cxn ang="f175">
                  <a:pos x="f388" y="f371"/>
                </a:cxn>
                <a:cxn ang="f175">
                  <a:pos x="f389" y="f390"/>
                </a:cxn>
                <a:cxn ang="f175">
                  <a:pos x="f391" y="f392"/>
                </a:cxn>
                <a:cxn ang="f175">
                  <a:pos x="f393" y="f394"/>
                </a:cxn>
                <a:cxn ang="f175">
                  <a:pos x="f395" y="f396"/>
                </a:cxn>
                <a:cxn ang="f175">
                  <a:pos x="f397" y="f398"/>
                </a:cxn>
                <a:cxn ang="f175">
                  <a:pos x="f399" y="f400"/>
                </a:cxn>
                <a:cxn ang="f175">
                  <a:pos x="f401" y="f402"/>
                </a:cxn>
              </a:cxnLst>
              <a:rect l="f326" t="f329" r="f327" b="f328"/>
              <a:pathLst>
                <a:path w="2364" h="2147">
                  <a:moveTo>
                    <a:pt x="f8" y="f9"/>
                  </a:moveTo>
                  <a:lnTo>
                    <a:pt x="f10" y="f11"/>
                  </a:lnTo>
                  <a:lnTo>
                    <a:pt x="f12" y="f13"/>
                  </a:lnTo>
                  <a:lnTo>
                    <a:pt x="f14" y="f15"/>
                  </a:lnTo>
                  <a:lnTo>
                    <a:pt x="f16" y="f17"/>
                  </a:lnTo>
                  <a:lnTo>
                    <a:pt x="f18" y="f19"/>
                  </a:lnTo>
                  <a:lnTo>
                    <a:pt x="f20" y="f21"/>
                  </a:lnTo>
                  <a:lnTo>
                    <a:pt x="f18" y="f22"/>
                  </a:lnTo>
                  <a:lnTo>
                    <a:pt x="f16" y="f23"/>
                  </a:lnTo>
                  <a:lnTo>
                    <a:pt x="f14" y="f24"/>
                  </a:lnTo>
                  <a:lnTo>
                    <a:pt x="f12" y="f25"/>
                  </a:lnTo>
                  <a:lnTo>
                    <a:pt x="f10" y="f26"/>
                  </a:lnTo>
                  <a:lnTo>
                    <a:pt x="f8" y="f27"/>
                  </a:lnTo>
                  <a:lnTo>
                    <a:pt x="f28" y="f27"/>
                  </a:lnTo>
                  <a:lnTo>
                    <a:pt x="f29" y="f26"/>
                  </a:lnTo>
                  <a:lnTo>
                    <a:pt x="f30" y="f25"/>
                  </a:lnTo>
                  <a:lnTo>
                    <a:pt x="f31" y="f24"/>
                  </a:lnTo>
                  <a:lnTo>
                    <a:pt x="f32" y="f23"/>
                  </a:lnTo>
                  <a:lnTo>
                    <a:pt x="f33" y="f22"/>
                  </a:lnTo>
                  <a:lnTo>
                    <a:pt x="f34" y="f21"/>
                  </a:lnTo>
                  <a:lnTo>
                    <a:pt x="f33" y="f19"/>
                  </a:lnTo>
                  <a:lnTo>
                    <a:pt x="f32" y="f17"/>
                  </a:lnTo>
                  <a:lnTo>
                    <a:pt x="f31" y="f15"/>
                  </a:lnTo>
                  <a:lnTo>
                    <a:pt x="f30" y="f13"/>
                  </a:lnTo>
                  <a:lnTo>
                    <a:pt x="f29" y="f11"/>
                  </a:lnTo>
                  <a:lnTo>
                    <a:pt x="f28" y="f9"/>
                  </a:lnTo>
                  <a:lnTo>
                    <a:pt x="f8" y="f9"/>
                  </a:lnTo>
                  <a:close/>
                  <a:moveTo>
                    <a:pt x="f35" y="f36"/>
                  </a:moveTo>
                  <a:lnTo>
                    <a:pt x="f35" y="f37"/>
                  </a:lnTo>
                  <a:lnTo>
                    <a:pt x="f38" y="f37"/>
                  </a:lnTo>
                  <a:lnTo>
                    <a:pt x="f38" y="f36"/>
                  </a:lnTo>
                  <a:lnTo>
                    <a:pt x="f35" y="f36"/>
                  </a:lnTo>
                  <a:close/>
                  <a:moveTo>
                    <a:pt x="f39" y="f5"/>
                  </a:moveTo>
                  <a:lnTo>
                    <a:pt x="f40" y="f5"/>
                  </a:lnTo>
                  <a:lnTo>
                    <a:pt x="f41" y="f42"/>
                  </a:lnTo>
                  <a:lnTo>
                    <a:pt x="f43" y="f44"/>
                  </a:lnTo>
                  <a:lnTo>
                    <a:pt x="f45" y="f46"/>
                  </a:lnTo>
                  <a:lnTo>
                    <a:pt x="f47" y="f48"/>
                  </a:lnTo>
                  <a:lnTo>
                    <a:pt x="f49" y="f50"/>
                  </a:lnTo>
                  <a:lnTo>
                    <a:pt x="f51" y="f52"/>
                  </a:lnTo>
                  <a:lnTo>
                    <a:pt x="f6" y="f53"/>
                  </a:lnTo>
                  <a:lnTo>
                    <a:pt x="f6" y="f54"/>
                  </a:lnTo>
                  <a:lnTo>
                    <a:pt x="f51" y="f55"/>
                  </a:lnTo>
                  <a:lnTo>
                    <a:pt x="f49" y="f56"/>
                  </a:lnTo>
                  <a:lnTo>
                    <a:pt x="f47" y="f57"/>
                  </a:lnTo>
                  <a:lnTo>
                    <a:pt x="f45" y="f58"/>
                  </a:lnTo>
                  <a:lnTo>
                    <a:pt x="f43" y="f59"/>
                  </a:lnTo>
                  <a:lnTo>
                    <a:pt x="f41" y="f60"/>
                  </a:lnTo>
                  <a:lnTo>
                    <a:pt x="f40" y="f61"/>
                  </a:lnTo>
                  <a:lnTo>
                    <a:pt x="f62" y="f61"/>
                  </a:lnTo>
                  <a:lnTo>
                    <a:pt x="f62" y="f63"/>
                  </a:lnTo>
                  <a:lnTo>
                    <a:pt x="f64" y="f65"/>
                  </a:lnTo>
                  <a:lnTo>
                    <a:pt x="f66" y="f67"/>
                  </a:lnTo>
                  <a:lnTo>
                    <a:pt x="f68" y="f69"/>
                  </a:lnTo>
                  <a:lnTo>
                    <a:pt x="f70" y="f71"/>
                  </a:lnTo>
                  <a:lnTo>
                    <a:pt x="f72" y="f73"/>
                  </a:lnTo>
                  <a:lnTo>
                    <a:pt x="f74" y="f75"/>
                  </a:lnTo>
                  <a:lnTo>
                    <a:pt x="f76" y="f7"/>
                  </a:lnTo>
                  <a:lnTo>
                    <a:pt x="f77" y="f7"/>
                  </a:lnTo>
                  <a:lnTo>
                    <a:pt x="f78" y="f75"/>
                  </a:lnTo>
                  <a:lnTo>
                    <a:pt x="f79" y="f73"/>
                  </a:lnTo>
                  <a:lnTo>
                    <a:pt x="f80" y="f71"/>
                  </a:lnTo>
                  <a:lnTo>
                    <a:pt x="f81" y="f69"/>
                  </a:lnTo>
                  <a:lnTo>
                    <a:pt x="f82" y="f67"/>
                  </a:lnTo>
                  <a:lnTo>
                    <a:pt x="f83" y="f65"/>
                  </a:lnTo>
                  <a:lnTo>
                    <a:pt x="f84" y="f63"/>
                  </a:lnTo>
                  <a:lnTo>
                    <a:pt x="f84" y="f61"/>
                  </a:lnTo>
                  <a:lnTo>
                    <a:pt x="f39" y="f61"/>
                  </a:lnTo>
                  <a:lnTo>
                    <a:pt x="f85" y="f60"/>
                  </a:lnTo>
                  <a:lnTo>
                    <a:pt x="f86" y="f59"/>
                  </a:lnTo>
                  <a:lnTo>
                    <a:pt x="f87" y="f58"/>
                  </a:lnTo>
                  <a:lnTo>
                    <a:pt x="f88" y="f57"/>
                  </a:lnTo>
                  <a:lnTo>
                    <a:pt x="f44" y="f56"/>
                  </a:lnTo>
                  <a:lnTo>
                    <a:pt x="f89" y="f55"/>
                  </a:lnTo>
                  <a:lnTo>
                    <a:pt x="f5" y="f54"/>
                  </a:lnTo>
                  <a:lnTo>
                    <a:pt x="f5" y="f53"/>
                  </a:lnTo>
                  <a:lnTo>
                    <a:pt x="f89" y="f52"/>
                  </a:lnTo>
                  <a:lnTo>
                    <a:pt x="f44" y="f50"/>
                  </a:lnTo>
                  <a:lnTo>
                    <a:pt x="f88" y="f48"/>
                  </a:lnTo>
                  <a:lnTo>
                    <a:pt x="f87" y="f46"/>
                  </a:lnTo>
                  <a:lnTo>
                    <a:pt x="f86" y="f44"/>
                  </a:lnTo>
                  <a:lnTo>
                    <a:pt x="f85" y="f42"/>
                  </a:lnTo>
                  <a:lnTo>
                    <a:pt x="f39"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grpSp>
        <p:nvGrpSpPr>
          <p:cNvPr id="25" name="Group 400">
            <a:extLst>
              <a:ext uri="{FF2B5EF4-FFF2-40B4-BE49-F238E27FC236}">
                <a16:creationId xmlns:a16="http://schemas.microsoft.com/office/drawing/2014/main" id="{0A61FC06-3B8E-0E72-51CC-79E0E471BA7B}"/>
              </a:ext>
            </a:extLst>
          </p:cNvPr>
          <p:cNvGrpSpPr/>
          <p:nvPr/>
        </p:nvGrpSpPr>
        <p:grpSpPr>
          <a:xfrm>
            <a:off x="5907124" y="4709928"/>
            <a:ext cx="392972" cy="412348"/>
            <a:chOff x="5907124" y="4595628"/>
            <a:chExt cx="392972" cy="412348"/>
          </a:xfrm>
        </p:grpSpPr>
        <p:sp>
          <p:nvSpPr>
            <p:cNvPr id="26" name="Freeform 402">
              <a:extLst>
                <a:ext uri="{FF2B5EF4-FFF2-40B4-BE49-F238E27FC236}">
                  <a16:creationId xmlns:a16="http://schemas.microsoft.com/office/drawing/2014/main" id="{FA68DF53-23E4-D4F5-41BB-1DDBCAD3D4DB}"/>
                </a:ext>
              </a:extLst>
            </p:cNvPr>
            <p:cNvSpPr/>
            <p:nvPr/>
          </p:nvSpPr>
          <p:spPr>
            <a:xfrm>
              <a:off x="5907124" y="4595628"/>
              <a:ext cx="383197" cy="383353"/>
            </a:xfrm>
            <a:custGeom>
              <a:avLst/>
              <a:gdLst>
                <a:gd name="f0" fmla="val 10800000"/>
                <a:gd name="f1" fmla="val 5400000"/>
                <a:gd name="f2" fmla="val 180"/>
                <a:gd name="f3" fmla="val w"/>
                <a:gd name="f4" fmla="val h"/>
                <a:gd name="f5" fmla="val 0"/>
                <a:gd name="f6" fmla="val 4943"/>
                <a:gd name="f7" fmla="val 4944"/>
                <a:gd name="f8" fmla="val 2471"/>
                <a:gd name="f9" fmla="val 2630"/>
                <a:gd name="f10" fmla="val 5"/>
                <a:gd name="f11" fmla="val 2785"/>
                <a:gd name="f12" fmla="val 19"/>
                <a:gd name="f13" fmla="val 2938"/>
                <a:gd name="f14" fmla="val 44"/>
                <a:gd name="f15" fmla="val 3086"/>
                <a:gd name="f16" fmla="val 77"/>
                <a:gd name="f17" fmla="val 3231"/>
                <a:gd name="f18" fmla="val 119"/>
                <a:gd name="f19" fmla="val 3372"/>
                <a:gd name="f20" fmla="val 169"/>
                <a:gd name="f21" fmla="val 3509"/>
                <a:gd name="f22" fmla="val 227"/>
                <a:gd name="f23" fmla="val 3639"/>
                <a:gd name="f24" fmla="val 293"/>
                <a:gd name="f25" fmla="val 3766"/>
                <a:gd name="f26" fmla="val 367"/>
                <a:gd name="f27" fmla="val 3889"/>
                <a:gd name="f28" fmla="val 448"/>
                <a:gd name="f29" fmla="val 4005"/>
                <a:gd name="f30" fmla="val 535"/>
                <a:gd name="f31" fmla="val 4116"/>
                <a:gd name="f32" fmla="val 628"/>
                <a:gd name="f33" fmla="val 4221"/>
                <a:gd name="f34" fmla="val 728"/>
                <a:gd name="f35" fmla="val 4321"/>
                <a:gd name="f36" fmla="val 835"/>
                <a:gd name="f37" fmla="val 4413"/>
                <a:gd name="f38" fmla="val 946"/>
                <a:gd name="f39" fmla="val 4500"/>
                <a:gd name="f40" fmla="val 1062"/>
                <a:gd name="f41" fmla="val 4579"/>
                <a:gd name="f42" fmla="val 1183"/>
                <a:gd name="f43" fmla="val 4651"/>
                <a:gd name="f44" fmla="val 1309"/>
                <a:gd name="f45" fmla="val 4715"/>
                <a:gd name="f46" fmla="val 1439"/>
                <a:gd name="f47" fmla="val 4773"/>
                <a:gd name="f48" fmla="val 1573"/>
                <a:gd name="f49" fmla="val 4822"/>
                <a:gd name="f50" fmla="val 1710"/>
                <a:gd name="f51" fmla="val 4864"/>
                <a:gd name="f52" fmla="val 1850"/>
                <a:gd name="f53" fmla="val 4896"/>
                <a:gd name="f54" fmla="val 1993"/>
                <a:gd name="f55" fmla="val 4922"/>
                <a:gd name="f56" fmla="val 2140"/>
                <a:gd name="f57" fmla="val 4936"/>
                <a:gd name="f58" fmla="val 2288"/>
                <a:gd name="f59" fmla="val 2438"/>
                <a:gd name="f60" fmla="val 4939"/>
                <a:gd name="f61" fmla="val 2590"/>
                <a:gd name="f62" fmla="val 4928"/>
                <a:gd name="f63" fmla="val 2743"/>
                <a:gd name="f64" fmla="val 4906"/>
                <a:gd name="f65" fmla="val 2896"/>
                <a:gd name="f66" fmla="val 4873"/>
                <a:gd name="f67" fmla="val 3051"/>
                <a:gd name="f68" fmla="val 4830"/>
                <a:gd name="f69" fmla="val 3205"/>
                <a:gd name="f70" fmla="val 4820"/>
                <a:gd name="f71" fmla="val 3225"/>
                <a:gd name="f72" fmla="val 4804"/>
                <a:gd name="f73" fmla="val 3238"/>
                <a:gd name="f74" fmla="val 4786"/>
                <a:gd name="f75" fmla="val 3247"/>
                <a:gd name="f76" fmla="val 4765"/>
                <a:gd name="f77" fmla="val 3249"/>
                <a:gd name="f78" fmla="val 4744"/>
                <a:gd name="f79" fmla="val 3244"/>
                <a:gd name="f80" fmla="val 4714"/>
                <a:gd name="f81" fmla="val 4682"/>
                <a:gd name="f82" fmla="val 3221"/>
                <a:gd name="f83" fmla="val 4264"/>
                <a:gd name="f84" fmla="val 3110"/>
                <a:gd name="f85" fmla="val 4247"/>
                <a:gd name="f86" fmla="val 3101"/>
                <a:gd name="f87" fmla="val 4230"/>
                <a:gd name="f88" fmla="val 3088"/>
                <a:gd name="f89" fmla="val 4222"/>
                <a:gd name="f90" fmla="val 3070"/>
                <a:gd name="f91" fmla="val 4218"/>
                <a:gd name="f92" fmla="val 3030"/>
                <a:gd name="f93" fmla="val 4258"/>
                <a:gd name="f94" fmla="val 2898"/>
                <a:gd name="f95" fmla="val 4285"/>
                <a:gd name="f96" fmla="val 2765"/>
                <a:gd name="f97" fmla="val 4301"/>
                <a:gd name="f98" fmla="val 2635"/>
                <a:gd name="f99" fmla="val 4309"/>
                <a:gd name="f100" fmla="val 2504"/>
                <a:gd name="f101" fmla="val 4308"/>
                <a:gd name="f102" fmla="val 2375"/>
                <a:gd name="f103" fmla="val 4297"/>
                <a:gd name="f104" fmla="val 2248"/>
                <a:gd name="f105" fmla="val 4276"/>
                <a:gd name="f106" fmla="val 2124"/>
                <a:gd name="f107" fmla="val 4248"/>
                <a:gd name="f108" fmla="val 2002"/>
                <a:gd name="f109" fmla="val 4211"/>
                <a:gd name="f110" fmla="val 1881"/>
                <a:gd name="f111" fmla="val 4168"/>
                <a:gd name="f112" fmla="val 1765"/>
                <a:gd name="f113" fmla="val 4114"/>
                <a:gd name="f114" fmla="val 1652"/>
                <a:gd name="f115" fmla="val 4055"/>
                <a:gd name="f116" fmla="val 1542"/>
                <a:gd name="f117" fmla="val 3989"/>
                <a:gd name="f118" fmla="val 1437"/>
                <a:gd name="f119" fmla="val 3916"/>
                <a:gd name="f120" fmla="val 1338"/>
                <a:gd name="f121" fmla="val 3836"/>
                <a:gd name="f122" fmla="val 1242"/>
                <a:gd name="f123" fmla="val 3750"/>
                <a:gd name="f124" fmla="val 1152"/>
                <a:gd name="f125" fmla="val 3657"/>
                <a:gd name="f126" fmla="val 1068"/>
                <a:gd name="f127" fmla="val 3560"/>
                <a:gd name="f128" fmla="val 991"/>
                <a:gd name="f129" fmla="val 3457"/>
                <a:gd name="f130" fmla="val 920"/>
                <a:gd name="f131" fmla="val 3349"/>
                <a:gd name="f132" fmla="val 856"/>
                <a:gd name="f133" fmla="val 3235"/>
                <a:gd name="f134" fmla="val 799"/>
                <a:gd name="f135" fmla="val 3117"/>
                <a:gd name="f136" fmla="val 749"/>
                <a:gd name="f137" fmla="val 2996"/>
                <a:gd name="f138" fmla="val 709"/>
                <a:gd name="f139" fmla="val 2870"/>
                <a:gd name="f140" fmla="val 677"/>
                <a:gd name="f141" fmla="val 2740"/>
                <a:gd name="f142" fmla="val 653"/>
                <a:gd name="f143" fmla="val 2608"/>
                <a:gd name="f144" fmla="val 638"/>
                <a:gd name="f145" fmla="val 633"/>
                <a:gd name="f146" fmla="val 2334"/>
                <a:gd name="f147" fmla="val 2200"/>
                <a:gd name="f148" fmla="val 2069"/>
                <a:gd name="f149" fmla="val 678"/>
                <a:gd name="f150" fmla="val 1942"/>
                <a:gd name="f151" fmla="val 711"/>
                <a:gd name="f152" fmla="val 1818"/>
                <a:gd name="f153" fmla="val 754"/>
                <a:gd name="f154" fmla="val 1697"/>
                <a:gd name="f155" fmla="val 804"/>
                <a:gd name="f156" fmla="val 1583"/>
                <a:gd name="f157" fmla="val 864"/>
                <a:gd name="f158" fmla="val 1472"/>
                <a:gd name="f159" fmla="val 930"/>
                <a:gd name="f160" fmla="val 1367"/>
                <a:gd name="f161" fmla="val 1004"/>
                <a:gd name="f162" fmla="val 1267"/>
                <a:gd name="f163" fmla="val 1085"/>
                <a:gd name="f164" fmla="val 1174"/>
                <a:gd name="f165" fmla="val 1172"/>
                <a:gd name="f166" fmla="val 1365"/>
                <a:gd name="f167" fmla="val 1471"/>
                <a:gd name="f168" fmla="val 1581"/>
                <a:gd name="f169" fmla="val 806"/>
                <a:gd name="f170" fmla="val 755"/>
                <a:gd name="f171" fmla="val 1816"/>
                <a:gd name="f172" fmla="val 713"/>
                <a:gd name="f173" fmla="val 1940"/>
                <a:gd name="f174" fmla="val 679"/>
                <a:gd name="f175" fmla="val 2068"/>
                <a:gd name="f176" fmla="val 655"/>
                <a:gd name="f177" fmla="val 640"/>
                <a:gd name="f178" fmla="val 2333"/>
                <a:gd name="f179" fmla="val 634"/>
                <a:gd name="f180" fmla="val 2470"/>
                <a:gd name="f181" fmla="val 639"/>
                <a:gd name="f182" fmla="val 2604"/>
                <a:gd name="f183" fmla="val 2735"/>
                <a:gd name="f184" fmla="val 676"/>
                <a:gd name="f185" fmla="val 2862"/>
                <a:gd name="f186" fmla="val 708"/>
                <a:gd name="f187" fmla="val 2986"/>
                <a:gd name="f188" fmla="val 748"/>
                <a:gd name="f189" fmla="val 3107"/>
                <a:gd name="f190" fmla="val 796"/>
                <a:gd name="f191" fmla="val 3223"/>
                <a:gd name="f192" fmla="val 851"/>
                <a:gd name="f193" fmla="val 3336"/>
                <a:gd name="f194" fmla="val 914"/>
                <a:gd name="f195" fmla="val 3444"/>
                <a:gd name="f196" fmla="val 983"/>
                <a:gd name="f197" fmla="val 3545"/>
                <a:gd name="f198" fmla="val 1059"/>
                <a:gd name="f199" fmla="val 3644"/>
                <a:gd name="f200" fmla="val 1141"/>
                <a:gd name="f201" fmla="val 3735"/>
                <a:gd name="f202" fmla="val 1230"/>
                <a:gd name="f203" fmla="val 3823"/>
                <a:gd name="f204" fmla="val 1323"/>
                <a:gd name="f205" fmla="val 3901"/>
                <a:gd name="f206" fmla="val 1422"/>
                <a:gd name="f207" fmla="val 3976"/>
                <a:gd name="f208" fmla="val 1525"/>
                <a:gd name="f209" fmla="val 4043"/>
                <a:gd name="f210" fmla="val 1633"/>
                <a:gd name="f211" fmla="val 4103"/>
                <a:gd name="f212" fmla="val 1744"/>
                <a:gd name="f213" fmla="val 4156"/>
                <a:gd name="f214" fmla="val 1860"/>
                <a:gd name="f215" fmla="val 4203"/>
                <a:gd name="f216" fmla="val 1978"/>
                <a:gd name="f217" fmla="val 4240"/>
                <a:gd name="f218" fmla="val 2100"/>
                <a:gd name="f219" fmla="val 4271"/>
                <a:gd name="f220" fmla="val 2224"/>
                <a:gd name="f221" fmla="val 4291"/>
                <a:gd name="f222" fmla="val 2351"/>
                <a:gd name="f223" fmla="val 4304"/>
                <a:gd name="f224" fmla="val 2480"/>
                <a:gd name="f225" fmla="val 2609"/>
                <a:gd name="f226" fmla="val 4303"/>
                <a:gd name="f227" fmla="val 2741"/>
                <a:gd name="f228" fmla="val 4288"/>
                <a:gd name="f229" fmla="val 2766"/>
                <a:gd name="f230" fmla="val 4298"/>
                <a:gd name="f231" fmla="val 2803"/>
                <a:gd name="f232" fmla="val 4312"/>
                <a:gd name="f233" fmla="val 2812"/>
                <a:gd name="f234" fmla="val 4333"/>
                <a:gd name="f235" fmla="val 2945"/>
                <a:gd name="f236" fmla="val 4828"/>
                <a:gd name="f237" fmla="val 2946"/>
                <a:gd name="f238" fmla="val 4849"/>
                <a:gd name="f239" fmla="val 2941"/>
                <a:gd name="f240" fmla="val 4868"/>
                <a:gd name="f241" fmla="val 2930"/>
                <a:gd name="f242" fmla="val 4886"/>
                <a:gd name="f243" fmla="val 2914"/>
                <a:gd name="f244" fmla="val 4899"/>
                <a:gd name="f245" fmla="val 2895"/>
                <a:gd name="f246" fmla="val 4907"/>
                <a:gd name="f247" fmla="val 2748"/>
                <a:gd name="f248" fmla="val 2603"/>
                <a:gd name="f249" fmla="val 2458"/>
                <a:gd name="f250" fmla="val 2314"/>
                <a:gd name="f251" fmla="val 2171"/>
                <a:gd name="f252" fmla="val 4925"/>
                <a:gd name="f253" fmla="val 2031"/>
                <a:gd name="f254" fmla="val 4904"/>
                <a:gd name="f255" fmla="val 1892"/>
                <a:gd name="f256" fmla="val 1757"/>
                <a:gd name="f257" fmla="val 4836"/>
                <a:gd name="f258" fmla="val 1623"/>
                <a:gd name="f259" fmla="val 4791"/>
                <a:gd name="f260" fmla="val 1494"/>
                <a:gd name="f261" fmla="val 4739"/>
                <a:gd name="f262" fmla="val 4680"/>
                <a:gd name="f263" fmla="val 1243"/>
                <a:gd name="f264" fmla="val 4614"/>
                <a:gd name="f265" fmla="val 1124"/>
                <a:gd name="f266" fmla="val 4540"/>
                <a:gd name="f267" fmla="val 1009"/>
                <a:gd name="f268" fmla="val 4461"/>
                <a:gd name="f269" fmla="val 898"/>
                <a:gd name="f270" fmla="val 4375"/>
                <a:gd name="f271" fmla="val 793"/>
                <a:gd name="f272" fmla="val 4283"/>
                <a:gd name="f273" fmla="val 693"/>
                <a:gd name="f274" fmla="val 4185"/>
                <a:gd name="f275" fmla="val 598"/>
                <a:gd name="f276" fmla="val 4080"/>
                <a:gd name="f277" fmla="val 510"/>
                <a:gd name="f278" fmla="val 3972"/>
                <a:gd name="f279" fmla="val 426"/>
                <a:gd name="f280" fmla="val 3858"/>
                <a:gd name="f281" fmla="val 350"/>
                <a:gd name="f282" fmla="val 3739"/>
                <a:gd name="f283" fmla="val 279"/>
                <a:gd name="f284" fmla="val 3615"/>
                <a:gd name="f285" fmla="val 216"/>
                <a:gd name="f286" fmla="val 3486"/>
                <a:gd name="f287" fmla="val 162"/>
                <a:gd name="f288" fmla="val 3352"/>
                <a:gd name="f289" fmla="val 113"/>
                <a:gd name="f290" fmla="val 3215"/>
                <a:gd name="f291" fmla="val 75"/>
                <a:gd name="f292" fmla="val 3073"/>
                <a:gd name="f293" fmla="val 42"/>
                <a:gd name="f294" fmla="val 2927"/>
                <a:gd name="f295" fmla="val 20"/>
                <a:gd name="f296" fmla="val 2778"/>
                <a:gd name="f297" fmla="val 2627"/>
                <a:gd name="f298" fmla="val 2161"/>
                <a:gd name="f299" fmla="val 2011"/>
                <a:gd name="f300" fmla="val 76"/>
                <a:gd name="f301" fmla="val 1863"/>
                <a:gd name="f302" fmla="val 118"/>
                <a:gd name="f303" fmla="val 1719"/>
                <a:gd name="f304" fmla="val 168"/>
                <a:gd name="f305" fmla="val 1579"/>
                <a:gd name="f306" fmla="val 226"/>
                <a:gd name="f307" fmla="val 1442"/>
                <a:gd name="f308" fmla="val 290"/>
                <a:gd name="f309" fmla="val 1310"/>
                <a:gd name="f310" fmla="val 365"/>
                <a:gd name="f311" fmla="val 444"/>
                <a:gd name="f312" fmla="val 1060"/>
                <a:gd name="f313" fmla="val 531"/>
                <a:gd name="f314" fmla="val 943"/>
                <a:gd name="f315" fmla="val 626"/>
                <a:gd name="f316" fmla="val 830"/>
                <a:gd name="f317" fmla="val 726"/>
                <a:gd name="f318" fmla="val 725"/>
                <a:gd name="f319" fmla="val 832"/>
                <a:gd name="f320" fmla="val 624"/>
                <a:gd name="f321" fmla="val 530"/>
                <a:gd name="f322" fmla="val 1061"/>
                <a:gd name="f323" fmla="val 443"/>
                <a:gd name="f324" fmla="val 363"/>
                <a:gd name="f325" fmla="val 1443"/>
                <a:gd name="f326" fmla="val 224"/>
                <a:gd name="f327" fmla="val 1580"/>
                <a:gd name="f328" fmla="val 166"/>
                <a:gd name="f329" fmla="val 1720"/>
                <a:gd name="f330" fmla="val 2316"/>
                <a:gd name="f331" fmla="+- 0 0 -90"/>
                <a:gd name="f332" fmla="*/ f3 1 4943"/>
                <a:gd name="f333" fmla="*/ f4 1 4944"/>
                <a:gd name="f334" fmla="val f5"/>
                <a:gd name="f335" fmla="val f6"/>
                <a:gd name="f336" fmla="val f7"/>
                <a:gd name="f337" fmla="*/ f331 f0 1"/>
                <a:gd name="f338" fmla="+- f336 0 f334"/>
                <a:gd name="f339" fmla="+- f335 0 f334"/>
                <a:gd name="f340" fmla="*/ f337 1 f2"/>
                <a:gd name="f341" fmla="*/ f339 1 4943"/>
                <a:gd name="f342" fmla="*/ f338 1 4944"/>
                <a:gd name="f343" fmla="*/ 2785 f339 1"/>
                <a:gd name="f344" fmla="*/ 19 f338 1"/>
                <a:gd name="f345" fmla="*/ 3231 f339 1"/>
                <a:gd name="f346" fmla="*/ 119 f338 1"/>
                <a:gd name="f347" fmla="*/ 3639 f339 1"/>
                <a:gd name="f348" fmla="*/ 293 f338 1"/>
                <a:gd name="f349" fmla="*/ 4005 f339 1"/>
                <a:gd name="f350" fmla="*/ 535 f338 1"/>
                <a:gd name="f351" fmla="*/ 4321 f339 1"/>
                <a:gd name="f352" fmla="*/ 835 f338 1"/>
                <a:gd name="f353" fmla="*/ 4579 f339 1"/>
                <a:gd name="f354" fmla="*/ 1183 f338 1"/>
                <a:gd name="f355" fmla="*/ 4773 f339 1"/>
                <a:gd name="f356" fmla="*/ 1573 f338 1"/>
                <a:gd name="f357" fmla="*/ 4896 f339 1"/>
                <a:gd name="f358" fmla="*/ 1993 f338 1"/>
                <a:gd name="f359" fmla="*/ 4943 f339 1"/>
                <a:gd name="f360" fmla="*/ 2438 f338 1"/>
                <a:gd name="f361" fmla="*/ 4906 f339 1"/>
                <a:gd name="f362" fmla="*/ 2896 f338 1"/>
                <a:gd name="f363" fmla="*/ 4820 f339 1"/>
                <a:gd name="f364" fmla="*/ 3225 f338 1"/>
                <a:gd name="f365" fmla="*/ 4765 f339 1"/>
                <a:gd name="f366" fmla="*/ 3249 f338 1"/>
                <a:gd name="f367" fmla="*/ 4682 f339 1"/>
                <a:gd name="f368" fmla="*/ 3221 f338 1"/>
                <a:gd name="f369" fmla="*/ 4230 f339 1"/>
                <a:gd name="f370" fmla="*/ 3088 f338 1"/>
                <a:gd name="f371" fmla="*/ 4221 f339 1"/>
                <a:gd name="f372" fmla="*/ 3030 f338 1"/>
                <a:gd name="f373" fmla="*/ 4301 f339 1"/>
                <a:gd name="f374" fmla="*/ 2635 f338 1"/>
                <a:gd name="f375" fmla="*/ 4297 f339 1"/>
                <a:gd name="f376" fmla="*/ 2248 f338 1"/>
                <a:gd name="f377" fmla="*/ 4211 f339 1"/>
                <a:gd name="f378" fmla="*/ 1881 f338 1"/>
                <a:gd name="f379" fmla="*/ 4055 f339 1"/>
                <a:gd name="f380" fmla="*/ 1542 f338 1"/>
                <a:gd name="f381" fmla="*/ 3836 f339 1"/>
                <a:gd name="f382" fmla="*/ 1242 f338 1"/>
                <a:gd name="f383" fmla="*/ 3560 f339 1"/>
                <a:gd name="f384" fmla="*/ 991 f338 1"/>
                <a:gd name="f385" fmla="*/ 3235 f339 1"/>
                <a:gd name="f386" fmla="*/ 799 f338 1"/>
                <a:gd name="f387" fmla="*/ 2870 f339 1"/>
                <a:gd name="f388" fmla="*/ 677 f338 1"/>
                <a:gd name="f389" fmla="*/ 2471 f339 1"/>
                <a:gd name="f390" fmla="*/ 633 f338 1"/>
                <a:gd name="f391" fmla="*/ 2069 f339 1"/>
                <a:gd name="f392" fmla="*/ 678 f338 1"/>
                <a:gd name="f393" fmla="*/ 1697 f339 1"/>
                <a:gd name="f394" fmla="*/ 804 f338 1"/>
                <a:gd name="f395" fmla="*/ 1367 f339 1"/>
                <a:gd name="f396" fmla="*/ 1004 f338 1"/>
                <a:gd name="f397" fmla="*/ 1085 f339 1"/>
                <a:gd name="f398" fmla="*/ 1267 f338 1"/>
                <a:gd name="f399" fmla="*/ 864 f339 1"/>
                <a:gd name="f400" fmla="*/ 1581 f338 1"/>
                <a:gd name="f401" fmla="*/ 713 f339 1"/>
                <a:gd name="f402" fmla="*/ 1940 f338 1"/>
                <a:gd name="f403" fmla="*/ 640 f339 1"/>
                <a:gd name="f404" fmla="*/ 2333 f338 1"/>
                <a:gd name="f405" fmla="*/ 653 f339 1"/>
                <a:gd name="f406" fmla="*/ 2735 f338 1"/>
                <a:gd name="f407" fmla="*/ 748 f339 1"/>
                <a:gd name="f408" fmla="*/ 3107 f338 1"/>
                <a:gd name="f409" fmla="*/ 914 f339 1"/>
                <a:gd name="f410" fmla="*/ 3444 f338 1"/>
                <a:gd name="f411" fmla="*/ 1141 f339 1"/>
                <a:gd name="f412" fmla="*/ 3735 f338 1"/>
                <a:gd name="f413" fmla="*/ 1422 f339 1"/>
                <a:gd name="f414" fmla="*/ 3976 f338 1"/>
                <a:gd name="f415" fmla="*/ 1744 f339 1"/>
                <a:gd name="f416" fmla="*/ 4156 f338 1"/>
                <a:gd name="f417" fmla="*/ 2100 f339 1"/>
                <a:gd name="f418" fmla="*/ 4271 f338 1"/>
                <a:gd name="f419" fmla="*/ 2480 f339 1"/>
                <a:gd name="f420" fmla="*/ 4308 f338 1"/>
                <a:gd name="f421" fmla="*/ 2766 f339 1"/>
                <a:gd name="f422" fmla="*/ 4288 f338 1"/>
                <a:gd name="f423" fmla="*/ 2812 f339 1"/>
                <a:gd name="f424" fmla="*/ 4333 f338 1"/>
                <a:gd name="f425" fmla="*/ 2941 f339 1"/>
                <a:gd name="f426" fmla="*/ 4868 f338 1"/>
                <a:gd name="f427" fmla="*/ 2895 f339 1"/>
                <a:gd name="f428" fmla="*/ 4907 f338 1"/>
                <a:gd name="f429" fmla="*/ 2458 f339 1"/>
                <a:gd name="f430" fmla="*/ 4944 f338 1"/>
                <a:gd name="f431" fmla="*/ 2031 f339 1"/>
                <a:gd name="f432" fmla="*/ 4904 f338 1"/>
                <a:gd name="f433" fmla="*/ 1623 f339 1"/>
                <a:gd name="f434" fmla="*/ 4791 f338 1"/>
                <a:gd name="f435" fmla="*/ 1243 f339 1"/>
                <a:gd name="f436" fmla="*/ 4614 f338 1"/>
                <a:gd name="f437" fmla="*/ 898 f339 1"/>
                <a:gd name="f438" fmla="*/ 4375 f338 1"/>
                <a:gd name="f439" fmla="*/ 598 f339 1"/>
                <a:gd name="f440" fmla="*/ 4080 f338 1"/>
                <a:gd name="f441" fmla="*/ 350 f339 1"/>
                <a:gd name="f442" fmla="*/ 3739 f338 1"/>
                <a:gd name="f443" fmla="*/ 162 f339 1"/>
                <a:gd name="f444" fmla="*/ 3352 f338 1"/>
                <a:gd name="f445" fmla="*/ 42 f339 1"/>
                <a:gd name="f446" fmla="*/ 2927 f338 1"/>
                <a:gd name="f447" fmla="*/ 0 f339 1"/>
                <a:gd name="f448" fmla="*/ 2470 f338 1"/>
                <a:gd name="f449" fmla="*/ 44 f339 1"/>
                <a:gd name="f450" fmla="*/ 2011 f338 1"/>
                <a:gd name="f451" fmla="*/ 168 f339 1"/>
                <a:gd name="f452" fmla="*/ 1579 f338 1"/>
                <a:gd name="f453" fmla="*/ 365 f339 1"/>
                <a:gd name="f454" fmla="*/ 626 f339 1"/>
                <a:gd name="f455" fmla="*/ 830 f338 1"/>
                <a:gd name="f456" fmla="*/ 943 f339 1"/>
                <a:gd name="f457" fmla="*/ 530 f338 1"/>
                <a:gd name="f458" fmla="*/ 1310 f339 1"/>
                <a:gd name="f459" fmla="*/ 290 f338 1"/>
                <a:gd name="f460" fmla="*/ 1720 f339 1"/>
                <a:gd name="f461" fmla="*/ 118 f338 1"/>
                <a:gd name="f462" fmla="*/ 2161 f339 1"/>
                <a:gd name="f463" fmla="+- f340 0 f1"/>
                <a:gd name="f464" fmla="*/ f343 1 4943"/>
                <a:gd name="f465" fmla="*/ f344 1 4944"/>
                <a:gd name="f466" fmla="*/ f345 1 4943"/>
                <a:gd name="f467" fmla="*/ f346 1 4944"/>
                <a:gd name="f468" fmla="*/ f347 1 4943"/>
                <a:gd name="f469" fmla="*/ f348 1 4944"/>
                <a:gd name="f470" fmla="*/ f349 1 4943"/>
                <a:gd name="f471" fmla="*/ f350 1 4944"/>
                <a:gd name="f472" fmla="*/ f351 1 4943"/>
                <a:gd name="f473" fmla="*/ f352 1 4944"/>
                <a:gd name="f474" fmla="*/ f353 1 4943"/>
                <a:gd name="f475" fmla="*/ f354 1 4944"/>
                <a:gd name="f476" fmla="*/ f355 1 4943"/>
                <a:gd name="f477" fmla="*/ f356 1 4944"/>
                <a:gd name="f478" fmla="*/ f357 1 4943"/>
                <a:gd name="f479" fmla="*/ f358 1 4944"/>
                <a:gd name="f480" fmla="*/ f359 1 4943"/>
                <a:gd name="f481" fmla="*/ f360 1 4944"/>
                <a:gd name="f482" fmla="*/ f361 1 4943"/>
                <a:gd name="f483" fmla="*/ f362 1 4944"/>
                <a:gd name="f484" fmla="*/ f363 1 4943"/>
                <a:gd name="f485" fmla="*/ f364 1 4944"/>
                <a:gd name="f486" fmla="*/ f365 1 4943"/>
                <a:gd name="f487" fmla="*/ f366 1 4944"/>
                <a:gd name="f488" fmla="*/ f367 1 4943"/>
                <a:gd name="f489" fmla="*/ f368 1 4944"/>
                <a:gd name="f490" fmla="*/ f369 1 4943"/>
                <a:gd name="f491" fmla="*/ f370 1 4944"/>
                <a:gd name="f492" fmla="*/ f371 1 4943"/>
                <a:gd name="f493" fmla="*/ f372 1 4944"/>
                <a:gd name="f494" fmla="*/ f373 1 4943"/>
                <a:gd name="f495" fmla="*/ f374 1 4944"/>
                <a:gd name="f496" fmla="*/ f375 1 4943"/>
                <a:gd name="f497" fmla="*/ f376 1 4944"/>
                <a:gd name="f498" fmla="*/ f377 1 4943"/>
                <a:gd name="f499" fmla="*/ f378 1 4944"/>
                <a:gd name="f500" fmla="*/ f379 1 4943"/>
                <a:gd name="f501" fmla="*/ f380 1 4944"/>
                <a:gd name="f502" fmla="*/ f381 1 4943"/>
                <a:gd name="f503" fmla="*/ f382 1 4944"/>
                <a:gd name="f504" fmla="*/ f383 1 4943"/>
                <a:gd name="f505" fmla="*/ f384 1 4944"/>
                <a:gd name="f506" fmla="*/ f385 1 4943"/>
                <a:gd name="f507" fmla="*/ f386 1 4944"/>
                <a:gd name="f508" fmla="*/ f387 1 4943"/>
                <a:gd name="f509" fmla="*/ f388 1 4944"/>
                <a:gd name="f510" fmla="*/ f389 1 4943"/>
                <a:gd name="f511" fmla="*/ f390 1 4944"/>
                <a:gd name="f512" fmla="*/ f391 1 4943"/>
                <a:gd name="f513" fmla="*/ f392 1 4944"/>
                <a:gd name="f514" fmla="*/ f393 1 4943"/>
                <a:gd name="f515" fmla="*/ f394 1 4944"/>
                <a:gd name="f516" fmla="*/ f395 1 4943"/>
                <a:gd name="f517" fmla="*/ f396 1 4944"/>
                <a:gd name="f518" fmla="*/ f397 1 4943"/>
                <a:gd name="f519" fmla="*/ f398 1 4944"/>
                <a:gd name="f520" fmla="*/ f399 1 4943"/>
                <a:gd name="f521" fmla="*/ f400 1 4944"/>
                <a:gd name="f522" fmla="*/ f401 1 4943"/>
                <a:gd name="f523" fmla="*/ f402 1 4944"/>
                <a:gd name="f524" fmla="*/ f403 1 4943"/>
                <a:gd name="f525" fmla="*/ f404 1 4944"/>
                <a:gd name="f526" fmla="*/ f405 1 4943"/>
                <a:gd name="f527" fmla="*/ f406 1 4944"/>
                <a:gd name="f528" fmla="*/ f407 1 4943"/>
                <a:gd name="f529" fmla="*/ f408 1 4944"/>
                <a:gd name="f530" fmla="*/ f409 1 4943"/>
                <a:gd name="f531" fmla="*/ f410 1 4944"/>
                <a:gd name="f532" fmla="*/ f411 1 4943"/>
                <a:gd name="f533" fmla="*/ f412 1 4944"/>
                <a:gd name="f534" fmla="*/ f413 1 4943"/>
                <a:gd name="f535" fmla="*/ f414 1 4944"/>
                <a:gd name="f536" fmla="*/ f415 1 4943"/>
                <a:gd name="f537" fmla="*/ f416 1 4944"/>
                <a:gd name="f538" fmla="*/ f417 1 4943"/>
                <a:gd name="f539" fmla="*/ f418 1 4944"/>
                <a:gd name="f540" fmla="*/ f419 1 4943"/>
                <a:gd name="f541" fmla="*/ f420 1 4944"/>
                <a:gd name="f542" fmla="*/ f421 1 4943"/>
                <a:gd name="f543" fmla="*/ f422 1 4944"/>
                <a:gd name="f544" fmla="*/ f423 1 4943"/>
                <a:gd name="f545" fmla="*/ f424 1 4944"/>
                <a:gd name="f546" fmla="*/ f425 1 4943"/>
                <a:gd name="f547" fmla="*/ f426 1 4944"/>
                <a:gd name="f548" fmla="*/ f427 1 4943"/>
                <a:gd name="f549" fmla="*/ f428 1 4944"/>
                <a:gd name="f550" fmla="*/ f429 1 4943"/>
                <a:gd name="f551" fmla="*/ f430 1 4944"/>
                <a:gd name="f552" fmla="*/ f431 1 4943"/>
                <a:gd name="f553" fmla="*/ f432 1 4944"/>
                <a:gd name="f554" fmla="*/ f433 1 4943"/>
                <a:gd name="f555" fmla="*/ f434 1 4944"/>
                <a:gd name="f556" fmla="*/ f435 1 4943"/>
                <a:gd name="f557" fmla="*/ f436 1 4944"/>
                <a:gd name="f558" fmla="*/ f437 1 4943"/>
                <a:gd name="f559" fmla="*/ f438 1 4944"/>
                <a:gd name="f560" fmla="*/ f439 1 4943"/>
                <a:gd name="f561" fmla="*/ f440 1 4944"/>
                <a:gd name="f562" fmla="*/ f441 1 4943"/>
                <a:gd name="f563" fmla="*/ f442 1 4944"/>
                <a:gd name="f564" fmla="*/ f443 1 4943"/>
                <a:gd name="f565" fmla="*/ f444 1 4944"/>
                <a:gd name="f566" fmla="*/ f445 1 4943"/>
                <a:gd name="f567" fmla="*/ f446 1 4944"/>
                <a:gd name="f568" fmla="*/ f447 1 4943"/>
                <a:gd name="f569" fmla="*/ f448 1 4944"/>
                <a:gd name="f570" fmla="*/ f449 1 4943"/>
                <a:gd name="f571" fmla="*/ f450 1 4944"/>
                <a:gd name="f572" fmla="*/ f451 1 4943"/>
                <a:gd name="f573" fmla="*/ f452 1 4944"/>
                <a:gd name="f574" fmla="*/ f453 1 4943"/>
                <a:gd name="f575" fmla="*/ f454 1 4943"/>
                <a:gd name="f576" fmla="*/ f455 1 4944"/>
                <a:gd name="f577" fmla="*/ f456 1 4943"/>
                <a:gd name="f578" fmla="*/ f457 1 4944"/>
                <a:gd name="f579" fmla="*/ f458 1 4943"/>
                <a:gd name="f580" fmla="*/ f459 1 4944"/>
                <a:gd name="f581" fmla="*/ f460 1 4943"/>
                <a:gd name="f582" fmla="*/ f461 1 4944"/>
                <a:gd name="f583" fmla="*/ f462 1 4943"/>
                <a:gd name="f584" fmla="*/ 0 1 f341"/>
                <a:gd name="f585" fmla="*/ f335 1 f341"/>
                <a:gd name="f586" fmla="*/ 0 1 f342"/>
                <a:gd name="f587" fmla="*/ f336 1 f342"/>
                <a:gd name="f588" fmla="*/ f464 1 f341"/>
                <a:gd name="f589" fmla="*/ f465 1 f342"/>
                <a:gd name="f590" fmla="*/ f466 1 f341"/>
                <a:gd name="f591" fmla="*/ f467 1 f342"/>
                <a:gd name="f592" fmla="*/ f468 1 f341"/>
                <a:gd name="f593" fmla="*/ f469 1 f342"/>
                <a:gd name="f594" fmla="*/ f470 1 f341"/>
                <a:gd name="f595" fmla="*/ f471 1 f342"/>
                <a:gd name="f596" fmla="*/ f472 1 f341"/>
                <a:gd name="f597" fmla="*/ f473 1 f342"/>
                <a:gd name="f598" fmla="*/ f474 1 f341"/>
                <a:gd name="f599" fmla="*/ f475 1 f342"/>
                <a:gd name="f600" fmla="*/ f476 1 f341"/>
                <a:gd name="f601" fmla="*/ f477 1 f342"/>
                <a:gd name="f602" fmla="*/ f478 1 f341"/>
                <a:gd name="f603" fmla="*/ f479 1 f342"/>
                <a:gd name="f604" fmla="*/ f480 1 f341"/>
                <a:gd name="f605" fmla="*/ f481 1 f342"/>
                <a:gd name="f606" fmla="*/ f482 1 f341"/>
                <a:gd name="f607" fmla="*/ f483 1 f342"/>
                <a:gd name="f608" fmla="*/ f484 1 f341"/>
                <a:gd name="f609" fmla="*/ f485 1 f342"/>
                <a:gd name="f610" fmla="*/ f486 1 f341"/>
                <a:gd name="f611" fmla="*/ f487 1 f342"/>
                <a:gd name="f612" fmla="*/ f488 1 f341"/>
                <a:gd name="f613" fmla="*/ f489 1 f342"/>
                <a:gd name="f614" fmla="*/ f490 1 f341"/>
                <a:gd name="f615" fmla="*/ f491 1 f342"/>
                <a:gd name="f616" fmla="*/ f492 1 f341"/>
                <a:gd name="f617" fmla="*/ f493 1 f342"/>
                <a:gd name="f618" fmla="*/ f494 1 f341"/>
                <a:gd name="f619" fmla="*/ f495 1 f342"/>
                <a:gd name="f620" fmla="*/ f496 1 f341"/>
                <a:gd name="f621" fmla="*/ f497 1 f342"/>
                <a:gd name="f622" fmla="*/ f498 1 f341"/>
                <a:gd name="f623" fmla="*/ f499 1 f342"/>
                <a:gd name="f624" fmla="*/ f500 1 f341"/>
                <a:gd name="f625" fmla="*/ f501 1 f342"/>
                <a:gd name="f626" fmla="*/ f502 1 f341"/>
                <a:gd name="f627" fmla="*/ f503 1 f342"/>
                <a:gd name="f628" fmla="*/ f504 1 f341"/>
                <a:gd name="f629" fmla="*/ f505 1 f342"/>
                <a:gd name="f630" fmla="*/ f506 1 f341"/>
                <a:gd name="f631" fmla="*/ f507 1 f342"/>
                <a:gd name="f632" fmla="*/ f508 1 f341"/>
                <a:gd name="f633" fmla="*/ f509 1 f342"/>
                <a:gd name="f634" fmla="*/ f510 1 f341"/>
                <a:gd name="f635" fmla="*/ f511 1 f342"/>
                <a:gd name="f636" fmla="*/ f512 1 f341"/>
                <a:gd name="f637" fmla="*/ f513 1 f342"/>
                <a:gd name="f638" fmla="*/ f514 1 f341"/>
                <a:gd name="f639" fmla="*/ f515 1 f342"/>
                <a:gd name="f640" fmla="*/ f516 1 f341"/>
                <a:gd name="f641" fmla="*/ f517 1 f342"/>
                <a:gd name="f642" fmla="*/ f518 1 f341"/>
                <a:gd name="f643" fmla="*/ f519 1 f342"/>
                <a:gd name="f644" fmla="*/ f520 1 f341"/>
                <a:gd name="f645" fmla="*/ f521 1 f342"/>
                <a:gd name="f646" fmla="*/ f522 1 f341"/>
                <a:gd name="f647" fmla="*/ f523 1 f342"/>
                <a:gd name="f648" fmla="*/ f524 1 f341"/>
                <a:gd name="f649" fmla="*/ f525 1 f342"/>
                <a:gd name="f650" fmla="*/ f526 1 f341"/>
                <a:gd name="f651" fmla="*/ f527 1 f342"/>
                <a:gd name="f652" fmla="*/ f528 1 f341"/>
                <a:gd name="f653" fmla="*/ f529 1 f342"/>
                <a:gd name="f654" fmla="*/ f530 1 f341"/>
                <a:gd name="f655" fmla="*/ f531 1 f342"/>
                <a:gd name="f656" fmla="*/ f532 1 f341"/>
                <a:gd name="f657" fmla="*/ f533 1 f342"/>
                <a:gd name="f658" fmla="*/ f534 1 f341"/>
                <a:gd name="f659" fmla="*/ f535 1 f342"/>
                <a:gd name="f660" fmla="*/ f536 1 f341"/>
                <a:gd name="f661" fmla="*/ f537 1 f342"/>
                <a:gd name="f662" fmla="*/ f538 1 f341"/>
                <a:gd name="f663" fmla="*/ f539 1 f342"/>
                <a:gd name="f664" fmla="*/ f540 1 f341"/>
                <a:gd name="f665" fmla="*/ f541 1 f342"/>
                <a:gd name="f666" fmla="*/ f542 1 f341"/>
                <a:gd name="f667" fmla="*/ f543 1 f342"/>
                <a:gd name="f668" fmla="*/ f544 1 f341"/>
                <a:gd name="f669" fmla="*/ f545 1 f342"/>
                <a:gd name="f670" fmla="*/ f546 1 f341"/>
                <a:gd name="f671" fmla="*/ f547 1 f342"/>
                <a:gd name="f672" fmla="*/ f548 1 f341"/>
                <a:gd name="f673" fmla="*/ f549 1 f342"/>
                <a:gd name="f674" fmla="*/ f550 1 f341"/>
                <a:gd name="f675" fmla="*/ f551 1 f342"/>
                <a:gd name="f676" fmla="*/ f552 1 f341"/>
                <a:gd name="f677" fmla="*/ f553 1 f342"/>
                <a:gd name="f678" fmla="*/ f554 1 f341"/>
                <a:gd name="f679" fmla="*/ f555 1 f342"/>
                <a:gd name="f680" fmla="*/ f556 1 f341"/>
                <a:gd name="f681" fmla="*/ f557 1 f342"/>
                <a:gd name="f682" fmla="*/ f558 1 f341"/>
                <a:gd name="f683" fmla="*/ f559 1 f342"/>
                <a:gd name="f684" fmla="*/ f560 1 f341"/>
                <a:gd name="f685" fmla="*/ f561 1 f342"/>
                <a:gd name="f686" fmla="*/ f562 1 f341"/>
                <a:gd name="f687" fmla="*/ f563 1 f342"/>
                <a:gd name="f688" fmla="*/ f564 1 f341"/>
                <a:gd name="f689" fmla="*/ f565 1 f342"/>
                <a:gd name="f690" fmla="*/ f566 1 f341"/>
                <a:gd name="f691" fmla="*/ f567 1 f342"/>
                <a:gd name="f692" fmla="*/ f568 1 f341"/>
                <a:gd name="f693" fmla="*/ f569 1 f342"/>
                <a:gd name="f694" fmla="*/ f570 1 f341"/>
                <a:gd name="f695" fmla="*/ f571 1 f342"/>
                <a:gd name="f696" fmla="*/ f572 1 f341"/>
                <a:gd name="f697" fmla="*/ f573 1 f342"/>
                <a:gd name="f698" fmla="*/ f574 1 f341"/>
                <a:gd name="f699" fmla="*/ f575 1 f341"/>
                <a:gd name="f700" fmla="*/ f576 1 f342"/>
                <a:gd name="f701" fmla="*/ f577 1 f341"/>
                <a:gd name="f702" fmla="*/ f578 1 f342"/>
                <a:gd name="f703" fmla="*/ f579 1 f341"/>
                <a:gd name="f704" fmla="*/ f580 1 f342"/>
                <a:gd name="f705" fmla="*/ f581 1 f341"/>
                <a:gd name="f706" fmla="*/ f582 1 f342"/>
                <a:gd name="f707" fmla="*/ f583 1 f341"/>
                <a:gd name="f708" fmla="*/ f584 f332 1"/>
                <a:gd name="f709" fmla="*/ f585 f332 1"/>
                <a:gd name="f710" fmla="*/ f587 f333 1"/>
                <a:gd name="f711" fmla="*/ f586 f333 1"/>
                <a:gd name="f712" fmla="*/ f588 f332 1"/>
                <a:gd name="f713" fmla="*/ f589 f333 1"/>
                <a:gd name="f714" fmla="*/ f590 f332 1"/>
                <a:gd name="f715" fmla="*/ f591 f333 1"/>
                <a:gd name="f716" fmla="*/ f592 f332 1"/>
                <a:gd name="f717" fmla="*/ f593 f333 1"/>
                <a:gd name="f718" fmla="*/ f594 f332 1"/>
                <a:gd name="f719" fmla="*/ f595 f333 1"/>
                <a:gd name="f720" fmla="*/ f596 f332 1"/>
                <a:gd name="f721" fmla="*/ f597 f333 1"/>
                <a:gd name="f722" fmla="*/ f598 f332 1"/>
                <a:gd name="f723" fmla="*/ f599 f333 1"/>
                <a:gd name="f724" fmla="*/ f600 f332 1"/>
                <a:gd name="f725" fmla="*/ f601 f333 1"/>
                <a:gd name="f726" fmla="*/ f602 f332 1"/>
                <a:gd name="f727" fmla="*/ f603 f333 1"/>
                <a:gd name="f728" fmla="*/ f604 f332 1"/>
                <a:gd name="f729" fmla="*/ f605 f333 1"/>
                <a:gd name="f730" fmla="*/ f606 f332 1"/>
                <a:gd name="f731" fmla="*/ f607 f333 1"/>
                <a:gd name="f732" fmla="*/ f608 f332 1"/>
                <a:gd name="f733" fmla="*/ f609 f333 1"/>
                <a:gd name="f734" fmla="*/ f610 f332 1"/>
                <a:gd name="f735" fmla="*/ f611 f333 1"/>
                <a:gd name="f736" fmla="*/ f612 f332 1"/>
                <a:gd name="f737" fmla="*/ f613 f333 1"/>
                <a:gd name="f738" fmla="*/ f614 f332 1"/>
                <a:gd name="f739" fmla="*/ f615 f333 1"/>
                <a:gd name="f740" fmla="*/ f616 f332 1"/>
                <a:gd name="f741" fmla="*/ f617 f333 1"/>
                <a:gd name="f742" fmla="*/ f618 f332 1"/>
                <a:gd name="f743" fmla="*/ f619 f333 1"/>
                <a:gd name="f744" fmla="*/ f620 f332 1"/>
                <a:gd name="f745" fmla="*/ f621 f333 1"/>
                <a:gd name="f746" fmla="*/ f622 f332 1"/>
                <a:gd name="f747" fmla="*/ f623 f333 1"/>
                <a:gd name="f748" fmla="*/ f624 f332 1"/>
                <a:gd name="f749" fmla="*/ f625 f333 1"/>
                <a:gd name="f750" fmla="*/ f626 f332 1"/>
                <a:gd name="f751" fmla="*/ f627 f333 1"/>
                <a:gd name="f752" fmla="*/ f628 f332 1"/>
                <a:gd name="f753" fmla="*/ f629 f333 1"/>
                <a:gd name="f754" fmla="*/ f630 f332 1"/>
                <a:gd name="f755" fmla="*/ f631 f333 1"/>
                <a:gd name="f756" fmla="*/ f632 f332 1"/>
                <a:gd name="f757" fmla="*/ f633 f333 1"/>
                <a:gd name="f758" fmla="*/ f634 f332 1"/>
                <a:gd name="f759" fmla="*/ f635 f333 1"/>
                <a:gd name="f760" fmla="*/ f636 f332 1"/>
                <a:gd name="f761" fmla="*/ f637 f333 1"/>
                <a:gd name="f762" fmla="*/ f638 f332 1"/>
                <a:gd name="f763" fmla="*/ f639 f333 1"/>
                <a:gd name="f764" fmla="*/ f640 f332 1"/>
                <a:gd name="f765" fmla="*/ f641 f333 1"/>
                <a:gd name="f766" fmla="*/ f642 f332 1"/>
                <a:gd name="f767" fmla="*/ f643 f333 1"/>
                <a:gd name="f768" fmla="*/ f644 f332 1"/>
                <a:gd name="f769" fmla="*/ f645 f333 1"/>
                <a:gd name="f770" fmla="*/ f646 f332 1"/>
                <a:gd name="f771" fmla="*/ f647 f333 1"/>
                <a:gd name="f772" fmla="*/ f648 f332 1"/>
                <a:gd name="f773" fmla="*/ f649 f333 1"/>
                <a:gd name="f774" fmla="*/ f650 f332 1"/>
                <a:gd name="f775" fmla="*/ f651 f333 1"/>
                <a:gd name="f776" fmla="*/ f652 f332 1"/>
                <a:gd name="f777" fmla="*/ f653 f333 1"/>
                <a:gd name="f778" fmla="*/ f654 f332 1"/>
                <a:gd name="f779" fmla="*/ f655 f333 1"/>
                <a:gd name="f780" fmla="*/ f656 f332 1"/>
                <a:gd name="f781" fmla="*/ f657 f333 1"/>
                <a:gd name="f782" fmla="*/ f658 f332 1"/>
                <a:gd name="f783" fmla="*/ f659 f333 1"/>
                <a:gd name="f784" fmla="*/ f660 f332 1"/>
                <a:gd name="f785" fmla="*/ f661 f333 1"/>
                <a:gd name="f786" fmla="*/ f662 f332 1"/>
                <a:gd name="f787" fmla="*/ f663 f333 1"/>
                <a:gd name="f788" fmla="*/ f664 f332 1"/>
                <a:gd name="f789" fmla="*/ f665 f333 1"/>
                <a:gd name="f790" fmla="*/ f666 f332 1"/>
                <a:gd name="f791" fmla="*/ f667 f333 1"/>
                <a:gd name="f792" fmla="*/ f668 f332 1"/>
                <a:gd name="f793" fmla="*/ f669 f333 1"/>
                <a:gd name="f794" fmla="*/ f670 f332 1"/>
                <a:gd name="f795" fmla="*/ f671 f333 1"/>
                <a:gd name="f796" fmla="*/ f672 f332 1"/>
                <a:gd name="f797" fmla="*/ f673 f333 1"/>
                <a:gd name="f798" fmla="*/ f674 f332 1"/>
                <a:gd name="f799" fmla="*/ f675 f333 1"/>
                <a:gd name="f800" fmla="*/ f676 f332 1"/>
                <a:gd name="f801" fmla="*/ f677 f333 1"/>
                <a:gd name="f802" fmla="*/ f678 f332 1"/>
                <a:gd name="f803" fmla="*/ f679 f333 1"/>
                <a:gd name="f804" fmla="*/ f680 f332 1"/>
                <a:gd name="f805" fmla="*/ f681 f333 1"/>
                <a:gd name="f806" fmla="*/ f682 f332 1"/>
                <a:gd name="f807" fmla="*/ f683 f333 1"/>
                <a:gd name="f808" fmla="*/ f684 f332 1"/>
                <a:gd name="f809" fmla="*/ f685 f333 1"/>
                <a:gd name="f810" fmla="*/ f686 f332 1"/>
                <a:gd name="f811" fmla="*/ f687 f333 1"/>
                <a:gd name="f812" fmla="*/ f688 f332 1"/>
                <a:gd name="f813" fmla="*/ f689 f333 1"/>
                <a:gd name="f814" fmla="*/ f690 f332 1"/>
                <a:gd name="f815" fmla="*/ f691 f333 1"/>
                <a:gd name="f816" fmla="*/ f692 f332 1"/>
                <a:gd name="f817" fmla="*/ f693 f333 1"/>
                <a:gd name="f818" fmla="*/ f694 f332 1"/>
                <a:gd name="f819" fmla="*/ f695 f333 1"/>
                <a:gd name="f820" fmla="*/ f696 f332 1"/>
                <a:gd name="f821" fmla="*/ f697 f333 1"/>
                <a:gd name="f822" fmla="*/ f698 f332 1"/>
                <a:gd name="f823" fmla="*/ f699 f332 1"/>
                <a:gd name="f824" fmla="*/ f700 f333 1"/>
                <a:gd name="f825" fmla="*/ f701 f332 1"/>
                <a:gd name="f826" fmla="*/ f702 f333 1"/>
                <a:gd name="f827" fmla="*/ f703 f332 1"/>
                <a:gd name="f828" fmla="*/ f704 f333 1"/>
                <a:gd name="f829" fmla="*/ f705 f332 1"/>
                <a:gd name="f830" fmla="*/ f706 f333 1"/>
                <a:gd name="f831" fmla="*/ f707 f332 1"/>
              </a:gdLst>
              <a:ahLst/>
              <a:cxnLst>
                <a:cxn ang="3cd4">
                  <a:pos x="hc" y="t"/>
                </a:cxn>
                <a:cxn ang="0">
                  <a:pos x="r" y="vc"/>
                </a:cxn>
                <a:cxn ang="cd4">
                  <a:pos x="hc" y="b"/>
                </a:cxn>
                <a:cxn ang="cd2">
                  <a:pos x="l" y="vc"/>
                </a:cxn>
                <a:cxn ang="f463">
                  <a:pos x="f712" y="f713"/>
                </a:cxn>
                <a:cxn ang="f463">
                  <a:pos x="f714" y="f715"/>
                </a:cxn>
                <a:cxn ang="f463">
                  <a:pos x="f716" y="f717"/>
                </a:cxn>
                <a:cxn ang="f463">
                  <a:pos x="f718" y="f719"/>
                </a:cxn>
                <a:cxn ang="f463">
                  <a:pos x="f720" y="f721"/>
                </a:cxn>
                <a:cxn ang="f463">
                  <a:pos x="f722" y="f723"/>
                </a:cxn>
                <a:cxn ang="f463">
                  <a:pos x="f724" y="f725"/>
                </a:cxn>
                <a:cxn ang="f463">
                  <a:pos x="f726" y="f727"/>
                </a:cxn>
                <a:cxn ang="f463">
                  <a:pos x="f728" y="f729"/>
                </a:cxn>
                <a:cxn ang="f463">
                  <a:pos x="f730" y="f731"/>
                </a:cxn>
                <a:cxn ang="f463">
                  <a:pos x="f732" y="f733"/>
                </a:cxn>
                <a:cxn ang="f463">
                  <a:pos x="f734" y="f735"/>
                </a:cxn>
                <a:cxn ang="f463">
                  <a:pos x="f736" y="f737"/>
                </a:cxn>
                <a:cxn ang="f463">
                  <a:pos x="f738" y="f739"/>
                </a:cxn>
                <a:cxn ang="f463">
                  <a:pos x="f740" y="f741"/>
                </a:cxn>
                <a:cxn ang="f463">
                  <a:pos x="f742" y="f743"/>
                </a:cxn>
                <a:cxn ang="f463">
                  <a:pos x="f744" y="f745"/>
                </a:cxn>
                <a:cxn ang="f463">
                  <a:pos x="f746" y="f747"/>
                </a:cxn>
                <a:cxn ang="f463">
                  <a:pos x="f748" y="f749"/>
                </a:cxn>
                <a:cxn ang="f463">
                  <a:pos x="f750" y="f751"/>
                </a:cxn>
                <a:cxn ang="f463">
                  <a:pos x="f752" y="f753"/>
                </a:cxn>
                <a:cxn ang="f463">
                  <a:pos x="f754" y="f755"/>
                </a:cxn>
                <a:cxn ang="f463">
                  <a:pos x="f756" y="f757"/>
                </a:cxn>
                <a:cxn ang="f463">
                  <a:pos x="f758" y="f759"/>
                </a:cxn>
                <a:cxn ang="f463">
                  <a:pos x="f760" y="f761"/>
                </a:cxn>
                <a:cxn ang="f463">
                  <a:pos x="f762" y="f763"/>
                </a:cxn>
                <a:cxn ang="f463">
                  <a:pos x="f764" y="f765"/>
                </a:cxn>
                <a:cxn ang="f463">
                  <a:pos x="f766" y="f767"/>
                </a:cxn>
                <a:cxn ang="f463">
                  <a:pos x="f768" y="f769"/>
                </a:cxn>
                <a:cxn ang="f463">
                  <a:pos x="f770" y="f771"/>
                </a:cxn>
                <a:cxn ang="f463">
                  <a:pos x="f772" y="f773"/>
                </a:cxn>
                <a:cxn ang="f463">
                  <a:pos x="f774" y="f775"/>
                </a:cxn>
                <a:cxn ang="f463">
                  <a:pos x="f776" y="f777"/>
                </a:cxn>
                <a:cxn ang="f463">
                  <a:pos x="f778" y="f779"/>
                </a:cxn>
                <a:cxn ang="f463">
                  <a:pos x="f780" y="f781"/>
                </a:cxn>
                <a:cxn ang="f463">
                  <a:pos x="f782" y="f783"/>
                </a:cxn>
                <a:cxn ang="f463">
                  <a:pos x="f784" y="f785"/>
                </a:cxn>
                <a:cxn ang="f463">
                  <a:pos x="f786" y="f787"/>
                </a:cxn>
                <a:cxn ang="f463">
                  <a:pos x="f788" y="f789"/>
                </a:cxn>
                <a:cxn ang="f463">
                  <a:pos x="f790" y="f791"/>
                </a:cxn>
                <a:cxn ang="f463">
                  <a:pos x="f792" y="f793"/>
                </a:cxn>
                <a:cxn ang="f463">
                  <a:pos x="f794" y="f795"/>
                </a:cxn>
                <a:cxn ang="f463">
                  <a:pos x="f796" y="f797"/>
                </a:cxn>
                <a:cxn ang="f463">
                  <a:pos x="f798" y="f799"/>
                </a:cxn>
                <a:cxn ang="f463">
                  <a:pos x="f800" y="f801"/>
                </a:cxn>
                <a:cxn ang="f463">
                  <a:pos x="f802" y="f803"/>
                </a:cxn>
                <a:cxn ang="f463">
                  <a:pos x="f804" y="f805"/>
                </a:cxn>
                <a:cxn ang="f463">
                  <a:pos x="f806" y="f807"/>
                </a:cxn>
                <a:cxn ang="f463">
                  <a:pos x="f808" y="f809"/>
                </a:cxn>
                <a:cxn ang="f463">
                  <a:pos x="f810" y="f811"/>
                </a:cxn>
                <a:cxn ang="f463">
                  <a:pos x="f812" y="f813"/>
                </a:cxn>
                <a:cxn ang="f463">
                  <a:pos x="f814" y="f815"/>
                </a:cxn>
                <a:cxn ang="f463">
                  <a:pos x="f816" y="f817"/>
                </a:cxn>
                <a:cxn ang="f463">
                  <a:pos x="f818" y="f819"/>
                </a:cxn>
                <a:cxn ang="f463">
                  <a:pos x="f820" y="f821"/>
                </a:cxn>
                <a:cxn ang="f463">
                  <a:pos x="f822" y="f723"/>
                </a:cxn>
                <a:cxn ang="f463">
                  <a:pos x="f823" y="f824"/>
                </a:cxn>
                <a:cxn ang="f463">
                  <a:pos x="f825" y="f826"/>
                </a:cxn>
                <a:cxn ang="f463">
                  <a:pos x="f827" y="f828"/>
                </a:cxn>
                <a:cxn ang="f463">
                  <a:pos x="f829" y="f830"/>
                </a:cxn>
                <a:cxn ang="f463">
                  <a:pos x="f831" y="f713"/>
                </a:cxn>
              </a:cxnLst>
              <a:rect l="f708" t="f711" r="f709" b="f710"/>
              <a:pathLst>
                <a:path w="4943" h="4944">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6"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17"/>
                  </a:lnTo>
                  <a:lnTo>
                    <a:pt x="f81" y="f82"/>
                  </a:lnTo>
                  <a:lnTo>
                    <a:pt x="f83" y="f84"/>
                  </a:lnTo>
                  <a:lnTo>
                    <a:pt x="f85" y="f86"/>
                  </a:lnTo>
                  <a:lnTo>
                    <a:pt x="f87" y="f88"/>
                  </a:lnTo>
                  <a:lnTo>
                    <a:pt x="f89" y="f90"/>
                  </a:lnTo>
                  <a:lnTo>
                    <a:pt x="f91" y="f67"/>
                  </a:lnTo>
                  <a:lnTo>
                    <a:pt x="f33"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8" y="f145"/>
                  </a:lnTo>
                  <a:lnTo>
                    <a:pt x="f146" y="f144"/>
                  </a:lnTo>
                  <a:lnTo>
                    <a:pt x="f147" y="f142"/>
                  </a:lnTo>
                  <a:lnTo>
                    <a:pt x="f148" y="f149"/>
                  </a:lnTo>
                  <a:lnTo>
                    <a:pt x="f150" y="f151"/>
                  </a:lnTo>
                  <a:lnTo>
                    <a:pt x="f152" y="f153"/>
                  </a:lnTo>
                  <a:lnTo>
                    <a:pt x="f154" y="f155"/>
                  </a:lnTo>
                  <a:lnTo>
                    <a:pt x="f156" y="f157"/>
                  </a:lnTo>
                  <a:lnTo>
                    <a:pt x="f158" y="f159"/>
                  </a:lnTo>
                  <a:lnTo>
                    <a:pt x="f160" y="f161"/>
                  </a:lnTo>
                  <a:lnTo>
                    <a:pt x="f162" y="f163"/>
                  </a:lnTo>
                  <a:lnTo>
                    <a:pt x="f164" y="f165"/>
                  </a:lnTo>
                  <a:lnTo>
                    <a:pt x="f163" y="f162"/>
                  </a:lnTo>
                  <a:lnTo>
                    <a:pt x="f161" y="f166"/>
                  </a:lnTo>
                  <a:lnTo>
                    <a:pt x="f159" y="f167"/>
                  </a:lnTo>
                  <a:lnTo>
                    <a:pt x="f157" y="f168"/>
                  </a:lnTo>
                  <a:lnTo>
                    <a:pt x="f169" y="f154"/>
                  </a:lnTo>
                  <a:lnTo>
                    <a:pt x="f170" y="f171"/>
                  </a:lnTo>
                  <a:lnTo>
                    <a:pt x="f172" y="f173"/>
                  </a:lnTo>
                  <a:lnTo>
                    <a:pt x="f174" y="f175"/>
                  </a:lnTo>
                  <a:lnTo>
                    <a:pt x="f176" y="f147"/>
                  </a:lnTo>
                  <a:lnTo>
                    <a:pt x="f177" y="f178"/>
                  </a:lnTo>
                  <a:lnTo>
                    <a:pt x="f179" y="f180"/>
                  </a:lnTo>
                  <a:lnTo>
                    <a:pt x="f181" y="f182"/>
                  </a:lnTo>
                  <a:lnTo>
                    <a:pt x="f14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101"/>
                  </a:lnTo>
                  <a:lnTo>
                    <a:pt x="f225" y="f226"/>
                  </a:lnTo>
                  <a:lnTo>
                    <a:pt x="f227" y="f228"/>
                  </a:lnTo>
                  <a:lnTo>
                    <a:pt x="f229" y="f228"/>
                  </a:lnTo>
                  <a:lnTo>
                    <a:pt x="f11" y="f230"/>
                  </a:lnTo>
                  <a:lnTo>
                    <a:pt x="f231" y="f232"/>
                  </a:lnTo>
                  <a:lnTo>
                    <a:pt x="f233" y="f234"/>
                  </a:lnTo>
                  <a:lnTo>
                    <a:pt x="f235" y="f236"/>
                  </a:lnTo>
                  <a:lnTo>
                    <a:pt x="f237" y="f238"/>
                  </a:lnTo>
                  <a:lnTo>
                    <a:pt x="f239" y="f240"/>
                  </a:lnTo>
                  <a:lnTo>
                    <a:pt x="f241" y="f242"/>
                  </a:lnTo>
                  <a:lnTo>
                    <a:pt x="f243" y="f244"/>
                  </a:lnTo>
                  <a:lnTo>
                    <a:pt x="f245" y="f246"/>
                  </a:lnTo>
                  <a:lnTo>
                    <a:pt x="f247" y="f62"/>
                  </a:lnTo>
                  <a:lnTo>
                    <a:pt x="f248" y="f60"/>
                  </a:lnTo>
                  <a:lnTo>
                    <a:pt x="f249" y="f7"/>
                  </a:lnTo>
                  <a:lnTo>
                    <a:pt x="f250" y="f60"/>
                  </a:lnTo>
                  <a:lnTo>
                    <a:pt x="f251" y="f252"/>
                  </a:lnTo>
                  <a:lnTo>
                    <a:pt x="f253" y="f254"/>
                  </a:lnTo>
                  <a:lnTo>
                    <a:pt x="f255" y="f66"/>
                  </a:lnTo>
                  <a:lnTo>
                    <a:pt x="f256" y="f257"/>
                  </a:lnTo>
                  <a:lnTo>
                    <a:pt x="f258" y="f259"/>
                  </a:lnTo>
                  <a:lnTo>
                    <a:pt x="f260" y="f261"/>
                  </a:lnTo>
                  <a:lnTo>
                    <a:pt x="f160"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10" y="f297"/>
                  </a:lnTo>
                  <a:lnTo>
                    <a:pt x="f5" y="f180"/>
                  </a:lnTo>
                  <a:lnTo>
                    <a:pt x="f10" y="f250"/>
                  </a:lnTo>
                  <a:lnTo>
                    <a:pt x="f295" y="f298"/>
                  </a:lnTo>
                  <a:lnTo>
                    <a:pt x="f14" y="f299"/>
                  </a:lnTo>
                  <a:lnTo>
                    <a:pt x="f300" y="f301"/>
                  </a:lnTo>
                  <a:lnTo>
                    <a:pt x="f302" y="f303"/>
                  </a:lnTo>
                  <a:lnTo>
                    <a:pt x="f304" y="f305"/>
                  </a:lnTo>
                  <a:lnTo>
                    <a:pt x="f306" y="f307"/>
                  </a:lnTo>
                  <a:lnTo>
                    <a:pt x="f308" y="f309"/>
                  </a:lnTo>
                  <a:lnTo>
                    <a:pt x="f310" y="f42"/>
                  </a:lnTo>
                  <a:lnTo>
                    <a:pt x="f311" y="f312"/>
                  </a:lnTo>
                  <a:lnTo>
                    <a:pt x="f313" y="f314"/>
                  </a:lnTo>
                  <a:lnTo>
                    <a:pt x="f315" y="f316"/>
                  </a:lnTo>
                  <a:lnTo>
                    <a:pt x="f317" y="f318"/>
                  </a:lnTo>
                  <a:lnTo>
                    <a:pt x="f319" y="f320"/>
                  </a:lnTo>
                  <a:lnTo>
                    <a:pt x="f314" y="f321"/>
                  </a:lnTo>
                  <a:lnTo>
                    <a:pt x="f322" y="f323"/>
                  </a:lnTo>
                  <a:lnTo>
                    <a:pt x="f42" y="f324"/>
                  </a:lnTo>
                  <a:lnTo>
                    <a:pt x="f309" y="f308"/>
                  </a:lnTo>
                  <a:lnTo>
                    <a:pt x="f325" y="f326"/>
                  </a:lnTo>
                  <a:lnTo>
                    <a:pt x="f327" y="f328"/>
                  </a:lnTo>
                  <a:lnTo>
                    <a:pt x="f329" y="f302"/>
                  </a:lnTo>
                  <a:lnTo>
                    <a:pt x="f301" y="f300"/>
                  </a:lnTo>
                  <a:lnTo>
                    <a:pt x="f299" y="f14"/>
                  </a:lnTo>
                  <a:lnTo>
                    <a:pt x="f298" y="f12"/>
                  </a:lnTo>
                  <a:lnTo>
                    <a:pt x="f330" y="f10"/>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27" name="Freeform 403">
              <a:extLst>
                <a:ext uri="{FF2B5EF4-FFF2-40B4-BE49-F238E27FC236}">
                  <a16:creationId xmlns:a16="http://schemas.microsoft.com/office/drawing/2014/main" id="{A183CCFC-E3E2-600B-C32F-BE95F0344D6E}"/>
                </a:ext>
              </a:extLst>
            </p:cNvPr>
            <p:cNvSpPr/>
            <p:nvPr/>
          </p:nvSpPr>
          <p:spPr>
            <a:xfrm>
              <a:off x="6051032" y="4686501"/>
              <a:ext cx="95527" cy="128866"/>
            </a:xfrm>
            <a:custGeom>
              <a:avLst/>
              <a:gdLst>
                <a:gd name="f0" fmla="val 10800000"/>
                <a:gd name="f1" fmla="val 5400000"/>
                <a:gd name="f2" fmla="val 360"/>
                <a:gd name="f3" fmla="val 180"/>
                <a:gd name="f4" fmla="val w"/>
                <a:gd name="f5" fmla="val h"/>
                <a:gd name="f6" fmla="val 0"/>
                <a:gd name="f7" fmla="val 1233"/>
                <a:gd name="f8" fmla="val 1663"/>
                <a:gd name="f9" fmla="val 625"/>
                <a:gd name="f10" fmla="val 662"/>
                <a:gd name="f11" fmla="val 4"/>
                <a:gd name="f12" fmla="val 696"/>
                <a:gd name="f13" fmla="val 17"/>
                <a:gd name="f14" fmla="val 727"/>
                <a:gd name="f15" fmla="val 37"/>
                <a:gd name="f16" fmla="val 754"/>
                <a:gd name="f17" fmla="val 61"/>
                <a:gd name="f18" fmla="val 775"/>
                <a:gd name="f19" fmla="val 90"/>
                <a:gd name="f20" fmla="val 793"/>
                <a:gd name="f21" fmla="val 122"/>
                <a:gd name="f22" fmla="val 803"/>
                <a:gd name="f23" fmla="val 158"/>
                <a:gd name="f24" fmla="val 806"/>
                <a:gd name="f25" fmla="val 195"/>
                <a:gd name="f26" fmla="val 278"/>
                <a:gd name="f27" fmla="val 877"/>
                <a:gd name="f28" fmla="val 304"/>
                <a:gd name="f29" fmla="val 943"/>
                <a:gd name="f30" fmla="val 338"/>
                <a:gd name="f31" fmla="val 1004"/>
                <a:gd name="f32" fmla="val 378"/>
                <a:gd name="f33" fmla="val 1059"/>
                <a:gd name="f34" fmla="val 427"/>
                <a:gd name="f35" fmla="val 1107"/>
                <a:gd name="f36" fmla="val 481"/>
                <a:gd name="f37" fmla="val 1149"/>
                <a:gd name="f38" fmla="val 543"/>
                <a:gd name="f39" fmla="val 1183"/>
                <a:gd name="f40" fmla="val 609"/>
                <a:gd name="f41" fmla="val 1209"/>
                <a:gd name="f42" fmla="val 678"/>
                <a:gd name="f43" fmla="val 1225"/>
                <a:gd name="f44" fmla="val 752"/>
                <a:gd name="f45" fmla="val 830"/>
                <a:gd name="f46" fmla="val 1230"/>
                <a:gd name="f47" fmla="val 870"/>
                <a:gd name="f48" fmla="val 1220"/>
                <a:gd name="f49" fmla="val 907"/>
                <a:gd name="f50" fmla="val 1202"/>
                <a:gd name="f51" fmla="val 941"/>
                <a:gd name="f52" fmla="val 1180"/>
                <a:gd name="f53" fmla="val 971"/>
                <a:gd name="f54" fmla="val 1152"/>
                <a:gd name="f55" fmla="val 997"/>
                <a:gd name="f56" fmla="val 1120"/>
                <a:gd name="f57" fmla="val 1016"/>
                <a:gd name="f58" fmla="val 1085"/>
                <a:gd name="f59" fmla="val 1029"/>
                <a:gd name="f60" fmla="val 1044"/>
                <a:gd name="f61" fmla="val 1034"/>
                <a:gd name="f62" fmla="val 1006"/>
                <a:gd name="f63" fmla="val 970"/>
                <a:gd name="f64" fmla="val 1020"/>
                <a:gd name="f65" fmla="val 936"/>
                <a:gd name="f66" fmla="val 1002"/>
                <a:gd name="f67" fmla="val 978"/>
                <a:gd name="f68" fmla="val 885"/>
                <a:gd name="f69" fmla="val 949"/>
                <a:gd name="f70" fmla="val 867"/>
                <a:gd name="f71" fmla="val 917"/>
                <a:gd name="f72" fmla="val 856"/>
                <a:gd name="f73" fmla="val 879"/>
                <a:gd name="f74" fmla="val 853"/>
                <a:gd name="f75" fmla="val 841"/>
                <a:gd name="f76" fmla="val 851"/>
                <a:gd name="f77" fmla="val 810"/>
                <a:gd name="f78" fmla="val 845"/>
                <a:gd name="f79" fmla="val 781"/>
                <a:gd name="f80" fmla="val 833"/>
                <a:gd name="f81" fmla="val 817"/>
                <a:gd name="f82" fmla="val 725"/>
                <a:gd name="f83" fmla="val 796"/>
                <a:gd name="f84" fmla="val 701"/>
                <a:gd name="f85" fmla="val 770"/>
                <a:gd name="f86" fmla="val 680"/>
                <a:gd name="f87" fmla="val 741"/>
                <a:gd name="f88" fmla="val 706"/>
                <a:gd name="f89" fmla="val 647"/>
                <a:gd name="f90" fmla="val 667"/>
                <a:gd name="f91" fmla="val 639"/>
                <a:gd name="f92" fmla="val 636"/>
                <a:gd name="f93" fmla="val 580"/>
                <a:gd name="f94" fmla="val 641"/>
                <a:gd name="f95" fmla="val 537"/>
                <a:gd name="f96" fmla="val 652"/>
                <a:gd name="f97" fmla="val 498"/>
                <a:gd name="f98" fmla="val 672"/>
                <a:gd name="f99" fmla="val 463"/>
                <a:gd name="f100" fmla="val 697"/>
                <a:gd name="f101" fmla="val 432"/>
                <a:gd name="f102" fmla="val 728"/>
                <a:gd name="f103" fmla="val 408"/>
                <a:gd name="f104" fmla="val 763"/>
                <a:gd name="f105" fmla="val 392"/>
                <a:gd name="f106" fmla="val 804"/>
                <a:gd name="f107" fmla="val 382"/>
                <a:gd name="f108" fmla="val 846"/>
                <a:gd name="f109" fmla="val 380"/>
                <a:gd name="f110" fmla="val 891"/>
                <a:gd name="f111" fmla="val 390"/>
                <a:gd name="f112" fmla="val 937"/>
                <a:gd name="f113" fmla="val 406"/>
                <a:gd name="f114" fmla="val 979"/>
                <a:gd name="f115" fmla="val 430"/>
                <a:gd name="f116" fmla="val 459"/>
                <a:gd name="f117" fmla="val 1047"/>
                <a:gd name="f118" fmla="val 493"/>
                <a:gd name="f119" fmla="val 1073"/>
                <a:gd name="f120" fmla="val 534"/>
                <a:gd name="f121" fmla="val 1092"/>
                <a:gd name="f122" fmla="val 575"/>
                <a:gd name="f123" fmla="val 1103"/>
                <a:gd name="f124" fmla="val 619"/>
                <a:gd name="f125" fmla="val 1108"/>
                <a:gd name="f126" fmla="val 698"/>
                <a:gd name="f127" fmla="val 1113"/>
                <a:gd name="f128" fmla="val 774"/>
                <a:gd name="f129" fmla="val 1129"/>
                <a:gd name="f130" fmla="val 1153"/>
                <a:gd name="f131" fmla="val 914"/>
                <a:gd name="f132" fmla="val 1186"/>
                <a:gd name="f133" fmla="val 977"/>
                <a:gd name="f134" fmla="val 1226"/>
                <a:gd name="f135" fmla="val 1035"/>
                <a:gd name="f136" fmla="val 1273"/>
                <a:gd name="f137" fmla="val 1086"/>
                <a:gd name="f138" fmla="val 1327"/>
                <a:gd name="f139" fmla="val 1131"/>
                <a:gd name="f140" fmla="val 1387"/>
                <a:gd name="f141" fmla="val 1168"/>
                <a:gd name="f142" fmla="val 1452"/>
                <a:gd name="f143" fmla="val 1197"/>
                <a:gd name="f144" fmla="val 1522"/>
                <a:gd name="f145" fmla="val 1543"/>
                <a:gd name="f146" fmla="val 1199"/>
                <a:gd name="f147" fmla="val 1563"/>
                <a:gd name="f148" fmla="val 1189"/>
                <a:gd name="f149" fmla="val 1582"/>
                <a:gd name="f150" fmla="val 1175"/>
                <a:gd name="f151" fmla="val 1595"/>
                <a:gd name="f152" fmla="val 1157"/>
                <a:gd name="f153" fmla="val 1605"/>
                <a:gd name="f154" fmla="val 1136"/>
                <a:gd name="f155" fmla="val 1608"/>
                <a:gd name="f156" fmla="val 1080"/>
                <a:gd name="f157" fmla="val 1609"/>
                <a:gd name="f158" fmla="val 1023"/>
                <a:gd name="f159" fmla="val 1618"/>
                <a:gd name="f160" fmla="val 969"/>
                <a:gd name="f161" fmla="val 1634"/>
                <a:gd name="f162" fmla="val 1656"/>
                <a:gd name="f163" fmla="val 898"/>
                <a:gd name="f164" fmla="val 859"/>
                <a:gd name="f165" fmla="val 843"/>
                <a:gd name="f166" fmla="val 1643"/>
                <a:gd name="f167" fmla="val 832"/>
                <a:gd name="f168" fmla="val 1627"/>
                <a:gd name="f169" fmla="val 809"/>
                <a:gd name="f170" fmla="val 1589"/>
                <a:gd name="f171" fmla="val 780"/>
                <a:gd name="f172" fmla="val 1555"/>
                <a:gd name="f173" fmla="val 745"/>
                <a:gd name="f174" fmla="val 1527"/>
                <a:gd name="f175" fmla="val 1506"/>
                <a:gd name="f176" fmla="val 1493"/>
                <a:gd name="f177" fmla="val 616"/>
                <a:gd name="f178" fmla="val 1489"/>
                <a:gd name="f179" fmla="val 540"/>
                <a:gd name="f180" fmla="val 1484"/>
                <a:gd name="f181" fmla="val 467"/>
                <a:gd name="f182" fmla="val 1469"/>
                <a:gd name="f183" fmla="val 397"/>
                <a:gd name="f184" fmla="val 1448"/>
                <a:gd name="f185" fmla="val 331"/>
                <a:gd name="f186" fmla="val 1418"/>
                <a:gd name="f187" fmla="val 269"/>
                <a:gd name="f188" fmla="val 1381"/>
                <a:gd name="f189" fmla="val 213"/>
                <a:gd name="f190" fmla="val 1336"/>
                <a:gd name="f191" fmla="val 161"/>
                <a:gd name="f192" fmla="val 1286"/>
                <a:gd name="f193" fmla="val 115"/>
                <a:gd name="f194" fmla="val 1229"/>
                <a:gd name="f195" fmla="val 76"/>
                <a:gd name="f196" fmla="val 45"/>
                <a:gd name="f197" fmla="val 1102"/>
                <a:gd name="f198" fmla="val 21"/>
                <a:gd name="f199" fmla="val 1033"/>
                <a:gd name="f200" fmla="val 7"/>
                <a:gd name="f201" fmla="val 960"/>
                <a:gd name="f202" fmla="val 884"/>
                <a:gd name="f203" fmla="val 3"/>
                <a:gd name="f204" fmla="val 15"/>
                <a:gd name="f205" fmla="val 739"/>
                <a:gd name="f206" fmla="val 34"/>
                <a:gd name="f207" fmla="val 670"/>
                <a:gd name="f208" fmla="val 606"/>
                <a:gd name="f209" fmla="val 97"/>
                <a:gd name="f210" fmla="val 544"/>
                <a:gd name="f211" fmla="val 139"/>
                <a:gd name="f212" fmla="val 488"/>
                <a:gd name="f213" fmla="val 185"/>
                <a:gd name="f214" fmla="val 436"/>
                <a:gd name="f215" fmla="val 239"/>
                <a:gd name="f216" fmla="val 297"/>
                <a:gd name="f217" fmla="val 349"/>
                <a:gd name="f218" fmla="val 315"/>
                <a:gd name="f219" fmla="val 426"/>
                <a:gd name="f220" fmla="val 290"/>
                <a:gd name="f221" fmla="val 190"/>
                <a:gd name="f222" fmla="val 149"/>
                <a:gd name="f223" fmla="val 442"/>
                <a:gd name="f224" fmla="val 114"/>
                <a:gd name="f225" fmla="val 461"/>
                <a:gd name="f226" fmla="val 80"/>
                <a:gd name="f227" fmla="val 485"/>
                <a:gd name="f228" fmla="val 51"/>
                <a:gd name="f229" fmla="val 514"/>
                <a:gd name="f230" fmla="val 29"/>
                <a:gd name="f231" fmla="val 548"/>
                <a:gd name="f232" fmla="val 12"/>
                <a:gd name="f233" fmla="val 585"/>
                <a:gd name="f234" fmla="val 1"/>
                <a:gd name="f235" fmla="+- 0 0 -90"/>
                <a:gd name="f236" fmla="*/ f4 1 1233"/>
                <a:gd name="f237" fmla="*/ f5 1 1663"/>
                <a:gd name="f238" fmla="val f6"/>
                <a:gd name="f239" fmla="val f7"/>
                <a:gd name="f240" fmla="val f8"/>
                <a:gd name="f241" fmla="*/ f235 f0 1"/>
                <a:gd name="f242" fmla="+- f240 0 f238"/>
                <a:gd name="f243" fmla="+- f239 0 f238"/>
                <a:gd name="f244" fmla="*/ f241 1 f3"/>
                <a:gd name="f245" fmla="*/ f243 1 1233"/>
                <a:gd name="f246" fmla="*/ f242 1 1663"/>
                <a:gd name="f247" fmla="*/ 662 f243 1"/>
                <a:gd name="f248" fmla="*/ 4 f242 1"/>
                <a:gd name="f249" fmla="*/ 727 f243 1"/>
                <a:gd name="f250" fmla="*/ 37 f242 1"/>
                <a:gd name="f251" fmla="*/ 775 f243 1"/>
                <a:gd name="f252" fmla="*/ 90 f242 1"/>
                <a:gd name="f253" fmla="*/ 803 f243 1"/>
                <a:gd name="f254" fmla="*/ 158 f242 1"/>
                <a:gd name="f255" fmla="*/ 806 f243 1"/>
                <a:gd name="f256" fmla="*/ 278 f242 1"/>
                <a:gd name="f257" fmla="*/ 943 f243 1"/>
                <a:gd name="f258" fmla="*/ 338 f242 1"/>
                <a:gd name="f259" fmla="*/ 1059 f243 1"/>
                <a:gd name="f260" fmla="*/ 427 f242 1"/>
                <a:gd name="f261" fmla="*/ 1149 f243 1"/>
                <a:gd name="f262" fmla="*/ 543 f242 1"/>
                <a:gd name="f263" fmla="*/ 1209 f243 1"/>
                <a:gd name="f264" fmla="*/ 678 f242 1"/>
                <a:gd name="f265" fmla="*/ 1233 f243 1"/>
                <a:gd name="f266" fmla="*/ 830 f242 1"/>
                <a:gd name="f267" fmla="*/ 1220 f243 1"/>
                <a:gd name="f268" fmla="*/ 907 f242 1"/>
                <a:gd name="f269" fmla="*/ 1180 f243 1"/>
                <a:gd name="f270" fmla="*/ 971 f242 1"/>
                <a:gd name="f271" fmla="*/ 1120 f243 1"/>
                <a:gd name="f272" fmla="*/ 1016 f242 1"/>
                <a:gd name="f273" fmla="*/ 1044 f243 1"/>
                <a:gd name="f274" fmla="*/ 1034 f242 1"/>
                <a:gd name="f275" fmla="*/ 970 f243 1"/>
                <a:gd name="f276" fmla="*/ 1020 f242 1"/>
                <a:gd name="f277" fmla="*/ 907 f243 1"/>
                <a:gd name="f278" fmla="*/ 978 f242 1"/>
                <a:gd name="f279" fmla="*/ 867 f243 1"/>
                <a:gd name="f280" fmla="*/ 917 f242 1"/>
                <a:gd name="f281" fmla="*/ 853 f243 1"/>
                <a:gd name="f282" fmla="*/ 841 f242 1"/>
                <a:gd name="f283" fmla="*/ 845 f243 1"/>
                <a:gd name="f284" fmla="*/ 781 f242 1"/>
                <a:gd name="f285" fmla="*/ 817 f243 1"/>
                <a:gd name="f286" fmla="*/ 725 f242 1"/>
                <a:gd name="f287" fmla="*/ 770 f243 1"/>
                <a:gd name="f288" fmla="*/ 680 f242 1"/>
                <a:gd name="f289" fmla="*/ 706 f243 1"/>
                <a:gd name="f290" fmla="*/ 647 f242 1"/>
                <a:gd name="f291" fmla="*/ 625 f243 1"/>
                <a:gd name="f292" fmla="*/ 636 f242 1"/>
                <a:gd name="f293" fmla="*/ 537 f243 1"/>
                <a:gd name="f294" fmla="*/ 652 f242 1"/>
                <a:gd name="f295" fmla="*/ 463 f243 1"/>
                <a:gd name="f296" fmla="*/ 697 f242 1"/>
                <a:gd name="f297" fmla="*/ 408 f243 1"/>
                <a:gd name="f298" fmla="*/ 763 f242 1"/>
                <a:gd name="f299" fmla="*/ 382 f243 1"/>
                <a:gd name="f300" fmla="*/ 846 f242 1"/>
                <a:gd name="f301" fmla="*/ 390 f243 1"/>
                <a:gd name="f302" fmla="*/ 937 f242 1"/>
                <a:gd name="f303" fmla="*/ 430 f243 1"/>
                <a:gd name="f304" fmla="*/ 493 f243 1"/>
                <a:gd name="f305" fmla="*/ 1073 f242 1"/>
                <a:gd name="f306" fmla="*/ 575 f243 1"/>
                <a:gd name="f307" fmla="*/ 1103 f242 1"/>
                <a:gd name="f308" fmla="*/ 698 f243 1"/>
                <a:gd name="f309" fmla="*/ 1113 f242 1"/>
                <a:gd name="f310" fmla="*/ 1153 f242 1"/>
                <a:gd name="f311" fmla="*/ 977 f243 1"/>
                <a:gd name="f312" fmla="*/ 1226 f242 1"/>
                <a:gd name="f313" fmla="*/ 1086 f243 1"/>
                <a:gd name="f314" fmla="*/ 1327 f242 1"/>
                <a:gd name="f315" fmla="*/ 1168 f243 1"/>
                <a:gd name="f316" fmla="*/ 1452 f242 1"/>
                <a:gd name="f317" fmla="*/ 1202 f243 1"/>
                <a:gd name="f318" fmla="*/ 1543 f242 1"/>
                <a:gd name="f319" fmla="*/ 1189 f243 1"/>
                <a:gd name="f320" fmla="*/ 1582 f242 1"/>
                <a:gd name="f321" fmla="*/ 1157 f243 1"/>
                <a:gd name="f322" fmla="*/ 1605 f242 1"/>
                <a:gd name="f323" fmla="*/ 1080 f243 1"/>
                <a:gd name="f324" fmla="*/ 1609 f242 1"/>
                <a:gd name="f325" fmla="*/ 969 f243 1"/>
                <a:gd name="f326" fmla="*/ 1634 f242 1"/>
                <a:gd name="f327" fmla="*/ 898 f243 1"/>
                <a:gd name="f328" fmla="*/ 1663 f242 1"/>
                <a:gd name="f329" fmla="*/ 859 f243 1"/>
                <a:gd name="f330" fmla="*/ 1656 f242 1"/>
                <a:gd name="f331" fmla="*/ 832 f243 1"/>
                <a:gd name="f332" fmla="*/ 1627 f242 1"/>
                <a:gd name="f333" fmla="*/ 780 f243 1"/>
                <a:gd name="f334" fmla="*/ 1555 f242 1"/>
                <a:gd name="f335" fmla="*/ 1506 f242 1"/>
                <a:gd name="f336" fmla="*/ 616 f243 1"/>
                <a:gd name="f337" fmla="*/ 1489 f242 1"/>
                <a:gd name="f338" fmla="*/ 467 f243 1"/>
                <a:gd name="f339" fmla="*/ 1469 f242 1"/>
                <a:gd name="f340" fmla="*/ 331 f243 1"/>
                <a:gd name="f341" fmla="*/ 1418 f242 1"/>
                <a:gd name="f342" fmla="*/ 213 f243 1"/>
                <a:gd name="f343" fmla="*/ 1336 f242 1"/>
                <a:gd name="f344" fmla="*/ 115 f243 1"/>
                <a:gd name="f345" fmla="*/ 1229 f242 1"/>
                <a:gd name="f346" fmla="*/ 45 f243 1"/>
                <a:gd name="f347" fmla="*/ 1102 f242 1"/>
                <a:gd name="f348" fmla="*/ 7 f243 1"/>
                <a:gd name="f349" fmla="*/ 960 f242 1"/>
                <a:gd name="f350" fmla="*/ 3 f243 1"/>
                <a:gd name="f351" fmla="*/ 810 f242 1"/>
                <a:gd name="f352" fmla="*/ 34 f243 1"/>
                <a:gd name="f353" fmla="*/ 670 f242 1"/>
                <a:gd name="f354" fmla="*/ 97 f243 1"/>
                <a:gd name="f355" fmla="*/ 544 f242 1"/>
                <a:gd name="f356" fmla="*/ 185 f243 1"/>
                <a:gd name="f357" fmla="*/ 436 f242 1"/>
                <a:gd name="f358" fmla="*/ 297 f243 1"/>
                <a:gd name="f359" fmla="*/ 349 f242 1"/>
                <a:gd name="f360" fmla="*/ 426 f243 1"/>
                <a:gd name="f361" fmla="*/ 290 f242 1"/>
                <a:gd name="f362" fmla="*/ 149 f242 1"/>
                <a:gd name="f363" fmla="*/ 461 f243 1"/>
                <a:gd name="f364" fmla="*/ 80 f242 1"/>
                <a:gd name="f365" fmla="*/ 514 f243 1"/>
                <a:gd name="f366" fmla="*/ 29 f242 1"/>
                <a:gd name="f367" fmla="*/ 585 f243 1"/>
                <a:gd name="f368" fmla="*/ 1 f242 1"/>
                <a:gd name="f369" fmla="+- f244 0 f1"/>
                <a:gd name="f370" fmla="*/ f247 1 1233"/>
                <a:gd name="f371" fmla="*/ f248 1 1663"/>
                <a:gd name="f372" fmla="*/ f249 1 1233"/>
                <a:gd name="f373" fmla="*/ f250 1 1663"/>
                <a:gd name="f374" fmla="*/ f251 1 1233"/>
                <a:gd name="f375" fmla="*/ f252 1 1663"/>
                <a:gd name="f376" fmla="*/ f253 1 1233"/>
                <a:gd name="f377" fmla="*/ f254 1 1663"/>
                <a:gd name="f378" fmla="*/ f255 1 1233"/>
                <a:gd name="f379" fmla="*/ f256 1 1663"/>
                <a:gd name="f380" fmla="*/ f257 1 1233"/>
                <a:gd name="f381" fmla="*/ f258 1 1663"/>
                <a:gd name="f382" fmla="*/ f259 1 1233"/>
                <a:gd name="f383" fmla="*/ f260 1 1663"/>
                <a:gd name="f384" fmla="*/ f261 1 1233"/>
                <a:gd name="f385" fmla="*/ f262 1 1663"/>
                <a:gd name="f386" fmla="*/ f263 1 1233"/>
                <a:gd name="f387" fmla="*/ f264 1 1663"/>
                <a:gd name="f388" fmla="*/ f265 1 1233"/>
                <a:gd name="f389" fmla="*/ f266 1 1663"/>
                <a:gd name="f390" fmla="*/ f267 1 1233"/>
                <a:gd name="f391" fmla="*/ f268 1 1663"/>
                <a:gd name="f392" fmla="*/ f269 1 1233"/>
                <a:gd name="f393" fmla="*/ f270 1 1663"/>
                <a:gd name="f394" fmla="*/ f271 1 1233"/>
                <a:gd name="f395" fmla="*/ f272 1 1663"/>
                <a:gd name="f396" fmla="*/ f273 1 1233"/>
                <a:gd name="f397" fmla="*/ f274 1 1663"/>
                <a:gd name="f398" fmla="*/ f275 1 1233"/>
                <a:gd name="f399" fmla="*/ f276 1 1663"/>
                <a:gd name="f400" fmla="*/ f277 1 1233"/>
                <a:gd name="f401" fmla="*/ f278 1 1663"/>
                <a:gd name="f402" fmla="*/ f279 1 1233"/>
                <a:gd name="f403" fmla="*/ f280 1 1663"/>
                <a:gd name="f404" fmla="*/ f281 1 1233"/>
                <a:gd name="f405" fmla="*/ f282 1 1663"/>
                <a:gd name="f406" fmla="*/ f283 1 1233"/>
                <a:gd name="f407" fmla="*/ f284 1 1663"/>
                <a:gd name="f408" fmla="*/ f285 1 1233"/>
                <a:gd name="f409" fmla="*/ f286 1 1663"/>
                <a:gd name="f410" fmla="*/ f287 1 1233"/>
                <a:gd name="f411" fmla="*/ f288 1 1663"/>
                <a:gd name="f412" fmla="*/ f289 1 1233"/>
                <a:gd name="f413" fmla="*/ f290 1 1663"/>
                <a:gd name="f414" fmla="*/ f291 1 1233"/>
                <a:gd name="f415" fmla="*/ f292 1 1663"/>
                <a:gd name="f416" fmla="*/ f293 1 1233"/>
                <a:gd name="f417" fmla="*/ f294 1 1663"/>
                <a:gd name="f418" fmla="*/ f295 1 1233"/>
                <a:gd name="f419" fmla="*/ f296 1 1663"/>
                <a:gd name="f420" fmla="*/ f297 1 1233"/>
                <a:gd name="f421" fmla="*/ f298 1 1663"/>
                <a:gd name="f422" fmla="*/ f299 1 1233"/>
                <a:gd name="f423" fmla="*/ f300 1 1663"/>
                <a:gd name="f424" fmla="*/ f301 1 1233"/>
                <a:gd name="f425" fmla="*/ f302 1 1663"/>
                <a:gd name="f426" fmla="*/ f303 1 1233"/>
                <a:gd name="f427" fmla="*/ f304 1 1233"/>
                <a:gd name="f428" fmla="*/ f305 1 1663"/>
                <a:gd name="f429" fmla="*/ f306 1 1233"/>
                <a:gd name="f430" fmla="*/ f307 1 1663"/>
                <a:gd name="f431" fmla="*/ f308 1 1233"/>
                <a:gd name="f432" fmla="*/ f309 1 1663"/>
                <a:gd name="f433" fmla="*/ f310 1 1663"/>
                <a:gd name="f434" fmla="*/ f311 1 1233"/>
                <a:gd name="f435" fmla="*/ f312 1 1663"/>
                <a:gd name="f436" fmla="*/ f313 1 1233"/>
                <a:gd name="f437" fmla="*/ f314 1 1663"/>
                <a:gd name="f438" fmla="*/ f315 1 1233"/>
                <a:gd name="f439" fmla="*/ f316 1 1663"/>
                <a:gd name="f440" fmla="*/ f317 1 1233"/>
                <a:gd name="f441" fmla="*/ f318 1 1663"/>
                <a:gd name="f442" fmla="*/ f319 1 1233"/>
                <a:gd name="f443" fmla="*/ f320 1 1663"/>
                <a:gd name="f444" fmla="*/ f321 1 1233"/>
                <a:gd name="f445" fmla="*/ f322 1 1663"/>
                <a:gd name="f446" fmla="*/ f323 1 1233"/>
                <a:gd name="f447" fmla="*/ f324 1 1663"/>
                <a:gd name="f448" fmla="*/ f325 1 1233"/>
                <a:gd name="f449" fmla="*/ f326 1 1663"/>
                <a:gd name="f450" fmla="*/ f327 1 1233"/>
                <a:gd name="f451" fmla="*/ f328 1 1663"/>
                <a:gd name="f452" fmla="*/ f329 1 1233"/>
                <a:gd name="f453" fmla="*/ f330 1 1663"/>
                <a:gd name="f454" fmla="*/ f331 1 1233"/>
                <a:gd name="f455" fmla="*/ f332 1 1663"/>
                <a:gd name="f456" fmla="*/ f333 1 1233"/>
                <a:gd name="f457" fmla="*/ f334 1 1663"/>
                <a:gd name="f458" fmla="*/ f335 1 1663"/>
                <a:gd name="f459" fmla="*/ f336 1 1233"/>
                <a:gd name="f460" fmla="*/ f337 1 1663"/>
                <a:gd name="f461" fmla="*/ f338 1 1233"/>
                <a:gd name="f462" fmla="*/ f339 1 1663"/>
                <a:gd name="f463" fmla="*/ f340 1 1233"/>
                <a:gd name="f464" fmla="*/ f341 1 1663"/>
                <a:gd name="f465" fmla="*/ f342 1 1233"/>
                <a:gd name="f466" fmla="*/ f343 1 1663"/>
                <a:gd name="f467" fmla="*/ f344 1 1233"/>
                <a:gd name="f468" fmla="*/ f345 1 1663"/>
                <a:gd name="f469" fmla="*/ f346 1 1233"/>
                <a:gd name="f470" fmla="*/ f347 1 1663"/>
                <a:gd name="f471" fmla="*/ f348 1 1233"/>
                <a:gd name="f472" fmla="*/ f349 1 1663"/>
                <a:gd name="f473" fmla="*/ f350 1 1233"/>
                <a:gd name="f474" fmla="*/ f351 1 1663"/>
                <a:gd name="f475" fmla="*/ f352 1 1233"/>
                <a:gd name="f476" fmla="*/ f353 1 1663"/>
                <a:gd name="f477" fmla="*/ f354 1 1233"/>
                <a:gd name="f478" fmla="*/ f355 1 1663"/>
                <a:gd name="f479" fmla="*/ f356 1 1233"/>
                <a:gd name="f480" fmla="*/ f357 1 1663"/>
                <a:gd name="f481" fmla="*/ f358 1 1233"/>
                <a:gd name="f482" fmla="*/ f359 1 1663"/>
                <a:gd name="f483" fmla="*/ f360 1 1233"/>
                <a:gd name="f484" fmla="*/ f361 1 1663"/>
                <a:gd name="f485" fmla="*/ f362 1 1663"/>
                <a:gd name="f486" fmla="*/ f363 1 1233"/>
                <a:gd name="f487" fmla="*/ f364 1 1663"/>
                <a:gd name="f488" fmla="*/ f365 1 1233"/>
                <a:gd name="f489" fmla="*/ f366 1 1663"/>
                <a:gd name="f490" fmla="*/ f367 1 1233"/>
                <a:gd name="f491" fmla="*/ f368 1 1663"/>
                <a:gd name="f492" fmla="*/ 0 1 f245"/>
                <a:gd name="f493" fmla="*/ f239 1 f245"/>
                <a:gd name="f494" fmla="*/ 0 1 f246"/>
                <a:gd name="f495" fmla="*/ f240 1 f246"/>
                <a:gd name="f496" fmla="*/ f370 1 f245"/>
                <a:gd name="f497" fmla="*/ f371 1 f246"/>
                <a:gd name="f498" fmla="*/ f372 1 f245"/>
                <a:gd name="f499" fmla="*/ f373 1 f246"/>
                <a:gd name="f500" fmla="*/ f374 1 f245"/>
                <a:gd name="f501" fmla="*/ f375 1 f246"/>
                <a:gd name="f502" fmla="*/ f376 1 f245"/>
                <a:gd name="f503" fmla="*/ f377 1 f246"/>
                <a:gd name="f504" fmla="*/ f378 1 f245"/>
                <a:gd name="f505" fmla="*/ f379 1 f246"/>
                <a:gd name="f506" fmla="*/ f380 1 f245"/>
                <a:gd name="f507" fmla="*/ f381 1 f246"/>
                <a:gd name="f508" fmla="*/ f382 1 f245"/>
                <a:gd name="f509" fmla="*/ f383 1 f246"/>
                <a:gd name="f510" fmla="*/ f384 1 f245"/>
                <a:gd name="f511" fmla="*/ f385 1 f246"/>
                <a:gd name="f512" fmla="*/ f386 1 f245"/>
                <a:gd name="f513" fmla="*/ f387 1 f246"/>
                <a:gd name="f514" fmla="*/ f388 1 f245"/>
                <a:gd name="f515" fmla="*/ f389 1 f246"/>
                <a:gd name="f516" fmla="*/ f390 1 f245"/>
                <a:gd name="f517" fmla="*/ f391 1 f246"/>
                <a:gd name="f518" fmla="*/ f392 1 f245"/>
                <a:gd name="f519" fmla="*/ f393 1 f246"/>
                <a:gd name="f520" fmla="*/ f394 1 f245"/>
                <a:gd name="f521" fmla="*/ f395 1 f246"/>
                <a:gd name="f522" fmla="*/ f396 1 f245"/>
                <a:gd name="f523" fmla="*/ f397 1 f246"/>
                <a:gd name="f524" fmla="*/ f398 1 f245"/>
                <a:gd name="f525" fmla="*/ f399 1 f246"/>
                <a:gd name="f526" fmla="*/ f400 1 f245"/>
                <a:gd name="f527" fmla="*/ f401 1 f246"/>
                <a:gd name="f528" fmla="*/ f402 1 f245"/>
                <a:gd name="f529" fmla="*/ f403 1 f246"/>
                <a:gd name="f530" fmla="*/ f404 1 f245"/>
                <a:gd name="f531" fmla="*/ f405 1 f246"/>
                <a:gd name="f532" fmla="*/ f406 1 f245"/>
                <a:gd name="f533" fmla="*/ f407 1 f246"/>
                <a:gd name="f534" fmla="*/ f408 1 f245"/>
                <a:gd name="f535" fmla="*/ f409 1 f246"/>
                <a:gd name="f536" fmla="*/ f410 1 f245"/>
                <a:gd name="f537" fmla="*/ f411 1 f246"/>
                <a:gd name="f538" fmla="*/ f412 1 f245"/>
                <a:gd name="f539" fmla="*/ f413 1 f246"/>
                <a:gd name="f540" fmla="*/ f414 1 f245"/>
                <a:gd name="f541" fmla="*/ f415 1 f246"/>
                <a:gd name="f542" fmla="*/ f416 1 f245"/>
                <a:gd name="f543" fmla="*/ f417 1 f246"/>
                <a:gd name="f544" fmla="*/ f418 1 f245"/>
                <a:gd name="f545" fmla="*/ f419 1 f246"/>
                <a:gd name="f546" fmla="*/ f420 1 f245"/>
                <a:gd name="f547" fmla="*/ f421 1 f246"/>
                <a:gd name="f548" fmla="*/ f422 1 f245"/>
                <a:gd name="f549" fmla="*/ f423 1 f246"/>
                <a:gd name="f550" fmla="*/ f424 1 f245"/>
                <a:gd name="f551" fmla="*/ f425 1 f246"/>
                <a:gd name="f552" fmla="*/ f426 1 f245"/>
                <a:gd name="f553" fmla="*/ f427 1 f245"/>
                <a:gd name="f554" fmla="*/ f428 1 f246"/>
                <a:gd name="f555" fmla="*/ f429 1 f245"/>
                <a:gd name="f556" fmla="*/ f430 1 f246"/>
                <a:gd name="f557" fmla="*/ f431 1 f245"/>
                <a:gd name="f558" fmla="*/ f432 1 f246"/>
                <a:gd name="f559" fmla="*/ f433 1 f246"/>
                <a:gd name="f560" fmla="*/ f434 1 f245"/>
                <a:gd name="f561" fmla="*/ f435 1 f246"/>
                <a:gd name="f562" fmla="*/ f436 1 f245"/>
                <a:gd name="f563" fmla="*/ f437 1 f246"/>
                <a:gd name="f564" fmla="*/ f438 1 f245"/>
                <a:gd name="f565" fmla="*/ f439 1 f246"/>
                <a:gd name="f566" fmla="*/ f440 1 f245"/>
                <a:gd name="f567" fmla="*/ f441 1 f246"/>
                <a:gd name="f568" fmla="*/ f442 1 f245"/>
                <a:gd name="f569" fmla="*/ f443 1 f246"/>
                <a:gd name="f570" fmla="*/ f444 1 f245"/>
                <a:gd name="f571" fmla="*/ f445 1 f246"/>
                <a:gd name="f572" fmla="*/ f446 1 f245"/>
                <a:gd name="f573" fmla="*/ f447 1 f246"/>
                <a:gd name="f574" fmla="*/ f448 1 f245"/>
                <a:gd name="f575" fmla="*/ f449 1 f246"/>
                <a:gd name="f576" fmla="*/ f450 1 f245"/>
                <a:gd name="f577" fmla="*/ f451 1 f246"/>
                <a:gd name="f578" fmla="*/ f452 1 f245"/>
                <a:gd name="f579" fmla="*/ f453 1 f246"/>
                <a:gd name="f580" fmla="*/ f454 1 f245"/>
                <a:gd name="f581" fmla="*/ f455 1 f246"/>
                <a:gd name="f582" fmla="*/ f456 1 f245"/>
                <a:gd name="f583" fmla="*/ f457 1 f246"/>
                <a:gd name="f584" fmla="*/ f458 1 f246"/>
                <a:gd name="f585" fmla="*/ f459 1 f245"/>
                <a:gd name="f586" fmla="*/ f460 1 f246"/>
                <a:gd name="f587" fmla="*/ f461 1 f245"/>
                <a:gd name="f588" fmla="*/ f462 1 f246"/>
                <a:gd name="f589" fmla="*/ f463 1 f245"/>
                <a:gd name="f590" fmla="*/ f464 1 f246"/>
                <a:gd name="f591" fmla="*/ f465 1 f245"/>
                <a:gd name="f592" fmla="*/ f466 1 f246"/>
                <a:gd name="f593" fmla="*/ f467 1 f245"/>
                <a:gd name="f594" fmla="*/ f468 1 f246"/>
                <a:gd name="f595" fmla="*/ f469 1 f245"/>
                <a:gd name="f596" fmla="*/ f470 1 f246"/>
                <a:gd name="f597" fmla="*/ f471 1 f245"/>
                <a:gd name="f598" fmla="*/ f472 1 f246"/>
                <a:gd name="f599" fmla="*/ f473 1 f245"/>
                <a:gd name="f600" fmla="*/ f474 1 f246"/>
                <a:gd name="f601" fmla="*/ f475 1 f245"/>
                <a:gd name="f602" fmla="*/ f476 1 f246"/>
                <a:gd name="f603" fmla="*/ f477 1 f245"/>
                <a:gd name="f604" fmla="*/ f478 1 f246"/>
                <a:gd name="f605" fmla="*/ f479 1 f245"/>
                <a:gd name="f606" fmla="*/ f480 1 f246"/>
                <a:gd name="f607" fmla="*/ f481 1 f245"/>
                <a:gd name="f608" fmla="*/ f482 1 f246"/>
                <a:gd name="f609" fmla="*/ f483 1 f245"/>
                <a:gd name="f610" fmla="*/ f484 1 f246"/>
                <a:gd name="f611" fmla="*/ f485 1 f246"/>
                <a:gd name="f612" fmla="*/ f486 1 f245"/>
                <a:gd name="f613" fmla="*/ f487 1 f246"/>
                <a:gd name="f614" fmla="*/ f488 1 f245"/>
                <a:gd name="f615" fmla="*/ f489 1 f246"/>
                <a:gd name="f616" fmla="*/ f490 1 f245"/>
                <a:gd name="f617" fmla="*/ f491 1 f246"/>
                <a:gd name="f618" fmla="*/ f492 f236 1"/>
                <a:gd name="f619" fmla="*/ f493 f236 1"/>
                <a:gd name="f620" fmla="*/ f495 f237 1"/>
                <a:gd name="f621" fmla="*/ f494 f237 1"/>
                <a:gd name="f622" fmla="*/ f496 f236 1"/>
                <a:gd name="f623" fmla="*/ f497 f237 1"/>
                <a:gd name="f624" fmla="*/ f498 f236 1"/>
                <a:gd name="f625" fmla="*/ f499 f237 1"/>
                <a:gd name="f626" fmla="*/ f500 f236 1"/>
                <a:gd name="f627" fmla="*/ f501 f237 1"/>
                <a:gd name="f628" fmla="*/ f502 f236 1"/>
                <a:gd name="f629" fmla="*/ f503 f237 1"/>
                <a:gd name="f630" fmla="*/ f504 f236 1"/>
                <a:gd name="f631" fmla="*/ f505 f237 1"/>
                <a:gd name="f632" fmla="*/ f506 f236 1"/>
                <a:gd name="f633" fmla="*/ f507 f237 1"/>
                <a:gd name="f634" fmla="*/ f508 f236 1"/>
                <a:gd name="f635" fmla="*/ f509 f237 1"/>
                <a:gd name="f636" fmla="*/ f510 f236 1"/>
                <a:gd name="f637" fmla="*/ f511 f237 1"/>
                <a:gd name="f638" fmla="*/ f512 f236 1"/>
                <a:gd name="f639" fmla="*/ f513 f237 1"/>
                <a:gd name="f640" fmla="*/ f514 f236 1"/>
                <a:gd name="f641" fmla="*/ f515 f237 1"/>
                <a:gd name="f642" fmla="*/ f516 f236 1"/>
                <a:gd name="f643" fmla="*/ f517 f237 1"/>
                <a:gd name="f644" fmla="*/ f518 f236 1"/>
                <a:gd name="f645" fmla="*/ f519 f237 1"/>
                <a:gd name="f646" fmla="*/ f520 f236 1"/>
                <a:gd name="f647" fmla="*/ f521 f237 1"/>
                <a:gd name="f648" fmla="*/ f522 f236 1"/>
                <a:gd name="f649" fmla="*/ f523 f237 1"/>
                <a:gd name="f650" fmla="*/ f524 f236 1"/>
                <a:gd name="f651" fmla="*/ f525 f237 1"/>
                <a:gd name="f652" fmla="*/ f526 f236 1"/>
                <a:gd name="f653" fmla="*/ f527 f237 1"/>
                <a:gd name="f654" fmla="*/ f528 f236 1"/>
                <a:gd name="f655" fmla="*/ f529 f237 1"/>
                <a:gd name="f656" fmla="*/ f530 f236 1"/>
                <a:gd name="f657" fmla="*/ f531 f237 1"/>
                <a:gd name="f658" fmla="*/ f532 f236 1"/>
                <a:gd name="f659" fmla="*/ f533 f237 1"/>
                <a:gd name="f660" fmla="*/ f534 f236 1"/>
                <a:gd name="f661" fmla="*/ f535 f237 1"/>
                <a:gd name="f662" fmla="*/ f536 f236 1"/>
                <a:gd name="f663" fmla="*/ f537 f237 1"/>
                <a:gd name="f664" fmla="*/ f538 f236 1"/>
                <a:gd name="f665" fmla="*/ f539 f237 1"/>
                <a:gd name="f666" fmla="*/ f540 f236 1"/>
                <a:gd name="f667" fmla="*/ f541 f237 1"/>
                <a:gd name="f668" fmla="*/ f542 f236 1"/>
                <a:gd name="f669" fmla="*/ f543 f237 1"/>
                <a:gd name="f670" fmla="*/ f544 f236 1"/>
                <a:gd name="f671" fmla="*/ f545 f237 1"/>
                <a:gd name="f672" fmla="*/ f546 f236 1"/>
                <a:gd name="f673" fmla="*/ f547 f237 1"/>
                <a:gd name="f674" fmla="*/ f548 f236 1"/>
                <a:gd name="f675" fmla="*/ f549 f237 1"/>
                <a:gd name="f676" fmla="*/ f550 f236 1"/>
                <a:gd name="f677" fmla="*/ f551 f237 1"/>
                <a:gd name="f678" fmla="*/ f552 f236 1"/>
                <a:gd name="f679" fmla="*/ f553 f236 1"/>
                <a:gd name="f680" fmla="*/ f554 f237 1"/>
                <a:gd name="f681" fmla="*/ f555 f236 1"/>
                <a:gd name="f682" fmla="*/ f556 f237 1"/>
                <a:gd name="f683" fmla="*/ f557 f236 1"/>
                <a:gd name="f684" fmla="*/ f558 f237 1"/>
                <a:gd name="f685" fmla="*/ f559 f237 1"/>
                <a:gd name="f686" fmla="*/ f560 f236 1"/>
                <a:gd name="f687" fmla="*/ f561 f237 1"/>
                <a:gd name="f688" fmla="*/ f562 f236 1"/>
                <a:gd name="f689" fmla="*/ f563 f237 1"/>
                <a:gd name="f690" fmla="*/ f564 f236 1"/>
                <a:gd name="f691" fmla="*/ f565 f237 1"/>
                <a:gd name="f692" fmla="*/ f566 f236 1"/>
                <a:gd name="f693" fmla="*/ f567 f237 1"/>
                <a:gd name="f694" fmla="*/ f568 f236 1"/>
                <a:gd name="f695" fmla="*/ f569 f237 1"/>
                <a:gd name="f696" fmla="*/ f570 f236 1"/>
                <a:gd name="f697" fmla="*/ f571 f237 1"/>
                <a:gd name="f698" fmla="*/ f572 f236 1"/>
                <a:gd name="f699" fmla="*/ f573 f237 1"/>
                <a:gd name="f700" fmla="*/ f574 f236 1"/>
                <a:gd name="f701" fmla="*/ f575 f237 1"/>
                <a:gd name="f702" fmla="*/ f576 f236 1"/>
                <a:gd name="f703" fmla="*/ f577 f237 1"/>
                <a:gd name="f704" fmla="*/ f578 f236 1"/>
                <a:gd name="f705" fmla="*/ f579 f237 1"/>
                <a:gd name="f706" fmla="*/ f580 f236 1"/>
                <a:gd name="f707" fmla="*/ f581 f237 1"/>
                <a:gd name="f708" fmla="*/ f582 f236 1"/>
                <a:gd name="f709" fmla="*/ f583 f237 1"/>
                <a:gd name="f710" fmla="*/ f584 f237 1"/>
                <a:gd name="f711" fmla="*/ f585 f236 1"/>
                <a:gd name="f712" fmla="*/ f586 f237 1"/>
                <a:gd name="f713" fmla="*/ f587 f236 1"/>
                <a:gd name="f714" fmla="*/ f588 f237 1"/>
                <a:gd name="f715" fmla="*/ f589 f236 1"/>
                <a:gd name="f716" fmla="*/ f590 f237 1"/>
                <a:gd name="f717" fmla="*/ f591 f236 1"/>
                <a:gd name="f718" fmla="*/ f592 f237 1"/>
                <a:gd name="f719" fmla="*/ f593 f236 1"/>
                <a:gd name="f720" fmla="*/ f594 f237 1"/>
                <a:gd name="f721" fmla="*/ f595 f236 1"/>
                <a:gd name="f722" fmla="*/ f596 f237 1"/>
                <a:gd name="f723" fmla="*/ f597 f236 1"/>
                <a:gd name="f724" fmla="*/ f598 f237 1"/>
                <a:gd name="f725" fmla="*/ f599 f236 1"/>
                <a:gd name="f726" fmla="*/ f600 f237 1"/>
                <a:gd name="f727" fmla="*/ f601 f236 1"/>
                <a:gd name="f728" fmla="*/ f602 f237 1"/>
                <a:gd name="f729" fmla="*/ f603 f236 1"/>
                <a:gd name="f730" fmla="*/ f604 f237 1"/>
                <a:gd name="f731" fmla="*/ f605 f236 1"/>
                <a:gd name="f732" fmla="*/ f606 f237 1"/>
                <a:gd name="f733" fmla="*/ f607 f236 1"/>
                <a:gd name="f734" fmla="*/ f608 f237 1"/>
                <a:gd name="f735" fmla="*/ f609 f236 1"/>
                <a:gd name="f736" fmla="*/ f610 f237 1"/>
                <a:gd name="f737" fmla="*/ f611 f237 1"/>
                <a:gd name="f738" fmla="*/ f612 f236 1"/>
                <a:gd name="f739" fmla="*/ f613 f237 1"/>
                <a:gd name="f740" fmla="*/ f614 f236 1"/>
                <a:gd name="f741" fmla="*/ f615 f237 1"/>
                <a:gd name="f742" fmla="*/ f616 f236 1"/>
                <a:gd name="f743" fmla="*/ f617 f237 1"/>
              </a:gdLst>
              <a:ahLst/>
              <a:cxnLst>
                <a:cxn ang="3cd4">
                  <a:pos x="hc" y="t"/>
                </a:cxn>
                <a:cxn ang="0">
                  <a:pos x="r" y="vc"/>
                </a:cxn>
                <a:cxn ang="cd4">
                  <a:pos x="hc" y="b"/>
                </a:cxn>
                <a:cxn ang="cd2">
                  <a:pos x="l" y="vc"/>
                </a:cxn>
                <a:cxn ang="f369">
                  <a:pos x="f622" y="f623"/>
                </a:cxn>
                <a:cxn ang="f369">
                  <a:pos x="f624" y="f625"/>
                </a:cxn>
                <a:cxn ang="f369">
                  <a:pos x="f626" y="f627"/>
                </a:cxn>
                <a:cxn ang="f369">
                  <a:pos x="f628" y="f629"/>
                </a:cxn>
                <a:cxn ang="f369">
                  <a:pos x="f630" y="f631"/>
                </a:cxn>
                <a:cxn ang="f369">
                  <a:pos x="f632" y="f633"/>
                </a:cxn>
                <a:cxn ang="f369">
                  <a:pos x="f634" y="f635"/>
                </a:cxn>
                <a:cxn ang="f369">
                  <a:pos x="f636" y="f637"/>
                </a:cxn>
                <a:cxn ang="f369">
                  <a:pos x="f638" y="f639"/>
                </a:cxn>
                <a:cxn ang="f369">
                  <a:pos x="f640" y="f641"/>
                </a:cxn>
                <a:cxn ang="f369">
                  <a:pos x="f642" y="f643"/>
                </a:cxn>
                <a:cxn ang="f369">
                  <a:pos x="f644" y="f645"/>
                </a:cxn>
                <a:cxn ang="f369">
                  <a:pos x="f646" y="f647"/>
                </a:cxn>
                <a:cxn ang="f369">
                  <a:pos x="f648" y="f649"/>
                </a:cxn>
                <a:cxn ang="f369">
                  <a:pos x="f650" y="f651"/>
                </a:cxn>
                <a:cxn ang="f369">
                  <a:pos x="f652" y="f653"/>
                </a:cxn>
                <a:cxn ang="f369">
                  <a:pos x="f654" y="f655"/>
                </a:cxn>
                <a:cxn ang="f369">
                  <a:pos x="f656" y="f657"/>
                </a:cxn>
                <a:cxn ang="f369">
                  <a:pos x="f658" y="f659"/>
                </a:cxn>
                <a:cxn ang="f369">
                  <a:pos x="f660" y="f661"/>
                </a:cxn>
                <a:cxn ang="f369">
                  <a:pos x="f662" y="f663"/>
                </a:cxn>
                <a:cxn ang="f369">
                  <a:pos x="f664" y="f665"/>
                </a:cxn>
                <a:cxn ang="f369">
                  <a:pos x="f666" y="f667"/>
                </a:cxn>
                <a:cxn ang="f369">
                  <a:pos x="f668" y="f669"/>
                </a:cxn>
                <a:cxn ang="f369">
                  <a:pos x="f670" y="f671"/>
                </a:cxn>
                <a:cxn ang="f369">
                  <a:pos x="f672" y="f673"/>
                </a:cxn>
                <a:cxn ang="f369">
                  <a:pos x="f674" y="f675"/>
                </a:cxn>
                <a:cxn ang="f369">
                  <a:pos x="f676" y="f677"/>
                </a:cxn>
                <a:cxn ang="f369">
                  <a:pos x="f678" y="f647"/>
                </a:cxn>
                <a:cxn ang="f369">
                  <a:pos x="f679" y="f680"/>
                </a:cxn>
                <a:cxn ang="f369">
                  <a:pos x="f681" y="f682"/>
                </a:cxn>
                <a:cxn ang="f369">
                  <a:pos x="f683" y="f684"/>
                </a:cxn>
                <a:cxn ang="f369">
                  <a:pos x="f658" y="f685"/>
                </a:cxn>
                <a:cxn ang="f369">
                  <a:pos x="f686" y="f687"/>
                </a:cxn>
                <a:cxn ang="f369">
                  <a:pos x="f688" y="f689"/>
                </a:cxn>
                <a:cxn ang="f369">
                  <a:pos x="f690" y="f691"/>
                </a:cxn>
                <a:cxn ang="f369">
                  <a:pos x="f692" y="f693"/>
                </a:cxn>
                <a:cxn ang="f369">
                  <a:pos x="f694" y="f695"/>
                </a:cxn>
                <a:cxn ang="f369">
                  <a:pos x="f696" y="f697"/>
                </a:cxn>
                <a:cxn ang="f369">
                  <a:pos x="f698" y="f699"/>
                </a:cxn>
                <a:cxn ang="f369">
                  <a:pos x="f700" y="f701"/>
                </a:cxn>
                <a:cxn ang="f369">
                  <a:pos x="f702" y="f703"/>
                </a:cxn>
                <a:cxn ang="f369">
                  <a:pos x="f704" y="f705"/>
                </a:cxn>
                <a:cxn ang="f369">
                  <a:pos x="f706" y="f707"/>
                </a:cxn>
                <a:cxn ang="f369">
                  <a:pos x="f708" y="f709"/>
                </a:cxn>
                <a:cxn ang="f369">
                  <a:pos x="f664" y="f710"/>
                </a:cxn>
                <a:cxn ang="f369">
                  <a:pos x="f711" y="f712"/>
                </a:cxn>
                <a:cxn ang="f369">
                  <a:pos x="f713" y="f714"/>
                </a:cxn>
                <a:cxn ang="f369">
                  <a:pos x="f715" y="f716"/>
                </a:cxn>
                <a:cxn ang="f369">
                  <a:pos x="f717" y="f718"/>
                </a:cxn>
                <a:cxn ang="f369">
                  <a:pos x="f719" y="f720"/>
                </a:cxn>
                <a:cxn ang="f369">
                  <a:pos x="f721" y="f722"/>
                </a:cxn>
                <a:cxn ang="f369">
                  <a:pos x="f723" y="f724"/>
                </a:cxn>
                <a:cxn ang="f369">
                  <a:pos x="f725" y="f726"/>
                </a:cxn>
                <a:cxn ang="f369">
                  <a:pos x="f727" y="f728"/>
                </a:cxn>
                <a:cxn ang="f369">
                  <a:pos x="f729" y="f730"/>
                </a:cxn>
                <a:cxn ang="f369">
                  <a:pos x="f731" y="f732"/>
                </a:cxn>
                <a:cxn ang="f369">
                  <a:pos x="f733" y="f734"/>
                </a:cxn>
                <a:cxn ang="f369">
                  <a:pos x="f735" y="f736"/>
                </a:cxn>
                <a:cxn ang="f369">
                  <a:pos x="f678" y="f737"/>
                </a:cxn>
                <a:cxn ang="f369">
                  <a:pos x="f738" y="f739"/>
                </a:cxn>
                <a:cxn ang="f369">
                  <a:pos x="f740" y="f741"/>
                </a:cxn>
                <a:cxn ang="f369">
                  <a:pos x="f742" y="f743"/>
                </a:cxn>
              </a:cxnLst>
              <a:rect l="f618" t="f621" r="f619" b="f620"/>
              <a:pathLst>
                <a:path w="1233" h="1663">
                  <a:moveTo>
                    <a:pt x="f9" y="f6"/>
                  </a:moveTo>
                  <a:lnTo>
                    <a:pt x="f10" y="f11"/>
                  </a:lnTo>
                  <a:lnTo>
                    <a:pt x="f12" y="f13"/>
                  </a:lnTo>
                  <a:lnTo>
                    <a:pt x="f14" y="f15"/>
                  </a:lnTo>
                  <a:lnTo>
                    <a:pt x="f16" y="f17"/>
                  </a:lnTo>
                  <a:lnTo>
                    <a:pt x="f18" y="f19"/>
                  </a:lnTo>
                  <a:lnTo>
                    <a:pt x="f20" y="f21"/>
                  </a:lnTo>
                  <a:lnTo>
                    <a:pt x="f22" y="f23"/>
                  </a:lnTo>
                  <a:lnTo>
                    <a:pt x="f24" y="f25"/>
                  </a:lnTo>
                  <a:lnTo>
                    <a:pt x="f24" y="f26"/>
                  </a:lnTo>
                  <a:lnTo>
                    <a:pt x="f27" y="f28"/>
                  </a:lnTo>
                  <a:lnTo>
                    <a:pt x="f29" y="f30"/>
                  </a:lnTo>
                  <a:lnTo>
                    <a:pt x="f31" y="f32"/>
                  </a:lnTo>
                  <a:lnTo>
                    <a:pt x="f33" y="f34"/>
                  </a:lnTo>
                  <a:lnTo>
                    <a:pt x="f35" y="f36"/>
                  </a:lnTo>
                  <a:lnTo>
                    <a:pt x="f37" y="f38"/>
                  </a:lnTo>
                  <a:lnTo>
                    <a:pt x="f39" y="f40"/>
                  </a:lnTo>
                  <a:lnTo>
                    <a:pt x="f41" y="f42"/>
                  </a:lnTo>
                  <a:lnTo>
                    <a:pt x="f43" y="f44"/>
                  </a:lnTo>
                  <a:lnTo>
                    <a:pt x="f7" y="f45"/>
                  </a:lnTo>
                  <a:lnTo>
                    <a:pt x="f46" y="f47"/>
                  </a:lnTo>
                  <a:lnTo>
                    <a:pt x="f48" y="f49"/>
                  </a:lnTo>
                  <a:lnTo>
                    <a:pt x="f50" y="f51"/>
                  </a:lnTo>
                  <a:lnTo>
                    <a:pt x="f52" y="f53"/>
                  </a:lnTo>
                  <a:lnTo>
                    <a:pt x="f54" y="f55"/>
                  </a:lnTo>
                  <a:lnTo>
                    <a:pt x="f56" y="f57"/>
                  </a:lnTo>
                  <a:lnTo>
                    <a:pt x="f58" y="f59"/>
                  </a:lnTo>
                  <a:lnTo>
                    <a:pt x="f60" y="f61"/>
                  </a:lnTo>
                  <a:lnTo>
                    <a:pt x="f62" y="f59"/>
                  </a:lnTo>
                  <a:lnTo>
                    <a:pt x="f63" y="f64"/>
                  </a:lnTo>
                  <a:lnTo>
                    <a:pt x="f65" y="f66"/>
                  </a:lnTo>
                  <a:lnTo>
                    <a:pt x="f49" y="f67"/>
                  </a:lnTo>
                  <a:lnTo>
                    <a:pt x="f68" y="f69"/>
                  </a:lnTo>
                  <a:lnTo>
                    <a:pt x="f70" y="f71"/>
                  </a:lnTo>
                  <a:lnTo>
                    <a:pt x="f72" y="f73"/>
                  </a:lnTo>
                  <a:lnTo>
                    <a:pt x="f74" y="f75"/>
                  </a:lnTo>
                  <a:lnTo>
                    <a:pt x="f76" y="f77"/>
                  </a:lnTo>
                  <a:lnTo>
                    <a:pt x="f78" y="f79"/>
                  </a:lnTo>
                  <a:lnTo>
                    <a:pt x="f80" y="f44"/>
                  </a:lnTo>
                  <a:lnTo>
                    <a:pt x="f81" y="f82"/>
                  </a:lnTo>
                  <a:lnTo>
                    <a:pt x="f83" y="f84"/>
                  </a:lnTo>
                  <a:lnTo>
                    <a:pt x="f85" y="f86"/>
                  </a:lnTo>
                  <a:lnTo>
                    <a:pt x="f87" y="f10"/>
                  </a:lnTo>
                  <a:lnTo>
                    <a:pt x="f88" y="f89"/>
                  </a:lnTo>
                  <a:lnTo>
                    <a:pt x="f90" y="f91"/>
                  </a:lnTo>
                  <a:lnTo>
                    <a:pt x="f9"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57"/>
                  </a:lnTo>
                  <a:lnTo>
                    <a:pt x="f116" y="f117"/>
                  </a:lnTo>
                  <a:lnTo>
                    <a:pt x="f118" y="f119"/>
                  </a:lnTo>
                  <a:lnTo>
                    <a:pt x="f120" y="f121"/>
                  </a:lnTo>
                  <a:lnTo>
                    <a:pt x="f122" y="f123"/>
                  </a:lnTo>
                  <a:lnTo>
                    <a:pt x="f124" y="f125"/>
                  </a:lnTo>
                  <a:lnTo>
                    <a:pt x="f126" y="f127"/>
                  </a:lnTo>
                  <a:lnTo>
                    <a:pt x="f128" y="f129"/>
                  </a:lnTo>
                  <a:lnTo>
                    <a:pt x="f78" y="f130"/>
                  </a:lnTo>
                  <a:lnTo>
                    <a:pt x="f131" y="f132"/>
                  </a:lnTo>
                  <a:lnTo>
                    <a:pt x="f133" y="f134"/>
                  </a:lnTo>
                  <a:lnTo>
                    <a:pt x="f135" y="f136"/>
                  </a:lnTo>
                  <a:lnTo>
                    <a:pt x="f137" y="f138"/>
                  </a:lnTo>
                  <a:lnTo>
                    <a:pt x="f139" y="f140"/>
                  </a:lnTo>
                  <a:lnTo>
                    <a:pt x="f141" y="f142"/>
                  </a:lnTo>
                  <a:lnTo>
                    <a:pt x="f143" y="f144"/>
                  </a:lnTo>
                  <a:lnTo>
                    <a:pt x="f50" y="f145"/>
                  </a:lnTo>
                  <a:lnTo>
                    <a:pt x="f146" y="f147"/>
                  </a:lnTo>
                  <a:lnTo>
                    <a:pt x="f148" y="f149"/>
                  </a:lnTo>
                  <a:lnTo>
                    <a:pt x="f150" y="f151"/>
                  </a:lnTo>
                  <a:lnTo>
                    <a:pt x="f152" y="f153"/>
                  </a:lnTo>
                  <a:lnTo>
                    <a:pt x="f154" y="f155"/>
                  </a:lnTo>
                  <a:lnTo>
                    <a:pt x="f156" y="f157"/>
                  </a:lnTo>
                  <a:lnTo>
                    <a:pt x="f158" y="f159"/>
                  </a:lnTo>
                  <a:lnTo>
                    <a:pt x="f160" y="f161"/>
                  </a:lnTo>
                  <a:lnTo>
                    <a:pt x="f71" y="f162"/>
                  </a:lnTo>
                  <a:lnTo>
                    <a:pt x="f163" y="f8"/>
                  </a:lnTo>
                  <a:lnTo>
                    <a:pt x="f27" y="f8"/>
                  </a:lnTo>
                  <a:lnTo>
                    <a:pt x="f164" y="f162"/>
                  </a:lnTo>
                  <a:lnTo>
                    <a:pt x="f165" y="f166"/>
                  </a:lnTo>
                  <a:lnTo>
                    <a:pt x="f167" y="f168"/>
                  </a:lnTo>
                  <a:lnTo>
                    <a:pt x="f169" y="f170"/>
                  </a:lnTo>
                  <a:lnTo>
                    <a:pt x="f171" y="f172"/>
                  </a:lnTo>
                  <a:lnTo>
                    <a:pt x="f173" y="f174"/>
                  </a:lnTo>
                  <a:lnTo>
                    <a:pt x="f88" y="f175"/>
                  </a:lnTo>
                  <a:lnTo>
                    <a:pt x="f10"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41"/>
                  </a:lnTo>
                  <a:lnTo>
                    <a:pt x="f196" y="f197"/>
                  </a:lnTo>
                  <a:lnTo>
                    <a:pt x="f198" y="f199"/>
                  </a:lnTo>
                  <a:lnTo>
                    <a:pt x="f200" y="f201"/>
                  </a:lnTo>
                  <a:lnTo>
                    <a:pt x="f6" y="f202"/>
                  </a:lnTo>
                  <a:lnTo>
                    <a:pt x="f203" y="f77"/>
                  </a:lnTo>
                  <a:lnTo>
                    <a:pt x="f204" y="f205"/>
                  </a:lnTo>
                  <a:lnTo>
                    <a:pt x="f206" y="f207"/>
                  </a:lnTo>
                  <a:lnTo>
                    <a:pt x="f17" y="f208"/>
                  </a:lnTo>
                  <a:lnTo>
                    <a:pt x="f209" y="f210"/>
                  </a:lnTo>
                  <a:lnTo>
                    <a:pt x="f211" y="f212"/>
                  </a:lnTo>
                  <a:lnTo>
                    <a:pt x="f213" y="f214"/>
                  </a:lnTo>
                  <a:lnTo>
                    <a:pt x="f215" y="f111"/>
                  </a:lnTo>
                  <a:lnTo>
                    <a:pt x="f216" y="f217"/>
                  </a:lnTo>
                  <a:lnTo>
                    <a:pt x="f2" y="f218"/>
                  </a:lnTo>
                  <a:lnTo>
                    <a:pt x="f219" y="f220"/>
                  </a:lnTo>
                  <a:lnTo>
                    <a:pt x="f219" y="f221"/>
                  </a:lnTo>
                  <a:lnTo>
                    <a:pt x="f115" y="f222"/>
                  </a:lnTo>
                  <a:lnTo>
                    <a:pt x="f223" y="f224"/>
                  </a:lnTo>
                  <a:lnTo>
                    <a:pt x="f225" y="f226"/>
                  </a:lnTo>
                  <a:lnTo>
                    <a:pt x="f227" y="f228"/>
                  </a:lnTo>
                  <a:lnTo>
                    <a:pt x="f229" y="f230"/>
                  </a:lnTo>
                  <a:lnTo>
                    <a:pt x="f231" y="f232"/>
                  </a:lnTo>
                  <a:lnTo>
                    <a:pt x="f233" y="f234"/>
                  </a:lnTo>
                  <a:lnTo>
                    <a:pt x="f9" y="f6"/>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28" name="Freeform 404">
              <a:extLst>
                <a:ext uri="{FF2B5EF4-FFF2-40B4-BE49-F238E27FC236}">
                  <a16:creationId xmlns:a16="http://schemas.microsoft.com/office/drawing/2014/main" id="{F0CCE26A-5408-1ADF-A349-F10D0189F487}"/>
                </a:ext>
              </a:extLst>
            </p:cNvPr>
            <p:cNvSpPr/>
            <p:nvPr/>
          </p:nvSpPr>
          <p:spPr>
            <a:xfrm>
              <a:off x="6051032" y="4807613"/>
              <a:ext cx="60012" cy="80330"/>
            </a:xfrm>
            <a:custGeom>
              <a:avLst/>
              <a:gdLst>
                <a:gd name="f0" fmla="val 10800000"/>
                <a:gd name="f1" fmla="val 5400000"/>
                <a:gd name="f2" fmla="val 180"/>
                <a:gd name="f3" fmla="val w"/>
                <a:gd name="f4" fmla="val h"/>
                <a:gd name="f5" fmla="val 0"/>
                <a:gd name="f6" fmla="val 775"/>
                <a:gd name="f7" fmla="val 1034"/>
                <a:gd name="f8" fmla="val 187"/>
                <a:gd name="f9" fmla="val 227"/>
                <a:gd name="f10" fmla="val 5"/>
                <a:gd name="f11" fmla="val 263"/>
                <a:gd name="f12" fmla="val 14"/>
                <a:gd name="f13" fmla="val 297"/>
                <a:gd name="f14" fmla="val 32"/>
                <a:gd name="f15" fmla="val 324"/>
                <a:gd name="f16" fmla="val 56"/>
                <a:gd name="f17" fmla="val 348"/>
                <a:gd name="f18" fmla="val 85"/>
                <a:gd name="f19" fmla="val 366"/>
                <a:gd name="f20" fmla="val 117"/>
                <a:gd name="f21" fmla="val 377"/>
                <a:gd name="f22" fmla="val 154"/>
                <a:gd name="f23" fmla="val 380"/>
                <a:gd name="f24" fmla="val 193"/>
                <a:gd name="f25" fmla="val 382"/>
                <a:gd name="f26" fmla="val 224"/>
                <a:gd name="f27" fmla="val 389"/>
                <a:gd name="f28" fmla="val 253"/>
                <a:gd name="f29" fmla="val 400"/>
                <a:gd name="f30" fmla="val 282"/>
                <a:gd name="f31" fmla="val 416"/>
                <a:gd name="f32" fmla="val 309"/>
                <a:gd name="f33" fmla="val 437"/>
                <a:gd name="f34" fmla="val 333"/>
                <a:gd name="f35" fmla="val 463"/>
                <a:gd name="f36" fmla="val 354"/>
                <a:gd name="f37" fmla="val 492"/>
                <a:gd name="f38" fmla="val 374"/>
                <a:gd name="f39" fmla="val 525"/>
                <a:gd name="f40" fmla="val 387"/>
                <a:gd name="f41" fmla="val 564"/>
                <a:gd name="f42" fmla="val 395"/>
                <a:gd name="f43" fmla="val 608"/>
                <a:gd name="f44" fmla="val 398"/>
                <a:gd name="f45" fmla="val 632"/>
                <a:gd name="f46" fmla="val 401"/>
                <a:gd name="f47" fmla="val 651"/>
                <a:gd name="f48" fmla="val 412"/>
                <a:gd name="f49" fmla="val 666"/>
                <a:gd name="f50" fmla="val 427"/>
                <a:gd name="f51" fmla="val 674"/>
                <a:gd name="f52" fmla="val 445"/>
                <a:gd name="f53" fmla="val 675"/>
                <a:gd name="f54" fmla="val 464"/>
                <a:gd name="f55" fmla="val 483"/>
                <a:gd name="f56" fmla="val 501"/>
                <a:gd name="f57" fmla="val 519"/>
                <a:gd name="f58" fmla="val 677"/>
                <a:gd name="f59" fmla="val 535"/>
                <a:gd name="f60" fmla="val 679"/>
                <a:gd name="f61" fmla="val 554"/>
                <a:gd name="f62" fmla="val 683"/>
                <a:gd name="f63" fmla="val 575"/>
                <a:gd name="f64" fmla="val 690"/>
                <a:gd name="f65" fmla="val 599"/>
                <a:gd name="f66" fmla="val 696"/>
                <a:gd name="f67" fmla="val 627"/>
                <a:gd name="f68" fmla="val 704"/>
                <a:gd name="f69" fmla="val 659"/>
                <a:gd name="f70" fmla="val 714"/>
                <a:gd name="f71" fmla="val 725"/>
                <a:gd name="f72" fmla="val 738"/>
                <a:gd name="f73" fmla="val 740"/>
                <a:gd name="f74" fmla="val 788"/>
                <a:gd name="f75" fmla="val 754"/>
                <a:gd name="f76" fmla="val 846"/>
                <a:gd name="f77" fmla="val 772"/>
                <a:gd name="f78" fmla="val 912"/>
                <a:gd name="f79" fmla="val 931"/>
                <a:gd name="f80" fmla="val 770"/>
                <a:gd name="f81" fmla="val 951"/>
                <a:gd name="f82" fmla="val 761"/>
                <a:gd name="f83" fmla="val 968"/>
                <a:gd name="f84" fmla="val 733"/>
                <a:gd name="f85" fmla="val 996"/>
                <a:gd name="f86" fmla="val 701"/>
                <a:gd name="f87" fmla="val 1015"/>
                <a:gd name="f88" fmla="val 669"/>
                <a:gd name="f89" fmla="val 1028"/>
                <a:gd name="f90" fmla="val 635"/>
                <a:gd name="f91" fmla="val 601"/>
                <a:gd name="f92" fmla="val 567"/>
                <a:gd name="f93" fmla="val 506"/>
                <a:gd name="f94" fmla="val 997"/>
                <a:gd name="f95" fmla="val 479"/>
                <a:gd name="f96" fmla="val 975"/>
                <a:gd name="f97" fmla="val 458"/>
                <a:gd name="f98" fmla="val 947"/>
                <a:gd name="f99" fmla="val 440"/>
                <a:gd name="f100" fmla="val 915"/>
                <a:gd name="f101" fmla="val 430"/>
                <a:gd name="f102" fmla="val 880"/>
                <a:gd name="f103" fmla="val 426"/>
                <a:gd name="f104" fmla="val 839"/>
                <a:gd name="f105" fmla="val 756"/>
                <a:gd name="f106" fmla="val 356"/>
                <a:gd name="f107" fmla="val 730"/>
                <a:gd name="f108" fmla="val 290"/>
                <a:gd name="f109" fmla="val 229"/>
                <a:gd name="f110" fmla="val 656"/>
                <a:gd name="f111" fmla="val 174"/>
                <a:gd name="f112" fmla="val 607"/>
                <a:gd name="f113" fmla="val 124"/>
                <a:gd name="f114" fmla="val 552"/>
                <a:gd name="f115" fmla="val 84"/>
                <a:gd name="f116" fmla="val 491"/>
                <a:gd name="f117" fmla="val 50"/>
                <a:gd name="f118" fmla="val 425"/>
                <a:gd name="f119" fmla="val 24"/>
                <a:gd name="f120" fmla="val 7"/>
                <a:gd name="f121" fmla="val 204"/>
                <a:gd name="f122" fmla="val 3"/>
                <a:gd name="f123" fmla="val 164"/>
                <a:gd name="f124" fmla="val 13"/>
                <a:gd name="f125" fmla="val 127"/>
                <a:gd name="f126" fmla="val 29"/>
                <a:gd name="f127" fmla="val 93"/>
                <a:gd name="f128" fmla="val 52"/>
                <a:gd name="f129" fmla="val 63"/>
                <a:gd name="f130" fmla="val 81"/>
                <a:gd name="f131" fmla="val 37"/>
                <a:gd name="f132" fmla="val 113"/>
                <a:gd name="f133" fmla="val 17"/>
                <a:gd name="f134" fmla="val 148"/>
                <a:gd name="f135" fmla="+- 0 0 -90"/>
                <a:gd name="f136" fmla="*/ f3 1 775"/>
                <a:gd name="f137" fmla="*/ f4 1 1034"/>
                <a:gd name="f138" fmla="val f5"/>
                <a:gd name="f139" fmla="val f6"/>
                <a:gd name="f140" fmla="val f7"/>
                <a:gd name="f141" fmla="*/ f135 f0 1"/>
                <a:gd name="f142" fmla="+- f140 0 f138"/>
                <a:gd name="f143" fmla="+- f139 0 f138"/>
                <a:gd name="f144" fmla="*/ f141 1 f2"/>
                <a:gd name="f145" fmla="*/ f143 1 775"/>
                <a:gd name="f146" fmla="*/ f142 1 1034"/>
                <a:gd name="f147" fmla="*/ 227 f143 1"/>
                <a:gd name="f148" fmla="*/ 5 f142 1"/>
                <a:gd name="f149" fmla="*/ 297 f143 1"/>
                <a:gd name="f150" fmla="*/ 32 f142 1"/>
                <a:gd name="f151" fmla="*/ 348 f143 1"/>
                <a:gd name="f152" fmla="*/ 85 f142 1"/>
                <a:gd name="f153" fmla="*/ 377 f143 1"/>
                <a:gd name="f154" fmla="*/ 154 f142 1"/>
                <a:gd name="f155" fmla="*/ 382 f143 1"/>
                <a:gd name="f156" fmla="*/ 224 f142 1"/>
                <a:gd name="f157" fmla="*/ 400 f143 1"/>
                <a:gd name="f158" fmla="*/ 282 f142 1"/>
                <a:gd name="f159" fmla="*/ 437 f143 1"/>
                <a:gd name="f160" fmla="*/ 333 f142 1"/>
                <a:gd name="f161" fmla="*/ 492 f143 1"/>
                <a:gd name="f162" fmla="*/ 374 f142 1"/>
                <a:gd name="f163" fmla="*/ 564 f143 1"/>
                <a:gd name="f164" fmla="*/ 395 f142 1"/>
                <a:gd name="f165" fmla="*/ 632 f143 1"/>
                <a:gd name="f166" fmla="*/ 401 f142 1"/>
                <a:gd name="f167" fmla="*/ 666 f143 1"/>
                <a:gd name="f168" fmla="*/ 427 f142 1"/>
                <a:gd name="f169" fmla="*/ 675 f143 1"/>
                <a:gd name="f170" fmla="*/ 464 f142 1"/>
                <a:gd name="f171" fmla="*/ 501 f142 1"/>
                <a:gd name="f172" fmla="*/ 677 f143 1"/>
                <a:gd name="f173" fmla="*/ 535 f142 1"/>
                <a:gd name="f174" fmla="*/ 683 f143 1"/>
                <a:gd name="f175" fmla="*/ 575 f142 1"/>
                <a:gd name="f176" fmla="*/ 696 f143 1"/>
                <a:gd name="f177" fmla="*/ 627 f142 1"/>
                <a:gd name="f178" fmla="*/ 714 f143 1"/>
                <a:gd name="f179" fmla="*/ 696 f142 1"/>
                <a:gd name="f180" fmla="*/ 740 f143 1"/>
                <a:gd name="f181" fmla="*/ 788 f142 1"/>
                <a:gd name="f182" fmla="*/ 772 f143 1"/>
                <a:gd name="f183" fmla="*/ 912 f142 1"/>
                <a:gd name="f184" fmla="*/ 770 f143 1"/>
                <a:gd name="f185" fmla="*/ 951 f142 1"/>
                <a:gd name="f186" fmla="*/ 733 f143 1"/>
                <a:gd name="f187" fmla="*/ 996 f142 1"/>
                <a:gd name="f188" fmla="*/ 669 f143 1"/>
                <a:gd name="f189" fmla="*/ 1028 f142 1"/>
                <a:gd name="f190" fmla="*/ 601 f143 1"/>
                <a:gd name="f191" fmla="*/ 1034 f142 1"/>
                <a:gd name="f192" fmla="*/ 535 f143 1"/>
                <a:gd name="f193" fmla="*/ 1015 f142 1"/>
                <a:gd name="f194" fmla="*/ 479 f143 1"/>
                <a:gd name="f195" fmla="*/ 975 f142 1"/>
                <a:gd name="f196" fmla="*/ 440 f143 1"/>
                <a:gd name="f197" fmla="*/ 915 f142 1"/>
                <a:gd name="f198" fmla="*/ 426 f143 1"/>
                <a:gd name="f199" fmla="*/ 839 f142 1"/>
                <a:gd name="f200" fmla="*/ 356 f143 1"/>
                <a:gd name="f201" fmla="*/ 730 f142 1"/>
                <a:gd name="f202" fmla="*/ 229 f143 1"/>
                <a:gd name="f203" fmla="*/ 656 f142 1"/>
                <a:gd name="f204" fmla="*/ 124 f143 1"/>
                <a:gd name="f205" fmla="*/ 552 f142 1"/>
                <a:gd name="f206" fmla="*/ 50 f143 1"/>
                <a:gd name="f207" fmla="*/ 425 f142 1"/>
                <a:gd name="f208" fmla="*/ 7 f143 1"/>
                <a:gd name="f209" fmla="*/ 3 f143 1"/>
                <a:gd name="f210" fmla="*/ 164 f142 1"/>
                <a:gd name="f211" fmla="*/ 29 f143 1"/>
                <a:gd name="f212" fmla="*/ 93 f142 1"/>
                <a:gd name="f213" fmla="*/ 81 f143 1"/>
                <a:gd name="f214" fmla="*/ 37 f142 1"/>
                <a:gd name="f215" fmla="*/ 148 f143 1"/>
                <a:gd name="f216" fmla="+- f144 0 f1"/>
                <a:gd name="f217" fmla="*/ f147 1 775"/>
                <a:gd name="f218" fmla="*/ f148 1 1034"/>
                <a:gd name="f219" fmla="*/ f149 1 775"/>
                <a:gd name="f220" fmla="*/ f150 1 1034"/>
                <a:gd name="f221" fmla="*/ f151 1 775"/>
                <a:gd name="f222" fmla="*/ f152 1 1034"/>
                <a:gd name="f223" fmla="*/ f153 1 775"/>
                <a:gd name="f224" fmla="*/ f154 1 1034"/>
                <a:gd name="f225" fmla="*/ f155 1 775"/>
                <a:gd name="f226" fmla="*/ f156 1 1034"/>
                <a:gd name="f227" fmla="*/ f157 1 775"/>
                <a:gd name="f228" fmla="*/ f158 1 1034"/>
                <a:gd name="f229" fmla="*/ f159 1 775"/>
                <a:gd name="f230" fmla="*/ f160 1 1034"/>
                <a:gd name="f231" fmla="*/ f161 1 775"/>
                <a:gd name="f232" fmla="*/ f162 1 1034"/>
                <a:gd name="f233" fmla="*/ f163 1 775"/>
                <a:gd name="f234" fmla="*/ f164 1 1034"/>
                <a:gd name="f235" fmla="*/ f165 1 775"/>
                <a:gd name="f236" fmla="*/ f166 1 1034"/>
                <a:gd name="f237" fmla="*/ f167 1 775"/>
                <a:gd name="f238" fmla="*/ f168 1 1034"/>
                <a:gd name="f239" fmla="*/ f169 1 775"/>
                <a:gd name="f240" fmla="*/ f170 1 1034"/>
                <a:gd name="f241" fmla="*/ f171 1 1034"/>
                <a:gd name="f242" fmla="*/ f172 1 775"/>
                <a:gd name="f243" fmla="*/ f173 1 1034"/>
                <a:gd name="f244" fmla="*/ f174 1 775"/>
                <a:gd name="f245" fmla="*/ f175 1 1034"/>
                <a:gd name="f246" fmla="*/ f176 1 775"/>
                <a:gd name="f247" fmla="*/ f177 1 1034"/>
                <a:gd name="f248" fmla="*/ f178 1 775"/>
                <a:gd name="f249" fmla="*/ f179 1 1034"/>
                <a:gd name="f250" fmla="*/ f180 1 775"/>
                <a:gd name="f251" fmla="*/ f181 1 1034"/>
                <a:gd name="f252" fmla="*/ f182 1 775"/>
                <a:gd name="f253" fmla="*/ f183 1 1034"/>
                <a:gd name="f254" fmla="*/ f184 1 775"/>
                <a:gd name="f255" fmla="*/ f185 1 1034"/>
                <a:gd name="f256" fmla="*/ f186 1 775"/>
                <a:gd name="f257" fmla="*/ f187 1 1034"/>
                <a:gd name="f258" fmla="*/ f188 1 775"/>
                <a:gd name="f259" fmla="*/ f189 1 1034"/>
                <a:gd name="f260" fmla="*/ f190 1 775"/>
                <a:gd name="f261" fmla="*/ f191 1 1034"/>
                <a:gd name="f262" fmla="*/ f192 1 775"/>
                <a:gd name="f263" fmla="*/ f193 1 1034"/>
                <a:gd name="f264" fmla="*/ f194 1 775"/>
                <a:gd name="f265" fmla="*/ f195 1 1034"/>
                <a:gd name="f266" fmla="*/ f196 1 775"/>
                <a:gd name="f267" fmla="*/ f197 1 1034"/>
                <a:gd name="f268" fmla="*/ f198 1 775"/>
                <a:gd name="f269" fmla="*/ f199 1 1034"/>
                <a:gd name="f270" fmla="*/ f200 1 775"/>
                <a:gd name="f271" fmla="*/ f201 1 1034"/>
                <a:gd name="f272" fmla="*/ f202 1 775"/>
                <a:gd name="f273" fmla="*/ f203 1 1034"/>
                <a:gd name="f274" fmla="*/ f204 1 775"/>
                <a:gd name="f275" fmla="*/ f205 1 1034"/>
                <a:gd name="f276" fmla="*/ f206 1 775"/>
                <a:gd name="f277" fmla="*/ f207 1 1034"/>
                <a:gd name="f278" fmla="*/ f208 1 775"/>
                <a:gd name="f279" fmla="*/ f209 1 775"/>
                <a:gd name="f280" fmla="*/ f210 1 1034"/>
                <a:gd name="f281" fmla="*/ f211 1 775"/>
                <a:gd name="f282" fmla="*/ f212 1 1034"/>
                <a:gd name="f283" fmla="*/ f213 1 775"/>
                <a:gd name="f284" fmla="*/ f214 1 1034"/>
                <a:gd name="f285" fmla="*/ f215 1 775"/>
                <a:gd name="f286" fmla="*/ 0 1 f145"/>
                <a:gd name="f287" fmla="*/ f139 1 f145"/>
                <a:gd name="f288" fmla="*/ 0 1 f146"/>
                <a:gd name="f289" fmla="*/ f140 1 f146"/>
                <a:gd name="f290" fmla="*/ f217 1 f145"/>
                <a:gd name="f291" fmla="*/ f218 1 f146"/>
                <a:gd name="f292" fmla="*/ f219 1 f145"/>
                <a:gd name="f293" fmla="*/ f220 1 f146"/>
                <a:gd name="f294" fmla="*/ f221 1 f145"/>
                <a:gd name="f295" fmla="*/ f222 1 f146"/>
                <a:gd name="f296" fmla="*/ f223 1 f145"/>
                <a:gd name="f297" fmla="*/ f224 1 f146"/>
                <a:gd name="f298" fmla="*/ f225 1 f145"/>
                <a:gd name="f299" fmla="*/ f226 1 f146"/>
                <a:gd name="f300" fmla="*/ f227 1 f145"/>
                <a:gd name="f301" fmla="*/ f228 1 f146"/>
                <a:gd name="f302" fmla="*/ f229 1 f145"/>
                <a:gd name="f303" fmla="*/ f230 1 f146"/>
                <a:gd name="f304" fmla="*/ f231 1 f145"/>
                <a:gd name="f305" fmla="*/ f232 1 f146"/>
                <a:gd name="f306" fmla="*/ f233 1 f145"/>
                <a:gd name="f307" fmla="*/ f234 1 f146"/>
                <a:gd name="f308" fmla="*/ f235 1 f145"/>
                <a:gd name="f309" fmla="*/ f236 1 f146"/>
                <a:gd name="f310" fmla="*/ f237 1 f145"/>
                <a:gd name="f311" fmla="*/ f238 1 f146"/>
                <a:gd name="f312" fmla="*/ f239 1 f145"/>
                <a:gd name="f313" fmla="*/ f240 1 f146"/>
                <a:gd name="f314" fmla="*/ f241 1 f146"/>
                <a:gd name="f315" fmla="*/ f242 1 f145"/>
                <a:gd name="f316" fmla="*/ f243 1 f146"/>
                <a:gd name="f317" fmla="*/ f244 1 f145"/>
                <a:gd name="f318" fmla="*/ f245 1 f146"/>
                <a:gd name="f319" fmla="*/ f246 1 f145"/>
                <a:gd name="f320" fmla="*/ f247 1 f146"/>
                <a:gd name="f321" fmla="*/ f248 1 f145"/>
                <a:gd name="f322" fmla="*/ f249 1 f146"/>
                <a:gd name="f323" fmla="*/ f250 1 f145"/>
                <a:gd name="f324" fmla="*/ f251 1 f146"/>
                <a:gd name="f325" fmla="*/ f252 1 f145"/>
                <a:gd name="f326" fmla="*/ f253 1 f146"/>
                <a:gd name="f327" fmla="*/ f254 1 f145"/>
                <a:gd name="f328" fmla="*/ f255 1 f146"/>
                <a:gd name="f329" fmla="*/ f256 1 f145"/>
                <a:gd name="f330" fmla="*/ f257 1 f146"/>
                <a:gd name="f331" fmla="*/ f258 1 f145"/>
                <a:gd name="f332" fmla="*/ f259 1 f146"/>
                <a:gd name="f333" fmla="*/ f260 1 f145"/>
                <a:gd name="f334" fmla="*/ f261 1 f146"/>
                <a:gd name="f335" fmla="*/ f262 1 f145"/>
                <a:gd name="f336" fmla="*/ f263 1 f146"/>
                <a:gd name="f337" fmla="*/ f264 1 f145"/>
                <a:gd name="f338" fmla="*/ f265 1 f146"/>
                <a:gd name="f339" fmla="*/ f266 1 f145"/>
                <a:gd name="f340" fmla="*/ f267 1 f146"/>
                <a:gd name="f341" fmla="*/ f268 1 f145"/>
                <a:gd name="f342" fmla="*/ f269 1 f146"/>
                <a:gd name="f343" fmla="*/ f270 1 f145"/>
                <a:gd name="f344" fmla="*/ f271 1 f146"/>
                <a:gd name="f345" fmla="*/ f272 1 f145"/>
                <a:gd name="f346" fmla="*/ f273 1 f146"/>
                <a:gd name="f347" fmla="*/ f274 1 f145"/>
                <a:gd name="f348" fmla="*/ f275 1 f146"/>
                <a:gd name="f349" fmla="*/ f276 1 f145"/>
                <a:gd name="f350" fmla="*/ f277 1 f146"/>
                <a:gd name="f351" fmla="*/ f278 1 f145"/>
                <a:gd name="f352" fmla="*/ f279 1 f145"/>
                <a:gd name="f353" fmla="*/ f280 1 f146"/>
                <a:gd name="f354" fmla="*/ f281 1 f145"/>
                <a:gd name="f355" fmla="*/ f282 1 f146"/>
                <a:gd name="f356" fmla="*/ f283 1 f145"/>
                <a:gd name="f357" fmla="*/ f284 1 f146"/>
                <a:gd name="f358" fmla="*/ f285 1 f145"/>
                <a:gd name="f359" fmla="*/ f286 f136 1"/>
                <a:gd name="f360" fmla="*/ f287 f136 1"/>
                <a:gd name="f361" fmla="*/ f289 f137 1"/>
                <a:gd name="f362" fmla="*/ f288 f137 1"/>
                <a:gd name="f363" fmla="*/ f290 f136 1"/>
                <a:gd name="f364" fmla="*/ f291 f137 1"/>
                <a:gd name="f365" fmla="*/ f292 f136 1"/>
                <a:gd name="f366" fmla="*/ f293 f137 1"/>
                <a:gd name="f367" fmla="*/ f294 f136 1"/>
                <a:gd name="f368" fmla="*/ f295 f137 1"/>
                <a:gd name="f369" fmla="*/ f296 f136 1"/>
                <a:gd name="f370" fmla="*/ f297 f137 1"/>
                <a:gd name="f371" fmla="*/ f298 f136 1"/>
                <a:gd name="f372" fmla="*/ f299 f137 1"/>
                <a:gd name="f373" fmla="*/ f300 f136 1"/>
                <a:gd name="f374" fmla="*/ f301 f137 1"/>
                <a:gd name="f375" fmla="*/ f302 f136 1"/>
                <a:gd name="f376" fmla="*/ f303 f137 1"/>
                <a:gd name="f377" fmla="*/ f304 f136 1"/>
                <a:gd name="f378" fmla="*/ f305 f137 1"/>
                <a:gd name="f379" fmla="*/ f306 f136 1"/>
                <a:gd name="f380" fmla="*/ f307 f137 1"/>
                <a:gd name="f381" fmla="*/ f308 f136 1"/>
                <a:gd name="f382" fmla="*/ f309 f137 1"/>
                <a:gd name="f383" fmla="*/ f310 f136 1"/>
                <a:gd name="f384" fmla="*/ f311 f137 1"/>
                <a:gd name="f385" fmla="*/ f312 f136 1"/>
                <a:gd name="f386" fmla="*/ f313 f137 1"/>
                <a:gd name="f387" fmla="*/ f314 f137 1"/>
                <a:gd name="f388" fmla="*/ f315 f136 1"/>
                <a:gd name="f389" fmla="*/ f316 f137 1"/>
                <a:gd name="f390" fmla="*/ f317 f136 1"/>
                <a:gd name="f391" fmla="*/ f318 f137 1"/>
                <a:gd name="f392" fmla="*/ f319 f136 1"/>
                <a:gd name="f393" fmla="*/ f320 f137 1"/>
                <a:gd name="f394" fmla="*/ f321 f136 1"/>
                <a:gd name="f395" fmla="*/ f322 f137 1"/>
                <a:gd name="f396" fmla="*/ f323 f136 1"/>
                <a:gd name="f397" fmla="*/ f324 f137 1"/>
                <a:gd name="f398" fmla="*/ f325 f136 1"/>
                <a:gd name="f399" fmla="*/ f326 f137 1"/>
                <a:gd name="f400" fmla="*/ f327 f136 1"/>
                <a:gd name="f401" fmla="*/ f328 f137 1"/>
                <a:gd name="f402" fmla="*/ f329 f136 1"/>
                <a:gd name="f403" fmla="*/ f330 f137 1"/>
                <a:gd name="f404" fmla="*/ f331 f136 1"/>
                <a:gd name="f405" fmla="*/ f332 f137 1"/>
                <a:gd name="f406" fmla="*/ f333 f136 1"/>
                <a:gd name="f407" fmla="*/ f334 f137 1"/>
                <a:gd name="f408" fmla="*/ f335 f136 1"/>
                <a:gd name="f409" fmla="*/ f336 f137 1"/>
                <a:gd name="f410" fmla="*/ f337 f136 1"/>
                <a:gd name="f411" fmla="*/ f338 f137 1"/>
                <a:gd name="f412" fmla="*/ f339 f136 1"/>
                <a:gd name="f413" fmla="*/ f340 f137 1"/>
                <a:gd name="f414" fmla="*/ f341 f136 1"/>
                <a:gd name="f415" fmla="*/ f342 f137 1"/>
                <a:gd name="f416" fmla="*/ f343 f136 1"/>
                <a:gd name="f417" fmla="*/ f344 f137 1"/>
                <a:gd name="f418" fmla="*/ f345 f136 1"/>
                <a:gd name="f419" fmla="*/ f346 f137 1"/>
                <a:gd name="f420" fmla="*/ f347 f136 1"/>
                <a:gd name="f421" fmla="*/ f348 f137 1"/>
                <a:gd name="f422" fmla="*/ f349 f136 1"/>
                <a:gd name="f423" fmla="*/ f350 f137 1"/>
                <a:gd name="f424" fmla="*/ f351 f136 1"/>
                <a:gd name="f425" fmla="*/ f352 f136 1"/>
                <a:gd name="f426" fmla="*/ f353 f137 1"/>
                <a:gd name="f427" fmla="*/ f354 f136 1"/>
                <a:gd name="f428" fmla="*/ f355 f137 1"/>
                <a:gd name="f429" fmla="*/ f356 f136 1"/>
                <a:gd name="f430" fmla="*/ f357 f137 1"/>
                <a:gd name="f431" fmla="*/ f358 f136 1"/>
              </a:gdLst>
              <a:ahLst/>
              <a:cxnLst>
                <a:cxn ang="3cd4">
                  <a:pos x="hc" y="t"/>
                </a:cxn>
                <a:cxn ang="0">
                  <a:pos x="r" y="vc"/>
                </a:cxn>
                <a:cxn ang="cd4">
                  <a:pos x="hc" y="b"/>
                </a:cxn>
                <a:cxn ang="cd2">
                  <a:pos x="l" y="vc"/>
                </a:cxn>
                <a:cxn ang="f216">
                  <a:pos x="f363" y="f364"/>
                </a:cxn>
                <a:cxn ang="f216">
                  <a:pos x="f365" y="f366"/>
                </a:cxn>
                <a:cxn ang="f216">
                  <a:pos x="f367" y="f368"/>
                </a:cxn>
                <a:cxn ang="f216">
                  <a:pos x="f369" y="f370"/>
                </a:cxn>
                <a:cxn ang="f216">
                  <a:pos x="f371" y="f372"/>
                </a:cxn>
                <a:cxn ang="f216">
                  <a:pos x="f373" y="f374"/>
                </a:cxn>
                <a:cxn ang="f216">
                  <a:pos x="f375" y="f376"/>
                </a:cxn>
                <a:cxn ang="f216">
                  <a:pos x="f377" y="f378"/>
                </a:cxn>
                <a:cxn ang="f216">
                  <a:pos x="f379" y="f380"/>
                </a:cxn>
                <a:cxn ang="f216">
                  <a:pos x="f381" y="f382"/>
                </a:cxn>
                <a:cxn ang="f216">
                  <a:pos x="f383" y="f384"/>
                </a:cxn>
                <a:cxn ang="f216">
                  <a:pos x="f385" y="f386"/>
                </a:cxn>
                <a:cxn ang="f216">
                  <a:pos x="f385" y="f387"/>
                </a:cxn>
                <a:cxn ang="f216">
                  <a:pos x="f388" y="f389"/>
                </a:cxn>
                <a:cxn ang="f216">
                  <a:pos x="f390" y="f391"/>
                </a:cxn>
                <a:cxn ang="f216">
                  <a:pos x="f392" y="f393"/>
                </a:cxn>
                <a:cxn ang="f216">
                  <a:pos x="f394" y="f395"/>
                </a:cxn>
                <a:cxn ang="f216">
                  <a:pos x="f396" y="f397"/>
                </a:cxn>
                <a:cxn ang="f216">
                  <a:pos x="f398" y="f399"/>
                </a:cxn>
                <a:cxn ang="f216">
                  <a:pos x="f400" y="f401"/>
                </a:cxn>
                <a:cxn ang="f216">
                  <a:pos x="f402" y="f403"/>
                </a:cxn>
                <a:cxn ang="f216">
                  <a:pos x="f404" y="f405"/>
                </a:cxn>
                <a:cxn ang="f216">
                  <a:pos x="f406" y="f407"/>
                </a:cxn>
                <a:cxn ang="f216">
                  <a:pos x="f408" y="f409"/>
                </a:cxn>
                <a:cxn ang="f216">
                  <a:pos x="f410" y="f411"/>
                </a:cxn>
                <a:cxn ang="f216">
                  <a:pos x="f412" y="f413"/>
                </a:cxn>
                <a:cxn ang="f216">
                  <a:pos x="f414" y="f415"/>
                </a:cxn>
                <a:cxn ang="f216">
                  <a:pos x="f416" y="f417"/>
                </a:cxn>
                <a:cxn ang="f216">
                  <a:pos x="f418" y="f419"/>
                </a:cxn>
                <a:cxn ang="f216">
                  <a:pos x="f420" y="f421"/>
                </a:cxn>
                <a:cxn ang="f216">
                  <a:pos x="f422" y="f423"/>
                </a:cxn>
                <a:cxn ang="f216">
                  <a:pos x="f424" y="f374"/>
                </a:cxn>
                <a:cxn ang="f216">
                  <a:pos x="f425" y="f426"/>
                </a:cxn>
                <a:cxn ang="f216">
                  <a:pos x="f427" y="f428"/>
                </a:cxn>
                <a:cxn ang="f216">
                  <a:pos x="f429" y="f430"/>
                </a:cxn>
                <a:cxn ang="f216">
                  <a:pos x="f431" y="f364"/>
                </a:cxn>
              </a:cxnLst>
              <a:rect l="f359" t="f362" r="f360" b="f361"/>
              <a:pathLst>
                <a:path w="775" h="1034">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3" y="f55"/>
                  </a:lnTo>
                  <a:lnTo>
                    <a:pt x="f53" y="f56"/>
                  </a:lnTo>
                  <a:lnTo>
                    <a:pt x="f53" y="f57"/>
                  </a:lnTo>
                  <a:lnTo>
                    <a:pt x="f58" y="f59"/>
                  </a:lnTo>
                  <a:lnTo>
                    <a:pt x="f60" y="f61"/>
                  </a:lnTo>
                  <a:lnTo>
                    <a:pt x="f62" y="f63"/>
                  </a:lnTo>
                  <a:lnTo>
                    <a:pt x="f64" y="f65"/>
                  </a:lnTo>
                  <a:lnTo>
                    <a:pt x="f66" y="f67"/>
                  </a:lnTo>
                  <a:lnTo>
                    <a:pt x="f68" y="f69"/>
                  </a:lnTo>
                  <a:lnTo>
                    <a:pt x="f70" y="f66"/>
                  </a:lnTo>
                  <a:lnTo>
                    <a:pt x="f71" y="f72"/>
                  </a:lnTo>
                  <a:lnTo>
                    <a:pt x="f73" y="f74"/>
                  </a:lnTo>
                  <a:lnTo>
                    <a:pt x="f75" y="f76"/>
                  </a:lnTo>
                  <a:lnTo>
                    <a:pt x="f77" y="f78"/>
                  </a:lnTo>
                  <a:lnTo>
                    <a:pt x="f6" y="f79"/>
                  </a:lnTo>
                  <a:lnTo>
                    <a:pt x="f80" y="f81"/>
                  </a:lnTo>
                  <a:lnTo>
                    <a:pt x="f82" y="f83"/>
                  </a:lnTo>
                  <a:lnTo>
                    <a:pt x="f84" y="f85"/>
                  </a:lnTo>
                  <a:lnTo>
                    <a:pt x="f86" y="f87"/>
                  </a:lnTo>
                  <a:lnTo>
                    <a:pt x="f88" y="f89"/>
                  </a:lnTo>
                  <a:lnTo>
                    <a:pt x="f90" y="f7"/>
                  </a:lnTo>
                  <a:lnTo>
                    <a:pt x="f91" y="f7"/>
                  </a:lnTo>
                  <a:lnTo>
                    <a:pt x="f92" y="f89"/>
                  </a:lnTo>
                  <a:lnTo>
                    <a:pt x="f59" y="f87"/>
                  </a:lnTo>
                  <a:lnTo>
                    <a:pt x="f93" y="f94"/>
                  </a:lnTo>
                  <a:lnTo>
                    <a:pt x="f95" y="f96"/>
                  </a:lnTo>
                  <a:lnTo>
                    <a:pt x="f97" y="f98"/>
                  </a:lnTo>
                  <a:lnTo>
                    <a:pt x="f99" y="f100"/>
                  </a:lnTo>
                  <a:lnTo>
                    <a:pt x="f101" y="f102"/>
                  </a:lnTo>
                  <a:lnTo>
                    <a:pt x="f103" y="f104"/>
                  </a:lnTo>
                  <a:lnTo>
                    <a:pt x="f103" y="f105"/>
                  </a:lnTo>
                  <a:lnTo>
                    <a:pt x="f106" y="f107"/>
                  </a:lnTo>
                  <a:lnTo>
                    <a:pt x="f108" y="f66"/>
                  </a:lnTo>
                  <a:lnTo>
                    <a:pt x="f109" y="f110"/>
                  </a:lnTo>
                  <a:lnTo>
                    <a:pt x="f111" y="f112"/>
                  </a:lnTo>
                  <a:lnTo>
                    <a:pt x="f113" y="f114"/>
                  </a:lnTo>
                  <a:lnTo>
                    <a:pt x="f115" y="f116"/>
                  </a:lnTo>
                  <a:lnTo>
                    <a:pt x="f117" y="f118"/>
                  </a:lnTo>
                  <a:lnTo>
                    <a:pt x="f119" y="f106"/>
                  </a:lnTo>
                  <a:lnTo>
                    <a:pt x="f120" y="f30"/>
                  </a:lnTo>
                  <a:lnTo>
                    <a:pt x="f5" y="f121"/>
                  </a:lnTo>
                  <a:lnTo>
                    <a:pt x="f122" y="f123"/>
                  </a:lnTo>
                  <a:lnTo>
                    <a:pt x="f124" y="f125"/>
                  </a:lnTo>
                  <a:lnTo>
                    <a:pt x="f126" y="f127"/>
                  </a:lnTo>
                  <a:lnTo>
                    <a:pt x="f128" y="f129"/>
                  </a:lnTo>
                  <a:lnTo>
                    <a:pt x="f130" y="f131"/>
                  </a:lnTo>
                  <a:lnTo>
                    <a:pt x="f132" y="f133"/>
                  </a:lnTo>
                  <a:lnTo>
                    <a:pt x="f134" y="f10"/>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29" name="Freeform 405">
              <a:extLst>
                <a:ext uri="{FF2B5EF4-FFF2-40B4-BE49-F238E27FC236}">
                  <a16:creationId xmlns:a16="http://schemas.microsoft.com/office/drawing/2014/main" id="{29836E4B-D4C8-2354-AFB5-92052FE60BCA}"/>
                </a:ext>
              </a:extLst>
            </p:cNvPr>
            <p:cNvSpPr/>
            <p:nvPr/>
          </p:nvSpPr>
          <p:spPr>
            <a:xfrm>
              <a:off x="6122996" y="4830720"/>
              <a:ext cx="177100" cy="177256"/>
            </a:xfrm>
            <a:custGeom>
              <a:avLst/>
              <a:gdLst>
                <a:gd name="f0" fmla="val 10800000"/>
                <a:gd name="f1" fmla="val 5400000"/>
                <a:gd name="f2" fmla="val 180"/>
                <a:gd name="f3" fmla="val w"/>
                <a:gd name="f4" fmla="val h"/>
                <a:gd name="f5" fmla="val 0"/>
                <a:gd name="f6" fmla="val 2285"/>
                <a:gd name="f7" fmla="val 197"/>
                <a:gd name="f8" fmla="val 239"/>
                <a:gd name="f9" fmla="val 6"/>
                <a:gd name="f10" fmla="val 1833"/>
                <a:gd name="f11" fmla="val 433"/>
                <a:gd name="f12" fmla="val 1870"/>
                <a:gd name="f13" fmla="val 446"/>
                <a:gd name="f14" fmla="val 1900"/>
                <a:gd name="f15" fmla="val 466"/>
                <a:gd name="f16" fmla="val 1926"/>
                <a:gd name="f17" fmla="val 491"/>
                <a:gd name="f18" fmla="val 1947"/>
                <a:gd name="f19" fmla="val 519"/>
                <a:gd name="f20" fmla="val 1961"/>
                <a:gd name="f21" fmla="val 551"/>
                <a:gd name="f22" fmla="val 1971"/>
                <a:gd name="f23" fmla="val 585"/>
                <a:gd name="f24" fmla="val 1974"/>
                <a:gd name="f25" fmla="val 619"/>
                <a:gd name="f26" fmla="val 1970"/>
                <a:gd name="f27" fmla="val 654"/>
                <a:gd name="f28" fmla="val 1960"/>
                <a:gd name="f29" fmla="val 688"/>
                <a:gd name="f30" fmla="val 1942"/>
                <a:gd name="f31" fmla="val 722"/>
                <a:gd name="f32" fmla="val 1918"/>
                <a:gd name="f33" fmla="val 751"/>
                <a:gd name="f34" fmla="val 1700"/>
                <a:gd name="f35" fmla="val 968"/>
                <a:gd name="f36" fmla="val 2229"/>
                <a:gd name="f37" fmla="val 1499"/>
                <a:gd name="f38" fmla="val 2255"/>
                <a:gd name="f39" fmla="val 1529"/>
                <a:gd name="f40" fmla="val 2271"/>
                <a:gd name="f41" fmla="val 1561"/>
                <a:gd name="f42" fmla="val 2282"/>
                <a:gd name="f43" fmla="val 1597"/>
                <a:gd name="f44" fmla="val 1632"/>
                <a:gd name="f45" fmla="val 1669"/>
                <a:gd name="f46" fmla="val 1705"/>
                <a:gd name="f47" fmla="val 1737"/>
                <a:gd name="f48" fmla="val 1768"/>
                <a:gd name="f49" fmla="val 2254"/>
                <a:gd name="f50" fmla="val 2270"/>
                <a:gd name="f51" fmla="val 1670"/>
                <a:gd name="f52" fmla="val 1633"/>
                <a:gd name="f53" fmla="val 1562"/>
                <a:gd name="f54" fmla="val 1530"/>
                <a:gd name="f55" fmla="val 969"/>
                <a:gd name="f56" fmla="val 729"/>
                <a:gd name="f57" fmla="val 1937"/>
                <a:gd name="f58" fmla="val 703"/>
                <a:gd name="f59" fmla="val 1953"/>
                <a:gd name="f60" fmla="val 676"/>
                <a:gd name="f61" fmla="val 1964"/>
                <a:gd name="f62" fmla="val 648"/>
                <a:gd name="f63" fmla="val 618"/>
                <a:gd name="f64" fmla="val 589"/>
                <a:gd name="f65" fmla="val 1972"/>
                <a:gd name="f66" fmla="val 560"/>
                <a:gd name="f67" fmla="val 531"/>
                <a:gd name="f68" fmla="val 1951"/>
                <a:gd name="f69" fmla="val 505"/>
                <a:gd name="f70" fmla="val 1934"/>
                <a:gd name="f71" fmla="val 481"/>
                <a:gd name="f72" fmla="val 1911"/>
                <a:gd name="f73" fmla="val 458"/>
                <a:gd name="f74" fmla="val 1882"/>
                <a:gd name="f75" fmla="val 440"/>
                <a:gd name="f76" fmla="val 1847"/>
                <a:gd name="f77" fmla="val 427"/>
                <a:gd name="f78" fmla="val 1806"/>
                <a:gd name="f79" fmla="val 424"/>
                <a:gd name="f80" fmla="val 1798"/>
                <a:gd name="f81" fmla="val 421"/>
                <a:gd name="f82" fmla="val 1782"/>
                <a:gd name="f83" fmla="val 414"/>
                <a:gd name="f84" fmla="val 1758"/>
                <a:gd name="f85" fmla="val 405"/>
                <a:gd name="f86" fmla="val 1724"/>
                <a:gd name="f87" fmla="val 394"/>
                <a:gd name="f88" fmla="val 1684"/>
                <a:gd name="f89" fmla="val 381"/>
                <a:gd name="f90" fmla="val 1637"/>
                <a:gd name="f91" fmla="val 368"/>
                <a:gd name="f92" fmla="val 1584"/>
                <a:gd name="f93" fmla="val 352"/>
                <a:gd name="f94" fmla="val 1524"/>
                <a:gd name="f95" fmla="val 334"/>
                <a:gd name="f96" fmla="val 1462"/>
                <a:gd name="f97" fmla="val 316"/>
                <a:gd name="f98" fmla="val 1394"/>
                <a:gd name="f99" fmla="val 297"/>
                <a:gd name="f100" fmla="val 1323"/>
                <a:gd name="f101" fmla="val 278"/>
                <a:gd name="f102" fmla="val 1250"/>
                <a:gd name="f103" fmla="val 257"/>
                <a:gd name="f104" fmla="val 1175"/>
                <a:gd name="f105" fmla="val 237"/>
                <a:gd name="f106" fmla="val 1097"/>
                <a:gd name="f107" fmla="val 216"/>
                <a:gd name="f108" fmla="val 1020"/>
                <a:gd name="f109" fmla="val 195"/>
                <a:gd name="f110" fmla="val 943"/>
                <a:gd name="f111" fmla="val 174"/>
                <a:gd name="f112" fmla="val 865"/>
                <a:gd name="f113" fmla="val 155"/>
                <a:gd name="f114" fmla="val 791"/>
                <a:gd name="f115" fmla="val 134"/>
                <a:gd name="f116" fmla="val 717"/>
                <a:gd name="f117" fmla="val 116"/>
                <a:gd name="f118" fmla="val 646"/>
                <a:gd name="f119" fmla="val 99"/>
                <a:gd name="f120" fmla="val 580"/>
                <a:gd name="f121" fmla="val 81"/>
                <a:gd name="f122" fmla="val 516"/>
                <a:gd name="f123" fmla="val 65"/>
                <a:gd name="f124" fmla="val 52"/>
                <a:gd name="f125" fmla="val 404"/>
                <a:gd name="f126" fmla="val 39"/>
                <a:gd name="f127" fmla="val 358"/>
                <a:gd name="f128" fmla="val 28"/>
                <a:gd name="f129" fmla="val 317"/>
                <a:gd name="f130" fmla="val 20"/>
                <a:gd name="f131" fmla="val 285"/>
                <a:gd name="f132" fmla="val 13"/>
                <a:gd name="f133" fmla="val 261"/>
                <a:gd name="f134" fmla="val 8"/>
                <a:gd name="f135" fmla="val 245"/>
                <a:gd name="f136" fmla="val 7"/>
                <a:gd name="f137" fmla="val 238"/>
                <a:gd name="f138" fmla="val 196"/>
                <a:gd name="f139" fmla="val 4"/>
                <a:gd name="f140" fmla="val 156"/>
                <a:gd name="f141" fmla="val 119"/>
                <a:gd name="f142" fmla="val 31"/>
                <a:gd name="f143" fmla="val 85"/>
                <a:gd name="f144" fmla="val 57"/>
                <a:gd name="f145" fmla="val 56"/>
                <a:gd name="f146" fmla="val 86"/>
                <a:gd name="f147" fmla="val 30"/>
                <a:gd name="f148" fmla="val 120"/>
                <a:gd name="f149" fmla="val 157"/>
                <a:gd name="f150" fmla="val 3"/>
                <a:gd name="f151" fmla="+- 0 0 -90"/>
                <a:gd name="f152" fmla="*/ f3 1 2285"/>
                <a:gd name="f153" fmla="*/ f4 1 2285"/>
                <a:gd name="f154" fmla="val f5"/>
                <a:gd name="f155" fmla="val f6"/>
                <a:gd name="f156" fmla="*/ f151 f0 1"/>
                <a:gd name="f157" fmla="+- f155 0 f154"/>
                <a:gd name="f158" fmla="*/ f156 1 f2"/>
                <a:gd name="f159" fmla="*/ f157 1 2285"/>
                <a:gd name="f160" fmla="*/ 239 f157 1"/>
                <a:gd name="f161" fmla="*/ 6 f157 1"/>
                <a:gd name="f162" fmla="*/ 1870 f157 1"/>
                <a:gd name="f163" fmla="*/ 446 f157 1"/>
                <a:gd name="f164" fmla="*/ 1926 f157 1"/>
                <a:gd name="f165" fmla="*/ 491 f157 1"/>
                <a:gd name="f166" fmla="*/ 1961 f157 1"/>
                <a:gd name="f167" fmla="*/ 551 f157 1"/>
                <a:gd name="f168" fmla="*/ 1974 f157 1"/>
                <a:gd name="f169" fmla="*/ 619 f157 1"/>
                <a:gd name="f170" fmla="*/ 1960 f157 1"/>
                <a:gd name="f171" fmla="*/ 688 f157 1"/>
                <a:gd name="f172" fmla="*/ 1918 f157 1"/>
                <a:gd name="f173" fmla="*/ 751 f157 1"/>
                <a:gd name="f174" fmla="*/ 2229 f157 1"/>
                <a:gd name="f175" fmla="*/ 1499 f157 1"/>
                <a:gd name="f176" fmla="*/ 2271 f157 1"/>
                <a:gd name="f177" fmla="*/ 1561 f157 1"/>
                <a:gd name="f178" fmla="*/ 2285 f157 1"/>
                <a:gd name="f179" fmla="*/ 1632 f157 1"/>
                <a:gd name="f180" fmla="*/ 1705 f157 1"/>
                <a:gd name="f181" fmla="*/ 1768 f157 1"/>
                <a:gd name="f182" fmla="*/ 1737 f157 1"/>
                <a:gd name="f183" fmla="*/ 2254 f157 1"/>
                <a:gd name="f184" fmla="*/ 1670 f157 1"/>
                <a:gd name="f185" fmla="*/ 2282 f157 1"/>
                <a:gd name="f186" fmla="*/ 1633 f157 1"/>
                <a:gd name="f187" fmla="*/ 1562 f157 1"/>
                <a:gd name="f188" fmla="*/ 2270 f157 1"/>
                <a:gd name="f189" fmla="*/ 703 f157 1"/>
                <a:gd name="f190" fmla="*/ 1953 f157 1"/>
                <a:gd name="f191" fmla="*/ 648 f157 1"/>
                <a:gd name="f192" fmla="*/ 1971 f157 1"/>
                <a:gd name="f193" fmla="*/ 589 f157 1"/>
                <a:gd name="f194" fmla="*/ 1972 f157 1"/>
                <a:gd name="f195" fmla="*/ 531 f157 1"/>
                <a:gd name="f196" fmla="*/ 1951 f157 1"/>
                <a:gd name="f197" fmla="*/ 481 f157 1"/>
                <a:gd name="f198" fmla="*/ 1911 f157 1"/>
                <a:gd name="f199" fmla="*/ 440 f157 1"/>
                <a:gd name="f200" fmla="*/ 1847 f157 1"/>
                <a:gd name="f201" fmla="*/ 424 f157 1"/>
                <a:gd name="f202" fmla="*/ 1798 f157 1"/>
                <a:gd name="f203" fmla="*/ 414 f157 1"/>
                <a:gd name="f204" fmla="*/ 1758 f157 1"/>
                <a:gd name="f205" fmla="*/ 394 f157 1"/>
                <a:gd name="f206" fmla="*/ 1684 f157 1"/>
                <a:gd name="f207" fmla="*/ 368 f157 1"/>
                <a:gd name="f208" fmla="*/ 1584 f157 1"/>
                <a:gd name="f209" fmla="*/ 334 f157 1"/>
                <a:gd name="f210" fmla="*/ 1462 f157 1"/>
                <a:gd name="f211" fmla="*/ 297 f157 1"/>
                <a:gd name="f212" fmla="*/ 1323 f157 1"/>
                <a:gd name="f213" fmla="*/ 257 f157 1"/>
                <a:gd name="f214" fmla="*/ 1175 f157 1"/>
                <a:gd name="f215" fmla="*/ 216 f157 1"/>
                <a:gd name="f216" fmla="*/ 1020 f157 1"/>
                <a:gd name="f217" fmla="*/ 174 f157 1"/>
                <a:gd name="f218" fmla="*/ 865 f157 1"/>
                <a:gd name="f219" fmla="*/ 134 f157 1"/>
                <a:gd name="f220" fmla="*/ 717 f157 1"/>
                <a:gd name="f221" fmla="*/ 99 f157 1"/>
                <a:gd name="f222" fmla="*/ 580 f157 1"/>
                <a:gd name="f223" fmla="*/ 65 f157 1"/>
                <a:gd name="f224" fmla="*/ 458 f157 1"/>
                <a:gd name="f225" fmla="*/ 39 f157 1"/>
                <a:gd name="f226" fmla="*/ 358 f157 1"/>
                <a:gd name="f227" fmla="*/ 20 f157 1"/>
                <a:gd name="f228" fmla="*/ 285 f157 1"/>
                <a:gd name="f229" fmla="*/ 8 f157 1"/>
                <a:gd name="f230" fmla="*/ 245 f157 1"/>
                <a:gd name="f231" fmla="*/ 0 f157 1"/>
                <a:gd name="f232" fmla="*/ 196 f157 1"/>
                <a:gd name="f233" fmla="*/ 13 f157 1"/>
                <a:gd name="f234" fmla="*/ 119 f157 1"/>
                <a:gd name="f235" fmla="*/ 57 f157 1"/>
                <a:gd name="f236" fmla="*/ 56 f157 1"/>
                <a:gd name="f237" fmla="*/ 120 f157 1"/>
                <a:gd name="f238" fmla="*/ 197 f157 1"/>
                <a:gd name="f239" fmla="+- f158 0 f1"/>
                <a:gd name="f240" fmla="*/ f160 1 2285"/>
                <a:gd name="f241" fmla="*/ f161 1 2285"/>
                <a:gd name="f242" fmla="*/ f162 1 2285"/>
                <a:gd name="f243" fmla="*/ f163 1 2285"/>
                <a:gd name="f244" fmla="*/ f164 1 2285"/>
                <a:gd name="f245" fmla="*/ f165 1 2285"/>
                <a:gd name="f246" fmla="*/ f166 1 2285"/>
                <a:gd name="f247" fmla="*/ f167 1 2285"/>
                <a:gd name="f248" fmla="*/ f168 1 2285"/>
                <a:gd name="f249" fmla="*/ f169 1 2285"/>
                <a:gd name="f250" fmla="*/ f170 1 2285"/>
                <a:gd name="f251" fmla="*/ f171 1 2285"/>
                <a:gd name="f252" fmla="*/ f172 1 2285"/>
                <a:gd name="f253" fmla="*/ f173 1 2285"/>
                <a:gd name="f254" fmla="*/ f174 1 2285"/>
                <a:gd name="f255" fmla="*/ f175 1 2285"/>
                <a:gd name="f256" fmla="*/ f176 1 2285"/>
                <a:gd name="f257" fmla="*/ f177 1 2285"/>
                <a:gd name="f258" fmla="*/ f178 1 2285"/>
                <a:gd name="f259" fmla="*/ f179 1 2285"/>
                <a:gd name="f260" fmla="*/ f180 1 2285"/>
                <a:gd name="f261" fmla="*/ f181 1 2285"/>
                <a:gd name="f262" fmla="*/ f182 1 2285"/>
                <a:gd name="f263" fmla="*/ f183 1 2285"/>
                <a:gd name="f264" fmla="*/ f184 1 2285"/>
                <a:gd name="f265" fmla="*/ f185 1 2285"/>
                <a:gd name="f266" fmla="*/ f186 1 2285"/>
                <a:gd name="f267" fmla="*/ f187 1 2285"/>
                <a:gd name="f268" fmla="*/ f188 1 2285"/>
                <a:gd name="f269" fmla="*/ f189 1 2285"/>
                <a:gd name="f270" fmla="*/ f190 1 2285"/>
                <a:gd name="f271" fmla="*/ f191 1 2285"/>
                <a:gd name="f272" fmla="*/ f192 1 2285"/>
                <a:gd name="f273" fmla="*/ f193 1 2285"/>
                <a:gd name="f274" fmla="*/ f194 1 2285"/>
                <a:gd name="f275" fmla="*/ f195 1 2285"/>
                <a:gd name="f276" fmla="*/ f196 1 2285"/>
                <a:gd name="f277" fmla="*/ f197 1 2285"/>
                <a:gd name="f278" fmla="*/ f198 1 2285"/>
                <a:gd name="f279" fmla="*/ f199 1 2285"/>
                <a:gd name="f280" fmla="*/ f200 1 2285"/>
                <a:gd name="f281" fmla="*/ f201 1 2285"/>
                <a:gd name="f282" fmla="*/ f202 1 2285"/>
                <a:gd name="f283" fmla="*/ f203 1 2285"/>
                <a:gd name="f284" fmla="*/ f204 1 2285"/>
                <a:gd name="f285" fmla="*/ f205 1 2285"/>
                <a:gd name="f286" fmla="*/ f206 1 2285"/>
                <a:gd name="f287" fmla="*/ f207 1 2285"/>
                <a:gd name="f288" fmla="*/ f208 1 2285"/>
                <a:gd name="f289" fmla="*/ f209 1 2285"/>
                <a:gd name="f290" fmla="*/ f210 1 2285"/>
                <a:gd name="f291" fmla="*/ f211 1 2285"/>
                <a:gd name="f292" fmla="*/ f212 1 2285"/>
                <a:gd name="f293" fmla="*/ f213 1 2285"/>
                <a:gd name="f294" fmla="*/ f214 1 2285"/>
                <a:gd name="f295" fmla="*/ f215 1 2285"/>
                <a:gd name="f296" fmla="*/ f216 1 2285"/>
                <a:gd name="f297" fmla="*/ f217 1 2285"/>
                <a:gd name="f298" fmla="*/ f218 1 2285"/>
                <a:gd name="f299" fmla="*/ f219 1 2285"/>
                <a:gd name="f300" fmla="*/ f220 1 2285"/>
                <a:gd name="f301" fmla="*/ f221 1 2285"/>
                <a:gd name="f302" fmla="*/ f222 1 2285"/>
                <a:gd name="f303" fmla="*/ f223 1 2285"/>
                <a:gd name="f304" fmla="*/ f224 1 2285"/>
                <a:gd name="f305" fmla="*/ f225 1 2285"/>
                <a:gd name="f306" fmla="*/ f226 1 2285"/>
                <a:gd name="f307" fmla="*/ f227 1 2285"/>
                <a:gd name="f308" fmla="*/ f228 1 2285"/>
                <a:gd name="f309" fmla="*/ f229 1 2285"/>
                <a:gd name="f310" fmla="*/ f230 1 2285"/>
                <a:gd name="f311" fmla="*/ f231 1 2285"/>
                <a:gd name="f312" fmla="*/ f232 1 2285"/>
                <a:gd name="f313" fmla="*/ f233 1 2285"/>
                <a:gd name="f314" fmla="*/ f234 1 2285"/>
                <a:gd name="f315" fmla="*/ f235 1 2285"/>
                <a:gd name="f316" fmla="*/ f236 1 2285"/>
                <a:gd name="f317" fmla="*/ f237 1 2285"/>
                <a:gd name="f318" fmla="*/ f238 1 2285"/>
                <a:gd name="f319" fmla="*/ 0 1 f159"/>
                <a:gd name="f320" fmla="*/ f155 1 f159"/>
                <a:gd name="f321" fmla="*/ f240 1 f159"/>
                <a:gd name="f322" fmla="*/ f241 1 f159"/>
                <a:gd name="f323" fmla="*/ f242 1 f159"/>
                <a:gd name="f324" fmla="*/ f243 1 f159"/>
                <a:gd name="f325" fmla="*/ f244 1 f159"/>
                <a:gd name="f326" fmla="*/ f245 1 f159"/>
                <a:gd name="f327" fmla="*/ f246 1 f159"/>
                <a:gd name="f328" fmla="*/ f247 1 f159"/>
                <a:gd name="f329" fmla="*/ f248 1 f159"/>
                <a:gd name="f330" fmla="*/ f249 1 f159"/>
                <a:gd name="f331" fmla="*/ f250 1 f159"/>
                <a:gd name="f332" fmla="*/ f251 1 f159"/>
                <a:gd name="f333" fmla="*/ f252 1 f159"/>
                <a:gd name="f334" fmla="*/ f253 1 f159"/>
                <a:gd name="f335" fmla="*/ f254 1 f159"/>
                <a:gd name="f336" fmla="*/ f255 1 f159"/>
                <a:gd name="f337" fmla="*/ f256 1 f159"/>
                <a:gd name="f338" fmla="*/ f257 1 f159"/>
                <a:gd name="f339" fmla="*/ f258 1 f159"/>
                <a:gd name="f340" fmla="*/ f259 1 f159"/>
                <a:gd name="f341" fmla="*/ f260 1 f159"/>
                <a:gd name="f342" fmla="*/ f261 1 f159"/>
                <a:gd name="f343" fmla="*/ f262 1 f159"/>
                <a:gd name="f344" fmla="*/ f263 1 f159"/>
                <a:gd name="f345" fmla="*/ f264 1 f159"/>
                <a:gd name="f346" fmla="*/ f265 1 f159"/>
                <a:gd name="f347" fmla="*/ f266 1 f159"/>
                <a:gd name="f348" fmla="*/ f267 1 f159"/>
                <a:gd name="f349" fmla="*/ f268 1 f159"/>
                <a:gd name="f350" fmla="*/ f269 1 f159"/>
                <a:gd name="f351" fmla="*/ f270 1 f159"/>
                <a:gd name="f352" fmla="*/ f271 1 f159"/>
                <a:gd name="f353" fmla="*/ f272 1 f159"/>
                <a:gd name="f354" fmla="*/ f273 1 f159"/>
                <a:gd name="f355" fmla="*/ f274 1 f159"/>
                <a:gd name="f356" fmla="*/ f275 1 f159"/>
                <a:gd name="f357" fmla="*/ f276 1 f159"/>
                <a:gd name="f358" fmla="*/ f277 1 f159"/>
                <a:gd name="f359" fmla="*/ f278 1 f159"/>
                <a:gd name="f360" fmla="*/ f279 1 f159"/>
                <a:gd name="f361" fmla="*/ f280 1 f159"/>
                <a:gd name="f362" fmla="*/ f281 1 f159"/>
                <a:gd name="f363" fmla="*/ f282 1 f159"/>
                <a:gd name="f364" fmla="*/ f283 1 f159"/>
                <a:gd name="f365" fmla="*/ f284 1 f159"/>
                <a:gd name="f366" fmla="*/ f285 1 f159"/>
                <a:gd name="f367" fmla="*/ f286 1 f159"/>
                <a:gd name="f368" fmla="*/ f287 1 f159"/>
                <a:gd name="f369" fmla="*/ f288 1 f159"/>
                <a:gd name="f370" fmla="*/ f289 1 f159"/>
                <a:gd name="f371" fmla="*/ f290 1 f159"/>
                <a:gd name="f372" fmla="*/ f291 1 f159"/>
                <a:gd name="f373" fmla="*/ f292 1 f159"/>
                <a:gd name="f374" fmla="*/ f293 1 f159"/>
                <a:gd name="f375" fmla="*/ f294 1 f159"/>
                <a:gd name="f376" fmla="*/ f295 1 f159"/>
                <a:gd name="f377" fmla="*/ f296 1 f159"/>
                <a:gd name="f378" fmla="*/ f297 1 f159"/>
                <a:gd name="f379" fmla="*/ f298 1 f159"/>
                <a:gd name="f380" fmla="*/ f299 1 f159"/>
                <a:gd name="f381" fmla="*/ f300 1 f159"/>
                <a:gd name="f382" fmla="*/ f301 1 f159"/>
                <a:gd name="f383" fmla="*/ f302 1 f159"/>
                <a:gd name="f384" fmla="*/ f303 1 f159"/>
                <a:gd name="f385" fmla="*/ f304 1 f159"/>
                <a:gd name="f386" fmla="*/ f305 1 f159"/>
                <a:gd name="f387" fmla="*/ f306 1 f159"/>
                <a:gd name="f388" fmla="*/ f307 1 f159"/>
                <a:gd name="f389" fmla="*/ f308 1 f159"/>
                <a:gd name="f390" fmla="*/ f309 1 f159"/>
                <a:gd name="f391" fmla="*/ f310 1 f159"/>
                <a:gd name="f392" fmla="*/ f311 1 f159"/>
                <a:gd name="f393" fmla="*/ f312 1 f159"/>
                <a:gd name="f394" fmla="*/ f313 1 f159"/>
                <a:gd name="f395" fmla="*/ f314 1 f159"/>
                <a:gd name="f396" fmla="*/ f315 1 f159"/>
                <a:gd name="f397" fmla="*/ f316 1 f159"/>
                <a:gd name="f398" fmla="*/ f317 1 f159"/>
                <a:gd name="f399" fmla="*/ f318 1 f159"/>
                <a:gd name="f400" fmla="*/ f319 f152 1"/>
                <a:gd name="f401" fmla="*/ f320 f152 1"/>
                <a:gd name="f402" fmla="*/ f320 f153 1"/>
                <a:gd name="f403" fmla="*/ f319 f153 1"/>
                <a:gd name="f404" fmla="*/ f321 f152 1"/>
                <a:gd name="f405" fmla="*/ f322 f153 1"/>
                <a:gd name="f406" fmla="*/ f323 f152 1"/>
                <a:gd name="f407" fmla="*/ f324 f153 1"/>
                <a:gd name="f408" fmla="*/ f325 f152 1"/>
                <a:gd name="f409" fmla="*/ f326 f153 1"/>
                <a:gd name="f410" fmla="*/ f327 f152 1"/>
                <a:gd name="f411" fmla="*/ f328 f153 1"/>
                <a:gd name="f412" fmla="*/ f329 f152 1"/>
                <a:gd name="f413" fmla="*/ f330 f153 1"/>
                <a:gd name="f414" fmla="*/ f331 f152 1"/>
                <a:gd name="f415" fmla="*/ f332 f153 1"/>
                <a:gd name="f416" fmla="*/ f333 f152 1"/>
                <a:gd name="f417" fmla="*/ f334 f153 1"/>
                <a:gd name="f418" fmla="*/ f335 f152 1"/>
                <a:gd name="f419" fmla="*/ f336 f153 1"/>
                <a:gd name="f420" fmla="*/ f337 f152 1"/>
                <a:gd name="f421" fmla="*/ f338 f153 1"/>
                <a:gd name="f422" fmla="*/ f339 f152 1"/>
                <a:gd name="f423" fmla="*/ f340 f153 1"/>
                <a:gd name="f424" fmla="*/ f341 f153 1"/>
                <a:gd name="f425" fmla="*/ f342 f153 1"/>
                <a:gd name="f426" fmla="*/ f343 f152 1"/>
                <a:gd name="f427" fmla="*/ f344 f153 1"/>
                <a:gd name="f428" fmla="*/ f345 f152 1"/>
                <a:gd name="f429" fmla="*/ f346 f153 1"/>
                <a:gd name="f430" fmla="*/ f347 f152 1"/>
                <a:gd name="f431" fmla="*/ f339 f153 1"/>
                <a:gd name="f432" fmla="*/ f348 f152 1"/>
                <a:gd name="f433" fmla="*/ f349 f153 1"/>
                <a:gd name="f434" fmla="*/ f336 f152 1"/>
                <a:gd name="f435" fmla="*/ f335 f153 1"/>
                <a:gd name="f436" fmla="*/ f334 f152 1"/>
                <a:gd name="f437" fmla="*/ f333 f153 1"/>
                <a:gd name="f438" fmla="*/ f350 f152 1"/>
                <a:gd name="f439" fmla="*/ f351 f153 1"/>
                <a:gd name="f440" fmla="*/ f352 f152 1"/>
                <a:gd name="f441" fmla="*/ f353 f153 1"/>
                <a:gd name="f442" fmla="*/ f354 f152 1"/>
                <a:gd name="f443" fmla="*/ f355 f153 1"/>
                <a:gd name="f444" fmla="*/ f356 f152 1"/>
                <a:gd name="f445" fmla="*/ f357 f153 1"/>
                <a:gd name="f446" fmla="*/ f358 f152 1"/>
                <a:gd name="f447" fmla="*/ f359 f153 1"/>
                <a:gd name="f448" fmla="*/ f360 f152 1"/>
                <a:gd name="f449" fmla="*/ f361 f153 1"/>
                <a:gd name="f450" fmla="*/ f362 f152 1"/>
                <a:gd name="f451" fmla="*/ f363 f153 1"/>
                <a:gd name="f452" fmla="*/ f364 f152 1"/>
                <a:gd name="f453" fmla="*/ f365 f153 1"/>
                <a:gd name="f454" fmla="*/ f366 f152 1"/>
                <a:gd name="f455" fmla="*/ f367 f153 1"/>
                <a:gd name="f456" fmla="*/ f368 f152 1"/>
                <a:gd name="f457" fmla="*/ f369 f153 1"/>
                <a:gd name="f458" fmla="*/ f370 f152 1"/>
                <a:gd name="f459" fmla="*/ f371 f153 1"/>
                <a:gd name="f460" fmla="*/ f372 f152 1"/>
                <a:gd name="f461" fmla="*/ f373 f153 1"/>
                <a:gd name="f462" fmla="*/ f374 f152 1"/>
                <a:gd name="f463" fmla="*/ f375 f153 1"/>
                <a:gd name="f464" fmla="*/ f376 f152 1"/>
                <a:gd name="f465" fmla="*/ f377 f153 1"/>
                <a:gd name="f466" fmla="*/ f378 f152 1"/>
                <a:gd name="f467" fmla="*/ f379 f153 1"/>
                <a:gd name="f468" fmla="*/ f380 f152 1"/>
                <a:gd name="f469" fmla="*/ f381 f153 1"/>
                <a:gd name="f470" fmla="*/ f382 f152 1"/>
                <a:gd name="f471" fmla="*/ f383 f153 1"/>
                <a:gd name="f472" fmla="*/ f384 f152 1"/>
                <a:gd name="f473" fmla="*/ f385 f153 1"/>
                <a:gd name="f474" fmla="*/ f386 f152 1"/>
                <a:gd name="f475" fmla="*/ f387 f153 1"/>
                <a:gd name="f476" fmla="*/ f388 f152 1"/>
                <a:gd name="f477" fmla="*/ f389 f153 1"/>
                <a:gd name="f478" fmla="*/ f390 f152 1"/>
                <a:gd name="f479" fmla="*/ f391 f153 1"/>
                <a:gd name="f480" fmla="*/ f392 f152 1"/>
                <a:gd name="f481" fmla="*/ f393 f153 1"/>
                <a:gd name="f482" fmla="*/ f394 f152 1"/>
                <a:gd name="f483" fmla="*/ f395 f153 1"/>
                <a:gd name="f484" fmla="*/ f396 f152 1"/>
                <a:gd name="f485" fmla="*/ f397 f153 1"/>
                <a:gd name="f486" fmla="*/ f398 f152 1"/>
                <a:gd name="f487" fmla="*/ f394 f153 1"/>
                <a:gd name="f488" fmla="*/ f399 f152 1"/>
                <a:gd name="f489" fmla="*/ f392 f153 1"/>
              </a:gdLst>
              <a:ahLst/>
              <a:cxnLst>
                <a:cxn ang="3cd4">
                  <a:pos x="hc" y="t"/>
                </a:cxn>
                <a:cxn ang="0">
                  <a:pos x="r" y="vc"/>
                </a:cxn>
                <a:cxn ang="cd4">
                  <a:pos x="hc" y="b"/>
                </a:cxn>
                <a:cxn ang="cd2">
                  <a:pos x="l" y="vc"/>
                </a:cxn>
                <a:cxn ang="f239">
                  <a:pos x="f404" y="f405"/>
                </a:cxn>
                <a:cxn ang="f239">
                  <a:pos x="f406" y="f407"/>
                </a:cxn>
                <a:cxn ang="f239">
                  <a:pos x="f408" y="f409"/>
                </a:cxn>
                <a:cxn ang="f239">
                  <a:pos x="f410" y="f411"/>
                </a:cxn>
                <a:cxn ang="f239">
                  <a:pos x="f412" y="f413"/>
                </a:cxn>
                <a:cxn ang="f239">
                  <a:pos x="f414" y="f415"/>
                </a:cxn>
                <a:cxn ang="f239">
                  <a:pos x="f416" y="f417"/>
                </a:cxn>
                <a:cxn ang="f239">
                  <a:pos x="f418" y="f419"/>
                </a:cxn>
                <a:cxn ang="f239">
                  <a:pos x="f420" y="f421"/>
                </a:cxn>
                <a:cxn ang="f239">
                  <a:pos x="f422" y="f423"/>
                </a:cxn>
                <a:cxn ang="f239">
                  <a:pos x="f420" y="f424"/>
                </a:cxn>
                <a:cxn ang="f239">
                  <a:pos x="f418" y="f425"/>
                </a:cxn>
                <a:cxn ang="f239">
                  <a:pos x="f426" y="f427"/>
                </a:cxn>
                <a:cxn ang="f239">
                  <a:pos x="f428" y="f429"/>
                </a:cxn>
                <a:cxn ang="f239">
                  <a:pos x="f430" y="f431"/>
                </a:cxn>
                <a:cxn ang="f239">
                  <a:pos x="f432" y="f433"/>
                </a:cxn>
                <a:cxn ang="f239">
                  <a:pos x="f434" y="f435"/>
                </a:cxn>
                <a:cxn ang="f239">
                  <a:pos x="f436" y="f437"/>
                </a:cxn>
                <a:cxn ang="f239">
                  <a:pos x="f438" y="f439"/>
                </a:cxn>
                <a:cxn ang="f239">
                  <a:pos x="f440" y="f441"/>
                </a:cxn>
                <a:cxn ang="f239">
                  <a:pos x="f442" y="f443"/>
                </a:cxn>
                <a:cxn ang="f239">
                  <a:pos x="f444" y="f445"/>
                </a:cxn>
                <a:cxn ang="f239">
                  <a:pos x="f446" y="f447"/>
                </a:cxn>
                <a:cxn ang="f239">
                  <a:pos x="f448" y="f449"/>
                </a:cxn>
                <a:cxn ang="f239">
                  <a:pos x="f450" y="f451"/>
                </a:cxn>
                <a:cxn ang="f239">
                  <a:pos x="f452" y="f453"/>
                </a:cxn>
                <a:cxn ang="f239">
                  <a:pos x="f454" y="f455"/>
                </a:cxn>
                <a:cxn ang="f239">
                  <a:pos x="f456" y="f457"/>
                </a:cxn>
                <a:cxn ang="f239">
                  <a:pos x="f458" y="f459"/>
                </a:cxn>
                <a:cxn ang="f239">
                  <a:pos x="f460" y="f461"/>
                </a:cxn>
                <a:cxn ang="f239">
                  <a:pos x="f462" y="f463"/>
                </a:cxn>
                <a:cxn ang="f239">
                  <a:pos x="f464" y="f465"/>
                </a:cxn>
                <a:cxn ang="f239">
                  <a:pos x="f466" y="f467"/>
                </a:cxn>
                <a:cxn ang="f239">
                  <a:pos x="f468" y="f469"/>
                </a:cxn>
                <a:cxn ang="f239">
                  <a:pos x="f470" y="f471"/>
                </a:cxn>
                <a:cxn ang="f239">
                  <a:pos x="f472" y="f473"/>
                </a:cxn>
                <a:cxn ang="f239">
                  <a:pos x="f474" y="f475"/>
                </a:cxn>
                <a:cxn ang="f239">
                  <a:pos x="f476" y="f477"/>
                </a:cxn>
                <a:cxn ang="f239">
                  <a:pos x="f478" y="f479"/>
                </a:cxn>
                <a:cxn ang="f239">
                  <a:pos x="f480" y="f481"/>
                </a:cxn>
                <a:cxn ang="f239">
                  <a:pos x="f482" y="f483"/>
                </a:cxn>
                <a:cxn ang="f239">
                  <a:pos x="f484" y="f485"/>
                </a:cxn>
                <a:cxn ang="f239">
                  <a:pos x="f486" y="f487"/>
                </a:cxn>
                <a:cxn ang="f239">
                  <a:pos x="f488" y="f489"/>
                </a:cxn>
              </a:cxnLst>
              <a:rect l="f400" t="f403" r="f401" b="f402"/>
              <a:pathLst>
                <a:path w="2285" h="2285">
                  <a:moveTo>
                    <a:pt x="f7" y="f5"/>
                  </a:move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6" y="f44"/>
                  </a:lnTo>
                  <a:lnTo>
                    <a:pt x="f42" y="f45"/>
                  </a:lnTo>
                  <a:lnTo>
                    <a:pt x="f40" y="f46"/>
                  </a:lnTo>
                  <a:lnTo>
                    <a:pt x="f38" y="f47"/>
                  </a:lnTo>
                  <a:lnTo>
                    <a:pt x="f36" y="f48"/>
                  </a:lnTo>
                  <a:lnTo>
                    <a:pt x="f48" y="f36"/>
                  </a:lnTo>
                  <a:lnTo>
                    <a:pt x="f47" y="f49"/>
                  </a:lnTo>
                  <a:lnTo>
                    <a:pt x="f46" y="f50"/>
                  </a:lnTo>
                  <a:lnTo>
                    <a:pt x="f51" y="f42"/>
                  </a:lnTo>
                  <a:lnTo>
                    <a:pt x="f52" y="f6"/>
                  </a:lnTo>
                  <a:lnTo>
                    <a:pt x="f52" y="f6"/>
                  </a:lnTo>
                  <a:lnTo>
                    <a:pt x="f43" y="f42"/>
                  </a:lnTo>
                  <a:lnTo>
                    <a:pt x="f53" y="f50"/>
                  </a:lnTo>
                  <a:lnTo>
                    <a:pt x="f54" y="f49"/>
                  </a:lnTo>
                  <a:lnTo>
                    <a:pt x="f37" y="f36"/>
                  </a:lnTo>
                  <a:lnTo>
                    <a:pt x="f55" y="f34"/>
                  </a:lnTo>
                  <a:lnTo>
                    <a:pt x="f33" y="f32"/>
                  </a:lnTo>
                  <a:lnTo>
                    <a:pt x="f56" y="f57"/>
                  </a:lnTo>
                  <a:lnTo>
                    <a:pt x="f58" y="f59"/>
                  </a:lnTo>
                  <a:lnTo>
                    <a:pt x="f60" y="f61"/>
                  </a:lnTo>
                  <a:lnTo>
                    <a:pt x="f62" y="f22"/>
                  </a:lnTo>
                  <a:lnTo>
                    <a:pt x="f63" y="f24"/>
                  </a:lnTo>
                  <a:lnTo>
                    <a:pt x="f64" y="f65"/>
                  </a:lnTo>
                  <a:lnTo>
                    <a:pt x="f66" y="f61"/>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73"/>
                  </a:lnTo>
                  <a:lnTo>
                    <a:pt x="f124" y="f125"/>
                  </a:lnTo>
                  <a:lnTo>
                    <a:pt x="f126" y="f127"/>
                  </a:lnTo>
                  <a:lnTo>
                    <a:pt x="f128" y="f129"/>
                  </a:lnTo>
                  <a:lnTo>
                    <a:pt x="f130" y="f131"/>
                  </a:lnTo>
                  <a:lnTo>
                    <a:pt x="f132" y="f133"/>
                  </a:lnTo>
                  <a:lnTo>
                    <a:pt x="f134" y="f135"/>
                  </a:lnTo>
                  <a:lnTo>
                    <a:pt x="f136" y="f137"/>
                  </a:lnTo>
                  <a:lnTo>
                    <a:pt x="f5" y="f138"/>
                  </a:lnTo>
                  <a:lnTo>
                    <a:pt x="f139" y="f140"/>
                  </a:lnTo>
                  <a:lnTo>
                    <a:pt x="f132" y="f141"/>
                  </a:lnTo>
                  <a:lnTo>
                    <a:pt x="f142" y="f143"/>
                  </a:lnTo>
                  <a:lnTo>
                    <a:pt x="f144" y="f145"/>
                  </a:lnTo>
                  <a:lnTo>
                    <a:pt x="f146" y="f147"/>
                  </a:lnTo>
                  <a:lnTo>
                    <a:pt x="f148" y="f132"/>
                  </a:lnTo>
                  <a:lnTo>
                    <a:pt x="f149" y="f150"/>
                  </a:lnTo>
                  <a:lnTo>
                    <a:pt x="f7"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sp>
        <p:nvSpPr>
          <p:cNvPr id="30" name="Rectangle 1068">
            <a:extLst>
              <a:ext uri="{FF2B5EF4-FFF2-40B4-BE49-F238E27FC236}">
                <a16:creationId xmlns:a16="http://schemas.microsoft.com/office/drawing/2014/main" id="{9CD727CB-D2E6-8E9C-F183-18B82B232D7D}"/>
              </a:ext>
            </a:extLst>
          </p:cNvPr>
          <p:cNvSpPr/>
          <p:nvPr/>
        </p:nvSpPr>
        <p:spPr>
          <a:xfrm>
            <a:off x="867518" y="4995056"/>
            <a:ext cx="2029657" cy="1023743"/>
          </a:xfrm>
          <a:prstGeom prst="rect">
            <a:avLst/>
          </a:prstGeom>
          <a:noFill/>
          <a:ln cap="flat">
            <a:noFill/>
            <a:prstDash val="solid"/>
          </a:ln>
        </p:spPr>
        <p:txBody>
          <a:bodyPr vert="horz" wrap="square" lIns="91440" tIns="45720" rIns="91440" bIns="45720" anchor="t" anchorCtr="1"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400" b="0" i="0" u="none" strike="noStrike" kern="0" cap="none" spc="0" baseline="0">
                <a:solidFill>
                  <a:schemeClr val="tx1">
                    <a:lumMod val="75000"/>
                    <a:lumOff val="25000"/>
                  </a:schemeClr>
                </a:solidFill>
                <a:uFillTx/>
                <a:latin typeface="微软雅黑"/>
                <a:ea typeface="微软雅黑"/>
                <a:cs typeface="微软雅黑"/>
              </a:rPr>
              <a:t>Lorem ipsum dolor sit ipsum dolor sit amet, </a:t>
            </a:r>
          </a:p>
        </p:txBody>
      </p:sp>
      <p:sp>
        <p:nvSpPr>
          <p:cNvPr id="31" name="Rectangle 1069">
            <a:extLst>
              <a:ext uri="{FF2B5EF4-FFF2-40B4-BE49-F238E27FC236}">
                <a16:creationId xmlns:a16="http://schemas.microsoft.com/office/drawing/2014/main" id="{BB601BC1-E762-2A71-A699-1CC4DAF5E9E3}"/>
              </a:ext>
            </a:extLst>
          </p:cNvPr>
          <p:cNvSpPr/>
          <p:nvPr/>
        </p:nvSpPr>
        <p:spPr>
          <a:xfrm>
            <a:off x="3001929" y="5369247"/>
            <a:ext cx="2029657" cy="1023743"/>
          </a:xfrm>
          <a:prstGeom prst="rect">
            <a:avLst/>
          </a:prstGeom>
          <a:noFill/>
          <a:ln cap="flat">
            <a:noFill/>
            <a:prstDash val="solid"/>
          </a:ln>
        </p:spPr>
        <p:txBody>
          <a:bodyPr vert="horz" wrap="square" lIns="91440" tIns="45720" rIns="91440" bIns="45720" anchor="t" anchorCtr="1"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400" b="0" i="0" u="none" strike="noStrike" kern="0" cap="none" spc="0" baseline="0">
                <a:solidFill>
                  <a:schemeClr val="tx1">
                    <a:lumMod val="75000"/>
                    <a:lumOff val="25000"/>
                  </a:schemeClr>
                </a:solidFill>
                <a:uFillTx/>
                <a:latin typeface="微软雅黑"/>
                <a:ea typeface="微软雅黑"/>
                <a:cs typeface="微软雅黑"/>
              </a:rPr>
              <a:t>Lorem ipsum dolor sit ipsum dolor sit amet, </a:t>
            </a:r>
          </a:p>
        </p:txBody>
      </p:sp>
      <p:sp>
        <p:nvSpPr>
          <p:cNvPr id="32" name="Rectangle 1072">
            <a:extLst>
              <a:ext uri="{FF2B5EF4-FFF2-40B4-BE49-F238E27FC236}">
                <a16:creationId xmlns:a16="http://schemas.microsoft.com/office/drawing/2014/main" id="{D0EAF3A4-DD20-03F3-910E-F83712DC210F}"/>
              </a:ext>
            </a:extLst>
          </p:cNvPr>
          <p:cNvSpPr/>
          <p:nvPr/>
        </p:nvSpPr>
        <p:spPr>
          <a:xfrm>
            <a:off x="5089907" y="5548515"/>
            <a:ext cx="2029657" cy="1023743"/>
          </a:xfrm>
          <a:prstGeom prst="rect">
            <a:avLst/>
          </a:prstGeom>
          <a:noFill/>
          <a:ln cap="flat">
            <a:noFill/>
            <a:prstDash val="solid"/>
          </a:ln>
        </p:spPr>
        <p:txBody>
          <a:bodyPr vert="horz" wrap="square" lIns="91440" tIns="45720" rIns="91440" bIns="45720" anchor="t" anchorCtr="1"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400" b="0" i="0" u="none" strike="noStrike" kern="0" cap="none" spc="0" baseline="0">
                <a:solidFill>
                  <a:schemeClr val="tx1">
                    <a:lumMod val="75000"/>
                    <a:lumOff val="25000"/>
                  </a:schemeClr>
                </a:solidFill>
                <a:uFillTx/>
                <a:latin typeface="微软雅黑"/>
                <a:ea typeface="微软雅黑"/>
                <a:cs typeface="微软雅黑"/>
              </a:rPr>
              <a:t>Lorem ipsum dolor sit ipsum dolor sit amet, </a:t>
            </a:r>
          </a:p>
        </p:txBody>
      </p:sp>
      <p:sp>
        <p:nvSpPr>
          <p:cNvPr id="33" name="Rectangle 1073">
            <a:extLst>
              <a:ext uri="{FF2B5EF4-FFF2-40B4-BE49-F238E27FC236}">
                <a16:creationId xmlns:a16="http://schemas.microsoft.com/office/drawing/2014/main" id="{E559F09D-83A6-41AC-A8CE-CEAA4D2EBD73}"/>
              </a:ext>
            </a:extLst>
          </p:cNvPr>
          <p:cNvSpPr/>
          <p:nvPr/>
        </p:nvSpPr>
        <p:spPr>
          <a:xfrm>
            <a:off x="7224317" y="5374056"/>
            <a:ext cx="2029657" cy="1023743"/>
          </a:xfrm>
          <a:prstGeom prst="rect">
            <a:avLst/>
          </a:prstGeom>
          <a:noFill/>
          <a:ln cap="flat">
            <a:noFill/>
            <a:prstDash val="solid"/>
          </a:ln>
        </p:spPr>
        <p:txBody>
          <a:bodyPr vert="horz" wrap="square" lIns="91440" tIns="45720" rIns="91440" bIns="45720" anchor="t" anchorCtr="1"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400" b="0" i="0" u="none" strike="noStrike" kern="0" cap="none" spc="0" baseline="0">
                <a:solidFill>
                  <a:schemeClr val="tx1">
                    <a:lumMod val="75000"/>
                    <a:lumOff val="25000"/>
                  </a:schemeClr>
                </a:solidFill>
                <a:uFillTx/>
                <a:latin typeface="微软雅黑"/>
                <a:ea typeface="微软雅黑"/>
                <a:cs typeface="微软雅黑"/>
              </a:rPr>
              <a:t>Lorem ipsum dolor sit ipsum dolor sit amet, </a:t>
            </a:r>
          </a:p>
        </p:txBody>
      </p:sp>
      <p:sp>
        <p:nvSpPr>
          <p:cNvPr id="34" name="Rectangle 1074">
            <a:extLst>
              <a:ext uri="{FF2B5EF4-FFF2-40B4-BE49-F238E27FC236}">
                <a16:creationId xmlns:a16="http://schemas.microsoft.com/office/drawing/2014/main" id="{F6A44D98-3ED9-066C-06A2-5AF91EDE23C0}"/>
              </a:ext>
            </a:extLst>
          </p:cNvPr>
          <p:cNvSpPr/>
          <p:nvPr/>
        </p:nvSpPr>
        <p:spPr>
          <a:xfrm>
            <a:off x="9294830" y="5007675"/>
            <a:ext cx="2029657" cy="1023743"/>
          </a:xfrm>
          <a:prstGeom prst="rect">
            <a:avLst/>
          </a:prstGeom>
          <a:noFill/>
          <a:ln cap="flat">
            <a:noFill/>
            <a:prstDash val="solid"/>
          </a:ln>
        </p:spPr>
        <p:txBody>
          <a:bodyPr vert="horz" wrap="square" lIns="91440" tIns="45720" rIns="91440" bIns="45720" anchor="t" anchorCtr="1"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400" b="0" i="0" u="none" strike="noStrike" kern="0" cap="none" spc="0" baseline="0">
                <a:solidFill>
                  <a:schemeClr val="tx1">
                    <a:lumMod val="75000"/>
                    <a:lumOff val="25000"/>
                  </a:schemeClr>
                </a:solidFill>
                <a:uFillTx/>
                <a:latin typeface="微软雅黑"/>
                <a:ea typeface="微软雅黑"/>
                <a:cs typeface="微软雅黑"/>
              </a:rPr>
              <a:t>Lorem ipsum dolor sit ipsum dolor sit amet, </a:t>
            </a:r>
          </a:p>
        </p:txBody>
      </p:sp>
      <p:sp>
        <p:nvSpPr>
          <p:cNvPr id="35" name="Rectángulo 34">
            <a:extLst>
              <a:ext uri="{FF2B5EF4-FFF2-40B4-BE49-F238E27FC236}">
                <a16:creationId xmlns:a16="http://schemas.microsoft.com/office/drawing/2014/main" id="{996FBC4D-962B-8683-6A4E-4B8426520D89}"/>
              </a:ext>
            </a:extLst>
          </p:cNvPr>
          <p:cNvSpPr/>
          <p:nvPr/>
        </p:nvSpPr>
        <p:spPr>
          <a:xfrm>
            <a:off x="0" y="676185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41" name="Rectángulo: esquinas redondeadas 40">
            <a:extLst>
              <a:ext uri="{FF2B5EF4-FFF2-40B4-BE49-F238E27FC236}">
                <a16:creationId xmlns:a16="http://schemas.microsoft.com/office/drawing/2014/main" id="{ECBC1946-933F-38C1-E57E-CB5C2774A838}"/>
              </a:ext>
            </a:extLst>
          </p:cNvPr>
          <p:cNvSpPr/>
          <p:nvPr/>
        </p:nvSpPr>
        <p:spPr>
          <a:xfrm>
            <a:off x="4585010" y="1471390"/>
            <a:ext cx="3150828" cy="2641681"/>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40" name="Imagen 39">
            <a:extLst>
              <a:ext uri="{FF2B5EF4-FFF2-40B4-BE49-F238E27FC236}">
                <a16:creationId xmlns:a16="http://schemas.microsoft.com/office/drawing/2014/main" id="{B76F8072-389E-AA56-8EB1-FAB1AA551E45}"/>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t="85453"/>
          <a:stretch/>
        </p:blipFill>
        <p:spPr>
          <a:xfrm>
            <a:off x="2734368" y="2051831"/>
            <a:ext cx="6459811" cy="1065959"/>
          </a:xfrm>
          <a:prstGeom prst="rect">
            <a:avLst/>
          </a:prstGeom>
        </p:spPr>
      </p:pic>
      <p:grpSp>
        <p:nvGrpSpPr>
          <p:cNvPr id="43" name="Grupo 42">
            <a:extLst>
              <a:ext uri="{FF2B5EF4-FFF2-40B4-BE49-F238E27FC236}">
                <a16:creationId xmlns:a16="http://schemas.microsoft.com/office/drawing/2014/main" id="{DBC53D21-CECA-324D-78C8-E6636BC29C31}"/>
              </a:ext>
            </a:extLst>
          </p:cNvPr>
          <p:cNvGrpSpPr/>
          <p:nvPr/>
        </p:nvGrpSpPr>
        <p:grpSpPr>
          <a:xfrm>
            <a:off x="2659" y="157230"/>
            <a:ext cx="3864831" cy="5098396"/>
            <a:chOff x="-66003" y="947057"/>
            <a:chExt cx="8785460" cy="12510685"/>
          </a:xfrm>
        </p:grpSpPr>
        <p:pic>
          <p:nvPicPr>
            <p:cNvPr id="44" name="Imagen 43">
              <a:extLst>
                <a:ext uri="{FF2B5EF4-FFF2-40B4-BE49-F238E27FC236}">
                  <a16:creationId xmlns:a16="http://schemas.microsoft.com/office/drawing/2014/main" id="{5690983B-5FB0-C83A-13E5-CFAEF5556D33}"/>
                </a:ext>
              </a:extLst>
            </p:cNvPr>
            <p:cNvPicPr>
              <a:picLocks noChangeAspect="1"/>
            </p:cNvPicPr>
            <p:nvPr/>
          </p:nvPicPr>
          <p:blipFill>
            <a:blip r:embed="rId3">
              <a:extLst>
                <a:ext uri="{28A0092B-C50C-407E-A947-70E740481C1C}">
                  <a14:useLocalDpi xmlns:a14="http://schemas.microsoft.com/office/drawing/2010/main" val="0"/>
                </a:ext>
              </a:extLst>
            </a:blip>
            <a:srcRect l="35491" b="28601"/>
            <a:stretch/>
          </p:blipFill>
          <p:spPr>
            <a:xfrm>
              <a:off x="-66003" y="947057"/>
              <a:ext cx="8785460" cy="12510685"/>
            </a:xfrm>
            <a:prstGeom prst="rect">
              <a:avLst/>
            </a:prstGeom>
            <a:effectLst>
              <a:outerShdw blurRad="152400" dist="50800" dir="5400000" sx="88000" sy="88000" algn="ctr" rotWithShape="0">
                <a:srgbClr val="000000">
                  <a:alpha val="56000"/>
                </a:srgbClr>
              </a:outerShdw>
            </a:effectLst>
          </p:spPr>
        </p:pic>
        <p:pic>
          <p:nvPicPr>
            <p:cNvPr id="45" name="Imagen 44">
              <a:extLst>
                <a:ext uri="{FF2B5EF4-FFF2-40B4-BE49-F238E27FC236}">
                  <a16:creationId xmlns:a16="http://schemas.microsoft.com/office/drawing/2014/main" id="{69270B5E-460B-2F1C-A2B8-CCE208E1A8B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3932" y="10360580"/>
              <a:ext cx="3230904" cy="3097162"/>
            </a:xfrm>
            <a:prstGeom prst="rect">
              <a:avLst/>
            </a:prstGeom>
          </p:spPr>
        </p:pic>
      </p:grpSp>
    </p:spTree>
    <p:extLst>
      <p:ext uri="{BB962C8B-B14F-4D97-AF65-F5344CB8AC3E}">
        <p14:creationId xmlns:p14="http://schemas.microsoft.com/office/powerpoint/2010/main" val="2380684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3"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4"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5"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6"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grpId="7"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grpId="8"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par>
                                <p:cTn id="75" presetID="42" presetClass="entr" presetSubtype="0" fill="hold" grpId="9"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animBg="1"/>
      <p:bldP spid="9" grpId="2" animBg="1"/>
      <p:bldP spid="10" grpId="3" animBg="1"/>
      <p:bldP spid="11" grpId="4" animBg="1"/>
      <p:bldP spid="30" grpId="5"/>
      <p:bldP spid="31" grpId="6"/>
      <p:bldP spid="32" grpId="7"/>
      <p:bldP spid="33" grpId="8"/>
      <p:bldP spid="34" grpId="9"/>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C0A0B23E-0A3C-638C-1810-E4FA15709B67}"/>
              </a:ext>
            </a:extLst>
          </p:cNvPr>
          <p:cNvSpPr/>
          <p:nvPr/>
        </p:nvSpPr>
        <p:spPr>
          <a:xfrm>
            <a:off x="436418" y="498764"/>
            <a:ext cx="11263746" cy="586047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grpSp>
        <p:nvGrpSpPr>
          <p:cNvPr id="23" name="Grupo 22">
            <a:extLst>
              <a:ext uri="{FF2B5EF4-FFF2-40B4-BE49-F238E27FC236}">
                <a16:creationId xmlns:a16="http://schemas.microsoft.com/office/drawing/2014/main" id="{48BAB031-42C0-C0C2-E322-09CE47F9ADDB}"/>
              </a:ext>
            </a:extLst>
          </p:cNvPr>
          <p:cNvGrpSpPr/>
          <p:nvPr/>
        </p:nvGrpSpPr>
        <p:grpSpPr>
          <a:xfrm>
            <a:off x="-66003" y="794657"/>
            <a:ext cx="4708002" cy="5910943"/>
            <a:chOff x="-66003" y="947057"/>
            <a:chExt cx="8785460" cy="12510685"/>
          </a:xfrm>
        </p:grpSpPr>
        <p:pic>
          <p:nvPicPr>
            <p:cNvPr id="24" name="Imagen 23">
              <a:extLst>
                <a:ext uri="{FF2B5EF4-FFF2-40B4-BE49-F238E27FC236}">
                  <a16:creationId xmlns:a16="http://schemas.microsoft.com/office/drawing/2014/main" id="{4FB22760-DC5A-1C20-02DB-625A94C6CC58}"/>
                </a:ext>
              </a:extLst>
            </p:cNvPr>
            <p:cNvPicPr>
              <a:picLocks noChangeAspect="1"/>
            </p:cNvPicPr>
            <p:nvPr/>
          </p:nvPicPr>
          <p:blipFill>
            <a:blip r:embed="rId2">
              <a:extLst>
                <a:ext uri="{28A0092B-C50C-407E-A947-70E740481C1C}">
                  <a14:useLocalDpi xmlns:a14="http://schemas.microsoft.com/office/drawing/2010/main" val="0"/>
                </a:ext>
              </a:extLst>
            </a:blip>
            <a:srcRect l="35491" b="28601"/>
            <a:stretch/>
          </p:blipFill>
          <p:spPr>
            <a:xfrm>
              <a:off x="-66003" y="947057"/>
              <a:ext cx="8785460" cy="12510685"/>
            </a:xfrm>
            <a:prstGeom prst="rect">
              <a:avLst/>
            </a:prstGeom>
            <a:effectLst>
              <a:outerShdw blurRad="152400" dist="50800" dir="5400000" sx="88000" sy="88000" algn="ctr" rotWithShape="0">
                <a:srgbClr val="000000">
                  <a:alpha val="56000"/>
                </a:srgbClr>
              </a:outerShdw>
            </a:effectLst>
          </p:spPr>
        </p:pic>
        <p:pic>
          <p:nvPicPr>
            <p:cNvPr id="25" name="Imagen 24">
              <a:extLst>
                <a:ext uri="{FF2B5EF4-FFF2-40B4-BE49-F238E27FC236}">
                  <a16:creationId xmlns:a16="http://schemas.microsoft.com/office/drawing/2014/main" id="{3098E7BE-F391-FC50-F060-787F1E3454D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3932" y="10360580"/>
              <a:ext cx="3230904" cy="3097162"/>
            </a:xfrm>
            <a:prstGeom prst="rect">
              <a:avLst/>
            </a:prstGeom>
          </p:spPr>
        </p:pic>
      </p:grpSp>
      <p:sp>
        <p:nvSpPr>
          <p:cNvPr id="2" name="TextBox 8">
            <a:extLst>
              <a:ext uri="{FF2B5EF4-FFF2-40B4-BE49-F238E27FC236}">
                <a16:creationId xmlns:a16="http://schemas.microsoft.com/office/drawing/2014/main" id="{F21A069F-9976-67FC-CE45-D9B8450C059E}"/>
              </a:ext>
            </a:extLst>
          </p:cNvPr>
          <p:cNvSpPr txBox="1"/>
          <p:nvPr/>
        </p:nvSpPr>
        <p:spPr>
          <a:xfrm>
            <a:off x="1643350" y="5577569"/>
            <a:ext cx="1056700" cy="307777"/>
          </a:xfrm>
          <a:prstGeom prst="rect">
            <a:avLst/>
          </a:prstGeom>
          <a:noFill/>
        </p:spPr>
        <p:txBody>
          <a:bodyPr wrap="none" rtlCol="0">
            <a:spAutoFit/>
          </a:bodyPr>
          <a:lstStyle/>
          <a:p>
            <a:pPr algn="ctr"/>
            <a:r>
              <a:rPr lang="en-IN" sz="1400" dirty="0">
                <a:solidFill>
                  <a:srgbClr val="E31937"/>
                </a:solidFill>
                <a:latin typeface="Inter" panose="02000503000000020004" pitchFamily="50" charset="0"/>
                <a:ea typeface="Inter" panose="02000503000000020004" pitchFamily="50" charset="0"/>
                <a:cs typeface="Inter" panose="02000503000000020004" pitchFamily="50" charset="0"/>
              </a:rPr>
              <a:t>Elon Musk</a:t>
            </a:r>
          </a:p>
        </p:txBody>
      </p:sp>
      <p:sp>
        <p:nvSpPr>
          <p:cNvPr id="3" name="TextBox 11">
            <a:extLst>
              <a:ext uri="{FF2B5EF4-FFF2-40B4-BE49-F238E27FC236}">
                <a16:creationId xmlns:a16="http://schemas.microsoft.com/office/drawing/2014/main" id="{D5117C24-1564-EEDA-4B04-D24341F6283D}"/>
              </a:ext>
            </a:extLst>
          </p:cNvPr>
          <p:cNvSpPr txBox="1"/>
          <p:nvPr/>
        </p:nvSpPr>
        <p:spPr>
          <a:xfrm>
            <a:off x="1934974" y="5881463"/>
            <a:ext cx="479618" cy="261610"/>
          </a:xfrm>
          <a:prstGeom prst="rect">
            <a:avLst/>
          </a:prstGeom>
          <a:noFill/>
        </p:spPr>
        <p:txBody>
          <a:bodyPr wrap="none" rtlCol="0">
            <a:spAutoFit/>
          </a:bodyPr>
          <a:lstStyle/>
          <a:p>
            <a:pPr algn="ctr"/>
            <a:r>
              <a:rPr lang="en-IN" sz="1100" dirty="0">
                <a:latin typeface="Inter" panose="02000503000000020004" pitchFamily="50" charset="0"/>
                <a:ea typeface="Inter" panose="02000503000000020004" pitchFamily="50" charset="0"/>
                <a:cs typeface="Inter" panose="02000503000000020004" pitchFamily="50" charset="0"/>
              </a:rPr>
              <a:t>CEO</a:t>
            </a:r>
          </a:p>
        </p:txBody>
      </p:sp>
      <p:sp>
        <p:nvSpPr>
          <p:cNvPr id="4" name="TextBox 12">
            <a:extLst>
              <a:ext uri="{FF2B5EF4-FFF2-40B4-BE49-F238E27FC236}">
                <a16:creationId xmlns:a16="http://schemas.microsoft.com/office/drawing/2014/main" id="{48A4B92F-1475-605F-921A-7966C9E1CDB1}"/>
              </a:ext>
            </a:extLst>
          </p:cNvPr>
          <p:cNvSpPr txBox="1"/>
          <p:nvPr/>
        </p:nvSpPr>
        <p:spPr>
          <a:xfrm>
            <a:off x="3905569" y="5577569"/>
            <a:ext cx="1784656" cy="307777"/>
          </a:xfrm>
          <a:prstGeom prst="rect">
            <a:avLst/>
          </a:prstGeom>
          <a:noFill/>
        </p:spPr>
        <p:txBody>
          <a:bodyPr wrap="none" rtlCol="0">
            <a:spAutoFit/>
          </a:bodyPr>
          <a:lstStyle/>
          <a:p>
            <a:pPr algn="ctr"/>
            <a:r>
              <a:rPr lang="en-IN" sz="1400" dirty="0">
                <a:solidFill>
                  <a:srgbClr val="E31937"/>
                </a:solidFill>
                <a:latin typeface="Inter" panose="02000503000000020004" pitchFamily="50" charset="0"/>
                <a:ea typeface="Inter" panose="02000503000000020004" pitchFamily="50" charset="0"/>
                <a:cs typeface="Inter" panose="02000503000000020004" pitchFamily="50" charset="0"/>
              </a:rPr>
              <a:t>Robyn M. Denholm</a:t>
            </a:r>
          </a:p>
        </p:txBody>
      </p:sp>
      <p:sp>
        <p:nvSpPr>
          <p:cNvPr id="5" name="TextBox 13">
            <a:extLst>
              <a:ext uri="{FF2B5EF4-FFF2-40B4-BE49-F238E27FC236}">
                <a16:creationId xmlns:a16="http://schemas.microsoft.com/office/drawing/2014/main" id="{95DC04CC-8D17-38F3-21EB-75F8A6523047}"/>
              </a:ext>
            </a:extLst>
          </p:cNvPr>
          <p:cNvSpPr txBox="1"/>
          <p:nvPr/>
        </p:nvSpPr>
        <p:spPr>
          <a:xfrm>
            <a:off x="4395096" y="5881463"/>
            <a:ext cx="824264" cy="261610"/>
          </a:xfrm>
          <a:prstGeom prst="rect">
            <a:avLst/>
          </a:prstGeom>
          <a:noFill/>
        </p:spPr>
        <p:txBody>
          <a:bodyPr wrap="none" rtlCol="0">
            <a:spAutoFit/>
          </a:bodyPr>
          <a:lstStyle/>
          <a:p>
            <a:pPr algn="ctr"/>
            <a:r>
              <a:rPr lang="en-IN" sz="1100" dirty="0">
                <a:latin typeface="Inter" panose="02000503000000020004" pitchFamily="50" charset="0"/>
                <a:ea typeface="Inter" panose="02000503000000020004" pitchFamily="50" charset="0"/>
                <a:cs typeface="Inter" panose="02000503000000020004" pitchFamily="50" charset="0"/>
              </a:rPr>
              <a:t>Chairman</a:t>
            </a:r>
          </a:p>
        </p:txBody>
      </p:sp>
      <p:sp>
        <p:nvSpPr>
          <p:cNvPr id="6" name="TextBox 16">
            <a:extLst>
              <a:ext uri="{FF2B5EF4-FFF2-40B4-BE49-F238E27FC236}">
                <a16:creationId xmlns:a16="http://schemas.microsoft.com/office/drawing/2014/main" id="{17C2F8EC-E9AC-3860-E71F-E601AC726AFC}"/>
              </a:ext>
            </a:extLst>
          </p:cNvPr>
          <p:cNvSpPr txBox="1"/>
          <p:nvPr/>
        </p:nvSpPr>
        <p:spPr>
          <a:xfrm>
            <a:off x="6575864" y="5577569"/>
            <a:ext cx="1644553" cy="307777"/>
          </a:xfrm>
          <a:prstGeom prst="rect">
            <a:avLst/>
          </a:prstGeom>
          <a:noFill/>
        </p:spPr>
        <p:txBody>
          <a:bodyPr wrap="none" rtlCol="0">
            <a:spAutoFit/>
          </a:bodyPr>
          <a:lstStyle/>
          <a:p>
            <a:pPr algn="ctr" fontAlgn="base"/>
            <a:r>
              <a:rPr lang="en-IN" sz="1400" b="0" i="0" dirty="0">
                <a:solidFill>
                  <a:srgbClr val="E31937"/>
                </a:solidFill>
                <a:effectLst/>
                <a:latin typeface="Inter" panose="02000503000000020004" pitchFamily="50" charset="0"/>
                <a:ea typeface="Inter" panose="02000503000000020004" pitchFamily="50" charset="0"/>
                <a:cs typeface="Inter" panose="02000503000000020004" pitchFamily="50" charset="0"/>
              </a:rPr>
              <a:t>Zachary Kirkhorn</a:t>
            </a:r>
          </a:p>
        </p:txBody>
      </p:sp>
      <p:sp>
        <p:nvSpPr>
          <p:cNvPr id="7" name="TextBox 17">
            <a:extLst>
              <a:ext uri="{FF2B5EF4-FFF2-40B4-BE49-F238E27FC236}">
                <a16:creationId xmlns:a16="http://schemas.microsoft.com/office/drawing/2014/main" id="{B304DC5B-FDBE-792F-BA5E-11923A21CA5A}"/>
              </a:ext>
            </a:extLst>
          </p:cNvPr>
          <p:cNvSpPr txBox="1"/>
          <p:nvPr/>
        </p:nvSpPr>
        <p:spPr>
          <a:xfrm>
            <a:off x="7165795" y="5881463"/>
            <a:ext cx="478015" cy="261610"/>
          </a:xfrm>
          <a:prstGeom prst="rect">
            <a:avLst/>
          </a:prstGeom>
          <a:noFill/>
        </p:spPr>
        <p:txBody>
          <a:bodyPr wrap="none" rtlCol="0">
            <a:spAutoFit/>
          </a:bodyPr>
          <a:lstStyle/>
          <a:p>
            <a:pPr algn="ctr"/>
            <a:r>
              <a:rPr lang="en-IN" sz="1100" dirty="0">
                <a:latin typeface="Inter" panose="02000503000000020004" pitchFamily="50" charset="0"/>
                <a:ea typeface="Inter" panose="02000503000000020004" pitchFamily="50" charset="0"/>
                <a:cs typeface="Inter" panose="02000503000000020004" pitchFamily="50" charset="0"/>
              </a:rPr>
              <a:t>CFO</a:t>
            </a:r>
          </a:p>
        </p:txBody>
      </p:sp>
      <p:sp>
        <p:nvSpPr>
          <p:cNvPr id="8" name="TextBox 18">
            <a:extLst>
              <a:ext uri="{FF2B5EF4-FFF2-40B4-BE49-F238E27FC236}">
                <a16:creationId xmlns:a16="http://schemas.microsoft.com/office/drawing/2014/main" id="{0400E5C6-FA61-5EBC-EE28-8844F4D9E488}"/>
              </a:ext>
            </a:extLst>
          </p:cNvPr>
          <p:cNvSpPr txBox="1"/>
          <p:nvPr/>
        </p:nvSpPr>
        <p:spPr>
          <a:xfrm>
            <a:off x="9289699" y="5577569"/>
            <a:ext cx="1465081" cy="307777"/>
          </a:xfrm>
          <a:prstGeom prst="rect">
            <a:avLst/>
          </a:prstGeom>
          <a:noFill/>
        </p:spPr>
        <p:txBody>
          <a:bodyPr wrap="none" rtlCol="0">
            <a:spAutoFit/>
          </a:bodyPr>
          <a:lstStyle/>
          <a:p>
            <a:pPr algn="ctr"/>
            <a:r>
              <a:rPr lang="en-IN" sz="1400" dirty="0">
                <a:solidFill>
                  <a:srgbClr val="E31937"/>
                </a:solidFill>
                <a:latin typeface="Inter" panose="02000503000000020004" pitchFamily="50" charset="0"/>
                <a:ea typeface="Inter" panose="02000503000000020004" pitchFamily="50" charset="0"/>
                <a:cs typeface="Inter" panose="02000503000000020004" pitchFamily="50" charset="0"/>
              </a:rPr>
              <a:t>Vaibhav Taneja</a:t>
            </a:r>
          </a:p>
        </p:txBody>
      </p:sp>
      <p:sp>
        <p:nvSpPr>
          <p:cNvPr id="9" name="TextBox 19">
            <a:extLst>
              <a:ext uri="{FF2B5EF4-FFF2-40B4-BE49-F238E27FC236}">
                <a16:creationId xmlns:a16="http://schemas.microsoft.com/office/drawing/2014/main" id="{1245D42D-7A84-3924-2941-8059F56F77E2}"/>
              </a:ext>
            </a:extLst>
          </p:cNvPr>
          <p:cNvSpPr txBox="1"/>
          <p:nvPr/>
        </p:nvSpPr>
        <p:spPr>
          <a:xfrm>
            <a:off x="9781230" y="5881463"/>
            <a:ext cx="490839" cy="261610"/>
          </a:xfrm>
          <a:prstGeom prst="rect">
            <a:avLst/>
          </a:prstGeom>
          <a:noFill/>
        </p:spPr>
        <p:txBody>
          <a:bodyPr wrap="none" rtlCol="0">
            <a:spAutoFit/>
          </a:bodyPr>
          <a:lstStyle/>
          <a:p>
            <a:pPr algn="ctr"/>
            <a:r>
              <a:rPr lang="en-IN" sz="1100" dirty="0">
                <a:latin typeface="Inter" panose="02000503000000020004" pitchFamily="50" charset="0"/>
                <a:ea typeface="Inter" panose="02000503000000020004" pitchFamily="50" charset="0"/>
                <a:cs typeface="Inter" panose="02000503000000020004" pitchFamily="50" charset="0"/>
              </a:rPr>
              <a:t>CAO</a:t>
            </a:r>
          </a:p>
        </p:txBody>
      </p:sp>
      <p:pic>
        <p:nvPicPr>
          <p:cNvPr id="11" name="Picture Placeholder 47" descr="A person smiling for the camera&#10;&#10;Description automatically generated with low confidence">
            <a:extLst>
              <a:ext uri="{FF2B5EF4-FFF2-40B4-BE49-F238E27FC236}">
                <a16:creationId xmlns:a16="http://schemas.microsoft.com/office/drawing/2014/main" id="{95025F5D-CBCE-E320-8CA1-432C4BFFA48C}"/>
              </a:ext>
            </a:extLst>
          </p:cNvPr>
          <p:cNvPicPr>
            <a:picLocks noChangeAspect="1"/>
          </p:cNvPicPr>
          <p:nvPr/>
        </p:nvPicPr>
        <p:blipFill>
          <a:blip r:embed="rId5" cstate="hqprint">
            <a:extLst>
              <a:ext uri="{28A0092B-C50C-407E-A947-70E740481C1C}">
                <a14:useLocalDpi xmlns:a14="http://schemas.microsoft.com/office/drawing/2010/main" val="0"/>
              </a:ext>
            </a:extLst>
          </a:blip>
          <a:srcRect l="18563" r="18563"/>
          <a:stretch>
            <a:fillRect/>
          </a:stretch>
        </p:blipFill>
        <p:spPr>
          <a:xfrm>
            <a:off x="3825529" y="2301441"/>
            <a:ext cx="1931437" cy="3069771"/>
          </a:xfrm>
          <a:custGeom>
            <a:avLst/>
            <a:gdLst>
              <a:gd name="connsiteX0" fmla="*/ 140937 w 1931437"/>
              <a:gd name="connsiteY0" fmla="*/ 0 h 3069771"/>
              <a:gd name="connsiteX1" fmla="*/ 1790500 w 1931437"/>
              <a:gd name="connsiteY1" fmla="*/ 0 h 3069771"/>
              <a:gd name="connsiteX2" fmla="*/ 1931437 w 1931437"/>
              <a:gd name="connsiteY2" fmla="*/ 140937 h 3069771"/>
              <a:gd name="connsiteX3" fmla="*/ 1931437 w 1931437"/>
              <a:gd name="connsiteY3" fmla="*/ 2928834 h 3069771"/>
              <a:gd name="connsiteX4" fmla="*/ 1790500 w 1931437"/>
              <a:gd name="connsiteY4" fmla="*/ 3069771 h 3069771"/>
              <a:gd name="connsiteX5" fmla="*/ 140937 w 1931437"/>
              <a:gd name="connsiteY5" fmla="*/ 3069771 h 3069771"/>
              <a:gd name="connsiteX6" fmla="*/ 0 w 1931437"/>
              <a:gd name="connsiteY6" fmla="*/ 2928834 h 3069771"/>
              <a:gd name="connsiteX7" fmla="*/ 0 w 1931437"/>
              <a:gd name="connsiteY7" fmla="*/ 140937 h 3069771"/>
              <a:gd name="connsiteX8" fmla="*/ 140937 w 1931437"/>
              <a:gd name="connsiteY8" fmla="*/ 0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437" h="3069771">
                <a:moveTo>
                  <a:pt x="140937" y="0"/>
                </a:moveTo>
                <a:lnTo>
                  <a:pt x="1790500" y="0"/>
                </a:lnTo>
                <a:cubicBezTo>
                  <a:pt x="1868337" y="0"/>
                  <a:pt x="1931437" y="63100"/>
                  <a:pt x="1931437" y="140937"/>
                </a:cubicBezTo>
                <a:lnTo>
                  <a:pt x="1931437" y="2928834"/>
                </a:lnTo>
                <a:cubicBezTo>
                  <a:pt x="1931437" y="3006671"/>
                  <a:pt x="1868337" y="3069771"/>
                  <a:pt x="1790500" y="3069771"/>
                </a:cubicBezTo>
                <a:lnTo>
                  <a:pt x="140937" y="3069771"/>
                </a:lnTo>
                <a:cubicBezTo>
                  <a:pt x="63100" y="3069771"/>
                  <a:pt x="0" y="3006671"/>
                  <a:pt x="0" y="2928834"/>
                </a:cubicBezTo>
                <a:lnTo>
                  <a:pt x="0" y="140937"/>
                </a:lnTo>
                <a:cubicBezTo>
                  <a:pt x="0" y="63100"/>
                  <a:pt x="63100" y="0"/>
                  <a:pt x="140937" y="0"/>
                </a:cubicBezTo>
                <a:close/>
              </a:path>
            </a:pathLst>
          </a:custGeom>
        </p:spPr>
      </p:pic>
      <p:pic>
        <p:nvPicPr>
          <p:cNvPr id="12" name="Picture Placeholder 49" descr="A picture containing person, indoor&#10;&#10;Description automatically generated">
            <a:extLst>
              <a:ext uri="{FF2B5EF4-FFF2-40B4-BE49-F238E27FC236}">
                <a16:creationId xmlns:a16="http://schemas.microsoft.com/office/drawing/2014/main" id="{0BD84E6E-86E2-BF83-1E2F-E2501FC26AE4}"/>
              </a:ext>
            </a:extLst>
          </p:cNvPr>
          <p:cNvPicPr>
            <a:picLocks noChangeAspect="1"/>
          </p:cNvPicPr>
          <p:nvPr/>
        </p:nvPicPr>
        <p:blipFill>
          <a:blip r:embed="rId6">
            <a:extLst>
              <a:ext uri="{28A0092B-C50C-407E-A947-70E740481C1C}">
                <a14:useLocalDpi xmlns:a14="http://schemas.microsoft.com/office/drawing/2010/main" val="0"/>
              </a:ext>
            </a:extLst>
          </a:blip>
          <a:srcRect l="10254" r="10254"/>
          <a:stretch>
            <a:fillRect/>
          </a:stretch>
        </p:blipFill>
        <p:spPr>
          <a:xfrm>
            <a:off x="6435033" y="2301441"/>
            <a:ext cx="1931437" cy="3069771"/>
          </a:xfrm>
          <a:custGeom>
            <a:avLst/>
            <a:gdLst>
              <a:gd name="connsiteX0" fmla="*/ 140937 w 1931437"/>
              <a:gd name="connsiteY0" fmla="*/ 0 h 3069771"/>
              <a:gd name="connsiteX1" fmla="*/ 1790500 w 1931437"/>
              <a:gd name="connsiteY1" fmla="*/ 0 h 3069771"/>
              <a:gd name="connsiteX2" fmla="*/ 1931437 w 1931437"/>
              <a:gd name="connsiteY2" fmla="*/ 140937 h 3069771"/>
              <a:gd name="connsiteX3" fmla="*/ 1931437 w 1931437"/>
              <a:gd name="connsiteY3" fmla="*/ 2928834 h 3069771"/>
              <a:gd name="connsiteX4" fmla="*/ 1790500 w 1931437"/>
              <a:gd name="connsiteY4" fmla="*/ 3069771 h 3069771"/>
              <a:gd name="connsiteX5" fmla="*/ 140937 w 1931437"/>
              <a:gd name="connsiteY5" fmla="*/ 3069771 h 3069771"/>
              <a:gd name="connsiteX6" fmla="*/ 0 w 1931437"/>
              <a:gd name="connsiteY6" fmla="*/ 2928834 h 3069771"/>
              <a:gd name="connsiteX7" fmla="*/ 0 w 1931437"/>
              <a:gd name="connsiteY7" fmla="*/ 140937 h 3069771"/>
              <a:gd name="connsiteX8" fmla="*/ 140937 w 1931437"/>
              <a:gd name="connsiteY8" fmla="*/ 0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437" h="3069771">
                <a:moveTo>
                  <a:pt x="140937" y="0"/>
                </a:moveTo>
                <a:lnTo>
                  <a:pt x="1790500" y="0"/>
                </a:lnTo>
                <a:cubicBezTo>
                  <a:pt x="1868337" y="0"/>
                  <a:pt x="1931437" y="63100"/>
                  <a:pt x="1931437" y="140937"/>
                </a:cubicBezTo>
                <a:lnTo>
                  <a:pt x="1931437" y="2928834"/>
                </a:lnTo>
                <a:cubicBezTo>
                  <a:pt x="1931437" y="3006671"/>
                  <a:pt x="1868337" y="3069771"/>
                  <a:pt x="1790500" y="3069771"/>
                </a:cubicBezTo>
                <a:lnTo>
                  <a:pt x="140937" y="3069771"/>
                </a:lnTo>
                <a:cubicBezTo>
                  <a:pt x="63100" y="3069771"/>
                  <a:pt x="0" y="3006671"/>
                  <a:pt x="0" y="2928834"/>
                </a:cubicBezTo>
                <a:lnTo>
                  <a:pt x="0" y="140937"/>
                </a:lnTo>
                <a:cubicBezTo>
                  <a:pt x="0" y="63100"/>
                  <a:pt x="63100" y="0"/>
                  <a:pt x="140937" y="0"/>
                </a:cubicBezTo>
                <a:close/>
              </a:path>
            </a:pathLst>
          </a:custGeom>
        </p:spPr>
      </p:pic>
      <p:pic>
        <p:nvPicPr>
          <p:cNvPr id="13" name="Picture Placeholder 51" descr="A person in a suit&#10;&#10;Description automatically generated with low confidence">
            <a:extLst>
              <a:ext uri="{FF2B5EF4-FFF2-40B4-BE49-F238E27FC236}">
                <a16:creationId xmlns:a16="http://schemas.microsoft.com/office/drawing/2014/main" id="{9FC7E77D-6178-BB01-5591-8099AD7033D6}"/>
              </a:ext>
            </a:extLst>
          </p:cNvPr>
          <p:cNvPicPr>
            <a:picLocks noChangeAspect="1"/>
          </p:cNvPicPr>
          <p:nvPr/>
        </p:nvPicPr>
        <p:blipFill>
          <a:blip r:embed="rId7" cstate="hqprint">
            <a:extLst>
              <a:ext uri="{28A0092B-C50C-407E-A947-70E740481C1C}">
                <a14:useLocalDpi xmlns:a14="http://schemas.microsoft.com/office/drawing/2010/main" val="0"/>
              </a:ext>
            </a:extLst>
          </a:blip>
          <a:srcRect l="18537" r="18537"/>
          <a:stretch>
            <a:fillRect/>
          </a:stretch>
        </p:blipFill>
        <p:spPr>
          <a:xfrm>
            <a:off x="9044538" y="2310966"/>
            <a:ext cx="1931437" cy="3069771"/>
          </a:xfrm>
          <a:custGeom>
            <a:avLst/>
            <a:gdLst>
              <a:gd name="connsiteX0" fmla="*/ 140937 w 1931437"/>
              <a:gd name="connsiteY0" fmla="*/ 0 h 3069771"/>
              <a:gd name="connsiteX1" fmla="*/ 1790500 w 1931437"/>
              <a:gd name="connsiteY1" fmla="*/ 0 h 3069771"/>
              <a:gd name="connsiteX2" fmla="*/ 1931437 w 1931437"/>
              <a:gd name="connsiteY2" fmla="*/ 140937 h 3069771"/>
              <a:gd name="connsiteX3" fmla="*/ 1931437 w 1931437"/>
              <a:gd name="connsiteY3" fmla="*/ 2928834 h 3069771"/>
              <a:gd name="connsiteX4" fmla="*/ 1790500 w 1931437"/>
              <a:gd name="connsiteY4" fmla="*/ 3069771 h 3069771"/>
              <a:gd name="connsiteX5" fmla="*/ 140937 w 1931437"/>
              <a:gd name="connsiteY5" fmla="*/ 3069771 h 3069771"/>
              <a:gd name="connsiteX6" fmla="*/ 0 w 1931437"/>
              <a:gd name="connsiteY6" fmla="*/ 2928834 h 3069771"/>
              <a:gd name="connsiteX7" fmla="*/ 0 w 1931437"/>
              <a:gd name="connsiteY7" fmla="*/ 140937 h 3069771"/>
              <a:gd name="connsiteX8" fmla="*/ 140937 w 1931437"/>
              <a:gd name="connsiteY8" fmla="*/ 0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437" h="3069771">
                <a:moveTo>
                  <a:pt x="140937" y="0"/>
                </a:moveTo>
                <a:lnTo>
                  <a:pt x="1790500" y="0"/>
                </a:lnTo>
                <a:cubicBezTo>
                  <a:pt x="1868337" y="0"/>
                  <a:pt x="1931437" y="63100"/>
                  <a:pt x="1931437" y="140937"/>
                </a:cubicBezTo>
                <a:lnTo>
                  <a:pt x="1931437" y="2928834"/>
                </a:lnTo>
                <a:cubicBezTo>
                  <a:pt x="1931437" y="3006671"/>
                  <a:pt x="1868337" y="3069771"/>
                  <a:pt x="1790500" y="3069771"/>
                </a:cubicBezTo>
                <a:lnTo>
                  <a:pt x="140937" y="3069771"/>
                </a:lnTo>
                <a:cubicBezTo>
                  <a:pt x="63100" y="3069771"/>
                  <a:pt x="0" y="3006671"/>
                  <a:pt x="0" y="2928834"/>
                </a:cubicBezTo>
                <a:lnTo>
                  <a:pt x="0" y="140937"/>
                </a:lnTo>
                <a:cubicBezTo>
                  <a:pt x="0" y="63100"/>
                  <a:pt x="63100" y="0"/>
                  <a:pt x="140937" y="0"/>
                </a:cubicBezTo>
                <a:close/>
              </a:path>
            </a:pathLst>
          </a:custGeom>
        </p:spPr>
      </p:pic>
      <p:pic>
        <p:nvPicPr>
          <p:cNvPr id="14" name="Picture Placeholder 45" descr="A picture containing person, person, suit, male&#10;&#10;Description automatically generated">
            <a:extLst>
              <a:ext uri="{FF2B5EF4-FFF2-40B4-BE49-F238E27FC236}">
                <a16:creationId xmlns:a16="http://schemas.microsoft.com/office/drawing/2014/main" id="{54A03063-0FC6-8629-3BC3-8FA0A0A03B78}"/>
              </a:ext>
            </a:extLst>
          </p:cNvPr>
          <p:cNvPicPr>
            <a:picLocks noChangeAspect="1"/>
          </p:cNvPicPr>
          <p:nvPr/>
        </p:nvPicPr>
        <p:blipFill>
          <a:blip r:embed="rId8">
            <a:extLst>
              <a:ext uri="{28A0092B-C50C-407E-A947-70E740481C1C}">
                <a14:useLocalDpi xmlns:a14="http://schemas.microsoft.com/office/drawing/2010/main" val="0"/>
              </a:ext>
            </a:extLst>
          </a:blip>
          <a:srcRect l="3837" r="3837"/>
          <a:stretch>
            <a:fillRect/>
          </a:stretch>
        </p:blipFill>
        <p:spPr>
          <a:xfrm>
            <a:off x="1216025" y="2301441"/>
            <a:ext cx="1931437" cy="3069771"/>
          </a:xfrm>
          <a:custGeom>
            <a:avLst/>
            <a:gdLst>
              <a:gd name="connsiteX0" fmla="*/ 140937 w 1931437"/>
              <a:gd name="connsiteY0" fmla="*/ 0 h 3069771"/>
              <a:gd name="connsiteX1" fmla="*/ 1790500 w 1931437"/>
              <a:gd name="connsiteY1" fmla="*/ 0 h 3069771"/>
              <a:gd name="connsiteX2" fmla="*/ 1931437 w 1931437"/>
              <a:gd name="connsiteY2" fmla="*/ 140937 h 3069771"/>
              <a:gd name="connsiteX3" fmla="*/ 1931437 w 1931437"/>
              <a:gd name="connsiteY3" fmla="*/ 2928834 h 3069771"/>
              <a:gd name="connsiteX4" fmla="*/ 1790500 w 1931437"/>
              <a:gd name="connsiteY4" fmla="*/ 3069771 h 3069771"/>
              <a:gd name="connsiteX5" fmla="*/ 140937 w 1931437"/>
              <a:gd name="connsiteY5" fmla="*/ 3069771 h 3069771"/>
              <a:gd name="connsiteX6" fmla="*/ 0 w 1931437"/>
              <a:gd name="connsiteY6" fmla="*/ 2928834 h 3069771"/>
              <a:gd name="connsiteX7" fmla="*/ 0 w 1931437"/>
              <a:gd name="connsiteY7" fmla="*/ 140937 h 3069771"/>
              <a:gd name="connsiteX8" fmla="*/ 140937 w 1931437"/>
              <a:gd name="connsiteY8" fmla="*/ 0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437" h="3069771">
                <a:moveTo>
                  <a:pt x="140937" y="0"/>
                </a:moveTo>
                <a:lnTo>
                  <a:pt x="1790500" y="0"/>
                </a:lnTo>
                <a:cubicBezTo>
                  <a:pt x="1868337" y="0"/>
                  <a:pt x="1931437" y="63100"/>
                  <a:pt x="1931437" y="140937"/>
                </a:cubicBezTo>
                <a:lnTo>
                  <a:pt x="1931437" y="2928834"/>
                </a:lnTo>
                <a:cubicBezTo>
                  <a:pt x="1931437" y="3006671"/>
                  <a:pt x="1868337" y="3069771"/>
                  <a:pt x="1790500" y="3069771"/>
                </a:cubicBezTo>
                <a:lnTo>
                  <a:pt x="140937" y="3069771"/>
                </a:lnTo>
                <a:cubicBezTo>
                  <a:pt x="63100" y="3069771"/>
                  <a:pt x="0" y="3006671"/>
                  <a:pt x="0" y="2928834"/>
                </a:cubicBezTo>
                <a:lnTo>
                  <a:pt x="0" y="140937"/>
                </a:lnTo>
                <a:cubicBezTo>
                  <a:pt x="0" y="63100"/>
                  <a:pt x="63100" y="0"/>
                  <a:pt x="140937" y="0"/>
                </a:cubicBezTo>
                <a:close/>
              </a:path>
            </a:pathLst>
          </a:custGeom>
        </p:spPr>
      </p:pic>
      <p:sp>
        <p:nvSpPr>
          <p:cNvPr id="15" name="TextBox 52">
            <a:extLst>
              <a:ext uri="{FF2B5EF4-FFF2-40B4-BE49-F238E27FC236}">
                <a16:creationId xmlns:a16="http://schemas.microsoft.com/office/drawing/2014/main" id="{F9C6C985-9839-E0CA-9DB1-064218513EED}"/>
              </a:ext>
            </a:extLst>
          </p:cNvPr>
          <p:cNvSpPr txBox="1"/>
          <p:nvPr/>
        </p:nvSpPr>
        <p:spPr>
          <a:xfrm>
            <a:off x="713804" y="1444481"/>
            <a:ext cx="10771526" cy="675057"/>
          </a:xfrm>
          <a:prstGeom prst="rect">
            <a:avLst/>
          </a:prstGeom>
          <a:noFill/>
        </p:spPr>
        <p:txBody>
          <a:bodyPr wrap="square" rtlCol="0">
            <a:spAutoFit/>
          </a:bodyPr>
          <a:lstStyle/>
          <a:p>
            <a:pPr algn="ctr">
              <a:lnSpc>
                <a:spcPct val="130000"/>
              </a:lnSpc>
            </a:pPr>
            <a:r>
              <a:rPr lang="en-IN" sz="1000" b="0" i="0" dirty="0">
                <a:solidFill>
                  <a:srgbClr val="000000"/>
                </a:solidFill>
                <a:effectLst/>
                <a:latin typeface="Inter V" panose="02000503000000020004" pitchFamily="2" charset="0"/>
                <a:ea typeface="Inter V" panose="02000503000000020004" pitchFamily="2" charset="0"/>
                <a:cs typeface="Inter V" panose="02000503000000020004" pitchFamily="2"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nulla pariatur. Excepteur sint occaecat cupidatat non proident, sunt in culpa qui officia deserunt mollit anim id est laborum.</a:t>
            </a:r>
            <a:endParaRPr lang="en-IN" sz="1000" dirty="0">
              <a:latin typeface="Inter V" panose="02000503000000020004" pitchFamily="2" charset="0"/>
              <a:ea typeface="Inter V" panose="02000503000000020004" pitchFamily="2" charset="0"/>
              <a:cs typeface="Inter V" panose="02000503000000020004" pitchFamily="2" charset="0"/>
            </a:endParaRPr>
          </a:p>
        </p:txBody>
      </p:sp>
      <p:sp>
        <p:nvSpPr>
          <p:cNvPr id="16" name="Rectangle: Rounded Corners 55">
            <a:extLst>
              <a:ext uri="{FF2B5EF4-FFF2-40B4-BE49-F238E27FC236}">
                <a16:creationId xmlns:a16="http://schemas.microsoft.com/office/drawing/2014/main" id="{6BB74C3C-F4B9-C9E6-B11B-933326CD2BAE}"/>
              </a:ext>
            </a:extLst>
          </p:cNvPr>
          <p:cNvSpPr/>
          <p:nvPr/>
        </p:nvSpPr>
        <p:spPr>
          <a:xfrm>
            <a:off x="1216025" y="2301440"/>
            <a:ext cx="1931437" cy="3069771"/>
          </a:xfrm>
          <a:prstGeom prst="roundRect">
            <a:avLst>
              <a:gd name="adj" fmla="val 7297"/>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Rectangle: Rounded Corners 56">
            <a:extLst>
              <a:ext uri="{FF2B5EF4-FFF2-40B4-BE49-F238E27FC236}">
                <a16:creationId xmlns:a16="http://schemas.microsoft.com/office/drawing/2014/main" id="{45182C95-537F-EEA4-9978-7EC86D8E91BA}"/>
              </a:ext>
            </a:extLst>
          </p:cNvPr>
          <p:cNvSpPr/>
          <p:nvPr/>
        </p:nvSpPr>
        <p:spPr>
          <a:xfrm>
            <a:off x="3825528" y="2301440"/>
            <a:ext cx="1931437" cy="3069771"/>
          </a:xfrm>
          <a:prstGeom prst="roundRect">
            <a:avLst>
              <a:gd name="adj" fmla="val 7297"/>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Rectangle: Rounded Corners 57">
            <a:extLst>
              <a:ext uri="{FF2B5EF4-FFF2-40B4-BE49-F238E27FC236}">
                <a16:creationId xmlns:a16="http://schemas.microsoft.com/office/drawing/2014/main" id="{848ACB0C-209E-225F-598A-E1CC22659488}"/>
              </a:ext>
            </a:extLst>
          </p:cNvPr>
          <p:cNvSpPr/>
          <p:nvPr/>
        </p:nvSpPr>
        <p:spPr>
          <a:xfrm>
            <a:off x="6425681" y="2301440"/>
            <a:ext cx="1931437" cy="3069771"/>
          </a:xfrm>
          <a:prstGeom prst="roundRect">
            <a:avLst>
              <a:gd name="adj" fmla="val 7297"/>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ectangle: Rounded Corners 58">
            <a:extLst>
              <a:ext uri="{FF2B5EF4-FFF2-40B4-BE49-F238E27FC236}">
                <a16:creationId xmlns:a16="http://schemas.microsoft.com/office/drawing/2014/main" id="{4158C465-B505-D29F-CEAC-2B7C02D0FE34}"/>
              </a:ext>
            </a:extLst>
          </p:cNvPr>
          <p:cNvSpPr/>
          <p:nvPr/>
        </p:nvSpPr>
        <p:spPr>
          <a:xfrm>
            <a:off x="9044537" y="2309829"/>
            <a:ext cx="1931437" cy="3069771"/>
          </a:xfrm>
          <a:prstGeom prst="roundRect">
            <a:avLst>
              <a:gd name="adj" fmla="val 7297"/>
            </a:avLst>
          </a:prstGeom>
          <a:solidFill>
            <a:srgbClr val="E319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0" name="Imagen 19">
            <a:extLst>
              <a:ext uri="{FF2B5EF4-FFF2-40B4-BE49-F238E27FC236}">
                <a16:creationId xmlns:a16="http://schemas.microsoft.com/office/drawing/2014/main" id="{609C206F-0C88-5F33-BDF8-9D7DD04F6DB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t="85453"/>
          <a:stretch/>
        </p:blipFill>
        <p:spPr>
          <a:xfrm>
            <a:off x="7391399" y="5095"/>
            <a:ext cx="4585833" cy="858293"/>
          </a:xfrm>
          <a:prstGeom prst="rect">
            <a:avLst/>
          </a:prstGeom>
        </p:spPr>
      </p:pic>
      <p:sp>
        <p:nvSpPr>
          <p:cNvPr id="21" name="Rectángulo 20">
            <a:extLst>
              <a:ext uri="{FF2B5EF4-FFF2-40B4-BE49-F238E27FC236}">
                <a16:creationId xmlns:a16="http://schemas.microsoft.com/office/drawing/2014/main" id="{EAAC7D1A-717A-74DE-F458-C29384289EFA}"/>
              </a:ext>
            </a:extLst>
          </p:cNvPr>
          <p:cNvSpPr/>
          <p:nvPr/>
        </p:nvSpPr>
        <p:spPr>
          <a:xfrm>
            <a:off x="0" y="659040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Tree>
    <p:extLst>
      <p:ext uri="{BB962C8B-B14F-4D97-AF65-F5344CB8AC3E}">
        <p14:creationId xmlns:p14="http://schemas.microsoft.com/office/powerpoint/2010/main" val="37290275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604A14C3-5101-2694-C17E-0E7CC4FC8A79}"/>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1B9AB7C4-F23A-9B1A-72C5-2AFAB6BCF186}"/>
              </a:ext>
            </a:extLst>
          </p:cNvPr>
          <p:cNvSpPr/>
          <p:nvPr/>
        </p:nvSpPr>
        <p:spPr>
          <a:xfrm>
            <a:off x="-66001" y="0"/>
            <a:ext cx="12258001" cy="6858000"/>
          </a:xfrm>
          <a:prstGeom prst="rect">
            <a:avLst/>
          </a:prstGeom>
          <a:solidFill>
            <a:srgbClr val="000000">
              <a:alpha val="8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Forma libre: forma 23">
            <a:extLst>
              <a:ext uri="{FF2B5EF4-FFF2-40B4-BE49-F238E27FC236}">
                <a16:creationId xmlns:a16="http://schemas.microsoft.com/office/drawing/2014/main" id="{5660C162-4045-ECC4-62A2-DE377E063773}"/>
              </a:ext>
            </a:extLst>
          </p:cNvPr>
          <p:cNvSpPr/>
          <p:nvPr/>
        </p:nvSpPr>
        <p:spPr>
          <a:xfrm flipH="1">
            <a:off x="0" y="1"/>
            <a:ext cx="12192000" cy="6858001"/>
          </a:xfrm>
          <a:custGeom>
            <a:avLst/>
            <a:gdLst>
              <a:gd name="connsiteX0" fmla="*/ 0 w 12459150"/>
              <a:gd name="connsiteY0" fmla="*/ 0 h 6858001"/>
              <a:gd name="connsiteX1" fmla="*/ 12459150 w 12459150"/>
              <a:gd name="connsiteY1" fmla="*/ 0 h 6858001"/>
              <a:gd name="connsiteX2" fmla="*/ 12381142 w 12459150"/>
              <a:gd name="connsiteY2" fmla="*/ 99987 h 6858001"/>
              <a:gd name="connsiteX3" fmla="*/ 4279409 w 12459150"/>
              <a:gd name="connsiteY3" fmla="*/ 6611953 h 6858001"/>
              <a:gd name="connsiteX4" fmla="*/ 3766317 w 12459150"/>
              <a:gd name="connsiteY4" fmla="*/ 6858001 h 6858001"/>
              <a:gd name="connsiteX5" fmla="*/ 0 w 1245915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9150" h="6858001">
                <a:moveTo>
                  <a:pt x="0" y="0"/>
                </a:moveTo>
                <a:lnTo>
                  <a:pt x="12459150" y="0"/>
                </a:lnTo>
                <a:lnTo>
                  <a:pt x="12381142" y="99987"/>
                </a:lnTo>
                <a:cubicBezTo>
                  <a:pt x="10211195" y="2771784"/>
                  <a:pt x="7449685" y="4999490"/>
                  <a:pt x="4279409" y="6611953"/>
                </a:cubicBezTo>
                <a:lnTo>
                  <a:pt x="3766317" y="6858001"/>
                </a:lnTo>
                <a:lnTo>
                  <a:pt x="0" y="6858001"/>
                </a:lnTo>
                <a:close/>
              </a:path>
            </a:pathLst>
          </a:custGeom>
          <a:solidFill>
            <a:srgbClr val="0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lstStyle>
          <a:p>
            <a:pPr algn="ctr"/>
            <a:endParaRPr lang="es-PE"/>
          </a:p>
        </p:txBody>
      </p:sp>
      <p:sp>
        <p:nvSpPr>
          <p:cNvPr id="9" name="TextBox 59">
            <a:extLst>
              <a:ext uri="{FF2B5EF4-FFF2-40B4-BE49-F238E27FC236}">
                <a16:creationId xmlns:a16="http://schemas.microsoft.com/office/drawing/2014/main" id="{47004AAB-5E0D-9BC8-4EB9-566416BF39D7}"/>
              </a:ext>
            </a:extLst>
          </p:cNvPr>
          <p:cNvSpPr txBox="1"/>
          <p:nvPr/>
        </p:nvSpPr>
        <p:spPr>
          <a:xfrm>
            <a:off x="7256592" y="6182575"/>
            <a:ext cx="2775338" cy="276999"/>
          </a:xfrm>
          <a:prstGeom prst="rect">
            <a:avLst/>
          </a:prstGeom>
          <a:noFill/>
        </p:spPr>
        <p:txBody>
          <a:bodyPr wrap="square" rtlCol="0" anchor="ctr">
            <a:spAutoFit/>
          </a:bodyPr>
          <a:lstStyle>
            <a:defPPr/>
          </a:lstStyle>
          <a:p>
            <a:pPr algn="ctr"/>
            <a:r>
              <a:rPr lang="en-US" altLang="ko-KR" sz="1200" spc="600">
                <a:solidFill>
                  <a:schemeClr val="bg1"/>
                </a:solidFill>
                <a:latin typeface="Arial" panose="020B0604020202020204" pitchFamily="34" charset="0"/>
                <a:cs typeface="Arial" panose="020B0604020202020204" pitchFamily="34" charset="0"/>
              </a:rPr>
              <a:t>Contact us:</a:t>
            </a:r>
            <a:endParaRPr lang="ko-KR" altLang="en-US" sz="1200" spc="600">
              <a:solidFill>
                <a:schemeClr val="bg1"/>
              </a:solidFill>
              <a:latin typeface="Arial" panose="020B0604020202020204" pitchFamily="34" charset="0"/>
              <a:cs typeface="Arial" panose="020B0604020202020204" pitchFamily="34" charset="0"/>
            </a:endParaRPr>
          </a:p>
        </p:txBody>
      </p:sp>
      <p:grpSp>
        <p:nvGrpSpPr>
          <p:cNvPr id="10" name="Grupo 9">
            <a:extLst>
              <a:ext uri="{FF2B5EF4-FFF2-40B4-BE49-F238E27FC236}">
                <a16:creationId xmlns:a16="http://schemas.microsoft.com/office/drawing/2014/main" id="{804D3AB0-C1DF-0CF1-E6D1-8B96FA253536}"/>
              </a:ext>
            </a:extLst>
          </p:cNvPr>
          <p:cNvGrpSpPr/>
          <p:nvPr/>
        </p:nvGrpSpPr>
        <p:grpSpPr>
          <a:xfrm>
            <a:off x="9499800" y="6144642"/>
            <a:ext cx="2468122" cy="355392"/>
            <a:chOff x="359484" y="5996664"/>
            <a:chExt cx="4327937" cy="623192"/>
          </a:xfrm>
          <a:solidFill>
            <a:srgbClr val="F01D33"/>
          </a:solidFill>
          <a:effectLst>
            <a:reflection blurRad="6350" stA="50000" endA="300" endPos="55500" dist="50800" dir="5400000" sy="-100000" algn="bl" rotWithShape="0"/>
          </a:effectLst>
        </p:grpSpPr>
        <p:sp>
          <p:nvSpPr>
            <p:cNvPr id="11" name="Rounded Rectangle 2">
              <a:extLst>
                <a:ext uri="{FF2B5EF4-FFF2-40B4-BE49-F238E27FC236}">
                  <a16:creationId xmlns:a16="http://schemas.microsoft.com/office/drawing/2014/main" id="{18269C77-3C41-1DF1-BEE3-ECCD1F80441D}"/>
                </a:ext>
              </a:extLst>
            </p:cNvPr>
            <p:cNvSpPr/>
            <p:nvPr/>
          </p:nvSpPr>
          <p:spPr>
            <a:xfrm>
              <a:off x="1294284" y="6009071"/>
              <a:ext cx="573085" cy="610785"/>
            </a:xfrm>
            <a:custGeom>
              <a:avLst/>
              <a:gdLst>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27" fmla="*/ 436907 w 3960440"/>
                <a:gd name="connsiteY27"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2" name="Rounded Rectangle 8">
              <a:extLst>
                <a:ext uri="{FF2B5EF4-FFF2-40B4-BE49-F238E27FC236}">
                  <a16:creationId xmlns:a16="http://schemas.microsoft.com/office/drawing/2014/main" id="{7294D043-34BA-B05A-686D-D14CA5555A6E}"/>
                </a:ext>
              </a:extLst>
            </p:cNvPr>
            <p:cNvSpPr/>
            <p:nvPr/>
          </p:nvSpPr>
          <p:spPr>
            <a:xfrm>
              <a:off x="359484" y="6009071"/>
              <a:ext cx="573149" cy="61078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31" fmla="*/ 333511 w 3888432"/>
                <a:gd name="connsiteY31"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3" name="Rounded Rectangle 2">
              <a:extLst>
                <a:ext uri="{FF2B5EF4-FFF2-40B4-BE49-F238E27FC236}">
                  <a16:creationId xmlns:a16="http://schemas.microsoft.com/office/drawing/2014/main" id="{48D7128F-522B-9285-39CF-A4AEF7CE29E9}"/>
                </a:ext>
              </a:extLst>
            </p:cNvPr>
            <p:cNvSpPr/>
            <p:nvPr/>
          </p:nvSpPr>
          <p:spPr>
            <a:xfrm>
              <a:off x="3157215" y="6009071"/>
              <a:ext cx="573085" cy="610785"/>
            </a:xfrm>
            <a:custGeom>
              <a:avLst/>
              <a:gdLst>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30" fmla="*/ 308009 w 3960000"/>
                <a:gd name="connsiteY30" fmla="*/ 0 h 3960000"/>
                <a:gd name="connsiteX31" fmla="*/ 308009 w 3960000"/>
                <a:gd name="connsiteY31"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4" name="Rounded Rectangle 3">
              <a:extLst>
                <a:ext uri="{FF2B5EF4-FFF2-40B4-BE49-F238E27FC236}">
                  <a16:creationId xmlns:a16="http://schemas.microsoft.com/office/drawing/2014/main" id="{968CE4B9-3812-7A1B-B0EC-D9E266C8943D}"/>
                </a:ext>
              </a:extLst>
            </p:cNvPr>
            <p:cNvSpPr>
              <a:spLocks noChangeAspect="1"/>
            </p:cNvSpPr>
            <p:nvPr/>
          </p:nvSpPr>
          <p:spPr>
            <a:xfrm>
              <a:off x="2219126" y="6009071"/>
              <a:ext cx="573085" cy="61078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5" name="Rounded Rectangle 10">
              <a:extLst>
                <a:ext uri="{FF2B5EF4-FFF2-40B4-BE49-F238E27FC236}">
                  <a16:creationId xmlns:a16="http://schemas.microsoft.com/office/drawing/2014/main" id="{6289AA3A-907D-48C8-7CFD-11C0028ADBC8}"/>
                </a:ext>
              </a:extLst>
            </p:cNvPr>
            <p:cNvSpPr>
              <a:spLocks noChangeAspect="1"/>
            </p:cNvSpPr>
            <p:nvPr/>
          </p:nvSpPr>
          <p:spPr>
            <a:xfrm>
              <a:off x="4112293" y="5996664"/>
              <a:ext cx="575128" cy="62319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grpSp>
      <p:grpSp>
        <p:nvGrpSpPr>
          <p:cNvPr id="19" name="Grupo 18">
            <a:extLst>
              <a:ext uri="{FF2B5EF4-FFF2-40B4-BE49-F238E27FC236}">
                <a16:creationId xmlns:a16="http://schemas.microsoft.com/office/drawing/2014/main" id="{B6905F5A-8EA1-A659-F2CD-7671D125EB52}"/>
              </a:ext>
            </a:extLst>
          </p:cNvPr>
          <p:cNvGrpSpPr/>
          <p:nvPr/>
        </p:nvGrpSpPr>
        <p:grpSpPr>
          <a:xfrm>
            <a:off x="4895189" y="2121620"/>
            <a:ext cx="6744751" cy="1877437"/>
            <a:chOff x="2937370" y="742822"/>
            <a:chExt cx="6744751" cy="1877437"/>
          </a:xfrm>
        </p:grpSpPr>
        <p:sp>
          <p:nvSpPr>
            <p:cNvPr id="20" name="Rectángulo 19">
              <a:extLst>
                <a:ext uri="{FF2B5EF4-FFF2-40B4-BE49-F238E27FC236}">
                  <a16:creationId xmlns:a16="http://schemas.microsoft.com/office/drawing/2014/main" id="{BAD6F424-5B24-04EB-A48A-D4A88C952496}"/>
                </a:ext>
              </a:extLst>
            </p:cNvPr>
            <p:cNvSpPr/>
            <p:nvPr/>
          </p:nvSpPr>
          <p:spPr>
            <a:xfrm>
              <a:off x="3704094" y="765541"/>
              <a:ext cx="5211305" cy="644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21" name="文本框 4">
              <a:extLst>
                <a:ext uri="{FF2B5EF4-FFF2-40B4-BE49-F238E27FC236}">
                  <a16:creationId xmlns:a16="http://schemas.microsoft.com/office/drawing/2014/main" id="{F948197C-556B-1E8F-F4EC-3FB7E69AD776}"/>
                </a:ext>
              </a:extLst>
            </p:cNvPr>
            <p:cNvSpPr txBox="1"/>
            <p:nvPr/>
          </p:nvSpPr>
          <p:spPr>
            <a:xfrm>
              <a:off x="2937370" y="742822"/>
              <a:ext cx="6744751" cy="1877437"/>
            </a:xfrm>
            <a:prstGeom prst="rect">
              <a:avLst/>
            </a:prstGeom>
            <a:noFill/>
            <a:ln cap="flat">
              <a:noFill/>
            </a:ln>
          </p:spPr>
          <p:txBody>
            <a:bodyPr vert="horz" wrap="square" lIns="91440" tIns="45720" rIns="91440" bIns="45720" anchor="t" anchorCtr="1" compatLnSpc="1">
              <a:spAutoFit/>
            </a:bodyPr>
            <a:lstStyle>
              <a:defPPr/>
            </a:lstStyle>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3600" b="1" dirty="0">
                  <a:solidFill>
                    <a:srgbClr val="F01D33"/>
                  </a:solidFill>
                  <a:latin typeface="微软雅黑"/>
                  <a:ea typeface="微软雅黑"/>
                  <a:cs typeface="Arial" panose="020B0604020202020204" pitchFamily="34" charset="0"/>
                </a:rPr>
                <a:t>CONGRATULATIONS</a:t>
              </a:r>
              <a:endParaRPr lang="en-US" sz="3600" b="1" i="0" u="none" strike="noStrike" kern="1200" cap="none" spc="0" baseline="0" dirty="0">
                <a:solidFill>
                  <a:srgbClr val="F01D33"/>
                </a:solidFill>
                <a:uFillTx/>
                <a:latin typeface="微软雅黑"/>
                <a:ea typeface="微软雅黑"/>
                <a:cs typeface="Arial" panose="020B0604020202020204" pitchFamily="34" charset="0"/>
              </a:endParaRPr>
            </a:p>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8000" b="1" i="0" u="none" strike="noStrike" kern="1200" cap="none" spc="-150" baseline="0" dirty="0">
                  <a:solidFill>
                    <a:srgbClr val="F01D33"/>
                  </a:solidFill>
                  <a:uFillTx/>
                  <a:latin typeface="微软雅黑"/>
                  <a:ea typeface="微软雅黑"/>
                  <a:cs typeface="Arial" panose="020B0604020202020204" pitchFamily="34" charset="0"/>
                </a:rPr>
                <a:t>THANKS!</a:t>
              </a:r>
            </a:p>
          </p:txBody>
        </p:sp>
      </p:grpSp>
      <p:sp>
        <p:nvSpPr>
          <p:cNvPr id="22" name="TextBox 3">
            <a:extLst>
              <a:ext uri="{FF2B5EF4-FFF2-40B4-BE49-F238E27FC236}">
                <a16:creationId xmlns:a16="http://schemas.microsoft.com/office/drawing/2014/main" id="{EE1513AD-D968-B83E-7C4C-9E0E0F521FE4}"/>
              </a:ext>
            </a:extLst>
          </p:cNvPr>
          <p:cNvSpPr txBox="1"/>
          <p:nvPr/>
        </p:nvSpPr>
        <p:spPr>
          <a:xfrm>
            <a:off x="6740401" y="4117049"/>
            <a:ext cx="4342367" cy="269369"/>
          </a:xfrm>
          <a:prstGeom prst="rect">
            <a:avLst/>
          </a:prstGeom>
          <a:noFill/>
        </p:spPr>
        <p:txBody>
          <a:bodyPr wrap="square" rtlCol="0">
            <a:spAutoFit/>
          </a:bodyPr>
          <a:lstStyle>
            <a:defPPr/>
          </a:lstStyle>
          <a:p>
            <a:pPr>
              <a:lnSpc>
                <a:spcPts val="1500"/>
              </a:lnSpc>
            </a:pPr>
            <a:r>
              <a:rPr lang="en-US" sz="1200">
                <a:solidFill>
                  <a:schemeClr val="bg1"/>
                </a:solidFill>
                <a:latin typeface="Lato" panose="020F0502020204030203" pitchFamily="34" charset="0"/>
                <a:ea typeface="Lato" panose="020F0502020204030203" pitchFamily="34" charset="0"/>
                <a:cs typeface="Lato" panose="020F0502020204030203" pitchFamily="34" charset="0"/>
              </a:rPr>
              <a:t>Example text goes here with your dolor sit amen</a:t>
            </a:r>
          </a:p>
        </p:txBody>
      </p:sp>
      <p:grpSp>
        <p:nvGrpSpPr>
          <p:cNvPr id="6" name="Grupo 5">
            <a:extLst>
              <a:ext uri="{FF2B5EF4-FFF2-40B4-BE49-F238E27FC236}">
                <a16:creationId xmlns:a16="http://schemas.microsoft.com/office/drawing/2014/main" id="{6376C074-C981-E68F-CE47-B4487223A718}"/>
              </a:ext>
            </a:extLst>
          </p:cNvPr>
          <p:cNvGrpSpPr/>
          <p:nvPr/>
        </p:nvGrpSpPr>
        <p:grpSpPr>
          <a:xfrm>
            <a:off x="-66003" y="794657"/>
            <a:ext cx="4708002" cy="5910943"/>
            <a:chOff x="-66003" y="947057"/>
            <a:chExt cx="8785460" cy="12510685"/>
          </a:xfrm>
        </p:grpSpPr>
        <p:pic>
          <p:nvPicPr>
            <p:cNvPr id="3" name="Imagen 2">
              <a:extLst>
                <a:ext uri="{FF2B5EF4-FFF2-40B4-BE49-F238E27FC236}">
                  <a16:creationId xmlns:a16="http://schemas.microsoft.com/office/drawing/2014/main" id="{799F5CEF-EF3B-9279-6CB4-0E859B473B9E}"/>
                </a:ext>
              </a:extLst>
            </p:cNvPr>
            <p:cNvPicPr>
              <a:picLocks noChangeAspect="1"/>
            </p:cNvPicPr>
            <p:nvPr/>
          </p:nvPicPr>
          <p:blipFill>
            <a:blip r:embed="rId3">
              <a:extLst>
                <a:ext uri="{28A0092B-C50C-407E-A947-70E740481C1C}">
                  <a14:useLocalDpi xmlns:a14="http://schemas.microsoft.com/office/drawing/2010/main" val="0"/>
                </a:ext>
              </a:extLst>
            </a:blip>
            <a:srcRect l="35491" b="28601"/>
            <a:stretch/>
          </p:blipFill>
          <p:spPr>
            <a:xfrm>
              <a:off x="-66003" y="947057"/>
              <a:ext cx="8785460" cy="12510685"/>
            </a:xfrm>
            <a:prstGeom prst="rect">
              <a:avLst/>
            </a:prstGeom>
            <a:effectLst>
              <a:outerShdw blurRad="152400" dist="50800" dir="5400000" sx="88000" sy="88000" algn="ctr" rotWithShape="0">
                <a:srgbClr val="000000">
                  <a:alpha val="56000"/>
                </a:srgbClr>
              </a:outerShdw>
            </a:effectLst>
          </p:spPr>
        </p:pic>
        <p:pic>
          <p:nvPicPr>
            <p:cNvPr id="4" name="Imagen 3">
              <a:extLst>
                <a:ext uri="{FF2B5EF4-FFF2-40B4-BE49-F238E27FC236}">
                  <a16:creationId xmlns:a16="http://schemas.microsoft.com/office/drawing/2014/main" id="{71359DC6-853B-11E7-433F-7837F918A4C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3932" y="10360580"/>
              <a:ext cx="3230904" cy="3097162"/>
            </a:xfrm>
            <a:prstGeom prst="rect">
              <a:avLst/>
            </a:prstGeom>
          </p:spPr>
        </p:pic>
      </p:grpSp>
    </p:spTree>
    <p:extLst>
      <p:ext uri="{BB962C8B-B14F-4D97-AF65-F5344CB8AC3E}">
        <p14:creationId xmlns:p14="http://schemas.microsoft.com/office/powerpoint/2010/main" val="1339986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B05E609-244E-4B50-9029-8481D06DCEF6}"/>
              </a:ext>
            </a:extLst>
          </p:cNvPr>
          <p:cNvSpPr txBox="1"/>
          <p:nvPr/>
        </p:nvSpPr>
        <p:spPr>
          <a:xfrm>
            <a:off x="2373774" y="479626"/>
            <a:ext cx="744445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a:latin typeface="Roboto" panose="02000000000000000000" pitchFamily="2" charset="0"/>
                <a:ea typeface="Roboto" panose="02000000000000000000" pitchFamily="2" charset="0"/>
                <a:cs typeface="Roboto" panose="02000000000000000000" pitchFamily="2" charset="0"/>
              </a:rPr>
              <a:t>Instructions for use</a:t>
            </a:r>
            <a:endParaRPr lang="en-GB" sz="4400">
              <a:latin typeface="Roboto" panose="02000000000000000000" pitchFamily="2" charset="0"/>
              <a:ea typeface="Roboto" panose="02000000000000000000" pitchFamily="2" charset="0"/>
              <a:cs typeface="Roboto" panose="02000000000000000000" pitchFamily="2" charset="0"/>
            </a:endParaRPr>
          </a:p>
        </p:txBody>
      </p:sp>
      <p:sp>
        <p:nvSpPr>
          <p:cNvPr id="3" name="TextBox 5">
            <a:extLst>
              <a:ext uri="{FF2B5EF4-FFF2-40B4-BE49-F238E27FC236}">
                <a16:creationId xmlns:a16="http://schemas.microsoft.com/office/drawing/2014/main" id="{B2865F97-07A2-4ABC-B8EA-E34FF1693386}"/>
              </a:ext>
            </a:extLst>
          </p:cNvPr>
          <p:cNvSpPr txBox="1"/>
          <p:nvPr/>
        </p:nvSpPr>
        <p:spPr>
          <a:xfrm>
            <a:off x="3899058" y="2059915"/>
            <a:ext cx="439388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Roboto" panose="02000000000000000000" pitchFamily="2" charset="0"/>
                <a:ea typeface="Roboto" panose="02000000000000000000" pitchFamily="2" charset="0"/>
                <a:cs typeface="Roboto" panose="02000000000000000000" pitchFamily="2" charset="0"/>
              </a:rPr>
              <a:t>What you are allowed to do :</a:t>
            </a:r>
            <a:endParaRPr lang="en-GB" sz="1600" b="1">
              <a:latin typeface="Roboto" panose="02000000000000000000" pitchFamily="2" charset="0"/>
              <a:ea typeface="Roboto" panose="02000000000000000000" pitchFamily="2" charset="0"/>
              <a:cs typeface="Roboto" panose="02000000000000000000" pitchFamily="2" charset="0"/>
            </a:endParaRPr>
          </a:p>
        </p:txBody>
      </p:sp>
      <p:sp>
        <p:nvSpPr>
          <p:cNvPr id="4" name="TextBox 6">
            <a:extLst>
              <a:ext uri="{FF2B5EF4-FFF2-40B4-BE49-F238E27FC236}">
                <a16:creationId xmlns:a16="http://schemas.microsoft.com/office/drawing/2014/main" id="{48A87EAF-AEC6-473D-8951-367212120572}"/>
              </a:ext>
            </a:extLst>
          </p:cNvPr>
          <p:cNvSpPr txBox="1"/>
          <p:nvPr/>
        </p:nvSpPr>
        <p:spPr>
          <a:xfrm>
            <a:off x="2602424" y="2432240"/>
            <a:ext cx="6987150"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Use our templates for personal or educational presentations or printouts.</a:t>
            </a:r>
          </a:p>
          <a:p>
            <a:pPr algn="ctr">
              <a:lnSpc>
                <a:spcPct val="150000"/>
              </a:lnSpc>
            </a:pPr>
            <a:r>
              <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Edit and customize our templates for your own needs.</a:t>
            </a:r>
          </a:p>
          <a:p>
            <a:pPr algn="ctr">
              <a:lnSpc>
                <a:spcPct val="150000"/>
              </a:lnSpc>
            </a:pPr>
            <a:r>
              <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Link a page to a presentation template on your website or blog.</a:t>
            </a:r>
            <a:endParaRPr lang="en-GB"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10">
            <a:extLst>
              <a:ext uri="{FF2B5EF4-FFF2-40B4-BE49-F238E27FC236}">
                <a16:creationId xmlns:a16="http://schemas.microsoft.com/office/drawing/2014/main" id="{CD7631C1-4AA6-4F93-8A5A-E07011287DAE}"/>
              </a:ext>
            </a:extLst>
          </p:cNvPr>
          <p:cNvSpPr txBox="1"/>
          <p:nvPr/>
        </p:nvSpPr>
        <p:spPr>
          <a:xfrm>
            <a:off x="2602424" y="1353852"/>
            <a:ext cx="698715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Roboto" panose="02000000000000000000" pitchFamily="2" charset="0"/>
                <a:ea typeface="Roboto" panose="02000000000000000000" pitchFamily="2" charset="0"/>
                <a:cs typeface="Roboto" panose="02000000000000000000" pitchFamily="2" charset="0"/>
              </a:rPr>
              <a:t>In order to use this template, you must credit </a:t>
            </a:r>
            <a:r>
              <a:rPr lang="en-US" sz="1600" dirty="0" smtClean="0">
                <a:latin typeface="Roboto" panose="02000000000000000000" pitchFamily="2" charset="0"/>
                <a:ea typeface="Roboto" panose="02000000000000000000" pitchFamily="2" charset="0"/>
                <a:cs typeface="Roboto" panose="02000000000000000000" pitchFamily="2" charset="0"/>
              </a:rPr>
              <a:t>plantillaspowerpoint.org </a:t>
            </a:r>
            <a:r>
              <a:rPr lang="en-US" sz="1600" dirty="0">
                <a:latin typeface="Roboto" panose="02000000000000000000" pitchFamily="2" charset="0"/>
                <a:ea typeface="Roboto" panose="02000000000000000000" pitchFamily="2" charset="0"/>
                <a:cs typeface="Roboto" panose="02000000000000000000" pitchFamily="2" charset="0"/>
              </a:rPr>
              <a:t>by keeping the thank you slide.</a:t>
            </a:r>
            <a:endParaRPr lang="en-GB" sz="1600" dirty="0">
              <a:latin typeface="Roboto" panose="02000000000000000000" pitchFamily="2" charset="0"/>
              <a:ea typeface="Roboto" panose="02000000000000000000" pitchFamily="2" charset="0"/>
              <a:cs typeface="Roboto" panose="02000000000000000000" pitchFamily="2" charset="0"/>
            </a:endParaRPr>
          </a:p>
        </p:txBody>
      </p:sp>
      <p:sp>
        <p:nvSpPr>
          <p:cNvPr id="6" name="TextBox 11">
            <a:extLst>
              <a:ext uri="{FF2B5EF4-FFF2-40B4-BE49-F238E27FC236}">
                <a16:creationId xmlns:a16="http://schemas.microsoft.com/office/drawing/2014/main" id="{1ABE771A-C854-413A-B954-5671F2BCFB49}"/>
              </a:ext>
            </a:extLst>
          </p:cNvPr>
          <p:cNvSpPr txBox="1"/>
          <p:nvPr/>
        </p:nvSpPr>
        <p:spPr>
          <a:xfrm>
            <a:off x="3826642" y="3447764"/>
            <a:ext cx="453871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Roboto" panose="02000000000000000000" pitchFamily="2" charset="0"/>
                <a:ea typeface="Roboto" panose="02000000000000000000" pitchFamily="2" charset="0"/>
                <a:cs typeface="Roboto" panose="02000000000000000000" pitchFamily="2" charset="0"/>
              </a:rPr>
              <a:t>What you are not allowed to do :</a:t>
            </a:r>
            <a:endParaRPr lang="en-GB" sz="1600" b="1">
              <a:latin typeface="Roboto" panose="02000000000000000000" pitchFamily="2" charset="0"/>
              <a:ea typeface="Roboto" panose="02000000000000000000" pitchFamily="2" charset="0"/>
              <a:cs typeface="Roboto" panose="02000000000000000000" pitchFamily="2" charset="0"/>
            </a:endParaRPr>
          </a:p>
        </p:txBody>
      </p:sp>
      <p:sp>
        <p:nvSpPr>
          <p:cNvPr id="7" name="TextBox 12">
            <a:extLst>
              <a:ext uri="{FF2B5EF4-FFF2-40B4-BE49-F238E27FC236}">
                <a16:creationId xmlns:a16="http://schemas.microsoft.com/office/drawing/2014/main" id="{0FC646C4-C830-4713-A47A-21221862CF3E}"/>
              </a:ext>
            </a:extLst>
          </p:cNvPr>
          <p:cNvSpPr txBox="1"/>
          <p:nvPr/>
        </p:nvSpPr>
        <p:spPr>
          <a:xfrm>
            <a:off x="2602424" y="3730888"/>
            <a:ext cx="698715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Republish or redistribute our presentation templates, either offline or online, even for free</a:t>
            </a:r>
            <a:r>
              <a:rPr lang="en-US" sz="1200" dirty="0" smtClean="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 Offer </a:t>
            </a:r>
            <a:r>
              <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rPr>
              <a:t>the templates (or a modified version of this template) or include them in a database or any other product or service that offers downloadable images, icons, or templates that may be subject to distribution or resale.</a:t>
            </a:r>
            <a:endParaRPr lang="en-US" sz="1200" dirty="0">
              <a:solidFill>
                <a:schemeClr val="bg2">
                  <a:lumMod val="1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2" name="Rectángulo 11">
            <a:extLst>
              <a:ext uri="{FF2B5EF4-FFF2-40B4-BE49-F238E27FC236}">
                <a16:creationId xmlns:a16="http://schemas.microsoft.com/office/drawing/2014/main" id="{5CA22004-4B5D-21F1-8B84-C65CF1A82045}"/>
              </a:ext>
            </a:extLst>
          </p:cNvPr>
          <p:cNvSpPr/>
          <p:nvPr/>
        </p:nvSpPr>
        <p:spPr>
          <a:xfrm>
            <a:off x="293273" y="272144"/>
            <a:ext cx="11605453" cy="6356034"/>
          </a:xfrm>
          <a:prstGeom prst="rect">
            <a:avLst/>
          </a:prstGeom>
          <a:noFill/>
          <a:ln w="76200">
            <a:solidFill>
              <a:srgbClr val="F01D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ln>
                <a:solidFill>
                  <a:srgbClr val="7030A0"/>
                </a:solidFill>
              </a:ln>
            </a:endParaRPr>
          </a:p>
        </p:txBody>
      </p:sp>
    </p:spTree>
    <p:extLst>
      <p:ext uri="{BB962C8B-B14F-4D97-AF65-F5344CB8AC3E}">
        <p14:creationId xmlns:p14="http://schemas.microsoft.com/office/powerpoint/2010/main" val="3142027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xmlns:a14="http://schemas.microsoft.com/office/drawing/2010/main" xmlns:p15="http://schemas.microsoft.com/office/powerpoint/2012/main" xmlns:p159="http://schemas.microsoft.com/office/powerpoint/2015/09/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2262D2B2-471F-49CB-8CAB-4294DFFF0859}"/>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sp>
        <p:nvSpPr>
          <p:cNvPr id="9" name="Rectangle 8">
            <a:extLst>
              <a:ext uri="{FF2B5EF4-FFF2-40B4-BE49-F238E27FC236}">
                <a16:creationId xmlns:a16="http://schemas.microsoft.com/office/drawing/2014/main" id="{55364560-DAA9-E847-176E-D07C98E95327}"/>
              </a:ext>
            </a:extLst>
          </p:cNvPr>
          <p:cNvSpPr/>
          <p:nvPr/>
        </p:nvSpPr>
        <p:spPr>
          <a:xfrm>
            <a:off x="1326163" y="4327954"/>
            <a:ext cx="644526" cy="78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1" name="TextBox 10">
            <a:extLst>
              <a:ext uri="{FF2B5EF4-FFF2-40B4-BE49-F238E27FC236}">
                <a16:creationId xmlns:a16="http://schemas.microsoft.com/office/drawing/2014/main" id="{7F9C2E2E-8D05-CBAB-E40E-D79C8998AE18}"/>
              </a:ext>
            </a:extLst>
          </p:cNvPr>
          <p:cNvSpPr txBox="1"/>
          <p:nvPr/>
        </p:nvSpPr>
        <p:spPr>
          <a:xfrm>
            <a:off x="1217775" y="3276295"/>
            <a:ext cx="3162738" cy="1015663"/>
          </a:xfrm>
          <a:prstGeom prst="rect">
            <a:avLst/>
          </a:prstGeom>
          <a:noFill/>
        </p:spPr>
        <p:txBody>
          <a:bodyPr wrap="square" rtlCol="0">
            <a:spAutoFit/>
          </a:bodyPr>
          <a:lstStyle>
            <a:defPPr/>
          </a:lstStyle>
          <a:p>
            <a:r>
              <a:rPr lang="en-US" sz="6000" b="1">
                <a:latin typeface="Arimo Bold" panose="020B0704020202020204" pitchFamily="34" charset="0"/>
                <a:ea typeface="Arimo Bold" panose="020B0704020202020204" pitchFamily="34" charset="0"/>
                <a:cs typeface="Arimo Bold" panose="020B0704020202020204" pitchFamily="34" charset="0"/>
              </a:rPr>
              <a:t>Passion</a:t>
            </a:r>
          </a:p>
        </p:txBody>
      </p:sp>
      <p:sp>
        <p:nvSpPr>
          <p:cNvPr id="15" name="TextBox 14">
            <a:extLst>
              <a:ext uri="{FF2B5EF4-FFF2-40B4-BE49-F238E27FC236}">
                <a16:creationId xmlns:a16="http://schemas.microsoft.com/office/drawing/2014/main" id="{77499987-5E50-9D67-1ABB-E1762FA719A2}"/>
              </a:ext>
            </a:extLst>
          </p:cNvPr>
          <p:cNvSpPr txBox="1"/>
          <p:nvPr/>
        </p:nvSpPr>
        <p:spPr>
          <a:xfrm>
            <a:off x="1219721" y="4584386"/>
            <a:ext cx="2159001" cy="338554"/>
          </a:xfrm>
          <a:prstGeom prst="rect">
            <a:avLst/>
          </a:prstGeom>
          <a:noFill/>
        </p:spPr>
        <p:txBody>
          <a:bodyPr wrap="square" rtlCol="0">
            <a:spAutoFit/>
          </a:bodyPr>
          <a:lstStyle>
            <a:defPPr/>
          </a:lstStyle>
          <a:p>
            <a:r>
              <a:rPr lang="en-US" sz="1600">
                <a:latin typeface="Abril Fatface" panose="02000503000000020003" pitchFamily="2" charset="0"/>
                <a:ea typeface="Arimo Bold" panose="020B0704020202020204" pitchFamily="34" charset="0"/>
                <a:cs typeface="Arimo Bold" panose="020B0704020202020204" pitchFamily="34" charset="0"/>
              </a:rPr>
              <a:t>Heading Text Here</a:t>
            </a:r>
          </a:p>
        </p:txBody>
      </p:sp>
      <p:sp>
        <p:nvSpPr>
          <p:cNvPr id="16" name="TextBox 15">
            <a:extLst>
              <a:ext uri="{FF2B5EF4-FFF2-40B4-BE49-F238E27FC236}">
                <a16:creationId xmlns:a16="http://schemas.microsoft.com/office/drawing/2014/main" id="{BB02D2A1-04EE-F939-204A-42072CADFC18}"/>
              </a:ext>
            </a:extLst>
          </p:cNvPr>
          <p:cNvSpPr txBox="1"/>
          <p:nvPr/>
        </p:nvSpPr>
        <p:spPr>
          <a:xfrm>
            <a:off x="1217776" y="4922940"/>
            <a:ext cx="3162737" cy="103336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 </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17" name="Rectangle 16">
            <a:extLst>
              <a:ext uri="{FF2B5EF4-FFF2-40B4-BE49-F238E27FC236}">
                <a16:creationId xmlns:a16="http://schemas.microsoft.com/office/drawing/2014/main" id="{08849216-576A-29BF-0763-01B793D2856E}"/>
              </a:ext>
            </a:extLst>
          </p:cNvPr>
          <p:cNvSpPr/>
          <p:nvPr/>
        </p:nvSpPr>
        <p:spPr>
          <a:xfrm>
            <a:off x="5287108" y="301753"/>
            <a:ext cx="6489313" cy="4789190"/>
          </a:xfrm>
          <a:prstGeom prst="rect">
            <a:avLst/>
          </a:prstGeom>
          <a:solidFill>
            <a:schemeClr val="accent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3" name="Rectángulo 12">
            <a:extLst>
              <a:ext uri="{FF2B5EF4-FFF2-40B4-BE49-F238E27FC236}">
                <a16:creationId xmlns:a16="http://schemas.microsoft.com/office/drawing/2014/main" id="{4E96CA68-27C7-4616-9241-7ACE0E4F1B18}"/>
              </a:ext>
            </a:extLst>
          </p:cNvPr>
          <p:cNvSpPr/>
          <p:nvPr/>
        </p:nvSpPr>
        <p:spPr>
          <a:xfrm>
            <a:off x="0" y="659040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4" name="Marcador de posición de imagen 3">
            <a:extLst>
              <a:ext uri="{FF2B5EF4-FFF2-40B4-BE49-F238E27FC236}">
                <a16:creationId xmlns:a16="http://schemas.microsoft.com/office/drawing/2014/main" id="{209ABC2C-69D3-4B7A-8829-186E83D71A0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6056913" y="813263"/>
            <a:ext cx="5851253" cy="6044737"/>
          </a:xfrm>
        </p:spPr>
      </p:pic>
      <p:pic>
        <p:nvPicPr>
          <p:cNvPr id="6" name="Imagen 5">
            <a:extLst>
              <a:ext uri="{FF2B5EF4-FFF2-40B4-BE49-F238E27FC236}">
                <a16:creationId xmlns:a16="http://schemas.microsoft.com/office/drawing/2014/main" id="{B4E20257-9BF7-161D-D1D0-4816722D8C8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spTree>
    <p:extLst>
      <p:ext uri="{BB962C8B-B14F-4D97-AF65-F5344CB8AC3E}">
        <p14:creationId xmlns:p14="http://schemas.microsoft.com/office/powerpoint/2010/main" val="211635335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77BE4AA-65A9-C6FA-F5AB-5461303EA8DA}"/>
              </a:ext>
            </a:extLst>
          </p:cNvPr>
          <p:cNvPicPr>
            <a:picLocks noChangeAspect="1"/>
          </p:cNvPicPr>
          <p:nvPr/>
        </p:nvPicPr>
        <p:blipFill>
          <a:blip r:embed="rId3">
            <a:extLst>
              <a:ext uri="{28A0092B-C50C-407E-A947-70E740481C1C}">
                <a14:useLocalDpi xmlns:a14="http://schemas.microsoft.com/office/drawing/2010/main" val="0"/>
              </a:ext>
            </a:extLst>
          </a:blip>
          <a:srcRect b="24921"/>
          <a:stretch/>
        </p:blipFill>
        <p:spPr>
          <a:xfrm>
            <a:off x="4887507" y="493985"/>
            <a:ext cx="5962811" cy="5759830"/>
          </a:xfrm>
          <a:prstGeom prst="rect">
            <a:avLst/>
          </a:prstGeom>
        </p:spPr>
      </p:pic>
      <p:sp>
        <p:nvSpPr>
          <p:cNvPr id="10" name="Google Shape;263;p42"/>
          <p:cNvSpPr txBox="1"/>
          <p:nvPr/>
        </p:nvSpPr>
        <p:spPr>
          <a:xfrm>
            <a:off x="-10879" y="540082"/>
            <a:ext cx="5424400" cy="1031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ctr" rtl="0">
              <a:lnSpc>
                <a:spcPct val="80000"/>
              </a:lnSpc>
              <a:spcBef>
                <a:spcPct val="0"/>
              </a:spcBef>
              <a:spcAft>
                <a:spcPct val="0"/>
              </a:spcAft>
              <a:buClr>
                <a:schemeClr val="accent1"/>
              </a:buClr>
              <a:buSzPts val="4800"/>
              <a:buFont typeface="DM Sans"/>
              <a:buNone/>
              <a:defRPr sz="3600" b="1" i="0" u="none" strike="noStrike" cap="none">
                <a:solidFill>
                  <a:srgbClr val="27348B"/>
                </a:solidFill>
                <a:latin typeface="DM Sans"/>
                <a:ea typeface="DM Sans"/>
                <a:cs typeface="DM Sans"/>
                <a:sym typeface="DM Sans"/>
              </a:defRPr>
            </a:lvl1pPr>
            <a:lvl2pPr marR="0" lvl="1"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2pPr>
            <a:lvl3pPr marR="0" lvl="2"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3pPr>
            <a:lvl4pPr marR="0" lvl="3"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4pPr>
            <a:lvl5pPr marR="0" lvl="4"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5pPr>
            <a:lvl6pPr marR="0" lvl="5"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6pPr>
            <a:lvl7pPr marR="0" lvl="6"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7pPr>
            <a:lvl8pPr marR="0" lvl="7"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8pPr>
            <a:lvl9pPr marR="0" lvl="8" algn="l" rtl="0">
              <a:lnSpc>
                <a:spcPct val="80000"/>
              </a:lnSpc>
              <a:spcBef>
                <a:spcPct val="0"/>
              </a:spcBef>
              <a:spcAft>
                <a:spcPct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9pPr>
          </a:lstStyle>
          <a:p>
            <a:r>
              <a:rPr lang="es-PE" sz="6000">
                <a:solidFill>
                  <a:schemeClr val="tx1">
                    <a:lumMod val="85000"/>
                    <a:lumOff val="15000"/>
                  </a:schemeClr>
                </a:solidFill>
                <a:latin typeface="Arial (Títulos)"/>
                <a:cs typeface="Rubik" panose="020B0604020202020204" charset="-79"/>
              </a:rPr>
              <a:t>FUENTE</a:t>
            </a:r>
          </a:p>
        </p:txBody>
      </p:sp>
      <p:sp>
        <p:nvSpPr>
          <p:cNvPr id="12" name="Google Shape;270;p42"/>
          <p:cNvSpPr txBox="1"/>
          <p:nvPr/>
        </p:nvSpPr>
        <p:spPr>
          <a:xfrm>
            <a:off x="1169899" y="1629074"/>
            <a:ext cx="5543552" cy="565400"/>
          </a:xfrm>
          <a:prstGeom prst="rect">
            <a:avLst/>
          </a:prstGeom>
          <a:noFill/>
          <a:ln>
            <a:noFill/>
          </a:ln>
        </p:spPr>
        <p:txBody>
          <a:bodyPr spcFirstLastPara="1" wrap="square" lIns="121900" tIns="121900" rIns="121900" bIns="121900" anchor="t" anchorCtr="0">
            <a:noAutofit/>
          </a:bodyPr>
          <a:lstStyle>
            <a:defPPr/>
          </a:lstStyle>
          <a:p>
            <a:r>
              <a:rPr lang="es-PE" sz="2133" b="1" dirty="0">
                <a:solidFill>
                  <a:srgbClr val="F01D33"/>
                </a:solidFill>
                <a:latin typeface="Source Sans Pro" panose="020B0503030403020204" pitchFamily="34" charset="0"/>
                <a:ea typeface="Rubik"/>
                <a:cs typeface="Rubik" panose="020B0604020202020204" charset="-79"/>
                <a:sym typeface="Rubik"/>
              </a:rPr>
              <a:t>ELABORADO POR  </a:t>
            </a:r>
            <a:r>
              <a:rPr lang="es-PE" sz="2133" b="1" dirty="0">
                <a:solidFill>
                  <a:srgbClr val="F01D33"/>
                </a:solidFill>
                <a:latin typeface="Source Sans Pro" panose="020B0503030403020204" pitchFamily="34" charset="0"/>
                <a:ea typeface="Montserrat"/>
                <a:cs typeface="Assistant Light" pitchFamily="2" charset="-79"/>
                <a:sym typeface="Montserrat"/>
              </a:rPr>
              <a:t>: </a:t>
            </a:r>
            <a:r>
              <a:rPr lang="es-PE" sz="2133" dirty="0" smtClean="0">
                <a:latin typeface="Source Sans Pro" panose="020B0503030403020204" pitchFamily="34" charset="0"/>
                <a:ea typeface="Montserrat"/>
                <a:cs typeface="Kanit Light" panose="020B0604020202020204" charset="-34"/>
                <a:sym typeface="Montserrat"/>
              </a:rPr>
              <a:t>plantillaspowerpoint.org</a:t>
            </a:r>
            <a:endParaRPr lang="es-PE" sz="2133" dirty="0">
              <a:latin typeface="Source Sans Pro" panose="020B0503030403020204" pitchFamily="34" charset="0"/>
              <a:ea typeface="Montserrat"/>
              <a:cs typeface="Kanit Light" panose="020B0604020202020204" charset="-34"/>
              <a:sym typeface="Montserrat"/>
            </a:endParaRPr>
          </a:p>
          <a:p>
            <a:pPr lvl="0"/>
            <a:endParaRPr sz="2133" b="1" dirty="0">
              <a:solidFill>
                <a:srgbClr val="02FFB3"/>
              </a:solidFill>
              <a:latin typeface="Source Sans Pro" panose="020B0503030403020204" pitchFamily="34" charset="0"/>
              <a:ea typeface="Rubik"/>
              <a:cs typeface="Rubik" panose="020B0604020202020204" charset="-79"/>
              <a:sym typeface="Rubik"/>
            </a:endParaRPr>
          </a:p>
        </p:txBody>
      </p:sp>
      <p:grpSp>
        <p:nvGrpSpPr>
          <p:cNvPr id="4" name="Grupo 3">
            <a:extLst>
              <a:ext uri="{FF2B5EF4-FFF2-40B4-BE49-F238E27FC236}">
                <a16:creationId xmlns:a16="http://schemas.microsoft.com/office/drawing/2014/main" id="{ADD76EE0-86EE-4091-9946-7B9B8D3CFA51}"/>
              </a:ext>
            </a:extLst>
          </p:cNvPr>
          <p:cNvGrpSpPr/>
          <p:nvPr/>
        </p:nvGrpSpPr>
        <p:grpSpPr>
          <a:xfrm>
            <a:off x="1169899" y="2634920"/>
            <a:ext cx="3985576" cy="2126071"/>
            <a:chOff x="877424" y="2601843"/>
            <a:chExt cx="2989182" cy="1594553"/>
          </a:xfrm>
        </p:grpSpPr>
        <p:sp>
          <p:nvSpPr>
            <p:cNvPr id="14" name="Google Shape;272;p42"/>
            <p:cNvSpPr txBox="1"/>
            <p:nvPr/>
          </p:nvSpPr>
          <p:spPr>
            <a:xfrm>
              <a:off x="877424" y="2601843"/>
              <a:ext cx="2117100" cy="308700"/>
            </a:xfrm>
            <a:prstGeom prst="rect">
              <a:avLst/>
            </a:prstGeom>
            <a:noFill/>
            <a:ln>
              <a:noFill/>
            </a:ln>
          </p:spPr>
          <p:txBody>
            <a:bodyPr spcFirstLastPara="1" wrap="square" lIns="121900" tIns="121900" rIns="121900" bIns="121900" anchor="t" anchorCtr="0">
              <a:noAutofit/>
            </a:bodyPr>
            <a:lstStyle>
              <a:defPPr/>
            </a:lstStyle>
            <a:p>
              <a:pPr lvl="0"/>
              <a:r>
                <a:rPr lang="es-PE" sz="2133" b="1" dirty="0">
                  <a:solidFill>
                    <a:srgbClr val="F01D33"/>
                  </a:solidFill>
                  <a:latin typeface="Source Sans Pro" panose="020B0503030403020204" pitchFamily="34" charset="0"/>
                  <a:ea typeface="Rubik"/>
                  <a:cs typeface="Rubik" panose="020B0604020202020204" charset="-79"/>
                  <a:sym typeface="Rubik"/>
                </a:rPr>
                <a:t>IMAGES</a:t>
              </a:r>
              <a:r>
                <a:rPr lang="en" sz="2133" b="1" dirty="0">
                  <a:solidFill>
                    <a:srgbClr val="F01D33"/>
                  </a:solidFill>
                  <a:latin typeface="Source Sans Pro" panose="020B0503030403020204" pitchFamily="34" charset="0"/>
                  <a:ea typeface="Rubik"/>
                  <a:cs typeface="Rubik" panose="020B0604020202020204" charset="-79"/>
                  <a:sym typeface="Rubik"/>
                </a:rPr>
                <a:t> :</a:t>
              </a:r>
              <a:endParaRPr sz="2133" b="1" dirty="0">
                <a:solidFill>
                  <a:srgbClr val="F01D33"/>
                </a:solidFill>
                <a:latin typeface="Source Sans Pro" panose="020B0503030403020204" pitchFamily="34" charset="0"/>
                <a:ea typeface="Rubik"/>
                <a:cs typeface="Rubik" panose="020B0604020202020204" charset="-79"/>
                <a:sym typeface="Rubik"/>
              </a:endParaRPr>
            </a:p>
          </p:txBody>
        </p:sp>
        <p:sp>
          <p:nvSpPr>
            <p:cNvPr id="15" name="Google Shape;273;p42"/>
            <p:cNvSpPr txBox="1"/>
            <p:nvPr/>
          </p:nvSpPr>
          <p:spPr>
            <a:xfrm>
              <a:off x="877424" y="2910468"/>
              <a:ext cx="2989182" cy="1285928"/>
            </a:xfrm>
            <a:prstGeom prst="rect">
              <a:avLst/>
            </a:prstGeom>
            <a:noFill/>
            <a:ln>
              <a:noFill/>
            </a:ln>
          </p:spPr>
          <p:txBody>
            <a:bodyPr spcFirstLastPara="1" wrap="square" lIns="121900" tIns="121900" rIns="121900" bIns="121900" anchor="t" anchorCtr="0">
              <a:noAutofit/>
            </a:bodyPr>
            <a:lstStyle>
              <a:defPPr/>
            </a:lstStyle>
            <a:p>
              <a:pPr marL="342882" indent="-342882">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visitcubago.com</a:t>
              </a:r>
            </a:p>
            <a:p>
              <a:pPr marL="342882" indent="-342882">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freepik.es</a:t>
              </a:r>
            </a:p>
            <a:p>
              <a:pPr marL="342882" indent="-342882">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pngeggg.com</a:t>
              </a:r>
            </a:p>
          </p:txBody>
        </p:sp>
      </p:grpSp>
      <p:sp>
        <p:nvSpPr>
          <p:cNvPr id="16" name="Google Shape;274;p42"/>
          <p:cNvSpPr txBox="1"/>
          <p:nvPr/>
        </p:nvSpPr>
        <p:spPr>
          <a:xfrm>
            <a:off x="1169899" y="4226819"/>
            <a:ext cx="2822800" cy="411600"/>
          </a:xfrm>
          <a:prstGeom prst="rect">
            <a:avLst/>
          </a:prstGeom>
          <a:noFill/>
          <a:ln>
            <a:noFill/>
          </a:ln>
        </p:spPr>
        <p:txBody>
          <a:bodyPr spcFirstLastPara="1" wrap="square" lIns="121900" tIns="121900" rIns="121900" bIns="121900" anchor="t" anchorCtr="0">
            <a:noAutofit/>
          </a:bodyPr>
          <a:lstStyle>
            <a:defPPr/>
          </a:lstStyle>
          <a:p>
            <a:r>
              <a:rPr lang="en" sz="2133" b="1" dirty="0">
                <a:solidFill>
                  <a:srgbClr val="F01D33"/>
                </a:solidFill>
                <a:latin typeface="Source Sans Pro" panose="020B0503030403020204" pitchFamily="34" charset="0"/>
                <a:ea typeface="Rubik"/>
                <a:cs typeface="Rubik" panose="020B0604020202020204" charset="-79"/>
                <a:sym typeface="Rubik"/>
              </a:rPr>
              <a:t>FONTS :</a:t>
            </a:r>
            <a:endParaRPr sz="2133" b="1" dirty="0">
              <a:solidFill>
                <a:srgbClr val="F01D33"/>
              </a:solidFill>
              <a:latin typeface="Source Sans Pro" panose="020B0503030403020204" pitchFamily="34" charset="0"/>
              <a:ea typeface="Rubik"/>
              <a:cs typeface="Rubik" panose="020B0604020202020204" charset="-79"/>
              <a:sym typeface="Rubik"/>
            </a:endParaRPr>
          </a:p>
        </p:txBody>
      </p:sp>
      <p:sp>
        <p:nvSpPr>
          <p:cNvPr id="17" name="Google Shape;275;p42"/>
          <p:cNvSpPr txBox="1"/>
          <p:nvPr/>
        </p:nvSpPr>
        <p:spPr>
          <a:xfrm>
            <a:off x="1169899" y="4638319"/>
            <a:ext cx="3527168" cy="912800"/>
          </a:xfrm>
          <a:prstGeom prst="rect">
            <a:avLst/>
          </a:prstGeom>
          <a:noFill/>
          <a:ln>
            <a:noFill/>
          </a:ln>
        </p:spPr>
        <p:txBody>
          <a:bodyPr spcFirstLastPara="1" wrap="square" lIns="121900" tIns="121900" rIns="121900" bIns="121900" anchor="t" anchorCtr="0">
            <a:noAutofit/>
          </a:bodyPr>
          <a:lstStyle>
            <a:defPPr/>
          </a:lstStyle>
          <a:p>
            <a:pPr marL="380944" indent="-380944">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Abril Fatface</a:t>
            </a:r>
          </a:p>
          <a:p>
            <a:pPr marL="380944" indent="-380944">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Lato</a:t>
            </a:r>
          </a:p>
          <a:p>
            <a:pPr marL="380944" indent="-380944">
              <a:buFont typeface="Arial" panose="020B0604020202020204" pitchFamily="34" charset="0"/>
              <a:buChar char="•"/>
            </a:pPr>
            <a:r>
              <a:rPr lang="es-PE" sz="2000">
                <a:latin typeface="Source Sans Pro" panose="020B0503030403020204" pitchFamily="34" charset="0"/>
                <a:ea typeface="Montserrat"/>
                <a:cs typeface="Kanit Light" panose="020B0604020202020204" charset="-34"/>
                <a:sym typeface="Montserrat"/>
              </a:rPr>
              <a:t>Animo</a:t>
            </a:r>
          </a:p>
          <a:p>
            <a:pPr marL="380944" indent="-380944">
              <a:buFont typeface="Arial" panose="020B0604020202020204" pitchFamily="34" charset="0"/>
              <a:buChar char="•"/>
            </a:pPr>
            <a:endParaRPr lang="es-PE" sz="2000">
              <a:latin typeface="Source Sans Pro" panose="020B0503030403020204" pitchFamily="34" charset="0"/>
              <a:ea typeface="Montserrat"/>
              <a:cs typeface="Kanit Light" panose="020B0604020202020204" charset="-34"/>
              <a:sym typeface="Montserrat"/>
            </a:endParaRPr>
          </a:p>
        </p:txBody>
      </p:sp>
      <p:sp>
        <p:nvSpPr>
          <p:cNvPr id="2" name="Rectángulo 1">
            <a:extLst>
              <a:ext uri="{FF2B5EF4-FFF2-40B4-BE49-F238E27FC236}">
                <a16:creationId xmlns:a16="http://schemas.microsoft.com/office/drawing/2014/main" id="{9D89ECAF-A242-186B-0FCE-424D62FBAB1A}"/>
              </a:ext>
            </a:extLst>
          </p:cNvPr>
          <p:cNvSpPr/>
          <p:nvPr/>
        </p:nvSpPr>
        <p:spPr>
          <a:xfrm>
            <a:off x="0" y="6569659"/>
            <a:ext cx="12192000" cy="288341"/>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3" name="Google Shape;215;p33">
            <a:extLst>
              <a:ext uri="{FF2B5EF4-FFF2-40B4-BE49-F238E27FC236}">
                <a16:creationId xmlns:a16="http://schemas.microsoft.com/office/drawing/2014/main" id="{5EFD412F-1869-9AB2-33EA-783C2482DE8F}"/>
              </a:ext>
            </a:extLst>
          </p:cNvPr>
          <p:cNvSpPr/>
          <p:nvPr/>
        </p:nvSpPr>
        <p:spPr>
          <a:xfrm rot="16200000" flipH="1">
            <a:off x="10883626" y="7345"/>
            <a:ext cx="1334769" cy="1320079"/>
          </a:xfrm>
          <a:prstGeom prst="rtTriangle">
            <a:avLst/>
          </a:prstGeom>
          <a:solidFill>
            <a:schemeClr val="bg1">
              <a:lumMod val="9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pic>
        <p:nvPicPr>
          <p:cNvPr id="7" name="Imagen 6">
            <a:extLst>
              <a:ext uri="{FF2B5EF4-FFF2-40B4-BE49-F238E27FC236}">
                <a16:creationId xmlns:a16="http://schemas.microsoft.com/office/drawing/2014/main" id="{762C47E4-4BA9-B47F-DF8C-D6AD7ACB1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029" y="853320"/>
            <a:ext cx="5972175" cy="5972175"/>
          </a:xfrm>
          <a:prstGeom prst="rect">
            <a:avLst/>
          </a:prstGeom>
        </p:spPr>
      </p:pic>
    </p:spTree>
    <p:extLst>
      <p:ext uri="{BB962C8B-B14F-4D97-AF65-F5344CB8AC3E}">
        <p14:creationId xmlns:p14="http://schemas.microsoft.com/office/powerpoint/2010/main" val="5643138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defPPr/>
          </a:lstStyle>
          <a:p>
            <a:r>
              <a:rPr lang="en-US" sz="4800">
                <a:latin typeface="+mn-lt"/>
              </a:rPr>
              <a:t>Fully Editable Icon Sets: A</a:t>
            </a:r>
          </a:p>
        </p:txBody>
      </p:sp>
      <p:sp>
        <p:nvSpPr>
          <p:cNvPr id="54" name="Diamond 5">
            <a:extLst>
              <a:ext uri="{FF2B5EF4-FFF2-40B4-BE49-F238E27FC236}">
                <a16:creationId xmlns:a16="http://schemas.microsoft.com/office/drawing/2014/main" id="{AEDEE15B-09BE-4416-8D55-46095E20C00D}"/>
              </a:ext>
            </a:extLst>
          </p:cNvPr>
          <p:cNvSpPr/>
          <p:nvPr/>
        </p:nvSpPr>
        <p:spPr>
          <a:xfrm>
            <a:off x="6112072" y="1492158"/>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55" name="Isosceles Triangle 51">
            <a:extLst>
              <a:ext uri="{FF2B5EF4-FFF2-40B4-BE49-F238E27FC236}">
                <a16:creationId xmlns:a16="http://schemas.microsoft.com/office/drawing/2014/main" id="{2296D13E-298C-4F01-A77D-43547A7AEFA9}"/>
              </a:ext>
            </a:extLst>
          </p:cNvPr>
          <p:cNvSpPr/>
          <p:nvPr/>
        </p:nvSpPr>
        <p:spPr>
          <a:xfrm>
            <a:off x="5273317" y="1562685"/>
            <a:ext cx="523147" cy="38362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56" name="Isosceles Triangle 57">
            <a:extLst>
              <a:ext uri="{FF2B5EF4-FFF2-40B4-BE49-F238E27FC236}">
                <a16:creationId xmlns:a16="http://schemas.microsoft.com/office/drawing/2014/main" id="{4E76B488-B2CD-463B-861A-27D4912FE160}"/>
              </a:ext>
            </a:extLst>
          </p:cNvPr>
          <p:cNvSpPr/>
          <p:nvPr/>
        </p:nvSpPr>
        <p:spPr>
          <a:xfrm>
            <a:off x="6114156" y="4520205"/>
            <a:ext cx="313133" cy="707899"/>
          </a:xfrm>
          <a:custGeom>
            <a:avLst/>
            <a:gdLst>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57" name="Rectangle 7">
            <a:extLst>
              <a:ext uri="{FF2B5EF4-FFF2-40B4-BE49-F238E27FC236}">
                <a16:creationId xmlns:a16="http://schemas.microsoft.com/office/drawing/2014/main" id="{84693C49-05C6-4CD0-A900-4B843CF3016D}"/>
              </a:ext>
            </a:extLst>
          </p:cNvPr>
          <p:cNvSpPr/>
          <p:nvPr/>
        </p:nvSpPr>
        <p:spPr>
          <a:xfrm rot="18900000">
            <a:off x="9585735" y="3654559"/>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58" name="Parallelogram 15">
            <a:extLst>
              <a:ext uri="{FF2B5EF4-FFF2-40B4-BE49-F238E27FC236}">
                <a16:creationId xmlns:a16="http://schemas.microsoft.com/office/drawing/2014/main" id="{7A9FBE9D-EE5A-4F1B-8EDD-3D011F43183E}"/>
              </a:ext>
            </a:extLst>
          </p:cNvPr>
          <p:cNvSpPr/>
          <p:nvPr/>
        </p:nvSpPr>
        <p:spPr>
          <a:xfrm flipH="1">
            <a:off x="5267028" y="4641908"/>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59" name="Freeform 19">
            <a:extLst>
              <a:ext uri="{FF2B5EF4-FFF2-40B4-BE49-F238E27FC236}">
                <a16:creationId xmlns:a16="http://schemas.microsoft.com/office/drawing/2014/main" id="{DD59881D-26FD-493B-8AE1-06C59DF34840}"/>
              </a:ext>
            </a:extLst>
          </p:cNvPr>
          <p:cNvSpPr/>
          <p:nvPr/>
        </p:nvSpPr>
        <p:spPr>
          <a:xfrm>
            <a:off x="7745409" y="3642508"/>
            <a:ext cx="460779"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0" name="Rectangle 30">
            <a:extLst>
              <a:ext uri="{FF2B5EF4-FFF2-40B4-BE49-F238E27FC236}">
                <a16:creationId xmlns:a16="http://schemas.microsoft.com/office/drawing/2014/main" id="{3BFEE74E-183A-4C32-9BDF-AC2573B061E0}"/>
              </a:ext>
            </a:extLst>
          </p:cNvPr>
          <p:cNvSpPr/>
          <p:nvPr/>
        </p:nvSpPr>
        <p:spPr>
          <a:xfrm>
            <a:off x="11063700" y="3600571"/>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1" name="Rectangle 7">
            <a:extLst>
              <a:ext uri="{FF2B5EF4-FFF2-40B4-BE49-F238E27FC236}">
                <a16:creationId xmlns:a16="http://schemas.microsoft.com/office/drawing/2014/main" id="{A2454068-D6A0-42C7-BCE1-D03833DCF2E4}"/>
              </a:ext>
            </a:extLst>
          </p:cNvPr>
          <p:cNvSpPr/>
          <p:nvPr/>
        </p:nvSpPr>
        <p:spPr>
          <a:xfrm>
            <a:off x="6950830" y="1518722"/>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2" name="Rectangle 15">
            <a:extLst>
              <a:ext uri="{FF2B5EF4-FFF2-40B4-BE49-F238E27FC236}">
                <a16:creationId xmlns:a16="http://schemas.microsoft.com/office/drawing/2014/main" id="{ECBB7944-2021-44C3-960E-8480CFC6DEF9}"/>
              </a:ext>
            </a:extLst>
          </p:cNvPr>
          <p:cNvSpPr/>
          <p:nvPr/>
        </p:nvSpPr>
        <p:spPr>
          <a:xfrm rot="5400000">
            <a:off x="7737685"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3" name="Pie 24">
            <a:extLst>
              <a:ext uri="{FF2B5EF4-FFF2-40B4-BE49-F238E27FC236}">
                <a16:creationId xmlns:a16="http://schemas.microsoft.com/office/drawing/2014/main" id="{DB38F196-AF37-4B00-AA3E-183F9372FBAD}"/>
              </a:ext>
            </a:extLst>
          </p:cNvPr>
          <p:cNvSpPr/>
          <p:nvPr/>
        </p:nvSpPr>
        <p:spPr>
          <a:xfrm>
            <a:off x="6809933" y="4618989"/>
            <a:ext cx="513183" cy="510343"/>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5" name="Block Arc 14">
            <a:extLst>
              <a:ext uri="{FF2B5EF4-FFF2-40B4-BE49-F238E27FC236}">
                <a16:creationId xmlns:a16="http://schemas.microsoft.com/office/drawing/2014/main" id="{F84CC100-88A8-4E3E-8091-D49E44C308ED}"/>
              </a:ext>
            </a:extLst>
          </p:cNvPr>
          <p:cNvSpPr/>
          <p:nvPr/>
        </p:nvSpPr>
        <p:spPr>
          <a:xfrm rot="16200000">
            <a:off x="8525359" y="1470618"/>
            <a:ext cx="567400" cy="56777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6" name="Block Arc 41">
            <a:extLst>
              <a:ext uri="{FF2B5EF4-FFF2-40B4-BE49-F238E27FC236}">
                <a16:creationId xmlns:a16="http://schemas.microsoft.com/office/drawing/2014/main" id="{39949893-05ED-44C7-999C-84CE9B52D118}"/>
              </a:ext>
            </a:extLst>
          </p:cNvPr>
          <p:cNvSpPr/>
          <p:nvPr/>
        </p:nvSpPr>
        <p:spPr>
          <a:xfrm>
            <a:off x="9408552" y="1424301"/>
            <a:ext cx="473301" cy="660395"/>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67" name="Right Triangle 17">
            <a:extLst>
              <a:ext uri="{FF2B5EF4-FFF2-40B4-BE49-F238E27FC236}">
                <a16:creationId xmlns:a16="http://schemas.microsoft.com/office/drawing/2014/main" id="{6ADCC979-BA1C-4251-B6F5-CE5AA2B72FD0}"/>
              </a:ext>
            </a:extLst>
          </p:cNvPr>
          <p:cNvSpPr/>
          <p:nvPr/>
        </p:nvSpPr>
        <p:spPr>
          <a:xfrm>
            <a:off x="7705751" y="4600959"/>
            <a:ext cx="385791"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81" name="Oval 66">
            <a:extLst>
              <a:ext uri="{FF2B5EF4-FFF2-40B4-BE49-F238E27FC236}">
                <a16:creationId xmlns:a16="http://schemas.microsoft.com/office/drawing/2014/main" id="{64136ECC-E882-4D1E-8298-06A6A02A6E1A}"/>
              </a:ext>
            </a:extLst>
          </p:cNvPr>
          <p:cNvSpPr/>
          <p:nvPr/>
        </p:nvSpPr>
        <p:spPr>
          <a:xfrm rot="20700000">
            <a:off x="6137536" y="3634207"/>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89" name="Rectangle 9">
            <a:extLst>
              <a:ext uri="{FF2B5EF4-FFF2-40B4-BE49-F238E27FC236}">
                <a16:creationId xmlns:a16="http://schemas.microsoft.com/office/drawing/2014/main" id="{444E6227-4972-4DE6-BEB0-C3FC42991182}"/>
              </a:ext>
            </a:extLst>
          </p:cNvPr>
          <p:cNvSpPr/>
          <p:nvPr/>
        </p:nvSpPr>
        <p:spPr>
          <a:xfrm>
            <a:off x="4401179" y="3545253"/>
            <a:ext cx="527335" cy="493633"/>
          </a:xfrm>
          <a:custGeom>
            <a:avLst/>
            <a:gdLst>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34" fmla="*/ 1668046 w 3239999"/>
              <a:gd name="connsiteY34" fmla="*/ 2869642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rgbClr val="AE4500"/>
              </a:solidFill>
            </a:endParaRPr>
          </a:p>
        </p:txBody>
      </p:sp>
      <p:sp>
        <p:nvSpPr>
          <p:cNvPr id="91" name="Frame 17">
            <a:extLst>
              <a:ext uri="{FF2B5EF4-FFF2-40B4-BE49-F238E27FC236}">
                <a16:creationId xmlns:a16="http://schemas.microsoft.com/office/drawing/2014/main" id="{1278BF84-DDF3-43F8-88E4-A0F28E4079EF}"/>
              </a:ext>
            </a:extLst>
          </p:cNvPr>
          <p:cNvSpPr/>
          <p:nvPr/>
        </p:nvSpPr>
        <p:spPr>
          <a:xfrm>
            <a:off x="4376241" y="461342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rgbClr val="AE4500"/>
              </a:solidFill>
            </a:endParaRPr>
          </a:p>
        </p:txBody>
      </p:sp>
      <p:sp>
        <p:nvSpPr>
          <p:cNvPr id="93" name="Teardrop 1">
            <a:extLst>
              <a:ext uri="{FF2B5EF4-FFF2-40B4-BE49-F238E27FC236}">
                <a16:creationId xmlns:a16="http://schemas.microsoft.com/office/drawing/2014/main" id="{45BBC696-75E7-44AB-A411-9B80C52FFE5A}"/>
              </a:ext>
            </a:extLst>
          </p:cNvPr>
          <p:cNvSpPr/>
          <p:nvPr/>
        </p:nvSpPr>
        <p:spPr>
          <a:xfrm rot="18805992">
            <a:off x="10126693" y="1539353"/>
            <a:ext cx="551843" cy="546087"/>
          </a:xfrm>
          <a:custGeom>
            <a:avLst/>
            <a:gdLst/>
            <a:ahLst/>
            <a:cxnLst/>
            <a:rect l="l" t="t" r="r" b="b"/>
            <a:pathLst>
              <a:path w="1807240"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94" name="Rectangle 130">
            <a:extLst>
              <a:ext uri="{FF2B5EF4-FFF2-40B4-BE49-F238E27FC236}">
                <a16:creationId xmlns:a16="http://schemas.microsoft.com/office/drawing/2014/main" id="{F7759672-254A-46D2-98DF-B919494C603A}"/>
              </a:ext>
            </a:extLst>
          </p:cNvPr>
          <p:cNvSpPr/>
          <p:nvPr/>
        </p:nvSpPr>
        <p:spPr>
          <a:xfrm>
            <a:off x="10932826" y="1539420"/>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rgbClr val="AE4500"/>
              </a:solidFill>
            </a:endParaRPr>
          </a:p>
        </p:txBody>
      </p:sp>
      <p:sp>
        <p:nvSpPr>
          <p:cNvPr id="95" name="Right Triangle 17">
            <a:extLst>
              <a:ext uri="{FF2B5EF4-FFF2-40B4-BE49-F238E27FC236}">
                <a16:creationId xmlns:a16="http://schemas.microsoft.com/office/drawing/2014/main" id="{5B989D8F-E127-48E7-B329-C52CA522C191}"/>
              </a:ext>
            </a:extLst>
          </p:cNvPr>
          <p:cNvSpPr>
            <a:spLocks noChangeAspect="1"/>
          </p:cNvSpPr>
          <p:nvPr/>
        </p:nvSpPr>
        <p:spPr>
          <a:xfrm>
            <a:off x="9363475" y="4578027"/>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96" name="Right Triangle 17">
            <a:extLst>
              <a:ext uri="{FF2B5EF4-FFF2-40B4-BE49-F238E27FC236}">
                <a16:creationId xmlns:a16="http://schemas.microsoft.com/office/drawing/2014/main" id="{D61B263F-9E2B-4D6D-AE92-C6B011C62C98}"/>
              </a:ext>
            </a:extLst>
          </p:cNvPr>
          <p:cNvSpPr>
            <a:spLocks noChangeAspect="1"/>
          </p:cNvSpPr>
          <p:nvPr/>
        </p:nvSpPr>
        <p:spPr>
          <a:xfrm>
            <a:off x="8488431" y="4578027"/>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97" name="Right Triangle 17">
            <a:extLst>
              <a:ext uri="{FF2B5EF4-FFF2-40B4-BE49-F238E27FC236}">
                <a16:creationId xmlns:a16="http://schemas.microsoft.com/office/drawing/2014/main" id="{5E5AE7B0-988E-44BF-89EA-013033086F96}"/>
              </a:ext>
            </a:extLst>
          </p:cNvPr>
          <p:cNvSpPr>
            <a:spLocks noChangeAspect="1"/>
          </p:cNvSpPr>
          <p:nvPr/>
        </p:nvSpPr>
        <p:spPr>
          <a:xfrm>
            <a:off x="10238515" y="4578027"/>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98" name="Oval 44">
            <a:extLst>
              <a:ext uri="{FF2B5EF4-FFF2-40B4-BE49-F238E27FC236}">
                <a16:creationId xmlns:a16="http://schemas.microsoft.com/office/drawing/2014/main" id="{94195A6D-E3B2-4E10-BD54-AC5E4FED7A15}"/>
              </a:ext>
            </a:extLst>
          </p:cNvPr>
          <p:cNvSpPr>
            <a:spLocks noChangeAspect="1"/>
          </p:cNvSpPr>
          <p:nvPr/>
        </p:nvSpPr>
        <p:spPr>
          <a:xfrm>
            <a:off x="11113559" y="4578027"/>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rgbClr val="AE4500"/>
              </a:solidFill>
            </a:endParaRPr>
          </a:p>
        </p:txBody>
      </p:sp>
      <p:sp>
        <p:nvSpPr>
          <p:cNvPr id="122" name="Google Shape;6000;p67"/>
          <p:cNvSpPr/>
          <p:nvPr/>
        </p:nvSpPr>
        <p:spPr>
          <a:xfrm>
            <a:off x="4351196" y="1478775"/>
            <a:ext cx="604245" cy="616479"/>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solidFill>
                <a:srgbClr val="AE4500"/>
              </a:solidFill>
            </a:endParaRPr>
          </a:p>
        </p:txBody>
      </p:sp>
      <p:grpSp>
        <p:nvGrpSpPr>
          <p:cNvPr id="151" name="Google Shape;6029;p67"/>
          <p:cNvGrpSpPr/>
          <p:nvPr/>
        </p:nvGrpSpPr>
        <p:grpSpPr>
          <a:xfrm>
            <a:off x="9367813" y="5419905"/>
            <a:ext cx="404147" cy="560241"/>
            <a:chOff x="-38860326" y="3221750"/>
            <a:chExt cx="228425" cy="316650"/>
          </a:xfrm>
          <a:solidFill>
            <a:schemeClr val="tx1">
              <a:lumMod val="85000"/>
              <a:lumOff val="15000"/>
            </a:schemeClr>
          </a:solidFill>
        </p:grpSpPr>
        <p:sp>
          <p:nvSpPr>
            <p:cNvPr id="152" name="Google Shape;6030;p67"/>
            <p:cNvSpPr/>
            <p:nvPr/>
          </p:nvSpPr>
          <p:spPr>
            <a:xfrm>
              <a:off x="-38735874"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53" name="Google Shape;6031;p67"/>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54" name="Google Shape;6032;p67"/>
            <p:cNvSpPr/>
            <p:nvPr/>
          </p:nvSpPr>
          <p:spPr>
            <a:xfrm>
              <a:off x="-38859551"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55" name="Google Shape;6033;p67"/>
            <p:cNvSpPr/>
            <p:nvPr/>
          </p:nvSpPr>
          <p:spPr>
            <a:xfrm>
              <a:off x="-38860326"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188" name="Google Shape;6066;p67"/>
          <p:cNvGrpSpPr/>
          <p:nvPr/>
        </p:nvGrpSpPr>
        <p:grpSpPr>
          <a:xfrm>
            <a:off x="4313801" y="2400899"/>
            <a:ext cx="644203" cy="641015"/>
            <a:chOff x="-38538975" y="3954250"/>
            <a:chExt cx="318225" cy="316650"/>
          </a:xfrm>
          <a:solidFill>
            <a:schemeClr val="tx1">
              <a:lumMod val="85000"/>
              <a:lumOff val="15000"/>
            </a:schemeClr>
          </a:solidFill>
        </p:grpSpPr>
        <p:sp>
          <p:nvSpPr>
            <p:cNvPr id="189" name="Google Shape;6067;p67"/>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90" name="Google Shape;6068;p67"/>
            <p:cNvSpPr/>
            <p:nvPr/>
          </p:nvSpPr>
          <p:spPr>
            <a:xfrm>
              <a:off x="-38496450" y="4081725"/>
              <a:ext cx="275700" cy="189175"/>
            </a:xfrm>
            <a:custGeom>
              <a:avLst/>
              <a:gdLst/>
              <a:ahLst/>
              <a:cxnLst/>
              <a:rect l="l" t="t" r="r" b="b"/>
              <a:pathLst>
                <a:path w="11028" h="7566"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53" name="Google Shape;5976;p67"/>
          <p:cNvGrpSpPr/>
          <p:nvPr/>
        </p:nvGrpSpPr>
        <p:grpSpPr>
          <a:xfrm>
            <a:off x="4399885" y="5618925"/>
            <a:ext cx="495395" cy="442067"/>
            <a:chOff x="-42996151" y="3612600"/>
            <a:chExt cx="323750" cy="288900"/>
          </a:xfrm>
          <a:solidFill>
            <a:schemeClr val="tx1">
              <a:lumMod val="85000"/>
              <a:lumOff val="15000"/>
            </a:schemeClr>
          </a:solidFill>
        </p:grpSpPr>
        <p:sp>
          <p:nvSpPr>
            <p:cNvPr id="99" name="Google Shape;5977;p67"/>
            <p:cNvSpPr/>
            <p:nvPr/>
          </p:nvSpPr>
          <p:spPr>
            <a:xfrm>
              <a:off x="-42914224"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00" name="Google Shape;5978;p67"/>
            <p:cNvSpPr/>
            <p:nvPr/>
          </p:nvSpPr>
          <p:spPr>
            <a:xfrm>
              <a:off x="-42946526"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01" name="Google Shape;5979;p67"/>
            <p:cNvSpPr/>
            <p:nvPr/>
          </p:nvSpPr>
          <p:spPr>
            <a:xfrm>
              <a:off x="-42996151"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111" name="Google Shape;5989;p67"/>
          <p:cNvGrpSpPr/>
          <p:nvPr/>
        </p:nvGrpSpPr>
        <p:grpSpPr>
          <a:xfrm>
            <a:off x="8432704" y="5501965"/>
            <a:ext cx="496541" cy="485831"/>
            <a:chOff x="-41117651" y="3605525"/>
            <a:chExt cx="324500" cy="317500"/>
          </a:xfrm>
          <a:solidFill>
            <a:schemeClr val="tx1">
              <a:lumMod val="85000"/>
              <a:lumOff val="15000"/>
            </a:schemeClr>
          </a:solidFill>
        </p:grpSpPr>
        <p:sp>
          <p:nvSpPr>
            <p:cNvPr id="112" name="Google Shape;5990;p67"/>
            <p:cNvSpPr/>
            <p:nvPr/>
          </p:nvSpPr>
          <p:spPr>
            <a:xfrm>
              <a:off x="-41016851" y="3605525"/>
              <a:ext cx="106350" cy="105375"/>
            </a:xfrm>
            <a:custGeom>
              <a:avLst/>
              <a:gdLst/>
              <a:ahLst/>
              <a:cxnLst/>
              <a:rect l="l" t="t" r="r" b="b"/>
              <a:pathLst>
                <a:path w="4254" h="4215" extrusionOk="0">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13" name="Google Shape;5991;p67"/>
            <p:cNvSpPr/>
            <p:nvPr/>
          </p:nvSpPr>
          <p:spPr>
            <a:xfrm>
              <a:off x="-40900276" y="3721300"/>
              <a:ext cx="107125" cy="105375"/>
            </a:xfrm>
            <a:custGeom>
              <a:avLst/>
              <a:gdLst/>
              <a:ahLst/>
              <a:cxnLst/>
              <a:rect l="l" t="t" r="r" b="b"/>
              <a:pathLst>
                <a:path w="4285" h="4215" extrusionOk="0">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14" name="Google Shape;5992;p67"/>
            <p:cNvSpPr/>
            <p:nvPr/>
          </p:nvSpPr>
          <p:spPr>
            <a:xfrm>
              <a:off x="-41117651" y="3668350"/>
              <a:ext cx="262300" cy="254675"/>
            </a:xfrm>
            <a:custGeom>
              <a:avLst/>
              <a:gdLst/>
              <a:ahLst/>
              <a:cxnLst/>
              <a:rect l="l" t="t" r="r" b="b"/>
              <a:pathLst>
                <a:path w="10492" h="10187" extrusionOk="0">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129" name="Google Shape;6007;p67"/>
          <p:cNvGrpSpPr/>
          <p:nvPr/>
        </p:nvGrpSpPr>
        <p:grpSpPr>
          <a:xfrm>
            <a:off x="5285555" y="5542723"/>
            <a:ext cx="469687" cy="475692"/>
            <a:chOff x="-42617299" y="3587775"/>
            <a:chExt cx="306950" cy="310875"/>
          </a:xfrm>
          <a:solidFill>
            <a:schemeClr val="tx1">
              <a:lumMod val="85000"/>
              <a:lumOff val="15000"/>
            </a:schemeClr>
          </a:solidFill>
        </p:grpSpPr>
        <p:sp>
          <p:nvSpPr>
            <p:cNvPr id="130" name="Google Shape;6008;p67"/>
            <p:cNvSpPr/>
            <p:nvPr/>
          </p:nvSpPr>
          <p:spPr>
            <a:xfrm>
              <a:off x="-42617299"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31" name="Google Shape;6009;p67"/>
            <p:cNvSpPr/>
            <p:nvPr/>
          </p:nvSpPr>
          <p:spPr>
            <a:xfrm>
              <a:off x="-42500724"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140" name="Google Shape;6018;p67"/>
          <p:cNvGrpSpPr/>
          <p:nvPr/>
        </p:nvGrpSpPr>
        <p:grpSpPr>
          <a:xfrm>
            <a:off x="10221237" y="5564685"/>
            <a:ext cx="486939" cy="443559"/>
            <a:chOff x="-40745125" y="3632900"/>
            <a:chExt cx="318225" cy="289875"/>
          </a:xfrm>
          <a:solidFill>
            <a:schemeClr val="tx1">
              <a:lumMod val="85000"/>
              <a:lumOff val="15000"/>
            </a:schemeClr>
          </a:solidFill>
        </p:grpSpPr>
        <p:sp>
          <p:nvSpPr>
            <p:cNvPr id="141" name="Google Shape;6019;p67"/>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2" name="Google Shape;6020;p67"/>
            <p:cNvSpPr/>
            <p:nvPr/>
          </p:nvSpPr>
          <p:spPr>
            <a:xfrm>
              <a:off x="-40508051" y="3736075"/>
              <a:ext cx="21300" cy="82725"/>
            </a:xfrm>
            <a:custGeom>
              <a:avLst/>
              <a:gdLst/>
              <a:ahLst/>
              <a:cxnLst/>
              <a:rect l="l" t="t" r="r" b="b"/>
              <a:pathLst>
                <a:path w="852" h="3309" extrusionOk="0">
                  <a:moveTo>
                    <a:pt x="1" y="1"/>
                  </a:moveTo>
                  <a:lnTo>
                    <a:pt x="1" y="3309"/>
                  </a:lnTo>
                  <a:lnTo>
                    <a:pt x="852" y="3309"/>
                  </a:lnTo>
                  <a:lnTo>
                    <a:pt x="852"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3" name="Google Shape;6021;p67"/>
            <p:cNvSpPr/>
            <p:nvPr/>
          </p:nvSpPr>
          <p:spPr>
            <a:xfrm>
              <a:off x="-40466299"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4" name="Google Shape;6022;p67"/>
            <p:cNvSpPr/>
            <p:nvPr/>
          </p:nvSpPr>
          <p:spPr>
            <a:xfrm>
              <a:off x="-40723049"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5" name="Google Shape;6023;p67"/>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6" name="Google Shape;6024;p67"/>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47" name="Google Shape;6025;p67"/>
            <p:cNvSpPr/>
            <p:nvPr/>
          </p:nvSpPr>
          <p:spPr>
            <a:xfrm>
              <a:off x="-40745125" y="3840050"/>
              <a:ext cx="43350" cy="82725"/>
            </a:xfrm>
            <a:custGeom>
              <a:avLst/>
              <a:gdLst/>
              <a:ahLst/>
              <a:cxnLst/>
              <a:rect l="l" t="t" r="r" b="b"/>
              <a:pathLst>
                <a:path w="1733"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sp>
        <p:nvSpPr>
          <p:cNvPr id="165" name="Google Shape;6043;p67"/>
          <p:cNvSpPr/>
          <p:nvPr/>
        </p:nvSpPr>
        <p:spPr>
          <a:xfrm>
            <a:off x="6077468" y="5543601"/>
            <a:ext cx="412229" cy="486939"/>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solidFill>
                <a:srgbClr val="AE4500"/>
              </a:solidFill>
            </a:endParaRPr>
          </a:p>
        </p:txBody>
      </p:sp>
      <p:grpSp>
        <p:nvGrpSpPr>
          <p:cNvPr id="174" name="Google Shape;6052;p67"/>
          <p:cNvGrpSpPr/>
          <p:nvPr/>
        </p:nvGrpSpPr>
        <p:grpSpPr>
          <a:xfrm>
            <a:off x="11105261" y="5521085"/>
            <a:ext cx="476115" cy="484531"/>
            <a:chOff x="-40372574" y="3604550"/>
            <a:chExt cx="311150" cy="316650"/>
          </a:xfrm>
          <a:solidFill>
            <a:schemeClr val="tx1">
              <a:lumMod val="85000"/>
              <a:lumOff val="15000"/>
            </a:schemeClr>
          </a:solidFill>
        </p:grpSpPr>
        <p:sp>
          <p:nvSpPr>
            <p:cNvPr id="175" name="Google Shape;6053;p67"/>
            <p:cNvSpPr/>
            <p:nvPr/>
          </p:nvSpPr>
          <p:spPr>
            <a:xfrm>
              <a:off x="-40372574"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76" name="Google Shape;6054;p67"/>
            <p:cNvSpPr/>
            <p:nvPr/>
          </p:nvSpPr>
          <p:spPr>
            <a:xfrm>
              <a:off x="-40312699"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177" name="Google Shape;6055;p67"/>
            <p:cNvSpPr/>
            <p:nvPr/>
          </p:nvSpPr>
          <p:spPr>
            <a:xfrm>
              <a:off x="-40250476"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00" name="Google Shape;6078;p67"/>
          <p:cNvGrpSpPr/>
          <p:nvPr/>
        </p:nvGrpSpPr>
        <p:grpSpPr>
          <a:xfrm>
            <a:off x="6835001" y="5544805"/>
            <a:ext cx="486939" cy="484531"/>
            <a:chOff x="-41893474" y="3584850"/>
            <a:chExt cx="318225" cy="316650"/>
          </a:xfrm>
          <a:solidFill>
            <a:schemeClr val="tx1">
              <a:lumMod val="85000"/>
              <a:lumOff val="15000"/>
            </a:schemeClr>
          </a:solidFill>
        </p:grpSpPr>
        <p:sp>
          <p:nvSpPr>
            <p:cNvPr id="201" name="Google Shape;6079;p67"/>
            <p:cNvSpPr/>
            <p:nvPr/>
          </p:nvSpPr>
          <p:spPr>
            <a:xfrm>
              <a:off x="-41827301" y="3715600"/>
              <a:ext cx="186675" cy="185900"/>
            </a:xfrm>
            <a:custGeom>
              <a:avLst/>
              <a:gdLst/>
              <a:ahLst/>
              <a:cxnLst/>
              <a:rect l="l" t="t" r="r" b="b"/>
              <a:pathLst>
                <a:path w="7466"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02" name="Google Shape;6080;p67"/>
            <p:cNvSpPr/>
            <p:nvPr/>
          </p:nvSpPr>
          <p:spPr>
            <a:xfrm>
              <a:off x="-41726501"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03" name="Google Shape;6081;p67"/>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04" name="Google Shape;6082;p67"/>
            <p:cNvSpPr/>
            <p:nvPr/>
          </p:nvSpPr>
          <p:spPr>
            <a:xfrm>
              <a:off x="-41893474"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31" name="Google Shape;6110;p67"/>
          <p:cNvGrpSpPr/>
          <p:nvPr/>
        </p:nvGrpSpPr>
        <p:grpSpPr>
          <a:xfrm>
            <a:off x="7644055" y="5591328"/>
            <a:ext cx="483343" cy="378489"/>
            <a:chOff x="-41526451" y="3653375"/>
            <a:chExt cx="315875" cy="247350"/>
          </a:xfrm>
          <a:solidFill>
            <a:schemeClr val="tx1">
              <a:lumMod val="85000"/>
              <a:lumOff val="15000"/>
            </a:schemeClr>
          </a:solidFill>
        </p:grpSpPr>
        <p:sp>
          <p:nvSpPr>
            <p:cNvPr id="232" name="Google Shape;6111;p67"/>
            <p:cNvSpPr/>
            <p:nvPr/>
          </p:nvSpPr>
          <p:spPr>
            <a:xfrm>
              <a:off x="-41526451"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33" name="Google Shape;6112;p67"/>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56" name="Google Shape;5972;p67"/>
          <p:cNvGrpSpPr/>
          <p:nvPr/>
        </p:nvGrpSpPr>
        <p:grpSpPr>
          <a:xfrm>
            <a:off x="5231489" y="2522332"/>
            <a:ext cx="480672" cy="552945"/>
            <a:chOff x="-42971724" y="3217825"/>
            <a:chExt cx="275675" cy="317125"/>
          </a:xfrm>
          <a:solidFill>
            <a:schemeClr val="tx1">
              <a:lumMod val="85000"/>
              <a:lumOff val="15000"/>
            </a:schemeClr>
          </a:solidFill>
        </p:grpSpPr>
        <p:sp>
          <p:nvSpPr>
            <p:cNvPr id="257" name="Google Shape;5973;p67"/>
            <p:cNvSpPr/>
            <p:nvPr/>
          </p:nvSpPr>
          <p:spPr>
            <a:xfrm>
              <a:off x="-42951251" y="3279250"/>
              <a:ext cx="233950" cy="15205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58" name="Google Shape;5974;p67"/>
            <p:cNvSpPr/>
            <p:nvPr/>
          </p:nvSpPr>
          <p:spPr>
            <a:xfrm>
              <a:off x="-42971724" y="3451750"/>
              <a:ext cx="275675" cy="8320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59" name="Google Shape;5975;p67"/>
            <p:cNvSpPr/>
            <p:nvPr/>
          </p:nvSpPr>
          <p:spPr>
            <a:xfrm>
              <a:off x="-42866974" y="3217825"/>
              <a:ext cx="63025" cy="40975"/>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60" name="Google Shape;5984;p67"/>
          <p:cNvGrpSpPr/>
          <p:nvPr/>
        </p:nvGrpSpPr>
        <p:grpSpPr>
          <a:xfrm>
            <a:off x="9324641" y="2518241"/>
            <a:ext cx="554819" cy="553467"/>
            <a:chOff x="-41111351" y="3239100"/>
            <a:chExt cx="318200" cy="317425"/>
          </a:xfrm>
          <a:solidFill>
            <a:schemeClr val="tx1">
              <a:lumMod val="85000"/>
              <a:lumOff val="15000"/>
            </a:schemeClr>
          </a:solidFill>
        </p:grpSpPr>
        <p:sp>
          <p:nvSpPr>
            <p:cNvPr id="261" name="Google Shape;5985;p67"/>
            <p:cNvSpPr/>
            <p:nvPr/>
          </p:nvSpPr>
          <p:spPr>
            <a:xfrm>
              <a:off x="-41111351"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2" name="Google Shape;5986;p67"/>
            <p:cNvSpPr/>
            <p:nvPr/>
          </p:nvSpPr>
          <p:spPr>
            <a:xfrm>
              <a:off x="-41110576"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3" name="Google Shape;5987;p67"/>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4" name="Google Shape;5988;p67"/>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65" name="Google Shape;6002;p67"/>
          <p:cNvGrpSpPr/>
          <p:nvPr/>
        </p:nvGrpSpPr>
        <p:grpSpPr>
          <a:xfrm>
            <a:off x="6093085" y="2522325"/>
            <a:ext cx="640955" cy="553467"/>
            <a:chOff x="-42651700" y="3217825"/>
            <a:chExt cx="367600" cy="317425"/>
          </a:xfrm>
          <a:solidFill>
            <a:schemeClr val="tx1">
              <a:lumMod val="85000"/>
              <a:lumOff val="15000"/>
            </a:schemeClr>
          </a:solidFill>
        </p:grpSpPr>
        <p:sp>
          <p:nvSpPr>
            <p:cNvPr id="266" name="Google Shape;6003;p67"/>
            <p:cNvSpPr/>
            <p:nvPr/>
          </p:nvSpPr>
          <p:spPr>
            <a:xfrm>
              <a:off x="-42651700" y="3239075"/>
              <a:ext cx="367600" cy="296175"/>
            </a:xfrm>
            <a:custGeom>
              <a:avLst/>
              <a:gdLst/>
              <a:ahLst/>
              <a:cxnLst/>
              <a:rect l="l" t="t" r="r" b="b"/>
              <a:pathLst>
                <a:path w="14704" h="11847" extrusionOk="0">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7" name="Google Shape;6004;p67"/>
            <p:cNvSpPr/>
            <p:nvPr/>
          </p:nvSpPr>
          <p:spPr>
            <a:xfrm>
              <a:off x="-42419600" y="3217825"/>
              <a:ext cx="106350" cy="106350"/>
            </a:xfrm>
            <a:custGeom>
              <a:avLst/>
              <a:gdLst/>
              <a:ahLst/>
              <a:cxnLst/>
              <a:rect l="l" t="t" r="r" b="b"/>
              <a:pathLst>
                <a:path w="4254" h="4254" extrusionOk="0">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8" name="Google Shape;6005;p67"/>
            <p:cNvSpPr/>
            <p:nvPr/>
          </p:nvSpPr>
          <p:spPr>
            <a:xfrm>
              <a:off x="-42623600" y="3218600"/>
              <a:ext cx="106350" cy="106375"/>
            </a:xfrm>
            <a:custGeom>
              <a:avLst/>
              <a:gdLst/>
              <a:ahLst/>
              <a:cxnLst/>
              <a:rect l="l" t="t" r="r" b="b"/>
              <a:pathLst>
                <a:path w="4254" h="4255" extrusionOk="0">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69" name="Google Shape;6006;p67"/>
            <p:cNvSpPr/>
            <p:nvPr/>
          </p:nvSpPr>
          <p:spPr>
            <a:xfrm>
              <a:off x="-42561374" y="3279250"/>
              <a:ext cx="185900" cy="186700"/>
            </a:xfrm>
            <a:custGeom>
              <a:avLst/>
              <a:gdLst/>
              <a:ahLst/>
              <a:cxnLst/>
              <a:rect l="l" t="t" r="r" b="b"/>
              <a:pathLst>
                <a:path w="7436" h="7468" extrusionOk="0">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70" name="Google Shape;6011;p67"/>
          <p:cNvGrpSpPr/>
          <p:nvPr/>
        </p:nvGrpSpPr>
        <p:grpSpPr>
          <a:xfrm>
            <a:off x="10113537" y="2490023"/>
            <a:ext cx="562491" cy="552639"/>
            <a:chOff x="-40748276" y="3238700"/>
            <a:chExt cx="322600" cy="316950"/>
          </a:xfrm>
          <a:solidFill>
            <a:schemeClr val="tx1">
              <a:lumMod val="85000"/>
              <a:lumOff val="15000"/>
            </a:schemeClr>
          </a:solidFill>
        </p:grpSpPr>
        <p:sp>
          <p:nvSpPr>
            <p:cNvPr id="271" name="Google Shape;6012;p67"/>
            <p:cNvSpPr/>
            <p:nvPr/>
          </p:nvSpPr>
          <p:spPr>
            <a:xfrm>
              <a:off x="-40709676"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72" name="Google Shape;6013;p67"/>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73" name="Google Shape;6014;p67"/>
            <p:cNvSpPr/>
            <p:nvPr/>
          </p:nvSpPr>
          <p:spPr>
            <a:xfrm>
              <a:off x="-40678174"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74" name="Google Shape;6015;p67"/>
            <p:cNvSpPr/>
            <p:nvPr/>
          </p:nvSpPr>
          <p:spPr>
            <a:xfrm>
              <a:off x="-40513549"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75" name="Google Shape;6016;p67"/>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76" name="Google Shape;6017;p67"/>
            <p:cNvSpPr/>
            <p:nvPr/>
          </p:nvSpPr>
          <p:spPr>
            <a:xfrm>
              <a:off x="-40748276" y="3238700"/>
              <a:ext cx="92175" cy="87850"/>
            </a:xfrm>
            <a:custGeom>
              <a:avLst/>
              <a:gdLst/>
              <a:ahLst/>
              <a:cxnLst/>
              <a:rect l="l" t="t" r="r" b="b"/>
              <a:pathLst>
                <a:path w="3686" h="3513"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sp>
        <p:nvSpPr>
          <p:cNvPr id="277" name="Google Shape;6042;p67"/>
          <p:cNvSpPr/>
          <p:nvPr/>
        </p:nvSpPr>
        <p:spPr>
          <a:xfrm>
            <a:off x="6935788" y="2523415"/>
            <a:ext cx="543877" cy="551288"/>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solidFill>
                <a:srgbClr val="AE4500"/>
              </a:solidFill>
            </a:endParaRPr>
          </a:p>
        </p:txBody>
      </p:sp>
      <p:grpSp>
        <p:nvGrpSpPr>
          <p:cNvPr id="278" name="Google Shape;6047;p67"/>
          <p:cNvGrpSpPr/>
          <p:nvPr/>
        </p:nvGrpSpPr>
        <p:grpSpPr>
          <a:xfrm>
            <a:off x="10973889" y="2490315"/>
            <a:ext cx="553467" cy="504036"/>
            <a:chOff x="-40378075" y="3267450"/>
            <a:chExt cx="317425" cy="289075"/>
          </a:xfrm>
          <a:solidFill>
            <a:schemeClr val="tx1">
              <a:lumMod val="85000"/>
              <a:lumOff val="15000"/>
            </a:schemeClr>
          </a:solidFill>
        </p:grpSpPr>
        <p:sp>
          <p:nvSpPr>
            <p:cNvPr id="279" name="Google Shape;6048;p67"/>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0" name="Google Shape;6049;p67"/>
            <p:cNvSpPr/>
            <p:nvPr/>
          </p:nvSpPr>
          <p:spPr>
            <a:xfrm>
              <a:off x="-40316649"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1" name="Google Shape;6050;p67"/>
            <p:cNvSpPr/>
            <p:nvPr/>
          </p:nvSpPr>
          <p:spPr>
            <a:xfrm>
              <a:off x="-40209524"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2" name="Google Shape;6051;p67"/>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83" name="Google Shape;6072;p67"/>
          <p:cNvGrpSpPr/>
          <p:nvPr/>
        </p:nvGrpSpPr>
        <p:grpSpPr>
          <a:xfrm>
            <a:off x="7701993" y="2496465"/>
            <a:ext cx="553512" cy="553163"/>
            <a:chOff x="-41895049" y="3217225"/>
            <a:chExt cx="317450" cy="317250"/>
          </a:xfrm>
          <a:solidFill>
            <a:schemeClr val="tx1">
              <a:lumMod val="85000"/>
              <a:lumOff val="15000"/>
            </a:schemeClr>
          </a:solidFill>
        </p:grpSpPr>
        <p:sp>
          <p:nvSpPr>
            <p:cNvPr id="284" name="Google Shape;6073;p67"/>
            <p:cNvSpPr/>
            <p:nvPr/>
          </p:nvSpPr>
          <p:spPr>
            <a:xfrm>
              <a:off x="-41895049" y="3273750"/>
              <a:ext cx="41775" cy="245750"/>
            </a:xfrm>
            <a:custGeom>
              <a:avLst/>
              <a:gdLst/>
              <a:ahLst/>
              <a:cxnLst/>
              <a:rect l="l" t="t" r="r" b="b"/>
              <a:pathLst>
                <a:path w="1670" h="9830" extrusionOk="0">
                  <a:moveTo>
                    <a:pt x="1" y="0"/>
                  </a:moveTo>
                  <a:lnTo>
                    <a:pt x="1" y="9830"/>
                  </a:lnTo>
                  <a:lnTo>
                    <a:pt x="1670" y="8192"/>
                  </a:lnTo>
                  <a:lnTo>
                    <a:pt x="1670" y="1639"/>
                  </a:lnTo>
                  <a:lnTo>
                    <a:pt x="1"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5" name="Google Shape;6074;p67"/>
            <p:cNvSpPr/>
            <p:nvPr/>
          </p:nvSpPr>
          <p:spPr>
            <a:xfrm>
              <a:off x="-41619376" y="3273750"/>
              <a:ext cx="41775" cy="245750"/>
            </a:xfrm>
            <a:custGeom>
              <a:avLst/>
              <a:gdLst/>
              <a:ahLst/>
              <a:cxnLst/>
              <a:rect l="l" t="t" r="r" b="b"/>
              <a:pathLst>
                <a:path w="1670" h="9830" extrusionOk="0">
                  <a:moveTo>
                    <a:pt x="1670" y="0"/>
                  </a:moveTo>
                  <a:lnTo>
                    <a:pt x="0" y="1639"/>
                  </a:lnTo>
                  <a:lnTo>
                    <a:pt x="0" y="8192"/>
                  </a:lnTo>
                  <a:lnTo>
                    <a:pt x="1670" y="9830"/>
                  </a:lnTo>
                  <a:lnTo>
                    <a:pt x="1670"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6" name="Google Shape;6075;p67"/>
            <p:cNvSpPr/>
            <p:nvPr/>
          </p:nvSpPr>
          <p:spPr>
            <a:xfrm>
              <a:off x="-41832826" y="3321000"/>
              <a:ext cx="193000" cy="151250"/>
            </a:xfrm>
            <a:custGeom>
              <a:avLst/>
              <a:gdLst/>
              <a:ahLst/>
              <a:cxnLst/>
              <a:rect l="l" t="t" r="r" b="b"/>
              <a:pathLst>
                <a:path w="7719" h="6050" extrusionOk="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7" name="Google Shape;6076;p67"/>
            <p:cNvSpPr/>
            <p:nvPr/>
          </p:nvSpPr>
          <p:spPr>
            <a:xfrm>
              <a:off x="-41880076" y="3493500"/>
              <a:ext cx="287500" cy="40975"/>
            </a:xfrm>
            <a:custGeom>
              <a:avLst/>
              <a:gdLst/>
              <a:ahLst/>
              <a:cxnLst/>
              <a:rect l="l" t="t" r="r" b="b"/>
              <a:pathLst>
                <a:path w="11500" h="1639" extrusionOk="0">
                  <a:moveTo>
                    <a:pt x="1639" y="0"/>
                  </a:moveTo>
                  <a:lnTo>
                    <a:pt x="0" y="1638"/>
                  </a:lnTo>
                  <a:lnTo>
                    <a:pt x="11500" y="1638"/>
                  </a:lnTo>
                  <a:lnTo>
                    <a:pt x="9830"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88" name="Google Shape;6077;p67"/>
            <p:cNvSpPr/>
            <p:nvPr/>
          </p:nvSpPr>
          <p:spPr>
            <a:xfrm>
              <a:off x="-41880876" y="3217225"/>
              <a:ext cx="288300" cy="83325"/>
            </a:xfrm>
            <a:custGeom>
              <a:avLst/>
              <a:gdLst/>
              <a:ahLst/>
              <a:cxnLst/>
              <a:rect l="l" t="t" r="r" b="b"/>
              <a:pathLst>
                <a:path w="11532" h="3332" extrusionOk="0">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289" name="Google Shape;6107;p67"/>
          <p:cNvGrpSpPr/>
          <p:nvPr/>
        </p:nvGrpSpPr>
        <p:grpSpPr>
          <a:xfrm>
            <a:off x="8529347" y="2475152"/>
            <a:ext cx="557608" cy="550765"/>
            <a:chOff x="-41530374" y="3218800"/>
            <a:chExt cx="319800" cy="315875"/>
          </a:xfrm>
          <a:solidFill>
            <a:schemeClr val="tx1">
              <a:lumMod val="85000"/>
              <a:lumOff val="15000"/>
            </a:schemeClr>
          </a:solidFill>
        </p:grpSpPr>
        <p:sp>
          <p:nvSpPr>
            <p:cNvPr id="290" name="Google Shape;6108;p67"/>
            <p:cNvSpPr/>
            <p:nvPr/>
          </p:nvSpPr>
          <p:spPr>
            <a:xfrm>
              <a:off x="-41530374" y="3337550"/>
              <a:ext cx="199300" cy="197125"/>
            </a:xfrm>
            <a:custGeom>
              <a:avLst/>
              <a:gdLst/>
              <a:ahLst/>
              <a:cxnLst/>
              <a:rect l="l" t="t" r="r" b="b"/>
              <a:pathLst>
                <a:path w="7971" h="7885" extrusionOk="0">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291" name="Google Shape;6109;p67"/>
            <p:cNvSpPr/>
            <p:nvPr/>
          </p:nvSpPr>
          <p:spPr>
            <a:xfrm>
              <a:off x="-41435074" y="3218800"/>
              <a:ext cx="224500" cy="221950"/>
            </a:xfrm>
            <a:custGeom>
              <a:avLst/>
              <a:gdLst/>
              <a:ahLst/>
              <a:cxnLst/>
              <a:rect l="l" t="t" r="r" b="b"/>
              <a:pathLst>
                <a:path w="8980" h="8878" extrusionOk="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327" name="Google Shape;5593;p66"/>
          <p:cNvGrpSpPr/>
          <p:nvPr/>
        </p:nvGrpSpPr>
        <p:grpSpPr>
          <a:xfrm>
            <a:off x="5180728" y="3466336"/>
            <a:ext cx="669093" cy="669093"/>
            <a:chOff x="5049725" y="249400"/>
            <a:chExt cx="481825" cy="481825"/>
          </a:xfrm>
          <a:solidFill>
            <a:schemeClr val="tx1">
              <a:lumMod val="85000"/>
              <a:lumOff val="15000"/>
            </a:schemeClr>
          </a:solidFill>
        </p:grpSpPr>
        <p:sp>
          <p:nvSpPr>
            <p:cNvPr id="328" name="Google Shape;5594;p66"/>
            <p:cNvSpPr/>
            <p:nvPr/>
          </p:nvSpPr>
          <p:spPr>
            <a:xfrm>
              <a:off x="5191775" y="560925"/>
              <a:ext cx="197625" cy="170300"/>
            </a:xfrm>
            <a:custGeom>
              <a:avLst/>
              <a:gdLst/>
              <a:ahLst/>
              <a:cxnLst/>
              <a:rect l="l" t="t" r="r" b="b"/>
              <a:pathLst>
                <a:path w="7904"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329" name="Google Shape;5595;p66"/>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330" name="Google Shape;5596;p66"/>
          <p:cNvGrpSpPr/>
          <p:nvPr/>
        </p:nvGrpSpPr>
        <p:grpSpPr>
          <a:xfrm>
            <a:off x="6907679" y="3560867"/>
            <a:ext cx="526700" cy="526700"/>
            <a:chOff x="5660400" y="238125"/>
            <a:chExt cx="481825" cy="481825"/>
          </a:xfrm>
          <a:solidFill>
            <a:schemeClr val="tx1">
              <a:lumMod val="85000"/>
              <a:lumOff val="15000"/>
            </a:schemeClr>
          </a:solidFill>
        </p:grpSpPr>
        <p:sp>
          <p:nvSpPr>
            <p:cNvPr id="331" name="Google Shape;5597;p66"/>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332" name="Google Shape;5598;p66"/>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385" name="Google Shape;5651;p66"/>
          <p:cNvGrpSpPr/>
          <p:nvPr/>
        </p:nvGrpSpPr>
        <p:grpSpPr>
          <a:xfrm>
            <a:off x="10124373" y="3635895"/>
            <a:ext cx="588395" cy="379268"/>
            <a:chOff x="1492675" y="1520750"/>
            <a:chExt cx="481825" cy="310575"/>
          </a:xfrm>
          <a:solidFill>
            <a:schemeClr val="tx1">
              <a:lumMod val="85000"/>
              <a:lumOff val="15000"/>
            </a:schemeClr>
          </a:solidFill>
        </p:grpSpPr>
        <p:sp>
          <p:nvSpPr>
            <p:cNvPr id="386" name="Google Shape;5652;p66"/>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387" name="Google Shape;5653;p66"/>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grpSp>
        <p:nvGrpSpPr>
          <p:cNvPr id="509" name="Google Shape;5775;p66"/>
          <p:cNvGrpSpPr/>
          <p:nvPr/>
        </p:nvGrpSpPr>
        <p:grpSpPr>
          <a:xfrm>
            <a:off x="8576549" y="3664413"/>
            <a:ext cx="451911" cy="423656"/>
            <a:chOff x="4456875" y="2635825"/>
            <a:chExt cx="481825" cy="451700"/>
          </a:xfrm>
          <a:solidFill>
            <a:schemeClr val="tx1">
              <a:lumMod val="85000"/>
              <a:lumOff val="15000"/>
            </a:schemeClr>
          </a:solidFill>
        </p:grpSpPr>
        <p:sp>
          <p:nvSpPr>
            <p:cNvPr id="510" name="Google Shape;5776;p66"/>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511" name="Google Shape;5777;p66"/>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512" name="Google Shape;5778;p66"/>
            <p:cNvSpPr/>
            <p:nvPr/>
          </p:nvSpPr>
          <p:spPr>
            <a:xfrm>
              <a:off x="4741225" y="2861675"/>
              <a:ext cx="169400" cy="141175"/>
            </a:xfrm>
            <a:custGeom>
              <a:avLst/>
              <a:gdLst/>
              <a:ahLst/>
              <a:cxnLst/>
              <a:rect l="l" t="t" r="r" b="b"/>
              <a:pathLst>
                <a:path w="6775"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513" name="Google Shape;5779;p66"/>
            <p:cNvSpPr/>
            <p:nvPr/>
          </p:nvSpPr>
          <p:spPr>
            <a:xfrm>
              <a:off x="4741225" y="3031050"/>
              <a:ext cx="169400" cy="42400"/>
            </a:xfrm>
            <a:custGeom>
              <a:avLst/>
              <a:gdLst/>
              <a:ahLst/>
              <a:cxnLst/>
              <a:rect l="l" t="t" r="r" b="b"/>
              <a:pathLst>
                <a:path w="6775" h="1695"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514" name="Google Shape;5780;p66"/>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sp>
          <p:nvSpPr>
            <p:cNvPr id="515" name="Google Shape;5781;p66"/>
            <p:cNvSpPr/>
            <p:nvPr/>
          </p:nvSpPr>
          <p:spPr>
            <a:xfrm>
              <a:off x="4741225" y="2791125"/>
              <a:ext cx="169400" cy="42325"/>
            </a:xfrm>
            <a:custGeom>
              <a:avLst/>
              <a:gdLst/>
              <a:ahLst/>
              <a:cxnLst/>
              <a:rect l="l" t="t" r="r" b="b"/>
              <a:pathLst>
                <a:path w="6775"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defPPr/>
            </a:lstStyle>
            <a:p>
              <a:endParaRPr sz="1400">
                <a:solidFill>
                  <a:srgbClr val="AE4500"/>
                </a:solidFill>
              </a:endParaRPr>
            </a:p>
          </p:txBody>
        </p:sp>
      </p:grpSp>
    </p:spTree>
    <p:extLst>
      <p:ext uri="{BB962C8B-B14F-4D97-AF65-F5344CB8AC3E}">
        <p14:creationId xmlns:p14="http://schemas.microsoft.com/office/powerpoint/2010/main" val="13032156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defPPr/>
          </a:lstStyle>
          <a:p>
            <a:r>
              <a:rPr lang="en-US" sz="4800">
                <a:latin typeface="+mn-lt"/>
              </a:rPr>
              <a:t>Fully Editable Icon Sets: B</a:t>
            </a:r>
          </a:p>
        </p:txBody>
      </p:sp>
      <p:sp>
        <p:nvSpPr>
          <p:cNvPr id="70" name="Freeform 108">
            <a:extLst>
              <a:ext uri="{FF2B5EF4-FFF2-40B4-BE49-F238E27FC236}">
                <a16:creationId xmlns:a16="http://schemas.microsoft.com/office/drawing/2014/main" id="{6A02011B-41CE-4E20-9214-001F7D847E12}"/>
              </a:ext>
            </a:extLst>
          </p:cNvPr>
          <p:cNvSpPr/>
          <p:nvPr/>
        </p:nvSpPr>
        <p:spPr>
          <a:xfrm>
            <a:off x="6041081" y="1656596"/>
            <a:ext cx="553873" cy="652293"/>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71" name="Oval 8">
            <a:extLst>
              <a:ext uri="{FF2B5EF4-FFF2-40B4-BE49-F238E27FC236}">
                <a16:creationId xmlns:a16="http://schemas.microsoft.com/office/drawing/2014/main" id="{E3D5639C-49CF-43D9-965F-7653D69F451F}"/>
              </a:ext>
            </a:extLst>
          </p:cNvPr>
          <p:cNvSpPr/>
          <p:nvPr/>
        </p:nvSpPr>
        <p:spPr>
          <a:xfrm>
            <a:off x="6965211" y="1671115"/>
            <a:ext cx="581791" cy="62326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5116240" y="1656596"/>
            <a:ext cx="553873" cy="652293"/>
            <a:chOff x="4835382" y="73243"/>
            <a:chExt cx="2920830" cy="3227535"/>
          </a:xfrm>
          <a:solidFill>
            <a:schemeClr val="tx1">
              <a:lumMod val="85000"/>
              <a:lumOff val="15000"/>
            </a:schemeClr>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8">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grpSp>
      <p:sp>
        <p:nvSpPr>
          <p:cNvPr id="75" name="Rectangle 19">
            <a:extLst>
              <a:ext uri="{FF2B5EF4-FFF2-40B4-BE49-F238E27FC236}">
                <a16:creationId xmlns:a16="http://schemas.microsoft.com/office/drawing/2014/main" id="{8025BC4E-7A4E-42D9-9569-8844F8906CE5}"/>
              </a:ext>
            </a:extLst>
          </p:cNvPr>
          <p:cNvSpPr/>
          <p:nvPr/>
        </p:nvSpPr>
        <p:spPr>
          <a:xfrm>
            <a:off x="4210223" y="1691994"/>
            <a:ext cx="496367" cy="581503"/>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11312005" y="1671145"/>
            <a:ext cx="584727" cy="62319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7" name="Rounded Rectangle 2">
            <a:extLst>
              <a:ext uri="{FF2B5EF4-FFF2-40B4-BE49-F238E27FC236}">
                <a16:creationId xmlns:a16="http://schemas.microsoft.com/office/drawing/2014/main" id="{2CB3F902-7F51-468E-928D-DF8ED92CA432}"/>
              </a:ext>
            </a:extLst>
          </p:cNvPr>
          <p:cNvSpPr/>
          <p:nvPr/>
        </p:nvSpPr>
        <p:spPr>
          <a:xfrm>
            <a:off x="5106628" y="5441802"/>
            <a:ext cx="573085" cy="610785"/>
          </a:xfrm>
          <a:custGeom>
            <a:avLst/>
            <a:gdLst>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27" fmla="*/ 436907 w 3960440"/>
              <a:gd name="connsiteY27"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4171828" y="5441802"/>
            <a:ext cx="573149" cy="61078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31" fmla="*/ 333511 w 3888432"/>
              <a:gd name="connsiteY31"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6969560" y="5441802"/>
            <a:ext cx="573085" cy="610785"/>
          </a:xfrm>
          <a:custGeom>
            <a:avLst/>
            <a:gdLst>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30" fmla="*/ 308009 w 3960000"/>
              <a:gd name="connsiteY30" fmla="*/ 0 h 3960000"/>
              <a:gd name="connsiteX31" fmla="*/ 308009 w 3960000"/>
              <a:gd name="connsiteY31"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6031472" y="5441802"/>
            <a:ext cx="573085" cy="61078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7924637" y="5429391"/>
            <a:ext cx="575128" cy="62319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102" name="Block Arc 6">
            <a:extLst>
              <a:ext uri="{FF2B5EF4-FFF2-40B4-BE49-F238E27FC236}">
                <a16:creationId xmlns:a16="http://schemas.microsoft.com/office/drawing/2014/main" id="{62965521-2EFF-4BE9-866C-3D9369FA5C74}"/>
              </a:ext>
            </a:extLst>
          </p:cNvPr>
          <p:cNvSpPr/>
          <p:nvPr/>
        </p:nvSpPr>
        <p:spPr>
          <a:xfrm>
            <a:off x="8814584" y="5472316"/>
            <a:ext cx="539149" cy="580269"/>
          </a:xfrm>
          <a:custGeom>
            <a:avLst/>
            <a:gdLst>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 name="connsiteX36" fmla="*/ 1651152 w 3221102"/>
              <a:gd name="connsiteY36" fmla="*/ 501 h 3221116"/>
              <a:gd name="connsiteX37" fmla="*/ 1651152 w 3221102"/>
              <a:gd name="connsiteY37"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chemeClr val="tx1"/>
              </a:solidFill>
            </a:endParaRPr>
          </a:p>
        </p:txBody>
      </p:sp>
      <p:grpSp>
        <p:nvGrpSpPr>
          <p:cNvPr id="106" name="Google Shape;10001;p74"/>
          <p:cNvGrpSpPr/>
          <p:nvPr/>
        </p:nvGrpSpPr>
        <p:grpSpPr>
          <a:xfrm>
            <a:off x="10468705" y="5417612"/>
            <a:ext cx="547793" cy="583829"/>
            <a:chOff x="-65145698" y="3727425"/>
            <a:chExt cx="317425" cy="317425"/>
          </a:xfrm>
          <a:solidFill>
            <a:schemeClr val="tx1">
              <a:lumMod val="85000"/>
              <a:lumOff val="15000"/>
            </a:schemeClr>
          </a:solidFill>
        </p:grpSpPr>
        <p:sp>
          <p:nvSpPr>
            <p:cNvPr id="107" name="Google Shape;10002;p74"/>
            <p:cNvSpPr/>
            <p:nvPr/>
          </p:nvSpPr>
          <p:spPr>
            <a:xfrm>
              <a:off x="-65145698"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08" name="Google Shape;10003;p74"/>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32" name="Google Shape;10027;p74"/>
          <p:cNvGrpSpPr/>
          <p:nvPr/>
        </p:nvGrpSpPr>
        <p:grpSpPr>
          <a:xfrm>
            <a:off x="5311457" y="3702824"/>
            <a:ext cx="523675" cy="508109"/>
            <a:chOff x="-61354872" y="3751050"/>
            <a:chExt cx="316650" cy="288275"/>
          </a:xfrm>
          <a:solidFill>
            <a:schemeClr val="tx1">
              <a:lumMod val="85000"/>
              <a:lumOff val="15000"/>
            </a:schemeClr>
          </a:solidFill>
        </p:grpSpPr>
        <p:sp>
          <p:nvSpPr>
            <p:cNvPr id="133" name="Google Shape;10028;p74"/>
            <p:cNvSpPr/>
            <p:nvPr/>
          </p:nvSpPr>
          <p:spPr>
            <a:xfrm>
              <a:off x="-61200500" y="3875475"/>
              <a:ext cx="41775" cy="41000"/>
            </a:xfrm>
            <a:custGeom>
              <a:avLst/>
              <a:gdLst/>
              <a:ahLst/>
              <a:cxnLst/>
              <a:rect l="l" t="t" r="r" b="b"/>
              <a:pathLst>
                <a:path w="1670" h="1640" extrusionOk="0">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34" name="Google Shape;10029;p74"/>
            <p:cNvSpPr/>
            <p:nvPr/>
          </p:nvSpPr>
          <p:spPr>
            <a:xfrm>
              <a:off x="-61293425" y="3813275"/>
              <a:ext cx="192975" cy="165425"/>
            </a:xfrm>
            <a:custGeom>
              <a:avLst/>
              <a:gdLst/>
              <a:ahLst/>
              <a:cxnLst/>
              <a:rect l="l" t="t" r="r" b="b"/>
              <a:pathLst>
                <a:path w="7718" h="6617" extrusionOk="0">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135" name="Google Shape;10030;p74"/>
            <p:cNvSpPr/>
            <p:nvPr/>
          </p:nvSpPr>
          <p:spPr>
            <a:xfrm>
              <a:off x="-61354872" y="3751050"/>
              <a:ext cx="316650" cy="288275"/>
            </a:xfrm>
            <a:custGeom>
              <a:avLst/>
              <a:gdLst/>
              <a:ahLst/>
              <a:cxnLst/>
              <a:rect l="l" t="t" r="r" b="b"/>
              <a:pathLst>
                <a:path w="12666" h="11531" extrusionOk="0">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79" name="Google Shape;10074;p74"/>
          <p:cNvGrpSpPr/>
          <p:nvPr/>
        </p:nvGrpSpPr>
        <p:grpSpPr>
          <a:xfrm>
            <a:off x="6104273" y="3669067"/>
            <a:ext cx="523675" cy="547020"/>
            <a:chOff x="-60988625" y="3740800"/>
            <a:chExt cx="316650" cy="310350"/>
          </a:xfrm>
          <a:solidFill>
            <a:schemeClr val="tx1">
              <a:lumMod val="85000"/>
              <a:lumOff val="15000"/>
            </a:schemeClr>
          </a:solidFill>
        </p:grpSpPr>
        <p:sp>
          <p:nvSpPr>
            <p:cNvPr id="180" name="Google Shape;10075;p74"/>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81" name="Google Shape;10076;p74"/>
            <p:cNvSpPr/>
            <p:nvPr/>
          </p:nvSpPr>
          <p:spPr>
            <a:xfrm>
              <a:off x="-60742097"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182" name="Google Shape;10077;p74"/>
            <p:cNvSpPr/>
            <p:nvPr/>
          </p:nvSpPr>
          <p:spPr>
            <a:xfrm>
              <a:off x="-60740522"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89" name="Google Shape;10084;p74"/>
          <p:cNvGrpSpPr/>
          <p:nvPr/>
        </p:nvGrpSpPr>
        <p:grpSpPr>
          <a:xfrm>
            <a:off x="9506839" y="3681091"/>
            <a:ext cx="479551" cy="494716"/>
            <a:chOff x="-59447249" y="3706150"/>
            <a:chExt cx="319000" cy="308775"/>
          </a:xfrm>
          <a:solidFill>
            <a:schemeClr val="tx1">
              <a:lumMod val="85000"/>
              <a:lumOff val="15000"/>
            </a:schemeClr>
          </a:solidFill>
        </p:grpSpPr>
        <p:sp>
          <p:nvSpPr>
            <p:cNvPr id="190" name="Google Shape;10085;p74"/>
            <p:cNvSpPr/>
            <p:nvPr/>
          </p:nvSpPr>
          <p:spPr>
            <a:xfrm>
              <a:off x="-59381876"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91" name="Google Shape;10086;p74"/>
            <p:cNvSpPr/>
            <p:nvPr/>
          </p:nvSpPr>
          <p:spPr>
            <a:xfrm>
              <a:off x="-59364550" y="3861525"/>
              <a:ext cx="43350" cy="40900"/>
            </a:xfrm>
            <a:custGeom>
              <a:avLst/>
              <a:gdLst/>
              <a:ahLst/>
              <a:cxnLst/>
              <a:rect l="l" t="t" r="r" b="b"/>
              <a:pathLst>
                <a:path w="1733"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92" name="Google Shape;10087;p74"/>
            <p:cNvSpPr/>
            <p:nvPr/>
          </p:nvSpPr>
          <p:spPr>
            <a:xfrm>
              <a:off x="-59447249" y="3706150"/>
              <a:ext cx="319000" cy="308775"/>
            </a:xfrm>
            <a:custGeom>
              <a:avLst/>
              <a:gdLst/>
              <a:ahLst/>
              <a:cxnLst/>
              <a:rect l="l" t="t" r="r" b="b"/>
              <a:pathLst>
                <a:path w="12759"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93" name="Google Shape;10088;p74"/>
            <p:cNvSpPr/>
            <p:nvPr/>
          </p:nvSpPr>
          <p:spPr>
            <a:xfrm>
              <a:off x="-59293652"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94" name="Google Shape;10089;p74"/>
          <p:cNvGrpSpPr/>
          <p:nvPr/>
        </p:nvGrpSpPr>
        <p:grpSpPr>
          <a:xfrm>
            <a:off x="8538025" y="1572831"/>
            <a:ext cx="687344" cy="724676"/>
            <a:chOff x="-64406128" y="3362225"/>
            <a:chExt cx="318225" cy="314800"/>
          </a:xfrm>
          <a:solidFill>
            <a:schemeClr val="tx1">
              <a:lumMod val="85000"/>
              <a:lumOff val="15000"/>
            </a:schemeClr>
          </a:solidFill>
        </p:grpSpPr>
        <p:sp>
          <p:nvSpPr>
            <p:cNvPr id="195" name="Google Shape;10090;p74"/>
            <p:cNvSpPr/>
            <p:nvPr/>
          </p:nvSpPr>
          <p:spPr>
            <a:xfrm>
              <a:off x="-64332098"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96" name="Google Shape;10091;p74"/>
            <p:cNvSpPr/>
            <p:nvPr/>
          </p:nvSpPr>
          <p:spPr>
            <a:xfrm>
              <a:off x="-64406128"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grpFill/>
            <a:ln>
              <a:noFill/>
            </a:ln>
          </p:spPr>
          <p:txBody>
            <a:bodyPr spcFirstLastPara="1" wrap="square" lIns="91425" tIns="91425" rIns="91425" bIns="91425" anchor="ctr" anchorCtr="0">
              <a:noAutofit/>
            </a:bodyPr>
            <a:lstStyle>
              <a:defPPr/>
            </a:lstStyle>
            <a:p>
              <a:endParaRPr sz="1400"/>
            </a:p>
          </p:txBody>
        </p:sp>
      </p:grpSp>
      <p:sp>
        <p:nvSpPr>
          <p:cNvPr id="218" name="Google Shape;10113;p74"/>
          <p:cNvSpPr/>
          <p:nvPr/>
        </p:nvSpPr>
        <p:spPr>
          <a:xfrm>
            <a:off x="6972647" y="3640887"/>
            <a:ext cx="527560" cy="556052"/>
          </a:xfrm>
          <a:custGeom>
            <a:avLst/>
            <a:gdLst/>
            <a:ahLst/>
            <a:cxnLst/>
            <a:rect l="l" t="t" r="r" b="b"/>
            <a:pathLst>
              <a:path w="12759" h="12619" extrusionOk="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p>
        </p:txBody>
      </p:sp>
      <p:grpSp>
        <p:nvGrpSpPr>
          <p:cNvPr id="223" name="Google Shape;10118;p74"/>
          <p:cNvGrpSpPr/>
          <p:nvPr/>
        </p:nvGrpSpPr>
        <p:grpSpPr>
          <a:xfrm>
            <a:off x="11299091" y="2764181"/>
            <a:ext cx="467528" cy="505891"/>
            <a:chOff x="-59400777" y="4084200"/>
            <a:chExt cx="311125" cy="315875"/>
          </a:xfrm>
          <a:solidFill>
            <a:schemeClr val="tx1">
              <a:lumMod val="85000"/>
              <a:lumOff val="15000"/>
            </a:schemeClr>
          </a:solidFill>
        </p:grpSpPr>
        <p:sp>
          <p:nvSpPr>
            <p:cNvPr id="224" name="Google Shape;10119;p74"/>
            <p:cNvSpPr/>
            <p:nvPr/>
          </p:nvSpPr>
          <p:spPr>
            <a:xfrm>
              <a:off x="-59400777" y="4317350"/>
              <a:ext cx="89800" cy="82725"/>
            </a:xfrm>
            <a:custGeom>
              <a:avLst/>
              <a:gdLst/>
              <a:ahLst/>
              <a:cxnLst/>
              <a:rect l="l" t="t" r="r" b="b"/>
              <a:pathLst>
                <a:path w="3592" h="3309" extrusionOk="0">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25" name="Google Shape;10120;p74"/>
            <p:cNvSpPr/>
            <p:nvPr/>
          </p:nvSpPr>
          <p:spPr>
            <a:xfrm>
              <a:off x="-59400002" y="4084200"/>
              <a:ext cx="89825" cy="212700"/>
            </a:xfrm>
            <a:custGeom>
              <a:avLst/>
              <a:gdLst/>
              <a:ahLst/>
              <a:cxnLst/>
              <a:rect l="l" t="t" r="r" b="b"/>
              <a:pathLst>
                <a:path w="3593" h="8508" extrusionOk="0">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6" name="Google Shape;10121;p74"/>
            <p:cNvSpPr/>
            <p:nvPr/>
          </p:nvSpPr>
          <p:spPr>
            <a:xfrm>
              <a:off x="-59290502" y="4317350"/>
              <a:ext cx="89800" cy="82725"/>
            </a:xfrm>
            <a:custGeom>
              <a:avLst/>
              <a:gdLst/>
              <a:ahLst/>
              <a:cxnLst/>
              <a:rect l="l" t="t" r="r" b="b"/>
              <a:pathLst>
                <a:path w="3592" h="3309" extrusionOk="0">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27" name="Google Shape;10122;p74"/>
            <p:cNvSpPr/>
            <p:nvPr/>
          </p:nvSpPr>
          <p:spPr>
            <a:xfrm>
              <a:off x="-59290502" y="4084200"/>
              <a:ext cx="89800" cy="212700"/>
            </a:xfrm>
            <a:custGeom>
              <a:avLst/>
              <a:gdLst/>
              <a:ahLst/>
              <a:cxnLst/>
              <a:rect l="l" t="t" r="r" b="b"/>
              <a:pathLst>
                <a:path w="3592" h="8508" extrusionOk="0">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8" name="Google Shape;10123;p74"/>
            <p:cNvSpPr/>
            <p:nvPr/>
          </p:nvSpPr>
          <p:spPr>
            <a:xfrm>
              <a:off x="-59181026" y="4317350"/>
              <a:ext cx="89800" cy="82725"/>
            </a:xfrm>
            <a:custGeom>
              <a:avLst/>
              <a:gdLst/>
              <a:ahLst/>
              <a:cxnLst/>
              <a:rect l="l" t="t" r="r" b="b"/>
              <a:pathLst>
                <a:path w="3592" h="3309" extrusionOk="0">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29" name="Google Shape;10124;p74"/>
            <p:cNvSpPr/>
            <p:nvPr/>
          </p:nvSpPr>
          <p:spPr>
            <a:xfrm>
              <a:off x="-59179451" y="4084200"/>
              <a:ext cx="89800" cy="212700"/>
            </a:xfrm>
            <a:custGeom>
              <a:avLst/>
              <a:gdLst/>
              <a:ahLst/>
              <a:cxnLst/>
              <a:rect l="l" t="t" r="r" b="b"/>
              <a:pathLst>
                <a:path w="3592" h="8508" extrusionOk="0">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34" name="Google Shape;10129;p74"/>
          <p:cNvGrpSpPr/>
          <p:nvPr/>
        </p:nvGrpSpPr>
        <p:grpSpPr>
          <a:xfrm>
            <a:off x="7821713" y="1613796"/>
            <a:ext cx="570257" cy="714064"/>
            <a:chOff x="-64022548" y="3727425"/>
            <a:chExt cx="270175" cy="317425"/>
          </a:xfrm>
          <a:solidFill>
            <a:schemeClr val="tx1">
              <a:lumMod val="85000"/>
              <a:lumOff val="15000"/>
            </a:schemeClr>
          </a:solidFill>
        </p:grpSpPr>
        <p:sp>
          <p:nvSpPr>
            <p:cNvPr id="235" name="Google Shape;10130;p74"/>
            <p:cNvSpPr/>
            <p:nvPr/>
          </p:nvSpPr>
          <p:spPr>
            <a:xfrm>
              <a:off x="-64022548" y="3912500"/>
              <a:ext cx="270175" cy="90600"/>
            </a:xfrm>
            <a:custGeom>
              <a:avLst/>
              <a:gdLst/>
              <a:ahLst/>
              <a:cxnLst/>
              <a:rect l="l" t="t" r="r" b="b"/>
              <a:pathLst>
                <a:path w="10807" h="3623"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36" name="Google Shape;10131;p74"/>
            <p:cNvSpPr/>
            <p:nvPr/>
          </p:nvSpPr>
          <p:spPr>
            <a:xfrm>
              <a:off x="-64000503"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37" name="Google Shape;10132;p74"/>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59" name="Google Shape;10154;p74"/>
          <p:cNvGrpSpPr/>
          <p:nvPr/>
        </p:nvGrpSpPr>
        <p:grpSpPr>
          <a:xfrm>
            <a:off x="7924637" y="3640453"/>
            <a:ext cx="523675" cy="557947"/>
            <a:chOff x="-60255348" y="3733825"/>
            <a:chExt cx="316650" cy="316550"/>
          </a:xfrm>
          <a:solidFill>
            <a:schemeClr val="tx1">
              <a:lumMod val="85000"/>
              <a:lumOff val="15000"/>
            </a:schemeClr>
          </a:solidFill>
        </p:grpSpPr>
        <p:sp>
          <p:nvSpPr>
            <p:cNvPr id="260" name="Google Shape;10155;p74"/>
            <p:cNvSpPr/>
            <p:nvPr/>
          </p:nvSpPr>
          <p:spPr>
            <a:xfrm>
              <a:off x="-60218327"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1" name="Google Shape;10156;p74"/>
            <p:cNvSpPr/>
            <p:nvPr/>
          </p:nvSpPr>
          <p:spPr>
            <a:xfrm>
              <a:off x="-60255348"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2" name="Google Shape;10157;p74"/>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3" name="Google Shape;10158;p74"/>
            <p:cNvSpPr/>
            <p:nvPr/>
          </p:nvSpPr>
          <p:spPr>
            <a:xfrm>
              <a:off x="-60212827"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4" name="Google Shape;10159;p74"/>
            <p:cNvSpPr/>
            <p:nvPr/>
          </p:nvSpPr>
          <p:spPr>
            <a:xfrm>
              <a:off x="-60012752"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5" name="Google Shape;10160;p74"/>
            <p:cNvSpPr/>
            <p:nvPr/>
          </p:nvSpPr>
          <p:spPr>
            <a:xfrm>
              <a:off x="-60012752"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6" name="Google Shape;10161;p74"/>
            <p:cNvSpPr/>
            <p:nvPr/>
          </p:nvSpPr>
          <p:spPr>
            <a:xfrm>
              <a:off x="-60212827"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77" name="Google Shape;10172;p74"/>
          <p:cNvGrpSpPr/>
          <p:nvPr/>
        </p:nvGrpSpPr>
        <p:grpSpPr>
          <a:xfrm>
            <a:off x="9424973" y="1631796"/>
            <a:ext cx="683991" cy="722277"/>
            <a:chOff x="-63679952" y="4093450"/>
            <a:chExt cx="320600" cy="317650"/>
          </a:xfrm>
          <a:solidFill>
            <a:schemeClr val="tx1">
              <a:lumMod val="85000"/>
              <a:lumOff val="15000"/>
            </a:schemeClr>
          </a:solidFill>
        </p:grpSpPr>
        <p:sp>
          <p:nvSpPr>
            <p:cNvPr id="278" name="Google Shape;10173;p74"/>
            <p:cNvSpPr/>
            <p:nvPr/>
          </p:nvSpPr>
          <p:spPr>
            <a:xfrm>
              <a:off x="-63595653"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79" name="Google Shape;10174;p74"/>
            <p:cNvSpPr/>
            <p:nvPr/>
          </p:nvSpPr>
          <p:spPr>
            <a:xfrm>
              <a:off x="-63679952"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80" name="Google Shape;10175;p74"/>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89" name="Google Shape;10184;p74"/>
          <p:cNvGrpSpPr/>
          <p:nvPr/>
        </p:nvGrpSpPr>
        <p:grpSpPr>
          <a:xfrm>
            <a:off x="4275841" y="3638748"/>
            <a:ext cx="523675" cy="559533"/>
            <a:chOff x="-61783348" y="3743950"/>
            <a:chExt cx="316650" cy="317450"/>
          </a:xfrm>
          <a:solidFill>
            <a:schemeClr val="tx1">
              <a:lumMod val="85000"/>
              <a:lumOff val="15000"/>
            </a:schemeClr>
          </a:solidFill>
        </p:grpSpPr>
        <p:sp>
          <p:nvSpPr>
            <p:cNvPr id="290" name="Google Shape;10185;p74"/>
            <p:cNvSpPr/>
            <p:nvPr/>
          </p:nvSpPr>
          <p:spPr>
            <a:xfrm>
              <a:off x="-61783348"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1" name="Google Shape;10186;p74"/>
            <p:cNvSpPr/>
            <p:nvPr/>
          </p:nvSpPr>
          <p:spPr>
            <a:xfrm>
              <a:off x="-61739227"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grpFill/>
            <a:ln>
              <a:noFill/>
            </a:ln>
          </p:spPr>
          <p:txBody>
            <a:bodyPr spcFirstLastPara="1" wrap="square" lIns="91425" tIns="91425" rIns="91425" bIns="91425" anchor="ctr" anchorCtr="0">
              <a:noAutofit/>
            </a:bodyPr>
            <a:lstStyle>
              <a:defPPr/>
            </a:lstStyle>
            <a:p>
              <a:endParaRPr sz="1400"/>
            </a:p>
          </p:txBody>
        </p:sp>
      </p:grpSp>
      <p:sp>
        <p:nvSpPr>
          <p:cNvPr id="294" name="Google Shape;10189;p74"/>
          <p:cNvSpPr/>
          <p:nvPr/>
        </p:nvSpPr>
        <p:spPr>
          <a:xfrm>
            <a:off x="8747954" y="3717615"/>
            <a:ext cx="526279" cy="437343"/>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p>
        </p:txBody>
      </p:sp>
      <p:grpSp>
        <p:nvGrpSpPr>
          <p:cNvPr id="295" name="Google Shape;10190;p74"/>
          <p:cNvGrpSpPr/>
          <p:nvPr/>
        </p:nvGrpSpPr>
        <p:grpSpPr>
          <a:xfrm>
            <a:off x="10482871" y="3656986"/>
            <a:ext cx="479588" cy="504969"/>
            <a:chOff x="-59869425" y="4102225"/>
            <a:chExt cx="319025" cy="315175"/>
          </a:xfrm>
          <a:solidFill>
            <a:schemeClr val="tx1">
              <a:lumMod val="85000"/>
              <a:lumOff val="15000"/>
            </a:schemeClr>
          </a:solidFill>
        </p:grpSpPr>
        <p:sp>
          <p:nvSpPr>
            <p:cNvPr id="296" name="Google Shape;10191;p74"/>
            <p:cNvSpPr/>
            <p:nvPr/>
          </p:nvSpPr>
          <p:spPr>
            <a:xfrm>
              <a:off x="-59869425" y="4102225"/>
              <a:ext cx="149675" cy="256825"/>
            </a:xfrm>
            <a:custGeom>
              <a:avLst/>
              <a:gdLst/>
              <a:ahLst/>
              <a:cxnLst/>
              <a:rect l="l" t="t" r="r" b="b"/>
              <a:pathLst>
                <a:path w="5987" h="10273" extrusionOk="0">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7" name="Google Shape;10192;p74"/>
            <p:cNvSpPr/>
            <p:nvPr/>
          </p:nvSpPr>
          <p:spPr>
            <a:xfrm>
              <a:off x="-59811127" y="4322075"/>
              <a:ext cx="201650" cy="95325"/>
            </a:xfrm>
            <a:custGeom>
              <a:avLst/>
              <a:gdLst/>
              <a:ahLst/>
              <a:cxnLst/>
              <a:rect l="l" t="t" r="r" b="b"/>
              <a:pathLst>
                <a:path w="8066" h="3812" extrusionOk="0">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8" name="Google Shape;10193;p74"/>
            <p:cNvSpPr/>
            <p:nvPr/>
          </p:nvSpPr>
          <p:spPr>
            <a:xfrm>
              <a:off x="-59700077" y="4102225"/>
              <a:ext cx="149675" cy="256525"/>
            </a:xfrm>
            <a:custGeom>
              <a:avLst/>
              <a:gdLst/>
              <a:ahLst/>
              <a:cxnLst/>
              <a:rect l="l" t="t" r="r" b="b"/>
              <a:pathLst>
                <a:path w="5987" h="10261" extrusionOk="0">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9" name="Google Shape;10194;p74"/>
            <p:cNvSpPr/>
            <p:nvPr/>
          </p:nvSpPr>
          <p:spPr>
            <a:xfrm>
              <a:off x="-59742598" y="4187375"/>
              <a:ext cx="63025" cy="144950"/>
            </a:xfrm>
            <a:custGeom>
              <a:avLst/>
              <a:gdLst/>
              <a:ahLst/>
              <a:cxnLst/>
              <a:rect l="l" t="t" r="r" b="b"/>
              <a:pathLst>
                <a:path w="2521" h="5798" extrusionOk="0">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26" name="Google Shape;10221;p74"/>
          <p:cNvGrpSpPr/>
          <p:nvPr/>
        </p:nvGrpSpPr>
        <p:grpSpPr>
          <a:xfrm>
            <a:off x="5113963" y="4622602"/>
            <a:ext cx="422624" cy="511209"/>
            <a:chOff x="2423775" y="3226875"/>
            <a:chExt cx="259925" cy="295000"/>
          </a:xfrm>
          <a:solidFill>
            <a:schemeClr val="tx1">
              <a:lumMod val="85000"/>
              <a:lumOff val="15000"/>
            </a:schemeClr>
          </a:solidFill>
        </p:grpSpPr>
        <p:sp>
          <p:nvSpPr>
            <p:cNvPr id="327" name="Google Shape;10222;p74"/>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28" name="Google Shape;10223;p74"/>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29" name="Google Shape;10224;p74"/>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45" name="Google Shape;10240;p74"/>
          <p:cNvGrpSpPr/>
          <p:nvPr/>
        </p:nvGrpSpPr>
        <p:grpSpPr>
          <a:xfrm>
            <a:off x="6965529" y="4627480"/>
            <a:ext cx="486688" cy="480493"/>
            <a:chOff x="4266025" y="3609275"/>
            <a:chExt cx="299325" cy="277275"/>
          </a:xfrm>
          <a:solidFill>
            <a:schemeClr val="tx1">
              <a:lumMod val="85000"/>
              <a:lumOff val="15000"/>
            </a:schemeClr>
          </a:solidFill>
        </p:grpSpPr>
        <p:sp>
          <p:nvSpPr>
            <p:cNvPr id="346" name="Google Shape;10241;p74"/>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47" name="Google Shape;10242;p74"/>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408" name="Google Shape;10303;p74"/>
          <p:cNvGrpSpPr/>
          <p:nvPr/>
        </p:nvGrpSpPr>
        <p:grpSpPr>
          <a:xfrm>
            <a:off x="7899453" y="4585629"/>
            <a:ext cx="480307" cy="511859"/>
            <a:chOff x="4628325" y="3599825"/>
            <a:chExt cx="295400" cy="295375"/>
          </a:xfrm>
          <a:solidFill>
            <a:schemeClr val="tx1">
              <a:lumMod val="85000"/>
              <a:lumOff val="15000"/>
            </a:schemeClr>
          </a:solidFill>
        </p:grpSpPr>
        <p:sp>
          <p:nvSpPr>
            <p:cNvPr id="409" name="Google Shape;10304;p74"/>
            <p:cNvSpPr/>
            <p:nvPr/>
          </p:nvSpPr>
          <p:spPr>
            <a:xfrm>
              <a:off x="4679525" y="3686450"/>
              <a:ext cx="17350" cy="86675"/>
            </a:xfrm>
            <a:custGeom>
              <a:avLst/>
              <a:gdLst/>
              <a:ahLst/>
              <a:cxnLst/>
              <a:rect l="l" t="t" r="r" b="b"/>
              <a:pathLst>
                <a:path w="694" h="3467" extrusionOk="0">
                  <a:moveTo>
                    <a:pt x="0" y="1"/>
                  </a:moveTo>
                  <a:lnTo>
                    <a:pt x="0" y="3466"/>
                  </a:lnTo>
                  <a:lnTo>
                    <a:pt x="694" y="3466"/>
                  </a:lnTo>
                  <a:lnTo>
                    <a:pt x="694"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0" name="Google Shape;10305;p74"/>
            <p:cNvSpPr/>
            <p:nvPr/>
          </p:nvSpPr>
          <p:spPr>
            <a:xfrm>
              <a:off x="4854375" y="3686450"/>
              <a:ext cx="18150" cy="86675"/>
            </a:xfrm>
            <a:custGeom>
              <a:avLst/>
              <a:gdLst/>
              <a:ahLst/>
              <a:cxnLst/>
              <a:rect l="l" t="t" r="r" b="b"/>
              <a:pathLst>
                <a:path w="726" h="3467" extrusionOk="0">
                  <a:moveTo>
                    <a:pt x="1" y="1"/>
                  </a:moveTo>
                  <a:lnTo>
                    <a:pt x="1" y="3466"/>
                  </a:lnTo>
                  <a:lnTo>
                    <a:pt x="725" y="3466"/>
                  </a:lnTo>
                  <a:lnTo>
                    <a:pt x="725"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1" name="Google Shape;10306;p74"/>
            <p:cNvSpPr/>
            <p:nvPr/>
          </p:nvSpPr>
          <p:spPr>
            <a:xfrm>
              <a:off x="4679525" y="3790425"/>
              <a:ext cx="17350" cy="104000"/>
            </a:xfrm>
            <a:custGeom>
              <a:avLst/>
              <a:gdLst/>
              <a:ahLst/>
              <a:cxnLst/>
              <a:rect l="l" t="t" r="r" b="b"/>
              <a:pathLst>
                <a:path w="694" h="4160" extrusionOk="0">
                  <a:moveTo>
                    <a:pt x="0" y="0"/>
                  </a:moveTo>
                  <a:lnTo>
                    <a:pt x="0" y="4159"/>
                  </a:lnTo>
                  <a:lnTo>
                    <a:pt x="694" y="4159"/>
                  </a:lnTo>
                  <a:lnTo>
                    <a:pt x="694"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2" name="Google Shape;10307;p74"/>
            <p:cNvSpPr/>
            <p:nvPr/>
          </p:nvSpPr>
          <p:spPr>
            <a:xfrm>
              <a:off x="4854375" y="3790425"/>
              <a:ext cx="18150" cy="104000"/>
            </a:xfrm>
            <a:custGeom>
              <a:avLst/>
              <a:gdLst/>
              <a:ahLst/>
              <a:cxnLst/>
              <a:rect l="l" t="t" r="r" b="b"/>
              <a:pathLst>
                <a:path w="726" h="4160" extrusionOk="0">
                  <a:moveTo>
                    <a:pt x="1" y="0"/>
                  </a:moveTo>
                  <a:lnTo>
                    <a:pt x="1" y="4159"/>
                  </a:lnTo>
                  <a:lnTo>
                    <a:pt x="725" y="4159"/>
                  </a:lnTo>
                  <a:lnTo>
                    <a:pt x="725"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3" name="Google Shape;10308;p74"/>
            <p:cNvSpPr/>
            <p:nvPr/>
          </p:nvSpPr>
          <p:spPr>
            <a:xfrm>
              <a:off x="4628325" y="3686450"/>
              <a:ext cx="34675" cy="86675"/>
            </a:xfrm>
            <a:custGeom>
              <a:avLst/>
              <a:gdLst/>
              <a:ahLst/>
              <a:cxnLst/>
              <a:rect l="l" t="t" r="r" b="b"/>
              <a:pathLst>
                <a:path w="1387" h="3467" extrusionOk="0">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4" name="Google Shape;10309;p74"/>
            <p:cNvSpPr/>
            <p:nvPr/>
          </p:nvSpPr>
          <p:spPr>
            <a:xfrm>
              <a:off x="4714975" y="3686450"/>
              <a:ext cx="122100" cy="86675"/>
            </a:xfrm>
            <a:custGeom>
              <a:avLst/>
              <a:gdLst/>
              <a:ahLst/>
              <a:cxnLst/>
              <a:rect l="l" t="t" r="r" b="b"/>
              <a:pathLst>
                <a:path w="4884" h="3467" extrusionOk="0">
                  <a:moveTo>
                    <a:pt x="0" y="1"/>
                  </a:moveTo>
                  <a:lnTo>
                    <a:pt x="0" y="3466"/>
                  </a:lnTo>
                  <a:lnTo>
                    <a:pt x="4883" y="3466"/>
                  </a:lnTo>
                  <a:lnTo>
                    <a:pt x="4883"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5" name="Google Shape;10310;p74"/>
            <p:cNvSpPr/>
            <p:nvPr/>
          </p:nvSpPr>
          <p:spPr>
            <a:xfrm>
              <a:off x="4889025" y="3777825"/>
              <a:ext cx="34700" cy="117375"/>
            </a:xfrm>
            <a:custGeom>
              <a:avLst/>
              <a:gdLst/>
              <a:ahLst/>
              <a:cxnLst/>
              <a:rect l="l" t="t" r="r" b="b"/>
              <a:pathLst>
                <a:path w="1388" h="4695" extrusionOk="0">
                  <a:moveTo>
                    <a:pt x="1387" y="0"/>
                  </a:moveTo>
                  <a:cubicBezTo>
                    <a:pt x="977" y="315"/>
                    <a:pt x="505" y="504"/>
                    <a:pt x="1" y="504"/>
                  </a:cubicBezTo>
                  <a:lnTo>
                    <a:pt x="1" y="4695"/>
                  </a:lnTo>
                  <a:lnTo>
                    <a:pt x="347" y="4695"/>
                  </a:lnTo>
                  <a:cubicBezTo>
                    <a:pt x="946" y="4695"/>
                    <a:pt x="1387" y="4222"/>
                    <a:pt x="1387" y="3655"/>
                  </a:cubicBezTo>
                  <a:lnTo>
                    <a:pt x="1387"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6" name="Google Shape;10311;p74"/>
            <p:cNvSpPr/>
            <p:nvPr/>
          </p:nvSpPr>
          <p:spPr>
            <a:xfrm>
              <a:off x="4628325" y="3777825"/>
              <a:ext cx="34675" cy="116600"/>
            </a:xfrm>
            <a:custGeom>
              <a:avLst/>
              <a:gdLst/>
              <a:ahLst/>
              <a:cxnLst/>
              <a:rect l="l" t="t" r="r" b="b"/>
              <a:pathLst>
                <a:path w="1387" h="4664" extrusionOk="0">
                  <a:moveTo>
                    <a:pt x="1" y="0"/>
                  </a:moveTo>
                  <a:lnTo>
                    <a:pt x="1" y="3655"/>
                  </a:lnTo>
                  <a:cubicBezTo>
                    <a:pt x="1" y="4222"/>
                    <a:pt x="442" y="4663"/>
                    <a:pt x="1009" y="4663"/>
                  </a:cubicBezTo>
                  <a:lnTo>
                    <a:pt x="1387" y="4663"/>
                  </a:lnTo>
                  <a:lnTo>
                    <a:pt x="1387" y="504"/>
                  </a:lnTo>
                  <a:cubicBezTo>
                    <a:pt x="851" y="504"/>
                    <a:pt x="379" y="315"/>
                    <a:pt x="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17" name="Google Shape;10312;p74"/>
            <p:cNvSpPr/>
            <p:nvPr/>
          </p:nvSpPr>
          <p:spPr>
            <a:xfrm>
              <a:off x="4766950" y="3790425"/>
              <a:ext cx="17350" cy="18150"/>
            </a:xfrm>
            <a:custGeom>
              <a:avLst/>
              <a:gdLst/>
              <a:ahLst/>
              <a:cxnLst/>
              <a:rect l="l" t="t" r="r" b="b"/>
              <a:pathLst>
                <a:path w="694" h="726" extrusionOk="0">
                  <a:moveTo>
                    <a:pt x="1" y="0"/>
                  </a:moveTo>
                  <a:lnTo>
                    <a:pt x="1" y="347"/>
                  </a:lnTo>
                  <a:cubicBezTo>
                    <a:pt x="1" y="568"/>
                    <a:pt x="158" y="725"/>
                    <a:pt x="347" y="725"/>
                  </a:cubicBezTo>
                  <a:cubicBezTo>
                    <a:pt x="568" y="725"/>
                    <a:pt x="694" y="568"/>
                    <a:pt x="694" y="347"/>
                  </a:cubicBezTo>
                  <a:lnTo>
                    <a:pt x="694"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18" name="Google Shape;10313;p74"/>
            <p:cNvSpPr/>
            <p:nvPr/>
          </p:nvSpPr>
          <p:spPr>
            <a:xfrm>
              <a:off x="4889025" y="3686450"/>
              <a:ext cx="34700" cy="86675"/>
            </a:xfrm>
            <a:custGeom>
              <a:avLst/>
              <a:gdLst/>
              <a:ahLst/>
              <a:cxnLst/>
              <a:rect l="l" t="t" r="r" b="b"/>
              <a:pathLst>
                <a:path w="1388" h="3467" extrusionOk="0">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19" name="Google Shape;10314;p74"/>
            <p:cNvSpPr/>
            <p:nvPr/>
          </p:nvSpPr>
          <p:spPr>
            <a:xfrm>
              <a:off x="4714975" y="3790425"/>
              <a:ext cx="122100" cy="104000"/>
            </a:xfrm>
            <a:custGeom>
              <a:avLst/>
              <a:gdLst/>
              <a:ahLst/>
              <a:cxnLst/>
              <a:rect l="l" t="t" r="r" b="b"/>
              <a:pathLst>
                <a:path w="4884" h="4160" extrusionOk="0">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20" name="Google Shape;10315;p74"/>
            <p:cNvSpPr/>
            <p:nvPr/>
          </p:nvSpPr>
          <p:spPr>
            <a:xfrm>
              <a:off x="4714175" y="3599825"/>
              <a:ext cx="122100" cy="69325"/>
            </a:xfrm>
            <a:custGeom>
              <a:avLst/>
              <a:gdLst/>
              <a:ahLst/>
              <a:cxnLst/>
              <a:rect l="l" t="t" r="r" b="b"/>
              <a:pathLst>
                <a:path w="4884" h="2773" extrusionOk="0">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438" name="Google Shape;10341;p74"/>
          <p:cNvGrpSpPr/>
          <p:nvPr/>
        </p:nvGrpSpPr>
        <p:grpSpPr>
          <a:xfrm>
            <a:off x="11370269" y="3665362"/>
            <a:ext cx="346009" cy="483471"/>
            <a:chOff x="3167275" y="3227275"/>
            <a:chExt cx="225300" cy="295375"/>
          </a:xfrm>
          <a:solidFill>
            <a:schemeClr val="tx1">
              <a:lumMod val="85000"/>
              <a:lumOff val="15000"/>
            </a:schemeClr>
          </a:solidFill>
        </p:grpSpPr>
        <p:sp>
          <p:nvSpPr>
            <p:cNvPr id="439" name="Google Shape;10342;p74"/>
            <p:cNvSpPr/>
            <p:nvPr/>
          </p:nvSpPr>
          <p:spPr>
            <a:xfrm>
              <a:off x="3167275" y="3227275"/>
              <a:ext cx="225300" cy="207950"/>
            </a:xfrm>
            <a:custGeom>
              <a:avLst/>
              <a:gdLst/>
              <a:ahLst/>
              <a:cxnLst/>
              <a:rect l="l" t="t" r="r" b="b"/>
              <a:pathLst>
                <a:path w="9012" h="8318" extrusionOk="0">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40" name="Google Shape;10343;p74"/>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41" name="Google Shape;10344;p74"/>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442" name="Google Shape;10345;p74"/>
            <p:cNvSpPr/>
            <p:nvPr/>
          </p:nvSpPr>
          <p:spPr>
            <a:xfrm>
              <a:off x="3237375" y="3332025"/>
              <a:ext cx="86675" cy="52000"/>
            </a:xfrm>
            <a:custGeom>
              <a:avLst/>
              <a:gdLst/>
              <a:ahLst/>
              <a:cxnLst/>
              <a:rect l="l" t="t" r="r" b="b"/>
              <a:pathLst>
                <a:path w="3467" h="2080" extrusionOk="0">
                  <a:moveTo>
                    <a:pt x="1734" y="1"/>
                  </a:moveTo>
                  <a:cubicBezTo>
                    <a:pt x="789" y="1"/>
                    <a:pt x="1" y="725"/>
                    <a:pt x="1" y="1733"/>
                  </a:cubicBezTo>
                  <a:lnTo>
                    <a:pt x="1" y="2080"/>
                  </a:lnTo>
                  <a:lnTo>
                    <a:pt x="3466" y="2080"/>
                  </a:lnTo>
                  <a:lnTo>
                    <a:pt x="3466" y="1733"/>
                  </a:lnTo>
                  <a:cubicBezTo>
                    <a:pt x="3466" y="788"/>
                    <a:pt x="2679" y="1"/>
                    <a:pt x="1734"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43" name="Google Shape;10346;p74"/>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451" name="Google Shape;10359;p74"/>
          <p:cNvGrpSpPr/>
          <p:nvPr/>
        </p:nvGrpSpPr>
        <p:grpSpPr>
          <a:xfrm>
            <a:off x="8779670" y="4641760"/>
            <a:ext cx="481567" cy="451813"/>
            <a:chOff x="4991425" y="3617150"/>
            <a:chExt cx="296175" cy="260725"/>
          </a:xfrm>
          <a:solidFill>
            <a:schemeClr val="tx1">
              <a:lumMod val="85000"/>
              <a:lumOff val="15000"/>
            </a:schemeClr>
          </a:solidFill>
        </p:grpSpPr>
        <p:sp>
          <p:nvSpPr>
            <p:cNvPr id="452" name="Google Shape;10360;p74"/>
            <p:cNvSpPr/>
            <p:nvPr/>
          </p:nvSpPr>
          <p:spPr>
            <a:xfrm>
              <a:off x="5069400" y="3738450"/>
              <a:ext cx="139425" cy="139425"/>
            </a:xfrm>
            <a:custGeom>
              <a:avLst/>
              <a:gdLst/>
              <a:ahLst/>
              <a:cxnLst/>
              <a:rect l="l" t="t" r="r" b="b"/>
              <a:pathLst>
                <a:path w="5577" h="5577" extrusionOk="0">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3" name="Google Shape;10361;p74"/>
            <p:cNvSpPr/>
            <p:nvPr/>
          </p:nvSpPr>
          <p:spPr>
            <a:xfrm>
              <a:off x="5200150" y="3617150"/>
              <a:ext cx="69325" cy="69325"/>
            </a:xfrm>
            <a:custGeom>
              <a:avLst/>
              <a:gdLst/>
              <a:ahLst/>
              <a:cxnLst/>
              <a:rect l="l" t="t" r="r" b="b"/>
              <a:pathLst>
                <a:path w="2773" h="2773" extrusionOk="0">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4" name="Google Shape;10362;p74"/>
            <p:cNvSpPr/>
            <p:nvPr/>
          </p:nvSpPr>
          <p:spPr>
            <a:xfrm>
              <a:off x="5009550" y="3617150"/>
              <a:ext cx="68525" cy="69325"/>
            </a:xfrm>
            <a:custGeom>
              <a:avLst/>
              <a:gdLst/>
              <a:ahLst/>
              <a:cxnLst/>
              <a:rect l="l" t="t" r="r" b="b"/>
              <a:pathLst>
                <a:path w="2741" h="2773" extrusionOk="0">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5" name="Google Shape;10363;p74"/>
            <p:cNvSpPr/>
            <p:nvPr/>
          </p:nvSpPr>
          <p:spPr>
            <a:xfrm>
              <a:off x="4991425" y="3686450"/>
              <a:ext cx="104775" cy="52025"/>
            </a:xfrm>
            <a:custGeom>
              <a:avLst/>
              <a:gdLst/>
              <a:ahLst/>
              <a:cxnLst/>
              <a:rect l="l" t="t" r="r" b="b"/>
              <a:pathLst>
                <a:path w="4191" h="2081" extrusionOk="0">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6" name="Google Shape;10364;p74"/>
            <p:cNvSpPr/>
            <p:nvPr/>
          </p:nvSpPr>
          <p:spPr>
            <a:xfrm>
              <a:off x="5183600" y="3686450"/>
              <a:ext cx="104000" cy="52025"/>
            </a:xfrm>
            <a:custGeom>
              <a:avLst/>
              <a:gdLst/>
              <a:ahLst/>
              <a:cxnLst/>
              <a:rect l="l" t="t" r="r" b="b"/>
              <a:pathLst>
                <a:path w="4160" h="2081" extrusionOk="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7" name="Google Shape;10365;p74"/>
            <p:cNvSpPr/>
            <p:nvPr/>
          </p:nvSpPr>
          <p:spPr>
            <a:xfrm>
              <a:off x="5187550" y="3755775"/>
              <a:ext cx="100050" cy="52800"/>
            </a:xfrm>
            <a:custGeom>
              <a:avLst/>
              <a:gdLst/>
              <a:ahLst/>
              <a:cxnLst/>
              <a:rect l="l" t="t" r="r" b="b"/>
              <a:pathLst>
                <a:path w="4002" h="2112" extrusionOk="0">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58" name="Google Shape;10366;p74"/>
            <p:cNvSpPr/>
            <p:nvPr/>
          </p:nvSpPr>
          <p:spPr>
            <a:xfrm>
              <a:off x="4991425" y="3755775"/>
              <a:ext cx="100850" cy="52000"/>
            </a:xfrm>
            <a:custGeom>
              <a:avLst/>
              <a:gdLst/>
              <a:ahLst/>
              <a:cxnLst/>
              <a:rect l="l" t="t" r="r" b="b"/>
              <a:pathLst>
                <a:path w="4034" h="2080" extrusionOk="0">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484" name="Google Shape;10399;p74"/>
          <p:cNvGrpSpPr/>
          <p:nvPr/>
        </p:nvGrpSpPr>
        <p:grpSpPr>
          <a:xfrm>
            <a:off x="4176400" y="4547345"/>
            <a:ext cx="480265" cy="509131"/>
            <a:chOff x="3497300" y="3591950"/>
            <a:chExt cx="295375" cy="293800"/>
          </a:xfrm>
          <a:solidFill>
            <a:schemeClr val="tx1">
              <a:lumMod val="85000"/>
              <a:lumOff val="15000"/>
            </a:schemeClr>
          </a:solidFill>
        </p:grpSpPr>
        <p:sp>
          <p:nvSpPr>
            <p:cNvPr id="485" name="Google Shape;10400;p74"/>
            <p:cNvSpPr/>
            <p:nvPr/>
          </p:nvSpPr>
          <p:spPr>
            <a:xfrm>
              <a:off x="3628825" y="3724275"/>
              <a:ext cx="18150" cy="16550"/>
            </a:xfrm>
            <a:custGeom>
              <a:avLst/>
              <a:gdLst/>
              <a:ahLst/>
              <a:cxnLst/>
              <a:rect l="l" t="t" r="r" b="b"/>
              <a:pathLst>
                <a:path w="726" h="662" extrusionOk="0">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86" name="Google Shape;10401;p74"/>
            <p:cNvSpPr/>
            <p:nvPr/>
          </p:nvSpPr>
          <p:spPr>
            <a:xfrm>
              <a:off x="3590250" y="3689400"/>
              <a:ext cx="94525" cy="86675"/>
            </a:xfrm>
            <a:custGeom>
              <a:avLst/>
              <a:gdLst/>
              <a:ahLst/>
              <a:cxnLst/>
              <a:rect l="l" t="t" r="r" b="b"/>
              <a:pathLst>
                <a:path w="3781" h="3467" extrusionOk="0">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87" name="Google Shape;10402;p74"/>
            <p:cNvSpPr/>
            <p:nvPr/>
          </p:nvSpPr>
          <p:spPr>
            <a:xfrm>
              <a:off x="3674525" y="3601400"/>
              <a:ext cx="118150" cy="118950"/>
            </a:xfrm>
            <a:custGeom>
              <a:avLst/>
              <a:gdLst/>
              <a:ahLst/>
              <a:cxnLst/>
              <a:rect l="l" t="t" r="r" b="b"/>
              <a:pathLst>
                <a:path w="4726" h="4758" extrusionOk="0">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88" name="Google Shape;10403;p74"/>
            <p:cNvSpPr/>
            <p:nvPr/>
          </p:nvSpPr>
          <p:spPr>
            <a:xfrm>
              <a:off x="3631200" y="3774675"/>
              <a:ext cx="103200" cy="102400"/>
            </a:xfrm>
            <a:custGeom>
              <a:avLst/>
              <a:gdLst/>
              <a:ahLst/>
              <a:cxnLst/>
              <a:rect l="l" t="t" r="r" b="b"/>
              <a:pathLst>
                <a:path w="4128" h="4096" extrusionOk="0">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89" name="Google Shape;10404;p74"/>
            <p:cNvSpPr/>
            <p:nvPr/>
          </p:nvSpPr>
          <p:spPr>
            <a:xfrm>
              <a:off x="3691850" y="3726625"/>
              <a:ext cx="89800" cy="89050"/>
            </a:xfrm>
            <a:custGeom>
              <a:avLst/>
              <a:gdLst/>
              <a:ahLst/>
              <a:cxnLst/>
              <a:rect l="l" t="t" r="r" b="b"/>
              <a:pathLst>
                <a:path w="3592" h="3562" extrusionOk="0">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90" name="Google Shape;10405;p74"/>
            <p:cNvSpPr/>
            <p:nvPr/>
          </p:nvSpPr>
          <p:spPr>
            <a:xfrm>
              <a:off x="3505175" y="3767575"/>
              <a:ext cx="120525" cy="118175"/>
            </a:xfrm>
            <a:custGeom>
              <a:avLst/>
              <a:gdLst/>
              <a:ahLst/>
              <a:cxnLst/>
              <a:rect l="l" t="t" r="r" b="b"/>
              <a:pathLst>
                <a:path w="4821" h="4727" extrusionOk="0">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91" name="Google Shape;10406;p74"/>
            <p:cNvSpPr/>
            <p:nvPr/>
          </p:nvSpPr>
          <p:spPr>
            <a:xfrm>
              <a:off x="3631200" y="3591950"/>
              <a:ext cx="104000" cy="84300"/>
            </a:xfrm>
            <a:custGeom>
              <a:avLst/>
              <a:gdLst/>
              <a:ahLst/>
              <a:cxnLst/>
              <a:rect l="l" t="t" r="r" b="b"/>
              <a:pathLst>
                <a:path w="4160" h="3372" extrusionOk="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492" name="Google Shape;10407;p74"/>
            <p:cNvSpPr/>
            <p:nvPr/>
          </p:nvSpPr>
          <p:spPr>
            <a:xfrm>
              <a:off x="3497300" y="3721900"/>
              <a:ext cx="84300" cy="107150"/>
            </a:xfrm>
            <a:custGeom>
              <a:avLst/>
              <a:gdLst/>
              <a:ahLst/>
              <a:cxnLst/>
              <a:rect l="l" t="t" r="r" b="b"/>
              <a:pathLst>
                <a:path w="3372" h="4286" extrusionOk="0">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06" name="Google Shape;10421;p74"/>
          <p:cNvGrpSpPr/>
          <p:nvPr/>
        </p:nvGrpSpPr>
        <p:grpSpPr>
          <a:xfrm>
            <a:off x="9515362" y="4559056"/>
            <a:ext cx="482865" cy="515973"/>
            <a:chOff x="5355300" y="3598250"/>
            <a:chExt cx="296975" cy="297750"/>
          </a:xfrm>
          <a:solidFill>
            <a:schemeClr val="tx1">
              <a:lumMod val="85000"/>
              <a:lumOff val="15000"/>
            </a:schemeClr>
          </a:solidFill>
        </p:grpSpPr>
        <p:sp>
          <p:nvSpPr>
            <p:cNvPr id="507" name="Google Shape;10422;p74"/>
            <p:cNvSpPr/>
            <p:nvPr/>
          </p:nvSpPr>
          <p:spPr>
            <a:xfrm>
              <a:off x="5355300" y="3703000"/>
              <a:ext cx="35475" cy="191425"/>
            </a:xfrm>
            <a:custGeom>
              <a:avLst/>
              <a:gdLst/>
              <a:ahLst/>
              <a:cxnLst/>
              <a:rect l="l" t="t" r="r" b="b"/>
              <a:pathLst>
                <a:path w="1419" h="7657" extrusionOk="0">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08" name="Google Shape;10423;p74"/>
            <p:cNvSpPr/>
            <p:nvPr/>
          </p:nvSpPr>
          <p:spPr>
            <a:xfrm>
              <a:off x="5389175" y="3773100"/>
              <a:ext cx="122900" cy="122900"/>
            </a:xfrm>
            <a:custGeom>
              <a:avLst/>
              <a:gdLst/>
              <a:ahLst/>
              <a:cxnLst/>
              <a:rect l="l" t="t" r="r" b="b"/>
              <a:pathLst>
                <a:path w="4916" h="4916" extrusionOk="0">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09" name="Google Shape;10424;p74"/>
            <p:cNvSpPr/>
            <p:nvPr/>
          </p:nvSpPr>
          <p:spPr>
            <a:xfrm>
              <a:off x="5527800" y="3598250"/>
              <a:ext cx="105550" cy="35450"/>
            </a:xfrm>
            <a:custGeom>
              <a:avLst/>
              <a:gdLst/>
              <a:ahLst/>
              <a:cxnLst/>
              <a:rect l="l" t="t" r="r" b="b"/>
              <a:pathLst>
                <a:path w="4222" h="1418" extrusionOk="0">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10" name="Google Shape;10425;p74"/>
            <p:cNvSpPr/>
            <p:nvPr/>
          </p:nvSpPr>
          <p:spPr>
            <a:xfrm>
              <a:off x="5545900" y="3651800"/>
              <a:ext cx="104800" cy="35475"/>
            </a:xfrm>
            <a:custGeom>
              <a:avLst/>
              <a:gdLst/>
              <a:ahLst/>
              <a:cxnLst/>
              <a:rect l="l" t="t" r="r" b="b"/>
              <a:pathLst>
                <a:path w="4192" h="1419" extrusionOk="0">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11" name="Google Shape;10426;p74"/>
            <p:cNvSpPr/>
            <p:nvPr/>
          </p:nvSpPr>
          <p:spPr>
            <a:xfrm>
              <a:off x="5529375" y="3754975"/>
              <a:ext cx="122100" cy="35475"/>
            </a:xfrm>
            <a:custGeom>
              <a:avLst/>
              <a:gdLst/>
              <a:ahLst/>
              <a:cxnLst/>
              <a:rect l="l" t="t" r="r" b="b"/>
              <a:pathLst>
                <a:path w="4884" h="1419" extrusionOk="0">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12" name="Google Shape;10427;p74"/>
            <p:cNvSpPr/>
            <p:nvPr/>
          </p:nvSpPr>
          <p:spPr>
            <a:xfrm>
              <a:off x="5511250" y="3703000"/>
              <a:ext cx="140225" cy="33900"/>
            </a:xfrm>
            <a:custGeom>
              <a:avLst/>
              <a:gdLst/>
              <a:ahLst/>
              <a:cxnLst/>
              <a:rect l="l" t="t" r="r" b="b"/>
              <a:pathLst>
                <a:path w="5609" h="1356" extrusionOk="0">
                  <a:moveTo>
                    <a:pt x="1" y="0"/>
                  </a:moveTo>
                  <a:lnTo>
                    <a:pt x="1" y="1355"/>
                  </a:lnTo>
                  <a:lnTo>
                    <a:pt x="5609" y="1355"/>
                  </a:lnTo>
                  <a:lnTo>
                    <a:pt x="5609" y="347"/>
                  </a:lnTo>
                  <a:cubicBezTo>
                    <a:pt x="5577" y="158"/>
                    <a:pt x="5451" y="0"/>
                    <a:pt x="523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13" name="Google Shape;10428;p74"/>
            <p:cNvSpPr/>
            <p:nvPr/>
          </p:nvSpPr>
          <p:spPr>
            <a:xfrm>
              <a:off x="5529375" y="3808550"/>
              <a:ext cx="122900" cy="87450"/>
            </a:xfrm>
            <a:custGeom>
              <a:avLst/>
              <a:gdLst/>
              <a:ahLst/>
              <a:cxnLst/>
              <a:rect l="l" t="t" r="r" b="b"/>
              <a:pathLst>
                <a:path w="4916" h="3498" extrusionOk="0">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14" name="Google Shape;10429;p74"/>
            <p:cNvSpPr/>
            <p:nvPr/>
          </p:nvSpPr>
          <p:spPr>
            <a:xfrm>
              <a:off x="5408075" y="3651025"/>
              <a:ext cx="86675" cy="103975"/>
            </a:xfrm>
            <a:custGeom>
              <a:avLst/>
              <a:gdLst/>
              <a:ahLst/>
              <a:cxnLst/>
              <a:rect l="l" t="t" r="r" b="b"/>
              <a:pathLst>
                <a:path w="3467" h="4159" extrusionOk="0">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20" name="Google Shape;10435;p74"/>
          <p:cNvGrpSpPr/>
          <p:nvPr/>
        </p:nvGrpSpPr>
        <p:grpSpPr>
          <a:xfrm>
            <a:off x="9486980" y="5286304"/>
            <a:ext cx="709641" cy="701253"/>
            <a:chOff x="6543825" y="3202075"/>
            <a:chExt cx="296975" cy="275350"/>
          </a:xfrm>
          <a:solidFill>
            <a:schemeClr val="tx1">
              <a:lumMod val="85000"/>
              <a:lumOff val="15000"/>
            </a:schemeClr>
          </a:solidFill>
        </p:grpSpPr>
        <p:sp>
          <p:nvSpPr>
            <p:cNvPr id="521" name="Google Shape;10436;p74"/>
            <p:cNvSpPr/>
            <p:nvPr/>
          </p:nvSpPr>
          <p:spPr>
            <a:xfrm>
              <a:off x="6683250" y="3202075"/>
              <a:ext cx="17350" cy="43350"/>
            </a:xfrm>
            <a:custGeom>
              <a:avLst/>
              <a:gdLst/>
              <a:ahLst/>
              <a:cxnLst/>
              <a:rect l="l" t="t" r="r" b="b"/>
              <a:pathLst>
                <a:path w="694" h="1733"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2" name="Google Shape;10437;p74"/>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3" name="Google Shape;10438;p74"/>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4" name="Google Shape;10439;p74"/>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5" name="Google Shape;10440;p74"/>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6" name="Google Shape;10441;p74"/>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27" name="Google Shape;10442;p74"/>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28" name="Google Shape;10443;p74"/>
          <p:cNvGrpSpPr/>
          <p:nvPr/>
        </p:nvGrpSpPr>
        <p:grpSpPr>
          <a:xfrm>
            <a:off x="11314394" y="4449572"/>
            <a:ext cx="551137" cy="587393"/>
            <a:chOff x="2037825" y="3254050"/>
            <a:chExt cx="296175" cy="296175"/>
          </a:xfrm>
          <a:solidFill>
            <a:schemeClr val="tx1">
              <a:lumMod val="85000"/>
              <a:lumOff val="15000"/>
            </a:schemeClr>
          </a:solidFill>
        </p:grpSpPr>
        <p:sp>
          <p:nvSpPr>
            <p:cNvPr id="529" name="Google Shape;10444;p74"/>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0" name="Google Shape;10445;p74"/>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1" name="Google Shape;10446;p74"/>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2" name="Google Shape;10447;p74"/>
            <p:cNvSpPr/>
            <p:nvPr/>
          </p:nvSpPr>
          <p:spPr>
            <a:xfrm>
              <a:off x="2219775" y="3375350"/>
              <a:ext cx="89025" cy="85875"/>
            </a:xfrm>
            <a:custGeom>
              <a:avLst/>
              <a:gdLst/>
              <a:ahLst/>
              <a:cxnLst/>
              <a:rect l="l" t="t" r="r" b="b"/>
              <a:pathLst>
                <a:path w="3560"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3" name="Google Shape;10448;p74"/>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4" name="Google Shape;10449;p74"/>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53" name="Google Shape;10468;p74"/>
          <p:cNvGrpSpPr/>
          <p:nvPr/>
        </p:nvGrpSpPr>
        <p:grpSpPr>
          <a:xfrm>
            <a:off x="6024689" y="4673828"/>
            <a:ext cx="482867" cy="513245"/>
            <a:chOff x="3859600" y="3591950"/>
            <a:chExt cx="296975" cy="296175"/>
          </a:xfrm>
          <a:solidFill>
            <a:schemeClr val="tx1">
              <a:lumMod val="85000"/>
              <a:lumOff val="15000"/>
            </a:schemeClr>
          </a:solidFill>
        </p:grpSpPr>
        <p:sp>
          <p:nvSpPr>
            <p:cNvPr id="554" name="Google Shape;10469;p74"/>
            <p:cNvSpPr/>
            <p:nvPr/>
          </p:nvSpPr>
          <p:spPr>
            <a:xfrm>
              <a:off x="4034450" y="3766000"/>
              <a:ext cx="122125" cy="122125"/>
            </a:xfrm>
            <a:custGeom>
              <a:avLst/>
              <a:gdLst/>
              <a:ahLst/>
              <a:cxnLst/>
              <a:rect l="l" t="t" r="r" b="b"/>
              <a:pathLst>
                <a:path w="4885" h="4885" extrusionOk="0">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55" name="Google Shape;10470;p74"/>
            <p:cNvSpPr/>
            <p:nvPr/>
          </p:nvSpPr>
          <p:spPr>
            <a:xfrm>
              <a:off x="3860400" y="3679375"/>
              <a:ext cx="260725" cy="173300"/>
            </a:xfrm>
            <a:custGeom>
              <a:avLst/>
              <a:gdLst/>
              <a:ahLst/>
              <a:cxnLst/>
              <a:rect l="l" t="t" r="r" b="b"/>
              <a:pathLst>
                <a:path w="10429" h="6932" extrusionOk="0">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56" name="Google Shape;10471;p74"/>
            <p:cNvSpPr/>
            <p:nvPr/>
          </p:nvSpPr>
          <p:spPr>
            <a:xfrm>
              <a:off x="3859600" y="3591950"/>
              <a:ext cx="261525" cy="70900"/>
            </a:xfrm>
            <a:custGeom>
              <a:avLst/>
              <a:gdLst/>
              <a:ahLst/>
              <a:cxnLst/>
              <a:rect l="l" t="t" r="r" b="b"/>
              <a:pathLst>
                <a:path w="10461" h="2836" extrusionOk="0">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68" name="Google Shape;10483;p74"/>
          <p:cNvGrpSpPr/>
          <p:nvPr/>
        </p:nvGrpSpPr>
        <p:grpSpPr>
          <a:xfrm>
            <a:off x="10482008" y="4540372"/>
            <a:ext cx="453397" cy="480493"/>
            <a:chOff x="5727850" y="3609275"/>
            <a:chExt cx="278850" cy="277275"/>
          </a:xfrm>
          <a:solidFill>
            <a:schemeClr val="tx1">
              <a:lumMod val="85000"/>
              <a:lumOff val="15000"/>
            </a:schemeClr>
          </a:solidFill>
        </p:grpSpPr>
        <p:sp>
          <p:nvSpPr>
            <p:cNvPr id="569" name="Google Shape;10484;p74"/>
            <p:cNvSpPr/>
            <p:nvPr/>
          </p:nvSpPr>
          <p:spPr>
            <a:xfrm>
              <a:off x="5884600" y="3765225"/>
              <a:ext cx="122100" cy="121325"/>
            </a:xfrm>
            <a:custGeom>
              <a:avLst/>
              <a:gdLst/>
              <a:ahLst/>
              <a:cxnLst/>
              <a:rect l="l" t="t" r="r" b="b"/>
              <a:pathLst>
                <a:path w="4884" h="4853" extrusionOk="0">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70" name="Google Shape;10485;p74"/>
            <p:cNvSpPr/>
            <p:nvPr/>
          </p:nvSpPr>
          <p:spPr>
            <a:xfrm>
              <a:off x="5727850" y="3669125"/>
              <a:ext cx="35475" cy="216625"/>
            </a:xfrm>
            <a:custGeom>
              <a:avLst/>
              <a:gdLst/>
              <a:ahLst/>
              <a:cxnLst/>
              <a:rect l="l" t="t" r="r" b="b"/>
              <a:pathLst>
                <a:path w="1419" h="8665" extrusionOk="0">
                  <a:moveTo>
                    <a:pt x="32" y="1"/>
                  </a:moveTo>
                  <a:lnTo>
                    <a:pt x="32" y="7310"/>
                  </a:lnTo>
                  <a:cubicBezTo>
                    <a:pt x="1" y="8034"/>
                    <a:pt x="631" y="8665"/>
                    <a:pt x="1418" y="8665"/>
                  </a:cubicBezTo>
                  <a:lnTo>
                    <a:pt x="1418" y="347"/>
                  </a:lnTo>
                  <a:lnTo>
                    <a:pt x="1072" y="347"/>
                  </a:lnTo>
                  <a:cubicBezTo>
                    <a:pt x="662" y="347"/>
                    <a:pt x="316" y="253"/>
                    <a:pt x="3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71" name="Google Shape;10486;p74"/>
            <p:cNvSpPr/>
            <p:nvPr/>
          </p:nvSpPr>
          <p:spPr>
            <a:xfrm>
              <a:off x="5779825" y="3677800"/>
              <a:ext cx="174900" cy="207950"/>
            </a:xfrm>
            <a:custGeom>
              <a:avLst/>
              <a:gdLst/>
              <a:ahLst/>
              <a:cxnLst/>
              <a:rect l="l" t="t" r="r" b="b"/>
              <a:pathLst>
                <a:path w="6996" h="8318" extrusionOk="0">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72" name="Google Shape;10487;p74"/>
            <p:cNvSpPr/>
            <p:nvPr/>
          </p:nvSpPr>
          <p:spPr>
            <a:xfrm>
              <a:off x="5815275" y="3781750"/>
              <a:ext cx="66200" cy="17350"/>
            </a:xfrm>
            <a:custGeom>
              <a:avLst/>
              <a:gdLst/>
              <a:ahLst/>
              <a:cxnLst/>
              <a:rect l="l" t="t" r="r" b="b"/>
              <a:pathLst>
                <a:path w="2648" h="694" extrusionOk="0">
                  <a:moveTo>
                    <a:pt x="1" y="1"/>
                  </a:moveTo>
                  <a:lnTo>
                    <a:pt x="1" y="694"/>
                  </a:lnTo>
                  <a:lnTo>
                    <a:pt x="2301" y="694"/>
                  </a:lnTo>
                  <a:cubicBezTo>
                    <a:pt x="2364" y="473"/>
                    <a:pt x="2490" y="221"/>
                    <a:pt x="264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73" name="Google Shape;10488;p74"/>
            <p:cNvSpPr/>
            <p:nvPr/>
          </p:nvSpPr>
          <p:spPr>
            <a:xfrm>
              <a:off x="5727850" y="3609275"/>
              <a:ext cx="226075" cy="51225"/>
            </a:xfrm>
            <a:custGeom>
              <a:avLst/>
              <a:gdLst/>
              <a:ahLst/>
              <a:cxnLst/>
              <a:rect l="l" t="t" r="r" b="b"/>
              <a:pathLst>
                <a:path w="9043" h="2049" extrusionOk="0">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82" name="Google Shape;10497;p74"/>
          <p:cNvGrpSpPr/>
          <p:nvPr/>
        </p:nvGrpSpPr>
        <p:grpSpPr>
          <a:xfrm>
            <a:off x="10374117" y="2606105"/>
            <a:ext cx="630403" cy="670064"/>
            <a:chOff x="6553275" y="3604550"/>
            <a:chExt cx="296975" cy="296175"/>
          </a:xfrm>
          <a:solidFill>
            <a:schemeClr val="tx1">
              <a:lumMod val="85000"/>
              <a:lumOff val="15000"/>
            </a:schemeClr>
          </a:solidFill>
        </p:grpSpPr>
        <p:sp>
          <p:nvSpPr>
            <p:cNvPr id="583" name="Google Shape;10498;p74"/>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84" name="Google Shape;10499;p74"/>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85" name="Google Shape;10500;p74"/>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86" name="Google Shape;10501;p74"/>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87" name="Google Shape;10502;p74"/>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88" name="Google Shape;10503;p74"/>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89" name="Google Shape;10234;p74"/>
          <p:cNvGrpSpPr/>
          <p:nvPr/>
        </p:nvGrpSpPr>
        <p:grpSpPr>
          <a:xfrm>
            <a:off x="5049261" y="2654321"/>
            <a:ext cx="627059" cy="670064"/>
            <a:chOff x="4263650" y="3235150"/>
            <a:chExt cx="295400" cy="296175"/>
          </a:xfrm>
          <a:solidFill>
            <a:schemeClr val="tx1">
              <a:lumMod val="85000"/>
              <a:lumOff val="15000"/>
            </a:schemeClr>
          </a:solidFill>
        </p:grpSpPr>
        <p:sp>
          <p:nvSpPr>
            <p:cNvPr id="590" name="Google Shape;10235;p74"/>
            <p:cNvSpPr/>
            <p:nvPr/>
          </p:nvSpPr>
          <p:spPr>
            <a:xfrm>
              <a:off x="4393625" y="3391100"/>
              <a:ext cx="35450" cy="35475"/>
            </a:xfrm>
            <a:custGeom>
              <a:avLst/>
              <a:gdLst/>
              <a:ahLst/>
              <a:cxnLst/>
              <a:rect l="l" t="t" r="r" b="b"/>
              <a:pathLst>
                <a:path w="1418" h="1419" extrusionOk="0">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91" name="Google Shape;10236;p74"/>
            <p:cNvSpPr/>
            <p:nvPr/>
          </p:nvSpPr>
          <p:spPr>
            <a:xfrm>
              <a:off x="4377075" y="3443875"/>
              <a:ext cx="70125" cy="34675"/>
            </a:xfrm>
            <a:custGeom>
              <a:avLst/>
              <a:gdLst/>
              <a:ahLst/>
              <a:cxnLst/>
              <a:rect l="l" t="t" r="r" b="b"/>
              <a:pathLst>
                <a:path w="2805" h="1387" extrusionOk="0">
                  <a:moveTo>
                    <a:pt x="1387" y="0"/>
                  </a:moveTo>
                  <a:cubicBezTo>
                    <a:pt x="631" y="0"/>
                    <a:pt x="1" y="630"/>
                    <a:pt x="1" y="1387"/>
                  </a:cubicBezTo>
                  <a:lnTo>
                    <a:pt x="2805" y="1387"/>
                  </a:lnTo>
                  <a:cubicBezTo>
                    <a:pt x="2805" y="630"/>
                    <a:pt x="2174" y="0"/>
                    <a:pt x="138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92" name="Google Shape;10237;p74"/>
            <p:cNvSpPr/>
            <p:nvPr/>
          </p:nvSpPr>
          <p:spPr>
            <a:xfrm>
              <a:off x="4333750" y="3357225"/>
              <a:ext cx="156775" cy="174100"/>
            </a:xfrm>
            <a:custGeom>
              <a:avLst/>
              <a:gdLst/>
              <a:ahLst/>
              <a:cxnLst/>
              <a:rect l="l" t="t" r="r" b="b"/>
              <a:pathLst>
                <a:path w="6271" h="6964" extrusionOk="0">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93" name="Google Shape;10238;p74"/>
            <p:cNvSpPr/>
            <p:nvPr/>
          </p:nvSpPr>
          <p:spPr>
            <a:xfrm>
              <a:off x="4316425" y="3235150"/>
              <a:ext cx="191425" cy="35475"/>
            </a:xfrm>
            <a:custGeom>
              <a:avLst/>
              <a:gdLst/>
              <a:ahLst/>
              <a:cxnLst/>
              <a:rect l="l" t="t" r="r" b="b"/>
              <a:pathLst>
                <a:path w="7657" h="1419" extrusionOk="0">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94" name="Google Shape;10239;p74"/>
            <p:cNvSpPr/>
            <p:nvPr/>
          </p:nvSpPr>
          <p:spPr>
            <a:xfrm>
              <a:off x="4263650" y="3288700"/>
              <a:ext cx="295400" cy="137875"/>
            </a:xfrm>
            <a:custGeom>
              <a:avLst/>
              <a:gdLst/>
              <a:ahLst/>
              <a:cxnLst/>
              <a:rect l="l" t="t" r="r" b="b"/>
              <a:pathLst>
                <a:path w="11816" h="5515" extrusionOk="0">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595" name="Google Shape;10251;p74"/>
          <p:cNvGrpSpPr/>
          <p:nvPr/>
        </p:nvGrpSpPr>
        <p:grpSpPr>
          <a:xfrm>
            <a:off x="9500513" y="2659877"/>
            <a:ext cx="406347" cy="670064"/>
            <a:chOff x="6164975" y="3211525"/>
            <a:chExt cx="191425" cy="296175"/>
          </a:xfrm>
          <a:solidFill>
            <a:schemeClr val="tx1">
              <a:lumMod val="85000"/>
              <a:lumOff val="15000"/>
            </a:schemeClr>
          </a:solidFill>
        </p:grpSpPr>
        <p:sp>
          <p:nvSpPr>
            <p:cNvPr id="596" name="Google Shape;10252;p74"/>
            <p:cNvSpPr/>
            <p:nvPr/>
          </p:nvSpPr>
          <p:spPr>
            <a:xfrm>
              <a:off x="6269750" y="3371400"/>
              <a:ext cx="68525" cy="84300"/>
            </a:xfrm>
            <a:custGeom>
              <a:avLst/>
              <a:gdLst/>
              <a:ahLst/>
              <a:cxnLst/>
              <a:rect l="l" t="t" r="r" b="b"/>
              <a:pathLst>
                <a:path w="2741" h="3372" extrusionOk="0">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97" name="Google Shape;10253;p74"/>
            <p:cNvSpPr/>
            <p:nvPr/>
          </p:nvSpPr>
          <p:spPr>
            <a:xfrm>
              <a:off x="6228775" y="3424175"/>
              <a:ext cx="62250" cy="30750"/>
            </a:xfrm>
            <a:custGeom>
              <a:avLst/>
              <a:gdLst/>
              <a:ahLst/>
              <a:cxnLst/>
              <a:rect l="l" t="t" r="r" b="b"/>
              <a:pathLst>
                <a:path w="2490" h="1230" extrusionOk="0">
                  <a:moveTo>
                    <a:pt x="1229" y="1"/>
                  </a:moveTo>
                  <a:lnTo>
                    <a:pt x="1" y="1229"/>
                  </a:lnTo>
                  <a:lnTo>
                    <a:pt x="2490" y="1229"/>
                  </a:lnTo>
                  <a:lnTo>
                    <a:pt x="1229"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98" name="Google Shape;10254;p74"/>
            <p:cNvSpPr/>
            <p:nvPr/>
          </p:nvSpPr>
          <p:spPr>
            <a:xfrm>
              <a:off x="6182300" y="3369825"/>
              <a:ext cx="69350" cy="85100"/>
            </a:xfrm>
            <a:custGeom>
              <a:avLst/>
              <a:gdLst/>
              <a:ahLst/>
              <a:cxnLst/>
              <a:rect l="l" t="t" r="r" b="b"/>
              <a:pathLst>
                <a:path w="2774" h="3404" extrusionOk="0">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99" name="Google Shape;10255;p74"/>
            <p:cNvSpPr/>
            <p:nvPr/>
          </p:nvSpPr>
          <p:spPr>
            <a:xfrm>
              <a:off x="6164975" y="3472225"/>
              <a:ext cx="191425" cy="35475"/>
            </a:xfrm>
            <a:custGeom>
              <a:avLst/>
              <a:gdLst/>
              <a:ahLst/>
              <a:cxnLst/>
              <a:rect l="l" t="t" r="r" b="b"/>
              <a:pathLst>
                <a:path w="7657" h="1419" extrusionOk="0">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00" name="Google Shape;10256;p74"/>
            <p:cNvSpPr/>
            <p:nvPr/>
          </p:nvSpPr>
          <p:spPr>
            <a:xfrm>
              <a:off x="6164975" y="3211525"/>
              <a:ext cx="191425" cy="35475"/>
            </a:xfrm>
            <a:custGeom>
              <a:avLst/>
              <a:gdLst/>
              <a:ahLst/>
              <a:cxnLst/>
              <a:rect l="l" t="t" r="r" b="b"/>
              <a:pathLst>
                <a:path w="7657" h="1419" extrusionOk="0">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01" name="Google Shape;10257;p74"/>
            <p:cNvSpPr/>
            <p:nvPr/>
          </p:nvSpPr>
          <p:spPr>
            <a:xfrm>
              <a:off x="6183100" y="3262725"/>
              <a:ext cx="155175" cy="35650"/>
            </a:xfrm>
            <a:custGeom>
              <a:avLst/>
              <a:gdLst/>
              <a:ahLst/>
              <a:cxnLst/>
              <a:rect l="l" t="t" r="r" b="b"/>
              <a:pathLst>
                <a:path w="6207" h="1426" extrusionOk="0">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02" name="Google Shape;10258;p74"/>
            <p:cNvSpPr/>
            <p:nvPr/>
          </p:nvSpPr>
          <p:spPr>
            <a:xfrm>
              <a:off x="6181525" y="3294225"/>
              <a:ext cx="155975" cy="74050"/>
            </a:xfrm>
            <a:custGeom>
              <a:avLst/>
              <a:gdLst/>
              <a:ahLst/>
              <a:cxnLst/>
              <a:rect l="l" t="t" r="r" b="b"/>
              <a:pathLst>
                <a:path w="6239" h="2962" extrusionOk="0">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03" name="Google Shape;10297;p74"/>
          <p:cNvGrpSpPr/>
          <p:nvPr/>
        </p:nvGrpSpPr>
        <p:grpSpPr>
          <a:xfrm>
            <a:off x="6018202" y="2642091"/>
            <a:ext cx="627007" cy="666500"/>
            <a:chOff x="4629125" y="3235150"/>
            <a:chExt cx="295375" cy="294600"/>
          </a:xfrm>
          <a:solidFill>
            <a:schemeClr val="tx1">
              <a:lumMod val="85000"/>
              <a:lumOff val="15000"/>
            </a:schemeClr>
          </a:solidFill>
        </p:grpSpPr>
        <p:sp>
          <p:nvSpPr>
            <p:cNvPr id="604" name="Google Shape;10298;p74"/>
            <p:cNvSpPr/>
            <p:nvPr/>
          </p:nvSpPr>
          <p:spPr>
            <a:xfrm>
              <a:off x="4696850" y="3391100"/>
              <a:ext cx="35475" cy="35475"/>
            </a:xfrm>
            <a:custGeom>
              <a:avLst/>
              <a:gdLst/>
              <a:ahLst/>
              <a:cxnLst/>
              <a:rect l="l" t="t" r="r" b="b"/>
              <a:pathLst>
                <a:path w="1419" h="1419" extrusionOk="0">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05" name="Google Shape;10299;p74"/>
            <p:cNvSpPr/>
            <p:nvPr/>
          </p:nvSpPr>
          <p:spPr>
            <a:xfrm>
              <a:off x="4680300" y="3443875"/>
              <a:ext cx="69350" cy="34675"/>
            </a:xfrm>
            <a:custGeom>
              <a:avLst/>
              <a:gdLst/>
              <a:ahLst/>
              <a:cxnLst/>
              <a:rect l="l" t="t" r="r" b="b"/>
              <a:pathLst>
                <a:path w="2774" h="1387" extrusionOk="0">
                  <a:moveTo>
                    <a:pt x="1387" y="0"/>
                  </a:moveTo>
                  <a:cubicBezTo>
                    <a:pt x="631" y="0"/>
                    <a:pt x="1" y="630"/>
                    <a:pt x="1" y="1387"/>
                  </a:cubicBezTo>
                  <a:lnTo>
                    <a:pt x="2773" y="1387"/>
                  </a:lnTo>
                  <a:cubicBezTo>
                    <a:pt x="2773" y="630"/>
                    <a:pt x="2175" y="0"/>
                    <a:pt x="138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06" name="Google Shape;10300;p74"/>
            <p:cNvSpPr/>
            <p:nvPr/>
          </p:nvSpPr>
          <p:spPr>
            <a:xfrm>
              <a:off x="4629125" y="3339900"/>
              <a:ext cx="295375" cy="189850"/>
            </a:xfrm>
            <a:custGeom>
              <a:avLst/>
              <a:gdLst/>
              <a:ahLst/>
              <a:cxnLst/>
              <a:rect l="l" t="t" r="r" b="b"/>
              <a:pathLst>
                <a:path w="11815" h="7594" extrusionOk="0">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07" name="Google Shape;10301;p74"/>
            <p:cNvSpPr/>
            <p:nvPr/>
          </p:nvSpPr>
          <p:spPr>
            <a:xfrm>
              <a:off x="4714975" y="3287125"/>
              <a:ext cx="122100" cy="70125"/>
            </a:xfrm>
            <a:custGeom>
              <a:avLst/>
              <a:gdLst/>
              <a:ahLst/>
              <a:cxnLst/>
              <a:rect l="l" t="t" r="r" b="b"/>
              <a:pathLst>
                <a:path w="4884" h="2805" extrusionOk="0">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08" name="Google Shape;10302;p74"/>
            <p:cNvSpPr/>
            <p:nvPr/>
          </p:nvSpPr>
          <p:spPr>
            <a:xfrm>
              <a:off x="4732300" y="3235150"/>
              <a:ext cx="86650" cy="35475"/>
            </a:xfrm>
            <a:custGeom>
              <a:avLst/>
              <a:gdLst/>
              <a:ahLst/>
              <a:cxnLst/>
              <a:rect l="l" t="t" r="r" b="b"/>
              <a:pathLst>
                <a:path w="3466" h="1419" extrusionOk="0">
                  <a:moveTo>
                    <a:pt x="378" y="1"/>
                  </a:moveTo>
                  <a:cubicBezTo>
                    <a:pt x="158" y="1"/>
                    <a:pt x="0" y="158"/>
                    <a:pt x="0" y="347"/>
                  </a:cubicBezTo>
                  <a:lnTo>
                    <a:pt x="0" y="1418"/>
                  </a:lnTo>
                  <a:lnTo>
                    <a:pt x="3466" y="1418"/>
                  </a:lnTo>
                  <a:lnTo>
                    <a:pt x="3466" y="347"/>
                  </a:lnTo>
                  <a:cubicBezTo>
                    <a:pt x="3466" y="158"/>
                    <a:pt x="3308" y="1"/>
                    <a:pt x="3119"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09" name="Google Shape;10352;p74"/>
          <p:cNvGrpSpPr/>
          <p:nvPr/>
        </p:nvGrpSpPr>
        <p:grpSpPr>
          <a:xfrm>
            <a:off x="6911057" y="2653399"/>
            <a:ext cx="628705" cy="672439"/>
            <a:chOff x="4991425" y="3234750"/>
            <a:chExt cx="296175" cy="297225"/>
          </a:xfrm>
          <a:solidFill>
            <a:schemeClr val="tx1">
              <a:lumMod val="85000"/>
              <a:lumOff val="15000"/>
            </a:schemeClr>
          </a:solidFill>
        </p:grpSpPr>
        <p:sp>
          <p:nvSpPr>
            <p:cNvPr id="610" name="Google Shape;10353;p74"/>
            <p:cNvSpPr/>
            <p:nvPr/>
          </p:nvSpPr>
          <p:spPr>
            <a:xfrm>
              <a:off x="5077275" y="330445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1" name="Google Shape;10354;p74"/>
            <p:cNvSpPr/>
            <p:nvPr/>
          </p:nvSpPr>
          <p:spPr>
            <a:xfrm>
              <a:off x="5121375" y="333990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2" name="Google Shape;10355;p74"/>
            <p:cNvSpPr/>
            <p:nvPr/>
          </p:nvSpPr>
          <p:spPr>
            <a:xfrm>
              <a:off x="5009550" y="323475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3" name="Google Shape;10356;p74"/>
            <p:cNvSpPr/>
            <p:nvPr/>
          </p:nvSpPr>
          <p:spPr>
            <a:xfrm>
              <a:off x="5105625" y="339190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4" name="Google Shape;10357;p74"/>
            <p:cNvSpPr/>
            <p:nvPr/>
          </p:nvSpPr>
          <p:spPr>
            <a:xfrm>
              <a:off x="5192275" y="3443075"/>
              <a:ext cx="95325" cy="86975"/>
            </a:xfrm>
            <a:custGeom>
              <a:avLst/>
              <a:gdLst/>
              <a:ahLst/>
              <a:cxnLst/>
              <a:rect l="l" t="t" r="r" b="b"/>
              <a:pathLst>
                <a:path w="3812"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15" name="Google Shape;10358;p74"/>
            <p:cNvSpPr/>
            <p:nvPr/>
          </p:nvSpPr>
          <p:spPr>
            <a:xfrm>
              <a:off x="4991425" y="3444650"/>
              <a:ext cx="95325" cy="87325"/>
            </a:xfrm>
            <a:custGeom>
              <a:avLst/>
              <a:gdLst/>
              <a:ahLst/>
              <a:cxnLst/>
              <a:rect l="l" t="t" r="r" b="b"/>
              <a:pathLst>
                <a:path w="3812" h="3492"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16" name="Google Shape;10390;p74"/>
          <p:cNvGrpSpPr/>
          <p:nvPr/>
        </p:nvGrpSpPr>
        <p:grpSpPr>
          <a:xfrm>
            <a:off x="4171833" y="2668929"/>
            <a:ext cx="628705" cy="670064"/>
            <a:chOff x="3497300" y="3227275"/>
            <a:chExt cx="296175" cy="296175"/>
          </a:xfrm>
          <a:solidFill>
            <a:schemeClr val="tx1">
              <a:lumMod val="85000"/>
              <a:lumOff val="15000"/>
            </a:schemeClr>
          </a:solidFill>
        </p:grpSpPr>
        <p:sp>
          <p:nvSpPr>
            <p:cNvPr id="617" name="Google Shape;10391;p74"/>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8" name="Google Shape;10392;p74"/>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19" name="Google Shape;10393;p74"/>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0" name="Google Shape;10394;p74"/>
            <p:cNvSpPr/>
            <p:nvPr/>
          </p:nvSpPr>
          <p:spPr>
            <a:xfrm>
              <a:off x="3622525" y="3421825"/>
              <a:ext cx="41775" cy="25225"/>
            </a:xfrm>
            <a:custGeom>
              <a:avLst/>
              <a:gdLst/>
              <a:ahLst/>
              <a:cxnLst/>
              <a:rect l="l" t="t" r="r" b="b"/>
              <a:pathLst>
                <a:path w="1670"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1" name="Google Shape;10395;p74"/>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22" name="Google Shape;10396;p74"/>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3" name="Google Shape;10397;p74"/>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4" name="Google Shape;10398;p74"/>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25" name="Google Shape;10412;p74"/>
          <p:cNvGrpSpPr/>
          <p:nvPr/>
        </p:nvGrpSpPr>
        <p:grpSpPr>
          <a:xfrm>
            <a:off x="7859732" y="2653876"/>
            <a:ext cx="588585" cy="667293"/>
            <a:chOff x="5364750" y="3235150"/>
            <a:chExt cx="277275" cy="294950"/>
          </a:xfrm>
          <a:solidFill>
            <a:schemeClr val="tx1">
              <a:lumMod val="85000"/>
              <a:lumOff val="15000"/>
            </a:schemeClr>
          </a:solidFill>
        </p:grpSpPr>
        <p:sp>
          <p:nvSpPr>
            <p:cNvPr id="626" name="Google Shape;10413;p74"/>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7" name="Google Shape;10414;p74"/>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8" name="Google Shape;10415;p74"/>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29" name="Google Shape;10416;p74"/>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30" name="Google Shape;10417;p74"/>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31" name="Google Shape;10418;p74"/>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32" name="Google Shape;10419;p74"/>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33" name="Google Shape;10420;p74"/>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42" name="Google Shape;10478;p74"/>
          <p:cNvGrpSpPr/>
          <p:nvPr/>
        </p:nvGrpSpPr>
        <p:grpSpPr>
          <a:xfrm>
            <a:off x="8602467" y="2653656"/>
            <a:ext cx="638735" cy="668253"/>
            <a:chOff x="5716825" y="3235950"/>
            <a:chExt cx="300900" cy="295375"/>
          </a:xfrm>
          <a:solidFill>
            <a:schemeClr val="tx1">
              <a:lumMod val="85000"/>
              <a:lumOff val="15000"/>
            </a:schemeClr>
          </a:solidFill>
        </p:grpSpPr>
        <p:sp>
          <p:nvSpPr>
            <p:cNvPr id="643" name="Google Shape;10479;p74"/>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44" name="Google Shape;10480;p74"/>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45" name="Google Shape;10481;p74"/>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646" name="Google Shape;10482;p74"/>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47" name="Google Shape;10101;p74"/>
          <p:cNvGrpSpPr/>
          <p:nvPr/>
        </p:nvGrpSpPr>
        <p:grpSpPr>
          <a:xfrm>
            <a:off x="11384593" y="5555348"/>
            <a:ext cx="437240" cy="432208"/>
            <a:chOff x="-62511899" y="4129100"/>
            <a:chExt cx="304050" cy="282000"/>
          </a:xfrm>
          <a:solidFill>
            <a:schemeClr val="tx1">
              <a:lumMod val="85000"/>
              <a:lumOff val="15000"/>
            </a:schemeClr>
          </a:solidFill>
        </p:grpSpPr>
        <p:sp>
          <p:nvSpPr>
            <p:cNvPr id="648" name="Google Shape;10102;p74"/>
            <p:cNvSpPr/>
            <p:nvPr/>
          </p:nvSpPr>
          <p:spPr>
            <a:xfrm>
              <a:off x="-62414224"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49" name="Google Shape;10103;p74"/>
            <p:cNvSpPr/>
            <p:nvPr/>
          </p:nvSpPr>
          <p:spPr>
            <a:xfrm>
              <a:off x="-62511099"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50" name="Google Shape;10104;p74"/>
            <p:cNvSpPr/>
            <p:nvPr/>
          </p:nvSpPr>
          <p:spPr>
            <a:xfrm>
              <a:off x="-62511099"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51" name="Google Shape;10105;p74"/>
            <p:cNvSpPr/>
            <p:nvPr/>
          </p:nvSpPr>
          <p:spPr>
            <a:xfrm>
              <a:off x="-62511099"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52" name="Google Shape;10106;p74"/>
            <p:cNvSpPr/>
            <p:nvPr/>
          </p:nvSpPr>
          <p:spPr>
            <a:xfrm>
              <a:off x="-62511899"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657" name="Google Shape;10125;p74"/>
          <p:cNvGrpSpPr/>
          <p:nvPr/>
        </p:nvGrpSpPr>
        <p:grpSpPr>
          <a:xfrm>
            <a:off x="10413387" y="1752184"/>
            <a:ext cx="594012" cy="634693"/>
            <a:chOff x="-64044599" y="3360375"/>
            <a:chExt cx="315850" cy="316650"/>
          </a:xfrm>
          <a:solidFill>
            <a:schemeClr val="tx1">
              <a:lumMod val="85000"/>
              <a:lumOff val="15000"/>
            </a:schemeClr>
          </a:solidFill>
        </p:grpSpPr>
        <p:sp>
          <p:nvSpPr>
            <p:cNvPr id="658" name="Google Shape;10126;p74"/>
            <p:cNvSpPr/>
            <p:nvPr/>
          </p:nvSpPr>
          <p:spPr>
            <a:xfrm>
              <a:off x="-63980027" y="3532875"/>
              <a:ext cx="185900" cy="144150"/>
            </a:xfrm>
            <a:custGeom>
              <a:avLst/>
              <a:gdLst/>
              <a:ahLst/>
              <a:cxnLst/>
              <a:rect l="l" t="t" r="r" b="b"/>
              <a:pathLst>
                <a:path w="7436" h="5766" extrusionOk="0">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59" name="Google Shape;10127;p74"/>
            <p:cNvSpPr/>
            <p:nvPr/>
          </p:nvSpPr>
          <p:spPr>
            <a:xfrm>
              <a:off x="-64044599" y="3360375"/>
              <a:ext cx="315850" cy="152825"/>
            </a:xfrm>
            <a:custGeom>
              <a:avLst/>
              <a:gdLst/>
              <a:ahLst/>
              <a:cxnLst/>
              <a:rect l="l" t="t" r="r" b="b"/>
              <a:pathLst>
                <a:path w="12634" h="6113" extrusionOk="0">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660" name="Google Shape;10128;p74"/>
            <p:cNvSpPr/>
            <p:nvPr/>
          </p:nvSpPr>
          <p:spPr>
            <a:xfrm>
              <a:off x="-63945374" y="3408425"/>
              <a:ext cx="117375" cy="103200"/>
            </a:xfrm>
            <a:custGeom>
              <a:avLst/>
              <a:gdLst/>
              <a:ahLst/>
              <a:cxnLst/>
              <a:rect l="l" t="t" r="r" b="b"/>
              <a:pathLst>
                <a:path w="4695" h="4128" extrusionOk="0">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grpFill/>
            <a:ln>
              <a:noFill/>
            </a:ln>
          </p:spPr>
          <p:txBody>
            <a:bodyPr spcFirstLastPara="1" wrap="square" lIns="91425" tIns="91425" rIns="91425" bIns="91425" anchor="ctr" anchorCtr="0">
              <a:noAutofit/>
            </a:bodyPr>
            <a:lstStyle>
              <a:defPPr/>
            </a:lstStyle>
            <a:p>
              <a:endParaRPr sz="1400"/>
            </a:p>
          </p:txBody>
        </p:sp>
      </p:grpSp>
    </p:spTree>
    <p:extLst>
      <p:ext uri="{BB962C8B-B14F-4D97-AF65-F5344CB8AC3E}">
        <p14:creationId xmlns:p14="http://schemas.microsoft.com/office/powerpoint/2010/main" val="12914968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7184" y="166275"/>
            <a:ext cx="11573197" cy="724247"/>
          </a:xfrm>
        </p:spPr>
        <p:txBody>
          <a:bodyPr>
            <a:normAutofit lnSpcReduction="10000"/>
          </a:bodyPr>
          <a:lstStyle>
            <a:defPPr/>
          </a:lstStyle>
          <a:p>
            <a:r>
              <a:rPr lang="en-US" sz="4800">
                <a:latin typeface="+mn-lt"/>
              </a:rPr>
              <a:t>Fully Editable Icon Sets: C</a:t>
            </a:r>
          </a:p>
        </p:txBody>
      </p:sp>
      <p:sp>
        <p:nvSpPr>
          <p:cNvPr id="54" name="Isosceles Triangle 68">
            <a:extLst>
              <a:ext uri="{FF2B5EF4-FFF2-40B4-BE49-F238E27FC236}">
                <a16:creationId xmlns:a16="http://schemas.microsoft.com/office/drawing/2014/main" id="{870C564B-4826-4504-AD55-BCA183FFA29B}"/>
              </a:ext>
            </a:extLst>
          </p:cNvPr>
          <p:cNvSpPr/>
          <p:nvPr/>
        </p:nvSpPr>
        <p:spPr>
          <a:xfrm rot="10800000">
            <a:off x="8394012" y="4492697"/>
            <a:ext cx="249709" cy="777639"/>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sp>
        <p:nvSpPr>
          <p:cNvPr id="55" name="Rectangle 9">
            <a:extLst>
              <a:ext uri="{FF2B5EF4-FFF2-40B4-BE49-F238E27FC236}">
                <a16:creationId xmlns:a16="http://schemas.microsoft.com/office/drawing/2014/main" id="{F4DF7C3C-D955-465B-A7ED-DA6CEFF74209}"/>
              </a:ext>
            </a:extLst>
          </p:cNvPr>
          <p:cNvSpPr/>
          <p:nvPr/>
        </p:nvSpPr>
        <p:spPr>
          <a:xfrm>
            <a:off x="9031693" y="4582472"/>
            <a:ext cx="599051" cy="59807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sp>
        <p:nvSpPr>
          <p:cNvPr id="58" name="Freeform 18">
            <a:extLst>
              <a:ext uri="{FF2B5EF4-FFF2-40B4-BE49-F238E27FC236}">
                <a16:creationId xmlns:a16="http://schemas.microsoft.com/office/drawing/2014/main" id="{F57ADD61-A5C9-4BA6-A485-F46349246C4A}"/>
              </a:ext>
            </a:extLst>
          </p:cNvPr>
          <p:cNvSpPr/>
          <p:nvPr/>
        </p:nvSpPr>
        <p:spPr>
          <a:xfrm>
            <a:off x="10920495" y="4648062"/>
            <a:ext cx="578527" cy="466913"/>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sp>
        <p:nvSpPr>
          <p:cNvPr id="61" name="Rounded Rectangle 25">
            <a:extLst>
              <a:ext uri="{FF2B5EF4-FFF2-40B4-BE49-F238E27FC236}">
                <a16:creationId xmlns:a16="http://schemas.microsoft.com/office/drawing/2014/main" id="{52251A18-A73B-4A26-9FEC-6B831E23205B}"/>
              </a:ext>
            </a:extLst>
          </p:cNvPr>
          <p:cNvSpPr/>
          <p:nvPr/>
        </p:nvSpPr>
        <p:spPr>
          <a:xfrm>
            <a:off x="10979053" y="5849481"/>
            <a:ext cx="664123" cy="486699"/>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sp>
        <p:nvSpPr>
          <p:cNvPr id="64" name="Donut 39">
            <a:extLst>
              <a:ext uri="{FF2B5EF4-FFF2-40B4-BE49-F238E27FC236}">
                <a16:creationId xmlns:a16="http://schemas.microsoft.com/office/drawing/2014/main" id="{439297A1-2150-467C-8B3E-08A8C9E0E56F}"/>
              </a:ext>
            </a:extLst>
          </p:cNvPr>
          <p:cNvSpPr/>
          <p:nvPr/>
        </p:nvSpPr>
        <p:spPr>
          <a:xfrm>
            <a:off x="4185307" y="4555927"/>
            <a:ext cx="651175" cy="651175"/>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solidFill>
                <a:schemeClr val="tx1"/>
              </a:solidFill>
            </a:endParaRPr>
          </a:p>
        </p:txBody>
      </p:sp>
      <p:sp>
        <p:nvSpPr>
          <p:cNvPr id="77" name="Chord 38">
            <a:extLst>
              <a:ext uri="{FF2B5EF4-FFF2-40B4-BE49-F238E27FC236}">
                <a16:creationId xmlns:a16="http://schemas.microsoft.com/office/drawing/2014/main" id="{284AD387-FD7A-4FAE-86E7-99768FD2F34F}"/>
              </a:ext>
            </a:extLst>
          </p:cNvPr>
          <p:cNvSpPr/>
          <p:nvPr/>
        </p:nvSpPr>
        <p:spPr>
          <a:xfrm>
            <a:off x="6671205" y="5636475"/>
            <a:ext cx="548659" cy="705543"/>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0" name="Oval 6">
            <a:extLst>
              <a:ext uri="{FF2B5EF4-FFF2-40B4-BE49-F238E27FC236}">
                <a16:creationId xmlns:a16="http://schemas.microsoft.com/office/drawing/2014/main" id="{319E467E-1F19-4CBB-A070-3B6CE4078D17}"/>
              </a:ext>
            </a:extLst>
          </p:cNvPr>
          <p:cNvSpPr/>
          <p:nvPr/>
        </p:nvSpPr>
        <p:spPr>
          <a:xfrm>
            <a:off x="7508647" y="5806837"/>
            <a:ext cx="574719" cy="56869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1" name="Block Arc 25">
            <a:extLst>
              <a:ext uri="{FF2B5EF4-FFF2-40B4-BE49-F238E27FC236}">
                <a16:creationId xmlns:a16="http://schemas.microsoft.com/office/drawing/2014/main" id="{5F7FD4D6-1C06-4ABB-98F4-AC79D3C6A6D8}"/>
              </a:ext>
            </a:extLst>
          </p:cNvPr>
          <p:cNvSpPr/>
          <p:nvPr/>
        </p:nvSpPr>
        <p:spPr>
          <a:xfrm>
            <a:off x="5130209" y="5700919"/>
            <a:ext cx="395403" cy="571239"/>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chemeClr val="tx1"/>
              </a:solidFill>
            </a:endParaRPr>
          </a:p>
        </p:txBody>
      </p:sp>
      <p:sp>
        <p:nvSpPr>
          <p:cNvPr id="92" name="Block Arc 31">
            <a:extLst>
              <a:ext uri="{FF2B5EF4-FFF2-40B4-BE49-F238E27FC236}">
                <a16:creationId xmlns:a16="http://schemas.microsoft.com/office/drawing/2014/main" id="{7D9DF903-DA8F-4191-AEDF-7DDF26A64847}"/>
              </a:ext>
            </a:extLst>
          </p:cNvPr>
          <p:cNvSpPr/>
          <p:nvPr/>
        </p:nvSpPr>
        <p:spPr>
          <a:xfrm>
            <a:off x="8354661" y="5743187"/>
            <a:ext cx="515883" cy="571239"/>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chemeClr val="tx1"/>
              </a:solidFill>
            </a:endParaRPr>
          </a:p>
        </p:txBody>
      </p:sp>
      <p:sp>
        <p:nvSpPr>
          <p:cNvPr id="93" name="Freeform 53">
            <a:extLst>
              <a:ext uri="{FF2B5EF4-FFF2-40B4-BE49-F238E27FC236}">
                <a16:creationId xmlns:a16="http://schemas.microsoft.com/office/drawing/2014/main" id="{D57F2C4B-7240-41A7-B169-E1E9E5390396}"/>
              </a:ext>
            </a:extLst>
          </p:cNvPr>
          <p:cNvSpPr/>
          <p:nvPr/>
        </p:nvSpPr>
        <p:spPr>
          <a:xfrm>
            <a:off x="10081531" y="5778286"/>
            <a:ext cx="565332" cy="579639"/>
          </a:xfrm>
          <a:custGeom>
            <a:avLst/>
            <a:gdLst>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18" fmla="*/ 11167 w 2305244"/>
              <a:gd name="connsiteY18" fmla="*/ 5505 h 23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4" name="Block Arc 10">
            <a:extLst>
              <a:ext uri="{FF2B5EF4-FFF2-40B4-BE49-F238E27FC236}">
                <a16:creationId xmlns:a16="http://schemas.microsoft.com/office/drawing/2014/main" id="{75C14C12-5F78-4BDD-B8A3-69BB465A2216}"/>
              </a:ext>
            </a:extLst>
          </p:cNvPr>
          <p:cNvSpPr/>
          <p:nvPr/>
        </p:nvSpPr>
        <p:spPr>
          <a:xfrm>
            <a:off x="4995575" y="4686449"/>
            <a:ext cx="695288" cy="47095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solidFill>
                <a:schemeClr val="tx1"/>
              </a:solidFill>
            </a:endParaRPr>
          </a:p>
        </p:txBody>
      </p:sp>
      <p:sp>
        <p:nvSpPr>
          <p:cNvPr id="95" name="Freeform 55">
            <a:extLst>
              <a:ext uri="{FF2B5EF4-FFF2-40B4-BE49-F238E27FC236}">
                <a16:creationId xmlns:a16="http://schemas.microsoft.com/office/drawing/2014/main" id="{E1F21ECA-3730-4E2A-BB32-69C99B2546BB}"/>
              </a:ext>
            </a:extLst>
          </p:cNvPr>
          <p:cNvSpPr/>
          <p:nvPr/>
        </p:nvSpPr>
        <p:spPr>
          <a:xfrm>
            <a:off x="4385174" y="5548272"/>
            <a:ext cx="357713" cy="876520"/>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6" name="Round Same Side Corner Rectangle 36">
            <a:extLst>
              <a:ext uri="{FF2B5EF4-FFF2-40B4-BE49-F238E27FC236}">
                <a16:creationId xmlns:a16="http://schemas.microsoft.com/office/drawing/2014/main" id="{E0C4F70F-DCCD-48F1-A750-DF4F32AC8F75}"/>
              </a:ext>
            </a:extLst>
          </p:cNvPr>
          <p:cNvSpPr/>
          <p:nvPr/>
        </p:nvSpPr>
        <p:spPr>
          <a:xfrm>
            <a:off x="9093906" y="5778281"/>
            <a:ext cx="655441" cy="518203"/>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ko-KR" altLang="en-US" sz="1400"/>
          </a:p>
        </p:txBody>
      </p:sp>
      <p:sp>
        <p:nvSpPr>
          <p:cNvPr id="97" name="Oval 21">
            <a:extLst>
              <a:ext uri="{FF2B5EF4-FFF2-40B4-BE49-F238E27FC236}">
                <a16:creationId xmlns:a16="http://schemas.microsoft.com/office/drawing/2014/main" id="{B92F2676-D90E-40BF-8AC5-C623D6EC5932}"/>
              </a:ext>
            </a:extLst>
          </p:cNvPr>
          <p:cNvSpPr>
            <a:spLocks noChangeAspect="1"/>
          </p:cNvSpPr>
          <p:nvPr/>
        </p:nvSpPr>
        <p:spPr>
          <a:xfrm>
            <a:off x="5899117" y="5752370"/>
            <a:ext cx="539611" cy="54411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sp>
        <p:nvSpPr>
          <p:cNvPr id="98" name="Oval 32">
            <a:extLst>
              <a:ext uri="{FF2B5EF4-FFF2-40B4-BE49-F238E27FC236}">
                <a16:creationId xmlns:a16="http://schemas.microsoft.com/office/drawing/2014/main" id="{06C7F06B-394E-4FE3-88AA-93210AFF9C00}"/>
              </a:ext>
            </a:extLst>
          </p:cNvPr>
          <p:cNvSpPr/>
          <p:nvPr/>
        </p:nvSpPr>
        <p:spPr>
          <a:xfrm>
            <a:off x="10018709" y="4572451"/>
            <a:ext cx="513811" cy="6181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stStyle>
          <a:p>
            <a:pPr algn="ctr"/>
            <a:endParaRPr lang="ko-KR" altLang="en-US" sz="1400"/>
          </a:p>
        </p:txBody>
      </p:sp>
      <p:grpSp>
        <p:nvGrpSpPr>
          <p:cNvPr id="116" name="Google Shape;6783;p88"/>
          <p:cNvGrpSpPr/>
          <p:nvPr/>
        </p:nvGrpSpPr>
        <p:grpSpPr>
          <a:xfrm>
            <a:off x="10948071" y="1235313"/>
            <a:ext cx="566855" cy="566467"/>
            <a:chOff x="-34004625" y="3585850"/>
            <a:chExt cx="292225" cy="292025"/>
          </a:xfrm>
          <a:solidFill>
            <a:schemeClr val="tx1">
              <a:lumMod val="85000"/>
              <a:lumOff val="15000"/>
            </a:schemeClr>
          </a:solidFill>
        </p:grpSpPr>
        <p:sp>
          <p:nvSpPr>
            <p:cNvPr id="117" name="Google Shape;6784;p88"/>
            <p:cNvSpPr/>
            <p:nvPr/>
          </p:nvSpPr>
          <p:spPr>
            <a:xfrm>
              <a:off x="-33832149" y="3585850"/>
              <a:ext cx="103200" cy="154200"/>
            </a:xfrm>
            <a:custGeom>
              <a:avLst/>
              <a:gdLst/>
              <a:ahLst/>
              <a:cxnLst/>
              <a:rect l="l" t="t" r="r" b="b"/>
              <a:pathLst>
                <a:path w="4128" h="6168" extrusionOk="0">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18" name="Google Shape;6785;p88"/>
            <p:cNvSpPr/>
            <p:nvPr/>
          </p:nvSpPr>
          <p:spPr>
            <a:xfrm>
              <a:off x="-34004625" y="3690400"/>
              <a:ext cx="155175" cy="187475"/>
            </a:xfrm>
            <a:custGeom>
              <a:avLst/>
              <a:gdLst/>
              <a:ahLst/>
              <a:cxnLst/>
              <a:rect l="l" t="t" r="r" b="b"/>
              <a:pathLst>
                <a:path w="6207" h="7499" extrusionOk="0">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19" name="Google Shape;6786;p88"/>
            <p:cNvSpPr/>
            <p:nvPr/>
          </p:nvSpPr>
          <p:spPr>
            <a:xfrm>
              <a:off x="-33936099" y="3621075"/>
              <a:ext cx="51200" cy="51225"/>
            </a:xfrm>
            <a:custGeom>
              <a:avLst/>
              <a:gdLst/>
              <a:ahLst/>
              <a:cxnLst/>
              <a:rect l="l" t="t" r="r" b="b"/>
              <a:pathLst>
                <a:path w="2048" h="2049" extrusionOk="0">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20" name="Google Shape;6787;p88"/>
            <p:cNvSpPr/>
            <p:nvPr/>
          </p:nvSpPr>
          <p:spPr>
            <a:xfrm>
              <a:off x="-33952650" y="3690125"/>
              <a:ext cx="155975" cy="186950"/>
            </a:xfrm>
            <a:custGeom>
              <a:avLst/>
              <a:gdLst/>
              <a:ahLst/>
              <a:cxnLst/>
              <a:rect l="l" t="t" r="r" b="b"/>
              <a:pathLst>
                <a:path w="6239" h="7478" extrusionOk="0">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21" name="Google Shape;6788;p88"/>
            <p:cNvSpPr/>
            <p:nvPr/>
          </p:nvSpPr>
          <p:spPr>
            <a:xfrm>
              <a:off x="-33849475" y="3758125"/>
              <a:ext cx="137075" cy="33100"/>
            </a:xfrm>
            <a:custGeom>
              <a:avLst/>
              <a:gdLst/>
              <a:ahLst/>
              <a:cxnLst/>
              <a:rect l="l" t="t" r="r" b="b"/>
              <a:pathLst>
                <a:path w="5483" h="1324" extrusionOk="0">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33" name="Google Shape;6800;p88"/>
          <p:cNvGrpSpPr/>
          <p:nvPr/>
        </p:nvGrpSpPr>
        <p:grpSpPr>
          <a:xfrm>
            <a:off x="9993558" y="2304728"/>
            <a:ext cx="552087" cy="550621"/>
            <a:chOff x="-30345326" y="3184750"/>
            <a:chExt cx="292225" cy="291450"/>
          </a:xfrm>
          <a:solidFill>
            <a:schemeClr val="tx1">
              <a:lumMod val="85000"/>
              <a:lumOff val="15000"/>
            </a:schemeClr>
          </a:solidFill>
        </p:grpSpPr>
        <p:sp>
          <p:nvSpPr>
            <p:cNvPr id="134" name="Google Shape;6801;p88"/>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35" name="Google Shape;6802;p88"/>
            <p:cNvSpPr/>
            <p:nvPr/>
          </p:nvSpPr>
          <p:spPr>
            <a:xfrm>
              <a:off x="-30310674"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36" name="Google Shape;6803;p88"/>
            <p:cNvSpPr/>
            <p:nvPr/>
          </p:nvSpPr>
          <p:spPr>
            <a:xfrm>
              <a:off x="-30345326"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37" name="Google Shape;6804;p88"/>
            <p:cNvSpPr/>
            <p:nvPr/>
          </p:nvSpPr>
          <p:spPr>
            <a:xfrm>
              <a:off x="-30156299"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38" name="Google Shape;6805;p88"/>
            <p:cNvSpPr/>
            <p:nvPr/>
          </p:nvSpPr>
          <p:spPr>
            <a:xfrm>
              <a:off x="-30190951"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99" name="Google Shape;6866;p88"/>
          <p:cNvGrpSpPr/>
          <p:nvPr/>
        </p:nvGrpSpPr>
        <p:grpSpPr>
          <a:xfrm>
            <a:off x="5913583" y="4644033"/>
            <a:ext cx="508855" cy="563067"/>
            <a:chOff x="-30354001" y="3569100"/>
            <a:chExt cx="292250" cy="292225"/>
          </a:xfrm>
          <a:solidFill>
            <a:schemeClr val="tx1">
              <a:lumMod val="85000"/>
              <a:lumOff val="15000"/>
            </a:schemeClr>
          </a:solidFill>
        </p:grpSpPr>
        <p:sp>
          <p:nvSpPr>
            <p:cNvPr id="200" name="Google Shape;6867;p88"/>
            <p:cNvSpPr/>
            <p:nvPr/>
          </p:nvSpPr>
          <p:spPr>
            <a:xfrm>
              <a:off x="-30354001"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1" name="Google Shape;6868;p88"/>
            <p:cNvSpPr/>
            <p:nvPr/>
          </p:nvSpPr>
          <p:spPr>
            <a:xfrm>
              <a:off x="-30198826"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2" name="Google Shape;6869;p88"/>
            <p:cNvSpPr/>
            <p:nvPr/>
          </p:nvSpPr>
          <p:spPr>
            <a:xfrm>
              <a:off x="-30139751"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3" name="Google Shape;6870;p88"/>
            <p:cNvSpPr/>
            <p:nvPr/>
          </p:nvSpPr>
          <p:spPr>
            <a:xfrm>
              <a:off x="-30302802"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4" name="Google Shape;6871;p88"/>
            <p:cNvSpPr/>
            <p:nvPr/>
          </p:nvSpPr>
          <p:spPr>
            <a:xfrm>
              <a:off x="-30242926"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5" name="Google Shape;6872;p88"/>
            <p:cNvSpPr/>
            <p:nvPr/>
          </p:nvSpPr>
          <p:spPr>
            <a:xfrm>
              <a:off x="-30262624"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90" name="Google Shape;6957;p88"/>
          <p:cNvGrpSpPr/>
          <p:nvPr/>
        </p:nvGrpSpPr>
        <p:grpSpPr>
          <a:xfrm>
            <a:off x="4974595" y="1314741"/>
            <a:ext cx="498088" cy="497107"/>
            <a:chOff x="-31094350" y="3194000"/>
            <a:chExt cx="292225" cy="291650"/>
          </a:xfrm>
          <a:solidFill>
            <a:schemeClr val="tx1">
              <a:lumMod val="85000"/>
              <a:lumOff val="15000"/>
            </a:schemeClr>
          </a:solidFill>
        </p:grpSpPr>
        <p:sp>
          <p:nvSpPr>
            <p:cNvPr id="291" name="Google Shape;6958;p88"/>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2" name="Google Shape;6959;p88"/>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93" name="Google Shape;6960;p88"/>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94" name="Google Shape;6961;p88"/>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95" name="Google Shape;6962;p88"/>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96" name="Google Shape;6963;p88"/>
            <p:cNvSpPr/>
            <p:nvPr/>
          </p:nvSpPr>
          <p:spPr>
            <a:xfrm>
              <a:off x="-30853351" y="3295000"/>
              <a:ext cx="51225" cy="104000"/>
            </a:xfrm>
            <a:custGeom>
              <a:avLst/>
              <a:gdLst/>
              <a:ahLst/>
              <a:cxnLst/>
              <a:rect l="l" t="t" r="r" b="b"/>
              <a:pathLst>
                <a:path w="2049" h="4160" extrusionOk="0">
                  <a:moveTo>
                    <a:pt x="1" y="1"/>
                  </a:moveTo>
                  <a:lnTo>
                    <a:pt x="1" y="4160"/>
                  </a:lnTo>
                  <a:lnTo>
                    <a:pt x="2049" y="4160"/>
                  </a:lnTo>
                  <a:lnTo>
                    <a:pt x="2049"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97" name="Google Shape;6964;p88"/>
            <p:cNvSpPr/>
            <p:nvPr/>
          </p:nvSpPr>
          <p:spPr>
            <a:xfrm>
              <a:off x="-30853351"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98" name="Google Shape;6965;p88"/>
            <p:cNvSpPr/>
            <p:nvPr/>
          </p:nvSpPr>
          <p:spPr>
            <a:xfrm>
              <a:off x="-30851776"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99" name="Google Shape;6966;p88"/>
          <p:cNvGrpSpPr/>
          <p:nvPr/>
        </p:nvGrpSpPr>
        <p:grpSpPr>
          <a:xfrm>
            <a:off x="10919520" y="3411177"/>
            <a:ext cx="604881" cy="605815"/>
            <a:chOff x="-31093575" y="3552550"/>
            <a:chExt cx="291450" cy="291900"/>
          </a:xfrm>
          <a:solidFill>
            <a:schemeClr val="tx1">
              <a:lumMod val="85000"/>
              <a:lumOff val="15000"/>
            </a:schemeClr>
          </a:solidFill>
        </p:grpSpPr>
        <p:sp>
          <p:nvSpPr>
            <p:cNvPr id="300" name="Google Shape;6967;p88"/>
            <p:cNvSpPr/>
            <p:nvPr/>
          </p:nvSpPr>
          <p:spPr>
            <a:xfrm>
              <a:off x="-31011651" y="3745525"/>
              <a:ext cx="7900" cy="12625"/>
            </a:xfrm>
            <a:custGeom>
              <a:avLst/>
              <a:gdLst/>
              <a:ahLst/>
              <a:cxnLst/>
              <a:rect l="l" t="t" r="r" b="b"/>
              <a:pathLst>
                <a:path w="316" h="505" extrusionOk="0">
                  <a:moveTo>
                    <a:pt x="158" y="1"/>
                  </a:moveTo>
                  <a:lnTo>
                    <a:pt x="0" y="505"/>
                  </a:lnTo>
                  <a:lnTo>
                    <a:pt x="315" y="505"/>
                  </a:lnTo>
                  <a:lnTo>
                    <a:pt x="158"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301" name="Google Shape;6968;p88"/>
            <p:cNvSpPr/>
            <p:nvPr/>
          </p:nvSpPr>
          <p:spPr>
            <a:xfrm>
              <a:off x="-31093575" y="3671500"/>
              <a:ext cx="171725" cy="172950"/>
            </a:xfrm>
            <a:custGeom>
              <a:avLst/>
              <a:gdLst/>
              <a:ahLst/>
              <a:cxnLst/>
              <a:rect l="l" t="t" r="r" b="b"/>
              <a:pathLst>
                <a:path w="6868" h="6918" extrusionOk="0">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02" name="Google Shape;6969;p88"/>
            <p:cNvSpPr/>
            <p:nvPr/>
          </p:nvSpPr>
          <p:spPr>
            <a:xfrm>
              <a:off x="-30895875" y="3621075"/>
              <a:ext cx="15775" cy="26025"/>
            </a:xfrm>
            <a:custGeom>
              <a:avLst/>
              <a:gdLst/>
              <a:ahLst/>
              <a:cxnLst/>
              <a:rect l="l" t="t" r="r" b="b"/>
              <a:pathLst>
                <a:path w="631" h="1041" extrusionOk="0">
                  <a:moveTo>
                    <a:pt x="0" y="1"/>
                  </a:moveTo>
                  <a:cubicBezTo>
                    <a:pt x="32" y="410"/>
                    <a:pt x="126" y="694"/>
                    <a:pt x="315" y="1041"/>
                  </a:cubicBezTo>
                  <a:cubicBezTo>
                    <a:pt x="473" y="694"/>
                    <a:pt x="599" y="347"/>
                    <a:pt x="631"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03" name="Google Shape;6970;p88"/>
            <p:cNvSpPr/>
            <p:nvPr/>
          </p:nvSpPr>
          <p:spPr>
            <a:xfrm>
              <a:off x="-30974649" y="3552550"/>
              <a:ext cx="172525" cy="172400"/>
            </a:xfrm>
            <a:custGeom>
              <a:avLst/>
              <a:gdLst/>
              <a:ahLst/>
              <a:cxnLst/>
              <a:rect l="l" t="t" r="r" b="b"/>
              <a:pathLst>
                <a:path w="6901" h="6896" extrusionOk="0">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48" name="Google Shape;6760;p88"/>
          <p:cNvGrpSpPr/>
          <p:nvPr/>
        </p:nvGrpSpPr>
        <p:grpSpPr>
          <a:xfrm>
            <a:off x="4202886" y="1247009"/>
            <a:ext cx="499953" cy="600563"/>
            <a:chOff x="-35814602" y="3202075"/>
            <a:chExt cx="242625" cy="291450"/>
          </a:xfrm>
          <a:solidFill>
            <a:schemeClr val="tx1">
              <a:lumMod val="85000"/>
              <a:lumOff val="15000"/>
            </a:schemeClr>
          </a:solidFill>
        </p:grpSpPr>
        <p:sp>
          <p:nvSpPr>
            <p:cNvPr id="49" name="Google Shape;6761;p88"/>
            <p:cNvSpPr/>
            <p:nvPr/>
          </p:nvSpPr>
          <p:spPr>
            <a:xfrm>
              <a:off x="-35814602" y="3202075"/>
              <a:ext cx="51225" cy="202450"/>
            </a:xfrm>
            <a:custGeom>
              <a:avLst/>
              <a:gdLst/>
              <a:ahLst/>
              <a:cxnLst/>
              <a:rect l="l" t="t" r="r" b="b"/>
              <a:pathLst>
                <a:path w="2049" h="8097" extrusionOk="0">
                  <a:moveTo>
                    <a:pt x="1702" y="0"/>
                  </a:moveTo>
                  <a:cubicBezTo>
                    <a:pt x="757" y="0"/>
                    <a:pt x="1" y="788"/>
                    <a:pt x="1" y="1733"/>
                  </a:cubicBezTo>
                  <a:lnTo>
                    <a:pt x="1" y="8097"/>
                  </a:lnTo>
                  <a:cubicBezTo>
                    <a:pt x="348" y="7782"/>
                    <a:pt x="820" y="7562"/>
                    <a:pt x="1387" y="7562"/>
                  </a:cubicBezTo>
                  <a:lnTo>
                    <a:pt x="2049" y="7562"/>
                  </a:lnTo>
                  <a:lnTo>
                    <a:pt x="2049"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50" name="Google Shape;6762;p88"/>
            <p:cNvSpPr/>
            <p:nvPr/>
          </p:nvSpPr>
          <p:spPr>
            <a:xfrm>
              <a:off x="-35814602" y="3407650"/>
              <a:ext cx="242625" cy="68550"/>
            </a:xfrm>
            <a:custGeom>
              <a:avLst/>
              <a:gdLst/>
              <a:ahLst/>
              <a:cxnLst/>
              <a:rect l="l" t="t" r="r" b="b"/>
              <a:pathLst>
                <a:path w="9705" h="2742" extrusionOk="0">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1" name="Google Shape;6763;p88"/>
            <p:cNvSpPr/>
            <p:nvPr/>
          </p:nvSpPr>
          <p:spPr>
            <a:xfrm>
              <a:off x="-35627125" y="3450950"/>
              <a:ext cx="55150" cy="25250"/>
            </a:xfrm>
            <a:custGeom>
              <a:avLst/>
              <a:gdLst/>
              <a:ahLst/>
              <a:cxnLst/>
              <a:rect l="l" t="t" r="r" b="b"/>
              <a:pathLst>
                <a:path w="2206" h="1010" extrusionOk="0">
                  <a:moveTo>
                    <a:pt x="0" y="1"/>
                  </a:moveTo>
                  <a:lnTo>
                    <a:pt x="0" y="1009"/>
                  </a:lnTo>
                  <a:lnTo>
                    <a:pt x="1670" y="1009"/>
                  </a:lnTo>
                  <a:cubicBezTo>
                    <a:pt x="1953" y="1009"/>
                    <a:pt x="2205" y="788"/>
                    <a:pt x="1953" y="505"/>
                  </a:cubicBezTo>
                  <a:cubicBezTo>
                    <a:pt x="1827" y="347"/>
                    <a:pt x="1764" y="190"/>
                    <a:pt x="167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2" name="Google Shape;6764;p88"/>
            <p:cNvSpPr/>
            <p:nvPr/>
          </p:nvSpPr>
          <p:spPr>
            <a:xfrm>
              <a:off x="-35703526" y="3305250"/>
              <a:ext cx="84300" cy="34675"/>
            </a:xfrm>
            <a:custGeom>
              <a:avLst/>
              <a:gdLst/>
              <a:ahLst/>
              <a:cxnLst/>
              <a:rect l="l" t="t" r="r" b="b"/>
              <a:pathLst>
                <a:path w="3372" h="1387" extrusionOk="0">
                  <a:moveTo>
                    <a:pt x="1701" y="0"/>
                  </a:moveTo>
                  <a:cubicBezTo>
                    <a:pt x="882" y="0"/>
                    <a:pt x="221" y="599"/>
                    <a:pt x="0" y="1387"/>
                  </a:cubicBezTo>
                  <a:lnTo>
                    <a:pt x="3371" y="1387"/>
                  </a:lnTo>
                  <a:cubicBezTo>
                    <a:pt x="3214" y="599"/>
                    <a:pt x="2521" y="0"/>
                    <a:pt x="170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53" name="Google Shape;6765;p88"/>
            <p:cNvSpPr/>
            <p:nvPr/>
          </p:nvSpPr>
          <p:spPr>
            <a:xfrm>
              <a:off x="-35677549" y="3254050"/>
              <a:ext cx="33100" cy="33100"/>
            </a:xfrm>
            <a:custGeom>
              <a:avLst/>
              <a:gdLst/>
              <a:ahLst/>
              <a:cxnLst/>
              <a:rect l="l" t="t" r="r" b="b"/>
              <a:pathLst>
                <a:path w="1324" h="1324" extrusionOk="0">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99" name="Google Shape;6766;p88"/>
            <p:cNvSpPr/>
            <p:nvPr/>
          </p:nvSpPr>
          <p:spPr>
            <a:xfrm>
              <a:off x="-35746851" y="3202075"/>
              <a:ext cx="171725" cy="189050"/>
            </a:xfrm>
            <a:custGeom>
              <a:avLst/>
              <a:gdLst/>
              <a:ahLst/>
              <a:cxnLst/>
              <a:rect l="l" t="t" r="r" b="b"/>
              <a:pathLst>
                <a:path w="6868" h="7562" extrusionOk="0">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00" name="Google Shape;6767;p88"/>
            <p:cNvSpPr/>
            <p:nvPr/>
          </p:nvSpPr>
          <p:spPr>
            <a:xfrm>
              <a:off x="-35677549" y="3450950"/>
              <a:ext cx="34675" cy="42575"/>
            </a:xfrm>
            <a:custGeom>
              <a:avLst/>
              <a:gdLst/>
              <a:ahLst/>
              <a:cxnLst/>
              <a:rect l="l" t="t" r="r" b="b"/>
              <a:pathLst>
                <a:path w="1387" h="1703" extrusionOk="0">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10" name="Google Shape;6777;p88"/>
          <p:cNvGrpSpPr/>
          <p:nvPr/>
        </p:nvGrpSpPr>
        <p:grpSpPr>
          <a:xfrm>
            <a:off x="8170304" y="1211285"/>
            <a:ext cx="600561" cy="600563"/>
            <a:chOff x="-34003850" y="3227275"/>
            <a:chExt cx="291450" cy="291450"/>
          </a:xfrm>
          <a:solidFill>
            <a:schemeClr val="tx1">
              <a:lumMod val="85000"/>
              <a:lumOff val="15000"/>
            </a:schemeClr>
          </a:solidFill>
        </p:grpSpPr>
        <p:sp>
          <p:nvSpPr>
            <p:cNvPr id="111" name="Google Shape;6778;p88"/>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12" name="Google Shape;6779;p88"/>
            <p:cNvSpPr/>
            <p:nvPr/>
          </p:nvSpPr>
          <p:spPr>
            <a:xfrm>
              <a:off x="-33866001"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113" name="Google Shape;6780;p88"/>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114" name="Google Shape;6781;p88"/>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15" name="Google Shape;6782;p88"/>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160" name="Google Shape;6827;p88"/>
          <p:cNvGrpSpPr/>
          <p:nvPr/>
        </p:nvGrpSpPr>
        <p:grpSpPr>
          <a:xfrm>
            <a:off x="8926588" y="1221809"/>
            <a:ext cx="607053" cy="598915"/>
            <a:chOff x="-33645475" y="3228075"/>
            <a:chExt cx="294600" cy="290650"/>
          </a:xfrm>
          <a:solidFill>
            <a:schemeClr val="tx1">
              <a:lumMod val="85000"/>
              <a:lumOff val="15000"/>
            </a:schemeClr>
          </a:solidFill>
        </p:grpSpPr>
        <p:sp>
          <p:nvSpPr>
            <p:cNvPr id="161" name="Google Shape;6828;p88"/>
            <p:cNvSpPr/>
            <p:nvPr/>
          </p:nvSpPr>
          <p:spPr>
            <a:xfrm>
              <a:off x="-33456451" y="3261925"/>
              <a:ext cx="84300" cy="85100"/>
            </a:xfrm>
            <a:custGeom>
              <a:avLst/>
              <a:gdLst/>
              <a:ahLst/>
              <a:cxnLst/>
              <a:rect l="l" t="t" r="r" b="b"/>
              <a:pathLst>
                <a:path w="3372" h="3404" extrusionOk="0">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2" name="Google Shape;6829;p88"/>
            <p:cNvSpPr/>
            <p:nvPr/>
          </p:nvSpPr>
          <p:spPr>
            <a:xfrm>
              <a:off x="-33575374" y="3433625"/>
              <a:ext cx="85075" cy="85100"/>
            </a:xfrm>
            <a:custGeom>
              <a:avLst/>
              <a:gdLst/>
              <a:ahLst/>
              <a:cxnLst/>
              <a:rect l="l" t="t" r="r" b="b"/>
              <a:pathLst>
                <a:path w="3403" h="3404" extrusionOk="0">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3" name="Google Shape;6830;p88"/>
            <p:cNvSpPr/>
            <p:nvPr/>
          </p:nvSpPr>
          <p:spPr>
            <a:xfrm>
              <a:off x="-33645475" y="3228075"/>
              <a:ext cx="206375" cy="153600"/>
            </a:xfrm>
            <a:custGeom>
              <a:avLst/>
              <a:gdLst/>
              <a:ahLst/>
              <a:cxnLst/>
              <a:rect l="l" t="t" r="r" b="b"/>
              <a:pathLst>
                <a:path w="8255" h="6144" extrusionOk="0">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4" name="Google Shape;6831;p88"/>
            <p:cNvSpPr/>
            <p:nvPr/>
          </p:nvSpPr>
          <p:spPr>
            <a:xfrm>
              <a:off x="-33593500" y="3279250"/>
              <a:ext cx="104775" cy="52275"/>
            </a:xfrm>
            <a:custGeom>
              <a:avLst/>
              <a:gdLst/>
              <a:ahLst/>
              <a:cxnLst/>
              <a:rect l="l" t="t" r="r" b="b"/>
              <a:pathLst>
                <a:path w="4191" h="2091" extrusionOk="0">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5" name="Google Shape;6832;p88"/>
            <p:cNvSpPr/>
            <p:nvPr/>
          </p:nvSpPr>
          <p:spPr>
            <a:xfrm>
              <a:off x="-33593500" y="3341475"/>
              <a:ext cx="104775" cy="74075"/>
            </a:xfrm>
            <a:custGeom>
              <a:avLst/>
              <a:gdLst/>
              <a:ahLst/>
              <a:cxnLst/>
              <a:rect l="l" t="t" r="r" b="b"/>
              <a:pathLst>
                <a:path w="4191" h="2963" extrusionOk="0">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6" name="Google Shape;6833;p88"/>
            <p:cNvSpPr/>
            <p:nvPr/>
          </p:nvSpPr>
          <p:spPr>
            <a:xfrm>
              <a:off x="-33455651" y="3381650"/>
              <a:ext cx="104775" cy="52250"/>
            </a:xfrm>
            <a:custGeom>
              <a:avLst/>
              <a:gdLst/>
              <a:ahLst/>
              <a:cxnLst/>
              <a:rect l="l" t="t" r="r" b="b"/>
              <a:pathLst>
                <a:path w="4191" h="2090" extrusionOk="0">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67" name="Google Shape;6834;p88"/>
            <p:cNvSpPr/>
            <p:nvPr/>
          </p:nvSpPr>
          <p:spPr>
            <a:xfrm>
              <a:off x="-33456451" y="3443875"/>
              <a:ext cx="102425" cy="74850"/>
            </a:xfrm>
            <a:custGeom>
              <a:avLst/>
              <a:gdLst/>
              <a:ahLst/>
              <a:cxnLst/>
              <a:rect l="l" t="t" r="r" b="b"/>
              <a:pathLst>
                <a:path w="4097" h="2994" extrusionOk="0">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06" name="Google Shape;6873;p88"/>
          <p:cNvGrpSpPr/>
          <p:nvPr/>
        </p:nvGrpSpPr>
        <p:grpSpPr>
          <a:xfrm>
            <a:off x="5860160" y="1222521"/>
            <a:ext cx="581037" cy="600563"/>
            <a:chOff x="-35118325" y="3202075"/>
            <a:chExt cx="281975" cy="291450"/>
          </a:xfrm>
          <a:solidFill>
            <a:schemeClr val="tx1">
              <a:lumMod val="85000"/>
              <a:lumOff val="15000"/>
            </a:schemeClr>
          </a:solidFill>
        </p:grpSpPr>
        <p:sp>
          <p:nvSpPr>
            <p:cNvPr id="207" name="Google Shape;6874;p88"/>
            <p:cNvSpPr/>
            <p:nvPr/>
          </p:nvSpPr>
          <p:spPr>
            <a:xfrm>
              <a:off x="-35008049" y="3202075"/>
              <a:ext cx="171700" cy="171250"/>
            </a:xfrm>
            <a:custGeom>
              <a:avLst/>
              <a:gdLst/>
              <a:ahLst/>
              <a:cxnLst/>
              <a:rect l="l" t="t" r="r" b="b"/>
              <a:pathLst>
                <a:path w="6867" h="6850" extrusionOk="0">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8" name="Google Shape;6875;p88"/>
            <p:cNvSpPr/>
            <p:nvPr/>
          </p:nvSpPr>
          <p:spPr>
            <a:xfrm>
              <a:off x="-34937976" y="3254050"/>
              <a:ext cx="33125" cy="67775"/>
            </a:xfrm>
            <a:custGeom>
              <a:avLst/>
              <a:gdLst/>
              <a:ahLst/>
              <a:cxnLst/>
              <a:rect l="l" t="t" r="r" b="b"/>
              <a:pathLst>
                <a:path w="1325" h="2711" extrusionOk="0">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09" name="Google Shape;6876;p88"/>
            <p:cNvSpPr/>
            <p:nvPr/>
          </p:nvSpPr>
          <p:spPr>
            <a:xfrm>
              <a:off x="-35085251" y="3338325"/>
              <a:ext cx="69325" cy="69350"/>
            </a:xfrm>
            <a:custGeom>
              <a:avLst/>
              <a:gdLst/>
              <a:ahLst/>
              <a:cxnLst/>
              <a:rect l="l" t="t" r="r" b="b"/>
              <a:pathLst>
                <a:path w="2773" h="2774" extrusionOk="0">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10" name="Google Shape;6877;p88"/>
            <p:cNvSpPr/>
            <p:nvPr/>
          </p:nvSpPr>
          <p:spPr>
            <a:xfrm>
              <a:off x="-35118325" y="3424175"/>
              <a:ext cx="137075" cy="69350"/>
            </a:xfrm>
            <a:custGeom>
              <a:avLst/>
              <a:gdLst/>
              <a:ahLst/>
              <a:cxnLst/>
              <a:rect l="l" t="t" r="r" b="b"/>
              <a:pathLst>
                <a:path w="5483" h="2774" extrusionOk="0">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17" name="Google Shape;6884;p88"/>
          <p:cNvGrpSpPr/>
          <p:nvPr/>
        </p:nvGrpSpPr>
        <p:grpSpPr>
          <a:xfrm>
            <a:off x="9993552" y="1221809"/>
            <a:ext cx="571352" cy="601387"/>
            <a:chOff x="-33277649" y="3226875"/>
            <a:chExt cx="277275" cy="291850"/>
          </a:xfrm>
          <a:solidFill>
            <a:schemeClr val="tx1">
              <a:lumMod val="85000"/>
              <a:lumOff val="15000"/>
            </a:schemeClr>
          </a:solidFill>
        </p:grpSpPr>
        <p:sp>
          <p:nvSpPr>
            <p:cNvPr id="218" name="Google Shape;6885;p88"/>
            <p:cNvSpPr/>
            <p:nvPr/>
          </p:nvSpPr>
          <p:spPr>
            <a:xfrm>
              <a:off x="-33071299" y="3440725"/>
              <a:ext cx="33100" cy="33900"/>
            </a:xfrm>
            <a:custGeom>
              <a:avLst/>
              <a:gdLst/>
              <a:ahLst/>
              <a:cxnLst/>
              <a:rect l="l" t="t" r="r" b="b"/>
              <a:pathLst>
                <a:path w="1324" h="1356" extrusionOk="0">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19" name="Google Shape;6886;p88"/>
            <p:cNvSpPr/>
            <p:nvPr/>
          </p:nvSpPr>
          <p:spPr>
            <a:xfrm>
              <a:off x="-33157926" y="3227275"/>
              <a:ext cx="17350" cy="103200"/>
            </a:xfrm>
            <a:custGeom>
              <a:avLst/>
              <a:gdLst/>
              <a:ahLst/>
              <a:cxnLst/>
              <a:rect l="l" t="t" r="r" b="b"/>
              <a:pathLst>
                <a:path w="694" h="4128" extrusionOk="0">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0" name="Google Shape;6887;p88"/>
            <p:cNvSpPr/>
            <p:nvPr/>
          </p:nvSpPr>
          <p:spPr>
            <a:xfrm>
              <a:off x="-33175249" y="3347650"/>
              <a:ext cx="51200" cy="51350"/>
            </a:xfrm>
            <a:custGeom>
              <a:avLst/>
              <a:gdLst/>
              <a:ahLst/>
              <a:cxnLst/>
              <a:rect l="l" t="t" r="r" b="b"/>
              <a:pathLst>
                <a:path w="2048" h="2054" extrusionOk="0">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1" name="Google Shape;6888;p88"/>
            <p:cNvSpPr/>
            <p:nvPr/>
          </p:nvSpPr>
          <p:spPr>
            <a:xfrm>
              <a:off x="-33224874" y="3404500"/>
              <a:ext cx="159900" cy="114225"/>
            </a:xfrm>
            <a:custGeom>
              <a:avLst/>
              <a:gdLst/>
              <a:ahLst/>
              <a:cxnLst/>
              <a:rect l="l" t="t" r="r" b="b"/>
              <a:pathLst>
                <a:path w="6396" h="4569" extrusionOk="0">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2" name="Google Shape;6889;p88"/>
            <p:cNvSpPr/>
            <p:nvPr/>
          </p:nvSpPr>
          <p:spPr>
            <a:xfrm>
              <a:off x="-33141400" y="3312350"/>
              <a:ext cx="127625" cy="138625"/>
            </a:xfrm>
            <a:custGeom>
              <a:avLst/>
              <a:gdLst/>
              <a:ahLst/>
              <a:cxnLst/>
              <a:rect l="l" t="t" r="r" b="b"/>
              <a:pathLst>
                <a:path w="5105" h="5545" extrusionOk="0">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23" name="Google Shape;6890;p88"/>
            <p:cNvSpPr/>
            <p:nvPr/>
          </p:nvSpPr>
          <p:spPr>
            <a:xfrm>
              <a:off x="-33122499" y="3226875"/>
              <a:ext cx="122125" cy="83925"/>
            </a:xfrm>
            <a:custGeom>
              <a:avLst/>
              <a:gdLst/>
              <a:ahLst/>
              <a:cxnLst/>
              <a:rect l="l" t="t" r="r" b="b"/>
              <a:pathLst>
                <a:path w="4885" h="3357" extrusionOk="0">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24" name="Google Shape;6891;p88"/>
            <p:cNvSpPr/>
            <p:nvPr/>
          </p:nvSpPr>
          <p:spPr>
            <a:xfrm>
              <a:off x="-33277649" y="3245400"/>
              <a:ext cx="102400" cy="198500"/>
            </a:xfrm>
            <a:custGeom>
              <a:avLst/>
              <a:gdLst/>
              <a:ahLst/>
              <a:cxnLst/>
              <a:rect l="l" t="t" r="r" b="b"/>
              <a:pathLst>
                <a:path w="4096" h="7940" extrusionOk="0">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55" name="Google Shape;6922;p88"/>
          <p:cNvGrpSpPr/>
          <p:nvPr/>
        </p:nvGrpSpPr>
        <p:grpSpPr>
          <a:xfrm>
            <a:off x="6627577" y="1222521"/>
            <a:ext cx="564811" cy="600563"/>
            <a:chOff x="-34755224" y="3202075"/>
            <a:chExt cx="274100" cy="291450"/>
          </a:xfrm>
          <a:solidFill>
            <a:schemeClr val="tx1">
              <a:lumMod val="85000"/>
              <a:lumOff val="15000"/>
            </a:schemeClr>
          </a:solidFill>
        </p:grpSpPr>
        <p:sp>
          <p:nvSpPr>
            <p:cNvPr id="256" name="Google Shape;6923;p88"/>
            <p:cNvSpPr/>
            <p:nvPr/>
          </p:nvSpPr>
          <p:spPr>
            <a:xfrm>
              <a:off x="-34703249" y="3389525"/>
              <a:ext cx="84300" cy="34675"/>
            </a:xfrm>
            <a:custGeom>
              <a:avLst/>
              <a:gdLst/>
              <a:ahLst/>
              <a:cxnLst/>
              <a:rect l="l" t="t" r="r" b="b"/>
              <a:pathLst>
                <a:path w="3372" h="1387" extrusionOk="0">
                  <a:moveTo>
                    <a:pt x="1670" y="1"/>
                  </a:moveTo>
                  <a:cubicBezTo>
                    <a:pt x="883" y="1"/>
                    <a:pt x="158" y="599"/>
                    <a:pt x="0" y="1387"/>
                  </a:cubicBezTo>
                  <a:lnTo>
                    <a:pt x="3371" y="1387"/>
                  </a:lnTo>
                  <a:cubicBezTo>
                    <a:pt x="3214" y="599"/>
                    <a:pt x="2489" y="1"/>
                    <a:pt x="167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57" name="Google Shape;6924;p88"/>
            <p:cNvSpPr/>
            <p:nvPr/>
          </p:nvSpPr>
          <p:spPr>
            <a:xfrm>
              <a:off x="-34636301" y="3348575"/>
              <a:ext cx="69325" cy="75625"/>
            </a:xfrm>
            <a:custGeom>
              <a:avLst/>
              <a:gdLst/>
              <a:ahLst/>
              <a:cxnLst/>
              <a:rect l="l" t="t" r="r" b="b"/>
              <a:pathLst>
                <a:path w="2773" h="3025" extrusionOk="0">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58" name="Google Shape;6925;p88"/>
            <p:cNvSpPr/>
            <p:nvPr/>
          </p:nvSpPr>
          <p:spPr>
            <a:xfrm>
              <a:off x="-34752874" y="3253275"/>
              <a:ext cx="126050" cy="170925"/>
            </a:xfrm>
            <a:custGeom>
              <a:avLst/>
              <a:gdLst/>
              <a:ahLst/>
              <a:cxnLst/>
              <a:rect l="l" t="t" r="r" b="b"/>
              <a:pathLst>
                <a:path w="5042" h="6837" extrusionOk="0">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59" name="Google Shape;6926;p88"/>
            <p:cNvSpPr/>
            <p:nvPr/>
          </p:nvSpPr>
          <p:spPr>
            <a:xfrm>
              <a:off x="-34677251" y="3338325"/>
              <a:ext cx="33875" cy="33900"/>
            </a:xfrm>
            <a:custGeom>
              <a:avLst/>
              <a:gdLst/>
              <a:ahLst/>
              <a:cxnLst/>
              <a:rect l="l" t="t" r="r" b="b"/>
              <a:pathLst>
                <a:path w="1355" h="1356" extrusionOk="0">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0" name="Google Shape;6927;p88"/>
            <p:cNvSpPr/>
            <p:nvPr/>
          </p:nvSpPr>
          <p:spPr>
            <a:xfrm>
              <a:off x="-34618200" y="3202500"/>
              <a:ext cx="137075" cy="135850"/>
            </a:xfrm>
            <a:custGeom>
              <a:avLst/>
              <a:gdLst/>
              <a:ahLst/>
              <a:cxnLst/>
              <a:rect l="l" t="t" r="r" b="b"/>
              <a:pathLst>
                <a:path w="5483" h="5434" extrusionOk="0">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61" name="Google Shape;6928;p88"/>
            <p:cNvSpPr/>
            <p:nvPr/>
          </p:nvSpPr>
          <p:spPr>
            <a:xfrm>
              <a:off x="-34755224" y="3440725"/>
              <a:ext cx="188250" cy="52800"/>
            </a:xfrm>
            <a:custGeom>
              <a:avLst/>
              <a:gdLst/>
              <a:ahLst/>
              <a:cxnLst/>
              <a:rect l="l" t="t" r="r" b="b"/>
              <a:pathLst>
                <a:path w="7530" h="2112" extrusionOk="0">
                  <a:moveTo>
                    <a:pt x="0" y="0"/>
                  </a:moveTo>
                  <a:lnTo>
                    <a:pt x="0" y="1071"/>
                  </a:lnTo>
                  <a:cubicBezTo>
                    <a:pt x="0" y="1670"/>
                    <a:pt x="473" y="2111"/>
                    <a:pt x="1040" y="2111"/>
                  </a:cubicBezTo>
                  <a:lnTo>
                    <a:pt x="6490" y="2111"/>
                  </a:lnTo>
                  <a:cubicBezTo>
                    <a:pt x="7057" y="2111"/>
                    <a:pt x="7530" y="1639"/>
                    <a:pt x="7530" y="1071"/>
                  </a:cubicBezTo>
                  <a:lnTo>
                    <a:pt x="7530"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62" name="Google Shape;6929;p88"/>
            <p:cNvSpPr/>
            <p:nvPr/>
          </p:nvSpPr>
          <p:spPr>
            <a:xfrm>
              <a:off x="-34754449" y="3202075"/>
              <a:ext cx="153600" cy="33900"/>
            </a:xfrm>
            <a:custGeom>
              <a:avLst/>
              <a:gdLst/>
              <a:ahLst/>
              <a:cxnLst/>
              <a:rect l="l" t="t" r="r" b="b"/>
              <a:pathLst>
                <a:path w="6144" h="1356" extrusionOk="0">
                  <a:moveTo>
                    <a:pt x="1040" y="0"/>
                  </a:moveTo>
                  <a:cubicBezTo>
                    <a:pt x="473" y="0"/>
                    <a:pt x="1" y="473"/>
                    <a:pt x="1" y="1009"/>
                  </a:cubicBezTo>
                  <a:lnTo>
                    <a:pt x="1" y="1355"/>
                  </a:lnTo>
                  <a:lnTo>
                    <a:pt x="5104" y="1355"/>
                  </a:lnTo>
                  <a:cubicBezTo>
                    <a:pt x="5293" y="819"/>
                    <a:pt x="5672" y="347"/>
                    <a:pt x="6144"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14" name="Google Shape;6981;p88"/>
          <p:cNvGrpSpPr/>
          <p:nvPr/>
        </p:nvGrpSpPr>
        <p:grpSpPr>
          <a:xfrm>
            <a:off x="7353717" y="1222091"/>
            <a:ext cx="608651" cy="601439"/>
            <a:chOff x="-34408675" y="3202075"/>
            <a:chExt cx="295375" cy="291875"/>
          </a:xfrm>
          <a:solidFill>
            <a:schemeClr val="tx1">
              <a:lumMod val="85000"/>
              <a:lumOff val="15000"/>
            </a:schemeClr>
          </a:solidFill>
        </p:grpSpPr>
        <p:sp>
          <p:nvSpPr>
            <p:cNvPr id="315" name="Google Shape;6982;p88"/>
            <p:cNvSpPr/>
            <p:nvPr/>
          </p:nvSpPr>
          <p:spPr>
            <a:xfrm>
              <a:off x="-34274776" y="3202075"/>
              <a:ext cx="161475" cy="161475"/>
            </a:xfrm>
            <a:custGeom>
              <a:avLst/>
              <a:gdLst/>
              <a:ahLst/>
              <a:cxnLst/>
              <a:rect l="l" t="t" r="r" b="b"/>
              <a:pathLst>
                <a:path w="6459" h="6459" extrusionOk="0">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16" name="Google Shape;6983;p88"/>
            <p:cNvSpPr/>
            <p:nvPr/>
          </p:nvSpPr>
          <p:spPr>
            <a:xfrm>
              <a:off x="-34378751" y="3263175"/>
              <a:ext cx="76425" cy="73600"/>
            </a:xfrm>
            <a:custGeom>
              <a:avLst/>
              <a:gdLst/>
              <a:ahLst/>
              <a:cxnLst/>
              <a:rect l="l" t="t" r="r" b="b"/>
              <a:pathLst>
                <a:path w="3057" h="2944" extrusionOk="0">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17" name="Google Shape;6984;p88"/>
            <p:cNvSpPr/>
            <p:nvPr/>
          </p:nvSpPr>
          <p:spPr>
            <a:xfrm>
              <a:off x="-34250375" y="3392300"/>
              <a:ext cx="77225" cy="74425"/>
            </a:xfrm>
            <a:custGeom>
              <a:avLst/>
              <a:gdLst/>
              <a:ahLst/>
              <a:cxnLst/>
              <a:rect l="l" t="t" r="r" b="b"/>
              <a:pathLst>
                <a:path w="3089" h="2977" extrusionOk="0">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18" name="Google Shape;6985;p88"/>
            <p:cNvSpPr/>
            <p:nvPr/>
          </p:nvSpPr>
          <p:spPr>
            <a:xfrm>
              <a:off x="-34408675" y="3290275"/>
              <a:ext cx="207150" cy="203675"/>
            </a:xfrm>
            <a:custGeom>
              <a:avLst/>
              <a:gdLst/>
              <a:ahLst/>
              <a:cxnLst/>
              <a:rect l="l" t="t" r="r" b="b"/>
              <a:pathLst>
                <a:path w="8286" h="8147" extrusionOk="0">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48" name="Google Shape;7015;p88"/>
          <p:cNvGrpSpPr/>
          <p:nvPr/>
        </p:nvGrpSpPr>
        <p:grpSpPr>
          <a:xfrm>
            <a:off x="10894401" y="2239460"/>
            <a:ext cx="664811" cy="661853"/>
            <a:chOff x="-30735200" y="3552550"/>
            <a:chExt cx="292225" cy="290925"/>
          </a:xfrm>
          <a:solidFill>
            <a:schemeClr val="tx1">
              <a:lumMod val="85000"/>
              <a:lumOff val="15000"/>
            </a:schemeClr>
          </a:solidFill>
        </p:grpSpPr>
        <p:sp>
          <p:nvSpPr>
            <p:cNvPr id="349" name="Google Shape;7016;p88"/>
            <p:cNvSpPr/>
            <p:nvPr/>
          </p:nvSpPr>
          <p:spPr>
            <a:xfrm>
              <a:off x="-30613899" y="3655750"/>
              <a:ext cx="170925" cy="187725"/>
            </a:xfrm>
            <a:custGeom>
              <a:avLst/>
              <a:gdLst/>
              <a:ahLst/>
              <a:cxnLst/>
              <a:rect l="l" t="t" r="r" b="b"/>
              <a:pathLst>
                <a:path w="6837" h="7508" extrusionOk="0">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50" name="Google Shape;7017;p88"/>
            <p:cNvSpPr/>
            <p:nvPr/>
          </p:nvSpPr>
          <p:spPr>
            <a:xfrm>
              <a:off x="-30735200" y="3552550"/>
              <a:ext cx="188275" cy="205075"/>
            </a:xfrm>
            <a:custGeom>
              <a:avLst/>
              <a:gdLst/>
              <a:ahLst/>
              <a:cxnLst/>
              <a:rect l="l" t="t" r="r" b="b"/>
              <a:pathLst>
                <a:path w="7531" h="8203" extrusionOk="0">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grpFill/>
            <a:ln>
              <a:noFill/>
            </a:ln>
          </p:spPr>
          <p:txBody>
            <a:bodyPr spcFirstLastPara="1" wrap="square" lIns="91425" tIns="91425" rIns="91425" bIns="91425" anchor="ctr" anchorCtr="0">
              <a:noAutofit/>
            </a:bodyPr>
            <a:lstStyle>
              <a:defPPr/>
            </a:lstStyle>
            <a:p>
              <a:endParaRPr sz="1400"/>
            </a:p>
          </p:txBody>
        </p:sp>
      </p:grpSp>
      <p:sp>
        <p:nvSpPr>
          <p:cNvPr id="132" name="Google Shape;6799;p88"/>
          <p:cNvSpPr/>
          <p:nvPr/>
        </p:nvSpPr>
        <p:spPr>
          <a:xfrm>
            <a:off x="5795469" y="2277204"/>
            <a:ext cx="593619" cy="595197"/>
          </a:xfrm>
          <a:custGeom>
            <a:avLst/>
            <a:gdLst/>
            <a:ahLst/>
            <a:cxnLst/>
            <a:rect l="l" t="t" r="r" b="b"/>
            <a:pathLst>
              <a:path w="11658" h="11689" extrusionOk="0">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p>
        </p:txBody>
      </p:sp>
      <p:grpSp>
        <p:nvGrpSpPr>
          <p:cNvPr id="195" name="Google Shape;6862;p88"/>
          <p:cNvGrpSpPr/>
          <p:nvPr/>
        </p:nvGrpSpPr>
        <p:grpSpPr>
          <a:xfrm>
            <a:off x="6543579" y="2275190"/>
            <a:ext cx="614444" cy="598967"/>
            <a:chOff x="-31817401" y="3910025"/>
            <a:chExt cx="301675" cy="294075"/>
          </a:xfrm>
          <a:solidFill>
            <a:schemeClr val="tx1">
              <a:lumMod val="85000"/>
              <a:lumOff val="15000"/>
            </a:schemeClr>
          </a:solidFill>
        </p:grpSpPr>
        <p:sp>
          <p:nvSpPr>
            <p:cNvPr id="196" name="Google Shape;6863;p88"/>
            <p:cNvSpPr/>
            <p:nvPr/>
          </p:nvSpPr>
          <p:spPr>
            <a:xfrm>
              <a:off x="-31817401"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197" name="Google Shape;6864;p88"/>
            <p:cNvSpPr/>
            <p:nvPr/>
          </p:nvSpPr>
          <p:spPr>
            <a:xfrm>
              <a:off x="-31816601"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198" name="Google Shape;6865;p88"/>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46" name="Google Shape;6913;p88"/>
          <p:cNvGrpSpPr/>
          <p:nvPr/>
        </p:nvGrpSpPr>
        <p:grpSpPr>
          <a:xfrm>
            <a:off x="7300493" y="2275464"/>
            <a:ext cx="600035" cy="598405"/>
            <a:chOff x="-31455100" y="3909350"/>
            <a:chExt cx="294600" cy="293800"/>
          </a:xfrm>
          <a:solidFill>
            <a:schemeClr val="tx1">
              <a:lumMod val="85000"/>
              <a:lumOff val="15000"/>
            </a:schemeClr>
          </a:solidFill>
        </p:grpSpPr>
        <p:sp>
          <p:nvSpPr>
            <p:cNvPr id="247" name="Google Shape;6914;p88"/>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48" name="Google Shape;6915;p88"/>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280" name="Google Shape;6947;p88"/>
          <p:cNvGrpSpPr/>
          <p:nvPr/>
        </p:nvGrpSpPr>
        <p:grpSpPr>
          <a:xfrm>
            <a:off x="4197136" y="2301045"/>
            <a:ext cx="595197" cy="596827"/>
            <a:chOff x="-32927950" y="3944800"/>
            <a:chExt cx="292225" cy="293025"/>
          </a:xfrm>
          <a:solidFill>
            <a:schemeClr val="tx1">
              <a:lumMod val="85000"/>
              <a:lumOff val="15000"/>
            </a:schemeClr>
          </a:solidFill>
        </p:grpSpPr>
        <p:sp>
          <p:nvSpPr>
            <p:cNvPr id="281" name="Google Shape;6948;p88"/>
            <p:cNvSpPr/>
            <p:nvPr/>
          </p:nvSpPr>
          <p:spPr>
            <a:xfrm>
              <a:off x="-32927950" y="3944800"/>
              <a:ext cx="69325" cy="292225"/>
            </a:xfrm>
            <a:custGeom>
              <a:avLst/>
              <a:gdLst/>
              <a:ahLst/>
              <a:cxnLst/>
              <a:rect l="l" t="t" r="r" b="b"/>
              <a:pathLst>
                <a:path w="2773" h="11689" extrusionOk="0">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2" name="Google Shape;6949;p88"/>
            <p:cNvSpPr/>
            <p:nvPr/>
          </p:nvSpPr>
          <p:spPr>
            <a:xfrm>
              <a:off x="-32720800" y="4057425"/>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3" name="Google Shape;6950;p88"/>
            <p:cNvSpPr/>
            <p:nvPr/>
          </p:nvSpPr>
          <p:spPr>
            <a:xfrm>
              <a:off x="-32720800" y="4099950"/>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4" name="Google Shape;6951;p88"/>
            <p:cNvSpPr/>
            <p:nvPr/>
          </p:nvSpPr>
          <p:spPr>
            <a:xfrm>
              <a:off x="-32720800" y="4141700"/>
              <a:ext cx="67750" cy="26025"/>
            </a:xfrm>
            <a:custGeom>
              <a:avLst/>
              <a:gdLst/>
              <a:ahLst/>
              <a:cxnLst/>
              <a:rect l="l" t="t" r="r" b="b"/>
              <a:pathLst>
                <a:path w="2710" h="1041" extrusionOk="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5" name="Google Shape;6952;p88"/>
            <p:cNvSpPr/>
            <p:nvPr/>
          </p:nvSpPr>
          <p:spPr>
            <a:xfrm>
              <a:off x="-32754674" y="3944800"/>
              <a:ext cx="51225" cy="52000"/>
            </a:xfrm>
            <a:custGeom>
              <a:avLst/>
              <a:gdLst/>
              <a:ahLst/>
              <a:cxnLst/>
              <a:rect l="l" t="t" r="r" b="b"/>
              <a:pathLst>
                <a:path w="2049" h="2080" extrusionOk="0">
                  <a:moveTo>
                    <a:pt x="1702" y="0"/>
                  </a:moveTo>
                  <a:cubicBezTo>
                    <a:pt x="757" y="0"/>
                    <a:pt x="1" y="788"/>
                    <a:pt x="1" y="1733"/>
                  </a:cubicBezTo>
                  <a:lnTo>
                    <a:pt x="1" y="2080"/>
                  </a:lnTo>
                  <a:lnTo>
                    <a:pt x="2049" y="2080"/>
                  </a:lnTo>
                  <a:lnTo>
                    <a:pt x="2049"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286" name="Google Shape;6953;p88"/>
            <p:cNvSpPr/>
            <p:nvPr/>
          </p:nvSpPr>
          <p:spPr>
            <a:xfrm>
              <a:off x="-32687726" y="3944800"/>
              <a:ext cx="34675" cy="55150"/>
            </a:xfrm>
            <a:custGeom>
              <a:avLst/>
              <a:gdLst/>
              <a:ahLst/>
              <a:cxnLst/>
              <a:rect l="l" t="t" r="r" b="b"/>
              <a:pathLst>
                <a:path w="1387" h="2206" extrusionOk="0">
                  <a:moveTo>
                    <a:pt x="1" y="0"/>
                  </a:moveTo>
                  <a:lnTo>
                    <a:pt x="1" y="2111"/>
                  </a:lnTo>
                  <a:lnTo>
                    <a:pt x="883" y="2111"/>
                  </a:lnTo>
                  <a:cubicBezTo>
                    <a:pt x="1072" y="2111"/>
                    <a:pt x="1261" y="2143"/>
                    <a:pt x="1387" y="2206"/>
                  </a:cubicBezTo>
                  <a:lnTo>
                    <a:pt x="1387" y="1040"/>
                  </a:lnTo>
                  <a:cubicBezTo>
                    <a:pt x="1387" y="473"/>
                    <a:pt x="914" y="0"/>
                    <a:pt x="347"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7" name="Google Shape;6954;p88"/>
            <p:cNvSpPr/>
            <p:nvPr/>
          </p:nvSpPr>
          <p:spPr>
            <a:xfrm>
              <a:off x="-32860199" y="4014100"/>
              <a:ext cx="207150" cy="153625"/>
            </a:xfrm>
            <a:custGeom>
              <a:avLst/>
              <a:gdLst/>
              <a:ahLst/>
              <a:cxnLst/>
              <a:rect l="l" t="t" r="r" b="b"/>
              <a:pathLst>
                <a:path w="8286" h="6145" extrusionOk="0">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8" name="Google Shape;6955;p88"/>
            <p:cNvSpPr/>
            <p:nvPr/>
          </p:nvSpPr>
          <p:spPr>
            <a:xfrm>
              <a:off x="-32755449" y="4055850"/>
              <a:ext cx="51200" cy="181175"/>
            </a:xfrm>
            <a:custGeom>
              <a:avLst/>
              <a:gdLst/>
              <a:ahLst/>
              <a:cxnLst/>
              <a:rect l="l" t="t" r="r" b="b"/>
              <a:pathLst>
                <a:path w="2048" h="7246" extrusionOk="0">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289" name="Google Shape;6956;p88"/>
            <p:cNvSpPr/>
            <p:nvPr/>
          </p:nvSpPr>
          <p:spPr>
            <a:xfrm>
              <a:off x="-32686926" y="4182650"/>
              <a:ext cx="34675" cy="55175"/>
            </a:xfrm>
            <a:custGeom>
              <a:avLst/>
              <a:gdLst/>
              <a:ahLst/>
              <a:cxnLst/>
              <a:rect l="l" t="t" r="r" b="b"/>
              <a:pathLst>
                <a:path w="1387" h="2207" extrusionOk="0">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04" name="Google Shape;6971;p88"/>
          <p:cNvGrpSpPr/>
          <p:nvPr/>
        </p:nvGrpSpPr>
        <p:grpSpPr>
          <a:xfrm>
            <a:off x="8143665" y="2266959"/>
            <a:ext cx="593619" cy="593568"/>
            <a:chOff x="-31093575" y="3911725"/>
            <a:chExt cx="291450" cy="291425"/>
          </a:xfrm>
          <a:solidFill>
            <a:schemeClr val="tx1">
              <a:lumMod val="85000"/>
              <a:lumOff val="15000"/>
            </a:schemeClr>
          </a:solidFill>
        </p:grpSpPr>
        <p:sp>
          <p:nvSpPr>
            <p:cNvPr id="305" name="Google Shape;6972;p88"/>
            <p:cNvSpPr/>
            <p:nvPr/>
          </p:nvSpPr>
          <p:spPr>
            <a:xfrm>
              <a:off x="-31093575" y="3911725"/>
              <a:ext cx="291450" cy="291425"/>
            </a:xfrm>
            <a:custGeom>
              <a:avLst/>
              <a:gdLst/>
              <a:ahLst/>
              <a:cxnLst/>
              <a:rect l="l" t="t" r="r" b="b"/>
              <a:pathLst>
                <a:path w="11658" h="11657" extrusionOk="0">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06" name="Google Shape;6973;p88"/>
            <p:cNvSpPr/>
            <p:nvPr/>
          </p:nvSpPr>
          <p:spPr>
            <a:xfrm>
              <a:off x="-31025824" y="3980250"/>
              <a:ext cx="156750" cy="154250"/>
            </a:xfrm>
            <a:custGeom>
              <a:avLst/>
              <a:gdLst/>
              <a:ahLst/>
              <a:cxnLst/>
              <a:rect l="l" t="t" r="r" b="b"/>
              <a:pathLst>
                <a:path w="6270" h="6170" extrusionOk="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37" name="Google Shape;7004;p88"/>
          <p:cNvGrpSpPr/>
          <p:nvPr/>
        </p:nvGrpSpPr>
        <p:grpSpPr>
          <a:xfrm>
            <a:off x="5042046" y="2277275"/>
            <a:ext cx="625697" cy="594791"/>
            <a:chOff x="-32576675" y="3944600"/>
            <a:chExt cx="307200" cy="292025"/>
          </a:xfrm>
          <a:solidFill>
            <a:schemeClr val="tx1">
              <a:lumMod val="85000"/>
              <a:lumOff val="15000"/>
            </a:schemeClr>
          </a:solidFill>
        </p:grpSpPr>
        <p:sp>
          <p:nvSpPr>
            <p:cNvPr id="338" name="Google Shape;7005;p88"/>
            <p:cNvSpPr/>
            <p:nvPr/>
          </p:nvSpPr>
          <p:spPr>
            <a:xfrm>
              <a:off x="-32482951"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39" name="Google Shape;7006;p88"/>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51" name="Google Shape;7018;p88"/>
          <p:cNvGrpSpPr/>
          <p:nvPr/>
        </p:nvGrpSpPr>
        <p:grpSpPr>
          <a:xfrm>
            <a:off x="8973796" y="2276317"/>
            <a:ext cx="595197" cy="593619"/>
            <a:chOff x="-30735200" y="3910925"/>
            <a:chExt cx="292225" cy="291450"/>
          </a:xfrm>
          <a:solidFill>
            <a:schemeClr val="tx1">
              <a:lumMod val="85000"/>
              <a:lumOff val="15000"/>
            </a:schemeClr>
          </a:solidFill>
        </p:grpSpPr>
        <p:sp>
          <p:nvSpPr>
            <p:cNvPr id="352" name="Google Shape;7019;p88"/>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53" name="Google Shape;7020;p88"/>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grpFill/>
            <a:ln>
              <a:noFill/>
            </a:ln>
          </p:spPr>
          <p:txBody>
            <a:bodyPr spcFirstLastPara="1" wrap="square" lIns="91425" tIns="91425" rIns="91425" bIns="91425" anchor="ctr" anchorCtr="0">
              <a:noAutofit/>
            </a:bodyPr>
            <a:lstStyle>
              <a:defPPr/>
            </a:lstStyle>
            <a:p>
              <a:endParaRPr sz="1400"/>
            </a:p>
          </p:txBody>
        </p:sp>
      </p:grpSp>
      <p:sp>
        <p:nvSpPr>
          <p:cNvPr id="355" name="Google Shape;5917;p86"/>
          <p:cNvSpPr/>
          <p:nvPr/>
        </p:nvSpPr>
        <p:spPr>
          <a:xfrm>
            <a:off x="5786369" y="3436131"/>
            <a:ext cx="601377" cy="617564"/>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p>
        </p:txBody>
      </p:sp>
      <p:sp>
        <p:nvSpPr>
          <p:cNvPr id="356" name="Google Shape;5955;p86"/>
          <p:cNvSpPr/>
          <p:nvPr/>
        </p:nvSpPr>
        <p:spPr>
          <a:xfrm>
            <a:off x="6505837" y="3532661"/>
            <a:ext cx="612007" cy="521024"/>
          </a:xfrm>
          <a:custGeom>
            <a:avLst/>
            <a:gdLst/>
            <a:ahLst/>
            <a:cxnLst/>
            <a:rect l="l" t="t" r="r" b="b"/>
            <a:pathLst>
              <a:path w="12666" h="10713" extrusionOk="0">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chemeClr val="tx1">
              <a:lumMod val="85000"/>
              <a:lumOff val="15000"/>
            </a:schemeClr>
          </a:solidFill>
          <a:ln>
            <a:noFill/>
          </a:ln>
        </p:spPr>
        <p:txBody>
          <a:bodyPr spcFirstLastPara="1" wrap="square" lIns="91425" tIns="91425" rIns="91425" bIns="91425" anchor="ctr" anchorCtr="0">
            <a:noAutofit/>
          </a:bodyPr>
          <a:lstStyle>
            <a:defPPr/>
          </a:lstStyle>
          <a:p>
            <a:endParaRPr sz="1400"/>
          </a:p>
        </p:txBody>
      </p:sp>
      <p:grpSp>
        <p:nvGrpSpPr>
          <p:cNvPr id="357" name="Google Shape;5983;p86"/>
          <p:cNvGrpSpPr/>
          <p:nvPr/>
        </p:nvGrpSpPr>
        <p:grpSpPr>
          <a:xfrm>
            <a:off x="7369113" y="3452317"/>
            <a:ext cx="615051" cy="616007"/>
            <a:chOff x="-38538975" y="3954250"/>
            <a:chExt cx="318225" cy="316650"/>
          </a:xfrm>
          <a:solidFill>
            <a:schemeClr val="tx1">
              <a:lumMod val="85000"/>
              <a:lumOff val="15000"/>
            </a:schemeClr>
          </a:solidFill>
        </p:grpSpPr>
        <p:sp>
          <p:nvSpPr>
            <p:cNvPr id="358" name="Google Shape;5984;p86"/>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59" name="Google Shape;5985;p86"/>
            <p:cNvSpPr/>
            <p:nvPr/>
          </p:nvSpPr>
          <p:spPr>
            <a:xfrm>
              <a:off x="-38496450" y="4081725"/>
              <a:ext cx="275700" cy="189175"/>
            </a:xfrm>
            <a:custGeom>
              <a:avLst/>
              <a:gdLst/>
              <a:ahLst/>
              <a:cxnLst/>
              <a:rect l="l" t="t" r="r" b="b"/>
              <a:pathLst>
                <a:path w="11028" h="7566"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60" name="Google Shape;5986;p86"/>
          <p:cNvGrpSpPr/>
          <p:nvPr/>
        </p:nvGrpSpPr>
        <p:grpSpPr>
          <a:xfrm>
            <a:off x="9805137" y="3428811"/>
            <a:ext cx="621091" cy="619071"/>
            <a:chOff x="-37385101" y="3949908"/>
            <a:chExt cx="321350" cy="318225"/>
          </a:xfrm>
          <a:solidFill>
            <a:schemeClr val="tx1">
              <a:lumMod val="85000"/>
              <a:lumOff val="15000"/>
            </a:schemeClr>
          </a:solidFill>
        </p:grpSpPr>
        <p:sp>
          <p:nvSpPr>
            <p:cNvPr id="361" name="Google Shape;5987;p86"/>
            <p:cNvSpPr/>
            <p:nvPr/>
          </p:nvSpPr>
          <p:spPr>
            <a:xfrm>
              <a:off x="-37190576"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362" name="Google Shape;5988;p86"/>
            <p:cNvSpPr/>
            <p:nvPr/>
          </p:nvSpPr>
          <p:spPr>
            <a:xfrm>
              <a:off x="-37385101"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63" name="Google Shape;6005;p86"/>
          <p:cNvGrpSpPr/>
          <p:nvPr/>
        </p:nvGrpSpPr>
        <p:grpSpPr>
          <a:xfrm>
            <a:off x="6535135" y="4660387"/>
            <a:ext cx="541719" cy="545216"/>
            <a:chOff x="-40011049" y="3972375"/>
            <a:chExt cx="316650" cy="316625"/>
          </a:xfrm>
          <a:solidFill>
            <a:schemeClr val="tx1">
              <a:lumMod val="85000"/>
              <a:lumOff val="15000"/>
            </a:schemeClr>
          </a:solidFill>
        </p:grpSpPr>
        <p:sp>
          <p:nvSpPr>
            <p:cNvPr id="364" name="Google Shape;6006;p86"/>
            <p:cNvSpPr/>
            <p:nvPr/>
          </p:nvSpPr>
          <p:spPr>
            <a:xfrm>
              <a:off x="-40011049" y="3972375"/>
              <a:ext cx="316650" cy="232350"/>
            </a:xfrm>
            <a:custGeom>
              <a:avLst/>
              <a:gdLst/>
              <a:ahLst/>
              <a:cxnLst/>
              <a:rect l="l" t="t" r="r" b="b"/>
              <a:pathLst>
                <a:path w="12666" h="9294" extrusionOk="0">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65" name="Google Shape;6007;p86"/>
            <p:cNvSpPr/>
            <p:nvPr/>
          </p:nvSpPr>
          <p:spPr>
            <a:xfrm>
              <a:off x="-39950399" y="4225975"/>
              <a:ext cx="194575" cy="63025"/>
            </a:xfrm>
            <a:custGeom>
              <a:avLst/>
              <a:gdLst/>
              <a:ahLst/>
              <a:cxnLst/>
              <a:rect l="l" t="t" r="r" b="b"/>
              <a:pathLst>
                <a:path w="7783" h="2521" extrusionOk="0">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66" name="Google Shape;6020;p86"/>
          <p:cNvGrpSpPr/>
          <p:nvPr/>
        </p:nvGrpSpPr>
        <p:grpSpPr>
          <a:xfrm>
            <a:off x="8197749" y="3444017"/>
            <a:ext cx="363891" cy="616007"/>
            <a:chOff x="-38109727" y="3955025"/>
            <a:chExt cx="188275" cy="316650"/>
          </a:xfrm>
          <a:solidFill>
            <a:schemeClr val="tx1">
              <a:lumMod val="85000"/>
              <a:lumOff val="15000"/>
            </a:schemeClr>
          </a:solidFill>
        </p:grpSpPr>
        <p:sp>
          <p:nvSpPr>
            <p:cNvPr id="367" name="Google Shape;6021;p86"/>
            <p:cNvSpPr/>
            <p:nvPr/>
          </p:nvSpPr>
          <p:spPr>
            <a:xfrm>
              <a:off x="-38109727" y="3955025"/>
              <a:ext cx="188275" cy="220575"/>
            </a:xfrm>
            <a:custGeom>
              <a:avLst/>
              <a:gdLst/>
              <a:ahLst/>
              <a:cxnLst/>
              <a:rect l="l" t="t" r="r" b="b"/>
              <a:pathLst>
                <a:path w="7531" h="8823" extrusionOk="0">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368" name="Google Shape;6022;p86"/>
            <p:cNvSpPr/>
            <p:nvPr/>
          </p:nvSpPr>
          <p:spPr>
            <a:xfrm>
              <a:off x="-38067199" y="4196050"/>
              <a:ext cx="104775" cy="75625"/>
            </a:xfrm>
            <a:custGeom>
              <a:avLst/>
              <a:gdLst/>
              <a:ahLst/>
              <a:cxnLst/>
              <a:rect l="l" t="t" r="r" b="b"/>
              <a:pathLst>
                <a:path w="4191" h="3025" extrusionOk="0">
                  <a:moveTo>
                    <a:pt x="32" y="0"/>
                  </a:moveTo>
                  <a:lnTo>
                    <a:pt x="32" y="2615"/>
                  </a:lnTo>
                  <a:cubicBezTo>
                    <a:pt x="1" y="2836"/>
                    <a:pt x="190" y="3025"/>
                    <a:pt x="442" y="3025"/>
                  </a:cubicBezTo>
                  <a:lnTo>
                    <a:pt x="3750" y="3025"/>
                  </a:lnTo>
                  <a:cubicBezTo>
                    <a:pt x="3970" y="3025"/>
                    <a:pt x="4191" y="2836"/>
                    <a:pt x="4191" y="2615"/>
                  </a:cubicBezTo>
                  <a:lnTo>
                    <a:pt x="4191"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69" name="Google Shape;6038;p86"/>
          <p:cNvGrpSpPr/>
          <p:nvPr/>
        </p:nvGrpSpPr>
        <p:grpSpPr>
          <a:xfrm>
            <a:off x="5061411" y="3472666"/>
            <a:ext cx="605919" cy="616785"/>
            <a:chOff x="-39647174" y="3972000"/>
            <a:chExt cx="313500" cy="317050"/>
          </a:xfrm>
          <a:solidFill>
            <a:schemeClr val="tx1">
              <a:lumMod val="85000"/>
              <a:lumOff val="15000"/>
            </a:schemeClr>
          </a:solidFill>
        </p:grpSpPr>
        <p:sp>
          <p:nvSpPr>
            <p:cNvPr id="370" name="Google Shape;6039;p86"/>
            <p:cNvSpPr/>
            <p:nvPr/>
          </p:nvSpPr>
          <p:spPr>
            <a:xfrm>
              <a:off x="-39647174" y="3972000"/>
              <a:ext cx="95325" cy="153975"/>
            </a:xfrm>
            <a:custGeom>
              <a:avLst/>
              <a:gdLst/>
              <a:ahLst/>
              <a:cxnLst/>
              <a:rect l="l" t="t" r="r" b="b"/>
              <a:pathLst>
                <a:path w="3812"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71" name="Google Shape;6040;p86"/>
            <p:cNvSpPr/>
            <p:nvPr/>
          </p:nvSpPr>
          <p:spPr>
            <a:xfrm>
              <a:off x="-39588873"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grpFill/>
            <a:ln>
              <a:noFill/>
            </a:ln>
          </p:spPr>
          <p:txBody>
            <a:bodyPr spcFirstLastPara="1" wrap="square" lIns="91425" tIns="91425" rIns="91425" bIns="91425" anchor="ctr" anchorCtr="0">
              <a:noAutofit/>
            </a:bodyPr>
            <a:lstStyle>
              <a:defPPr/>
            </a:lstStyle>
            <a:p>
              <a:endParaRPr sz="1400"/>
            </a:p>
          </p:txBody>
        </p:sp>
        <p:sp>
          <p:nvSpPr>
            <p:cNvPr id="372" name="Google Shape;6041;p86"/>
            <p:cNvSpPr/>
            <p:nvPr/>
          </p:nvSpPr>
          <p:spPr>
            <a:xfrm>
              <a:off x="-39398274"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73" name="Google Shape;6048;p86"/>
          <p:cNvGrpSpPr/>
          <p:nvPr/>
        </p:nvGrpSpPr>
        <p:grpSpPr>
          <a:xfrm>
            <a:off x="8940377" y="3435039"/>
            <a:ext cx="608963" cy="619071"/>
            <a:chOff x="-37804927" y="3953450"/>
            <a:chExt cx="315075" cy="318225"/>
          </a:xfrm>
          <a:solidFill>
            <a:schemeClr val="tx1">
              <a:lumMod val="85000"/>
              <a:lumOff val="15000"/>
            </a:schemeClr>
          </a:solidFill>
        </p:grpSpPr>
        <p:sp>
          <p:nvSpPr>
            <p:cNvPr id="374" name="Google Shape;6049;p86"/>
            <p:cNvSpPr/>
            <p:nvPr/>
          </p:nvSpPr>
          <p:spPr>
            <a:xfrm>
              <a:off x="-37614299" y="3955025"/>
              <a:ext cx="124450" cy="186200"/>
            </a:xfrm>
            <a:custGeom>
              <a:avLst/>
              <a:gdLst/>
              <a:ahLst/>
              <a:cxnLst/>
              <a:rect l="l" t="t" r="r" b="b"/>
              <a:pathLst>
                <a:path w="4978" h="7448" extrusionOk="0">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75" name="Google Shape;6050;p86"/>
            <p:cNvSpPr/>
            <p:nvPr/>
          </p:nvSpPr>
          <p:spPr>
            <a:xfrm>
              <a:off x="-37761599" y="4230700"/>
              <a:ext cx="270175" cy="40975"/>
            </a:xfrm>
            <a:custGeom>
              <a:avLst/>
              <a:gdLst/>
              <a:ahLst/>
              <a:cxnLst/>
              <a:rect l="l" t="t" r="r" b="b"/>
              <a:pathLst>
                <a:path w="10807" h="1639" extrusionOk="0">
                  <a:moveTo>
                    <a:pt x="1450" y="1"/>
                  </a:moveTo>
                  <a:cubicBezTo>
                    <a:pt x="1292" y="788"/>
                    <a:pt x="662" y="1387"/>
                    <a:pt x="1" y="1639"/>
                  </a:cubicBezTo>
                  <a:lnTo>
                    <a:pt x="8822" y="1639"/>
                  </a:lnTo>
                  <a:cubicBezTo>
                    <a:pt x="9799" y="1639"/>
                    <a:pt x="10649" y="946"/>
                    <a:pt x="10807" y="1"/>
                  </a:cubicBezTo>
                  <a:close/>
                </a:path>
              </a:pathLst>
            </a:custGeom>
            <a:grpFill/>
            <a:ln>
              <a:noFill/>
            </a:ln>
          </p:spPr>
          <p:txBody>
            <a:bodyPr spcFirstLastPara="1" wrap="square" lIns="91425" tIns="91425" rIns="91425" bIns="91425" anchor="ctr" anchorCtr="0">
              <a:noAutofit/>
            </a:bodyPr>
            <a:lstStyle>
              <a:defPPr/>
            </a:lstStyle>
            <a:p>
              <a:endParaRPr sz="1400"/>
            </a:p>
          </p:txBody>
        </p:sp>
        <p:sp>
          <p:nvSpPr>
            <p:cNvPr id="376" name="Google Shape;6051;p86"/>
            <p:cNvSpPr/>
            <p:nvPr/>
          </p:nvSpPr>
          <p:spPr>
            <a:xfrm>
              <a:off x="-37804927" y="3953450"/>
              <a:ext cx="274125" cy="295675"/>
            </a:xfrm>
            <a:custGeom>
              <a:avLst/>
              <a:gdLst/>
              <a:ahLst/>
              <a:cxnLst/>
              <a:rect l="l" t="t" r="r" b="b"/>
              <a:pathLst>
                <a:path w="10965" h="11827" extrusionOk="0">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grpFill/>
            <a:ln>
              <a:noFill/>
            </a:ln>
          </p:spPr>
          <p:txBody>
            <a:bodyPr spcFirstLastPara="1" wrap="square" lIns="91425" tIns="91425" rIns="91425" bIns="91425" anchor="ctr" anchorCtr="0">
              <a:noAutofit/>
            </a:bodyPr>
            <a:lstStyle>
              <a:defPPr/>
            </a:lstStyle>
            <a:p>
              <a:endParaRPr sz="1400"/>
            </a:p>
          </p:txBody>
        </p:sp>
      </p:grpSp>
      <p:grpSp>
        <p:nvGrpSpPr>
          <p:cNvPr id="377" name="Google Shape;5717;p85"/>
          <p:cNvGrpSpPr/>
          <p:nvPr/>
        </p:nvGrpSpPr>
        <p:grpSpPr>
          <a:xfrm>
            <a:off x="7423788" y="4698063"/>
            <a:ext cx="656485" cy="517252"/>
            <a:chOff x="5629975" y="3255775"/>
            <a:chExt cx="504500" cy="397500"/>
          </a:xfrm>
          <a:solidFill>
            <a:schemeClr val="tx1">
              <a:lumMod val="85000"/>
              <a:lumOff val="15000"/>
            </a:schemeClr>
          </a:solidFill>
        </p:grpSpPr>
        <p:sp>
          <p:nvSpPr>
            <p:cNvPr id="378" name="Google Shape;5718;p85"/>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79" name="Google Shape;5719;p85"/>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0" name="Google Shape;5720;p85"/>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1" name="Google Shape;5721;p85"/>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2" name="Google Shape;5722;p85"/>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grpSp>
      <p:grpSp>
        <p:nvGrpSpPr>
          <p:cNvPr id="383" name="Google Shape;5723;p85"/>
          <p:cNvGrpSpPr/>
          <p:nvPr/>
        </p:nvGrpSpPr>
        <p:grpSpPr>
          <a:xfrm>
            <a:off x="4103931" y="3461129"/>
            <a:ext cx="741943" cy="609831"/>
            <a:chOff x="6234950" y="3255925"/>
            <a:chExt cx="483250" cy="397200"/>
          </a:xfrm>
          <a:solidFill>
            <a:schemeClr val="tx1">
              <a:lumMod val="85000"/>
              <a:lumOff val="15000"/>
            </a:schemeClr>
          </a:solidFill>
        </p:grpSpPr>
        <p:sp>
          <p:nvSpPr>
            <p:cNvPr id="384" name="Google Shape;5724;p85"/>
            <p:cNvSpPr/>
            <p:nvPr/>
          </p:nvSpPr>
          <p:spPr>
            <a:xfrm>
              <a:off x="6444675" y="3255925"/>
              <a:ext cx="128300" cy="90200"/>
            </a:xfrm>
            <a:custGeom>
              <a:avLst/>
              <a:gdLst/>
              <a:ahLst/>
              <a:cxnLst/>
              <a:rect l="l" t="t" r="r" b="b"/>
              <a:pathLst>
                <a:path w="5132" h="3608" extrusionOk="0">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5" name="Google Shape;5725;p85"/>
            <p:cNvSpPr/>
            <p:nvPr/>
          </p:nvSpPr>
          <p:spPr>
            <a:xfrm>
              <a:off x="6444750" y="3563200"/>
              <a:ext cx="128225" cy="89925"/>
            </a:xfrm>
            <a:custGeom>
              <a:avLst/>
              <a:gdLst/>
              <a:ahLst/>
              <a:cxnLst/>
              <a:rect l="l" t="t" r="r" b="b"/>
              <a:pathLst>
                <a:path w="5129" h="3597" extrusionOk="0">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6" name="Google Shape;5726;p85"/>
            <p:cNvSpPr/>
            <p:nvPr/>
          </p:nvSpPr>
          <p:spPr>
            <a:xfrm>
              <a:off x="6375350" y="3355650"/>
              <a:ext cx="244750" cy="197650"/>
            </a:xfrm>
            <a:custGeom>
              <a:avLst/>
              <a:gdLst/>
              <a:ahLst/>
              <a:cxnLst/>
              <a:rect l="l" t="t" r="r" b="b"/>
              <a:pathLst>
                <a:path w="9790" h="7906" extrusionOk="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7" name="Google Shape;5727;p85"/>
            <p:cNvSpPr/>
            <p:nvPr/>
          </p:nvSpPr>
          <p:spPr>
            <a:xfrm>
              <a:off x="6587875" y="3385100"/>
              <a:ext cx="130325" cy="140500"/>
            </a:xfrm>
            <a:custGeom>
              <a:avLst/>
              <a:gdLst/>
              <a:ahLst/>
              <a:cxnLst/>
              <a:rect l="l" t="t" r="r" b="b"/>
              <a:pathLst>
                <a:path w="5213" h="5620" extrusionOk="0">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8" name="Google Shape;5728;p85"/>
            <p:cNvSpPr/>
            <p:nvPr/>
          </p:nvSpPr>
          <p:spPr>
            <a:xfrm>
              <a:off x="6234950" y="3469100"/>
              <a:ext cx="165050" cy="141200"/>
            </a:xfrm>
            <a:custGeom>
              <a:avLst/>
              <a:gdLst/>
              <a:ahLst/>
              <a:cxnLst/>
              <a:rect l="l" t="t" r="r" b="b"/>
              <a:pathLst>
                <a:path w="6602" h="5648" extrusionOk="0">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sp>
          <p:nvSpPr>
            <p:cNvPr id="389" name="Google Shape;5729;p85"/>
            <p:cNvSpPr/>
            <p:nvPr/>
          </p:nvSpPr>
          <p:spPr>
            <a:xfrm>
              <a:off x="6234950" y="3299725"/>
              <a:ext cx="165050" cy="141175"/>
            </a:xfrm>
            <a:custGeom>
              <a:avLst/>
              <a:gdLst/>
              <a:ahLst/>
              <a:cxnLst/>
              <a:rect l="l" t="t" r="r" b="b"/>
              <a:pathLst>
                <a:path w="6602" h="5647" extrusionOk="0">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grpFill/>
            <a:ln>
              <a:noFill/>
            </a:ln>
          </p:spPr>
          <p:txBody>
            <a:bodyPr spcFirstLastPara="1" wrap="square" lIns="91425" tIns="91425" rIns="91425" bIns="91425" anchor="ctr" anchorCtr="0">
              <a:noAutofit/>
            </a:bodyPr>
            <a:lstStyle>
              <a:defPPr/>
            </a:lstStyle>
            <a:p>
              <a:endParaRPr sz="1400">
                <a:solidFill>
                  <a:srgbClr val="435D74"/>
                </a:solidFill>
              </a:endParaRPr>
            </a:p>
          </p:txBody>
        </p:sp>
      </p:grpSp>
    </p:spTree>
    <p:extLst>
      <p:ext uri="{BB962C8B-B14F-4D97-AF65-F5344CB8AC3E}">
        <p14:creationId xmlns:p14="http://schemas.microsoft.com/office/powerpoint/2010/main" val="9280792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B8D1712-9D5D-1455-6FC5-E17F4FF10215}"/>
              </a:ext>
            </a:extLst>
          </p:cNvPr>
          <p:cNvSpPr/>
          <p:nvPr/>
        </p:nvSpPr>
        <p:spPr>
          <a:xfrm>
            <a:off x="4410693" y="2272445"/>
            <a:ext cx="3089307" cy="400110"/>
          </a:xfrm>
          <a:prstGeom prst="rect">
            <a:avLst/>
          </a:prstGeom>
        </p:spPr>
        <p:txBody>
          <a:bodyPr wrap="none">
            <a:spAutoFit/>
          </a:bodyPr>
          <a:lstStyle>
            <a:defPPr/>
          </a:lstStyle>
          <a:p>
            <a:r>
              <a:rPr lang="en-US" altLang="ko-KR" sz="2000"/>
              <a:t>Presentation template by </a:t>
            </a:r>
            <a:endParaRPr lang="ko-KR" altLang="en-US" sz="2000"/>
          </a:p>
        </p:txBody>
      </p:sp>
      <p:sp>
        <p:nvSpPr>
          <p:cNvPr id="6" name="Título 1">
            <a:extLst>
              <a:ext uri="{FF2B5EF4-FFF2-40B4-BE49-F238E27FC236}">
                <a16:creationId xmlns:a16="http://schemas.microsoft.com/office/drawing/2014/main" id="{0A0A6377-AFA9-081F-2C94-AE1E8751CBD7}"/>
              </a:ext>
            </a:extLst>
          </p:cNvPr>
          <p:cNvSpPr txBox="1"/>
          <p:nvPr/>
        </p:nvSpPr>
        <p:spPr>
          <a:xfrm>
            <a:off x="890906" y="5870077"/>
            <a:ext cx="10485575" cy="776863"/>
          </a:xfrm>
          <a:prstGeom prst="rect">
            <a:avLst/>
          </a:prstGeom>
        </p:spPr>
        <p:txBody>
          <a:bodyPr/>
          <a:lstStyle>
            <a:defPPr/>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860"/>
              </a:lnSpc>
            </a:pPr>
            <a:r>
              <a:rPr lang="en-US" sz="1200" dirty="0">
                <a:solidFill>
                  <a:schemeClr val="tx1">
                    <a:lumMod val="75000"/>
                    <a:lumOff val="25000"/>
                  </a:schemeClr>
                </a:solidFill>
              </a:rPr>
              <a:t>You are free to use this presentation for educational, personal and work purposes under Creative Commons Attribution License. But, keep the credits slide or mention </a:t>
            </a:r>
            <a:r>
              <a:rPr lang="en-US" sz="1200" dirty="0" smtClean="0">
                <a:solidFill>
                  <a:schemeClr val="tx1">
                    <a:lumMod val="75000"/>
                    <a:lumOff val="25000"/>
                  </a:schemeClr>
                </a:solidFill>
              </a:rPr>
              <a:t>our website </a:t>
            </a:r>
            <a:r>
              <a:rPr lang="en-US" sz="1200" dirty="0">
                <a:solidFill>
                  <a:schemeClr val="tx1">
                    <a:lumMod val="75000"/>
                    <a:lumOff val="25000"/>
                  </a:schemeClr>
                </a:solidFill>
              </a:rPr>
              <a:t>in your presentation. Visit </a:t>
            </a:r>
            <a:r>
              <a:rPr lang="en-US" sz="1200" u="sng" dirty="0" smtClean="0">
                <a:solidFill>
                  <a:schemeClr val="tx1">
                    <a:lumMod val="75000"/>
                    <a:lumOff val="25000"/>
                  </a:schemeClr>
                </a:solidFill>
                <a:hlinkClick r:id="rId3"/>
              </a:rPr>
              <a:t>plantillaspowerpoint.org</a:t>
            </a:r>
            <a:r>
              <a:rPr lang="en" sz="1200" dirty="0">
                <a:solidFill>
                  <a:schemeClr val="tx1">
                    <a:lumMod val="75000"/>
                    <a:lumOff val="25000"/>
                  </a:schemeClr>
                </a:solidFill>
                <a:latin typeface="Barlow" pitchFamily="2" charset="77"/>
                <a:hlinkClick r:id="rId4"/>
              </a:rPr>
              <a:t/>
            </a:r>
            <a:br>
              <a:rPr lang="en" sz="1200" dirty="0">
                <a:solidFill>
                  <a:schemeClr val="tx1">
                    <a:lumMod val="75000"/>
                    <a:lumOff val="25000"/>
                  </a:schemeClr>
                </a:solidFill>
                <a:latin typeface="Barlow" pitchFamily="2" charset="77"/>
                <a:hlinkClick r:id="rId4"/>
              </a:rPr>
            </a:br>
            <a:endParaRPr lang="en" sz="1200" dirty="0">
              <a:solidFill>
                <a:schemeClr val="tx1">
                  <a:lumMod val="75000"/>
                  <a:lumOff val="25000"/>
                </a:schemeClr>
              </a:solidFill>
              <a:latin typeface="Barlow" panose="00000500000000000000" pitchFamily="2" charset="0"/>
            </a:endParaRPr>
          </a:p>
        </p:txBody>
      </p:sp>
      <p:sp>
        <p:nvSpPr>
          <p:cNvPr id="9" name="Rectangle 2">
            <a:extLst>
              <a:ext uri="{FF2B5EF4-FFF2-40B4-BE49-F238E27FC236}">
                <a16:creationId xmlns:a16="http://schemas.microsoft.com/office/drawing/2014/main" id="{685BD3EE-80A3-B4D8-50C3-8C78B7AA64D1}"/>
              </a:ext>
            </a:extLst>
          </p:cNvPr>
          <p:cNvSpPr/>
          <p:nvPr/>
        </p:nvSpPr>
        <p:spPr>
          <a:xfrm>
            <a:off x="1175514" y="2609322"/>
            <a:ext cx="9916357" cy="1107996"/>
          </a:xfrm>
          <a:prstGeom prst="rect">
            <a:avLst/>
          </a:prstGeom>
        </p:spPr>
        <p:txBody>
          <a:bodyPr wrap="square">
            <a:spAutoFit/>
          </a:bodyPr>
          <a:lstStyle>
            <a:defPPr/>
          </a:lstStyle>
          <a:p>
            <a:r>
              <a:rPr lang="en-US" altLang="ko-KR" sz="6600" dirty="0" smtClean="0">
                <a:latin typeface="Bahnschrift" panose="020B0502040204020203" pitchFamily="34" charset="0"/>
                <a:cs typeface="Calibri" panose="020F0502020204030204" pitchFamily="34" charset="0"/>
              </a:rPr>
              <a:t>Plantillaspowerpoint.org</a:t>
            </a:r>
            <a:endParaRPr lang="ko-KR" altLang="en-US" sz="6600" dirty="0">
              <a:latin typeface="Bahnschrift" panose="020B0502040204020203" pitchFamily="34" charset="0"/>
              <a:cs typeface="Calibri" panose="020F0502020204030204" pitchFamily="34" charset="0"/>
            </a:endParaRPr>
          </a:p>
        </p:txBody>
      </p:sp>
    </p:spTree>
    <p:extLst>
      <p:ext uri="{BB962C8B-B14F-4D97-AF65-F5344CB8AC3E}">
        <p14:creationId xmlns:p14="http://schemas.microsoft.com/office/powerpoint/2010/main" val="95698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xmlns:a14="http://schemas.microsoft.com/office/drawing/2010/main" xmlns:p15="http://schemas.microsoft.com/office/powerpoint/2012/main" xmlns:p159="http://schemas.microsoft.com/office/powerpoint/2015/09/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35280882-85C2-763B-B42B-E4CBD0763FBE}"/>
              </a:ext>
            </a:extLst>
          </p:cNvPr>
          <p:cNvSpPr/>
          <p:nvPr/>
        </p:nvSpPr>
        <p:spPr>
          <a:xfrm>
            <a:off x="6280319" y="0"/>
            <a:ext cx="3931268" cy="6148279"/>
          </a:xfrm>
          <a:prstGeom prst="roundRect">
            <a:avLst/>
          </a:prstGeom>
          <a:solidFill>
            <a:schemeClr val="bg2">
              <a:lumMod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a:lstStyle>
          <a:p>
            <a:pPr marL="0" marR="0" indent="0" algn="ctr" defTabSz="825500" rtl="0" fontAlgn="auto" latinLnBrk="0" hangingPunct="0">
              <a:lnSpc>
                <a:spcPct val="100000"/>
              </a:lnSpc>
              <a:spcBef>
                <a:spcPct val="0"/>
              </a:spcBef>
              <a:spcAft>
                <a:spcPct val="0"/>
              </a:spcAft>
              <a:buClrTx/>
              <a:buSzTx/>
              <a:buFontTx/>
              <a:buNone/>
            </a:pPr>
            <a:endParaRPr kumimoji="0" lang="LID4096"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Flecha: cheurón 11">
            <a:extLst>
              <a:ext uri="{FF2B5EF4-FFF2-40B4-BE49-F238E27FC236}">
                <a16:creationId xmlns:a16="http://schemas.microsoft.com/office/drawing/2014/main" id="{01878A04-1A09-47F4-B727-BD0DFFA69876}"/>
              </a:ext>
            </a:extLst>
          </p:cNvPr>
          <p:cNvSpPr/>
          <p:nvPr/>
        </p:nvSpPr>
        <p:spPr>
          <a:xfrm>
            <a:off x="3016208" y="5528480"/>
            <a:ext cx="7994692" cy="1257933"/>
          </a:xfrm>
          <a:prstGeom prst="chevron">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solidFill>
                <a:schemeClr val="tx1"/>
              </a:solidFill>
            </a:endParaRPr>
          </a:p>
        </p:txBody>
      </p:sp>
      <p:sp>
        <p:nvSpPr>
          <p:cNvPr id="3" name="TextBox 2">
            <a:extLst>
              <a:ext uri="{FF2B5EF4-FFF2-40B4-BE49-F238E27FC236}">
                <a16:creationId xmlns:a16="http://schemas.microsoft.com/office/drawing/2014/main" id="{41CE44B5-A878-AB98-168B-8DE3A9343852}"/>
              </a:ext>
            </a:extLst>
          </p:cNvPr>
          <p:cNvSpPr txBox="1"/>
          <p:nvPr/>
        </p:nvSpPr>
        <p:spPr>
          <a:xfrm>
            <a:off x="584446" y="5570432"/>
            <a:ext cx="9905507" cy="1452514"/>
          </a:xfrm>
          <a:prstGeom prst="rect">
            <a:avLst/>
          </a:prstGeom>
          <a:noFill/>
        </p:spPr>
        <p:txBody>
          <a:bodyPr wrap="square" rtlCol="0">
            <a:spAutoFit/>
          </a:bodyPr>
          <a:lstStyle>
            <a:defPPr/>
          </a:lstStyle>
          <a:p>
            <a:pPr>
              <a:lnSpc>
                <a:spcPts val="10000"/>
              </a:lnSpc>
            </a:pPr>
            <a:r>
              <a:rPr lang="en-US" sz="12000" kern="2200" spc="80">
                <a:solidFill>
                  <a:schemeClr val="tx1">
                    <a:lumMod val="85000"/>
                    <a:lumOff val="15000"/>
                  </a:schemeClr>
                </a:solidFill>
                <a:latin typeface="Abril Fatface" panose="02000503000000020003" pitchFamily="2" charset="0"/>
                <a:ea typeface="Arimo" panose="020B0604020202020204" pitchFamily="34" charset="0"/>
                <a:cs typeface="Arimo" panose="020B0604020202020204" pitchFamily="34" charset="0"/>
              </a:rPr>
              <a:t>Presentation.</a:t>
            </a:r>
          </a:p>
        </p:txBody>
      </p:sp>
      <p:sp>
        <p:nvSpPr>
          <p:cNvPr id="4" name="TextBox 3">
            <a:extLst>
              <a:ext uri="{FF2B5EF4-FFF2-40B4-BE49-F238E27FC236}">
                <a16:creationId xmlns:a16="http://schemas.microsoft.com/office/drawing/2014/main" id="{EE656A68-A247-578D-A087-711F952F610A}"/>
              </a:ext>
            </a:extLst>
          </p:cNvPr>
          <p:cNvSpPr txBox="1"/>
          <p:nvPr/>
        </p:nvSpPr>
        <p:spPr>
          <a:xfrm>
            <a:off x="699002" y="3244619"/>
            <a:ext cx="1578412" cy="338554"/>
          </a:xfrm>
          <a:prstGeom prst="rect">
            <a:avLst/>
          </a:prstGeom>
          <a:noFill/>
        </p:spPr>
        <p:txBody>
          <a:bodyPr wrap="square" rtlCol="0">
            <a:spAutoFit/>
          </a:bodyPr>
          <a:lstStyle>
            <a:defPPr/>
          </a:lstStyle>
          <a:p>
            <a:r>
              <a:rPr lang="en-US" sz="1600" b="1">
                <a:latin typeface="Arimo Bold" panose="020B0704020202020204" pitchFamily="34" charset="0"/>
                <a:ea typeface="Arimo Bold" panose="020B0704020202020204" pitchFamily="34" charset="0"/>
                <a:cs typeface="Arimo Bold" panose="020B0704020202020204" pitchFamily="34" charset="0"/>
              </a:rPr>
              <a:t>Passion</a:t>
            </a:r>
          </a:p>
        </p:txBody>
      </p:sp>
      <p:sp>
        <p:nvSpPr>
          <p:cNvPr id="5" name="TextBox 4">
            <a:extLst>
              <a:ext uri="{FF2B5EF4-FFF2-40B4-BE49-F238E27FC236}">
                <a16:creationId xmlns:a16="http://schemas.microsoft.com/office/drawing/2014/main" id="{FBBEC45D-379D-E961-E1C1-99BA804FC159}"/>
              </a:ext>
            </a:extLst>
          </p:cNvPr>
          <p:cNvSpPr txBox="1"/>
          <p:nvPr/>
        </p:nvSpPr>
        <p:spPr>
          <a:xfrm>
            <a:off x="699002" y="4513620"/>
            <a:ext cx="2317206" cy="840999"/>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315127DE-82A2-7E27-56BE-26A6CB5891E7}"/>
              </a:ext>
            </a:extLst>
          </p:cNvPr>
          <p:cNvSpPr txBox="1"/>
          <p:nvPr/>
        </p:nvSpPr>
        <p:spPr>
          <a:xfrm>
            <a:off x="699002" y="3555723"/>
            <a:ext cx="4456786" cy="269369"/>
          </a:xfrm>
          <a:prstGeom prst="rect">
            <a:avLst/>
          </a:prstGeom>
          <a:noFill/>
        </p:spPr>
        <p:txBody>
          <a:bodyPr wrap="square" rtlCol="0">
            <a:spAutoFit/>
          </a:bodyPr>
          <a:lstStyle>
            <a:defPPr/>
          </a:lstStyle>
          <a:p>
            <a:pPr>
              <a:lnSpc>
                <a:spcPts val="1500"/>
              </a:lnSpc>
            </a:pPr>
            <a:r>
              <a:rPr lang="en-US" sz="1200">
                <a:solidFill>
                  <a:schemeClr val="tx1">
                    <a:alpha val="80000"/>
                  </a:schemeClr>
                </a:solidFill>
                <a:latin typeface="Lato Semibold" panose="020F0502020204030203" pitchFamily="34" charset="0"/>
                <a:ea typeface="Lato Semibold" panose="020F0502020204030203" pitchFamily="34" charset="0"/>
                <a:cs typeface="Lato Semibold" panose="020F0502020204030203" pitchFamily="34" charset="0"/>
              </a:rPr>
              <a:t>Example text goes here with your own detailed.</a:t>
            </a:r>
          </a:p>
        </p:txBody>
      </p:sp>
      <p:sp>
        <p:nvSpPr>
          <p:cNvPr id="30" name="TextBox 29">
            <a:extLst>
              <a:ext uri="{FF2B5EF4-FFF2-40B4-BE49-F238E27FC236}">
                <a16:creationId xmlns:a16="http://schemas.microsoft.com/office/drawing/2014/main" id="{28BF27B2-1F91-6D99-D039-BF4233AD91BF}"/>
              </a:ext>
            </a:extLst>
          </p:cNvPr>
          <p:cNvSpPr txBox="1"/>
          <p:nvPr/>
        </p:nvSpPr>
        <p:spPr>
          <a:xfrm>
            <a:off x="699002" y="3898597"/>
            <a:ext cx="2013388" cy="630942"/>
          </a:xfrm>
          <a:prstGeom prst="rect">
            <a:avLst/>
          </a:prstGeom>
          <a:noFill/>
        </p:spPr>
        <p:txBody>
          <a:bodyPr wrap="square" rtlCol="0">
            <a:spAutoFit/>
          </a:bodyPr>
          <a:lstStyle>
            <a:defPPr/>
          </a:lstStyle>
          <a:p>
            <a:r>
              <a:rPr lang="en-US" sz="3500">
                <a:latin typeface="Abril Fatface" panose="02000503000000020003" pitchFamily="2" charset="0"/>
                <a:ea typeface="Arimo" panose="020B0604020202020204" pitchFamily="34" charset="0"/>
                <a:cs typeface="Arimo" panose="020B0604020202020204" pitchFamily="34" charset="0"/>
              </a:rPr>
              <a:t>Modern</a:t>
            </a:r>
          </a:p>
        </p:txBody>
      </p:sp>
      <p:sp>
        <p:nvSpPr>
          <p:cNvPr id="10" name="Google Shape;215;p33">
            <a:extLst>
              <a:ext uri="{FF2B5EF4-FFF2-40B4-BE49-F238E27FC236}">
                <a16:creationId xmlns:a16="http://schemas.microsoft.com/office/drawing/2014/main" id="{5DD18BEA-020E-E777-C7DC-FF506832B148}"/>
              </a:ext>
            </a:extLst>
          </p:cNvPr>
          <p:cNvSpPr/>
          <p:nvPr/>
        </p:nvSpPr>
        <p:spPr>
          <a:xfrm rot="16200000" flipH="1">
            <a:off x="10864576" y="7345"/>
            <a:ext cx="1334769" cy="1320079"/>
          </a:xfrm>
          <a:prstGeom prst="rtTriangle">
            <a:avLst/>
          </a:prstGeom>
          <a:solidFill>
            <a:schemeClr val="bg1">
              <a:lumMod val="8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pic>
        <p:nvPicPr>
          <p:cNvPr id="8" name="Imagen 7">
            <a:extLst>
              <a:ext uri="{FF2B5EF4-FFF2-40B4-BE49-F238E27FC236}">
                <a16:creationId xmlns:a16="http://schemas.microsoft.com/office/drawing/2014/main" id="{3A364E00-9A65-D8D5-BA4C-C940DBF21C1B}"/>
              </a:ext>
            </a:extLst>
          </p:cNvPr>
          <p:cNvPicPr>
            <a:picLocks noChangeAspect="1"/>
          </p:cNvPicPr>
          <p:nvPr/>
        </p:nvPicPr>
        <p:blipFill>
          <a:blip r:embed="rId3">
            <a:extLst>
              <a:ext uri="{28A0092B-C50C-407E-A947-70E740481C1C}">
                <a14:useLocalDpi xmlns:a14="http://schemas.microsoft.com/office/drawing/2010/main" val="0"/>
              </a:ext>
            </a:extLst>
          </a:blip>
          <a:srcRect l="35491" b="28601"/>
          <a:stretch/>
        </p:blipFill>
        <p:spPr>
          <a:xfrm flipH="1">
            <a:off x="7707060" y="181577"/>
            <a:ext cx="4484939" cy="6386650"/>
          </a:xfrm>
          <a:prstGeom prst="rect">
            <a:avLst/>
          </a:prstGeom>
          <a:effectLst>
            <a:outerShdw blurRad="152400" dist="50800" dir="5400000" sx="88000" sy="88000" algn="ctr" rotWithShape="0">
              <a:srgbClr val="000000">
                <a:alpha val="56000"/>
              </a:srgbClr>
            </a:outerShdw>
          </a:effectLst>
        </p:spPr>
      </p:pic>
      <p:pic>
        <p:nvPicPr>
          <p:cNvPr id="2" name="Picture Placeholder 7" descr="A silver sports car&#10;&#10;Description automatically generated with low confidence">
            <a:extLst>
              <a:ext uri="{FF2B5EF4-FFF2-40B4-BE49-F238E27FC236}">
                <a16:creationId xmlns:a16="http://schemas.microsoft.com/office/drawing/2014/main" id="{D5905404-58D7-5DE9-941F-B06612B25845}"/>
              </a:ext>
            </a:extLst>
          </p:cNvPr>
          <p:cNvPicPr>
            <a:picLocks noChangeAspect="1"/>
          </p:cNvPicPr>
          <p:nvPr/>
        </p:nvPicPr>
        <p:blipFill>
          <a:blip r:embed="rId4" cstate="hqprint">
            <a:extLst>
              <a:ext uri="{28A0092B-C50C-407E-A947-70E740481C1C}">
                <a14:useLocalDpi xmlns:a14="http://schemas.microsoft.com/office/drawing/2010/main" val="0"/>
              </a:ext>
            </a:extLst>
          </a:blip>
          <a:srcRect l="1017" r="1017"/>
          <a:stretch>
            <a:fillRect/>
          </a:stretch>
        </p:blipFill>
        <p:spPr>
          <a:xfrm>
            <a:off x="3946247" y="2053888"/>
            <a:ext cx="6543706" cy="3425755"/>
          </a:xfrm>
          <a:custGeom>
            <a:avLst/>
            <a:gdLst>
              <a:gd name="connsiteX0" fmla="*/ 0 w 7289800"/>
              <a:gd name="connsiteY0" fmla="*/ 0 h 3816350"/>
              <a:gd name="connsiteX1" fmla="*/ 7289800 w 7289800"/>
              <a:gd name="connsiteY1" fmla="*/ 0 h 3816350"/>
              <a:gd name="connsiteX2" fmla="*/ 7289800 w 7289800"/>
              <a:gd name="connsiteY2" fmla="*/ 3816350 h 3816350"/>
              <a:gd name="connsiteX3" fmla="*/ 0 w 7289800"/>
              <a:gd name="connsiteY3" fmla="*/ 3816350 h 3816350"/>
            </a:gdLst>
            <a:ahLst/>
            <a:cxnLst>
              <a:cxn ang="0">
                <a:pos x="connsiteX0" y="connsiteY0"/>
              </a:cxn>
              <a:cxn ang="0">
                <a:pos x="connsiteX1" y="connsiteY1"/>
              </a:cxn>
              <a:cxn ang="0">
                <a:pos x="connsiteX2" y="connsiteY2"/>
              </a:cxn>
              <a:cxn ang="0">
                <a:pos x="connsiteX3" y="connsiteY3"/>
              </a:cxn>
            </a:cxnLst>
            <a:rect l="l" t="t" r="r" b="b"/>
            <a:pathLst>
              <a:path w="7289800" h="3816350">
                <a:moveTo>
                  <a:pt x="0" y="0"/>
                </a:moveTo>
                <a:lnTo>
                  <a:pt x="7289800" y="0"/>
                </a:lnTo>
                <a:lnTo>
                  <a:pt x="7289800" y="3816350"/>
                </a:lnTo>
                <a:lnTo>
                  <a:pt x="0" y="3816350"/>
                </a:lnTo>
                <a:close/>
              </a:path>
            </a:pathLst>
          </a:custGeom>
        </p:spPr>
      </p:pic>
      <p:sp>
        <p:nvSpPr>
          <p:cNvPr id="9" name="Rectángulo: esquinas redondeadas 8">
            <a:extLst>
              <a:ext uri="{FF2B5EF4-FFF2-40B4-BE49-F238E27FC236}">
                <a16:creationId xmlns:a16="http://schemas.microsoft.com/office/drawing/2014/main" id="{5D3A207C-56E8-81D2-EC13-D952B0EF8AC4}"/>
              </a:ext>
            </a:extLst>
          </p:cNvPr>
          <p:cNvSpPr/>
          <p:nvPr/>
        </p:nvSpPr>
        <p:spPr>
          <a:xfrm>
            <a:off x="1326163" y="685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11" name="Imagen 10">
            <a:extLst>
              <a:ext uri="{FF2B5EF4-FFF2-40B4-BE49-F238E27FC236}">
                <a16:creationId xmlns:a16="http://schemas.microsoft.com/office/drawing/2014/main" id="{F4C06602-01C2-728E-3F84-78636F62BC0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151123"/>
            <a:ext cx="4585833" cy="858293"/>
          </a:xfrm>
          <a:prstGeom prst="rect">
            <a:avLst/>
          </a:prstGeom>
        </p:spPr>
      </p:pic>
    </p:spTree>
    <p:extLst>
      <p:ext uri="{BB962C8B-B14F-4D97-AF65-F5344CB8AC3E}">
        <p14:creationId xmlns:p14="http://schemas.microsoft.com/office/powerpoint/2010/main" val="590238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2441-AF01-92CF-DB55-33EA06498D56}"/>
              </a:ext>
            </a:extLst>
          </p:cNvPr>
          <p:cNvSpPr/>
          <p:nvPr/>
        </p:nvSpPr>
        <p:spPr>
          <a:xfrm>
            <a:off x="0" y="0"/>
            <a:ext cx="34925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8" name="TextBox 7">
            <a:extLst>
              <a:ext uri="{FF2B5EF4-FFF2-40B4-BE49-F238E27FC236}">
                <a16:creationId xmlns:a16="http://schemas.microsoft.com/office/drawing/2014/main" id="{2EA0AA80-D24E-010B-DBCA-C3B136315CFF}"/>
              </a:ext>
            </a:extLst>
          </p:cNvPr>
          <p:cNvSpPr txBox="1"/>
          <p:nvPr/>
        </p:nvSpPr>
        <p:spPr>
          <a:xfrm>
            <a:off x="6892429" y="1900211"/>
            <a:ext cx="1578412" cy="338554"/>
          </a:xfrm>
          <a:prstGeom prst="rect">
            <a:avLst/>
          </a:prstGeom>
          <a:noFill/>
        </p:spPr>
        <p:txBody>
          <a:bodyPr wrap="square" rtlCol="0">
            <a:spAutoFit/>
          </a:bodyPr>
          <a:lstStyle>
            <a:defPPr/>
          </a:lstStyle>
          <a:p>
            <a:r>
              <a:rPr lang="en-US" sz="1600" b="1">
                <a:latin typeface="Arimo Bold" panose="020B0704020202020204" pitchFamily="34" charset="0"/>
                <a:ea typeface="Arimo Bold" panose="020B0704020202020204" pitchFamily="34" charset="0"/>
                <a:cs typeface="Arimo Bold" panose="020B0704020202020204" pitchFamily="34" charset="0"/>
              </a:rPr>
              <a:t>Free Template</a:t>
            </a:r>
          </a:p>
        </p:txBody>
      </p:sp>
      <p:sp>
        <p:nvSpPr>
          <p:cNvPr id="9" name="TextBox 8">
            <a:extLst>
              <a:ext uri="{FF2B5EF4-FFF2-40B4-BE49-F238E27FC236}">
                <a16:creationId xmlns:a16="http://schemas.microsoft.com/office/drawing/2014/main" id="{9F9DB47F-FEC9-DE53-A8D0-C400318AD8F7}"/>
              </a:ext>
            </a:extLst>
          </p:cNvPr>
          <p:cNvSpPr txBox="1"/>
          <p:nvPr/>
        </p:nvSpPr>
        <p:spPr>
          <a:xfrm>
            <a:off x="6892430" y="2224015"/>
            <a:ext cx="1883212" cy="269369"/>
          </a:xfrm>
          <a:prstGeom prst="rect">
            <a:avLst/>
          </a:prstGeom>
          <a:noFill/>
        </p:spPr>
        <p:txBody>
          <a:bodyPr wrap="square" rtlCol="0">
            <a:spAutoFit/>
          </a:bodyPr>
          <a:lstStyle>
            <a:defPPr/>
          </a:lstStyle>
          <a:p>
            <a:pPr>
              <a:lnSpc>
                <a:spcPts val="1500"/>
              </a:lnSpc>
            </a:pPr>
            <a:r>
              <a:rPr lang="en-US" sz="1200">
                <a:solidFill>
                  <a:schemeClr val="tx1">
                    <a:lumMod val="75000"/>
                    <a:lumOff val="25000"/>
                    <a:alpha val="80000"/>
                  </a:schemeClr>
                </a:solidFill>
                <a:latin typeface="Lato Semibold" panose="020F0502020204030203" pitchFamily="34" charset="0"/>
                <a:ea typeface="Lato Semibold" panose="020F0502020204030203" pitchFamily="34" charset="0"/>
                <a:cs typeface="Lato Semibold" panose="020F0502020204030203" pitchFamily="34" charset="0"/>
              </a:rPr>
              <a:t>Example text goes here.</a:t>
            </a:r>
          </a:p>
        </p:txBody>
      </p:sp>
      <p:sp>
        <p:nvSpPr>
          <p:cNvPr id="10" name="TextBox 9">
            <a:extLst>
              <a:ext uri="{FF2B5EF4-FFF2-40B4-BE49-F238E27FC236}">
                <a16:creationId xmlns:a16="http://schemas.microsoft.com/office/drawing/2014/main" id="{27C06B4D-65DF-85CC-281D-37F0DD78E705}"/>
              </a:ext>
            </a:extLst>
          </p:cNvPr>
          <p:cNvSpPr txBox="1"/>
          <p:nvPr/>
        </p:nvSpPr>
        <p:spPr>
          <a:xfrm>
            <a:off x="6794065" y="2456492"/>
            <a:ext cx="4631668" cy="1754326"/>
          </a:xfrm>
          <a:prstGeom prst="rect">
            <a:avLst/>
          </a:prstGeom>
          <a:noFill/>
        </p:spPr>
        <p:txBody>
          <a:bodyPr wrap="square" rtlCol="0">
            <a:spAutoFit/>
          </a:bodyPr>
          <a:lstStyle>
            <a:defPPr/>
          </a:lstStyle>
          <a:p>
            <a:r>
              <a:rPr lang="en-US" sz="5400" b="1" dirty="0">
                <a:solidFill>
                  <a:schemeClr val="bg2">
                    <a:lumMod val="50000"/>
                  </a:schemeClr>
                </a:solidFill>
                <a:latin typeface="Abril Fatface" panose="02000503000000020003" pitchFamily="2" charset="0"/>
                <a:ea typeface="Arimo Bold" panose="020B0704020202020204" pitchFamily="34" charset="0"/>
                <a:cs typeface="Arimo Bold" panose="020B0704020202020204" pitchFamily="34" charset="0"/>
              </a:rPr>
              <a:t>Carnivals</a:t>
            </a:r>
            <a:r>
              <a:rPr lang="en-US" sz="5400" b="1" dirty="0">
                <a:solidFill>
                  <a:srgbClr val="222D78"/>
                </a:solidFill>
                <a:latin typeface="Abril Fatface" panose="02000503000000020003" pitchFamily="2" charset="0"/>
                <a:ea typeface="Arimo Bold" panose="020B0704020202020204" pitchFamily="34" charset="0"/>
                <a:cs typeface="Arimo Bold" panose="020B0704020202020204" pitchFamily="34" charset="0"/>
              </a:rPr>
              <a:t> </a:t>
            </a:r>
            <a:r>
              <a:rPr lang="en-US" sz="5400" b="1" dirty="0">
                <a:solidFill>
                  <a:schemeClr val="bg2">
                    <a:lumMod val="25000"/>
                  </a:schemeClr>
                </a:solidFill>
                <a:latin typeface="Abril Fatface" panose="02000503000000020003" pitchFamily="2" charset="0"/>
                <a:ea typeface="Arimo Bold" panose="020B0704020202020204" pitchFamily="34" charset="0"/>
                <a:cs typeface="Arimo Bold" panose="020B0704020202020204" pitchFamily="34" charset="0"/>
              </a:rPr>
              <a:t>de La technology</a:t>
            </a:r>
          </a:p>
        </p:txBody>
      </p:sp>
      <p:sp>
        <p:nvSpPr>
          <p:cNvPr id="16" name="TextBox 15">
            <a:extLst>
              <a:ext uri="{FF2B5EF4-FFF2-40B4-BE49-F238E27FC236}">
                <a16:creationId xmlns:a16="http://schemas.microsoft.com/office/drawing/2014/main" id="{70E56490-B9F0-E58C-C15E-C92ECA5221B6}"/>
              </a:ext>
            </a:extLst>
          </p:cNvPr>
          <p:cNvSpPr txBox="1"/>
          <p:nvPr/>
        </p:nvSpPr>
        <p:spPr>
          <a:xfrm>
            <a:off x="6991906" y="4377007"/>
            <a:ext cx="4400983" cy="338554"/>
          </a:xfrm>
          <a:prstGeom prst="rect">
            <a:avLst/>
          </a:prstGeom>
          <a:noFill/>
        </p:spPr>
        <p:txBody>
          <a:bodyPr wrap="square" rtlCol="0">
            <a:spAutoFit/>
          </a:bodyPr>
          <a:lstStyle>
            <a:defPPr/>
          </a:lstStyle>
          <a:p>
            <a:r>
              <a:rPr lang="en-US" sz="1600" b="1" spc="300">
                <a:latin typeface="Arimo Bold" panose="020B0704020202020204" pitchFamily="34" charset="0"/>
                <a:ea typeface="Arimo Bold" panose="020B0704020202020204" pitchFamily="34" charset="0"/>
                <a:cs typeface="Arimo Bold" panose="020B0704020202020204" pitchFamily="34" charset="0"/>
              </a:rPr>
              <a:t>Modern Presentation Template</a:t>
            </a:r>
          </a:p>
        </p:txBody>
      </p:sp>
      <p:sp>
        <p:nvSpPr>
          <p:cNvPr id="17" name="Rectangle 16">
            <a:extLst>
              <a:ext uri="{FF2B5EF4-FFF2-40B4-BE49-F238E27FC236}">
                <a16:creationId xmlns:a16="http://schemas.microsoft.com/office/drawing/2014/main" id="{3DD8A35E-FA7F-EEA5-1AE9-B30DA6E1C811}"/>
              </a:ext>
            </a:extLst>
          </p:cNvPr>
          <p:cNvSpPr/>
          <p:nvPr/>
        </p:nvSpPr>
        <p:spPr>
          <a:xfrm>
            <a:off x="7094523" y="4877278"/>
            <a:ext cx="644526" cy="78068"/>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8" name="TextBox 17">
            <a:extLst>
              <a:ext uri="{FF2B5EF4-FFF2-40B4-BE49-F238E27FC236}">
                <a16:creationId xmlns:a16="http://schemas.microsoft.com/office/drawing/2014/main" id="{E13A2163-7A6D-096D-ABB7-C29DF65E7A44}"/>
              </a:ext>
            </a:extLst>
          </p:cNvPr>
          <p:cNvSpPr txBox="1"/>
          <p:nvPr/>
        </p:nvSpPr>
        <p:spPr>
          <a:xfrm>
            <a:off x="6996668" y="5097035"/>
            <a:ext cx="3724531" cy="648639"/>
          </a:xfrm>
          <a:prstGeom prst="rect">
            <a:avLst/>
          </a:prstGeom>
          <a:noFill/>
        </p:spPr>
        <p:txBody>
          <a:bodyPr wrap="square" rtlCol="0">
            <a:spAutoFit/>
          </a:bodyPr>
          <a:lstStyle>
            <a:defPPr/>
          </a:lstStyle>
          <a:p>
            <a:pPr>
              <a:lnSpc>
                <a:spcPts val="1500"/>
              </a:lnSpc>
            </a:pPr>
            <a:r>
              <a:rPr lang="en-US" sz="1000" b="0" i="0">
                <a:solidFill>
                  <a:schemeClr val="tx1">
                    <a:lumMod val="50000"/>
                    <a:lumOff val="50000"/>
                  </a:schemeClr>
                </a:solidFill>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eiusmod tempor incididunt ut labore dolore magna aliqua. </a:t>
            </a:r>
          </a:p>
          <a:p>
            <a:pPr>
              <a:lnSpc>
                <a:spcPts val="1500"/>
              </a:lnSpc>
            </a:pPr>
            <a:r>
              <a:rPr lang="en-US" sz="1000" b="0" i="0">
                <a:solidFill>
                  <a:schemeClr val="tx1">
                    <a:lumMod val="50000"/>
                    <a:lumOff val="50000"/>
                  </a:schemeClr>
                </a:solidFill>
                <a:effectLst/>
                <a:latin typeface="Lato" panose="020F0502020204030203" pitchFamily="34" charset="0"/>
                <a:ea typeface="Lato" panose="020F0502020204030203" pitchFamily="34" charset="0"/>
                <a:cs typeface="Lato" panose="020F0502020204030203" pitchFamily="34" charset="0"/>
              </a:rPr>
              <a:t>Ut enim ad minim veniam, quis nostrud</a:t>
            </a:r>
            <a:endParaRPr lang="en-US" sz="10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0" name="Rectangle 19">
            <a:extLst>
              <a:ext uri="{FF2B5EF4-FFF2-40B4-BE49-F238E27FC236}">
                <a16:creationId xmlns:a16="http://schemas.microsoft.com/office/drawing/2014/main" id="{7852FB65-45A1-8089-2BEF-D2A8CF84112B}"/>
              </a:ext>
            </a:extLst>
          </p:cNvPr>
          <p:cNvSpPr/>
          <p:nvPr/>
        </p:nvSpPr>
        <p:spPr>
          <a:xfrm>
            <a:off x="246589" y="313505"/>
            <a:ext cx="2353175" cy="112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21" name="Rectángulo 20">
            <a:extLst>
              <a:ext uri="{FF2B5EF4-FFF2-40B4-BE49-F238E27FC236}">
                <a16:creationId xmlns:a16="http://schemas.microsoft.com/office/drawing/2014/main" id="{73D5C8E0-0EF4-4527-879E-48664CE65C73}"/>
              </a:ext>
            </a:extLst>
          </p:cNvPr>
          <p:cNvSpPr/>
          <p:nvPr/>
        </p:nvSpPr>
        <p:spPr>
          <a:xfrm>
            <a:off x="0" y="672788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
        <p:nvSpPr>
          <p:cNvPr id="25" name="TextBox 30">
            <a:extLst>
              <a:ext uri="{FF2B5EF4-FFF2-40B4-BE49-F238E27FC236}">
                <a16:creationId xmlns:a16="http://schemas.microsoft.com/office/drawing/2014/main" id="{E0A6DB72-3E19-4DF5-9029-E05B340CD97A}"/>
              </a:ext>
            </a:extLst>
          </p:cNvPr>
          <p:cNvSpPr txBox="1"/>
          <p:nvPr/>
        </p:nvSpPr>
        <p:spPr>
          <a:xfrm>
            <a:off x="3667090" y="56139"/>
            <a:ext cx="5996655" cy="646331"/>
          </a:xfrm>
          <a:prstGeom prst="rect">
            <a:avLst/>
          </a:prstGeom>
          <a:noFill/>
        </p:spPr>
        <p:txBody>
          <a:bodyPr wrap="square" rtlCol="0">
            <a:spAutoFit/>
          </a:bodyPr>
          <a:lstStyle>
            <a:defPPr/>
          </a:lstStyle>
          <a:p>
            <a:pPr algn="ctr"/>
            <a:r>
              <a:rPr lang="en-US" sz="3600" b="1" spc="200" dirty="0">
                <a:latin typeface="Arimo Bold" panose="020B0704020202020204" pitchFamily="34" charset="0"/>
                <a:ea typeface="Arimo Bold" panose="020B0704020202020204" pitchFamily="34" charset="0"/>
                <a:cs typeface="Arimo Bold" panose="020B0704020202020204" pitchFamily="34" charset="0"/>
              </a:rPr>
              <a:t>GOLDEN PIXEL STUDIO</a:t>
            </a:r>
          </a:p>
        </p:txBody>
      </p:sp>
      <p:pic>
        <p:nvPicPr>
          <p:cNvPr id="6146" name="Picture 2">
            <a:extLst>
              <a:ext uri="{FF2B5EF4-FFF2-40B4-BE49-F238E27FC236}">
                <a16:creationId xmlns:a16="http://schemas.microsoft.com/office/drawing/2014/main" id="{3AC1578D-8A54-D855-7CC9-258CB94AF49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p:blipFill>
        <p:spPr bwMode="auto">
          <a:xfrm>
            <a:off x="1107246" y="844159"/>
            <a:ext cx="4946650" cy="546583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5;p33">
            <a:extLst>
              <a:ext uri="{FF2B5EF4-FFF2-40B4-BE49-F238E27FC236}">
                <a16:creationId xmlns:a16="http://schemas.microsoft.com/office/drawing/2014/main" id="{DFB3E504-A3CE-223D-7A78-0E10D856C258}"/>
              </a:ext>
            </a:extLst>
          </p:cNvPr>
          <p:cNvSpPr/>
          <p:nvPr/>
        </p:nvSpPr>
        <p:spPr>
          <a:xfrm rot="16200000" flipH="1">
            <a:off x="10864576" y="7345"/>
            <a:ext cx="1334769" cy="1320079"/>
          </a:xfrm>
          <a:prstGeom prst="rtTriangle">
            <a:avLst/>
          </a:prstGeom>
          <a:solidFill>
            <a:srgbClr val="F01D3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Tree>
    <p:extLst>
      <p:ext uri="{BB962C8B-B14F-4D97-AF65-F5344CB8AC3E}">
        <p14:creationId xmlns:p14="http://schemas.microsoft.com/office/powerpoint/2010/main" val="7277672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2">
            <a:extLst>
              <a:ext uri="{FF2B5EF4-FFF2-40B4-BE49-F238E27FC236}">
                <a16:creationId xmlns:a16="http://schemas.microsoft.com/office/drawing/2014/main" id="{7B512016-8F4D-422E-B5F0-1543E4E9554E}"/>
              </a:ext>
            </a:extLst>
          </p:cNvPr>
          <p:cNvSpPr/>
          <p:nvPr/>
        </p:nvSpPr>
        <p:spPr>
          <a:xfrm>
            <a:off x="177800" y="152401"/>
            <a:ext cx="6514602" cy="65447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7" name="Rectangle 6">
            <a:extLst>
              <a:ext uri="{FF2B5EF4-FFF2-40B4-BE49-F238E27FC236}">
                <a16:creationId xmlns:a16="http://schemas.microsoft.com/office/drawing/2014/main" id="{8AE54D6B-187C-7333-778A-AC29CE1CF2BD}"/>
              </a:ext>
            </a:extLst>
          </p:cNvPr>
          <p:cNvSpPr/>
          <p:nvPr/>
        </p:nvSpPr>
        <p:spPr>
          <a:xfrm>
            <a:off x="1081527" y="2902443"/>
            <a:ext cx="644526" cy="7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8" name="TextBox 7">
            <a:extLst>
              <a:ext uri="{FF2B5EF4-FFF2-40B4-BE49-F238E27FC236}">
                <a16:creationId xmlns:a16="http://schemas.microsoft.com/office/drawing/2014/main" id="{37EFE4B3-5CE1-6F30-2B3A-C6CCB5939D17}"/>
              </a:ext>
            </a:extLst>
          </p:cNvPr>
          <p:cNvSpPr txBox="1"/>
          <p:nvPr/>
        </p:nvSpPr>
        <p:spPr>
          <a:xfrm>
            <a:off x="958850" y="3114710"/>
            <a:ext cx="3542152" cy="580672"/>
          </a:xfrm>
          <a:prstGeom prst="rect">
            <a:avLst/>
          </a:prstGeom>
          <a:noFill/>
        </p:spPr>
        <p:txBody>
          <a:bodyPr wrap="square" rtlCol="0">
            <a:spAutoFit/>
          </a:bodyPr>
          <a:lstStyle>
            <a:defPPr/>
          </a:lstStyle>
          <a:p>
            <a:pPr>
              <a:lnSpc>
                <a:spcPts val="1300"/>
              </a:lnSpc>
            </a:pPr>
            <a:r>
              <a:rPr lang="en-US" sz="900">
                <a:solidFill>
                  <a:schemeClr val="bg1"/>
                </a:solidFill>
                <a:latin typeface="Lato" panose="020F0502020204030203" pitchFamily="34" charset="0"/>
                <a:ea typeface="Lato" panose="020F0502020204030203" pitchFamily="34" charset="0"/>
                <a:cs typeface="Lato" panose="020F0502020204030203" pitchFamily="34" charset="0"/>
              </a:rPr>
              <a:t>Example text goes here with your own detailed summery. Loren opium dolor sit amen example text line. Example text goes here with your own detailed summery. </a:t>
            </a:r>
          </a:p>
        </p:txBody>
      </p:sp>
      <p:sp>
        <p:nvSpPr>
          <p:cNvPr id="15" name="TextBox 14">
            <a:extLst>
              <a:ext uri="{FF2B5EF4-FFF2-40B4-BE49-F238E27FC236}">
                <a16:creationId xmlns:a16="http://schemas.microsoft.com/office/drawing/2014/main" id="{8503D232-F790-8A6E-EC6E-7BCB7239CF26}"/>
              </a:ext>
            </a:extLst>
          </p:cNvPr>
          <p:cNvSpPr txBox="1"/>
          <p:nvPr/>
        </p:nvSpPr>
        <p:spPr>
          <a:xfrm>
            <a:off x="7565050" y="3895296"/>
            <a:ext cx="2228848" cy="615553"/>
          </a:xfrm>
          <a:prstGeom prst="rect">
            <a:avLst/>
          </a:prstGeom>
          <a:noFill/>
        </p:spPr>
        <p:txBody>
          <a:bodyPr wrap="square">
            <a:spAutoFit/>
          </a:bodyPr>
          <a:lstStyle>
            <a:defPPr/>
          </a:lstStyle>
          <a:p>
            <a:r>
              <a:rPr lang="en-US" sz="3400" b="1" i="0">
                <a:solidFill>
                  <a:srgbClr val="F01D33"/>
                </a:solidFill>
                <a:effectLst/>
                <a:latin typeface="Arimo" panose="020B0604020202020204" pitchFamily="34" charset="0"/>
                <a:ea typeface="Arimo" panose="020B0604020202020204" pitchFamily="34" charset="0"/>
                <a:cs typeface="Arimo" panose="020B0604020202020204" pitchFamily="34" charset="0"/>
              </a:rPr>
              <a:t>Prokofich</a:t>
            </a:r>
            <a:endParaRPr lang="en-US" sz="3400" b="1">
              <a:solidFill>
                <a:srgbClr val="F01D33"/>
              </a:solidFill>
              <a:latin typeface="Arimo" panose="020B0604020202020204" pitchFamily="34" charset="0"/>
              <a:ea typeface="Arimo" panose="020B0604020202020204" pitchFamily="34" charset="0"/>
              <a:cs typeface="Arimo" panose="020B0604020202020204" pitchFamily="34" charset="0"/>
            </a:endParaRPr>
          </a:p>
        </p:txBody>
      </p:sp>
      <p:sp>
        <p:nvSpPr>
          <p:cNvPr id="16" name="TextBox 15">
            <a:extLst>
              <a:ext uri="{FF2B5EF4-FFF2-40B4-BE49-F238E27FC236}">
                <a16:creationId xmlns:a16="http://schemas.microsoft.com/office/drawing/2014/main" id="{F73BBA64-053F-055F-AC30-10CD2F1F3FFA}"/>
              </a:ext>
            </a:extLst>
          </p:cNvPr>
          <p:cNvSpPr txBox="1"/>
          <p:nvPr/>
        </p:nvSpPr>
        <p:spPr>
          <a:xfrm>
            <a:off x="9087430" y="4378082"/>
            <a:ext cx="2228848" cy="523220"/>
          </a:xfrm>
          <a:prstGeom prst="rect">
            <a:avLst/>
          </a:prstGeom>
          <a:noFill/>
        </p:spPr>
        <p:txBody>
          <a:bodyPr wrap="square">
            <a:spAutoFit/>
          </a:bodyPr>
          <a:lstStyle>
            <a:defPPr/>
          </a:lstStyle>
          <a:p>
            <a:r>
              <a:rPr lang="en-US" sz="2800" b="0" i="0">
                <a:solidFill>
                  <a:srgbClr val="111A0B"/>
                </a:solidFill>
                <a:effectLst/>
                <a:latin typeface="Arimo" panose="020B0604020202020204" pitchFamily="34" charset="0"/>
                <a:ea typeface="Arimo" panose="020B0604020202020204" pitchFamily="34" charset="0"/>
                <a:cs typeface="Arimo" panose="020B0604020202020204" pitchFamily="34" charset="0"/>
              </a:rPr>
              <a:t>Razumikhin</a:t>
            </a:r>
            <a:endParaRPr lang="en-US" sz="2800">
              <a:latin typeface="Arimo" panose="020B0604020202020204" pitchFamily="34" charset="0"/>
              <a:ea typeface="Arimo" panose="020B0604020202020204" pitchFamily="34" charset="0"/>
              <a:cs typeface="Arimo" panose="020B0604020202020204" pitchFamily="34" charset="0"/>
            </a:endParaRPr>
          </a:p>
        </p:txBody>
      </p:sp>
      <p:sp>
        <p:nvSpPr>
          <p:cNvPr id="10" name="Google Shape;156;p44">
            <a:extLst>
              <a:ext uri="{FF2B5EF4-FFF2-40B4-BE49-F238E27FC236}">
                <a16:creationId xmlns:a16="http://schemas.microsoft.com/office/drawing/2014/main" id="{D0253D7F-EE94-3253-0255-10ABC68369D7}"/>
              </a:ext>
            </a:extLst>
          </p:cNvPr>
          <p:cNvSpPr txBox="1"/>
          <p:nvPr/>
        </p:nvSpPr>
        <p:spPr>
          <a:xfrm>
            <a:off x="9203348" y="5327289"/>
            <a:ext cx="2332068" cy="297477"/>
          </a:xfrm>
          <a:prstGeom prst="rect">
            <a:avLst/>
          </a:prstGeom>
          <a:noFill/>
          <a:ln>
            <a:noFill/>
          </a:ln>
        </p:spPr>
        <p:txBody>
          <a:bodyPr spcFirstLastPara="1" wrap="square" lIns="91425" tIns="45700" rIns="91425" bIns="45700" anchor="t" anchorCtr="0">
            <a:spAutoFit/>
          </a:bodyPr>
          <a:lstStyle>
            <a:defPPr/>
          </a:lstStyle>
          <a:p>
            <a:pPr marL="0" marR="0" lvl="0" indent="0" algn="r" rtl="0">
              <a:lnSpc>
                <a:spcPts val="1600"/>
              </a:lnSpc>
              <a:spcBef>
                <a:spcPct val="0"/>
              </a:spcBef>
              <a:spcAft>
                <a:spcPct val="0"/>
              </a:spcAft>
              <a:buNone/>
            </a:pPr>
            <a:r>
              <a:rPr lang="en-US" sz="1100" b="1">
                <a:solidFill>
                  <a:schemeClr val="tx1">
                    <a:alpha val="70000"/>
                  </a:schemeClr>
                </a:solidFill>
                <a:latin typeface="Arimo" panose="020B0604020202020204" pitchFamily="34" charset="0"/>
                <a:ea typeface="Arimo" panose="020B0604020202020204" pitchFamily="34" charset="0"/>
                <a:cs typeface="Arimo" panose="020B0604020202020204" pitchFamily="34" charset="0"/>
                <a:sym typeface="Philosopher"/>
              </a:rPr>
              <a:t>Studio v, 4761 Address Street</a:t>
            </a:r>
          </a:p>
        </p:txBody>
      </p:sp>
      <p:sp>
        <p:nvSpPr>
          <p:cNvPr id="11" name="Google Shape;156;p44">
            <a:extLst>
              <a:ext uri="{FF2B5EF4-FFF2-40B4-BE49-F238E27FC236}">
                <a16:creationId xmlns:a16="http://schemas.microsoft.com/office/drawing/2014/main" id="{FCAE3C48-F37F-4095-2CDD-A475FAE45CB0}"/>
              </a:ext>
            </a:extLst>
          </p:cNvPr>
          <p:cNvSpPr txBox="1"/>
          <p:nvPr/>
        </p:nvSpPr>
        <p:spPr>
          <a:xfrm>
            <a:off x="7582043" y="5011940"/>
            <a:ext cx="1505387" cy="492402"/>
          </a:xfrm>
          <a:prstGeom prst="rect">
            <a:avLst/>
          </a:prstGeom>
          <a:noFill/>
          <a:ln>
            <a:noFill/>
          </a:ln>
        </p:spPr>
        <p:txBody>
          <a:bodyPr spcFirstLastPara="1" wrap="square" lIns="91425" tIns="45700" rIns="91425" bIns="45700" anchor="t" anchorCtr="0">
            <a:spAutoFit/>
          </a:bodyPr>
          <a:lstStyle>
            <a:defPPr/>
          </a:lstStyle>
          <a:p>
            <a:pPr marL="0" marR="0" lvl="0" indent="0" rtl="0">
              <a:spcBef>
                <a:spcPct val="0"/>
              </a:spcBef>
              <a:spcAft>
                <a:spcPct val="0"/>
              </a:spcAft>
              <a:buNone/>
            </a:pPr>
            <a:r>
              <a:rPr lang="en-US" sz="1300">
                <a:latin typeface="Abril Fatface" panose="02000503000000020003" pitchFamily="2" charset="0"/>
                <a:ea typeface="Arimo" panose="020B0604020202020204" pitchFamily="34" charset="0"/>
                <a:cs typeface="Arimo" panose="020B0604020202020204" pitchFamily="34" charset="0"/>
                <a:sym typeface="Philosopher"/>
              </a:rPr>
              <a:t>Manager Of Passion</a:t>
            </a:r>
            <a:endParaRPr sz="1300">
              <a:latin typeface="Abril Fatface" panose="02000503000000020003" pitchFamily="2" charset="0"/>
              <a:ea typeface="Arimo" panose="020B0604020202020204" pitchFamily="34" charset="0"/>
              <a:cs typeface="Arimo" panose="020B0604020202020204" pitchFamily="34" charset="0"/>
              <a:sym typeface="Philosopher"/>
            </a:endParaRPr>
          </a:p>
        </p:txBody>
      </p:sp>
      <p:sp>
        <p:nvSpPr>
          <p:cNvPr id="12" name="TextBox 11">
            <a:extLst>
              <a:ext uri="{FF2B5EF4-FFF2-40B4-BE49-F238E27FC236}">
                <a16:creationId xmlns:a16="http://schemas.microsoft.com/office/drawing/2014/main" id="{605647EC-9B49-3F19-FBF2-C8ED3EAE26B8}"/>
              </a:ext>
            </a:extLst>
          </p:cNvPr>
          <p:cNvSpPr txBox="1"/>
          <p:nvPr/>
        </p:nvSpPr>
        <p:spPr>
          <a:xfrm>
            <a:off x="9554653" y="5586666"/>
            <a:ext cx="1981200" cy="408638"/>
          </a:xfrm>
          <a:prstGeom prst="rect">
            <a:avLst/>
          </a:prstGeom>
          <a:noFill/>
        </p:spPr>
        <p:txBody>
          <a:bodyPr wrap="square" rtlCol="0">
            <a:spAutoFit/>
          </a:bodyPr>
          <a:lstStyle>
            <a:defPPr/>
          </a:lstStyle>
          <a:p>
            <a:pPr algn="r">
              <a:lnSpc>
                <a:spcPts val="1300"/>
              </a:lnSpc>
            </a:pPr>
            <a:r>
              <a:rPr lang="en-US" sz="900">
                <a:solidFill>
                  <a:schemeClr val="tx1">
                    <a:alpha val="62000"/>
                  </a:schemeClr>
                </a:solidFill>
                <a:latin typeface="Lato" panose="020F0502020204030203" pitchFamily="34" charset="0"/>
                <a:ea typeface="Lato" panose="020F0502020204030203" pitchFamily="34" charset="0"/>
                <a:cs typeface="Lato" panose="020F0502020204030203" pitchFamily="34" charset="0"/>
              </a:rPr>
              <a:t>Example text goes here with your own detailed summery.</a:t>
            </a:r>
          </a:p>
        </p:txBody>
      </p:sp>
      <p:cxnSp>
        <p:nvCxnSpPr>
          <p:cNvPr id="20" name="Straight Connector 19">
            <a:extLst>
              <a:ext uri="{FF2B5EF4-FFF2-40B4-BE49-F238E27FC236}">
                <a16:creationId xmlns:a16="http://schemas.microsoft.com/office/drawing/2014/main" id="{C4BEA11B-CD00-E029-4B16-578054474CF1}"/>
              </a:ext>
            </a:extLst>
          </p:cNvPr>
          <p:cNvCxnSpPr/>
          <p:nvPr/>
        </p:nvCxnSpPr>
        <p:spPr>
          <a:xfrm>
            <a:off x="7698398" y="4860564"/>
            <a:ext cx="3743325" cy="0"/>
          </a:xfrm>
          <a:prstGeom prst="line">
            <a:avLst/>
          </a:prstGeom>
          <a:ln w="12700">
            <a:solidFill>
              <a:srgbClr val="F01D33"/>
            </a:solidFill>
          </a:ln>
        </p:spPr>
        <p:style>
          <a:lnRef idx="1">
            <a:schemeClr val="accent1"/>
          </a:lnRef>
          <a:fillRef idx="0">
            <a:schemeClr val="accent1"/>
          </a:fillRef>
          <a:effectRef idx="0">
            <a:schemeClr val="accent1"/>
          </a:effectRef>
          <a:fontRef idx="minor">
            <a:schemeClr val="tx1"/>
          </a:fontRef>
        </p:style>
      </p:cxnSp>
      <p:sp>
        <p:nvSpPr>
          <p:cNvPr id="19" name="Flecha: cheurón 18">
            <a:extLst>
              <a:ext uri="{FF2B5EF4-FFF2-40B4-BE49-F238E27FC236}">
                <a16:creationId xmlns:a16="http://schemas.microsoft.com/office/drawing/2014/main" id="{58DA53B7-5436-4476-BAF6-EE6ADFB207F8}"/>
              </a:ext>
            </a:extLst>
          </p:cNvPr>
          <p:cNvSpPr/>
          <p:nvPr/>
        </p:nvSpPr>
        <p:spPr>
          <a:xfrm>
            <a:off x="386614" y="360382"/>
            <a:ext cx="4284975" cy="1757951"/>
          </a:xfrm>
          <a:prstGeom prst="chevron">
            <a:avLst/>
          </a:prstGeom>
          <a:solidFill>
            <a:srgbClr val="F01D33">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solidFill>
                <a:schemeClr val="tx1"/>
              </a:solidFill>
            </a:endParaRPr>
          </a:p>
        </p:txBody>
      </p:sp>
      <p:sp>
        <p:nvSpPr>
          <p:cNvPr id="2" name="Rectángulo 1">
            <a:extLst>
              <a:ext uri="{FF2B5EF4-FFF2-40B4-BE49-F238E27FC236}">
                <a16:creationId xmlns:a16="http://schemas.microsoft.com/office/drawing/2014/main" id="{FBE424A5-17AC-1E30-CE2D-7FF3954D6F42}"/>
              </a:ext>
            </a:extLst>
          </p:cNvPr>
          <p:cNvSpPr/>
          <p:nvPr/>
        </p:nvSpPr>
        <p:spPr>
          <a:xfrm>
            <a:off x="0" y="6727880"/>
            <a:ext cx="12192000" cy="13012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4" name="Imagen 3">
            <a:extLst>
              <a:ext uri="{FF2B5EF4-FFF2-40B4-BE49-F238E27FC236}">
                <a16:creationId xmlns:a16="http://schemas.microsoft.com/office/drawing/2014/main" id="{220D0A25-904B-6C51-FAD7-CB563A724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6147" y="3453066"/>
            <a:ext cx="5680729" cy="3773627"/>
          </a:xfrm>
          <a:prstGeom prst="rect">
            <a:avLst/>
          </a:prstGeom>
        </p:spPr>
      </p:pic>
      <p:sp>
        <p:nvSpPr>
          <p:cNvPr id="9" name="Marcador de posición de imagen 8">
            <a:extLst>
              <a:ext uri="{FF2B5EF4-FFF2-40B4-BE49-F238E27FC236}">
                <a16:creationId xmlns:a16="http://schemas.microsoft.com/office/drawing/2014/main" id="{909738E1-AE4A-D253-266B-A346E48A7FF2}"/>
              </a:ext>
            </a:extLst>
          </p:cNvPr>
          <p:cNvSpPr>
            <a:spLocks noGrp="1"/>
          </p:cNvSpPr>
          <p:nvPr>
            <p:ph type="pic" sz="quarter" idx="10"/>
          </p:nvPr>
        </p:nvSpPr>
        <p:spPr>
          <a:xfrm>
            <a:off x="6924674" y="1301811"/>
            <a:ext cx="4880711" cy="1860909"/>
          </a:xfrm>
        </p:spPr>
        <p:txBody>
          <a:bodyPr/>
          <a:lstStyle/>
          <a:p>
            <a:endParaRPr lang="es-PE"/>
          </a:p>
        </p:txBody>
      </p:sp>
      <p:pic>
        <p:nvPicPr>
          <p:cNvPr id="13" name="Imagen 12">
            <a:extLst>
              <a:ext uri="{FF2B5EF4-FFF2-40B4-BE49-F238E27FC236}">
                <a16:creationId xmlns:a16="http://schemas.microsoft.com/office/drawing/2014/main" id="{987CC24D-FCF4-49D3-C2BE-B3602A827855}"/>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t="85453"/>
          <a:stretch/>
        </p:blipFill>
        <p:spPr>
          <a:xfrm>
            <a:off x="1403790" y="816375"/>
            <a:ext cx="4949009" cy="816655"/>
          </a:xfrm>
          <a:prstGeom prst="rect">
            <a:avLst/>
          </a:prstGeom>
        </p:spPr>
      </p:pic>
    </p:spTree>
    <p:extLst>
      <p:ext uri="{BB962C8B-B14F-4D97-AF65-F5344CB8AC3E}">
        <p14:creationId xmlns:p14="http://schemas.microsoft.com/office/powerpoint/2010/main" val="219786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4DA19F8-F055-49C3-AE4F-B975538920CD}"/>
              </a:ext>
            </a:extLst>
          </p:cNvPr>
          <p:cNvSpPr/>
          <p:nvPr/>
        </p:nvSpPr>
        <p:spPr>
          <a:xfrm>
            <a:off x="478154" y="477982"/>
            <a:ext cx="11317489" cy="5865668"/>
          </a:xfrm>
          <a:prstGeom prst="rect">
            <a:avLst/>
          </a:prstGeom>
          <a:noFill/>
          <a:ln w="38100">
            <a:solidFill>
              <a:srgbClr val="F01D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sp>
        <p:nvSpPr>
          <p:cNvPr id="3" name="TextBox 2">
            <a:extLst>
              <a:ext uri="{FF2B5EF4-FFF2-40B4-BE49-F238E27FC236}">
                <a16:creationId xmlns:a16="http://schemas.microsoft.com/office/drawing/2014/main" id="{2D05A14D-B242-B747-6C74-1548E640234F}"/>
              </a:ext>
            </a:extLst>
          </p:cNvPr>
          <p:cNvSpPr txBox="1"/>
          <p:nvPr/>
        </p:nvSpPr>
        <p:spPr>
          <a:xfrm>
            <a:off x="845482" y="3973283"/>
            <a:ext cx="2938993" cy="103336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C83060B0-089A-199E-B73D-9775D6348102}"/>
              </a:ext>
            </a:extLst>
          </p:cNvPr>
          <p:cNvSpPr txBox="1"/>
          <p:nvPr/>
        </p:nvSpPr>
        <p:spPr>
          <a:xfrm>
            <a:off x="818713" y="3153619"/>
            <a:ext cx="4683570" cy="742191"/>
          </a:xfrm>
          <a:prstGeom prst="rect">
            <a:avLst/>
          </a:prstGeom>
          <a:noFill/>
        </p:spPr>
        <p:txBody>
          <a:bodyPr wrap="square">
            <a:spAutoFit/>
          </a:bodyPr>
          <a:lstStyle>
            <a:defPPr/>
          </a:lstStyle>
          <a:p>
            <a:pPr>
              <a:lnSpc>
                <a:spcPts val="2600"/>
              </a:lnSpc>
            </a:pPr>
            <a:r>
              <a:rPr lang="en-US" sz="2000" i="0" dirty="0">
                <a:effectLst/>
                <a:latin typeface="Abril Fatface" panose="02000503000000020003" pitchFamily="2" charset="0"/>
              </a:rPr>
              <a:t>Lorem Ipsum began scrambled, nonsensical Latin derived from</a:t>
            </a:r>
            <a:endParaRPr lang="en-US" sz="2000" dirty="0">
              <a:latin typeface="Abril Fatface" panose="02000503000000020003" pitchFamily="2" charset="0"/>
            </a:endParaRPr>
          </a:p>
        </p:txBody>
      </p:sp>
      <p:sp>
        <p:nvSpPr>
          <p:cNvPr id="18" name="TextBox 17">
            <a:extLst>
              <a:ext uri="{FF2B5EF4-FFF2-40B4-BE49-F238E27FC236}">
                <a16:creationId xmlns:a16="http://schemas.microsoft.com/office/drawing/2014/main" id="{7F37EB3B-9243-A1C2-754C-FE12C4E2A625}"/>
              </a:ext>
            </a:extLst>
          </p:cNvPr>
          <p:cNvSpPr txBox="1"/>
          <p:nvPr/>
        </p:nvSpPr>
        <p:spPr>
          <a:xfrm rot="16200000">
            <a:off x="4197645" y="3890436"/>
            <a:ext cx="3637391" cy="707886"/>
          </a:xfrm>
          <a:prstGeom prst="rect">
            <a:avLst/>
          </a:prstGeom>
          <a:noFill/>
        </p:spPr>
        <p:txBody>
          <a:bodyPr wrap="square" rtlCol="0">
            <a:spAutoFit/>
          </a:bodyPr>
          <a:lstStyle>
            <a:defPPr/>
          </a:lstStyle>
          <a:p>
            <a:r>
              <a:rPr lang="en-US" sz="4000" b="1">
                <a:latin typeface="Arimo Bold" panose="020B0704020202020204" pitchFamily="34" charset="0"/>
                <a:ea typeface="Arimo Bold" panose="020B0704020202020204" pitchFamily="34" charset="0"/>
                <a:cs typeface="Arimo Bold" panose="020B0704020202020204" pitchFamily="34" charset="0"/>
              </a:rPr>
              <a:t>Free Template</a:t>
            </a:r>
          </a:p>
        </p:txBody>
      </p:sp>
      <p:sp>
        <p:nvSpPr>
          <p:cNvPr id="17" name="TextBox 2">
            <a:extLst>
              <a:ext uri="{FF2B5EF4-FFF2-40B4-BE49-F238E27FC236}">
                <a16:creationId xmlns:a16="http://schemas.microsoft.com/office/drawing/2014/main" id="{7193FB7B-46B9-4DB8-B779-85640357D261}"/>
              </a:ext>
            </a:extLst>
          </p:cNvPr>
          <p:cNvSpPr txBox="1"/>
          <p:nvPr/>
        </p:nvSpPr>
        <p:spPr>
          <a:xfrm>
            <a:off x="845482" y="5066977"/>
            <a:ext cx="2938993" cy="103336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a:t>
            </a:r>
          </a:p>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laboris nisi ut aliquip ex ea.</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4" name="Google Shape;215;p33">
            <a:extLst>
              <a:ext uri="{FF2B5EF4-FFF2-40B4-BE49-F238E27FC236}">
                <a16:creationId xmlns:a16="http://schemas.microsoft.com/office/drawing/2014/main" id="{15A88A09-3FEA-4DD5-511A-EBC681CF0AAD}"/>
              </a:ext>
            </a:extLst>
          </p:cNvPr>
          <p:cNvSpPr/>
          <p:nvPr/>
        </p:nvSpPr>
        <p:spPr>
          <a:xfrm rot="16200000" flipH="1">
            <a:off x="10864576" y="7345"/>
            <a:ext cx="1334769" cy="1320079"/>
          </a:xfrm>
          <a:prstGeom prst="rtTriangle">
            <a:avLst/>
          </a:prstGeom>
          <a:solidFill>
            <a:srgbClr val="F01D3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7" name="Rectángulo: esquinas redondeadas 6">
            <a:extLst>
              <a:ext uri="{FF2B5EF4-FFF2-40B4-BE49-F238E27FC236}">
                <a16:creationId xmlns:a16="http://schemas.microsoft.com/office/drawing/2014/main" id="{5C833440-D81F-9ADC-1D0A-DD9A65E9C4C6}"/>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9" name="Imagen 8">
            <a:extLst>
              <a:ext uri="{FF2B5EF4-FFF2-40B4-BE49-F238E27FC236}">
                <a16:creationId xmlns:a16="http://schemas.microsoft.com/office/drawing/2014/main" id="{CFE31F24-5A6A-93F2-5EF5-23B61EB536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sp>
        <p:nvSpPr>
          <p:cNvPr id="13" name="TextBox 12">
            <a:extLst>
              <a:ext uri="{FF2B5EF4-FFF2-40B4-BE49-F238E27FC236}">
                <a16:creationId xmlns:a16="http://schemas.microsoft.com/office/drawing/2014/main" id="{30EEBDE6-0BA2-1CF0-D45A-581D357F987A}"/>
              </a:ext>
            </a:extLst>
          </p:cNvPr>
          <p:cNvSpPr txBox="1"/>
          <p:nvPr/>
        </p:nvSpPr>
        <p:spPr>
          <a:xfrm>
            <a:off x="6530001" y="4538683"/>
            <a:ext cx="5105925" cy="1524392"/>
          </a:xfrm>
          <a:prstGeom prst="rect">
            <a:avLst/>
          </a:prstGeom>
          <a:solidFill>
            <a:schemeClr val="bg2">
              <a:lumMod val="25000"/>
            </a:schemeClr>
          </a:solidFill>
        </p:spPr>
        <p:txBody>
          <a:bodyPr wrap="square" rtlCol="0">
            <a:spAutoFit/>
          </a:bodyPr>
          <a:lstStyle>
            <a:defPPr/>
          </a:lstStyle>
          <a:p>
            <a:pPr algn="ctr">
              <a:lnSpc>
                <a:spcPts val="3600"/>
              </a:lnSpc>
            </a:pPr>
            <a:endParaRPr lang="en-US" sz="4800" dirty="0">
              <a:solidFill>
                <a:schemeClr val="bg1"/>
              </a:solidFill>
              <a:latin typeface="Abril Fatface" panose="02000503000000020003" pitchFamily="2" charset="0"/>
              <a:ea typeface="Arimo" panose="020B0604020202020204" pitchFamily="34" charset="0"/>
              <a:cs typeface="Arimo" panose="020B0604020202020204" pitchFamily="34" charset="0"/>
            </a:endParaRPr>
          </a:p>
          <a:p>
            <a:pPr algn="ctr">
              <a:lnSpc>
                <a:spcPts val="3600"/>
              </a:lnSpc>
            </a:pPr>
            <a:r>
              <a:rPr lang="en-US" sz="4800" dirty="0">
                <a:solidFill>
                  <a:schemeClr val="bg1"/>
                </a:solidFill>
                <a:latin typeface="Abril Fatface" panose="02000503000000020003" pitchFamily="2" charset="0"/>
                <a:ea typeface="Arimo" panose="020B0604020202020204" pitchFamily="34" charset="0"/>
                <a:cs typeface="Arimo" panose="020B0604020202020204" pitchFamily="34" charset="0"/>
              </a:rPr>
              <a:t>“Work Hard &amp; </a:t>
            </a:r>
          </a:p>
          <a:p>
            <a:pPr algn="ctr">
              <a:lnSpc>
                <a:spcPts val="3600"/>
              </a:lnSpc>
            </a:pPr>
            <a:r>
              <a:rPr lang="en-US" sz="4800" dirty="0">
                <a:solidFill>
                  <a:schemeClr val="bg1"/>
                </a:solidFill>
                <a:latin typeface="Abril Fatface" panose="02000503000000020003" pitchFamily="2" charset="0"/>
                <a:ea typeface="Arimo" panose="020B0604020202020204" pitchFamily="34" charset="0"/>
                <a:cs typeface="Arimo" panose="020B0604020202020204" pitchFamily="34" charset="0"/>
              </a:rPr>
              <a:t>get Success” </a:t>
            </a:r>
          </a:p>
        </p:txBody>
      </p:sp>
      <p:pic>
        <p:nvPicPr>
          <p:cNvPr id="11" name="Imagen 10">
            <a:extLst>
              <a:ext uri="{FF2B5EF4-FFF2-40B4-BE49-F238E27FC236}">
                <a16:creationId xmlns:a16="http://schemas.microsoft.com/office/drawing/2014/main" id="{8B9630A1-487F-A97A-435E-2992AE4C3A83}"/>
              </a:ext>
            </a:extLst>
          </p:cNvPr>
          <p:cNvPicPr>
            <a:picLocks noChangeAspect="1"/>
          </p:cNvPicPr>
          <p:nvPr/>
        </p:nvPicPr>
        <p:blipFill>
          <a:blip r:embed="rId4">
            <a:extLst>
              <a:ext uri="{28A0092B-C50C-407E-A947-70E740481C1C}">
                <a14:useLocalDpi xmlns:a14="http://schemas.microsoft.com/office/drawing/2010/main" val="0"/>
              </a:ext>
            </a:extLst>
          </a:blip>
          <a:srcRect l="35491" b="28601"/>
          <a:stretch/>
        </p:blipFill>
        <p:spPr>
          <a:xfrm flipH="1">
            <a:off x="7707060" y="181577"/>
            <a:ext cx="4484939" cy="6386650"/>
          </a:xfrm>
          <a:prstGeom prst="rect">
            <a:avLst/>
          </a:prstGeom>
          <a:effectLst>
            <a:outerShdw blurRad="152400" dist="50800" dir="5400000" sx="88000" sy="88000" algn="ctr" rotWithShape="0">
              <a:srgbClr val="000000">
                <a:alpha val="56000"/>
              </a:srgbClr>
            </a:outerShdw>
          </a:effectLst>
        </p:spPr>
      </p:pic>
      <p:pic>
        <p:nvPicPr>
          <p:cNvPr id="7170" name="Picture 2">
            <a:extLst>
              <a:ext uri="{FF2B5EF4-FFF2-40B4-BE49-F238E27FC236}">
                <a16:creationId xmlns:a16="http://schemas.microsoft.com/office/drawing/2014/main" id="{CAE1329A-EADC-A4D0-4B49-4B15BA11F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01"/>
          <a:stretch/>
        </p:blipFill>
        <p:spPr bwMode="auto">
          <a:xfrm>
            <a:off x="6479230" y="0"/>
            <a:ext cx="4854243" cy="453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835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72">
            <a:extLst>
              <a:ext uri="{FF2B5EF4-FFF2-40B4-BE49-F238E27FC236}">
                <a16:creationId xmlns:a16="http://schemas.microsoft.com/office/drawing/2014/main" id="{41F351CD-4AC2-42CE-86AC-4962A7C65F91}"/>
              </a:ext>
            </a:extLst>
          </p:cNvPr>
          <p:cNvSpPr/>
          <p:nvPr/>
        </p:nvSpPr>
        <p:spPr>
          <a:xfrm>
            <a:off x="6446855" y="1821799"/>
            <a:ext cx="5745145" cy="4761000"/>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a:extLst>
              <a:ext uri="{FF2B5EF4-FFF2-40B4-BE49-F238E27FC236}">
                <a16:creationId xmlns:a16="http://schemas.microsoft.com/office/drawing/2014/main" id="{7AE86CAF-7886-D1E7-3D2C-5A033AB77891}"/>
              </a:ext>
            </a:extLst>
          </p:cNvPr>
          <p:cNvSpPr txBox="1"/>
          <p:nvPr/>
        </p:nvSpPr>
        <p:spPr>
          <a:xfrm>
            <a:off x="1085065" y="3147381"/>
            <a:ext cx="2729352" cy="1323439"/>
          </a:xfrm>
          <a:prstGeom prst="rect">
            <a:avLst/>
          </a:prstGeom>
          <a:noFill/>
        </p:spPr>
        <p:txBody>
          <a:bodyPr wrap="square" rtlCol="0">
            <a:spAutoFit/>
          </a:bodyPr>
          <a:lstStyle>
            <a:defPPr/>
          </a:lstStyle>
          <a:p>
            <a:r>
              <a:rPr lang="en-US" sz="4000" dirty="0">
                <a:latin typeface="Arimo Bold" panose="020B0704020202020204" pitchFamily="34" charset="0"/>
                <a:ea typeface="Arimo Bold" panose="020B0704020202020204" pitchFamily="34" charset="0"/>
                <a:cs typeface="Arimo Bold" panose="020B0704020202020204" pitchFamily="34" charset="0"/>
              </a:rPr>
              <a:t>Free Template</a:t>
            </a:r>
          </a:p>
        </p:txBody>
      </p:sp>
      <p:sp>
        <p:nvSpPr>
          <p:cNvPr id="5" name="Rectangle 4">
            <a:extLst>
              <a:ext uri="{FF2B5EF4-FFF2-40B4-BE49-F238E27FC236}">
                <a16:creationId xmlns:a16="http://schemas.microsoft.com/office/drawing/2014/main" id="{86963875-D4BA-17B2-A30C-9C54D3CAECC6}"/>
              </a:ext>
            </a:extLst>
          </p:cNvPr>
          <p:cNvSpPr/>
          <p:nvPr/>
        </p:nvSpPr>
        <p:spPr>
          <a:xfrm>
            <a:off x="1207742" y="3796191"/>
            <a:ext cx="644526" cy="78068"/>
          </a:xfrm>
          <a:prstGeom prst="rect">
            <a:avLst/>
          </a:prstGeom>
          <a:solidFill>
            <a:srgbClr val="F01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13" name="TextBox 12">
            <a:extLst>
              <a:ext uri="{FF2B5EF4-FFF2-40B4-BE49-F238E27FC236}">
                <a16:creationId xmlns:a16="http://schemas.microsoft.com/office/drawing/2014/main" id="{E25F0ABA-58E4-62C5-C32C-FB75EA2A4139}"/>
              </a:ext>
            </a:extLst>
          </p:cNvPr>
          <p:cNvSpPr txBox="1"/>
          <p:nvPr/>
        </p:nvSpPr>
        <p:spPr>
          <a:xfrm>
            <a:off x="1087010" y="4804259"/>
            <a:ext cx="2159001" cy="338554"/>
          </a:xfrm>
          <a:prstGeom prst="rect">
            <a:avLst/>
          </a:prstGeom>
          <a:noFill/>
        </p:spPr>
        <p:txBody>
          <a:bodyPr wrap="square" rtlCol="0">
            <a:spAutoFit/>
          </a:bodyPr>
          <a:lstStyle>
            <a:defPPr/>
          </a:lstStyle>
          <a:p>
            <a:r>
              <a:rPr lang="en-US" sz="1600">
                <a:latin typeface="Abril Fatface" panose="02000503000000020003" pitchFamily="2" charset="0"/>
                <a:ea typeface="Arimo Bold" panose="020B0704020202020204" pitchFamily="34" charset="0"/>
                <a:cs typeface="Arimo Bold" panose="020B0704020202020204" pitchFamily="34" charset="0"/>
              </a:rPr>
              <a:t>Emma Woodhouse</a:t>
            </a:r>
          </a:p>
        </p:txBody>
      </p:sp>
      <p:sp>
        <p:nvSpPr>
          <p:cNvPr id="14" name="TextBox 13">
            <a:extLst>
              <a:ext uri="{FF2B5EF4-FFF2-40B4-BE49-F238E27FC236}">
                <a16:creationId xmlns:a16="http://schemas.microsoft.com/office/drawing/2014/main" id="{3E433040-4619-F68B-0928-8193593AE380}"/>
              </a:ext>
            </a:extLst>
          </p:cNvPr>
          <p:cNvSpPr txBox="1"/>
          <p:nvPr/>
        </p:nvSpPr>
        <p:spPr>
          <a:xfrm>
            <a:off x="1085065" y="5142813"/>
            <a:ext cx="3162737" cy="1033360"/>
          </a:xfrm>
          <a:prstGeom prst="rect">
            <a:avLst/>
          </a:prstGeom>
          <a:noFill/>
        </p:spPr>
        <p:txBody>
          <a:bodyPr wrap="square" rtlCol="0">
            <a:spAutoFit/>
          </a:bodyPr>
          <a:lstStyle>
            <a:defPPr/>
          </a:lstStyle>
          <a:p>
            <a:pPr>
              <a:lnSpc>
                <a:spcPts val="1500"/>
              </a:lnSpc>
            </a:pPr>
            <a:r>
              <a:rPr lang="en-US" sz="1000" b="0" i="0">
                <a:effectLst/>
                <a:latin typeface="Lato" panose="020F0502020204030203" pitchFamily="34" charset="0"/>
                <a:ea typeface="Lato" panose="020F0502020204030203" pitchFamily="34" charset="0"/>
                <a:cs typeface="Lato" panose="020F0502020204030203" pitchFamily="34" charset="0"/>
              </a:rPr>
              <a:t>Lorem ipsum dolor sit amet, consectetur adipiscing elit, sed do eiusmod tempor incididunt ut labore et dolore magna aliqua. Ut enim ad minim veniam, quis nostrud exercitation ullamco laboris nisi ut aliquip ex ea commodo consequat. </a:t>
            </a:r>
            <a:endParaRPr lang="en-US" sz="1000">
              <a:latin typeface="Lato" panose="020F0502020204030203" pitchFamily="34" charset="0"/>
              <a:ea typeface="Lato" panose="020F0502020204030203" pitchFamily="34" charset="0"/>
              <a:cs typeface="Lato" panose="020F0502020204030203" pitchFamily="34" charset="0"/>
            </a:endParaRPr>
          </a:p>
        </p:txBody>
      </p:sp>
      <p:sp>
        <p:nvSpPr>
          <p:cNvPr id="27" name="Google Shape;215;p33">
            <a:extLst>
              <a:ext uri="{FF2B5EF4-FFF2-40B4-BE49-F238E27FC236}">
                <a16:creationId xmlns:a16="http://schemas.microsoft.com/office/drawing/2014/main" id="{571DF534-F8FB-422F-9A86-9573CBC9F1F5}"/>
              </a:ext>
            </a:extLst>
          </p:cNvPr>
          <p:cNvSpPr/>
          <p:nvPr/>
        </p:nvSpPr>
        <p:spPr>
          <a:xfrm rot="5400000">
            <a:off x="-917082"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6" name="Google Shape;215;p33">
            <a:extLst>
              <a:ext uri="{FF2B5EF4-FFF2-40B4-BE49-F238E27FC236}">
                <a16:creationId xmlns:a16="http://schemas.microsoft.com/office/drawing/2014/main" id="{7E3BEBF3-C3DE-516F-2DDA-2F6DDF548F7A}"/>
              </a:ext>
            </a:extLst>
          </p:cNvPr>
          <p:cNvSpPr/>
          <p:nvPr/>
        </p:nvSpPr>
        <p:spPr>
          <a:xfrm rot="16200000" flipH="1">
            <a:off x="10864576" y="7345"/>
            <a:ext cx="1334769" cy="1320079"/>
          </a:xfrm>
          <a:prstGeom prst="rtTriangle">
            <a:avLst/>
          </a:prstGeom>
          <a:solidFill>
            <a:schemeClr val="bg1">
              <a:lumMod val="8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2" name="Rectángulo: esquinas redondeadas 1">
            <a:extLst>
              <a:ext uri="{FF2B5EF4-FFF2-40B4-BE49-F238E27FC236}">
                <a16:creationId xmlns:a16="http://schemas.microsoft.com/office/drawing/2014/main" id="{F813F70B-4BFF-4E62-1FCD-276C608E850A}"/>
              </a:ext>
            </a:extLst>
          </p:cNvPr>
          <p:cNvSpPr/>
          <p:nvPr/>
        </p:nvSpPr>
        <p:spPr>
          <a:xfrm>
            <a:off x="1326163" y="1066800"/>
            <a:ext cx="2284545" cy="212031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LID4096"/>
          </a:p>
        </p:txBody>
      </p:sp>
      <p:pic>
        <p:nvPicPr>
          <p:cNvPr id="3" name="Imagen 2">
            <a:extLst>
              <a:ext uri="{FF2B5EF4-FFF2-40B4-BE49-F238E27FC236}">
                <a16:creationId xmlns:a16="http://schemas.microsoft.com/office/drawing/2014/main" id="{A5BBEA4C-932D-D7C6-4D44-FDCC52B773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85453"/>
          <a:stretch/>
        </p:blipFill>
        <p:spPr>
          <a:xfrm>
            <a:off x="417441" y="1532123"/>
            <a:ext cx="4585833" cy="858293"/>
          </a:xfrm>
          <a:prstGeom prst="rect">
            <a:avLst/>
          </a:prstGeom>
        </p:spPr>
      </p:pic>
      <p:pic>
        <p:nvPicPr>
          <p:cNvPr id="9" name="Imagen 8">
            <a:extLst>
              <a:ext uri="{FF2B5EF4-FFF2-40B4-BE49-F238E27FC236}">
                <a16:creationId xmlns:a16="http://schemas.microsoft.com/office/drawing/2014/main" id="{4FEBB689-2552-3FA4-86D0-39F2B82A6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044" y="2005133"/>
            <a:ext cx="8239452" cy="4986053"/>
          </a:xfrm>
          <a:prstGeom prst="rect">
            <a:avLst/>
          </a:prstGeom>
        </p:spPr>
      </p:pic>
    </p:spTree>
    <p:extLst>
      <p:ext uri="{BB962C8B-B14F-4D97-AF65-F5344CB8AC3E}">
        <p14:creationId xmlns:p14="http://schemas.microsoft.com/office/powerpoint/2010/main" val="4354941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89">
            <a:extLst>
              <a:ext uri="{FF2B5EF4-FFF2-40B4-BE49-F238E27FC236}">
                <a16:creationId xmlns:a16="http://schemas.microsoft.com/office/drawing/2014/main" id="{E3AABB10-84E6-48EF-8050-052F96F69C86}"/>
              </a:ext>
            </a:extLst>
          </p:cNvPr>
          <p:cNvSpPr/>
          <p:nvPr/>
        </p:nvSpPr>
        <p:spPr>
          <a:xfrm>
            <a:off x="5912565" y="3899495"/>
            <a:ext cx="705166" cy="7051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tx1">
              <a:lumMod val="85000"/>
              <a:lumOff val="15000"/>
            </a:schemeClr>
          </a:solidFill>
          <a:ln w="38103" cap="flat">
            <a:solidFill>
              <a:srgbClr val="FFFFFF"/>
            </a:solidFill>
            <a:prstDash val="solid"/>
            <a:miter/>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grpSp>
        <p:nvGrpSpPr>
          <p:cNvPr id="4" name="Group 547">
            <a:extLst>
              <a:ext uri="{FF2B5EF4-FFF2-40B4-BE49-F238E27FC236}">
                <a16:creationId xmlns:a16="http://schemas.microsoft.com/office/drawing/2014/main" id="{8E5FD823-69FA-4DAE-A888-7EA10020625B}"/>
              </a:ext>
            </a:extLst>
          </p:cNvPr>
          <p:cNvGrpSpPr/>
          <p:nvPr/>
        </p:nvGrpSpPr>
        <p:grpSpPr>
          <a:xfrm>
            <a:off x="6120015" y="4092031"/>
            <a:ext cx="338025" cy="337696"/>
            <a:chOff x="6920115" y="4092031"/>
            <a:chExt cx="338025" cy="337696"/>
          </a:xfrm>
        </p:grpSpPr>
        <p:sp>
          <p:nvSpPr>
            <p:cNvPr id="5" name="Freeform 549">
              <a:extLst>
                <a:ext uri="{FF2B5EF4-FFF2-40B4-BE49-F238E27FC236}">
                  <a16:creationId xmlns:a16="http://schemas.microsoft.com/office/drawing/2014/main" id="{7F2BD34D-64FD-454E-A454-835E5F8B68E6}"/>
                </a:ext>
              </a:extLst>
            </p:cNvPr>
            <p:cNvSpPr/>
            <p:nvPr/>
          </p:nvSpPr>
          <p:spPr>
            <a:xfrm>
              <a:off x="6920115" y="4114114"/>
              <a:ext cx="241611" cy="246558"/>
            </a:xfrm>
            <a:custGeom>
              <a:avLst/>
              <a:gdLst>
                <a:gd name="f0" fmla="val 10800000"/>
                <a:gd name="f1" fmla="val 5400000"/>
                <a:gd name="f2" fmla="val 180"/>
                <a:gd name="f3" fmla="val w"/>
                <a:gd name="f4" fmla="val h"/>
                <a:gd name="f5" fmla="val 0"/>
                <a:gd name="f6" fmla="val 2931"/>
                <a:gd name="f7" fmla="val 2992"/>
                <a:gd name="f8" fmla="val 1401"/>
                <a:gd name="f9" fmla="val 1428"/>
                <a:gd name="f10" fmla="val 1454"/>
                <a:gd name="f11" fmla="val 7"/>
                <a:gd name="f12" fmla="val 1479"/>
                <a:gd name="f13" fmla="val 18"/>
                <a:gd name="f14" fmla="val 1502"/>
                <a:gd name="f15" fmla="val 34"/>
                <a:gd name="f16" fmla="val 1519"/>
                <a:gd name="f17" fmla="val 54"/>
                <a:gd name="f18" fmla="val 1533"/>
                <a:gd name="f19" fmla="val 78"/>
                <a:gd name="f20" fmla="val 1542"/>
                <a:gd name="f21" fmla="val 104"/>
                <a:gd name="f22" fmla="val 1544"/>
                <a:gd name="f23" fmla="val 130"/>
                <a:gd name="f24" fmla="val 1407"/>
                <a:gd name="f25" fmla="val 1548"/>
                <a:gd name="f26" fmla="val 1437"/>
                <a:gd name="f27" fmla="val 1557"/>
                <a:gd name="f28" fmla="val 1464"/>
                <a:gd name="f29" fmla="val 1573"/>
                <a:gd name="f30" fmla="val 1488"/>
                <a:gd name="f31" fmla="val 1593"/>
                <a:gd name="f32" fmla="val 1508"/>
                <a:gd name="f33" fmla="val 1618"/>
                <a:gd name="f34" fmla="val 1524"/>
                <a:gd name="f35" fmla="val 1645"/>
                <a:gd name="f36" fmla="val 1534"/>
                <a:gd name="f37" fmla="val 1675"/>
                <a:gd name="f38" fmla="val 1536"/>
                <a:gd name="f39" fmla="val 2894"/>
                <a:gd name="f40" fmla="val 1564"/>
                <a:gd name="f41" fmla="val 2860"/>
                <a:gd name="f42" fmla="val 1596"/>
                <a:gd name="f43" fmla="val 2830"/>
                <a:gd name="f44" fmla="val 1634"/>
                <a:gd name="f45" fmla="val 2807"/>
                <a:gd name="f46" fmla="val 1673"/>
                <a:gd name="f47" fmla="val 2789"/>
                <a:gd name="f48" fmla="val 1718"/>
                <a:gd name="f49" fmla="val 2778"/>
                <a:gd name="f50" fmla="val 1766"/>
                <a:gd name="f51" fmla="val 2741"/>
                <a:gd name="f52" fmla="val 1753"/>
                <a:gd name="f53" fmla="val 2701"/>
                <a:gd name="f54" fmla="val 1746"/>
                <a:gd name="f55" fmla="val 2661"/>
                <a:gd name="f56" fmla="val 1743"/>
                <a:gd name="f57" fmla="val 2619"/>
                <a:gd name="f58" fmla="val 2576"/>
                <a:gd name="f59" fmla="val 1754"/>
                <a:gd name="f60" fmla="val 2536"/>
                <a:gd name="f61" fmla="val 1768"/>
                <a:gd name="f62" fmla="val 2498"/>
                <a:gd name="f63" fmla="val 1787"/>
                <a:gd name="f64" fmla="val 2463"/>
                <a:gd name="f65" fmla="val 1811"/>
                <a:gd name="f66" fmla="val 2430"/>
                <a:gd name="f67" fmla="val 1839"/>
                <a:gd name="f68" fmla="val 2402"/>
                <a:gd name="f69" fmla="val 1870"/>
                <a:gd name="f70" fmla="val 2378"/>
                <a:gd name="f71" fmla="val 1906"/>
                <a:gd name="f72" fmla="val 2232"/>
                <a:gd name="f73" fmla="val 2159"/>
                <a:gd name="f74" fmla="val 2213"/>
                <a:gd name="f75" fmla="val 2197"/>
                <a:gd name="f76" fmla="val 2201"/>
                <a:gd name="f77" fmla="val 2235"/>
                <a:gd name="f78" fmla="val 2192"/>
                <a:gd name="f79" fmla="val 2275"/>
                <a:gd name="f80" fmla="val 2155"/>
                <a:gd name="f81" fmla="val 2254"/>
                <a:gd name="f82" fmla="val 2114"/>
                <a:gd name="f83" fmla="val 2238"/>
                <a:gd name="f84" fmla="val 2071"/>
                <a:gd name="f85" fmla="val 2228"/>
                <a:gd name="f86" fmla="val 2025"/>
                <a:gd name="f87" fmla="val 2224"/>
                <a:gd name="f88" fmla="val 1793"/>
                <a:gd name="f89" fmla="val 1750"/>
                <a:gd name="f90" fmla="val 1707"/>
                <a:gd name="f91" fmla="val 2237"/>
                <a:gd name="f92" fmla="val 1669"/>
                <a:gd name="f93" fmla="val 2252"/>
                <a:gd name="f94" fmla="val 1631"/>
                <a:gd name="f95" fmla="val 2271"/>
                <a:gd name="f96" fmla="val 1598"/>
                <a:gd name="f97" fmla="val 2296"/>
                <a:gd name="f98" fmla="val 1569"/>
                <a:gd name="f99" fmla="val 2325"/>
                <a:gd name="f100" fmla="val 1543"/>
                <a:gd name="f101" fmla="val 2357"/>
                <a:gd name="f102" fmla="val 1522"/>
                <a:gd name="f103" fmla="val 2394"/>
                <a:gd name="f104" fmla="val 1507"/>
                <a:gd name="f105" fmla="val 2432"/>
                <a:gd name="f106" fmla="val 1476"/>
                <a:gd name="f107" fmla="val 2427"/>
                <a:gd name="f108" fmla="val 1444"/>
                <a:gd name="f109" fmla="val 2426"/>
                <a:gd name="f110" fmla="val 1404"/>
                <a:gd name="f111" fmla="val 2428"/>
                <a:gd name="f112" fmla="val 1366"/>
                <a:gd name="f113" fmla="val 2436"/>
                <a:gd name="f114" fmla="val 1328"/>
                <a:gd name="f115" fmla="val 2448"/>
                <a:gd name="f116" fmla="val 1294"/>
                <a:gd name="f117" fmla="val 2466"/>
                <a:gd name="f118" fmla="val 1260"/>
                <a:gd name="f119" fmla="val 2488"/>
                <a:gd name="f120" fmla="val 1231"/>
                <a:gd name="f121" fmla="val 2513"/>
                <a:gd name="f122" fmla="val 1205"/>
                <a:gd name="f123" fmla="val 2543"/>
                <a:gd name="f124" fmla="val 1183"/>
                <a:gd name="f125" fmla="val 2577"/>
                <a:gd name="f126" fmla="val 1067"/>
                <a:gd name="f127" fmla="val 2777"/>
                <a:gd name="f128" fmla="val 1047"/>
                <a:gd name="f129" fmla="val 2818"/>
                <a:gd name="f130" fmla="val 1034"/>
                <a:gd name="f131" fmla="val 2862"/>
                <a:gd name="f132" fmla="val 1027"/>
                <a:gd name="f133" fmla="val 2906"/>
                <a:gd name="f134" fmla="val 1028"/>
                <a:gd name="f135" fmla="val 2949"/>
                <a:gd name="f136" fmla="val 935"/>
                <a:gd name="f137" fmla="val 2954"/>
                <a:gd name="f138" fmla="val 840"/>
                <a:gd name="f139" fmla="val 2909"/>
                <a:gd name="f140" fmla="val 748"/>
                <a:gd name="f141" fmla="val 2858"/>
                <a:gd name="f142" fmla="val 660"/>
                <a:gd name="f143" fmla="val 2801"/>
                <a:gd name="f144" fmla="val 577"/>
                <a:gd name="f145" fmla="val 2739"/>
                <a:gd name="f146" fmla="val 498"/>
                <a:gd name="f147" fmla="val 2671"/>
                <a:gd name="f148" fmla="val 424"/>
                <a:gd name="f149" fmla="val 2598"/>
                <a:gd name="f150" fmla="val 355"/>
                <a:gd name="f151" fmla="val 2521"/>
                <a:gd name="f152" fmla="val 291"/>
                <a:gd name="f153" fmla="val 2438"/>
                <a:gd name="f154" fmla="val 233"/>
                <a:gd name="f155" fmla="val 2351"/>
                <a:gd name="f156" fmla="val 2262"/>
                <a:gd name="f157" fmla="val 134"/>
                <a:gd name="f158" fmla="val 2167"/>
                <a:gd name="f159" fmla="val 94"/>
                <a:gd name="f160" fmla="val 2068"/>
                <a:gd name="f161" fmla="val 61"/>
                <a:gd name="f162" fmla="val 1968"/>
                <a:gd name="f163" fmla="val 35"/>
                <a:gd name="f164" fmla="val 1864"/>
                <a:gd name="f165" fmla="val 16"/>
                <a:gd name="f166" fmla="val 1757"/>
                <a:gd name="f167" fmla="val 3"/>
                <a:gd name="f168" fmla="val 1649"/>
                <a:gd name="f169" fmla="val 15"/>
                <a:gd name="f170" fmla="val 1322"/>
                <a:gd name="f171" fmla="val 33"/>
                <a:gd name="f172" fmla="val 1218"/>
                <a:gd name="f173" fmla="val 58"/>
                <a:gd name="f174" fmla="val 1115"/>
                <a:gd name="f175" fmla="val 89"/>
                <a:gd name="f176" fmla="val 1016"/>
                <a:gd name="f177" fmla="val 128"/>
                <a:gd name="f178" fmla="val 920"/>
                <a:gd name="f179" fmla="val 173"/>
                <a:gd name="f180" fmla="val 828"/>
                <a:gd name="f181" fmla="val 223"/>
                <a:gd name="f182" fmla="val 738"/>
                <a:gd name="f183" fmla="val 279"/>
                <a:gd name="f184" fmla="val 653"/>
                <a:gd name="f185" fmla="val 340"/>
                <a:gd name="f186" fmla="val 571"/>
                <a:gd name="f187" fmla="val 406"/>
                <a:gd name="f188" fmla="val 494"/>
                <a:gd name="f189" fmla="val 477"/>
                <a:gd name="f190" fmla="val 421"/>
                <a:gd name="f191" fmla="val 553"/>
                <a:gd name="f192" fmla="val 354"/>
                <a:gd name="f193" fmla="val 633"/>
                <a:gd name="f194" fmla="val 716"/>
                <a:gd name="f195" fmla="val 805"/>
                <a:gd name="f196" fmla="val 182"/>
                <a:gd name="f197" fmla="val 897"/>
                <a:gd name="f198" fmla="val 135"/>
                <a:gd name="f199" fmla="val 992"/>
                <a:gd name="f200" fmla="val 95"/>
                <a:gd name="f201" fmla="val 1090"/>
                <a:gd name="f202" fmla="val 1191"/>
                <a:gd name="f203" fmla="val 1295"/>
                <a:gd name="f204" fmla="val 14"/>
                <a:gd name="f205" fmla="+- 0 0 -90"/>
                <a:gd name="f206" fmla="*/ f3 1 2931"/>
                <a:gd name="f207" fmla="*/ f4 1 2992"/>
                <a:gd name="f208" fmla="val f5"/>
                <a:gd name="f209" fmla="val f6"/>
                <a:gd name="f210" fmla="val f7"/>
                <a:gd name="f211" fmla="*/ f205 f0 1"/>
                <a:gd name="f212" fmla="+- f210 0 f208"/>
                <a:gd name="f213" fmla="+- f209 0 f208"/>
                <a:gd name="f214" fmla="*/ f211 1 f2"/>
                <a:gd name="f215" fmla="*/ f213 1 2931"/>
                <a:gd name="f216" fmla="*/ f212 1 2992"/>
                <a:gd name="f217" fmla="*/ 1428 f213 1"/>
                <a:gd name="f218" fmla="*/ 0 f212 1"/>
                <a:gd name="f219" fmla="*/ 1479 f213 1"/>
                <a:gd name="f220" fmla="*/ 18 f212 1"/>
                <a:gd name="f221" fmla="*/ 1519 f213 1"/>
                <a:gd name="f222" fmla="*/ 54 f212 1"/>
                <a:gd name="f223" fmla="*/ 1542 f213 1"/>
                <a:gd name="f224" fmla="*/ 104 f212 1"/>
                <a:gd name="f225" fmla="*/ 1544 f213 1"/>
                <a:gd name="f226" fmla="*/ 1407 f212 1"/>
                <a:gd name="f227" fmla="*/ 1557 f213 1"/>
                <a:gd name="f228" fmla="*/ 1464 f212 1"/>
                <a:gd name="f229" fmla="*/ 1593 f213 1"/>
                <a:gd name="f230" fmla="*/ 1508 f212 1"/>
                <a:gd name="f231" fmla="*/ 1645 f213 1"/>
                <a:gd name="f232" fmla="*/ 1534 f212 1"/>
                <a:gd name="f233" fmla="*/ 2931 f213 1"/>
                <a:gd name="f234" fmla="*/ 1536 f212 1"/>
                <a:gd name="f235" fmla="*/ 2860 f213 1"/>
                <a:gd name="f236" fmla="*/ 1596 f212 1"/>
                <a:gd name="f237" fmla="*/ 2807 f213 1"/>
                <a:gd name="f238" fmla="*/ 1673 f212 1"/>
                <a:gd name="f239" fmla="*/ 2778 f213 1"/>
                <a:gd name="f240" fmla="*/ 1766 f212 1"/>
                <a:gd name="f241" fmla="*/ 2701 f213 1"/>
                <a:gd name="f242" fmla="*/ 1746 f212 1"/>
                <a:gd name="f243" fmla="*/ 2619 f213 1"/>
                <a:gd name="f244" fmla="*/ 2536 f213 1"/>
                <a:gd name="f245" fmla="*/ 1768 f212 1"/>
                <a:gd name="f246" fmla="*/ 2463 f213 1"/>
                <a:gd name="f247" fmla="*/ 1811 f212 1"/>
                <a:gd name="f248" fmla="*/ 2402 f213 1"/>
                <a:gd name="f249" fmla="*/ 1870 f212 1"/>
                <a:gd name="f250" fmla="*/ 2232 f213 1"/>
                <a:gd name="f251" fmla="*/ 2159 f212 1"/>
                <a:gd name="f252" fmla="*/ 2201 f213 1"/>
                <a:gd name="f253" fmla="*/ 2235 f212 1"/>
                <a:gd name="f254" fmla="*/ 2155 f213 1"/>
                <a:gd name="f255" fmla="*/ 2254 f212 1"/>
                <a:gd name="f256" fmla="*/ 2071 f213 1"/>
                <a:gd name="f257" fmla="*/ 2228 f212 1"/>
                <a:gd name="f258" fmla="*/ 1793 f213 1"/>
                <a:gd name="f259" fmla="*/ 2224 f212 1"/>
                <a:gd name="f260" fmla="*/ 1707 f213 1"/>
                <a:gd name="f261" fmla="*/ 2237 f212 1"/>
                <a:gd name="f262" fmla="*/ 1631 f213 1"/>
                <a:gd name="f263" fmla="*/ 2271 f212 1"/>
                <a:gd name="f264" fmla="*/ 1569 f213 1"/>
                <a:gd name="f265" fmla="*/ 2325 f212 1"/>
                <a:gd name="f266" fmla="*/ 1522 f213 1"/>
                <a:gd name="f267" fmla="*/ 2394 f212 1"/>
                <a:gd name="f268" fmla="*/ 1476 f213 1"/>
                <a:gd name="f269" fmla="*/ 2427 f212 1"/>
                <a:gd name="f270" fmla="*/ 1404 f213 1"/>
                <a:gd name="f271" fmla="*/ 2428 f212 1"/>
                <a:gd name="f272" fmla="*/ 1328 f213 1"/>
                <a:gd name="f273" fmla="*/ 2448 f212 1"/>
                <a:gd name="f274" fmla="*/ 1260 f213 1"/>
                <a:gd name="f275" fmla="*/ 2488 f212 1"/>
                <a:gd name="f276" fmla="*/ 1205 f213 1"/>
                <a:gd name="f277" fmla="*/ 2543 f212 1"/>
                <a:gd name="f278" fmla="*/ 1067 f213 1"/>
                <a:gd name="f279" fmla="*/ 2777 f212 1"/>
                <a:gd name="f280" fmla="*/ 1034 f213 1"/>
                <a:gd name="f281" fmla="*/ 2862 f212 1"/>
                <a:gd name="f282" fmla="*/ 1028 f213 1"/>
                <a:gd name="f283" fmla="*/ 2949 f212 1"/>
                <a:gd name="f284" fmla="*/ 935 f213 1"/>
                <a:gd name="f285" fmla="*/ 2954 f212 1"/>
                <a:gd name="f286" fmla="*/ 748 f213 1"/>
                <a:gd name="f287" fmla="*/ 2858 f212 1"/>
                <a:gd name="f288" fmla="*/ 577 f213 1"/>
                <a:gd name="f289" fmla="*/ 2739 f212 1"/>
                <a:gd name="f290" fmla="*/ 424 f213 1"/>
                <a:gd name="f291" fmla="*/ 2598 f212 1"/>
                <a:gd name="f292" fmla="*/ 291 f213 1"/>
                <a:gd name="f293" fmla="*/ 2438 f212 1"/>
                <a:gd name="f294" fmla="*/ 180 f213 1"/>
                <a:gd name="f295" fmla="*/ 2262 f212 1"/>
                <a:gd name="f296" fmla="*/ 94 f213 1"/>
                <a:gd name="f297" fmla="*/ 2068 f212 1"/>
                <a:gd name="f298" fmla="*/ 35 f213 1"/>
                <a:gd name="f299" fmla="*/ 1864 f212 1"/>
                <a:gd name="f300" fmla="*/ 3 f213 1"/>
                <a:gd name="f301" fmla="*/ 1649 f212 1"/>
                <a:gd name="f302" fmla="*/ 1428 f212 1"/>
                <a:gd name="f303" fmla="*/ 33 f213 1"/>
                <a:gd name="f304" fmla="*/ 1218 f212 1"/>
                <a:gd name="f305" fmla="*/ 89 f213 1"/>
                <a:gd name="f306" fmla="*/ 1016 f212 1"/>
                <a:gd name="f307" fmla="*/ 173 f213 1"/>
                <a:gd name="f308" fmla="*/ 828 f212 1"/>
                <a:gd name="f309" fmla="*/ 279 f213 1"/>
                <a:gd name="f310" fmla="*/ 653 f212 1"/>
                <a:gd name="f311" fmla="*/ 406 f213 1"/>
                <a:gd name="f312" fmla="*/ 494 f212 1"/>
                <a:gd name="f313" fmla="*/ 553 f213 1"/>
                <a:gd name="f314" fmla="*/ 354 f212 1"/>
                <a:gd name="f315" fmla="*/ 716 f213 1"/>
                <a:gd name="f316" fmla="*/ 233 f212 1"/>
                <a:gd name="f317" fmla="*/ 897 f213 1"/>
                <a:gd name="f318" fmla="*/ 135 f212 1"/>
                <a:gd name="f319" fmla="*/ 1090 f213 1"/>
                <a:gd name="f320" fmla="*/ 61 f212 1"/>
                <a:gd name="f321" fmla="*/ 1295 f213 1"/>
                <a:gd name="f322" fmla="*/ 14 f212 1"/>
                <a:gd name="f323" fmla="+- f214 0 f1"/>
                <a:gd name="f324" fmla="*/ f217 1 2931"/>
                <a:gd name="f325" fmla="*/ f218 1 2992"/>
                <a:gd name="f326" fmla="*/ f219 1 2931"/>
                <a:gd name="f327" fmla="*/ f220 1 2992"/>
                <a:gd name="f328" fmla="*/ f221 1 2931"/>
                <a:gd name="f329" fmla="*/ f222 1 2992"/>
                <a:gd name="f330" fmla="*/ f223 1 2931"/>
                <a:gd name="f331" fmla="*/ f224 1 2992"/>
                <a:gd name="f332" fmla="*/ f225 1 2931"/>
                <a:gd name="f333" fmla="*/ f226 1 2992"/>
                <a:gd name="f334" fmla="*/ f227 1 2931"/>
                <a:gd name="f335" fmla="*/ f228 1 2992"/>
                <a:gd name="f336" fmla="*/ f229 1 2931"/>
                <a:gd name="f337" fmla="*/ f230 1 2992"/>
                <a:gd name="f338" fmla="*/ f231 1 2931"/>
                <a:gd name="f339" fmla="*/ f232 1 2992"/>
                <a:gd name="f340" fmla="*/ f233 1 2931"/>
                <a:gd name="f341" fmla="*/ f234 1 2992"/>
                <a:gd name="f342" fmla="*/ f235 1 2931"/>
                <a:gd name="f343" fmla="*/ f236 1 2992"/>
                <a:gd name="f344" fmla="*/ f237 1 2931"/>
                <a:gd name="f345" fmla="*/ f238 1 2992"/>
                <a:gd name="f346" fmla="*/ f239 1 2931"/>
                <a:gd name="f347" fmla="*/ f240 1 2992"/>
                <a:gd name="f348" fmla="*/ f241 1 2931"/>
                <a:gd name="f349" fmla="*/ f242 1 2992"/>
                <a:gd name="f350" fmla="*/ f243 1 2931"/>
                <a:gd name="f351" fmla="*/ f244 1 2931"/>
                <a:gd name="f352" fmla="*/ f245 1 2992"/>
                <a:gd name="f353" fmla="*/ f246 1 2931"/>
                <a:gd name="f354" fmla="*/ f247 1 2992"/>
                <a:gd name="f355" fmla="*/ f248 1 2931"/>
                <a:gd name="f356" fmla="*/ f249 1 2992"/>
                <a:gd name="f357" fmla="*/ f250 1 2931"/>
                <a:gd name="f358" fmla="*/ f251 1 2992"/>
                <a:gd name="f359" fmla="*/ f252 1 2931"/>
                <a:gd name="f360" fmla="*/ f253 1 2992"/>
                <a:gd name="f361" fmla="*/ f254 1 2931"/>
                <a:gd name="f362" fmla="*/ f255 1 2992"/>
                <a:gd name="f363" fmla="*/ f256 1 2931"/>
                <a:gd name="f364" fmla="*/ f257 1 2992"/>
                <a:gd name="f365" fmla="*/ f258 1 2931"/>
                <a:gd name="f366" fmla="*/ f259 1 2992"/>
                <a:gd name="f367" fmla="*/ f260 1 2931"/>
                <a:gd name="f368" fmla="*/ f261 1 2992"/>
                <a:gd name="f369" fmla="*/ f262 1 2931"/>
                <a:gd name="f370" fmla="*/ f263 1 2992"/>
                <a:gd name="f371" fmla="*/ f264 1 2931"/>
                <a:gd name="f372" fmla="*/ f265 1 2992"/>
                <a:gd name="f373" fmla="*/ f266 1 2931"/>
                <a:gd name="f374" fmla="*/ f267 1 2992"/>
                <a:gd name="f375" fmla="*/ f268 1 2931"/>
                <a:gd name="f376" fmla="*/ f269 1 2992"/>
                <a:gd name="f377" fmla="*/ f270 1 2931"/>
                <a:gd name="f378" fmla="*/ f271 1 2992"/>
                <a:gd name="f379" fmla="*/ f272 1 2931"/>
                <a:gd name="f380" fmla="*/ f273 1 2992"/>
                <a:gd name="f381" fmla="*/ f274 1 2931"/>
                <a:gd name="f382" fmla="*/ f275 1 2992"/>
                <a:gd name="f383" fmla="*/ f276 1 2931"/>
                <a:gd name="f384" fmla="*/ f277 1 2992"/>
                <a:gd name="f385" fmla="*/ f278 1 2931"/>
                <a:gd name="f386" fmla="*/ f279 1 2992"/>
                <a:gd name="f387" fmla="*/ f280 1 2931"/>
                <a:gd name="f388" fmla="*/ f281 1 2992"/>
                <a:gd name="f389" fmla="*/ f282 1 2931"/>
                <a:gd name="f390" fmla="*/ f283 1 2992"/>
                <a:gd name="f391" fmla="*/ f284 1 2931"/>
                <a:gd name="f392" fmla="*/ f285 1 2992"/>
                <a:gd name="f393" fmla="*/ f286 1 2931"/>
                <a:gd name="f394" fmla="*/ f287 1 2992"/>
                <a:gd name="f395" fmla="*/ f288 1 2931"/>
                <a:gd name="f396" fmla="*/ f289 1 2992"/>
                <a:gd name="f397" fmla="*/ f290 1 2931"/>
                <a:gd name="f398" fmla="*/ f291 1 2992"/>
                <a:gd name="f399" fmla="*/ f292 1 2931"/>
                <a:gd name="f400" fmla="*/ f293 1 2992"/>
                <a:gd name="f401" fmla="*/ f294 1 2931"/>
                <a:gd name="f402" fmla="*/ f295 1 2992"/>
                <a:gd name="f403" fmla="*/ f296 1 2931"/>
                <a:gd name="f404" fmla="*/ f297 1 2992"/>
                <a:gd name="f405" fmla="*/ f298 1 2931"/>
                <a:gd name="f406" fmla="*/ f299 1 2992"/>
                <a:gd name="f407" fmla="*/ f300 1 2931"/>
                <a:gd name="f408" fmla="*/ f301 1 2992"/>
                <a:gd name="f409" fmla="*/ f302 1 2992"/>
                <a:gd name="f410" fmla="*/ f303 1 2931"/>
                <a:gd name="f411" fmla="*/ f304 1 2992"/>
                <a:gd name="f412" fmla="*/ f305 1 2931"/>
                <a:gd name="f413" fmla="*/ f306 1 2992"/>
                <a:gd name="f414" fmla="*/ f307 1 2931"/>
                <a:gd name="f415" fmla="*/ f308 1 2992"/>
                <a:gd name="f416" fmla="*/ f309 1 2931"/>
                <a:gd name="f417" fmla="*/ f310 1 2992"/>
                <a:gd name="f418" fmla="*/ f311 1 2931"/>
                <a:gd name="f419" fmla="*/ f312 1 2992"/>
                <a:gd name="f420" fmla="*/ f313 1 2931"/>
                <a:gd name="f421" fmla="*/ f314 1 2992"/>
                <a:gd name="f422" fmla="*/ f315 1 2931"/>
                <a:gd name="f423" fmla="*/ f316 1 2992"/>
                <a:gd name="f424" fmla="*/ f317 1 2931"/>
                <a:gd name="f425" fmla="*/ f318 1 2992"/>
                <a:gd name="f426" fmla="*/ f319 1 2931"/>
                <a:gd name="f427" fmla="*/ f320 1 2992"/>
                <a:gd name="f428" fmla="*/ f321 1 2931"/>
                <a:gd name="f429" fmla="*/ f322 1 2992"/>
                <a:gd name="f430" fmla="*/ 0 1 f215"/>
                <a:gd name="f431" fmla="*/ f209 1 f215"/>
                <a:gd name="f432" fmla="*/ 0 1 f216"/>
                <a:gd name="f433" fmla="*/ f210 1 f216"/>
                <a:gd name="f434" fmla="*/ f324 1 f215"/>
                <a:gd name="f435" fmla="*/ f325 1 f216"/>
                <a:gd name="f436" fmla="*/ f326 1 f215"/>
                <a:gd name="f437" fmla="*/ f327 1 f216"/>
                <a:gd name="f438" fmla="*/ f328 1 f215"/>
                <a:gd name="f439" fmla="*/ f329 1 f216"/>
                <a:gd name="f440" fmla="*/ f330 1 f215"/>
                <a:gd name="f441" fmla="*/ f331 1 f216"/>
                <a:gd name="f442" fmla="*/ f332 1 f215"/>
                <a:gd name="f443" fmla="*/ f333 1 f216"/>
                <a:gd name="f444" fmla="*/ f334 1 f215"/>
                <a:gd name="f445" fmla="*/ f335 1 f216"/>
                <a:gd name="f446" fmla="*/ f336 1 f215"/>
                <a:gd name="f447" fmla="*/ f337 1 f216"/>
                <a:gd name="f448" fmla="*/ f338 1 f215"/>
                <a:gd name="f449" fmla="*/ f339 1 f216"/>
                <a:gd name="f450" fmla="*/ f340 1 f215"/>
                <a:gd name="f451" fmla="*/ f341 1 f216"/>
                <a:gd name="f452" fmla="*/ f342 1 f215"/>
                <a:gd name="f453" fmla="*/ f343 1 f216"/>
                <a:gd name="f454" fmla="*/ f344 1 f215"/>
                <a:gd name="f455" fmla="*/ f345 1 f216"/>
                <a:gd name="f456" fmla="*/ f346 1 f215"/>
                <a:gd name="f457" fmla="*/ f347 1 f216"/>
                <a:gd name="f458" fmla="*/ f348 1 f215"/>
                <a:gd name="f459" fmla="*/ f349 1 f216"/>
                <a:gd name="f460" fmla="*/ f350 1 f215"/>
                <a:gd name="f461" fmla="*/ f351 1 f215"/>
                <a:gd name="f462" fmla="*/ f352 1 f216"/>
                <a:gd name="f463" fmla="*/ f353 1 f215"/>
                <a:gd name="f464" fmla="*/ f354 1 f216"/>
                <a:gd name="f465" fmla="*/ f355 1 f215"/>
                <a:gd name="f466" fmla="*/ f356 1 f216"/>
                <a:gd name="f467" fmla="*/ f357 1 f215"/>
                <a:gd name="f468" fmla="*/ f358 1 f216"/>
                <a:gd name="f469" fmla="*/ f359 1 f215"/>
                <a:gd name="f470" fmla="*/ f360 1 f216"/>
                <a:gd name="f471" fmla="*/ f361 1 f215"/>
                <a:gd name="f472" fmla="*/ f362 1 f216"/>
                <a:gd name="f473" fmla="*/ f363 1 f215"/>
                <a:gd name="f474" fmla="*/ f364 1 f216"/>
                <a:gd name="f475" fmla="*/ f365 1 f215"/>
                <a:gd name="f476" fmla="*/ f366 1 f216"/>
                <a:gd name="f477" fmla="*/ f367 1 f215"/>
                <a:gd name="f478" fmla="*/ f368 1 f216"/>
                <a:gd name="f479" fmla="*/ f369 1 f215"/>
                <a:gd name="f480" fmla="*/ f370 1 f216"/>
                <a:gd name="f481" fmla="*/ f371 1 f215"/>
                <a:gd name="f482" fmla="*/ f372 1 f216"/>
                <a:gd name="f483" fmla="*/ f373 1 f215"/>
                <a:gd name="f484" fmla="*/ f374 1 f216"/>
                <a:gd name="f485" fmla="*/ f375 1 f215"/>
                <a:gd name="f486" fmla="*/ f376 1 f216"/>
                <a:gd name="f487" fmla="*/ f377 1 f215"/>
                <a:gd name="f488" fmla="*/ f378 1 f216"/>
                <a:gd name="f489" fmla="*/ f379 1 f215"/>
                <a:gd name="f490" fmla="*/ f380 1 f216"/>
                <a:gd name="f491" fmla="*/ f381 1 f215"/>
                <a:gd name="f492" fmla="*/ f382 1 f216"/>
                <a:gd name="f493" fmla="*/ f383 1 f215"/>
                <a:gd name="f494" fmla="*/ f384 1 f216"/>
                <a:gd name="f495" fmla="*/ f385 1 f215"/>
                <a:gd name="f496" fmla="*/ f386 1 f216"/>
                <a:gd name="f497" fmla="*/ f387 1 f215"/>
                <a:gd name="f498" fmla="*/ f388 1 f216"/>
                <a:gd name="f499" fmla="*/ f389 1 f215"/>
                <a:gd name="f500" fmla="*/ f390 1 f216"/>
                <a:gd name="f501" fmla="*/ f391 1 f215"/>
                <a:gd name="f502" fmla="*/ f392 1 f216"/>
                <a:gd name="f503" fmla="*/ f393 1 f215"/>
                <a:gd name="f504" fmla="*/ f394 1 f216"/>
                <a:gd name="f505" fmla="*/ f395 1 f215"/>
                <a:gd name="f506" fmla="*/ f396 1 f216"/>
                <a:gd name="f507" fmla="*/ f397 1 f215"/>
                <a:gd name="f508" fmla="*/ f398 1 f216"/>
                <a:gd name="f509" fmla="*/ f399 1 f215"/>
                <a:gd name="f510" fmla="*/ f400 1 f216"/>
                <a:gd name="f511" fmla="*/ f401 1 f215"/>
                <a:gd name="f512" fmla="*/ f402 1 f216"/>
                <a:gd name="f513" fmla="*/ f403 1 f215"/>
                <a:gd name="f514" fmla="*/ f404 1 f216"/>
                <a:gd name="f515" fmla="*/ f405 1 f215"/>
                <a:gd name="f516" fmla="*/ f406 1 f216"/>
                <a:gd name="f517" fmla="*/ f407 1 f215"/>
                <a:gd name="f518" fmla="*/ f408 1 f216"/>
                <a:gd name="f519" fmla="*/ f409 1 f216"/>
                <a:gd name="f520" fmla="*/ f410 1 f215"/>
                <a:gd name="f521" fmla="*/ f411 1 f216"/>
                <a:gd name="f522" fmla="*/ f412 1 f215"/>
                <a:gd name="f523" fmla="*/ f413 1 f216"/>
                <a:gd name="f524" fmla="*/ f414 1 f215"/>
                <a:gd name="f525" fmla="*/ f415 1 f216"/>
                <a:gd name="f526" fmla="*/ f416 1 f215"/>
                <a:gd name="f527" fmla="*/ f417 1 f216"/>
                <a:gd name="f528" fmla="*/ f418 1 f215"/>
                <a:gd name="f529" fmla="*/ f419 1 f216"/>
                <a:gd name="f530" fmla="*/ f420 1 f215"/>
                <a:gd name="f531" fmla="*/ f421 1 f216"/>
                <a:gd name="f532" fmla="*/ f422 1 f215"/>
                <a:gd name="f533" fmla="*/ f423 1 f216"/>
                <a:gd name="f534" fmla="*/ f424 1 f215"/>
                <a:gd name="f535" fmla="*/ f425 1 f216"/>
                <a:gd name="f536" fmla="*/ f426 1 f215"/>
                <a:gd name="f537" fmla="*/ f427 1 f216"/>
                <a:gd name="f538" fmla="*/ f428 1 f215"/>
                <a:gd name="f539" fmla="*/ f429 1 f216"/>
                <a:gd name="f540" fmla="*/ f430 f206 1"/>
                <a:gd name="f541" fmla="*/ f431 f206 1"/>
                <a:gd name="f542" fmla="*/ f433 f207 1"/>
                <a:gd name="f543" fmla="*/ f432 f207 1"/>
                <a:gd name="f544" fmla="*/ f434 f206 1"/>
                <a:gd name="f545" fmla="*/ f435 f207 1"/>
                <a:gd name="f546" fmla="*/ f436 f206 1"/>
                <a:gd name="f547" fmla="*/ f437 f207 1"/>
                <a:gd name="f548" fmla="*/ f438 f206 1"/>
                <a:gd name="f549" fmla="*/ f439 f207 1"/>
                <a:gd name="f550" fmla="*/ f440 f206 1"/>
                <a:gd name="f551" fmla="*/ f441 f207 1"/>
                <a:gd name="f552" fmla="*/ f442 f206 1"/>
                <a:gd name="f553" fmla="*/ f443 f207 1"/>
                <a:gd name="f554" fmla="*/ f444 f206 1"/>
                <a:gd name="f555" fmla="*/ f445 f207 1"/>
                <a:gd name="f556" fmla="*/ f446 f206 1"/>
                <a:gd name="f557" fmla="*/ f447 f207 1"/>
                <a:gd name="f558" fmla="*/ f448 f206 1"/>
                <a:gd name="f559" fmla="*/ f449 f207 1"/>
                <a:gd name="f560" fmla="*/ f450 f206 1"/>
                <a:gd name="f561" fmla="*/ f451 f207 1"/>
                <a:gd name="f562" fmla="*/ f452 f206 1"/>
                <a:gd name="f563" fmla="*/ f453 f207 1"/>
                <a:gd name="f564" fmla="*/ f454 f206 1"/>
                <a:gd name="f565" fmla="*/ f455 f207 1"/>
                <a:gd name="f566" fmla="*/ f456 f206 1"/>
                <a:gd name="f567" fmla="*/ f457 f207 1"/>
                <a:gd name="f568" fmla="*/ f458 f206 1"/>
                <a:gd name="f569" fmla="*/ f459 f207 1"/>
                <a:gd name="f570" fmla="*/ f460 f206 1"/>
                <a:gd name="f571" fmla="*/ f461 f206 1"/>
                <a:gd name="f572" fmla="*/ f462 f207 1"/>
                <a:gd name="f573" fmla="*/ f463 f206 1"/>
                <a:gd name="f574" fmla="*/ f464 f207 1"/>
                <a:gd name="f575" fmla="*/ f465 f206 1"/>
                <a:gd name="f576" fmla="*/ f466 f207 1"/>
                <a:gd name="f577" fmla="*/ f467 f206 1"/>
                <a:gd name="f578" fmla="*/ f468 f207 1"/>
                <a:gd name="f579" fmla="*/ f469 f206 1"/>
                <a:gd name="f580" fmla="*/ f470 f207 1"/>
                <a:gd name="f581" fmla="*/ f471 f206 1"/>
                <a:gd name="f582" fmla="*/ f472 f207 1"/>
                <a:gd name="f583" fmla="*/ f473 f206 1"/>
                <a:gd name="f584" fmla="*/ f474 f207 1"/>
                <a:gd name="f585" fmla="*/ f475 f206 1"/>
                <a:gd name="f586" fmla="*/ f476 f207 1"/>
                <a:gd name="f587" fmla="*/ f477 f206 1"/>
                <a:gd name="f588" fmla="*/ f478 f207 1"/>
                <a:gd name="f589" fmla="*/ f479 f206 1"/>
                <a:gd name="f590" fmla="*/ f480 f207 1"/>
                <a:gd name="f591" fmla="*/ f481 f206 1"/>
                <a:gd name="f592" fmla="*/ f482 f207 1"/>
                <a:gd name="f593" fmla="*/ f483 f206 1"/>
                <a:gd name="f594" fmla="*/ f484 f207 1"/>
                <a:gd name="f595" fmla="*/ f485 f206 1"/>
                <a:gd name="f596" fmla="*/ f486 f207 1"/>
                <a:gd name="f597" fmla="*/ f487 f206 1"/>
                <a:gd name="f598" fmla="*/ f488 f207 1"/>
                <a:gd name="f599" fmla="*/ f489 f206 1"/>
                <a:gd name="f600" fmla="*/ f490 f207 1"/>
                <a:gd name="f601" fmla="*/ f491 f206 1"/>
                <a:gd name="f602" fmla="*/ f492 f207 1"/>
                <a:gd name="f603" fmla="*/ f493 f206 1"/>
                <a:gd name="f604" fmla="*/ f494 f207 1"/>
                <a:gd name="f605" fmla="*/ f495 f206 1"/>
                <a:gd name="f606" fmla="*/ f496 f207 1"/>
                <a:gd name="f607" fmla="*/ f497 f206 1"/>
                <a:gd name="f608" fmla="*/ f498 f207 1"/>
                <a:gd name="f609" fmla="*/ f499 f206 1"/>
                <a:gd name="f610" fmla="*/ f500 f207 1"/>
                <a:gd name="f611" fmla="*/ f501 f206 1"/>
                <a:gd name="f612" fmla="*/ f502 f207 1"/>
                <a:gd name="f613" fmla="*/ f503 f206 1"/>
                <a:gd name="f614" fmla="*/ f504 f207 1"/>
                <a:gd name="f615" fmla="*/ f505 f206 1"/>
                <a:gd name="f616" fmla="*/ f506 f207 1"/>
                <a:gd name="f617" fmla="*/ f507 f206 1"/>
                <a:gd name="f618" fmla="*/ f508 f207 1"/>
                <a:gd name="f619" fmla="*/ f509 f206 1"/>
                <a:gd name="f620" fmla="*/ f510 f207 1"/>
                <a:gd name="f621" fmla="*/ f511 f206 1"/>
                <a:gd name="f622" fmla="*/ f512 f207 1"/>
                <a:gd name="f623" fmla="*/ f513 f206 1"/>
                <a:gd name="f624" fmla="*/ f514 f207 1"/>
                <a:gd name="f625" fmla="*/ f515 f206 1"/>
                <a:gd name="f626" fmla="*/ f516 f207 1"/>
                <a:gd name="f627" fmla="*/ f517 f206 1"/>
                <a:gd name="f628" fmla="*/ f518 f207 1"/>
                <a:gd name="f629" fmla="*/ f519 f207 1"/>
                <a:gd name="f630" fmla="*/ f520 f206 1"/>
                <a:gd name="f631" fmla="*/ f521 f207 1"/>
                <a:gd name="f632" fmla="*/ f522 f206 1"/>
                <a:gd name="f633" fmla="*/ f523 f207 1"/>
                <a:gd name="f634" fmla="*/ f524 f206 1"/>
                <a:gd name="f635" fmla="*/ f525 f207 1"/>
                <a:gd name="f636" fmla="*/ f526 f206 1"/>
                <a:gd name="f637" fmla="*/ f527 f207 1"/>
                <a:gd name="f638" fmla="*/ f528 f206 1"/>
                <a:gd name="f639" fmla="*/ f529 f207 1"/>
                <a:gd name="f640" fmla="*/ f530 f206 1"/>
                <a:gd name="f641" fmla="*/ f531 f207 1"/>
                <a:gd name="f642" fmla="*/ f532 f206 1"/>
                <a:gd name="f643" fmla="*/ f533 f207 1"/>
                <a:gd name="f644" fmla="*/ f534 f206 1"/>
                <a:gd name="f645" fmla="*/ f535 f207 1"/>
                <a:gd name="f646" fmla="*/ f536 f206 1"/>
                <a:gd name="f647" fmla="*/ f537 f207 1"/>
                <a:gd name="f648" fmla="*/ f538 f206 1"/>
                <a:gd name="f649" fmla="*/ f539 f207 1"/>
              </a:gdLst>
              <a:ahLst/>
              <a:cxnLst>
                <a:cxn ang="3cd4">
                  <a:pos x="hc" y="t"/>
                </a:cxn>
                <a:cxn ang="0">
                  <a:pos x="r" y="vc"/>
                </a:cxn>
                <a:cxn ang="cd4">
                  <a:pos x="hc" y="b"/>
                </a:cxn>
                <a:cxn ang="cd2">
                  <a:pos x="l" y="vc"/>
                </a:cxn>
                <a:cxn ang="f323">
                  <a:pos x="f544" y="f545"/>
                </a:cxn>
                <a:cxn ang="f323">
                  <a:pos x="f546" y="f547"/>
                </a:cxn>
                <a:cxn ang="f323">
                  <a:pos x="f548" y="f549"/>
                </a:cxn>
                <a:cxn ang="f323">
                  <a:pos x="f550" y="f551"/>
                </a:cxn>
                <a:cxn ang="f323">
                  <a:pos x="f552" y="f553"/>
                </a:cxn>
                <a:cxn ang="f323">
                  <a:pos x="f554" y="f555"/>
                </a:cxn>
                <a:cxn ang="f323">
                  <a:pos x="f556" y="f557"/>
                </a:cxn>
                <a:cxn ang="f323">
                  <a:pos x="f558" y="f559"/>
                </a:cxn>
                <a:cxn ang="f323">
                  <a:pos x="f560" y="f561"/>
                </a:cxn>
                <a:cxn ang="f323">
                  <a:pos x="f562" y="f563"/>
                </a:cxn>
                <a:cxn ang="f323">
                  <a:pos x="f564" y="f565"/>
                </a:cxn>
                <a:cxn ang="f323">
                  <a:pos x="f566" y="f567"/>
                </a:cxn>
                <a:cxn ang="f323">
                  <a:pos x="f568" y="f569"/>
                </a:cxn>
                <a:cxn ang="f323">
                  <a:pos x="f570" y="f569"/>
                </a:cxn>
                <a:cxn ang="f323">
                  <a:pos x="f571" y="f572"/>
                </a:cxn>
                <a:cxn ang="f323">
                  <a:pos x="f573" y="f574"/>
                </a:cxn>
                <a:cxn ang="f323">
                  <a:pos x="f575" y="f576"/>
                </a:cxn>
                <a:cxn ang="f323">
                  <a:pos x="f577" y="f578"/>
                </a:cxn>
                <a:cxn ang="f323">
                  <a:pos x="f579" y="f580"/>
                </a:cxn>
                <a:cxn ang="f323">
                  <a:pos x="f581" y="f582"/>
                </a:cxn>
                <a:cxn ang="f323">
                  <a:pos x="f583" y="f584"/>
                </a:cxn>
                <a:cxn ang="f323">
                  <a:pos x="f585" y="f586"/>
                </a:cxn>
                <a:cxn ang="f323">
                  <a:pos x="f587" y="f588"/>
                </a:cxn>
                <a:cxn ang="f323">
                  <a:pos x="f589" y="f590"/>
                </a:cxn>
                <a:cxn ang="f323">
                  <a:pos x="f591" y="f592"/>
                </a:cxn>
                <a:cxn ang="f323">
                  <a:pos x="f593" y="f594"/>
                </a:cxn>
                <a:cxn ang="f323">
                  <a:pos x="f595" y="f596"/>
                </a:cxn>
                <a:cxn ang="f323">
                  <a:pos x="f597" y="f598"/>
                </a:cxn>
                <a:cxn ang="f323">
                  <a:pos x="f599" y="f600"/>
                </a:cxn>
                <a:cxn ang="f323">
                  <a:pos x="f601" y="f602"/>
                </a:cxn>
                <a:cxn ang="f323">
                  <a:pos x="f603" y="f604"/>
                </a:cxn>
                <a:cxn ang="f323">
                  <a:pos x="f605" y="f606"/>
                </a:cxn>
                <a:cxn ang="f323">
                  <a:pos x="f607" y="f608"/>
                </a:cxn>
                <a:cxn ang="f323">
                  <a:pos x="f609" y="f610"/>
                </a:cxn>
                <a:cxn ang="f323">
                  <a:pos x="f611" y="f612"/>
                </a:cxn>
                <a:cxn ang="f323">
                  <a:pos x="f613" y="f614"/>
                </a:cxn>
                <a:cxn ang="f323">
                  <a:pos x="f615" y="f616"/>
                </a:cxn>
                <a:cxn ang="f323">
                  <a:pos x="f617" y="f618"/>
                </a:cxn>
                <a:cxn ang="f323">
                  <a:pos x="f619" y="f620"/>
                </a:cxn>
                <a:cxn ang="f323">
                  <a:pos x="f621" y="f622"/>
                </a:cxn>
                <a:cxn ang="f323">
                  <a:pos x="f623" y="f624"/>
                </a:cxn>
                <a:cxn ang="f323">
                  <a:pos x="f625" y="f626"/>
                </a:cxn>
                <a:cxn ang="f323">
                  <a:pos x="f627" y="f628"/>
                </a:cxn>
                <a:cxn ang="f323">
                  <a:pos x="f627" y="f629"/>
                </a:cxn>
                <a:cxn ang="f323">
                  <a:pos x="f630" y="f631"/>
                </a:cxn>
                <a:cxn ang="f323">
                  <a:pos x="f632" y="f633"/>
                </a:cxn>
                <a:cxn ang="f323">
                  <a:pos x="f634" y="f635"/>
                </a:cxn>
                <a:cxn ang="f323">
                  <a:pos x="f636" y="f637"/>
                </a:cxn>
                <a:cxn ang="f323">
                  <a:pos x="f638" y="f639"/>
                </a:cxn>
                <a:cxn ang="f323">
                  <a:pos x="f640" y="f641"/>
                </a:cxn>
                <a:cxn ang="f323">
                  <a:pos x="f642" y="f643"/>
                </a:cxn>
                <a:cxn ang="f323">
                  <a:pos x="f644" y="f645"/>
                </a:cxn>
                <a:cxn ang="f323">
                  <a:pos x="f646" y="f647"/>
                </a:cxn>
                <a:cxn ang="f323">
                  <a:pos x="f648" y="f649"/>
                </a:cxn>
              </a:cxnLst>
              <a:rect l="f540" t="f543" r="f541" b="f542"/>
              <a:pathLst>
                <a:path w="2931" h="2992">
                  <a:moveTo>
                    <a:pt x="f8" y="f5"/>
                  </a:moveTo>
                  <a:lnTo>
                    <a:pt x="f9" y="f5"/>
                  </a:lnTo>
                  <a:lnTo>
                    <a:pt x="f10" y="f11"/>
                  </a:lnTo>
                  <a:lnTo>
                    <a:pt x="f12" y="f13"/>
                  </a:lnTo>
                  <a:lnTo>
                    <a:pt x="f14" y="f15"/>
                  </a:lnTo>
                  <a:lnTo>
                    <a:pt x="f16" y="f17"/>
                  </a:lnTo>
                  <a:lnTo>
                    <a:pt x="f18" y="f19"/>
                  </a:lnTo>
                  <a:lnTo>
                    <a:pt x="f20" y="f21"/>
                  </a:lnTo>
                  <a:lnTo>
                    <a:pt x="f22" y="f23"/>
                  </a:lnTo>
                  <a:lnTo>
                    <a:pt x="f22" y="f24"/>
                  </a:lnTo>
                  <a:lnTo>
                    <a:pt x="f25" y="f26"/>
                  </a:lnTo>
                  <a:lnTo>
                    <a:pt x="f27" y="f28"/>
                  </a:lnTo>
                  <a:lnTo>
                    <a:pt x="f29" y="f30"/>
                  </a:lnTo>
                  <a:lnTo>
                    <a:pt x="f31" y="f32"/>
                  </a:lnTo>
                  <a:lnTo>
                    <a:pt x="f33" y="f34"/>
                  </a:lnTo>
                  <a:lnTo>
                    <a:pt x="f35" y="f36"/>
                  </a:lnTo>
                  <a:lnTo>
                    <a:pt x="f37" y="f38"/>
                  </a:lnTo>
                  <a:lnTo>
                    <a:pt x="f6" y="f38"/>
                  </a:lnTo>
                  <a:lnTo>
                    <a:pt x="f39" y="f40"/>
                  </a:lnTo>
                  <a:lnTo>
                    <a:pt x="f41" y="f42"/>
                  </a:lnTo>
                  <a:lnTo>
                    <a:pt x="f43" y="f44"/>
                  </a:lnTo>
                  <a:lnTo>
                    <a:pt x="f45" y="f46"/>
                  </a:lnTo>
                  <a:lnTo>
                    <a:pt x="f47" y="f48"/>
                  </a:lnTo>
                  <a:lnTo>
                    <a:pt x="f49" y="f50"/>
                  </a:lnTo>
                  <a:lnTo>
                    <a:pt x="f51" y="f52"/>
                  </a:lnTo>
                  <a:lnTo>
                    <a:pt x="f53" y="f54"/>
                  </a:lnTo>
                  <a:lnTo>
                    <a:pt x="f55" y="f56"/>
                  </a:lnTo>
                  <a:lnTo>
                    <a:pt x="f57" y="f54"/>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7"/>
                  </a:lnTo>
                  <a:lnTo>
                    <a:pt x="f89" y="f85"/>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0" y="f7"/>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2" y="f156"/>
                  </a:lnTo>
                  <a:lnTo>
                    <a:pt x="f157" y="f158"/>
                  </a:lnTo>
                  <a:lnTo>
                    <a:pt x="f159" y="f160"/>
                  </a:lnTo>
                  <a:lnTo>
                    <a:pt x="f161" y="f162"/>
                  </a:lnTo>
                  <a:lnTo>
                    <a:pt x="f163" y="f164"/>
                  </a:lnTo>
                  <a:lnTo>
                    <a:pt x="f165" y="f166"/>
                  </a:lnTo>
                  <a:lnTo>
                    <a:pt x="f167" y="f168"/>
                  </a:lnTo>
                  <a:lnTo>
                    <a:pt x="f5" y="f38"/>
                  </a:lnTo>
                  <a:lnTo>
                    <a:pt x="f167" y="f9"/>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52"/>
                  </a:lnTo>
                  <a:lnTo>
                    <a:pt x="f194" y="f154"/>
                  </a:lnTo>
                  <a:lnTo>
                    <a:pt x="f195" y="f196"/>
                  </a:lnTo>
                  <a:lnTo>
                    <a:pt x="f197" y="f198"/>
                  </a:lnTo>
                  <a:lnTo>
                    <a:pt x="f199" y="f200"/>
                  </a:lnTo>
                  <a:lnTo>
                    <a:pt x="f201" y="f161"/>
                  </a:lnTo>
                  <a:lnTo>
                    <a:pt x="f202" y="f15"/>
                  </a:lnTo>
                  <a:lnTo>
                    <a:pt x="f203" y="f204"/>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6" name="Freeform 550">
              <a:extLst>
                <a:ext uri="{FF2B5EF4-FFF2-40B4-BE49-F238E27FC236}">
                  <a16:creationId xmlns:a16="http://schemas.microsoft.com/office/drawing/2014/main" id="{B43D5323-3891-4AD6-BBCE-6FA5BFBB2EDE}"/>
                </a:ext>
              </a:extLst>
            </p:cNvPr>
            <p:cNvSpPr/>
            <p:nvPr/>
          </p:nvSpPr>
          <p:spPr>
            <a:xfrm>
              <a:off x="7069601" y="4092031"/>
              <a:ext cx="126735" cy="126571"/>
            </a:xfrm>
            <a:custGeom>
              <a:avLst/>
              <a:gdLst>
                <a:gd name="f0" fmla="val 10800000"/>
                <a:gd name="f1" fmla="val 5400000"/>
                <a:gd name="f2" fmla="val 180"/>
                <a:gd name="f3" fmla="val w"/>
                <a:gd name="f4" fmla="val h"/>
                <a:gd name="f5" fmla="val 0"/>
                <a:gd name="f6" fmla="val 1538"/>
                <a:gd name="f7" fmla="val 1537"/>
                <a:gd name="f8" fmla="val 143"/>
                <a:gd name="f9" fmla="val 248"/>
                <a:gd name="f10" fmla="val 13"/>
                <a:gd name="f11" fmla="val 350"/>
                <a:gd name="f12" fmla="val 33"/>
                <a:gd name="f13" fmla="val 449"/>
                <a:gd name="f14" fmla="val 60"/>
                <a:gd name="f15" fmla="val 546"/>
                <a:gd name="f16" fmla="val 93"/>
                <a:gd name="f17" fmla="val 641"/>
                <a:gd name="f18" fmla="val 131"/>
                <a:gd name="f19" fmla="val 730"/>
                <a:gd name="f20" fmla="val 177"/>
                <a:gd name="f21" fmla="val 818"/>
                <a:gd name="f22" fmla="val 227"/>
                <a:gd name="f23" fmla="val 901"/>
                <a:gd name="f24" fmla="val 283"/>
                <a:gd name="f25" fmla="val 981"/>
                <a:gd name="f26" fmla="val 344"/>
                <a:gd name="f27" fmla="val 1056"/>
                <a:gd name="f28" fmla="val 410"/>
                <a:gd name="f29" fmla="val 1127"/>
                <a:gd name="f30" fmla="val 481"/>
                <a:gd name="f31" fmla="val 1193"/>
                <a:gd name="f32" fmla="val 556"/>
                <a:gd name="f33" fmla="val 1254"/>
                <a:gd name="f34" fmla="val 636"/>
                <a:gd name="f35" fmla="val 1310"/>
                <a:gd name="f36" fmla="val 719"/>
                <a:gd name="f37" fmla="val 1361"/>
                <a:gd name="f38" fmla="val 807"/>
                <a:gd name="f39" fmla="val 1406"/>
                <a:gd name="f40" fmla="val 897"/>
                <a:gd name="f41" fmla="val 1445"/>
                <a:gd name="f42" fmla="val 991"/>
                <a:gd name="f43" fmla="val 1478"/>
                <a:gd name="f44" fmla="val 1088"/>
                <a:gd name="f45" fmla="val 1505"/>
                <a:gd name="f46" fmla="val 1188"/>
                <a:gd name="f47" fmla="val 1524"/>
                <a:gd name="f48" fmla="val 1289"/>
                <a:gd name="f49" fmla="val 1393"/>
                <a:gd name="f50" fmla="val 1421"/>
                <a:gd name="f51" fmla="val 1532"/>
                <a:gd name="f52" fmla="val 1447"/>
                <a:gd name="f53" fmla="val 1521"/>
                <a:gd name="f54" fmla="val 1472"/>
                <a:gd name="f55" fmla="val 1494"/>
                <a:gd name="f56" fmla="val 1483"/>
                <a:gd name="f57" fmla="val 1512"/>
                <a:gd name="f58" fmla="val 1461"/>
                <a:gd name="f59" fmla="val 1525"/>
                <a:gd name="f60" fmla="val 1435"/>
                <a:gd name="f61" fmla="val 1534"/>
                <a:gd name="f62" fmla="val 1407"/>
                <a:gd name="f63" fmla="val 101"/>
                <a:gd name="f64" fmla="val 1533"/>
                <a:gd name="f65" fmla="val 74"/>
                <a:gd name="f66" fmla="val 1523"/>
                <a:gd name="f67" fmla="val 50"/>
                <a:gd name="f68" fmla="val 1508"/>
                <a:gd name="f69" fmla="val 29"/>
                <a:gd name="f70" fmla="val 1488"/>
                <a:gd name="f71" fmla="val 14"/>
                <a:gd name="f72" fmla="val 1463"/>
                <a:gd name="f73" fmla="val 4"/>
                <a:gd name="f74" fmla="val 1436"/>
                <a:gd name="f75" fmla="val 130"/>
                <a:gd name="f76" fmla="val 103"/>
                <a:gd name="f77" fmla="val 11"/>
                <a:gd name="f78" fmla="val 78"/>
                <a:gd name="f79" fmla="val 25"/>
                <a:gd name="f80" fmla="val 54"/>
                <a:gd name="f81" fmla="val 44"/>
                <a:gd name="f82" fmla="val 34"/>
                <a:gd name="f83" fmla="val 65"/>
                <a:gd name="f84" fmla="val 18"/>
                <a:gd name="f85" fmla="val 90"/>
                <a:gd name="f86" fmla="val 7"/>
                <a:gd name="f87" fmla="val 116"/>
                <a:gd name="f88" fmla="+- 0 0 -90"/>
                <a:gd name="f89" fmla="*/ f3 1 1538"/>
                <a:gd name="f90" fmla="*/ f4 1 1537"/>
                <a:gd name="f91" fmla="val f5"/>
                <a:gd name="f92" fmla="val f6"/>
                <a:gd name="f93" fmla="val f7"/>
                <a:gd name="f94" fmla="*/ f88 f0 1"/>
                <a:gd name="f95" fmla="+- f93 0 f91"/>
                <a:gd name="f96" fmla="+- f92 0 f91"/>
                <a:gd name="f97" fmla="*/ f94 1 f2"/>
                <a:gd name="f98" fmla="*/ f96 1 1538"/>
                <a:gd name="f99" fmla="*/ f95 1 1537"/>
                <a:gd name="f100" fmla="*/ 143 f96 1"/>
                <a:gd name="f101" fmla="*/ 0 f95 1"/>
                <a:gd name="f102" fmla="*/ 248 f96 1"/>
                <a:gd name="f103" fmla="*/ 13 f95 1"/>
                <a:gd name="f104" fmla="*/ 350 f96 1"/>
                <a:gd name="f105" fmla="*/ 33 f95 1"/>
                <a:gd name="f106" fmla="*/ 449 f96 1"/>
                <a:gd name="f107" fmla="*/ 60 f95 1"/>
                <a:gd name="f108" fmla="*/ 546 f96 1"/>
                <a:gd name="f109" fmla="*/ 93 f95 1"/>
                <a:gd name="f110" fmla="*/ 641 f96 1"/>
                <a:gd name="f111" fmla="*/ 131 f95 1"/>
                <a:gd name="f112" fmla="*/ 730 f96 1"/>
                <a:gd name="f113" fmla="*/ 177 f95 1"/>
                <a:gd name="f114" fmla="*/ 818 f96 1"/>
                <a:gd name="f115" fmla="*/ 227 f95 1"/>
                <a:gd name="f116" fmla="*/ 901 f96 1"/>
                <a:gd name="f117" fmla="*/ 283 f95 1"/>
                <a:gd name="f118" fmla="*/ 981 f96 1"/>
                <a:gd name="f119" fmla="*/ 344 f95 1"/>
                <a:gd name="f120" fmla="*/ 1056 f96 1"/>
                <a:gd name="f121" fmla="*/ 410 f95 1"/>
                <a:gd name="f122" fmla="*/ 1127 f96 1"/>
                <a:gd name="f123" fmla="*/ 481 f95 1"/>
                <a:gd name="f124" fmla="*/ 1193 f96 1"/>
                <a:gd name="f125" fmla="*/ 556 f95 1"/>
                <a:gd name="f126" fmla="*/ 1254 f96 1"/>
                <a:gd name="f127" fmla="*/ 636 f95 1"/>
                <a:gd name="f128" fmla="*/ 1310 f96 1"/>
                <a:gd name="f129" fmla="*/ 719 f95 1"/>
                <a:gd name="f130" fmla="*/ 1361 f96 1"/>
                <a:gd name="f131" fmla="*/ 807 f95 1"/>
                <a:gd name="f132" fmla="*/ 1406 f96 1"/>
                <a:gd name="f133" fmla="*/ 897 f95 1"/>
                <a:gd name="f134" fmla="*/ 1445 f96 1"/>
                <a:gd name="f135" fmla="*/ 991 f95 1"/>
                <a:gd name="f136" fmla="*/ 1478 f96 1"/>
                <a:gd name="f137" fmla="*/ 1088 f95 1"/>
                <a:gd name="f138" fmla="*/ 1505 f96 1"/>
                <a:gd name="f139" fmla="*/ 1188 f95 1"/>
                <a:gd name="f140" fmla="*/ 1524 f96 1"/>
                <a:gd name="f141" fmla="*/ 1289 f95 1"/>
                <a:gd name="f142" fmla="*/ 1538 f96 1"/>
                <a:gd name="f143" fmla="*/ 1393 f95 1"/>
                <a:gd name="f144" fmla="*/ 1537 f96 1"/>
                <a:gd name="f145" fmla="*/ 1421 f95 1"/>
                <a:gd name="f146" fmla="*/ 1532 f96 1"/>
                <a:gd name="f147" fmla="*/ 1447 f95 1"/>
                <a:gd name="f148" fmla="*/ 1521 f96 1"/>
                <a:gd name="f149" fmla="*/ 1472 f95 1"/>
                <a:gd name="f150" fmla="*/ 1494 f95 1"/>
                <a:gd name="f151" fmla="*/ 1483 f96 1"/>
                <a:gd name="f152" fmla="*/ 1512 f95 1"/>
                <a:gd name="f153" fmla="*/ 1461 f96 1"/>
                <a:gd name="f154" fmla="*/ 1525 f95 1"/>
                <a:gd name="f155" fmla="*/ 1435 f96 1"/>
                <a:gd name="f156" fmla="*/ 1534 f95 1"/>
                <a:gd name="f157" fmla="*/ 1407 f96 1"/>
                <a:gd name="f158" fmla="*/ 1537 f95 1"/>
                <a:gd name="f159" fmla="*/ 131 f96 1"/>
                <a:gd name="f160" fmla="*/ 101 f96 1"/>
                <a:gd name="f161" fmla="*/ 1533 f95 1"/>
                <a:gd name="f162" fmla="*/ 74 f96 1"/>
                <a:gd name="f163" fmla="*/ 1523 f95 1"/>
                <a:gd name="f164" fmla="*/ 50 f96 1"/>
                <a:gd name="f165" fmla="*/ 1508 f95 1"/>
                <a:gd name="f166" fmla="*/ 29 f96 1"/>
                <a:gd name="f167" fmla="*/ 1488 f95 1"/>
                <a:gd name="f168" fmla="*/ 14 f96 1"/>
                <a:gd name="f169" fmla="*/ 1463 f95 1"/>
                <a:gd name="f170" fmla="*/ 4 f96 1"/>
                <a:gd name="f171" fmla="*/ 1436 f95 1"/>
                <a:gd name="f172" fmla="*/ 0 f96 1"/>
                <a:gd name="f173" fmla="*/ 1406 f95 1"/>
                <a:gd name="f174" fmla="*/ 130 f95 1"/>
                <a:gd name="f175" fmla="*/ 103 f95 1"/>
                <a:gd name="f176" fmla="*/ 11 f96 1"/>
                <a:gd name="f177" fmla="*/ 78 f95 1"/>
                <a:gd name="f178" fmla="*/ 25 f96 1"/>
                <a:gd name="f179" fmla="*/ 54 f95 1"/>
                <a:gd name="f180" fmla="*/ 44 f96 1"/>
                <a:gd name="f181" fmla="*/ 34 f95 1"/>
                <a:gd name="f182" fmla="*/ 65 f96 1"/>
                <a:gd name="f183" fmla="*/ 18 f95 1"/>
                <a:gd name="f184" fmla="*/ 90 f96 1"/>
                <a:gd name="f185" fmla="*/ 7 f95 1"/>
                <a:gd name="f186" fmla="*/ 116 f96 1"/>
                <a:gd name="f187" fmla="+- f97 0 f1"/>
                <a:gd name="f188" fmla="*/ f100 1 1538"/>
                <a:gd name="f189" fmla="*/ f101 1 1537"/>
                <a:gd name="f190" fmla="*/ f102 1 1538"/>
                <a:gd name="f191" fmla="*/ f103 1 1537"/>
                <a:gd name="f192" fmla="*/ f104 1 1538"/>
                <a:gd name="f193" fmla="*/ f105 1 1537"/>
                <a:gd name="f194" fmla="*/ f106 1 1538"/>
                <a:gd name="f195" fmla="*/ f107 1 1537"/>
                <a:gd name="f196" fmla="*/ f108 1 1538"/>
                <a:gd name="f197" fmla="*/ f109 1 1537"/>
                <a:gd name="f198" fmla="*/ f110 1 1538"/>
                <a:gd name="f199" fmla="*/ f111 1 1537"/>
                <a:gd name="f200" fmla="*/ f112 1 1538"/>
                <a:gd name="f201" fmla="*/ f113 1 1537"/>
                <a:gd name="f202" fmla="*/ f114 1 1538"/>
                <a:gd name="f203" fmla="*/ f115 1 1537"/>
                <a:gd name="f204" fmla="*/ f116 1 1538"/>
                <a:gd name="f205" fmla="*/ f117 1 1537"/>
                <a:gd name="f206" fmla="*/ f118 1 1538"/>
                <a:gd name="f207" fmla="*/ f119 1 1537"/>
                <a:gd name="f208" fmla="*/ f120 1 1538"/>
                <a:gd name="f209" fmla="*/ f121 1 1537"/>
                <a:gd name="f210" fmla="*/ f122 1 1538"/>
                <a:gd name="f211" fmla="*/ f123 1 1537"/>
                <a:gd name="f212" fmla="*/ f124 1 1538"/>
                <a:gd name="f213" fmla="*/ f125 1 1537"/>
                <a:gd name="f214" fmla="*/ f126 1 1538"/>
                <a:gd name="f215" fmla="*/ f127 1 1537"/>
                <a:gd name="f216" fmla="*/ f128 1 1538"/>
                <a:gd name="f217" fmla="*/ f129 1 1537"/>
                <a:gd name="f218" fmla="*/ f130 1 1538"/>
                <a:gd name="f219" fmla="*/ f131 1 1537"/>
                <a:gd name="f220" fmla="*/ f132 1 1538"/>
                <a:gd name="f221" fmla="*/ f133 1 1537"/>
                <a:gd name="f222" fmla="*/ f134 1 1538"/>
                <a:gd name="f223" fmla="*/ f135 1 1537"/>
                <a:gd name="f224" fmla="*/ f136 1 1538"/>
                <a:gd name="f225" fmla="*/ f137 1 1537"/>
                <a:gd name="f226" fmla="*/ f138 1 1538"/>
                <a:gd name="f227" fmla="*/ f139 1 1537"/>
                <a:gd name="f228" fmla="*/ f140 1 1538"/>
                <a:gd name="f229" fmla="*/ f141 1 1537"/>
                <a:gd name="f230" fmla="*/ f142 1 1538"/>
                <a:gd name="f231" fmla="*/ f143 1 1537"/>
                <a:gd name="f232" fmla="*/ f144 1 1538"/>
                <a:gd name="f233" fmla="*/ f145 1 1537"/>
                <a:gd name="f234" fmla="*/ f146 1 1538"/>
                <a:gd name="f235" fmla="*/ f147 1 1537"/>
                <a:gd name="f236" fmla="*/ f148 1 1538"/>
                <a:gd name="f237" fmla="*/ f149 1 1537"/>
                <a:gd name="f238" fmla="*/ f150 1 1537"/>
                <a:gd name="f239" fmla="*/ f151 1 1538"/>
                <a:gd name="f240" fmla="*/ f152 1 1537"/>
                <a:gd name="f241" fmla="*/ f153 1 1538"/>
                <a:gd name="f242" fmla="*/ f154 1 1537"/>
                <a:gd name="f243" fmla="*/ f155 1 1538"/>
                <a:gd name="f244" fmla="*/ f156 1 1537"/>
                <a:gd name="f245" fmla="*/ f157 1 1538"/>
                <a:gd name="f246" fmla="*/ f158 1 1537"/>
                <a:gd name="f247" fmla="*/ f159 1 1538"/>
                <a:gd name="f248" fmla="*/ f160 1 1538"/>
                <a:gd name="f249" fmla="*/ f161 1 1537"/>
                <a:gd name="f250" fmla="*/ f162 1 1538"/>
                <a:gd name="f251" fmla="*/ f163 1 1537"/>
                <a:gd name="f252" fmla="*/ f164 1 1538"/>
                <a:gd name="f253" fmla="*/ f165 1 1537"/>
                <a:gd name="f254" fmla="*/ f166 1 1538"/>
                <a:gd name="f255" fmla="*/ f167 1 1537"/>
                <a:gd name="f256" fmla="*/ f168 1 1538"/>
                <a:gd name="f257" fmla="*/ f169 1 1537"/>
                <a:gd name="f258" fmla="*/ f170 1 1538"/>
                <a:gd name="f259" fmla="*/ f171 1 1537"/>
                <a:gd name="f260" fmla="*/ f172 1 1538"/>
                <a:gd name="f261" fmla="*/ f173 1 1537"/>
                <a:gd name="f262" fmla="*/ f174 1 1537"/>
                <a:gd name="f263" fmla="*/ f175 1 1537"/>
                <a:gd name="f264" fmla="*/ f176 1 1538"/>
                <a:gd name="f265" fmla="*/ f177 1 1537"/>
                <a:gd name="f266" fmla="*/ f178 1 1538"/>
                <a:gd name="f267" fmla="*/ f179 1 1537"/>
                <a:gd name="f268" fmla="*/ f180 1 1538"/>
                <a:gd name="f269" fmla="*/ f181 1 1537"/>
                <a:gd name="f270" fmla="*/ f182 1 1538"/>
                <a:gd name="f271" fmla="*/ f183 1 1537"/>
                <a:gd name="f272" fmla="*/ f184 1 1538"/>
                <a:gd name="f273" fmla="*/ f185 1 1537"/>
                <a:gd name="f274" fmla="*/ f186 1 1538"/>
                <a:gd name="f275" fmla="*/ 0 1 f98"/>
                <a:gd name="f276" fmla="*/ f92 1 f98"/>
                <a:gd name="f277" fmla="*/ 0 1 f99"/>
                <a:gd name="f278" fmla="*/ f93 1 f99"/>
                <a:gd name="f279" fmla="*/ f188 1 f98"/>
                <a:gd name="f280" fmla="*/ f189 1 f99"/>
                <a:gd name="f281" fmla="*/ f190 1 f98"/>
                <a:gd name="f282" fmla="*/ f191 1 f99"/>
                <a:gd name="f283" fmla="*/ f192 1 f98"/>
                <a:gd name="f284" fmla="*/ f193 1 f99"/>
                <a:gd name="f285" fmla="*/ f194 1 f98"/>
                <a:gd name="f286" fmla="*/ f195 1 f99"/>
                <a:gd name="f287" fmla="*/ f196 1 f98"/>
                <a:gd name="f288" fmla="*/ f197 1 f99"/>
                <a:gd name="f289" fmla="*/ f198 1 f98"/>
                <a:gd name="f290" fmla="*/ f199 1 f99"/>
                <a:gd name="f291" fmla="*/ f200 1 f98"/>
                <a:gd name="f292" fmla="*/ f201 1 f99"/>
                <a:gd name="f293" fmla="*/ f202 1 f98"/>
                <a:gd name="f294" fmla="*/ f203 1 f99"/>
                <a:gd name="f295" fmla="*/ f204 1 f98"/>
                <a:gd name="f296" fmla="*/ f205 1 f99"/>
                <a:gd name="f297" fmla="*/ f206 1 f98"/>
                <a:gd name="f298" fmla="*/ f207 1 f99"/>
                <a:gd name="f299" fmla="*/ f208 1 f98"/>
                <a:gd name="f300" fmla="*/ f209 1 f99"/>
                <a:gd name="f301" fmla="*/ f210 1 f98"/>
                <a:gd name="f302" fmla="*/ f211 1 f99"/>
                <a:gd name="f303" fmla="*/ f212 1 f98"/>
                <a:gd name="f304" fmla="*/ f213 1 f99"/>
                <a:gd name="f305" fmla="*/ f214 1 f98"/>
                <a:gd name="f306" fmla="*/ f215 1 f99"/>
                <a:gd name="f307" fmla="*/ f216 1 f98"/>
                <a:gd name="f308" fmla="*/ f217 1 f99"/>
                <a:gd name="f309" fmla="*/ f218 1 f98"/>
                <a:gd name="f310" fmla="*/ f219 1 f99"/>
                <a:gd name="f311" fmla="*/ f220 1 f98"/>
                <a:gd name="f312" fmla="*/ f221 1 f99"/>
                <a:gd name="f313" fmla="*/ f222 1 f98"/>
                <a:gd name="f314" fmla="*/ f223 1 f99"/>
                <a:gd name="f315" fmla="*/ f224 1 f98"/>
                <a:gd name="f316" fmla="*/ f225 1 f99"/>
                <a:gd name="f317" fmla="*/ f226 1 f98"/>
                <a:gd name="f318" fmla="*/ f227 1 f99"/>
                <a:gd name="f319" fmla="*/ f228 1 f98"/>
                <a:gd name="f320" fmla="*/ f229 1 f99"/>
                <a:gd name="f321" fmla="*/ f230 1 f98"/>
                <a:gd name="f322" fmla="*/ f231 1 f99"/>
                <a:gd name="f323" fmla="*/ f232 1 f98"/>
                <a:gd name="f324" fmla="*/ f233 1 f99"/>
                <a:gd name="f325" fmla="*/ f234 1 f98"/>
                <a:gd name="f326" fmla="*/ f235 1 f99"/>
                <a:gd name="f327" fmla="*/ f236 1 f98"/>
                <a:gd name="f328" fmla="*/ f237 1 f99"/>
                <a:gd name="f329" fmla="*/ f238 1 f99"/>
                <a:gd name="f330" fmla="*/ f239 1 f98"/>
                <a:gd name="f331" fmla="*/ f240 1 f99"/>
                <a:gd name="f332" fmla="*/ f241 1 f98"/>
                <a:gd name="f333" fmla="*/ f242 1 f99"/>
                <a:gd name="f334" fmla="*/ f243 1 f98"/>
                <a:gd name="f335" fmla="*/ f244 1 f99"/>
                <a:gd name="f336" fmla="*/ f245 1 f98"/>
                <a:gd name="f337" fmla="*/ f246 1 f99"/>
                <a:gd name="f338" fmla="*/ f247 1 f98"/>
                <a:gd name="f339" fmla="*/ f248 1 f98"/>
                <a:gd name="f340" fmla="*/ f249 1 f99"/>
                <a:gd name="f341" fmla="*/ f250 1 f98"/>
                <a:gd name="f342" fmla="*/ f251 1 f99"/>
                <a:gd name="f343" fmla="*/ f252 1 f98"/>
                <a:gd name="f344" fmla="*/ f253 1 f99"/>
                <a:gd name="f345" fmla="*/ f254 1 f98"/>
                <a:gd name="f346" fmla="*/ f255 1 f99"/>
                <a:gd name="f347" fmla="*/ f256 1 f98"/>
                <a:gd name="f348" fmla="*/ f257 1 f99"/>
                <a:gd name="f349" fmla="*/ f258 1 f98"/>
                <a:gd name="f350" fmla="*/ f259 1 f99"/>
                <a:gd name="f351" fmla="*/ f260 1 f98"/>
                <a:gd name="f352" fmla="*/ f261 1 f99"/>
                <a:gd name="f353" fmla="*/ f262 1 f99"/>
                <a:gd name="f354" fmla="*/ f263 1 f99"/>
                <a:gd name="f355" fmla="*/ f264 1 f98"/>
                <a:gd name="f356" fmla="*/ f265 1 f99"/>
                <a:gd name="f357" fmla="*/ f266 1 f98"/>
                <a:gd name="f358" fmla="*/ f267 1 f99"/>
                <a:gd name="f359" fmla="*/ f268 1 f98"/>
                <a:gd name="f360" fmla="*/ f269 1 f99"/>
                <a:gd name="f361" fmla="*/ f270 1 f98"/>
                <a:gd name="f362" fmla="*/ f271 1 f99"/>
                <a:gd name="f363" fmla="*/ f272 1 f98"/>
                <a:gd name="f364" fmla="*/ f273 1 f99"/>
                <a:gd name="f365" fmla="*/ f274 1 f98"/>
                <a:gd name="f366" fmla="*/ f275 f89 1"/>
                <a:gd name="f367" fmla="*/ f276 f89 1"/>
                <a:gd name="f368" fmla="*/ f278 f90 1"/>
                <a:gd name="f369" fmla="*/ f277 f90 1"/>
                <a:gd name="f370" fmla="*/ f279 f89 1"/>
                <a:gd name="f371" fmla="*/ f280 f90 1"/>
                <a:gd name="f372" fmla="*/ f281 f89 1"/>
                <a:gd name="f373" fmla="*/ f282 f90 1"/>
                <a:gd name="f374" fmla="*/ f283 f89 1"/>
                <a:gd name="f375" fmla="*/ f284 f90 1"/>
                <a:gd name="f376" fmla="*/ f285 f89 1"/>
                <a:gd name="f377" fmla="*/ f286 f90 1"/>
                <a:gd name="f378" fmla="*/ f287 f89 1"/>
                <a:gd name="f379" fmla="*/ f288 f90 1"/>
                <a:gd name="f380" fmla="*/ f289 f89 1"/>
                <a:gd name="f381" fmla="*/ f290 f90 1"/>
                <a:gd name="f382" fmla="*/ f291 f89 1"/>
                <a:gd name="f383" fmla="*/ f292 f90 1"/>
                <a:gd name="f384" fmla="*/ f293 f89 1"/>
                <a:gd name="f385" fmla="*/ f294 f90 1"/>
                <a:gd name="f386" fmla="*/ f295 f89 1"/>
                <a:gd name="f387" fmla="*/ f296 f90 1"/>
                <a:gd name="f388" fmla="*/ f297 f89 1"/>
                <a:gd name="f389" fmla="*/ f298 f90 1"/>
                <a:gd name="f390" fmla="*/ f299 f89 1"/>
                <a:gd name="f391" fmla="*/ f300 f90 1"/>
                <a:gd name="f392" fmla="*/ f301 f89 1"/>
                <a:gd name="f393" fmla="*/ f302 f90 1"/>
                <a:gd name="f394" fmla="*/ f303 f89 1"/>
                <a:gd name="f395" fmla="*/ f304 f90 1"/>
                <a:gd name="f396" fmla="*/ f305 f89 1"/>
                <a:gd name="f397" fmla="*/ f306 f90 1"/>
                <a:gd name="f398" fmla="*/ f307 f89 1"/>
                <a:gd name="f399" fmla="*/ f308 f90 1"/>
                <a:gd name="f400" fmla="*/ f309 f89 1"/>
                <a:gd name="f401" fmla="*/ f310 f90 1"/>
                <a:gd name="f402" fmla="*/ f311 f89 1"/>
                <a:gd name="f403" fmla="*/ f312 f90 1"/>
                <a:gd name="f404" fmla="*/ f313 f89 1"/>
                <a:gd name="f405" fmla="*/ f314 f90 1"/>
                <a:gd name="f406" fmla="*/ f315 f89 1"/>
                <a:gd name="f407" fmla="*/ f316 f90 1"/>
                <a:gd name="f408" fmla="*/ f317 f89 1"/>
                <a:gd name="f409" fmla="*/ f318 f90 1"/>
                <a:gd name="f410" fmla="*/ f319 f89 1"/>
                <a:gd name="f411" fmla="*/ f320 f90 1"/>
                <a:gd name="f412" fmla="*/ f321 f89 1"/>
                <a:gd name="f413" fmla="*/ f322 f90 1"/>
                <a:gd name="f414" fmla="*/ f323 f89 1"/>
                <a:gd name="f415" fmla="*/ f324 f90 1"/>
                <a:gd name="f416" fmla="*/ f325 f89 1"/>
                <a:gd name="f417" fmla="*/ f326 f90 1"/>
                <a:gd name="f418" fmla="*/ f327 f89 1"/>
                <a:gd name="f419" fmla="*/ f328 f90 1"/>
                <a:gd name="f420" fmla="*/ f329 f90 1"/>
                <a:gd name="f421" fmla="*/ f330 f89 1"/>
                <a:gd name="f422" fmla="*/ f331 f90 1"/>
                <a:gd name="f423" fmla="*/ f332 f89 1"/>
                <a:gd name="f424" fmla="*/ f333 f90 1"/>
                <a:gd name="f425" fmla="*/ f334 f89 1"/>
                <a:gd name="f426" fmla="*/ f335 f90 1"/>
                <a:gd name="f427" fmla="*/ f336 f89 1"/>
                <a:gd name="f428" fmla="*/ f337 f90 1"/>
                <a:gd name="f429" fmla="*/ f338 f89 1"/>
                <a:gd name="f430" fmla="*/ f339 f89 1"/>
                <a:gd name="f431" fmla="*/ f340 f90 1"/>
                <a:gd name="f432" fmla="*/ f341 f89 1"/>
                <a:gd name="f433" fmla="*/ f342 f90 1"/>
                <a:gd name="f434" fmla="*/ f343 f89 1"/>
                <a:gd name="f435" fmla="*/ f344 f90 1"/>
                <a:gd name="f436" fmla="*/ f345 f89 1"/>
                <a:gd name="f437" fmla="*/ f346 f90 1"/>
                <a:gd name="f438" fmla="*/ f347 f89 1"/>
                <a:gd name="f439" fmla="*/ f348 f90 1"/>
                <a:gd name="f440" fmla="*/ f349 f89 1"/>
                <a:gd name="f441" fmla="*/ f350 f90 1"/>
                <a:gd name="f442" fmla="*/ f351 f89 1"/>
                <a:gd name="f443" fmla="*/ f352 f90 1"/>
                <a:gd name="f444" fmla="*/ f353 f90 1"/>
                <a:gd name="f445" fmla="*/ f354 f90 1"/>
                <a:gd name="f446" fmla="*/ f355 f89 1"/>
                <a:gd name="f447" fmla="*/ f356 f90 1"/>
                <a:gd name="f448" fmla="*/ f357 f89 1"/>
                <a:gd name="f449" fmla="*/ f358 f90 1"/>
                <a:gd name="f450" fmla="*/ f359 f89 1"/>
                <a:gd name="f451" fmla="*/ f360 f90 1"/>
                <a:gd name="f452" fmla="*/ f361 f89 1"/>
                <a:gd name="f453" fmla="*/ f362 f90 1"/>
                <a:gd name="f454" fmla="*/ f363 f89 1"/>
                <a:gd name="f455" fmla="*/ f364 f90 1"/>
                <a:gd name="f456" fmla="*/ f365 f89 1"/>
              </a:gdLst>
              <a:ahLst/>
              <a:cxnLst>
                <a:cxn ang="3cd4">
                  <a:pos x="hc" y="t"/>
                </a:cxn>
                <a:cxn ang="0">
                  <a:pos x="r" y="vc"/>
                </a:cxn>
                <a:cxn ang="cd4">
                  <a:pos x="hc" y="b"/>
                </a:cxn>
                <a:cxn ang="cd2">
                  <a:pos x="l" y="vc"/>
                </a:cxn>
                <a:cxn ang="f187">
                  <a:pos x="f370" y="f371"/>
                </a:cxn>
                <a:cxn ang="f187">
                  <a:pos x="f372" y="f373"/>
                </a:cxn>
                <a:cxn ang="f187">
                  <a:pos x="f374" y="f375"/>
                </a:cxn>
                <a:cxn ang="f187">
                  <a:pos x="f376" y="f377"/>
                </a:cxn>
                <a:cxn ang="f187">
                  <a:pos x="f378" y="f379"/>
                </a:cxn>
                <a:cxn ang="f187">
                  <a:pos x="f380" y="f381"/>
                </a:cxn>
                <a:cxn ang="f187">
                  <a:pos x="f382" y="f383"/>
                </a:cxn>
                <a:cxn ang="f187">
                  <a:pos x="f384" y="f385"/>
                </a:cxn>
                <a:cxn ang="f187">
                  <a:pos x="f386" y="f387"/>
                </a:cxn>
                <a:cxn ang="f187">
                  <a:pos x="f388" y="f389"/>
                </a:cxn>
                <a:cxn ang="f187">
                  <a:pos x="f390" y="f391"/>
                </a:cxn>
                <a:cxn ang="f187">
                  <a:pos x="f392" y="f393"/>
                </a:cxn>
                <a:cxn ang="f187">
                  <a:pos x="f394" y="f395"/>
                </a:cxn>
                <a:cxn ang="f187">
                  <a:pos x="f396" y="f397"/>
                </a:cxn>
                <a:cxn ang="f187">
                  <a:pos x="f398" y="f399"/>
                </a:cxn>
                <a:cxn ang="f187">
                  <a:pos x="f400" y="f401"/>
                </a:cxn>
                <a:cxn ang="f187">
                  <a:pos x="f402" y="f403"/>
                </a:cxn>
                <a:cxn ang="f187">
                  <a:pos x="f404" y="f405"/>
                </a:cxn>
                <a:cxn ang="f187">
                  <a:pos x="f406" y="f407"/>
                </a:cxn>
                <a:cxn ang="f187">
                  <a:pos x="f408" y="f409"/>
                </a:cxn>
                <a:cxn ang="f187">
                  <a:pos x="f410" y="f411"/>
                </a:cxn>
                <a:cxn ang="f187">
                  <a:pos x="f412" y="f413"/>
                </a:cxn>
                <a:cxn ang="f187">
                  <a:pos x="f414" y="f415"/>
                </a:cxn>
                <a:cxn ang="f187">
                  <a:pos x="f416" y="f417"/>
                </a:cxn>
                <a:cxn ang="f187">
                  <a:pos x="f418" y="f419"/>
                </a:cxn>
                <a:cxn ang="f187">
                  <a:pos x="f408" y="f420"/>
                </a:cxn>
                <a:cxn ang="f187">
                  <a:pos x="f421" y="f422"/>
                </a:cxn>
                <a:cxn ang="f187">
                  <a:pos x="f423" y="f424"/>
                </a:cxn>
                <a:cxn ang="f187">
                  <a:pos x="f425" y="f426"/>
                </a:cxn>
                <a:cxn ang="f187">
                  <a:pos x="f427" y="f428"/>
                </a:cxn>
                <a:cxn ang="f187">
                  <a:pos x="f429" y="f428"/>
                </a:cxn>
                <a:cxn ang="f187">
                  <a:pos x="f430" y="f431"/>
                </a:cxn>
                <a:cxn ang="f187">
                  <a:pos x="f432" y="f433"/>
                </a:cxn>
                <a:cxn ang="f187">
                  <a:pos x="f434" y="f435"/>
                </a:cxn>
                <a:cxn ang="f187">
                  <a:pos x="f436" y="f437"/>
                </a:cxn>
                <a:cxn ang="f187">
                  <a:pos x="f438" y="f439"/>
                </a:cxn>
                <a:cxn ang="f187">
                  <a:pos x="f440" y="f441"/>
                </a:cxn>
                <a:cxn ang="f187">
                  <a:pos x="f442" y="f443"/>
                </a:cxn>
                <a:cxn ang="f187">
                  <a:pos x="f442" y="f444"/>
                </a:cxn>
                <a:cxn ang="f187">
                  <a:pos x="f440" y="f445"/>
                </a:cxn>
                <a:cxn ang="f187">
                  <a:pos x="f446" y="f447"/>
                </a:cxn>
                <a:cxn ang="f187">
                  <a:pos x="f448" y="f449"/>
                </a:cxn>
                <a:cxn ang="f187">
                  <a:pos x="f450" y="f451"/>
                </a:cxn>
                <a:cxn ang="f187">
                  <a:pos x="f452" y="f453"/>
                </a:cxn>
                <a:cxn ang="f187">
                  <a:pos x="f454" y="f455"/>
                </a:cxn>
                <a:cxn ang="f187">
                  <a:pos x="f456" y="f371"/>
                </a:cxn>
                <a:cxn ang="f187">
                  <a:pos x="f370" y="f371"/>
                </a:cxn>
              </a:cxnLst>
              <a:rect l="f366" t="f369" r="f367" b="f368"/>
              <a:pathLst>
                <a:path w="1538" h="1537">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6" y="f49"/>
                  </a:lnTo>
                  <a:lnTo>
                    <a:pt x="f7" y="f50"/>
                  </a:lnTo>
                  <a:lnTo>
                    <a:pt x="f51" y="f52"/>
                  </a:lnTo>
                  <a:lnTo>
                    <a:pt x="f53" y="f54"/>
                  </a:lnTo>
                  <a:lnTo>
                    <a:pt x="f45" y="f55"/>
                  </a:lnTo>
                  <a:lnTo>
                    <a:pt x="f56" y="f57"/>
                  </a:lnTo>
                  <a:lnTo>
                    <a:pt x="f58" y="f59"/>
                  </a:lnTo>
                  <a:lnTo>
                    <a:pt x="f60" y="f61"/>
                  </a:lnTo>
                  <a:lnTo>
                    <a:pt x="f62" y="f7"/>
                  </a:lnTo>
                  <a:lnTo>
                    <a:pt x="f18" y="f7"/>
                  </a:lnTo>
                  <a:lnTo>
                    <a:pt x="f63" y="f64"/>
                  </a:lnTo>
                  <a:lnTo>
                    <a:pt x="f65" y="f66"/>
                  </a:lnTo>
                  <a:lnTo>
                    <a:pt x="f67" y="f68"/>
                  </a:lnTo>
                  <a:lnTo>
                    <a:pt x="f69" y="f70"/>
                  </a:lnTo>
                  <a:lnTo>
                    <a:pt x="f71" y="f72"/>
                  </a:lnTo>
                  <a:lnTo>
                    <a:pt x="f73" y="f74"/>
                  </a:lnTo>
                  <a:lnTo>
                    <a:pt x="f5" y="f39"/>
                  </a:lnTo>
                  <a:lnTo>
                    <a:pt x="f5" y="f75"/>
                  </a:lnTo>
                  <a:lnTo>
                    <a:pt x="f73" y="f76"/>
                  </a:lnTo>
                  <a:lnTo>
                    <a:pt x="f77" y="f78"/>
                  </a:lnTo>
                  <a:lnTo>
                    <a:pt x="f79" y="f80"/>
                  </a:lnTo>
                  <a:lnTo>
                    <a:pt x="f81" y="f82"/>
                  </a:lnTo>
                  <a:lnTo>
                    <a:pt x="f83" y="f84"/>
                  </a:lnTo>
                  <a:lnTo>
                    <a:pt x="f85" y="f86"/>
                  </a:lnTo>
                  <a:lnTo>
                    <a:pt x="f87" y="f5"/>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7" name="Freeform 551">
              <a:extLst>
                <a:ext uri="{FF2B5EF4-FFF2-40B4-BE49-F238E27FC236}">
                  <a16:creationId xmlns:a16="http://schemas.microsoft.com/office/drawing/2014/main" id="{004DFB96-97C4-4FA4-B64F-9B6D6462FAB7}"/>
                </a:ext>
              </a:extLst>
            </p:cNvPr>
            <p:cNvSpPr/>
            <p:nvPr/>
          </p:nvSpPr>
          <p:spPr>
            <a:xfrm>
              <a:off x="7162550" y="4301173"/>
              <a:ext cx="50593" cy="50593"/>
            </a:xfrm>
            <a:custGeom>
              <a:avLst/>
              <a:gdLst>
                <a:gd name="f0" fmla="val 10800000"/>
                <a:gd name="f1" fmla="val 5400000"/>
                <a:gd name="f2" fmla="val 180"/>
                <a:gd name="f3" fmla="val w"/>
                <a:gd name="f4" fmla="val h"/>
                <a:gd name="f5" fmla="val 0"/>
                <a:gd name="f6" fmla="val 614"/>
                <a:gd name="f7" fmla="val 613"/>
                <a:gd name="f8" fmla="val 307"/>
                <a:gd name="f9" fmla="val 352"/>
                <a:gd name="f10" fmla="val 4"/>
                <a:gd name="f11" fmla="val 395"/>
                <a:gd name="f12" fmla="val 14"/>
                <a:gd name="f13" fmla="val 435"/>
                <a:gd name="f14" fmla="val 29"/>
                <a:gd name="f15" fmla="val 473"/>
                <a:gd name="f16" fmla="val 50"/>
                <a:gd name="f17" fmla="val 508"/>
                <a:gd name="f18" fmla="val 76"/>
                <a:gd name="f19" fmla="val 538"/>
                <a:gd name="f20" fmla="val 106"/>
                <a:gd name="f21" fmla="val 564"/>
                <a:gd name="f22" fmla="val 141"/>
                <a:gd name="f23" fmla="val 585"/>
                <a:gd name="f24" fmla="val 178"/>
                <a:gd name="f25" fmla="val 600"/>
                <a:gd name="f26" fmla="val 218"/>
                <a:gd name="f27" fmla="val 610"/>
                <a:gd name="f28" fmla="val 262"/>
                <a:gd name="f29" fmla="val 353"/>
                <a:gd name="f30" fmla="val 436"/>
                <a:gd name="f31" fmla="val 474"/>
                <a:gd name="f32" fmla="val 509"/>
                <a:gd name="f33" fmla="val 565"/>
                <a:gd name="f34" fmla="val 601"/>
                <a:gd name="f35" fmla="val 611"/>
                <a:gd name="f36" fmla="val 261"/>
                <a:gd name="f37" fmla="val 177"/>
                <a:gd name="f38" fmla="val 140"/>
                <a:gd name="f39" fmla="val 105"/>
                <a:gd name="f40" fmla="val 75"/>
                <a:gd name="f41" fmla="val 49"/>
                <a:gd name="f42" fmla="val 28"/>
                <a:gd name="f43" fmla="val 13"/>
                <a:gd name="f44" fmla="val 3"/>
                <a:gd name="f45" fmla="+- 0 0 -90"/>
                <a:gd name="f46" fmla="*/ f3 1 614"/>
                <a:gd name="f47" fmla="*/ f4 1 613"/>
                <a:gd name="f48" fmla="val f5"/>
                <a:gd name="f49" fmla="val f6"/>
                <a:gd name="f50" fmla="val f7"/>
                <a:gd name="f51" fmla="*/ f45 f0 1"/>
                <a:gd name="f52" fmla="+- f50 0 f48"/>
                <a:gd name="f53" fmla="+- f49 0 f48"/>
                <a:gd name="f54" fmla="*/ f51 1 f2"/>
                <a:gd name="f55" fmla="*/ f53 1 614"/>
                <a:gd name="f56" fmla="*/ f52 1 613"/>
                <a:gd name="f57" fmla="*/ 307 f53 1"/>
                <a:gd name="f58" fmla="*/ 0 f52 1"/>
                <a:gd name="f59" fmla="*/ 352 f53 1"/>
                <a:gd name="f60" fmla="*/ 4 f52 1"/>
                <a:gd name="f61" fmla="*/ 395 f53 1"/>
                <a:gd name="f62" fmla="*/ 14 f52 1"/>
                <a:gd name="f63" fmla="*/ 435 f53 1"/>
                <a:gd name="f64" fmla="*/ 29 f52 1"/>
                <a:gd name="f65" fmla="*/ 473 f53 1"/>
                <a:gd name="f66" fmla="*/ 50 f52 1"/>
                <a:gd name="f67" fmla="*/ 508 f53 1"/>
                <a:gd name="f68" fmla="*/ 76 f52 1"/>
                <a:gd name="f69" fmla="*/ 538 f53 1"/>
                <a:gd name="f70" fmla="*/ 106 f52 1"/>
                <a:gd name="f71" fmla="*/ 564 f53 1"/>
                <a:gd name="f72" fmla="*/ 141 f52 1"/>
                <a:gd name="f73" fmla="*/ 585 f53 1"/>
                <a:gd name="f74" fmla="*/ 178 f52 1"/>
                <a:gd name="f75" fmla="*/ 600 f53 1"/>
                <a:gd name="f76" fmla="*/ 218 f52 1"/>
                <a:gd name="f77" fmla="*/ 610 f53 1"/>
                <a:gd name="f78" fmla="*/ 262 f52 1"/>
                <a:gd name="f79" fmla="*/ 614 f53 1"/>
                <a:gd name="f80" fmla="*/ 307 f52 1"/>
                <a:gd name="f81" fmla="*/ 353 f52 1"/>
                <a:gd name="f82" fmla="*/ 395 f52 1"/>
                <a:gd name="f83" fmla="*/ 436 f52 1"/>
                <a:gd name="f84" fmla="*/ 474 f52 1"/>
                <a:gd name="f85" fmla="*/ 509 f52 1"/>
                <a:gd name="f86" fmla="*/ 538 f52 1"/>
                <a:gd name="f87" fmla="*/ 565 f52 1"/>
                <a:gd name="f88" fmla="*/ 585 f52 1"/>
                <a:gd name="f89" fmla="*/ 601 f52 1"/>
                <a:gd name="f90" fmla="*/ 611 f52 1"/>
                <a:gd name="f91" fmla="*/ 613 f52 1"/>
                <a:gd name="f92" fmla="*/ 261 f53 1"/>
                <a:gd name="f93" fmla="*/ 218 f53 1"/>
                <a:gd name="f94" fmla="*/ 177 f53 1"/>
                <a:gd name="f95" fmla="*/ 140 f53 1"/>
                <a:gd name="f96" fmla="*/ 105 f53 1"/>
                <a:gd name="f97" fmla="*/ 75 f53 1"/>
                <a:gd name="f98" fmla="*/ 49 f53 1"/>
                <a:gd name="f99" fmla="*/ 28 f53 1"/>
                <a:gd name="f100" fmla="*/ 13 f53 1"/>
                <a:gd name="f101" fmla="*/ 3 f53 1"/>
                <a:gd name="f102" fmla="*/ 0 f53 1"/>
                <a:gd name="f103" fmla="+- f54 0 f1"/>
                <a:gd name="f104" fmla="*/ f57 1 614"/>
                <a:gd name="f105" fmla="*/ f58 1 613"/>
                <a:gd name="f106" fmla="*/ f59 1 614"/>
                <a:gd name="f107" fmla="*/ f60 1 613"/>
                <a:gd name="f108" fmla="*/ f61 1 614"/>
                <a:gd name="f109" fmla="*/ f62 1 613"/>
                <a:gd name="f110" fmla="*/ f63 1 614"/>
                <a:gd name="f111" fmla="*/ f64 1 613"/>
                <a:gd name="f112" fmla="*/ f65 1 614"/>
                <a:gd name="f113" fmla="*/ f66 1 613"/>
                <a:gd name="f114" fmla="*/ f67 1 614"/>
                <a:gd name="f115" fmla="*/ f68 1 613"/>
                <a:gd name="f116" fmla="*/ f69 1 614"/>
                <a:gd name="f117" fmla="*/ f70 1 613"/>
                <a:gd name="f118" fmla="*/ f71 1 614"/>
                <a:gd name="f119" fmla="*/ f72 1 613"/>
                <a:gd name="f120" fmla="*/ f73 1 614"/>
                <a:gd name="f121" fmla="*/ f74 1 613"/>
                <a:gd name="f122" fmla="*/ f75 1 614"/>
                <a:gd name="f123" fmla="*/ f76 1 613"/>
                <a:gd name="f124" fmla="*/ f77 1 614"/>
                <a:gd name="f125" fmla="*/ f78 1 613"/>
                <a:gd name="f126" fmla="*/ f79 1 614"/>
                <a:gd name="f127" fmla="*/ f80 1 613"/>
                <a:gd name="f128" fmla="*/ f81 1 613"/>
                <a:gd name="f129" fmla="*/ f82 1 613"/>
                <a:gd name="f130" fmla="*/ f83 1 613"/>
                <a:gd name="f131" fmla="*/ f84 1 613"/>
                <a:gd name="f132" fmla="*/ f85 1 613"/>
                <a:gd name="f133" fmla="*/ f86 1 613"/>
                <a:gd name="f134" fmla="*/ f87 1 613"/>
                <a:gd name="f135" fmla="*/ f88 1 613"/>
                <a:gd name="f136" fmla="*/ f89 1 613"/>
                <a:gd name="f137" fmla="*/ f90 1 613"/>
                <a:gd name="f138" fmla="*/ f91 1 613"/>
                <a:gd name="f139" fmla="*/ f92 1 614"/>
                <a:gd name="f140" fmla="*/ f93 1 614"/>
                <a:gd name="f141" fmla="*/ f94 1 614"/>
                <a:gd name="f142" fmla="*/ f95 1 614"/>
                <a:gd name="f143" fmla="*/ f96 1 614"/>
                <a:gd name="f144" fmla="*/ f97 1 614"/>
                <a:gd name="f145" fmla="*/ f98 1 614"/>
                <a:gd name="f146" fmla="*/ f99 1 614"/>
                <a:gd name="f147" fmla="*/ f100 1 614"/>
                <a:gd name="f148" fmla="*/ f101 1 614"/>
                <a:gd name="f149" fmla="*/ f102 1 614"/>
                <a:gd name="f150" fmla="*/ 0 1 f55"/>
                <a:gd name="f151" fmla="*/ f49 1 f55"/>
                <a:gd name="f152" fmla="*/ 0 1 f56"/>
                <a:gd name="f153" fmla="*/ f50 1 f56"/>
                <a:gd name="f154" fmla="*/ f104 1 f55"/>
                <a:gd name="f155" fmla="*/ f105 1 f56"/>
                <a:gd name="f156" fmla="*/ f106 1 f55"/>
                <a:gd name="f157" fmla="*/ f107 1 f56"/>
                <a:gd name="f158" fmla="*/ f108 1 f55"/>
                <a:gd name="f159" fmla="*/ f109 1 f56"/>
                <a:gd name="f160" fmla="*/ f110 1 f55"/>
                <a:gd name="f161" fmla="*/ f111 1 f56"/>
                <a:gd name="f162" fmla="*/ f112 1 f55"/>
                <a:gd name="f163" fmla="*/ f113 1 f56"/>
                <a:gd name="f164" fmla="*/ f114 1 f55"/>
                <a:gd name="f165" fmla="*/ f115 1 f56"/>
                <a:gd name="f166" fmla="*/ f116 1 f55"/>
                <a:gd name="f167" fmla="*/ f117 1 f56"/>
                <a:gd name="f168" fmla="*/ f118 1 f55"/>
                <a:gd name="f169" fmla="*/ f119 1 f56"/>
                <a:gd name="f170" fmla="*/ f120 1 f55"/>
                <a:gd name="f171" fmla="*/ f121 1 f56"/>
                <a:gd name="f172" fmla="*/ f122 1 f55"/>
                <a:gd name="f173" fmla="*/ f123 1 f56"/>
                <a:gd name="f174" fmla="*/ f124 1 f55"/>
                <a:gd name="f175" fmla="*/ f125 1 f56"/>
                <a:gd name="f176" fmla="*/ f126 1 f55"/>
                <a:gd name="f177" fmla="*/ f127 1 f56"/>
                <a:gd name="f178" fmla="*/ f128 1 f56"/>
                <a:gd name="f179" fmla="*/ f129 1 f56"/>
                <a:gd name="f180" fmla="*/ f130 1 f56"/>
                <a:gd name="f181" fmla="*/ f131 1 f56"/>
                <a:gd name="f182" fmla="*/ f132 1 f56"/>
                <a:gd name="f183" fmla="*/ f133 1 f56"/>
                <a:gd name="f184" fmla="*/ f134 1 f56"/>
                <a:gd name="f185" fmla="*/ f135 1 f56"/>
                <a:gd name="f186" fmla="*/ f136 1 f56"/>
                <a:gd name="f187" fmla="*/ f137 1 f56"/>
                <a:gd name="f188" fmla="*/ f138 1 f56"/>
                <a:gd name="f189" fmla="*/ f139 1 f55"/>
                <a:gd name="f190" fmla="*/ f140 1 f55"/>
                <a:gd name="f191" fmla="*/ f141 1 f55"/>
                <a:gd name="f192" fmla="*/ f142 1 f55"/>
                <a:gd name="f193" fmla="*/ f143 1 f55"/>
                <a:gd name="f194" fmla="*/ f144 1 f55"/>
                <a:gd name="f195" fmla="*/ f145 1 f55"/>
                <a:gd name="f196" fmla="*/ f146 1 f55"/>
                <a:gd name="f197" fmla="*/ f147 1 f55"/>
                <a:gd name="f198" fmla="*/ f148 1 f55"/>
                <a:gd name="f199" fmla="*/ f149 1 f55"/>
                <a:gd name="f200" fmla="*/ f150 f46 1"/>
                <a:gd name="f201" fmla="*/ f151 f46 1"/>
                <a:gd name="f202" fmla="*/ f153 f47 1"/>
                <a:gd name="f203" fmla="*/ f152 f47 1"/>
                <a:gd name="f204" fmla="*/ f154 f46 1"/>
                <a:gd name="f205" fmla="*/ f155 f47 1"/>
                <a:gd name="f206" fmla="*/ f156 f46 1"/>
                <a:gd name="f207" fmla="*/ f157 f47 1"/>
                <a:gd name="f208" fmla="*/ f158 f46 1"/>
                <a:gd name="f209" fmla="*/ f159 f47 1"/>
                <a:gd name="f210" fmla="*/ f160 f46 1"/>
                <a:gd name="f211" fmla="*/ f161 f47 1"/>
                <a:gd name="f212" fmla="*/ f162 f46 1"/>
                <a:gd name="f213" fmla="*/ f163 f47 1"/>
                <a:gd name="f214" fmla="*/ f164 f46 1"/>
                <a:gd name="f215" fmla="*/ f165 f47 1"/>
                <a:gd name="f216" fmla="*/ f166 f46 1"/>
                <a:gd name="f217" fmla="*/ f167 f47 1"/>
                <a:gd name="f218" fmla="*/ f168 f46 1"/>
                <a:gd name="f219" fmla="*/ f169 f47 1"/>
                <a:gd name="f220" fmla="*/ f170 f46 1"/>
                <a:gd name="f221" fmla="*/ f171 f47 1"/>
                <a:gd name="f222" fmla="*/ f172 f46 1"/>
                <a:gd name="f223" fmla="*/ f173 f47 1"/>
                <a:gd name="f224" fmla="*/ f174 f46 1"/>
                <a:gd name="f225" fmla="*/ f175 f47 1"/>
                <a:gd name="f226" fmla="*/ f176 f46 1"/>
                <a:gd name="f227" fmla="*/ f177 f47 1"/>
                <a:gd name="f228" fmla="*/ f178 f47 1"/>
                <a:gd name="f229" fmla="*/ f179 f47 1"/>
                <a:gd name="f230" fmla="*/ f180 f47 1"/>
                <a:gd name="f231" fmla="*/ f181 f47 1"/>
                <a:gd name="f232" fmla="*/ f182 f47 1"/>
                <a:gd name="f233" fmla="*/ f183 f47 1"/>
                <a:gd name="f234" fmla="*/ f184 f47 1"/>
                <a:gd name="f235" fmla="*/ f185 f47 1"/>
                <a:gd name="f236" fmla="*/ f186 f47 1"/>
                <a:gd name="f237" fmla="*/ f187 f47 1"/>
                <a:gd name="f238" fmla="*/ f188 f47 1"/>
                <a:gd name="f239" fmla="*/ f189 f46 1"/>
                <a:gd name="f240" fmla="*/ f190 f46 1"/>
                <a:gd name="f241" fmla="*/ f191 f46 1"/>
                <a:gd name="f242" fmla="*/ f192 f46 1"/>
                <a:gd name="f243" fmla="*/ f193 f46 1"/>
                <a:gd name="f244" fmla="*/ f194 f46 1"/>
                <a:gd name="f245" fmla="*/ f195 f46 1"/>
                <a:gd name="f246" fmla="*/ f196 f46 1"/>
                <a:gd name="f247" fmla="*/ f197 f46 1"/>
                <a:gd name="f248" fmla="*/ f198 f46 1"/>
                <a:gd name="f249" fmla="*/ f199 f46 1"/>
              </a:gdLst>
              <a:ahLst/>
              <a:cxnLst>
                <a:cxn ang="3cd4">
                  <a:pos x="hc" y="t"/>
                </a:cxn>
                <a:cxn ang="0">
                  <a:pos x="r" y="vc"/>
                </a:cxn>
                <a:cxn ang="cd4">
                  <a:pos x="hc" y="b"/>
                </a:cxn>
                <a:cxn ang="cd2">
                  <a:pos x="l" y="vc"/>
                </a:cxn>
                <a:cxn ang="f103">
                  <a:pos x="f204" y="f205"/>
                </a:cxn>
                <a:cxn ang="f103">
                  <a:pos x="f206" y="f207"/>
                </a:cxn>
                <a:cxn ang="f103">
                  <a:pos x="f208" y="f209"/>
                </a:cxn>
                <a:cxn ang="f103">
                  <a:pos x="f210" y="f211"/>
                </a:cxn>
                <a:cxn ang="f103">
                  <a:pos x="f212" y="f213"/>
                </a:cxn>
                <a:cxn ang="f103">
                  <a:pos x="f214" y="f215"/>
                </a:cxn>
                <a:cxn ang="f103">
                  <a:pos x="f216" y="f217"/>
                </a:cxn>
                <a:cxn ang="f103">
                  <a:pos x="f218" y="f219"/>
                </a:cxn>
                <a:cxn ang="f103">
                  <a:pos x="f220" y="f221"/>
                </a:cxn>
                <a:cxn ang="f103">
                  <a:pos x="f222" y="f223"/>
                </a:cxn>
                <a:cxn ang="f103">
                  <a:pos x="f224" y="f225"/>
                </a:cxn>
                <a:cxn ang="f103">
                  <a:pos x="f226" y="f227"/>
                </a:cxn>
                <a:cxn ang="f103">
                  <a:pos x="f224" y="f228"/>
                </a:cxn>
                <a:cxn ang="f103">
                  <a:pos x="f222" y="f229"/>
                </a:cxn>
                <a:cxn ang="f103">
                  <a:pos x="f220" y="f230"/>
                </a:cxn>
                <a:cxn ang="f103">
                  <a:pos x="f218" y="f231"/>
                </a:cxn>
                <a:cxn ang="f103">
                  <a:pos x="f216" y="f232"/>
                </a:cxn>
                <a:cxn ang="f103">
                  <a:pos x="f214" y="f233"/>
                </a:cxn>
                <a:cxn ang="f103">
                  <a:pos x="f212" y="f234"/>
                </a:cxn>
                <a:cxn ang="f103">
                  <a:pos x="f210" y="f235"/>
                </a:cxn>
                <a:cxn ang="f103">
                  <a:pos x="f208" y="f236"/>
                </a:cxn>
                <a:cxn ang="f103">
                  <a:pos x="f206" y="f237"/>
                </a:cxn>
                <a:cxn ang="f103">
                  <a:pos x="f204" y="f238"/>
                </a:cxn>
                <a:cxn ang="f103">
                  <a:pos x="f239" y="f237"/>
                </a:cxn>
                <a:cxn ang="f103">
                  <a:pos x="f240" y="f236"/>
                </a:cxn>
                <a:cxn ang="f103">
                  <a:pos x="f241" y="f235"/>
                </a:cxn>
                <a:cxn ang="f103">
                  <a:pos x="f242" y="f234"/>
                </a:cxn>
                <a:cxn ang="f103">
                  <a:pos x="f243" y="f233"/>
                </a:cxn>
                <a:cxn ang="f103">
                  <a:pos x="f244" y="f232"/>
                </a:cxn>
                <a:cxn ang="f103">
                  <a:pos x="f245" y="f231"/>
                </a:cxn>
                <a:cxn ang="f103">
                  <a:pos x="f246" y="f230"/>
                </a:cxn>
                <a:cxn ang="f103">
                  <a:pos x="f247" y="f229"/>
                </a:cxn>
                <a:cxn ang="f103">
                  <a:pos x="f248" y="f228"/>
                </a:cxn>
                <a:cxn ang="f103">
                  <a:pos x="f249" y="f227"/>
                </a:cxn>
                <a:cxn ang="f103">
                  <a:pos x="f248" y="f225"/>
                </a:cxn>
                <a:cxn ang="f103">
                  <a:pos x="f247" y="f223"/>
                </a:cxn>
                <a:cxn ang="f103">
                  <a:pos x="f246" y="f221"/>
                </a:cxn>
                <a:cxn ang="f103">
                  <a:pos x="f245" y="f219"/>
                </a:cxn>
                <a:cxn ang="f103">
                  <a:pos x="f244" y="f217"/>
                </a:cxn>
                <a:cxn ang="f103">
                  <a:pos x="f243" y="f215"/>
                </a:cxn>
                <a:cxn ang="f103">
                  <a:pos x="f242" y="f213"/>
                </a:cxn>
                <a:cxn ang="f103">
                  <a:pos x="f241" y="f211"/>
                </a:cxn>
                <a:cxn ang="f103">
                  <a:pos x="f240" y="f209"/>
                </a:cxn>
                <a:cxn ang="f103">
                  <a:pos x="f239" y="f207"/>
                </a:cxn>
                <a:cxn ang="f103">
                  <a:pos x="f204" y="f205"/>
                </a:cxn>
              </a:cxnLst>
              <a:rect l="f200" t="f203" r="f201" b="f202"/>
              <a:pathLst>
                <a:path w="614" h="613">
                  <a:moveTo>
                    <a:pt x="f8" y="f5"/>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6" y="f8"/>
                  </a:lnTo>
                  <a:lnTo>
                    <a:pt x="f27" y="f29"/>
                  </a:lnTo>
                  <a:lnTo>
                    <a:pt x="f25" y="f11"/>
                  </a:lnTo>
                  <a:lnTo>
                    <a:pt x="f23" y="f30"/>
                  </a:lnTo>
                  <a:lnTo>
                    <a:pt x="f21" y="f31"/>
                  </a:lnTo>
                  <a:lnTo>
                    <a:pt x="f19" y="f32"/>
                  </a:lnTo>
                  <a:lnTo>
                    <a:pt x="f17" y="f19"/>
                  </a:lnTo>
                  <a:lnTo>
                    <a:pt x="f15" y="f33"/>
                  </a:lnTo>
                  <a:lnTo>
                    <a:pt x="f13" y="f23"/>
                  </a:lnTo>
                  <a:lnTo>
                    <a:pt x="f11" y="f34"/>
                  </a:lnTo>
                  <a:lnTo>
                    <a:pt x="f9" y="f35"/>
                  </a:lnTo>
                  <a:lnTo>
                    <a:pt x="f8" y="f7"/>
                  </a:lnTo>
                  <a:lnTo>
                    <a:pt x="f36" y="f35"/>
                  </a:lnTo>
                  <a:lnTo>
                    <a:pt x="f26" y="f34"/>
                  </a:lnTo>
                  <a:lnTo>
                    <a:pt x="f37" y="f23"/>
                  </a:lnTo>
                  <a:lnTo>
                    <a:pt x="f38" y="f33"/>
                  </a:lnTo>
                  <a:lnTo>
                    <a:pt x="f39" y="f19"/>
                  </a:lnTo>
                  <a:lnTo>
                    <a:pt x="f40" y="f32"/>
                  </a:lnTo>
                  <a:lnTo>
                    <a:pt x="f41" y="f31"/>
                  </a:lnTo>
                  <a:lnTo>
                    <a:pt x="f42" y="f30"/>
                  </a:lnTo>
                  <a:lnTo>
                    <a:pt x="f43" y="f11"/>
                  </a:lnTo>
                  <a:lnTo>
                    <a:pt x="f44" y="f29"/>
                  </a:lnTo>
                  <a:lnTo>
                    <a:pt x="f5" y="f8"/>
                  </a:lnTo>
                  <a:lnTo>
                    <a:pt x="f44" y="f28"/>
                  </a:lnTo>
                  <a:lnTo>
                    <a:pt x="f43" y="f26"/>
                  </a:lnTo>
                  <a:lnTo>
                    <a:pt x="f42" y="f24"/>
                  </a:lnTo>
                  <a:lnTo>
                    <a:pt x="f41" y="f22"/>
                  </a:lnTo>
                  <a:lnTo>
                    <a:pt x="f40" y="f20"/>
                  </a:lnTo>
                  <a:lnTo>
                    <a:pt x="f39" y="f18"/>
                  </a:lnTo>
                  <a:lnTo>
                    <a:pt x="f38" y="f16"/>
                  </a:lnTo>
                  <a:lnTo>
                    <a:pt x="f37" y="f14"/>
                  </a:lnTo>
                  <a:lnTo>
                    <a:pt x="f26" y="f12"/>
                  </a:lnTo>
                  <a:lnTo>
                    <a:pt x="f36" y="f10"/>
                  </a:lnTo>
                  <a:lnTo>
                    <a:pt x="f8"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8" name="Freeform 552">
              <a:extLst>
                <a:ext uri="{FF2B5EF4-FFF2-40B4-BE49-F238E27FC236}">
                  <a16:creationId xmlns:a16="http://schemas.microsoft.com/office/drawing/2014/main" id="{08E4E245-EACB-4B54-8B12-9FA85FB8BB96}"/>
                </a:ext>
              </a:extLst>
            </p:cNvPr>
            <p:cNvSpPr/>
            <p:nvPr/>
          </p:nvSpPr>
          <p:spPr>
            <a:xfrm>
              <a:off x="7117561" y="4253871"/>
              <a:ext cx="140579" cy="145197"/>
            </a:xfrm>
            <a:custGeom>
              <a:avLst/>
              <a:gdLst>
                <a:gd name="f0" fmla="val 10800000"/>
                <a:gd name="f1" fmla="val 5400000"/>
                <a:gd name="f2" fmla="val 180"/>
                <a:gd name="f3" fmla="val w"/>
                <a:gd name="f4" fmla="val h"/>
                <a:gd name="f5" fmla="val 0"/>
                <a:gd name="f6" fmla="val 1706"/>
                <a:gd name="f7" fmla="val 1763"/>
                <a:gd name="f8" fmla="val 853"/>
                <a:gd name="f9" fmla="val 437"/>
                <a:gd name="f10" fmla="val 797"/>
                <a:gd name="f11" fmla="val 441"/>
                <a:gd name="f12" fmla="val 743"/>
                <a:gd name="f13" fmla="val 451"/>
                <a:gd name="f14" fmla="val 692"/>
                <a:gd name="f15" fmla="val 467"/>
                <a:gd name="f16" fmla="val 644"/>
                <a:gd name="f17" fmla="val 490"/>
                <a:gd name="f18" fmla="val 599"/>
                <a:gd name="f19" fmla="val 517"/>
                <a:gd name="f20" fmla="val 558"/>
                <a:gd name="f21" fmla="val 549"/>
                <a:gd name="f22" fmla="val 520"/>
                <a:gd name="f23" fmla="val 587"/>
                <a:gd name="f24" fmla="val 488"/>
                <a:gd name="f25" fmla="val 628"/>
                <a:gd name="f26" fmla="val 460"/>
                <a:gd name="f27" fmla="val 673"/>
                <a:gd name="f28" fmla="val 438"/>
                <a:gd name="f29" fmla="val 721"/>
                <a:gd name="f30" fmla="val 422"/>
                <a:gd name="f31" fmla="val 772"/>
                <a:gd name="f32" fmla="val 412"/>
                <a:gd name="f33" fmla="val 826"/>
                <a:gd name="f34" fmla="val 408"/>
                <a:gd name="f35" fmla="val 881"/>
                <a:gd name="f36" fmla="val 937"/>
                <a:gd name="f37" fmla="val 990"/>
                <a:gd name="f38" fmla="val 1041"/>
                <a:gd name="f39" fmla="val 1090"/>
                <a:gd name="f40" fmla="val 1135"/>
                <a:gd name="f41" fmla="val 1176"/>
                <a:gd name="f42" fmla="val 1213"/>
                <a:gd name="f43" fmla="val 1246"/>
                <a:gd name="f44" fmla="val 1273"/>
                <a:gd name="f45" fmla="val 1296"/>
                <a:gd name="f46" fmla="val 1312"/>
                <a:gd name="f47" fmla="val 1322"/>
                <a:gd name="f48" fmla="val 1325"/>
                <a:gd name="f49" fmla="val 908"/>
                <a:gd name="f50" fmla="val 961"/>
                <a:gd name="f51" fmla="val 1012"/>
                <a:gd name="f52" fmla="val 1061"/>
                <a:gd name="f53" fmla="val 1106"/>
                <a:gd name="f54" fmla="val 1147"/>
                <a:gd name="f55" fmla="val 1184"/>
                <a:gd name="f56" fmla="val 1217"/>
                <a:gd name="f57" fmla="val 1244"/>
                <a:gd name="f58" fmla="val 1267"/>
                <a:gd name="f59" fmla="val 1283"/>
                <a:gd name="f60" fmla="val 1293"/>
                <a:gd name="f61" fmla="val 1297"/>
                <a:gd name="f62" fmla="val 706"/>
                <a:gd name="f63" fmla="val 999"/>
                <a:gd name="f64" fmla="val 1026"/>
                <a:gd name="f65" fmla="val 4"/>
                <a:gd name="f66" fmla="val 1051"/>
                <a:gd name="f67" fmla="val 12"/>
                <a:gd name="f68" fmla="val 1074"/>
                <a:gd name="f69" fmla="val 26"/>
                <a:gd name="f70" fmla="val 1092"/>
                <a:gd name="f71" fmla="val 45"/>
                <a:gd name="f72" fmla="val 1107"/>
                <a:gd name="f73" fmla="val 67"/>
                <a:gd name="f74" fmla="val 1116"/>
                <a:gd name="f75" fmla="val 92"/>
                <a:gd name="f76" fmla="val 1120"/>
                <a:gd name="f77" fmla="val 121"/>
                <a:gd name="f78" fmla="val 244"/>
                <a:gd name="f79" fmla="val 1172"/>
                <a:gd name="f80" fmla="val 269"/>
                <a:gd name="f81" fmla="val 1221"/>
                <a:gd name="f82" fmla="val 300"/>
                <a:gd name="f83" fmla="val 1268"/>
                <a:gd name="f84" fmla="val 334"/>
                <a:gd name="f85" fmla="val 1379"/>
                <a:gd name="f86" fmla="val 270"/>
                <a:gd name="f87" fmla="val 1398"/>
                <a:gd name="f88" fmla="val 260"/>
                <a:gd name="f89" fmla="val 1418"/>
                <a:gd name="f90" fmla="val 255"/>
                <a:gd name="f91" fmla="val 1439"/>
                <a:gd name="f92" fmla="val 254"/>
                <a:gd name="f93" fmla="val 1464"/>
                <a:gd name="f94" fmla="val 257"/>
                <a:gd name="f95" fmla="val 1486"/>
                <a:gd name="f96" fmla="val 264"/>
                <a:gd name="f97" fmla="val 1509"/>
                <a:gd name="f98" fmla="val 276"/>
                <a:gd name="f99" fmla="val 1527"/>
                <a:gd name="f100" fmla="val 293"/>
                <a:gd name="f101" fmla="val 1542"/>
                <a:gd name="f102" fmla="val 314"/>
                <a:gd name="f103" fmla="val 1689"/>
                <a:gd name="f104" fmla="val 567"/>
                <a:gd name="f105" fmla="val 1699"/>
                <a:gd name="f106" fmla="val 589"/>
                <a:gd name="f107" fmla="val 1704"/>
                <a:gd name="f108" fmla="val 612"/>
                <a:gd name="f109" fmla="val 635"/>
                <a:gd name="f110" fmla="val 1701"/>
                <a:gd name="f111" fmla="val 659"/>
                <a:gd name="f112" fmla="val 1693"/>
                <a:gd name="f113" fmla="val 680"/>
                <a:gd name="f114" fmla="val 1681"/>
                <a:gd name="f115" fmla="val 700"/>
                <a:gd name="f116" fmla="val 1664"/>
                <a:gd name="f117" fmla="val 718"/>
                <a:gd name="f118" fmla="val 1644"/>
                <a:gd name="f119" fmla="val 731"/>
                <a:gd name="f120" fmla="val 1535"/>
                <a:gd name="f121" fmla="val 795"/>
                <a:gd name="f122" fmla="val 1540"/>
                <a:gd name="f123" fmla="val 838"/>
                <a:gd name="f124" fmla="val 1543"/>
                <a:gd name="f125" fmla="val 924"/>
                <a:gd name="f126" fmla="val 967"/>
                <a:gd name="f127" fmla="val 1030"/>
                <a:gd name="f128" fmla="val 1667"/>
                <a:gd name="f129" fmla="val 1048"/>
                <a:gd name="f130" fmla="val 1684"/>
                <a:gd name="f131" fmla="val 1068"/>
                <a:gd name="f132" fmla="val 1697"/>
                <a:gd name="f133" fmla="val 1091"/>
                <a:gd name="f134" fmla="val 1117"/>
                <a:gd name="f135" fmla="val 1144"/>
                <a:gd name="f136" fmla="val 1170"/>
                <a:gd name="f137" fmla="val 1195"/>
                <a:gd name="f138" fmla="val 1449"/>
                <a:gd name="f139" fmla="val 1529"/>
                <a:gd name="f140" fmla="val 1468"/>
                <a:gd name="f141" fmla="val 1512"/>
                <a:gd name="f142" fmla="val 1484"/>
                <a:gd name="f143" fmla="val 1492"/>
                <a:gd name="f144" fmla="val 1496"/>
                <a:gd name="f145" fmla="val 1470"/>
                <a:gd name="f146" fmla="val 1505"/>
                <a:gd name="f147" fmla="val 1507"/>
                <a:gd name="f148" fmla="val 1501"/>
                <a:gd name="f149" fmla="val 1429"/>
                <a:gd name="f150" fmla="val 1222"/>
                <a:gd name="f151" fmla="val 1463"/>
                <a:gd name="f152" fmla="val 1519"/>
                <a:gd name="f153" fmla="val 1642"/>
                <a:gd name="f154" fmla="val 1669"/>
                <a:gd name="f155" fmla="val 1696"/>
                <a:gd name="f156" fmla="val 1718"/>
                <a:gd name="f157" fmla="val 1737"/>
                <a:gd name="f158" fmla="val 1750"/>
                <a:gd name="f159" fmla="val 1759"/>
                <a:gd name="f160" fmla="val 678"/>
                <a:gd name="f161" fmla="val 654"/>
                <a:gd name="f162" fmla="val 631"/>
                <a:gd name="f163" fmla="val 597"/>
                <a:gd name="f164" fmla="val 586"/>
                <a:gd name="f165" fmla="val 533"/>
                <a:gd name="f166" fmla="val 484"/>
                <a:gd name="f167" fmla="val 352"/>
                <a:gd name="f168" fmla="val 1477"/>
                <a:gd name="f169" fmla="val 338"/>
                <a:gd name="f170" fmla="val 1455"/>
                <a:gd name="f171" fmla="val 321"/>
                <a:gd name="f172" fmla="val 1434"/>
                <a:gd name="f173" fmla="val 343"/>
                <a:gd name="f174" fmla="val 1406"/>
                <a:gd name="f175" fmla="val 361"/>
                <a:gd name="f176" fmla="val 1377"/>
                <a:gd name="f177" fmla="val 376"/>
                <a:gd name="f178" fmla="val 1345"/>
                <a:gd name="f179" fmla="val 387"/>
                <a:gd name="f180" fmla="val 1311"/>
                <a:gd name="f181" fmla="val 396"/>
                <a:gd name="f182" fmla="val 1263"/>
                <a:gd name="f183" fmla="val 397"/>
                <a:gd name="f184" fmla="val 392"/>
                <a:gd name="f185" fmla="val 378"/>
                <a:gd name="f186" fmla="val 1125"/>
                <a:gd name="f187" fmla="val 358"/>
                <a:gd name="f188" fmla="val 1083"/>
                <a:gd name="f189" fmla="val 241"/>
                <a:gd name="f190" fmla="val 221"/>
                <a:gd name="f191" fmla="val 851"/>
                <a:gd name="f192" fmla="val 196"/>
                <a:gd name="f193" fmla="val 825"/>
                <a:gd name="f194" fmla="val 170"/>
                <a:gd name="f195" fmla="val 800"/>
                <a:gd name="f196" fmla="val 141"/>
                <a:gd name="f197" fmla="val 779"/>
                <a:gd name="f198" fmla="val 118"/>
                <a:gd name="f199" fmla="val 765"/>
                <a:gd name="f200" fmla="val 60"/>
                <a:gd name="f201" fmla="val 38"/>
                <a:gd name="f202" fmla="val 715"/>
                <a:gd name="f203" fmla="val 20"/>
                <a:gd name="f204" fmla="val 695"/>
                <a:gd name="f205" fmla="val 8"/>
                <a:gd name="f206" fmla="val 671"/>
                <a:gd name="f207" fmla="val 645"/>
                <a:gd name="f208" fmla="val 619"/>
                <a:gd name="f209" fmla="val 593"/>
                <a:gd name="f210" fmla="val 15"/>
                <a:gd name="f211" fmla="val 162"/>
                <a:gd name="f212" fmla="val 176"/>
                <a:gd name="f213" fmla="val 295"/>
                <a:gd name="f214" fmla="val 192"/>
                <a:gd name="f215" fmla="val 279"/>
                <a:gd name="f216" fmla="val 212"/>
                <a:gd name="f217" fmla="val 267"/>
                <a:gd name="f218" fmla="val 235"/>
                <a:gd name="f219" fmla="val 258"/>
                <a:gd name="f220" fmla="val 266"/>
                <a:gd name="f221" fmla="val 287"/>
                <a:gd name="f222" fmla="val 307"/>
                <a:gd name="f223" fmla="val 262"/>
                <a:gd name="f224" fmla="val 327"/>
                <a:gd name="f225" fmla="+- 0 0 -90"/>
                <a:gd name="f226" fmla="*/ f3 1 1706"/>
                <a:gd name="f227" fmla="*/ f4 1 1763"/>
                <a:gd name="f228" fmla="val f5"/>
                <a:gd name="f229" fmla="val f6"/>
                <a:gd name="f230" fmla="val f7"/>
                <a:gd name="f231" fmla="*/ f225 f0 1"/>
                <a:gd name="f232" fmla="+- f230 0 f228"/>
                <a:gd name="f233" fmla="+- f229 0 f228"/>
                <a:gd name="f234" fmla="*/ f231 1 f2"/>
                <a:gd name="f235" fmla="*/ f233 1 1706"/>
                <a:gd name="f236" fmla="*/ f232 1 1763"/>
                <a:gd name="f237" fmla="*/ 743 f233 1"/>
                <a:gd name="f238" fmla="*/ 451 f232 1"/>
                <a:gd name="f239" fmla="*/ 599 f233 1"/>
                <a:gd name="f240" fmla="*/ 517 f232 1"/>
                <a:gd name="f241" fmla="*/ 488 f233 1"/>
                <a:gd name="f242" fmla="*/ 628 f232 1"/>
                <a:gd name="f243" fmla="*/ 422 f233 1"/>
                <a:gd name="f244" fmla="*/ 772 f232 1"/>
                <a:gd name="f245" fmla="*/ 412 f233 1"/>
                <a:gd name="f246" fmla="*/ 937 f232 1"/>
                <a:gd name="f247" fmla="*/ 460 f233 1"/>
                <a:gd name="f248" fmla="*/ 1090 f232 1"/>
                <a:gd name="f249" fmla="*/ 558 f233 1"/>
                <a:gd name="f250" fmla="*/ 1213 f232 1"/>
                <a:gd name="f251" fmla="*/ 692 f233 1"/>
                <a:gd name="f252" fmla="*/ 1296 f232 1"/>
                <a:gd name="f253" fmla="*/ 853 f233 1"/>
                <a:gd name="f254" fmla="*/ 1325 f232 1"/>
                <a:gd name="f255" fmla="*/ 1012 f233 1"/>
                <a:gd name="f256" fmla="*/ 1147 f233 1"/>
                <a:gd name="f257" fmla="*/ 1244 f233 1"/>
                <a:gd name="f258" fmla="*/ 1293 f233 1"/>
                <a:gd name="f259" fmla="*/ 1283 f233 1"/>
                <a:gd name="f260" fmla="*/ 1217 f233 1"/>
                <a:gd name="f261" fmla="*/ 1106 f233 1"/>
                <a:gd name="f262" fmla="*/ 961 f233 1"/>
                <a:gd name="f263" fmla="*/ 706 f233 1"/>
                <a:gd name="f264" fmla="*/ 0 f232 1"/>
                <a:gd name="f265" fmla="*/ 1051 f233 1"/>
                <a:gd name="f266" fmla="*/ 12 f232 1"/>
                <a:gd name="f267" fmla="*/ 1107 f233 1"/>
                <a:gd name="f268" fmla="*/ 67 f232 1"/>
                <a:gd name="f269" fmla="*/ 1120 f233 1"/>
                <a:gd name="f270" fmla="*/ 244 f232 1"/>
                <a:gd name="f271" fmla="*/ 1268 f233 1"/>
                <a:gd name="f272" fmla="*/ 334 f232 1"/>
                <a:gd name="f273" fmla="*/ 1418 f233 1"/>
                <a:gd name="f274" fmla="*/ 255 f232 1"/>
                <a:gd name="f275" fmla="*/ 1486 f233 1"/>
                <a:gd name="f276" fmla="*/ 264 f232 1"/>
                <a:gd name="f277" fmla="*/ 1542 f233 1"/>
                <a:gd name="f278" fmla="*/ 314 f232 1"/>
                <a:gd name="f279" fmla="*/ 1704 f233 1"/>
                <a:gd name="f280" fmla="*/ 612 f232 1"/>
                <a:gd name="f281" fmla="*/ 1693 f233 1"/>
                <a:gd name="f282" fmla="*/ 680 f232 1"/>
                <a:gd name="f283" fmla="*/ 1644 f233 1"/>
                <a:gd name="f284" fmla="*/ 731 f232 1"/>
                <a:gd name="f285" fmla="*/ 1543 f233 1"/>
                <a:gd name="f286" fmla="*/ 881 f232 1"/>
                <a:gd name="f287" fmla="*/ 1030 f232 1"/>
                <a:gd name="f288" fmla="*/ 1697 f233 1"/>
                <a:gd name="f289" fmla="*/ 1091 f232 1"/>
                <a:gd name="f290" fmla="*/ 1701 f233 1"/>
                <a:gd name="f291" fmla="*/ 1170 f232 1"/>
                <a:gd name="f292" fmla="*/ 1529 f233 1"/>
                <a:gd name="f293" fmla="*/ 1468 f232 1"/>
                <a:gd name="f294" fmla="*/ 1470 f233 1"/>
                <a:gd name="f295" fmla="*/ 1505 f232 1"/>
                <a:gd name="f296" fmla="*/ 1398 f233 1"/>
                <a:gd name="f297" fmla="*/ 1501 f232 1"/>
                <a:gd name="f298" fmla="*/ 1222 f233 1"/>
                <a:gd name="f299" fmla="*/ 1463 f232 1"/>
                <a:gd name="f300" fmla="*/ 1642 f232 1"/>
                <a:gd name="f301" fmla="*/ 1092 f233 1"/>
                <a:gd name="f302" fmla="*/ 1718 f232 1"/>
                <a:gd name="f303" fmla="*/ 1026 f233 1"/>
                <a:gd name="f304" fmla="*/ 1759 f232 1"/>
                <a:gd name="f305" fmla="*/ 678 f233 1"/>
                <a:gd name="f306" fmla="*/ 612 f233 1"/>
                <a:gd name="f307" fmla="*/ 586 f233 1"/>
                <a:gd name="f308" fmla="*/ 484 f233 1"/>
                <a:gd name="f309" fmla="*/ 338 f233 1"/>
                <a:gd name="f310" fmla="*/ 1455 f232 1"/>
                <a:gd name="f311" fmla="*/ 361 f233 1"/>
                <a:gd name="f312" fmla="*/ 1377 f232 1"/>
                <a:gd name="f313" fmla="*/ 396 f233 1"/>
                <a:gd name="f314" fmla="*/ 1263 f232 1"/>
                <a:gd name="f315" fmla="*/ 378 f233 1"/>
                <a:gd name="f316" fmla="*/ 1125 f232 1"/>
                <a:gd name="f317" fmla="*/ 221 f233 1"/>
                <a:gd name="f318" fmla="*/ 851 f232 1"/>
                <a:gd name="f319" fmla="*/ 170 f233 1"/>
                <a:gd name="f320" fmla="*/ 795 f232 1"/>
                <a:gd name="f321" fmla="*/ 60 f233 1"/>
                <a:gd name="f322" fmla="*/ 8 f233 1"/>
                <a:gd name="f323" fmla="*/ 671 f232 1"/>
                <a:gd name="f324" fmla="*/ 4 f233 1"/>
                <a:gd name="f325" fmla="*/ 593 f232 1"/>
                <a:gd name="f326" fmla="*/ 176 f233 1"/>
                <a:gd name="f327" fmla="*/ 295 f232 1"/>
                <a:gd name="f328" fmla="*/ 235 f233 1"/>
                <a:gd name="f329" fmla="*/ 258 f232 1"/>
                <a:gd name="f330" fmla="*/ 307 f233 1"/>
                <a:gd name="f331" fmla="*/ 262 f232 1"/>
                <a:gd name="f332" fmla="*/ 300 f232 1"/>
                <a:gd name="f333" fmla="*/ 121 f232 1"/>
                <a:gd name="f334" fmla="*/ 45 f232 1"/>
                <a:gd name="f335" fmla="*/ 4 f232 1"/>
                <a:gd name="f336" fmla="+- f234 0 f1"/>
                <a:gd name="f337" fmla="*/ f237 1 1706"/>
                <a:gd name="f338" fmla="*/ f238 1 1763"/>
                <a:gd name="f339" fmla="*/ f239 1 1706"/>
                <a:gd name="f340" fmla="*/ f240 1 1763"/>
                <a:gd name="f341" fmla="*/ f241 1 1706"/>
                <a:gd name="f342" fmla="*/ f242 1 1763"/>
                <a:gd name="f343" fmla="*/ f243 1 1706"/>
                <a:gd name="f344" fmla="*/ f244 1 1763"/>
                <a:gd name="f345" fmla="*/ f245 1 1706"/>
                <a:gd name="f346" fmla="*/ f246 1 1763"/>
                <a:gd name="f347" fmla="*/ f247 1 1706"/>
                <a:gd name="f348" fmla="*/ f248 1 1763"/>
                <a:gd name="f349" fmla="*/ f249 1 1706"/>
                <a:gd name="f350" fmla="*/ f250 1 1763"/>
                <a:gd name="f351" fmla="*/ f251 1 1706"/>
                <a:gd name="f352" fmla="*/ f252 1 1763"/>
                <a:gd name="f353" fmla="*/ f253 1 1706"/>
                <a:gd name="f354" fmla="*/ f254 1 1763"/>
                <a:gd name="f355" fmla="*/ f255 1 1706"/>
                <a:gd name="f356" fmla="*/ f256 1 1706"/>
                <a:gd name="f357" fmla="*/ f257 1 1706"/>
                <a:gd name="f358" fmla="*/ f258 1 1706"/>
                <a:gd name="f359" fmla="*/ f259 1 1706"/>
                <a:gd name="f360" fmla="*/ f260 1 1706"/>
                <a:gd name="f361" fmla="*/ f261 1 1706"/>
                <a:gd name="f362" fmla="*/ f262 1 1706"/>
                <a:gd name="f363" fmla="*/ f263 1 1706"/>
                <a:gd name="f364" fmla="*/ f264 1 1763"/>
                <a:gd name="f365" fmla="*/ f265 1 1706"/>
                <a:gd name="f366" fmla="*/ f266 1 1763"/>
                <a:gd name="f367" fmla="*/ f267 1 1706"/>
                <a:gd name="f368" fmla="*/ f268 1 1763"/>
                <a:gd name="f369" fmla="*/ f269 1 1706"/>
                <a:gd name="f370" fmla="*/ f270 1 1763"/>
                <a:gd name="f371" fmla="*/ f271 1 1706"/>
                <a:gd name="f372" fmla="*/ f272 1 1763"/>
                <a:gd name="f373" fmla="*/ f273 1 1706"/>
                <a:gd name="f374" fmla="*/ f274 1 1763"/>
                <a:gd name="f375" fmla="*/ f275 1 1706"/>
                <a:gd name="f376" fmla="*/ f276 1 1763"/>
                <a:gd name="f377" fmla="*/ f277 1 1706"/>
                <a:gd name="f378" fmla="*/ f278 1 1763"/>
                <a:gd name="f379" fmla="*/ f279 1 1706"/>
                <a:gd name="f380" fmla="*/ f280 1 1763"/>
                <a:gd name="f381" fmla="*/ f281 1 1706"/>
                <a:gd name="f382" fmla="*/ f282 1 1763"/>
                <a:gd name="f383" fmla="*/ f283 1 1706"/>
                <a:gd name="f384" fmla="*/ f284 1 1763"/>
                <a:gd name="f385" fmla="*/ f285 1 1706"/>
                <a:gd name="f386" fmla="*/ f286 1 1763"/>
                <a:gd name="f387" fmla="*/ f287 1 1763"/>
                <a:gd name="f388" fmla="*/ f288 1 1706"/>
                <a:gd name="f389" fmla="*/ f289 1 1763"/>
                <a:gd name="f390" fmla="*/ f290 1 1706"/>
                <a:gd name="f391" fmla="*/ f291 1 1763"/>
                <a:gd name="f392" fmla="*/ f292 1 1706"/>
                <a:gd name="f393" fmla="*/ f293 1 1763"/>
                <a:gd name="f394" fmla="*/ f294 1 1706"/>
                <a:gd name="f395" fmla="*/ f295 1 1763"/>
                <a:gd name="f396" fmla="*/ f296 1 1706"/>
                <a:gd name="f397" fmla="*/ f297 1 1763"/>
                <a:gd name="f398" fmla="*/ f298 1 1706"/>
                <a:gd name="f399" fmla="*/ f299 1 1763"/>
                <a:gd name="f400" fmla="*/ f300 1 1763"/>
                <a:gd name="f401" fmla="*/ f301 1 1706"/>
                <a:gd name="f402" fmla="*/ f302 1 1763"/>
                <a:gd name="f403" fmla="*/ f303 1 1706"/>
                <a:gd name="f404" fmla="*/ f304 1 1763"/>
                <a:gd name="f405" fmla="*/ f305 1 1706"/>
                <a:gd name="f406" fmla="*/ f306 1 1706"/>
                <a:gd name="f407" fmla="*/ f307 1 1706"/>
                <a:gd name="f408" fmla="*/ f308 1 1706"/>
                <a:gd name="f409" fmla="*/ f309 1 1706"/>
                <a:gd name="f410" fmla="*/ f310 1 1763"/>
                <a:gd name="f411" fmla="*/ f311 1 1706"/>
                <a:gd name="f412" fmla="*/ f312 1 1763"/>
                <a:gd name="f413" fmla="*/ f313 1 1706"/>
                <a:gd name="f414" fmla="*/ f314 1 1763"/>
                <a:gd name="f415" fmla="*/ f315 1 1706"/>
                <a:gd name="f416" fmla="*/ f316 1 1763"/>
                <a:gd name="f417" fmla="*/ f317 1 1706"/>
                <a:gd name="f418" fmla="*/ f318 1 1763"/>
                <a:gd name="f419" fmla="*/ f319 1 1706"/>
                <a:gd name="f420" fmla="*/ f320 1 1763"/>
                <a:gd name="f421" fmla="*/ f321 1 1706"/>
                <a:gd name="f422" fmla="*/ f322 1 1706"/>
                <a:gd name="f423" fmla="*/ f323 1 1763"/>
                <a:gd name="f424" fmla="*/ f324 1 1706"/>
                <a:gd name="f425" fmla="*/ f325 1 1763"/>
                <a:gd name="f426" fmla="*/ f326 1 1706"/>
                <a:gd name="f427" fmla="*/ f327 1 1763"/>
                <a:gd name="f428" fmla="*/ f328 1 1706"/>
                <a:gd name="f429" fmla="*/ f329 1 1763"/>
                <a:gd name="f430" fmla="*/ f330 1 1706"/>
                <a:gd name="f431" fmla="*/ f331 1 1763"/>
                <a:gd name="f432" fmla="*/ f332 1 1763"/>
                <a:gd name="f433" fmla="*/ f333 1 1763"/>
                <a:gd name="f434" fmla="*/ f334 1 1763"/>
                <a:gd name="f435" fmla="*/ f335 1 1763"/>
                <a:gd name="f436" fmla="*/ 0 1 f235"/>
                <a:gd name="f437" fmla="*/ f229 1 f235"/>
                <a:gd name="f438" fmla="*/ 0 1 f236"/>
                <a:gd name="f439" fmla="*/ f230 1 f236"/>
                <a:gd name="f440" fmla="*/ f337 1 f235"/>
                <a:gd name="f441" fmla="*/ f338 1 f236"/>
                <a:gd name="f442" fmla="*/ f339 1 f235"/>
                <a:gd name="f443" fmla="*/ f340 1 f236"/>
                <a:gd name="f444" fmla="*/ f341 1 f235"/>
                <a:gd name="f445" fmla="*/ f342 1 f236"/>
                <a:gd name="f446" fmla="*/ f343 1 f235"/>
                <a:gd name="f447" fmla="*/ f344 1 f236"/>
                <a:gd name="f448" fmla="*/ f345 1 f235"/>
                <a:gd name="f449" fmla="*/ f346 1 f236"/>
                <a:gd name="f450" fmla="*/ f347 1 f235"/>
                <a:gd name="f451" fmla="*/ f348 1 f236"/>
                <a:gd name="f452" fmla="*/ f349 1 f235"/>
                <a:gd name="f453" fmla="*/ f350 1 f236"/>
                <a:gd name="f454" fmla="*/ f351 1 f235"/>
                <a:gd name="f455" fmla="*/ f352 1 f236"/>
                <a:gd name="f456" fmla="*/ f353 1 f235"/>
                <a:gd name="f457" fmla="*/ f354 1 f236"/>
                <a:gd name="f458" fmla="*/ f355 1 f235"/>
                <a:gd name="f459" fmla="*/ f356 1 f235"/>
                <a:gd name="f460" fmla="*/ f357 1 f235"/>
                <a:gd name="f461" fmla="*/ f358 1 f235"/>
                <a:gd name="f462" fmla="*/ f359 1 f235"/>
                <a:gd name="f463" fmla="*/ f360 1 f235"/>
                <a:gd name="f464" fmla="*/ f361 1 f235"/>
                <a:gd name="f465" fmla="*/ f362 1 f235"/>
                <a:gd name="f466" fmla="*/ f363 1 f235"/>
                <a:gd name="f467" fmla="*/ f364 1 f236"/>
                <a:gd name="f468" fmla="*/ f365 1 f235"/>
                <a:gd name="f469" fmla="*/ f366 1 f236"/>
                <a:gd name="f470" fmla="*/ f367 1 f235"/>
                <a:gd name="f471" fmla="*/ f368 1 f236"/>
                <a:gd name="f472" fmla="*/ f369 1 f235"/>
                <a:gd name="f473" fmla="*/ f370 1 f236"/>
                <a:gd name="f474" fmla="*/ f371 1 f235"/>
                <a:gd name="f475" fmla="*/ f372 1 f236"/>
                <a:gd name="f476" fmla="*/ f373 1 f235"/>
                <a:gd name="f477" fmla="*/ f374 1 f236"/>
                <a:gd name="f478" fmla="*/ f375 1 f235"/>
                <a:gd name="f479" fmla="*/ f376 1 f236"/>
                <a:gd name="f480" fmla="*/ f377 1 f235"/>
                <a:gd name="f481" fmla="*/ f378 1 f236"/>
                <a:gd name="f482" fmla="*/ f379 1 f235"/>
                <a:gd name="f483" fmla="*/ f380 1 f236"/>
                <a:gd name="f484" fmla="*/ f381 1 f235"/>
                <a:gd name="f485" fmla="*/ f382 1 f236"/>
                <a:gd name="f486" fmla="*/ f383 1 f235"/>
                <a:gd name="f487" fmla="*/ f384 1 f236"/>
                <a:gd name="f488" fmla="*/ f385 1 f235"/>
                <a:gd name="f489" fmla="*/ f386 1 f236"/>
                <a:gd name="f490" fmla="*/ f387 1 f236"/>
                <a:gd name="f491" fmla="*/ f388 1 f235"/>
                <a:gd name="f492" fmla="*/ f389 1 f236"/>
                <a:gd name="f493" fmla="*/ f390 1 f235"/>
                <a:gd name="f494" fmla="*/ f391 1 f236"/>
                <a:gd name="f495" fmla="*/ f392 1 f235"/>
                <a:gd name="f496" fmla="*/ f393 1 f236"/>
                <a:gd name="f497" fmla="*/ f394 1 f235"/>
                <a:gd name="f498" fmla="*/ f395 1 f236"/>
                <a:gd name="f499" fmla="*/ f396 1 f235"/>
                <a:gd name="f500" fmla="*/ f397 1 f236"/>
                <a:gd name="f501" fmla="*/ f398 1 f235"/>
                <a:gd name="f502" fmla="*/ f399 1 f236"/>
                <a:gd name="f503" fmla="*/ f400 1 f236"/>
                <a:gd name="f504" fmla="*/ f401 1 f235"/>
                <a:gd name="f505" fmla="*/ f402 1 f236"/>
                <a:gd name="f506" fmla="*/ f403 1 f235"/>
                <a:gd name="f507" fmla="*/ f404 1 f236"/>
                <a:gd name="f508" fmla="*/ f405 1 f235"/>
                <a:gd name="f509" fmla="*/ f406 1 f235"/>
                <a:gd name="f510" fmla="*/ f407 1 f235"/>
                <a:gd name="f511" fmla="*/ f408 1 f235"/>
                <a:gd name="f512" fmla="*/ f409 1 f235"/>
                <a:gd name="f513" fmla="*/ f410 1 f236"/>
                <a:gd name="f514" fmla="*/ f411 1 f235"/>
                <a:gd name="f515" fmla="*/ f412 1 f236"/>
                <a:gd name="f516" fmla="*/ f413 1 f235"/>
                <a:gd name="f517" fmla="*/ f414 1 f236"/>
                <a:gd name="f518" fmla="*/ f415 1 f235"/>
                <a:gd name="f519" fmla="*/ f416 1 f236"/>
                <a:gd name="f520" fmla="*/ f417 1 f235"/>
                <a:gd name="f521" fmla="*/ f418 1 f236"/>
                <a:gd name="f522" fmla="*/ f419 1 f235"/>
                <a:gd name="f523" fmla="*/ f420 1 f236"/>
                <a:gd name="f524" fmla="*/ f421 1 f235"/>
                <a:gd name="f525" fmla="*/ f422 1 f235"/>
                <a:gd name="f526" fmla="*/ f423 1 f236"/>
                <a:gd name="f527" fmla="*/ f424 1 f235"/>
                <a:gd name="f528" fmla="*/ f425 1 f236"/>
                <a:gd name="f529" fmla="*/ f426 1 f235"/>
                <a:gd name="f530" fmla="*/ f427 1 f236"/>
                <a:gd name="f531" fmla="*/ f428 1 f235"/>
                <a:gd name="f532" fmla="*/ f429 1 f236"/>
                <a:gd name="f533" fmla="*/ f430 1 f235"/>
                <a:gd name="f534" fmla="*/ f431 1 f236"/>
                <a:gd name="f535" fmla="*/ f432 1 f236"/>
                <a:gd name="f536" fmla="*/ f433 1 f236"/>
                <a:gd name="f537" fmla="*/ f434 1 f236"/>
                <a:gd name="f538" fmla="*/ f435 1 f236"/>
                <a:gd name="f539" fmla="*/ f436 f226 1"/>
                <a:gd name="f540" fmla="*/ f437 f226 1"/>
                <a:gd name="f541" fmla="*/ f439 f227 1"/>
                <a:gd name="f542" fmla="*/ f438 f227 1"/>
                <a:gd name="f543" fmla="*/ f440 f226 1"/>
                <a:gd name="f544" fmla="*/ f441 f227 1"/>
                <a:gd name="f545" fmla="*/ f442 f226 1"/>
                <a:gd name="f546" fmla="*/ f443 f227 1"/>
                <a:gd name="f547" fmla="*/ f444 f226 1"/>
                <a:gd name="f548" fmla="*/ f445 f227 1"/>
                <a:gd name="f549" fmla="*/ f446 f226 1"/>
                <a:gd name="f550" fmla="*/ f447 f227 1"/>
                <a:gd name="f551" fmla="*/ f448 f226 1"/>
                <a:gd name="f552" fmla="*/ f449 f227 1"/>
                <a:gd name="f553" fmla="*/ f450 f226 1"/>
                <a:gd name="f554" fmla="*/ f451 f227 1"/>
                <a:gd name="f555" fmla="*/ f452 f226 1"/>
                <a:gd name="f556" fmla="*/ f453 f227 1"/>
                <a:gd name="f557" fmla="*/ f454 f226 1"/>
                <a:gd name="f558" fmla="*/ f455 f227 1"/>
                <a:gd name="f559" fmla="*/ f456 f226 1"/>
                <a:gd name="f560" fmla="*/ f457 f227 1"/>
                <a:gd name="f561" fmla="*/ f458 f226 1"/>
                <a:gd name="f562" fmla="*/ f459 f226 1"/>
                <a:gd name="f563" fmla="*/ f460 f226 1"/>
                <a:gd name="f564" fmla="*/ f461 f226 1"/>
                <a:gd name="f565" fmla="*/ f462 f226 1"/>
                <a:gd name="f566" fmla="*/ f463 f226 1"/>
                <a:gd name="f567" fmla="*/ f464 f226 1"/>
                <a:gd name="f568" fmla="*/ f465 f226 1"/>
                <a:gd name="f569" fmla="*/ f466 f226 1"/>
                <a:gd name="f570" fmla="*/ f467 f227 1"/>
                <a:gd name="f571" fmla="*/ f468 f226 1"/>
                <a:gd name="f572" fmla="*/ f469 f227 1"/>
                <a:gd name="f573" fmla="*/ f470 f226 1"/>
                <a:gd name="f574" fmla="*/ f471 f227 1"/>
                <a:gd name="f575" fmla="*/ f472 f226 1"/>
                <a:gd name="f576" fmla="*/ f473 f227 1"/>
                <a:gd name="f577" fmla="*/ f474 f226 1"/>
                <a:gd name="f578" fmla="*/ f475 f227 1"/>
                <a:gd name="f579" fmla="*/ f476 f226 1"/>
                <a:gd name="f580" fmla="*/ f477 f227 1"/>
                <a:gd name="f581" fmla="*/ f478 f226 1"/>
                <a:gd name="f582" fmla="*/ f479 f227 1"/>
                <a:gd name="f583" fmla="*/ f480 f226 1"/>
                <a:gd name="f584" fmla="*/ f481 f227 1"/>
                <a:gd name="f585" fmla="*/ f482 f226 1"/>
                <a:gd name="f586" fmla="*/ f483 f227 1"/>
                <a:gd name="f587" fmla="*/ f484 f226 1"/>
                <a:gd name="f588" fmla="*/ f485 f227 1"/>
                <a:gd name="f589" fmla="*/ f486 f226 1"/>
                <a:gd name="f590" fmla="*/ f487 f227 1"/>
                <a:gd name="f591" fmla="*/ f488 f226 1"/>
                <a:gd name="f592" fmla="*/ f489 f227 1"/>
                <a:gd name="f593" fmla="*/ f490 f227 1"/>
                <a:gd name="f594" fmla="*/ f491 f226 1"/>
                <a:gd name="f595" fmla="*/ f492 f227 1"/>
                <a:gd name="f596" fmla="*/ f493 f226 1"/>
                <a:gd name="f597" fmla="*/ f494 f227 1"/>
                <a:gd name="f598" fmla="*/ f495 f226 1"/>
                <a:gd name="f599" fmla="*/ f496 f227 1"/>
                <a:gd name="f600" fmla="*/ f497 f226 1"/>
                <a:gd name="f601" fmla="*/ f498 f227 1"/>
                <a:gd name="f602" fmla="*/ f499 f226 1"/>
                <a:gd name="f603" fmla="*/ f500 f227 1"/>
                <a:gd name="f604" fmla="*/ f501 f226 1"/>
                <a:gd name="f605" fmla="*/ f502 f227 1"/>
                <a:gd name="f606" fmla="*/ f503 f227 1"/>
                <a:gd name="f607" fmla="*/ f504 f226 1"/>
                <a:gd name="f608" fmla="*/ f505 f227 1"/>
                <a:gd name="f609" fmla="*/ f506 f226 1"/>
                <a:gd name="f610" fmla="*/ f507 f227 1"/>
                <a:gd name="f611" fmla="*/ f508 f226 1"/>
                <a:gd name="f612" fmla="*/ f509 f226 1"/>
                <a:gd name="f613" fmla="*/ f510 f226 1"/>
                <a:gd name="f614" fmla="*/ f511 f226 1"/>
                <a:gd name="f615" fmla="*/ f512 f226 1"/>
                <a:gd name="f616" fmla="*/ f513 f227 1"/>
                <a:gd name="f617" fmla="*/ f514 f226 1"/>
                <a:gd name="f618" fmla="*/ f515 f227 1"/>
                <a:gd name="f619" fmla="*/ f516 f226 1"/>
                <a:gd name="f620" fmla="*/ f517 f227 1"/>
                <a:gd name="f621" fmla="*/ f518 f226 1"/>
                <a:gd name="f622" fmla="*/ f519 f227 1"/>
                <a:gd name="f623" fmla="*/ f520 f226 1"/>
                <a:gd name="f624" fmla="*/ f521 f227 1"/>
                <a:gd name="f625" fmla="*/ f522 f226 1"/>
                <a:gd name="f626" fmla="*/ f523 f227 1"/>
                <a:gd name="f627" fmla="*/ f524 f226 1"/>
                <a:gd name="f628" fmla="*/ f525 f226 1"/>
                <a:gd name="f629" fmla="*/ f526 f227 1"/>
                <a:gd name="f630" fmla="*/ f527 f226 1"/>
                <a:gd name="f631" fmla="*/ f528 f227 1"/>
                <a:gd name="f632" fmla="*/ f529 f226 1"/>
                <a:gd name="f633" fmla="*/ f530 f227 1"/>
                <a:gd name="f634" fmla="*/ f531 f226 1"/>
                <a:gd name="f635" fmla="*/ f532 f227 1"/>
                <a:gd name="f636" fmla="*/ f533 f226 1"/>
                <a:gd name="f637" fmla="*/ f534 f227 1"/>
                <a:gd name="f638" fmla="*/ f535 f227 1"/>
                <a:gd name="f639" fmla="*/ f536 f227 1"/>
                <a:gd name="f640" fmla="*/ f537 f227 1"/>
                <a:gd name="f641" fmla="*/ f538 f227 1"/>
              </a:gdLst>
              <a:ahLst/>
              <a:cxnLst>
                <a:cxn ang="3cd4">
                  <a:pos x="hc" y="t"/>
                </a:cxn>
                <a:cxn ang="0">
                  <a:pos x="r" y="vc"/>
                </a:cxn>
                <a:cxn ang="cd4">
                  <a:pos x="hc" y="b"/>
                </a:cxn>
                <a:cxn ang="cd2">
                  <a:pos x="l" y="vc"/>
                </a:cxn>
                <a:cxn ang="f336">
                  <a:pos x="f543" y="f544"/>
                </a:cxn>
                <a:cxn ang="f336">
                  <a:pos x="f545" y="f546"/>
                </a:cxn>
                <a:cxn ang="f336">
                  <a:pos x="f547" y="f548"/>
                </a:cxn>
                <a:cxn ang="f336">
                  <a:pos x="f549" y="f550"/>
                </a:cxn>
                <a:cxn ang="f336">
                  <a:pos x="f551" y="f552"/>
                </a:cxn>
                <a:cxn ang="f336">
                  <a:pos x="f553" y="f554"/>
                </a:cxn>
                <a:cxn ang="f336">
                  <a:pos x="f555" y="f556"/>
                </a:cxn>
                <a:cxn ang="f336">
                  <a:pos x="f557" y="f558"/>
                </a:cxn>
                <a:cxn ang="f336">
                  <a:pos x="f559" y="f560"/>
                </a:cxn>
                <a:cxn ang="f336">
                  <a:pos x="f561" y="f558"/>
                </a:cxn>
                <a:cxn ang="f336">
                  <a:pos x="f562" y="f556"/>
                </a:cxn>
                <a:cxn ang="f336">
                  <a:pos x="f563" y="f554"/>
                </a:cxn>
                <a:cxn ang="f336">
                  <a:pos x="f564" y="f552"/>
                </a:cxn>
                <a:cxn ang="f336">
                  <a:pos x="f565" y="f550"/>
                </a:cxn>
                <a:cxn ang="f336">
                  <a:pos x="f566" y="f548"/>
                </a:cxn>
                <a:cxn ang="f336">
                  <a:pos x="f567" y="f546"/>
                </a:cxn>
                <a:cxn ang="f336">
                  <a:pos x="f568" y="f544"/>
                </a:cxn>
                <a:cxn ang="f336">
                  <a:pos x="f569" y="f570"/>
                </a:cxn>
                <a:cxn ang="f336">
                  <a:pos x="f571" y="f572"/>
                </a:cxn>
                <a:cxn ang="f336">
                  <a:pos x="f573" y="f574"/>
                </a:cxn>
                <a:cxn ang="f336">
                  <a:pos x="f575" y="f576"/>
                </a:cxn>
                <a:cxn ang="f336">
                  <a:pos x="f577" y="f578"/>
                </a:cxn>
                <a:cxn ang="f336">
                  <a:pos x="f579" y="f580"/>
                </a:cxn>
                <a:cxn ang="f336">
                  <a:pos x="f581" y="f582"/>
                </a:cxn>
                <a:cxn ang="f336">
                  <a:pos x="f583" y="f584"/>
                </a:cxn>
                <a:cxn ang="f336">
                  <a:pos x="f585" y="f586"/>
                </a:cxn>
                <a:cxn ang="f336">
                  <a:pos x="f587" y="f588"/>
                </a:cxn>
                <a:cxn ang="f336">
                  <a:pos x="f589" y="f590"/>
                </a:cxn>
                <a:cxn ang="f336">
                  <a:pos x="f591" y="f592"/>
                </a:cxn>
                <a:cxn ang="f336">
                  <a:pos x="f589" y="f593"/>
                </a:cxn>
                <a:cxn ang="f336">
                  <a:pos x="f594" y="f595"/>
                </a:cxn>
                <a:cxn ang="f336">
                  <a:pos x="f596" y="f597"/>
                </a:cxn>
                <a:cxn ang="f336">
                  <a:pos x="f598" y="f599"/>
                </a:cxn>
                <a:cxn ang="f336">
                  <a:pos x="f600" y="f601"/>
                </a:cxn>
                <a:cxn ang="f336">
                  <a:pos x="f602" y="f603"/>
                </a:cxn>
                <a:cxn ang="f336">
                  <a:pos x="f604" y="f605"/>
                </a:cxn>
                <a:cxn ang="f336">
                  <a:pos x="f575" y="f606"/>
                </a:cxn>
                <a:cxn ang="f336">
                  <a:pos x="f607" y="f608"/>
                </a:cxn>
                <a:cxn ang="f336">
                  <a:pos x="f609" y="f610"/>
                </a:cxn>
                <a:cxn ang="f336">
                  <a:pos x="f611" y="f610"/>
                </a:cxn>
                <a:cxn ang="f336">
                  <a:pos x="f612" y="f608"/>
                </a:cxn>
                <a:cxn ang="f336">
                  <a:pos x="f613" y="f606"/>
                </a:cxn>
                <a:cxn ang="f336">
                  <a:pos x="f614" y="f605"/>
                </a:cxn>
                <a:cxn ang="f336">
                  <a:pos x="f615" y="f616"/>
                </a:cxn>
                <a:cxn ang="f336">
                  <a:pos x="f617" y="f618"/>
                </a:cxn>
                <a:cxn ang="f336">
                  <a:pos x="f619" y="f620"/>
                </a:cxn>
                <a:cxn ang="f336">
                  <a:pos x="f621" y="f622"/>
                </a:cxn>
                <a:cxn ang="f336">
                  <a:pos x="f623" y="f624"/>
                </a:cxn>
                <a:cxn ang="f336">
                  <a:pos x="f625" y="f626"/>
                </a:cxn>
                <a:cxn ang="f336">
                  <a:pos x="f627" y="f590"/>
                </a:cxn>
                <a:cxn ang="f336">
                  <a:pos x="f628" y="f629"/>
                </a:cxn>
                <a:cxn ang="f336">
                  <a:pos x="f630" y="f631"/>
                </a:cxn>
                <a:cxn ang="f336">
                  <a:pos x="f632" y="f633"/>
                </a:cxn>
                <a:cxn ang="f336">
                  <a:pos x="f634" y="f635"/>
                </a:cxn>
                <a:cxn ang="f336">
                  <a:pos x="f636" y="f637"/>
                </a:cxn>
                <a:cxn ang="f336">
                  <a:pos x="f614" y="f638"/>
                </a:cxn>
                <a:cxn ang="f336">
                  <a:pos x="f613" y="f639"/>
                </a:cxn>
                <a:cxn ang="f336">
                  <a:pos x="f612" y="f640"/>
                </a:cxn>
                <a:cxn ang="f336">
                  <a:pos x="f611" y="f641"/>
                </a:cxn>
              </a:cxnLst>
              <a:rect l="f539" t="f542" r="f540" b="f541"/>
              <a:pathLst>
                <a:path w="1706" h="1763">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2" y="f36"/>
                  </a:lnTo>
                  <a:lnTo>
                    <a:pt x="f30" y="f37"/>
                  </a:lnTo>
                  <a:lnTo>
                    <a:pt x="f28" y="f38"/>
                  </a:lnTo>
                  <a:lnTo>
                    <a:pt x="f26" y="f39"/>
                  </a:lnTo>
                  <a:lnTo>
                    <a:pt x="f24" y="f40"/>
                  </a:lnTo>
                  <a:lnTo>
                    <a:pt x="f22" y="f41"/>
                  </a:lnTo>
                  <a:lnTo>
                    <a:pt x="f20" y="f42"/>
                  </a:lnTo>
                  <a:lnTo>
                    <a:pt x="f18" y="f43"/>
                  </a:lnTo>
                  <a:lnTo>
                    <a:pt x="f16" y="f44"/>
                  </a:lnTo>
                  <a:lnTo>
                    <a:pt x="f14" y="f45"/>
                  </a:lnTo>
                  <a:lnTo>
                    <a:pt x="f12" y="f46"/>
                  </a:lnTo>
                  <a:lnTo>
                    <a:pt x="f10" y="f47"/>
                  </a:lnTo>
                  <a:lnTo>
                    <a:pt x="f8" y="f48"/>
                  </a:lnTo>
                  <a:lnTo>
                    <a:pt x="f49" y="f47"/>
                  </a:lnTo>
                  <a:lnTo>
                    <a:pt x="f50" y="f46"/>
                  </a:lnTo>
                  <a:lnTo>
                    <a:pt x="f51" y="f45"/>
                  </a:lnTo>
                  <a:lnTo>
                    <a:pt x="f52" y="f44"/>
                  </a:lnTo>
                  <a:lnTo>
                    <a:pt x="f53" y="f43"/>
                  </a:lnTo>
                  <a:lnTo>
                    <a:pt x="f54" y="f42"/>
                  </a:lnTo>
                  <a:lnTo>
                    <a:pt x="f55" y="f41"/>
                  </a:lnTo>
                  <a:lnTo>
                    <a:pt x="f56" y="f40"/>
                  </a:lnTo>
                  <a:lnTo>
                    <a:pt x="f57" y="f39"/>
                  </a:lnTo>
                  <a:lnTo>
                    <a:pt x="f58" y="f38"/>
                  </a:lnTo>
                  <a:lnTo>
                    <a:pt x="f59" y="f37"/>
                  </a:lnTo>
                  <a:lnTo>
                    <a:pt x="f60" y="f36"/>
                  </a:lnTo>
                  <a:lnTo>
                    <a:pt x="f61" y="f35"/>
                  </a:lnTo>
                  <a:lnTo>
                    <a:pt x="f60" y="f33"/>
                  </a:lnTo>
                  <a:lnTo>
                    <a:pt x="f59" y="f31"/>
                  </a:lnTo>
                  <a:lnTo>
                    <a:pt x="f58" y="f29"/>
                  </a:lnTo>
                  <a:lnTo>
                    <a:pt x="f57" y="f27"/>
                  </a:lnTo>
                  <a:lnTo>
                    <a:pt x="f56" y="f25"/>
                  </a:lnTo>
                  <a:lnTo>
                    <a:pt x="f55" y="f23"/>
                  </a:lnTo>
                  <a:lnTo>
                    <a:pt x="f54" y="f21"/>
                  </a:lnTo>
                  <a:lnTo>
                    <a:pt x="f53" y="f19"/>
                  </a:lnTo>
                  <a:lnTo>
                    <a:pt x="f52" y="f17"/>
                  </a:lnTo>
                  <a:lnTo>
                    <a:pt x="f51" y="f15"/>
                  </a:lnTo>
                  <a:lnTo>
                    <a:pt x="f50" y="f13"/>
                  </a:lnTo>
                  <a:lnTo>
                    <a:pt x="f49" y="f11"/>
                  </a:lnTo>
                  <a:lnTo>
                    <a:pt x="f8" y="f9"/>
                  </a:lnTo>
                  <a:close/>
                  <a:moveTo>
                    <a:pt x="f62" y="f5"/>
                  </a:moveTo>
                  <a:lnTo>
                    <a:pt x="f63" y="f5"/>
                  </a:lnTo>
                  <a:lnTo>
                    <a:pt x="f64" y="f65"/>
                  </a:lnTo>
                  <a:lnTo>
                    <a:pt x="f66" y="f67"/>
                  </a:lnTo>
                  <a:lnTo>
                    <a:pt x="f68" y="f69"/>
                  </a:lnTo>
                  <a:lnTo>
                    <a:pt x="f70" y="f71"/>
                  </a:lnTo>
                  <a:lnTo>
                    <a:pt x="f72" y="f73"/>
                  </a:lnTo>
                  <a:lnTo>
                    <a:pt x="f74" y="f75"/>
                  </a:lnTo>
                  <a:lnTo>
                    <a:pt x="f76" y="f77"/>
                  </a:lnTo>
                  <a:lnTo>
                    <a:pt x="f76"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6" y="f109"/>
                  </a:lnTo>
                  <a:lnTo>
                    <a:pt x="f110" y="f111"/>
                  </a:lnTo>
                  <a:lnTo>
                    <a:pt x="f112" y="f113"/>
                  </a:lnTo>
                  <a:lnTo>
                    <a:pt x="f114" y="f115"/>
                  </a:lnTo>
                  <a:lnTo>
                    <a:pt x="f116" y="f117"/>
                  </a:lnTo>
                  <a:lnTo>
                    <a:pt x="f118" y="f119"/>
                  </a:lnTo>
                  <a:lnTo>
                    <a:pt x="f120" y="f121"/>
                  </a:lnTo>
                  <a:lnTo>
                    <a:pt x="f122" y="f123"/>
                  </a:lnTo>
                  <a:lnTo>
                    <a:pt x="f124" y="f35"/>
                  </a:lnTo>
                  <a:lnTo>
                    <a:pt x="f122" y="f125"/>
                  </a:lnTo>
                  <a:lnTo>
                    <a:pt x="f120" y="f126"/>
                  </a:lnTo>
                  <a:lnTo>
                    <a:pt x="f118" y="f127"/>
                  </a:lnTo>
                  <a:lnTo>
                    <a:pt x="f128" y="f129"/>
                  </a:lnTo>
                  <a:lnTo>
                    <a:pt x="f130" y="f131"/>
                  </a:lnTo>
                  <a:lnTo>
                    <a:pt x="f132" y="f133"/>
                  </a:lnTo>
                  <a:lnTo>
                    <a:pt x="f107" y="f134"/>
                  </a:lnTo>
                  <a:lnTo>
                    <a:pt x="f6" y="f135"/>
                  </a:lnTo>
                  <a:lnTo>
                    <a:pt x="f110" y="f136"/>
                  </a:lnTo>
                  <a:lnTo>
                    <a:pt x="f103" y="f137"/>
                  </a:lnTo>
                  <a:lnTo>
                    <a:pt x="f101" y="f138"/>
                  </a:lnTo>
                  <a:lnTo>
                    <a:pt x="f139" y="f140"/>
                  </a:lnTo>
                  <a:lnTo>
                    <a:pt x="f141" y="f142"/>
                  </a:lnTo>
                  <a:lnTo>
                    <a:pt x="f143" y="f144"/>
                  </a:lnTo>
                  <a:lnTo>
                    <a:pt x="f145" y="f146"/>
                  </a:lnTo>
                  <a:lnTo>
                    <a:pt x="f91" y="f97"/>
                  </a:lnTo>
                  <a:lnTo>
                    <a:pt x="f89" y="f147"/>
                  </a:lnTo>
                  <a:lnTo>
                    <a:pt x="f87" y="f148"/>
                  </a:lnTo>
                  <a:lnTo>
                    <a:pt x="f85" y="f143"/>
                  </a:lnTo>
                  <a:lnTo>
                    <a:pt x="f83" y="f149"/>
                  </a:lnTo>
                  <a:lnTo>
                    <a:pt x="f150" y="f151"/>
                  </a:lnTo>
                  <a:lnTo>
                    <a:pt x="f79" y="f143"/>
                  </a:lnTo>
                  <a:lnTo>
                    <a:pt x="f76" y="f152"/>
                  </a:lnTo>
                  <a:lnTo>
                    <a:pt x="f76" y="f153"/>
                  </a:lnTo>
                  <a:lnTo>
                    <a:pt x="f74" y="f154"/>
                  </a:lnTo>
                  <a:lnTo>
                    <a:pt x="f72" y="f155"/>
                  </a:lnTo>
                  <a:lnTo>
                    <a:pt x="f70" y="f156"/>
                  </a:lnTo>
                  <a:lnTo>
                    <a:pt x="f68" y="f157"/>
                  </a:lnTo>
                  <a:lnTo>
                    <a:pt x="f66" y="f158"/>
                  </a:lnTo>
                  <a:lnTo>
                    <a:pt x="f64" y="f159"/>
                  </a:lnTo>
                  <a:lnTo>
                    <a:pt x="f63" y="f7"/>
                  </a:lnTo>
                  <a:lnTo>
                    <a:pt x="f62" y="f7"/>
                  </a:lnTo>
                  <a:lnTo>
                    <a:pt x="f160" y="f159"/>
                  </a:lnTo>
                  <a:lnTo>
                    <a:pt x="f161" y="f158"/>
                  </a:lnTo>
                  <a:lnTo>
                    <a:pt x="f162" y="f157"/>
                  </a:lnTo>
                  <a:lnTo>
                    <a:pt x="f108" y="f156"/>
                  </a:lnTo>
                  <a:lnTo>
                    <a:pt x="f163" y="f155"/>
                  </a:lnTo>
                  <a:lnTo>
                    <a:pt x="f106" y="f154"/>
                  </a:lnTo>
                  <a:lnTo>
                    <a:pt x="f164" y="f153"/>
                  </a:lnTo>
                  <a:lnTo>
                    <a:pt x="f164" y="f152"/>
                  </a:lnTo>
                  <a:lnTo>
                    <a:pt x="f165" y="f143"/>
                  </a:lnTo>
                  <a:lnTo>
                    <a:pt x="f166" y="f151"/>
                  </a:lnTo>
                  <a:lnTo>
                    <a:pt x="f9" y="f149"/>
                  </a:lnTo>
                  <a:lnTo>
                    <a:pt x="f167" y="f168"/>
                  </a:lnTo>
                  <a:lnTo>
                    <a:pt x="f169" y="f170"/>
                  </a:lnTo>
                  <a:lnTo>
                    <a:pt x="f171" y="f172"/>
                  </a:lnTo>
                  <a:lnTo>
                    <a:pt x="f173" y="f174"/>
                  </a:lnTo>
                  <a:lnTo>
                    <a:pt x="f175" y="f176"/>
                  </a:lnTo>
                  <a:lnTo>
                    <a:pt x="f177" y="f178"/>
                  </a:lnTo>
                  <a:lnTo>
                    <a:pt x="f179" y="f180"/>
                  </a:lnTo>
                  <a:lnTo>
                    <a:pt x="f181" y="f182"/>
                  </a:lnTo>
                  <a:lnTo>
                    <a:pt x="f183" y="f56"/>
                  </a:lnTo>
                  <a:lnTo>
                    <a:pt x="f184" y="f136"/>
                  </a:lnTo>
                  <a:lnTo>
                    <a:pt x="f185" y="f186"/>
                  </a:lnTo>
                  <a:lnTo>
                    <a:pt x="f187" y="f188"/>
                  </a:lnTo>
                  <a:lnTo>
                    <a:pt x="f189" y="f35"/>
                  </a:lnTo>
                  <a:lnTo>
                    <a:pt x="f190" y="f191"/>
                  </a:lnTo>
                  <a:lnTo>
                    <a:pt x="f192" y="f193"/>
                  </a:lnTo>
                  <a:lnTo>
                    <a:pt x="f194" y="f195"/>
                  </a:lnTo>
                  <a:lnTo>
                    <a:pt x="f194" y="f121"/>
                  </a:lnTo>
                  <a:lnTo>
                    <a:pt x="f196" y="f197"/>
                  </a:lnTo>
                  <a:lnTo>
                    <a:pt x="f198" y="f199"/>
                  </a:lnTo>
                  <a:lnTo>
                    <a:pt x="f200" y="f119"/>
                  </a:lnTo>
                  <a:lnTo>
                    <a:pt x="f201" y="f202"/>
                  </a:lnTo>
                  <a:lnTo>
                    <a:pt x="f203" y="f204"/>
                  </a:lnTo>
                  <a:lnTo>
                    <a:pt x="f205" y="f206"/>
                  </a:lnTo>
                  <a:lnTo>
                    <a:pt x="f5" y="f207"/>
                  </a:lnTo>
                  <a:lnTo>
                    <a:pt x="f5" y="f208"/>
                  </a:lnTo>
                  <a:lnTo>
                    <a:pt x="f65" y="f209"/>
                  </a:lnTo>
                  <a:lnTo>
                    <a:pt x="f210" y="f104"/>
                  </a:lnTo>
                  <a:lnTo>
                    <a:pt x="f211" y="f102"/>
                  </a:lnTo>
                  <a:lnTo>
                    <a:pt x="f212" y="f213"/>
                  </a:lnTo>
                  <a:lnTo>
                    <a:pt x="f214" y="f215"/>
                  </a:lnTo>
                  <a:lnTo>
                    <a:pt x="f216" y="f217"/>
                  </a:lnTo>
                  <a:lnTo>
                    <a:pt x="f218" y="f219"/>
                  </a:lnTo>
                  <a:lnTo>
                    <a:pt x="f220" y="f92"/>
                  </a:lnTo>
                  <a:lnTo>
                    <a:pt x="f221" y="f90"/>
                  </a:lnTo>
                  <a:lnTo>
                    <a:pt x="f222" y="f223"/>
                  </a:lnTo>
                  <a:lnTo>
                    <a:pt x="f224" y="f86"/>
                  </a:lnTo>
                  <a:lnTo>
                    <a:pt x="f9" y="f84"/>
                  </a:lnTo>
                  <a:lnTo>
                    <a:pt x="f166" y="f82"/>
                  </a:lnTo>
                  <a:lnTo>
                    <a:pt x="f165" y="f80"/>
                  </a:lnTo>
                  <a:lnTo>
                    <a:pt x="f164" y="f78"/>
                  </a:lnTo>
                  <a:lnTo>
                    <a:pt x="f164" y="f77"/>
                  </a:lnTo>
                  <a:lnTo>
                    <a:pt x="f106" y="f75"/>
                  </a:lnTo>
                  <a:lnTo>
                    <a:pt x="f163" y="f73"/>
                  </a:lnTo>
                  <a:lnTo>
                    <a:pt x="f108" y="f71"/>
                  </a:lnTo>
                  <a:lnTo>
                    <a:pt x="f162" y="f69"/>
                  </a:lnTo>
                  <a:lnTo>
                    <a:pt x="f161" y="f67"/>
                  </a:lnTo>
                  <a:lnTo>
                    <a:pt x="f160" y="f65"/>
                  </a:lnTo>
                  <a:lnTo>
                    <a:pt x="f62"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sp>
          <p:nvSpPr>
            <p:cNvPr id="9" name="Freeform 553">
              <a:extLst>
                <a:ext uri="{FF2B5EF4-FFF2-40B4-BE49-F238E27FC236}">
                  <a16:creationId xmlns:a16="http://schemas.microsoft.com/office/drawing/2014/main" id="{55D358F0-69D2-47E0-BB19-0A885FF35DF1}"/>
                </a:ext>
              </a:extLst>
            </p:cNvPr>
            <p:cNvSpPr/>
            <p:nvPr/>
          </p:nvSpPr>
          <p:spPr>
            <a:xfrm>
              <a:off x="7021805" y="4314358"/>
              <a:ext cx="111575" cy="115369"/>
            </a:xfrm>
            <a:custGeom>
              <a:avLst/>
              <a:gdLst>
                <a:gd name="f0" fmla="val 10800000"/>
                <a:gd name="f1" fmla="val 5400000"/>
                <a:gd name="f2" fmla="val 180"/>
                <a:gd name="f3" fmla="val w"/>
                <a:gd name="f4" fmla="val h"/>
                <a:gd name="f5" fmla="val 0"/>
                <a:gd name="f6" fmla="val 1354"/>
                <a:gd name="f7" fmla="val 1399"/>
                <a:gd name="f8" fmla="val 677"/>
                <a:gd name="f9" fmla="val 436"/>
                <a:gd name="f10" fmla="val 635"/>
                <a:gd name="f11" fmla="val 438"/>
                <a:gd name="f12" fmla="val 594"/>
                <a:gd name="f13" fmla="val 448"/>
                <a:gd name="f14" fmla="val 556"/>
                <a:gd name="f15" fmla="val 465"/>
                <a:gd name="f16" fmla="val 521"/>
                <a:gd name="f17" fmla="val 487"/>
                <a:gd name="f18" fmla="val 492"/>
                <a:gd name="f19" fmla="val 513"/>
                <a:gd name="f20" fmla="val 464"/>
                <a:gd name="f21" fmla="val 543"/>
                <a:gd name="f22" fmla="val 443"/>
                <a:gd name="f23" fmla="val 578"/>
                <a:gd name="f24" fmla="val 427"/>
                <a:gd name="f25" fmla="val 615"/>
                <a:gd name="f26" fmla="val 417"/>
                <a:gd name="f27" fmla="val 657"/>
                <a:gd name="f28" fmla="val 414"/>
                <a:gd name="f29" fmla="val 699"/>
                <a:gd name="f30" fmla="val 741"/>
                <a:gd name="f31" fmla="val 782"/>
                <a:gd name="f32" fmla="val 820"/>
                <a:gd name="f33" fmla="val 855"/>
                <a:gd name="f34" fmla="val 886"/>
                <a:gd name="f35" fmla="val 912"/>
                <a:gd name="f36" fmla="val 933"/>
                <a:gd name="f37" fmla="val 949"/>
                <a:gd name="f38" fmla="val 959"/>
                <a:gd name="f39" fmla="val 963"/>
                <a:gd name="f40" fmla="val 720"/>
                <a:gd name="f41" fmla="val 761"/>
                <a:gd name="f42" fmla="val 798"/>
                <a:gd name="f43" fmla="val 833"/>
                <a:gd name="f44" fmla="val 864"/>
                <a:gd name="f45" fmla="val 890"/>
                <a:gd name="f46" fmla="val 928"/>
                <a:gd name="f47" fmla="val 938"/>
                <a:gd name="f48" fmla="val 942"/>
                <a:gd name="f49" fmla="val 561"/>
                <a:gd name="f50" fmla="val 793"/>
                <a:gd name="f51" fmla="val 818"/>
                <a:gd name="f52" fmla="val 2"/>
                <a:gd name="f53" fmla="val 842"/>
                <a:gd name="f54" fmla="val 12"/>
                <a:gd name="f55" fmla="val 861"/>
                <a:gd name="f56" fmla="val 27"/>
                <a:gd name="f57" fmla="val 875"/>
                <a:gd name="f58" fmla="val 47"/>
                <a:gd name="f59" fmla="val 885"/>
                <a:gd name="f60" fmla="val 70"/>
                <a:gd name="f61" fmla="val 889"/>
                <a:gd name="f62" fmla="val 95"/>
                <a:gd name="f63" fmla="val 193"/>
                <a:gd name="f64" fmla="val 930"/>
                <a:gd name="f65" fmla="val 214"/>
                <a:gd name="f66" fmla="val 970"/>
                <a:gd name="f67" fmla="val 238"/>
                <a:gd name="f68" fmla="val 1008"/>
                <a:gd name="f69" fmla="val 264"/>
                <a:gd name="f70" fmla="val 1095"/>
                <a:gd name="f71" fmla="val 1119"/>
                <a:gd name="f72" fmla="val 204"/>
                <a:gd name="f73" fmla="val 1142"/>
                <a:gd name="f74" fmla="val 201"/>
                <a:gd name="f75" fmla="val 1162"/>
                <a:gd name="f76" fmla="val 203"/>
                <a:gd name="f77" fmla="val 1181"/>
                <a:gd name="f78" fmla="val 209"/>
                <a:gd name="f79" fmla="val 1198"/>
                <a:gd name="f80" fmla="val 219"/>
                <a:gd name="f81" fmla="val 1213"/>
                <a:gd name="f82" fmla="val 232"/>
                <a:gd name="f83" fmla="val 1226"/>
                <a:gd name="f84" fmla="val 249"/>
                <a:gd name="f85" fmla="val 1342"/>
                <a:gd name="f86" fmla="val 450"/>
                <a:gd name="f87" fmla="val 1352"/>
                <a:gd name="f88" fmla="val 473"/>
                <a:gd name="f89" fmla="val 497"/>
                <a:gd name="f90" fmla="val 522"/>
                <a:gd name="f91" fmla="val 546"/>
                <a:gd name="f92" fmla="val 1327"/>
                <a:gd name="f93" fmla="val 566"/>
                <a:gd name="f94" fmla="val 1307"/>
                <a:gd name="f95" fmla="val 581"/>
                <a:gd name="f96" fmla="val 1218"/>
                <a:gd name="f97" fmla="val 630"/>
                <a:gd name="f98" fmla="val 1223"/>
                <a:gd name="f99" fmla="val 665"/>
                <a:gd name="f100" fmla="val 734"/>
                <a:gd name="f101" fmla="val 767"/>
                <a:gd name="f102" fmla="val 1324"/>
                <a:gd name="f103" fmla="val 831"/>
                <a:gd name="f104" fmla="val 1338"/>
                <a:gd name="f105" fmla="val 847"/>
                <a:gd name="f106" fmla="val 1348"/>
                <a:gd name="f107" fmla="val 866"/>
                <a:gd name="f108" fmla="val 1353"/>
                <a:gd name="f109" fmla="val 907"/>
                <a:gd name="f110" fmla="val 1350"/>
                <a:gd name="f111" fmla="val 948"/>
                <a:gd name="f112" fmla="val 1150"/>
                <a:gd name="f113" fmla="val 1210"/>
                <a:gd name="f114" fmla="val 1169"/>
                <a:gd name="f115" fmla="val 1191"/>
                <a:gd name="f116" fmla="val 1185"/>
                <a:gd name="f117" fmla="val 1167"/>
                <a:gd name="f118" fmla="val 1193"/>
                <a:gd name="f119" fmla="val 1197"/>
                <a:gd name="f120" fmla="val 1134"/>
                <a:gd name="f121" fmla="val 1161"/>
                <a:gd name="f122" fmla="val 1205"/>
                <a:gd name="f123" fmla="val 1303"/>
                <a:gd name="f124" fmla="val 1328"/>
                <a:gd name="f125" fmla="val 1370"/>
                <a:gd name="f126" fmla="val 1385"/>
                <a:gd name="f127" fmla="val 1395"/>
                <a:gd name="f128" fmla="val 535"/>
                <a:gd name="f129" fmla="val 494"/>
                <a:gd name="f130" fmla="val 479"/>
                <a:gd name="f131" fmla="val 469"/>
                <a:gd name="f132" fmla="val 424"/>
                <a:gd name="f133" fmla="val 384"/>
                <a:gd name="f134" fmla="val 347"/>
                <a:gd name="f135" fmla="val 260"/>
                <a:gd name="f136" fmla="val 237"/>
                <a:gd name="f137" fmla="val 212"/>
                <a:gd name="f138" fmla="val 187"/>
                <a:gd name="f139" fmla="val 164"/>
                <a:gd name="f140" fmla="val 145"/>
                <a:gd name="f141" fmla="val 129"/>
                <a:gd name="f142" fmla="val 13"/>
                <a:gd name="f143" fmla="val 4"/>
                <a:gd name="f144" fmla="val 7"/>
                <a:gd name="f145" fmla="val 17"/>
                <a:gd name="f146" fmla="val 30"/>
                <a:gd name="f147" fmla="val 48"/>
                <a:gd name="f148" fmla="val 817"/>
                <a:gd name="f149" fmla="val 136"/>
                <a:gd name="f150" fmla="val 131"/>
                <a:gd name="f151" fmla="val 567"/>
                <a:gd name="f152" fmla="val 551"/>
                <a:gd name="f153" fmla="val 532"/>
                <a:gd name="f154" fmla="val 512"/>
                <a:gd name="f155" fmla="val 491"/>
                <a:gd name="f156" fmla="val 470"/>
                <a:gd name="f157" fmla="val 229"/>
                <a:gd name="f158" fmla="+- 0 0 -90"/>
                <a:gd name="f159" fmla="*/ f3 1 1354"/>
                <a:gd name="f160" fmla="*/ f4 1 1399"/>
                <a:gd name="f161" fmla="val f5"/>
                <a:gd name="f162" fmla="val f6"/>
                <a:gd name="f163" fmla="val f7"/>
                <a:gd name="f164" fmla="*/ f158 f0 1"/>
                <a:gd name="f165" fmla="+- f163 0 f161"/>
                <a:gd name="f166" fmla="+- f162 0 f161"/>
                <a:gd name="f167" fmla="*/ f164 1 f2"/>
                <a:gd name="f168" fmla="*/ f166 1 1354"/>
                <a:gd name="f169" fmla="*/ f165 1 1399"/>
                <a:gd name="f170" fmla="*/ 594 f166 1"/>
                <a:gd name="f171" fmla="*/ 448 f165 1"/>
                <a:gd name="f172" fmla="*/ 492 f166 1"/>
                <a:gd name="f173" fmla="*/ 513 f165 1"/>
                <a:gd name="f174" fmla="*/ 427 f166 1"/>
                <a:gd name="f175" fmla="*/ 615 f165 1"/>
                <a:gd name="f176" fmla="*/ 417 f166 1"/>
                <a:gd name="f177" fmla="*/ 741 f165 1"/>
                <a:gd name="f178" fmla="*/ 464 f166 1"/>
                <a:gd name="f179" fmla="*/ 855 f165 1"/>
                <a:gd name="f180" fmla="*/ 556 f166 1"/>
                <a:gd name="f181" fmla="*/ 933 f165 1"/>
                <a:gd name="f182" fmla="*/ 677 f166 1"/>
                <a:gd name="f183" fmla="*/ 963 f165 1"/>
                <a:gd name="f184" fmla="*/ 798 f166 1"/>
                <a:gd name="f185" fmla="*/ 890 f166 1"/>
                <a:gd name="f186" fmla="*/ 938 f166 1"/>
                <a:gd name="f187" fmla="*/ 928 f166 1"/>
                <a:gd name="f188" fmla="*/ 864 f166 1"/>
                <a:gd name="f189" fmla="*/ 761 f166 1"/>
                <a:gd name="f190" fmla="*/ 561 f166 1"/>
                <a:gd name="f191" fmla="*/ 0 f165 1"/>
                <a:gd name="f192" fmla="*/ 842 f166 1"/>
                <a:gd name="f193" fmla="*/ 12 f165 1"/>
                <a:gd name="f194" fmla="*/ 885 f166 1"/>
                <a:gd name="f195" fmla="*/ 70 f165 1"/>
                <a:gd name="f196" fmla="*/ 930 f166 1"/>
                <a:gd name="f197" fmla="*/ 214 f165 1"/>
                <a:gd name="f198" fmla="*/ 1095 f166 1"/>
                <a:gd name="f199" fmla="*/ 1162 f166 1"/>
                <a:gd name="f200" fmla="*/ 203 f165 1"/>
                <a:gd name="f201" fmla="*/ 1213 f166 1"/>
                <a:gd name="f202" fmla="*/ 232 f165 1"/>
                <a:gd name="f203" fmla="*/ 1352 f166 1"/>
                <a:gd name="f204" fmla="*/ 473 f165 1"/>
                <a:gd name="f205" fmla="*/ 1342 f166 1"/>
                <a:gd name="f206" fmla="*/ 546 f165 1"/>
                <a:gd name="f207" fmla="*/ 1218 f166 1"/>
                <a:gd name="f208" fmla="*/ 630 f165 1"/>
                <a:gd name="f209" fmla="*/ 1223 f166 1"/>
                <a:gd name="f210" fmla="*/ 734 f165 1"/>
                <a:gd name="f211" fmla="*/ 1324 f166 1"/>
                <a:gd name="f212" fmla="*/ 831 f165 1"/>
                <a:gd name="f213" fmla="*/ 1353 f166 1"/>
                <a:gd name="f214" fmla="*/ 886 f165 1"/>
                <a:gd name="f215" fmla="*/ 948 f165 1"/>
                <a:gd name="f216" fmla="*/ 1191 f166 1"/>
                <a:gd name="f217" fmla="*/ 1185 f165 1"/>
                <a:gd name="f218" fmla="*/ 1119 f166 1"/>
                <a:gd name="f219" fmla="*/ 1193 f165 1"/>
                <a:gd name="f220" fmla="*/ 970 f166 1"/>
                <a:gd name="f221" fmla="*/ 1161 f165 1"/>
                <a:gd name="f222" fmla="*/ 889 f166 1"/>
                <a:gd name="f223" fmla="*/ 1303 f165 1"/>
                <a:gd name="f224" fmla="*/ 861 f166 1"/>
                <a:gd name="f225" fmla="*/ 1370 f165 1"/>
                <a:gd name="f226" fmla="*/ 793 f166 1"/>
                <a:gd name="f227" fmla="*/ 1399 f165 1"/>
                <a:gd name="f228" fmla="*/ 513 f166 1"/>
                <a:gd name="f229" fmla="*/ 1385 f165 1"/>
                <a:gd name="f230" fmla="*/ 469 f166 1"/>
                <a:gd name="f231" fmla="*/ 1328 f165 1"/>
                <a:gd name="f232" fmla="*/ 424 f166 1"/>
                <a:gd name="f233" fmla="*/ 260 f166 1"/>
                <a:gd name="f234" fmla="*/ 187 f166 1"/>
                <a:gd name="f235" fmla="*/ 129 f166 1"/>
                <a:gd name="f236" fmla="*/ 1150 f165 1"/>
                <a:gd name="f237" fmla="*/ 0 f166 1"/>
                <a:gd name="f238" fmla="*/ 907 f165 1"/>
                <a:gd name="f239" fmla="*/ 17 f166 1"/>
                <a:gd name="f240" fmla="*/ 847 f165 1"/>
                <a:gd name="f241" fmla="*/ 136 f166 1"/>
                <a:gd name="f242" fmla="*/ 767 f165 1"/>
                <a:gd name="f243" fmla="*/ 131 f166 1"/>
                <a:gd name="f244" fmla="*/ 665 f165 1"/>
                <a:gd name="f245" fmla="*/ 30 f166 1"/>
                <a:gd name="f246" fmla="*/ 567 f165 1"/>
                <a:gd name="f247" fmla="*/ 2 f166 1"/>
                <a:gd name="f248" fmla="*/ 512 f165 1"/>
                <a:gd name="f249" fmla="*/ 13 f166 1"/>
                <a:gd name="f250" fmla="*/ 450 f165 1"/>
                <a:gd name="f251" fmla="*/ 164 f166 1"/>
                <a:gd name="f252" fmla="*/ 237 f166 1"/>
                <a:gd name="f253" fmla="*/ 204 f165 1"/>
                <a:gd name="f254" fmla="*/ 384 f166 1"/>
                <a:gd name="f255" fmla="*/ 238 f165 1"/>
                <a:gd name="f256" fmla="*/ 465 f166 1"/>
                <a:gd name="f257" fmla="*/ 95 f165 1"/>
                <a:gd name="f258" fmla="*/ 494 f166 1"/>
                <a:gd name="f259" fmla="*/ 27 f165 1"/>
                <a:gd name="f260" fmla="+- f167 0 f1"/>
                <a:gd name="f261" fmla="*/ f170 1 1354"/>
                <a:gd name="f262" fmla="*/ f171 1 1399"/>
                <a:gd name="f263" fmla="*/ f172 1 1354"/>
                <a:gd name="f264" fmla="*/ f173 1 1399"/>
                <a:gd name="f265" fmla="*/ f174 1 1354"/>
                <a:gd name="f266" fmla="*/ f175 1 1399"/>
                <a:gd name="f267" fmla="*/ f176 1 1354"/>
                <a:gd name="f268" fmla="*/ f177 1 1399"/>
                <a:gd name="f269" fmla="*/ f178 1 1354"/>
                <a:gd name="f270" fmla="*/ f179 1 1399"/>
                <a:gd name="f271" fmla="*/ f180 1 1354"/>
                <a:gd name="f272" fmla="*/ f181 1 1399"/>
                <a:gd name="f273" fmla="*/ f182 1 1354"/>
                <a:gd name="f274" fmla="*/ f183 1 1399"/>
                <a:gd name="f275" fmla="*/ f184 1 1354"/>
                <a:gd name="f276" fmla="*/ f185 1 1354"/>
                <a:gd name="f277" fmla="*/ f186 1 1354"/>
                <a:gd name="f278" fmla="*/ f187 1 1354"/>
                <a:gd name="f279" fmla="*/ f188 1 1354"/>
                <a:gd name="f280" fmla="*/ f189 1 1354"/>
                <a:gd name="f281" fmla="*/ f190 1 1354"/>
                <a:gd name="f282" fmla="*/ f191 1 1399"/>
                <a:gd name="f283" fmla="*/ f192 1 1354"/>
                <a:gd name="f284" fmla="*/ f193 1 1399"/>
                <a:gd name="f285" fmla="*/ f194 1 1354"/>
                <a:gd name="f286" fmla="*/ f195 1 1399"/>
                <a:gd name="f287" fmla="*/ f196 1 1354"/>
                <a:gd name="f288" fmla="*/ f197 1 1399"/>
                <a:gd name="f289" fmla="*/ f198 1 1354"/>
                <a:gd name="f290" fmla="*/ f199 1 1354"/>
                <a:gd name="f291" fmla="*/ f200 1 1399"/>
                <a:gd name="f292" fmla="*/ f201 1 1354"/>
                <a:gd name="f293" fmla="*/ f202 1 1399"/>
                <a:gd name="f294" fmla="*/ f203 1 1354"/>
                <a:gd name="f295" fmla="*/ f204 1 1399"/>
                <a:gd name="f296" fmla="*/ f205 1 1354"/>
                <a:gd name="f297" fmla="*/ f206 1 1399"/>
                <a:gd name="f298" fmla="*/ f207 1 1354"/>
                <a:gd name="f299" fmla="*/ f208 1 1399"/>
                <a:gd name="f300" fmla="*/ f209 1 1354"/>
                <a:gd name="f301" fmla="*/ f210 1 1399"/>
                <a:gd name="f302" fmla="*/ f211 1 1354"/>
                <a:gd name="f303" fmla="*/ f212 1 1399"/>
                <a:gd name="f304" fmla="*/ f213 1 1354"/>
                <a:gd name="f305" fmla="*/ f214 1 1399"/>
                <a:gd name="f306" fmla="*/ f215 1 1399"/>
                <a:gd name="f307" fmla="*/ f216 1 1354"/>
                <a:gd name="f308" fmla="*/ f217 1 1399"/>
                <a:gd name="f309" fmla="*/ f218 1 1354"/>
                <a:gd name="f310" fmla="*/ f219 1 1399"/>
                <a:gd name="f311" fmla="*/ f220 1 1354"/>
                <a:gd name="f312" fmla="*/ f221 1 1399"/>
                <a:gd name="f313" fmla="*/ f222 1 1354"/>
                <a:gd name="f314" fmla="*/ f223 1 1399"/>
                <a:gd name="f315" fmla="*/ f224 1 1354"/>
                <a:gd name="f316" fmla="*/ f225 1 1399"/>
                <a:gd name="f317" fmla="*/ f226 1 1354"/>
                <a:gd name="f318" fmla="*/ f227 1 1399"/>
                <a:gd name="f319" fmla="*/ f228 1 1354"/>
                <a:gd name="f320" fmla="*/ f229 1 1399"/>
                <a:gd name="f321" fmla="*/ f230 1 1354"/>
                <a:gd name="f322" fmla="*/ f231 1 1399"/>
                <a:gd name="f323" fmla="*/ f232 1 1354"/>
                <a:gd name="f324" fmla="*/ f233 1 1354"/>
                <a:gd name="f325" fmla="*/ f234 1 1354"/>
                <a:gd name="f326" fmla="*/ f235 1 1354"/>
                <a:gd name="f327" fmla="*/ f236 1 1399"/>
                <a:gd name="f328" fmla="*/ f237 1 1354"/>
                <a:gd name="f329" fmla="*/ f238 1 1399"/>
                <a:gd name="f330" fmla="*/ f239 1 1354"/>
                <a:gd name="f331" fmla="*/ f240 1 1399"/>
                <a:gd name="f332" fmla="*/ f241 1 1354"/>
                <a:gd name="f333" fmla="*/ f242 1 1399"/>
                <a:gd name="f334" fmla="*/ f243 1 1354"/>
                <a:gd name="f335" fmla="*/ f244 1 1399"/>
                <a:gd name="f336" fmla="*/ f245 1 1354"/>
                <a:gd name="f337" fmla="*/ f246 1 1399"/>
                <a:gd name="f338" fmla="*/ f247 1 1354"/>
                <a:gd name="f339" fmla="*/ f248 1 1399"/>
                <a:gd name="f340" fmla="*/ f249 1 1354"/>
                <a:gd name="f341" fmla="*/ f250 1 1399"/>
                <a:gd name="f342" fmla="*/ f251 1 1354"/>
                <a:gd name="f343" fmla="*/ f252 1 1354"/>
                <a:gd name="f344" fmla="*/ f253 1 1399"/>
                <a:gd name="f345" fmla="*/ f254 1 1354"/>
                <a:gd name="f346" fmla="*/ f255 1 1399"/>
                <a:gd name="f347" fmla="*/ f256 1 1354"/>
                <a:gd name="f348" fmla="*/ f257 1 1399"/>
                <a:gd name="f349" fmla="*/ f258 1 1354"/>
                <a:gd name="f350" fmla="*/ f259 1 1399"/>
                <a:gd name="f351" fmla="*/ 0 1 f168"/>
                <a:gd name="f352" fmla="*/ f162 1 f168"/>
                <a:gd name="f353" fmla="*/ 0 1 f169"/>
                <a:gd name="f354" fmla="*/ f163 1 f169"/>
                <a:gd name="f355" fmla="*/ f261 1 f168"/>
                <a:gd name="f356" fmla="*/ f262 1 f169"/>
                <a:gd name="f357" fmla="*/ f263 1 f168"/>
                <a:gd name="f358" fmla="*/ f264 1 f169"/>
                <a:gd name="f359" fmla="*/ f265 1 f168"/>
                <a:gd name="f360" fmla="*/ f266 1 f169"/>
                <a:gd name="f361" fmla="*/ f267 1 f168"/>
                <a:gd name="f362" fmla="*/ f268 1 f169"/>
                <a:gd name="f363" fmla="*/ f269 1 f168"/>
                <a:gd name="f364" fmla="*/ f270 1 f169"/>
                <a:gd name="f365" fmla="*/ f271 1 f168"/>
                <a:gd name="f366" fmla="*/ f272 1 f169"/>
                <a:gd name="f367" fmla="*/ f273 1 f168"/>
                <a:gd name="f368" fmla="*/ f274 1 f169"/>
                <a:gd name="f369" fmla="*/ f275 1 f168"/>
                <a:gd name="f370" fmla="*/ f276 1 f168"/>
                <a:gd name="f371" fmla="*/ f277 1 f168"/>
                <a:gd name="f372" fmla="*/ f278 1 f168"/>
                <a:gd name="f373" fmla="*/ f279 1 f168"/>
                <a:gd name="f374" fmla="*/ f280 1 f168"/>
                <a:gd name="f375" fmla="*/ f281 1 f168"/>
                <a:gd name="f376" fmla="*/ f282 1 f169"/>
                <a:gd name="f377" fmla="*/ f283 1 f168"/>
                <a:gd name="f378" fmla="*/ f284 1 f169"/>
                <a:gd name="f379" fmla="*/ f285 1 f168"/>
                <a:gd name="f380" fmla="*/ f286 1 f169"/>
                <a:gd name="f381" fmla="*/ f287 1 f168"/>
                <a:gd name="f382" fmla="*/ f288 1 f169"/>
                <a:gd name="f383" fmla="*/ f289 1 f168"/>
                <a:gd name="f384" fmla="*/ f290 1 f168"/>
                <a:gd name="f385" fmla="*/ f291 1 f169"/>
                <a:gd name="f386" fmla="*/ f292 1 f168"/>
                <a:gd name="f387" fmla="*/ f293 1 f169"/>
                <a:gd name="f388" fmla="*/ f294 1 f168"/>
                <a:gd name="f389" fmla="*/ f295 1 f169"/>
                <a:gd name="f390" fmla="*/ f296 1 f168"/>
                <a:gd name="f391" fmla="*/ f297 1 f169"/>
                <a:gd name="f392" fmla="*/ f298 1 f168"/>
                <a:gd name="f393" fmla="*/ f299 1 f169"/>
                <a:gd name="f394" fmla="*/ f300 1 f168"/>
                <a:gd name="f395" fmla="*/ f301 1 f169"/>
                <a:gd name="f396" fmla="*/ f302 1 f168"/>
                <a:gd name="f397" fmla="*/ f303 1 f169"/>
                <a:gd name="f398" fmla="*/ f304 1 f168"/>
                <a:gd name="f399" fmla="*/ f305 1 f169"/>
                <a:gd name="f400" fmla="*/ f306 1 f169"/>
                <a:gd name="f401" fmla="*/ f307 1 f168"/>
                <a:gd name="f402" fmla="*/ f308 1 f169"/>
                <a:gd name="f403" fmla="*/ f309 1 f168"/>
                <a:gd name="f404" fmla="*/ f310 1 f169"/>
                <a:gd name="f405" fmla="*/ f311 1 f168"/>
                <a:gd name="f406" fmla="*/ f312 1 f169"/>
                <a:gd name="f407" fmla="*/ f313 1 f168"/>
                <a:gd name="f408" fmla="*/ f314 1 f169"/>
                <a:gd name="f409" fmla="*/ f315 1 f168"/>
                <a:gd name="f410" fmla="*/ f316 1 f169"/>
                <a:gd name="f411" fmla="*/ f317 1 f168"/>
                <a:gd name="f412" fmla="*/ f318 1 f169"/>
                <a:gd name="f413" fmla="*/ f319 1 f168"/>
                <a:gd name="f414" fmla="*/ f320 1 f169"/>
                <a:gd name="f415" fmla="*/ f321 1 f168"/>
                <a:gd name="f416" fmla="*/ f322 1 f169"/>
                <a:gd name="f417" fmla="*/ f323 1 f168"/>
                <a:gd name="f418" fmla="*/ f324 1 f168"/>
                <a:gd name="f419" fmla="*/ f325 1 f168"/>
                <a:gd name="f420" fmla="*/ f326 1 f168"/>
                <a:gd name="f421" fmla="*/ f327 1 f169"/>
                <a:gd name="f422" fmla="*/ f328 1 f168"/>
                <a:gd name="f423" fmla="*/ f329 1 f169"/>
                <a:gd name="f424" fmla="*/ f330 1 f168"/>
                <a:gd name="f425" fmla="*/ f331 1 f169"/>
                <a:gd name="f426" fmla="*/ f332 1 f168"/>
                <a:gd name="f427" fmla="*/ f333 1 f169"/>
                <a:gd name="f428" fmla="*/ f334 1 f168"/>
                <a:gd name="f429" fmla="*/ f335 1 f169"/>
                <a:gd name="f430" fmla="*/ f336 1 f168"/>
                <a:gd name="f431" fmla="*/ f337 1 f169"/>
                <a:gd name="f432" fmla="*/ f338 1 f168"/>
                <a:gd name="f433" fmla="*/ f339 1 f169"/>
                <a:gd name="f434" fmla="*/ f340 1 f168"/>
                <a:gd name="f435" fmla="*/ f341 1 f169"/>
                <a:gd name="f436" fmla="*/ f342 1 f168"/>
                <a:gd name="f437" fmla="*/ f343 1 f168"/>
                <a:gd name="f438" fmla="*/ f344 1 f169"/>
                <a:gd name="f439" fmla="*/ f345 1 f168"/>
                <a:gd name="f440" fmla="*/ f346 1 f169"/>
                <a:gd name="f441" fmla="*/ f347 1 f168"/>
                <a:gd name="f442" fmla="*/ f348 1 f169"/>
                <a:gd name="f443" fmla="*/ f349 1 f168"/>
                <a:gd name="f444" fmla="*/ f350 1 f169"/>
                <a:gd name="f445" fmla="*/ f351 f159 1"/>
                <a:gd name="f446" fmla="*/ f352 f159 1"/>
                <a:gd name="f447" fmla="*/ f354 f160 1"/>
                <a:gd name="f448" fmla="*/ f353 f160 1"/>
                <a:gd name="f449" fmla="*/ f355 f159 1"/>
                <a:gd name="f450" fmla="*/ f356 f160 1"/>
                <a:gd name="f451" fmla="*/ f357 f159 1"/>
                <a:gd name="f452" fmla="*/ f358 f160 1"/>
                <a:gd name="f453" fmla="*/ f359 f159 1"/>
                <a:gd name="f454" fmla="*/ f360 f160 1"/>
                <a:gd name="f455" fmla="*/ f361 f159 1"/>
                <a:gd name="f456" fmla="*/ f362 f160 1"/>
                <a:gd name="f457" fmla="*/ f363 f159 1"/>
                <a:gd name="f458" fmla="*/ f364 f160 1"/>
                <a:gd name="f459" fmla="*/ f365 f159 1"/>
                <a:gd name="f460" fmla="*/ f366 f160 1"/>
                <a:gd name="f461" fmla="*/ f367 f159 1"/>
                <a:gd name="f462" fmla="*/ f368 f160 1"/>
                <a:gd name="f463" fmla="*/ f369 f159 1"/>
                <a:gd name="f464" fmla="*/ f370 f159 1"/>
                <a:gd name="f465" fmla="*/ f371 f159 1"/>
                <a:gd name="f466" fmla="*/ f372 f159 1"/>
                <a:gd name="f467" fmla="*/ f373 f159 1"/>
                <a:gd name="f468" fmla="*/ f374 f159 1"/>
                <a:gd name="f469" fmla="*/ f375 f159 1"/>
                <a:gd name="f470" fmla="*/ f376 f160 1"/>
                <a:gd name="f471" fmla="*/ f377 f159 1"/>
                <a:gd name="f472" fmla="*/ f378 f160 1"/>
                <a:gd name="f473" fmla="*/ f379 f159 1"/>
                <a:gd name="f474" fmla="*/ f380 f160 1"/>
                <a:gd name="f475" fmla="*/ f381 f159 1"/>
                <a:gd name="f476" fmla="*/ f382 f160 1"/>
                <a:gd name="f477" fmla="*/ f383 f159 1"/>
                <a:gd name="f478" fmla="*/ f384 f159 1"/>
                <a:gd name="f479" fmla="*/ f385 f160 1"/>
                <a:gd name="f480" fmla="*/ f386 f159 1"/>
                <a:gd name="f481" fmla="*/ f387 f160 1"/>
                <a:gd name="f482" fmla="*/ f388 f159 1"/>
                <a:gd name="f483" fmla="*/ f389 f160 1"/>
                <a:gd name="f484" fmla="*/ f390 f159 1"/>
                <a:gd name="f485" fmla="*/ f391 f160 1"/>
                <a:gd name="f486" fmla="*/ f392 f159 1"/>
                <a:gd name="f487" fmla="*/ f393 f160 1"/>
                <a:gd name="f488" fmla="*/ f394 f159 1"/>
                <a:gd name="f489" fmla="*/ f395 f160 1"/>
                <a:gd name="f490" fmla="*/ f396 f159 1"/>
                <a:gd name="f491" fmla="*/ f397 f160 1"/>
                <a:gd name="f492" fmla="*/ f398 f159 1"/>
                <a:gd name="f493" fmla="*/ f399 f160 1"/>
                <a:gd name="f494" fmla="*/ f400 f160 1"/>
                <a:gd name="f495" fmla="*/ f401 f159 1"/>
                <a:gd name="f496" fmla="*/ f402 f160 1"/>
                <a:gd name="f497" fmla="*/ f403 f159 1"/>
                <a:gd name="f498" fmla="*/ f404 f160 1"/>
                <a:gd name="f499" fmla="*/ f405 f159 1"/>
                <a:gd name="f500" fmla="*/ f406 f160 1"/>
                <a:gd name="f501" fmla="*/ f407 f159 1"/>
                <a:gd name="f502" fmla="*/ f408 f160 1"/>
                <a:gd name="f503" fmla="*/ f409 f159 1"/>
                <a:gd name="f504" fmla="*/ f410 f160 1"/>
                <a:gd name="f505" fmla="*/ f411 f159 1"/>
                <a:gd name="f506" fmla="*/ f412 f160 1"/>
                <a:gd name="f507" fmla="*/ f413 f159 1"/>
                <a:gd name="f508" fmla="*/ f414 f160 1"/>
                <a:gd name="f509" fmla="*/ f415 f159 1"/>
                <a:gd name="f510" fmla="*/ f416 f160 1"/>
                <a:gd name="f511" fmla="*/ f417 f159 1"/>
                <a:gd name="f512" fmla="*/ f418 f159 1"/>
                <a:gd name="f513" fmla="*/ f419 f159 1"/>
                <a:gd name="f514" fmla="*/ f420 f159 1"/>
                <a:gd name="f515" fmla="*/ f421 f160 1"/>
                <a:gd name="f516" fmla="*/ f422 f159 1"/>
                <a:gd name="f517" fmla="*/ f423 f160 1"/>
                <a:gd name="f518" fmla="*/ f424 f159 1"/>
                <a:gd name="f519" fmla="*/ f425 f160 1"/>
                <a:gd name="f520" fmla="*/ f426 f159 1"/>
                <a:gd name="f521" fmla="*/ f427 f160 1"/>
                <a:gd name="f522" fmla="*/ f428 f159 1"/>
                <a:gd name="f523" fmla="*/ f429 f160 1"/>
                <a:gd name="f524" fmla="*/ f430 f159 1"/>
                <a:gd name="f525" fmla="*/ f431 f160 1"/>
                <a:gd name="f526" fmla="*/ f432 f159 1"/>
                <a:gd name="f527" fmla="*/ f433 f160 1"/>
                <a:gd name="f528" fmla="*/ f434 f159 1"/>
                <a:gd name="f529" fmla="*/ f435 f160 1"/>
                <a:gd name="f530" fmla="*/ f436 f159 1"/>
                <a:gd name="f531" fmla="*/ f437 f159 1"/>
                <a:gd name="f532" fmla="*/ f438 f160 1"/>
                <a:gd name="f533" fmla="*/ f439 f159 1"/>
                <a:gd name="f534" fmla="*/ f440 f160 1"/>
                <a:gd name="f535" fmla="*/ f441 f159 1"/>
                <a:gd name="f536" fmla="*/ f442 f160 1"/>
                <a:gd name="f537" fmla="*/ f443 f159 1"/>
                <a:gd name="f538" fmla="*/ f444 f160 1"/>
              </a:gdLst>
              <a:ahLst/>
              <a:cxnLst>
                <a:cxn ang="3cd4">
                  <a:pos x="hc" y="t"/>
                </a:cxn>
                <a:cxn ang="0">
                  <a:pos x="r" y="vc"/>
                </a:cxn>
                <a:cxn ang="cd4">
                  <a:pos x="hc" y="b"/>
                </a:cxn>
                <a:cxn ang="cd2">
                  <a:pos x="l" y="vc"/>
                </a:cxn>
                <a:cxn ang="f260">
                  <a:pos x="f449" y="f450"/>
                </a:cxn>
                <a:cxn ang="f260">
                  <a:pos x="f451" y="f452"/>
                </a:cxn>
                <a:cxn ang="f260">
                  <a:pos x="f453" y="f454"/>
                </a:cxn>
                <a:cxn ang="f260">
                  <a:pos x="f455" y="f456"/>
                </a:cxn>
                <a:cxn ang="f260">
                  <a:pos x="f457" y="f458"/>
                </a:cxn>
                <a:cxn ang="f260">
                  <a:pos x="f459" y="f460"/>
                </a:cxn>
                <a:cxn ang="f260">
                  <a:pos x="f461" y="f462"/>
                </a:cxn>
                <a:cxn ang="f260">
                  <a:pos x="f463" y="f460"/>
                </a:cxn>
                <a:cxn ang="f260">
                  <a:pos x="f464" y="f458"/>
                </a:cxn>
                <a:cxn ang="f260">
                  <a:pos x="f465" y="f456"/>
                </a:cxn>
                <a:cxn ang="f260">
                  <a:pos x="f466" y="f454"/>
                </a:cxn>
                <a:cxn ang="f260">
                  <a:pos x="f467" y="f452"/>
                </a:cxn>
                <a:cxn ang="f260">
                  <a:pos x="f468" y="f450"/>
                </a:cxn>
                <a:cxn ang="f260">
                  <a:pos x="f469" y="f470"/>
                </a:cxn>
                <a:cxn ang="f260">
                  <a:pos x="f471" y="f472"/>
                </a:cxn>
                <a:cxn ang="f260">
                  <a:pos x="f473" y="f474"/>
                </a:cxn>
                <a:cxn ang="f260">
                  <a:pos x="f475" y="f476"/>
                </a:cxn>
                <a:cxn ang="f260">
                  <a:pos x="f477" y="f476"/>
                </a:cxn>
                <a:cxn ang="f260">
                  <a:pos x="f478" y="f479"/>
                </a:cxn>
                <a:cxn ang="f260">
                  <a:pos x="f480" y="f481"/>
                </a:cxn>
                <a:cxn ang="f260">
                  <a:pos x="f482" y="f483"/>
                </a:cxn>
                <a:cxn ang="f260">
                  <a:pos x="f484" y="f485"/>
                </a:cxn>
                <a:cxn ang="f260">
                  <a:pos x="f486" y="f487"/>
                </a:cxn>
                <a:cxn ang="f260">
                  <a:pos x="f488" y="f489"/>
                </a:cxn>
                <a:cxn ang="f260">
                  <a:pos x="f490" y="f491"/>
                </a:cxn>
                <a:cxn ang="f260">
                  <a:pos x="f492" y="f493"/>
                </a:cxn>
                <a:cxn ang="f260">
                  <a:pos x="f484" y="f494"/>
                </a:cxn>
                <a:cxn ang="f260">
                  <a:pos x="f495" y="f496"/>
                </a:cxn>
                <a:cxn ang="f260">
                  <a:pos x="f497" y="f498"/>
                </a:cxn>
                <a:cxn ang="f260">
                  <a:pos x="f499" y="f500"/>
                </a:cxn>
                <a:cxn ang="f260">
                  <a:pos x="f501" y="f502"/>
                </a:cxn>
                <a:cxn ang="f260">
                  <a:pos x="f503" y="f504"/>
                </a:cxn>
                <a:cxn ang="f260">
                  <a:pos x="f505" y="f506"/>
                </a:cxn>
                <a:cxn ang="f260">
                  <a:pos x="f507" y="f508"/>
                </a:cxn>
                <a:cxn ang="f260">
                  <a:pos x="f509" y="f510"/>
                </a:cxn>
                <a:cxn ang="f260">
                  <a:pos x="f511" y="f496"/>
                </a:cxn>
                <a:cxn ang="f260">
                  <a:pos x="f512" y="f496"/>
                </a:cxn>
                <a:cxn ang="f260">
                  <a:pos x="f513" y="f498"/>
                </a:cxn>
                <a:cxn ang="f260">
                  <a:pos x="f514" y="f515"/>
                </a:cxn>
                <a:cxn ang="f260">
                  <a:pos x="f516" y="f517"/>
                </a:cxn>
                <a:cxn ang="f260">
                  <a:pos x="f518" y="f519"/>
                </a:cxn>
                <a:cxn ang="f260">
                  <a:pos x="f520" y="f521"/>
                </a:cxn>
                <a:cxn ang="f260">
                  <a:pos x="f522" y="f523"/>
                </a:cxn>
                <a:cxn ang="f260">
                  <a:pos x="f524" y="f525"/>
                </a:cxn>
                <a:cxn ang="f260">
                  <a:pos x="f526" y="f527"/>
                </a:cxn>
                <a:cxn ang="f260">
                  <a:pos x="f528" y="f529"/>
                </a:cxn>
                <a:cxn ang="f260">
                  <a:pos x="f530" y="f476"/>
                </a:cxn>
                <a:cxn ang="f260">
                  <a:pos x="f531" y="f532"/>
                </a:cxn>
                <a:cxn ang="f260">
                  <a:pos x="f533" y="f534"/>
                </a:cxn>
                <a:cxn ang="f260">
                  <a:pos x="f535" y="f536"/>
                </a:cxn>
                <a:cxn ang="f260">
                  <a:pos x="f537" y="f538"/>
                </a:cxn>
                <a:cxn ang="f260">
                  <a:pos x="f469" y="f470"/>
                </a:cxn>
              </a:cxnLst>
              <a:rect l="f445" t="f448" r="f446" b="f447"/>
              <a:pathLst>
                <a:path w="1354" h="1399">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26" y="f30"/>
                  </a:lnTo>
                  <a:lnTo>
                    <a:pt x="f24" y="f31"/>
                  </a:lnTo>
                  <a:lnTo>
                    <a:pt x="f22" y="f32"/>
                  </a:lnTo>
                  <a:lnTo>
                    <a:pt x="f20" y="f33"/>
                  </a:lnTo>
                  <a:lnTo>
                    <a:pt x="f18" y="f34"/>
                  </a:lnTo>
                  <a:lnTo>
                    <a:pt x="f16" y="f35"/>
                  </a:lnTo>
                  <a:lnTo>
                    <a:pt x="f14" y="f36"/>
                  </a:lnTo>
                  <a:lnTo>
                    <a:pt x="f12" y="f37"/>
                  </a:lnTo>
                  <a:lnTo>
                    <a:pt x="f10" y="f38"/>
                  </a:lnTo>
                  <a:lnTo>
                    <a:pt x="f8" y="f39"/>
                  </a:lnTo>
                  <a:lnTo>
                    <a:pt x="f40" y="f38"/>
                  </a:lnTo>
                  <a:lnTo>
                    <a:pt x="f41" y="f37"/>
                  </a:lnTo>
                  <a:lnTo>
                    <a:pt x="f42" y="f36"/>
                  </a:lnTo>
                  <a:lnTo>
                    <a:pt x="f43" y="f35"/>
                  </a:lnTo>
                  <a:lnTo>
                    <a:pt x="f44" y="f34"/>
                  </a:lnTo>
                  <a:lnTo>
                    <a:pt x="f45" y="f33"/>
                  </a:lnTo>
                  <a:lnTo>
                    <a:pt x="f35" y="f32"/>
                  </a:lnTo>
                  <a:lnTo>
                    <a:pt x="f46" y="f31"/>
                  </a:lnTo>
                  <a:lnTo>
                    <a:pt x="f47" y="f30"/>
                  </a:lnTo>
                  <a:lnTo>
                    <a:pt x="f48" y="f29"/>
                  </a:lnTo>
                  <a:lnTo>
                    <a:pt x="f47" y="f27"/>
                  </a:lnTo>
                  <a:lnTo>
                    <a:pt x="f46" y="f25"/>
                  </a:lnTo>
                  <a:lnTo>
                    <a:pt x="f35" y="f23"/>
                  </a:lnTo>
                  <a:lnTo>
                    <a:pt x="f45" y="f21"/>
                  </a:lnTo>
                  <a:lnTo>
                    <a:pt x="f44" y="f19"/>
                  </a:lnTo>
                  <a:lnTo>
                    <a:pt x="f43" y="f17"/>
                  </a:lnTo>
                  <a:lnTo>
                    <a:pt x="f42" y="f15"/>
                  </a:lnTo>
                  <a:lnTo>
                    <a:pt x="f41" y="f13"/>
                  </a:lnTo>
                  <a:lnTo>
                    <a:pt x="f40" y="f11"/>
                  </a:lnTo>
                  <a:lnTo>
                    <a:pt x="f8" y="f9"/>
                  </a:lnTo>
                  <a:close/>
                  <a:moveTo>
                    <a:pt x="f49" y="f5"/>
                  </a:moveTo>
                  <a:lnTo>
                    <a:pt x="f50" y="f5"/>
                  </a:lnTo>
                  <a:lnTo>
                    <a:pt x="f51" y="f52"/>
                  </a:lnTo>
                  <a:lnTo>
                    <a:pt x="f53" y="f54"/>
                  </a:lnTo>
                  <a:lnTo>
                    <a:pt x="f55" y="f56"/>
                  </a:lnTo>
                  <a:lnTo>
                    <a:pt x="f57" y="f58"/>
                  </a:lnTo>
                  <a:lnTo>
                    <a:pt x="f59" y="f60"/>
                  </a:lnTo>
                  <a:lnTo>
                    <a:pt x="f61" y="f62"/>
                  </a:lnTo>
                  <a:lnTo>
                    <a:pt x="f61" y="f63"/>
                  </a:lnTo>
                  <a:lnTo>
                    <a:pt x="f64" y="f65"/>
                  </a:lnTo>
                  <a:lnTo>
                    <a:pt x="f66" y="f67"/>
                  </a:lnTo>
                  <a:lnTo>
                    <a:pt x="f68" y="f69"/>
                  </a:lnTo>
                  <a:lnTo>
                    <a:pt x="f70" y="f65"/>
                  </a:lnTo>
                  <a:lnTo>
                    <a:pt x="f71" y="f72"/>
                  </a:lnTo>
                  <a:lnTo>
                    <a:pt x="f73" y="f74"/>
                  </a:lnTo>
                  <a:lnTo>
                    <a:pt x="f75" y="f76"/>
                  </a:lnTo>
                  <a:lnTo>
                    <a:pt x="f77" y="f78"/>
                  </a:lnTo>
                  <a:lnTo>
                    <a:pt x="f79" y="f80"/>
                  </a:lnTo>
                  <a:lnTo>
                    <a:pt x="f81" y="f82"/>
                  </a:lnTo>
                  <a:lnTo>
                    <a:pt x="f83" y="f84"/>
                  </a:lnTo>
                  <a:lnTo>
                    <a:pt x="f85" y="f86"/>
                  </a:lnTo>
                  <a:lnTo>
                    <a:pt x="f87" y="f88"/>
                  </a:lnTo>
                  <a:lnTo>
                    <a:pt x="f6" y="f89"/>
                  </a:lnTo>
                  <a:lnTo>
                    <a:pt x="f87" y="f90"/>
                  </a:lnTo>
                  <a:lnTo>
                    <a:pt x="f85" y="f91"/>
                  </a:lnTo>
                  <a:lnTo>
                    <a:pt x="f92" y="f93"/>
                  </a:lnTo>
                  <a:lnTo>
                    <a:pt x="f94" y="f95"/>
                  </a:lnTo>
                  <a:lnTo>
                    <a:pt x="f96" y="f97"/>
                  </a:lnTo>
                  <a:lnTo>
                    <a:pt x="f98" y="f99"/>
                  </a:lnTo>
                  <a:lnTo>
                    <a:pt x="f83" y="f29"/>
                  </a:lnTo>
                  <a:lnTo>
                    <a:pt x="f98" y="f100"/>
                  </a:lnTo>
                  <a:lnTo>
                    <a:pt x="f96" y="f101"/>
                  </a:lnTo>
                  <a:lnTo>
                    <a:pt x="f94" y="f51"/>
                  </a:lnTo>
                  <a:lnTo>
                    <a:pt x="f102" y="f103"/>
                  </a:lnTo>
                  <a:lnTo>
                    <a:pt x="f104" y="f105"/>
                  </a:lnTo>
                  <a:lnTo>
                    <a:pt x="f106" y="f107"/>
                  </a:lnTo>
                  <a:lnTo>
                    <a:pt x="f108" y="f34"/>
                  </a:lnTo>
                  <a:lnTo>
                    <a:pt x="f6" y="f109"/>
                  </a:lnTo>
                  <a:lnTo>
                    <a:pt x="f110" y="f46"/>
                  </a:lnTo>
                  <a:lnTo>
                    <a:pt x="f85" y="f111"/>
                  </a:lnTo>
                  <a:lnTo>
                    <a:pt x="f83" y="f112"/>
                  </a:lnTo>
                  <a:lnTo>
                    <a:pt x="f113" y="f114"/>
                  </a:lnTo>
                  <a:lnTo>
                    <a:pt x="f115" y="f116"/>
                  </a:lnTo>
                  <a:lnTo>
                    <a:pt x="f117" y="f118"/>
                  </a:lnTo>
                  <a:lnTo>
                    <a:pt x="f73" y="f119"/>
                  </a:lnTo>
                  <a:lnTo>
                    <a:pt x="f71" y="f118"/>
                  </a:lnTo>
                  <a:lnTo>
                    <a:pt x="f70" y="f116"/>
                  </a:lnTo>
                  <a:lnTo>
                    <a:pt x="f68" y="f120"/>
                  </a:lnTo>
                  <a:lnTo>
                    <a:pt x="f66" y="f121"/>
                  </a:lnTo>
                  <a:lnTo>
                    <a:pt x="f64" y="f116"/>
                  </a:lnTo>
                  <a:lnTo>
                    <a:pt x="f61" y="f122"/>
                  </a:lnTo>
                  <a:lnTo>
                    <a:pt x="f61" y="f123"/>
                  </a:lnTo>
                  <a:lnTo>
                    <a:pt x="f59" y="f124"/>
                  </a:lnTo>
                  <a:lnTo>
                    <a:pt x="f57" y="f87"/>
                  </a:lnTo>
                  <a:lnTo>
                    <a:pt x="f55" y="f125"/>
                  </a:lnTo>
                  <a:lnTo>
                    <a:pt x="f53" y="f126"/>
                  </a:lnTo>
                  <a:lnTo>
                    <a:pt x="f51" y="f127"/>
                  </a:lnTo>
                  <a:lnTo>
                    <a:pt x="f50" y="f7"/>
                  </a:lnTo>
                  <a:lnTo>
                    <a:pt x="f49" y="f7"/>
                  </a:lnTo>
                  <a:lnTo>
                    <a:pt x="f128" y="f127"/>
                  </a:lnTo>
                  <a:lnTo>
                    <a:pt x="f19" y="f126"/>
                  </a:lnTo>
                  <a:lnTo>
                    <a:pt x="f129" y="f125"/>
                  </a:lnTo>
                  <a:lnTo>
                    <a:pt x="f130" y="f87"/>
                  </a:lnTo>
                  <a:lnTo>
                    <a:pt x="f131" y="f124"/>
                  </a:lnTo>
                  <a:lnTo>
                    <a:pt x="f15" y="f123"/>
                  </a:lnTo>
                  <a:lnTo>
                    <a:pt x="f15" y="f122"/>
                  </a:lnTo>
                  <a:lnTo>
                    <a:pt x="f132" y="f116"/>
                  </a:lnTo>
                  <a:lnTo>
                    <a:pt x="f133" y="f121"/>
                  </a:lnTo>
                  <a:lnTo>
                    <a:pt x="f134" y="f120"/>
                  </a:lnTo>
                  <a:lnTo>
                    <a:pt x="f135" y="f116"/>
                  </a:lnTo>
                  <a:lnTo>
                    <a:pt x="f136" y="f118"/>
                  </a:lnTo>
                  <a:lnTo>
                    <a:pt x="f137" y="f119"/>
                  </a:lnTo>
                  <a:lnTo>
                    <a:pt x="f138" y="f118"/>
                  </a:lnTo>
                  <a:lnTo>
                    <a:pt x="f139" y="f116"/>
                  </a:lnTo>
                  <a:lnTo>
                    <a:pt x="f140" y="f114"/>
                  </a:lnTo>
                  <a:lnTo>
                    <a:pt x="f141" y="f112"/>
                  </a:lnTo>
                  <a:lnTo>
                    <a:pt x="f142" y="f111"/>
                  </a:lnTo>
                  <a:lnTo>
                    <a:pt x="f143" y="f46"/>
                  </a:lnTo>
                  <a:lnTo>
                    <a:pt x="f5" y="f109"/>
                  </a:lnTo>
                  <a:lnTo>
                    <a:pt x="f52" y="f34"/>
                  </a:lnTo>
                  <a:lnTo>
                    <a:pt x="f144" y="f107"/>
                  </a:lnTo>
                  <a:lnTo>
                    <a:pt x="f145" y="f105"/>
                  </a:lnTo>
                  <a:lnTo>
                    <a:pt x="f146" y="f103"/>
                  </a:lnTo>
                  <a:lnTo>
                    <a:pt x="f147" y="f148"/>
                  </a:lnTo>
                  <a:lnTo>
                    <a:pt x="f149" y="f101"/>
                  </a:lnTo>
                  <a:lnTo>
                    <a:pt x="f150" y="f100"/>
                  </a:lnTo>
                  <a:lnTo>
                    <a:pt x="f141" y="f29"/>
                  </a:lnTo>
                  <a:lnTo>
                    <a:pt x="f150" y="f99"/>
                  </a:lnTo>
                  <a:lnTo>
                    <a:pt x="f149" y="f97"/>
                  </a:lnTo>
                  <a:lnTo>
                    <a:pt x="f147" y="f95"/>
                  </a:lnTo>
                  <a:lnTo>
                    <a:pt x="f146" y="f151"/>
                  </a:lnTo>
                  <a:lnTo>
                    <a:pt x="f145" y="f152"/>
                  </a:lnTo>
                  <a:lnTo>
                    <a:pt x="f144" y="f153"/>
                  </a:lnTo>
                  <a:lnTo>
                    <a:pt x="f52" y="f154"/>
                  </a:lnTo>
                  <a:lnTo>
                    <a:pt x="f5" y="f155"/>
                  </a:lnTo>
                  <a:lnTo>
                    <a:pt x="f143" y="f156"/>
                  </a:lnTo>
                  <a:lnTo>
                    <a:pt x="f142" y="f86"/>
                  </a:lnTo>
                  <a:lnTo>
                    <a:pt x="f141" y="f84"/>
                  </a:lnTo>
                  <a:lnTo>
                    <a:pt x="f140" y="f157"/>
                  </a:lnTo>
                  <a:lnTo>
                    <a:pt x="f139" y="f65"/>
                  </a:lnTo>
                  <a:lnTo>
                    <a:pt x="f138" y="f72"/>
                  </a:lnTo>
                  <a:lnTo>
                    <a:pt x="f137" y="f74"/>
                  </a:lnTo>
                  <a:lnTo>
                    <a:pt x="f136" y="f72"/>
                  </a:lnTo>
                  <a:lnTo>
                    <a:pt x="f135" y="f65"/>
                  </a:lnTo>
                  <a:lnTo>
                    <a:pt x="f134" y="f69"/>
                  </a:lnTo>
                  <a:lnTo>
                    <a:pt x="f133" y="f67"/>
                  </a:lnTo>
                  <a:lnTo>
                    <a:pt x="f132" y="f65"/>
                  </a:lnTo>
                  <a:lnTo>
                    <a:pt x="f15" y="f63"/>
                  </a:lnTo>
                  <a:lnTo>
                    <a:pt x="f15" y="f62"/>
                  </a:lnTo>
                  <a:lnTo>
                    <a:pt x="f131" y="f60"/>
                  </a:lnTo>
                  <a:lnTo>
                    <a:pt x="f130" y="f58"/>
                  </a:lnTo>
                  <a:lnTo>
                    <a:pt x="f129" y="f56"/>
                  </a:lnTo>
                  <a:lnTo>
                    <a:pt x="f19" y="f54"/>
                  </a:lnTo>
                  <a:lnTo>
                    <a:pt x="f128" y="f52"/>
                  </a:lnTo>
                  <a:lnTo>
                    <a:pt x="f49" y="f5"/>
                  </a:lnTo>
                  <a:close/>
                </a:path>
              </a:pathLst>
            </a:custGeom>
            <a:solidFill>
              <a:srgbClr val="FFFFFF"/>
            </a:solidFill>
            <a:ln cap="flat">
              <a:noFill/>
              <a:prstDash val="solid"/>
            </a:ln>
          </p:spPr>
          <p:txBody>
            <a:bodyPr vert="horz" wrap="square" lIns="91440" tIns="45720" rIns="91440" bIns="45720" anchor="t" anchorCtr="0" compatLnSpc="1">
              <a:no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微软雅黑"/>
                <a:ea typeface="微软雅黑"/>
                <a:cs typeface="微软雅黑"/>
              </a:endParaRPr>
            </a:p>
          </p:txBody>
        </p:sp>
      </p:grpSp>
      <p:sp>
        <p:nvSpPr>
          <p:cNvPr id="10" name="Rectangle 96">
            <a:extLst>
              <a:ext uri="{FF2B5EF4-FFF2-40B4-BE49-F238E27FC236}">
                <a16:creationId xmlns:a16="http://schemas.microsoft.com/office/drawing/2014/main" id="{6FB2E465-2E2D-4DD4-B0AA-7E7E10CB0B18}"/>
              </a:ext>
            </a:extLst>
          </p:cNvPr>
          <p:cNvSpPr/>
          <p:nvPr/>
        </p:nvSpPr>
        <p:spPr>
          <a:xfrm>
            <a:off x="6706955" y="4202198"/>
            <a:ext cx="4729045" cy="613694"/>
          </a:xfrm>
          <a:prstGeom prst="rect">
            <a:avLst/>
          </a:prstGeom>
          <a:noFill/>
          <a:ln cap="flat">
            <a:noFill/>
            <a:prstDash val="solid"/>
          </a:ln>
        </p:spPr>
        <p:txBody>
          <a:bodyPr vert="horz" wrap="square" lIns="91440" tIns="45720" rIns="91440" bIns="45720" anchor="t" anchorCtr="0" compatLnSpc="1">
            <a:spAutoFit/>
          </a:bodyPr>
          <a:lstStyle>
            <a:defPPr/>
          </a:lstStyle>
          <a:p>
            <a:pPr marL="0" marR="0" lvl="0" indent="0" algn="l"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200" b="0" i="0" u="none" strike="noStrike" kern="0" cap="none" spc="0" baseline="0" dirty="0">
                <a:solidFill>
                  <a:schemeClr val="tx1">
                    <a:lumMod val="75000"/>
                    <a:lumOff val="25000"/>
                  </a:schemeClr>
                </a:solidFill>
                <a:uFillTx/>
                <a:latin typeface="微软雅黑"/>
                <a:ea typeface="微软雅黑"/>
                <a:cs typeface="微软雅黑"/>
              </a:rPr>
              <a:t>Lorem Ipsum is simply dummy text for example lorem ipsum dolor sit </a:t>
            </a:r>
            <a:r>
              <a:rPr lang="en-US" sz="1200" b="0" i="0" u="none" strike="noStrike" kern="0" cap="none" spc="0" baseline="0" dirty="0" err="1">
                <a:solidFill>
                  <a:schemeClr val="tx1">
                    <a:lumMod val="75000"/>
                    <a:lumOff val="25000"/>
                  </a:schemeClr>
                </a:solidFill>
                <a:uFillTx/>
                <a:latin typeface="微软雅黑"/>
                <a:ea typeface="微软雅黑"/>
                <a:cs typeface="微软雅黑"/>
              </a:rPr>
              <a:t>amet</a:t>
            </a:r>
            <a:r>
              <a:rPr lang="en-US" sz="1200" b="0" i="0" u="none" strike="noStrike" kern="0" cap="none" spc="0" baseline="0" dirty="0">
                <a:solidFill>
                  <a:schemeClr val="tx1">
                    <a:lumMod val="75000"/>
                    <a:lumOff val="25000"/>
                  </a:schemeClr>
                </a:solidFill>
                <a:uFillTx/>
                <a:latin typeface="微软雅黑"/>
                <a:ea typeface="微软雅黑"/>
                <a:cs typeface="微软雅黑"/>
              </a:rPr>
              <a:t> text for example lorem ipsum dolor </a:t>
            </a:r>
          </a:p>
        </p:txBody>
      </p:sp>
      <p:sp>
        <p:nvSpPr>
          <p:cNvPr id="11" name="Rectangle 97">
            <a:extLst>
              <a:ext uri="{FF2B5EF4-FFF2-40B4-BE49-F238E27FC236}">
                <a16:creationId xmlns:a16="http://schemas.microsoft.com/office/drawing/2014/main" id="{0E7880B1-2272-4FA7-AF99-797469C9A079}"/>
              </a:ext>
            </a:extLst>
          </p:cNvPr>
          <p:cNvSpPr/>
          <p:nvPr/>
        </p:nvSpPr>
        <p:spPr>
          <a:xfrm>
            <a:off x="6705593" y="3872804"/>
            <a:ext cx="1967203" cy="369335"/>
          </a:xfrm>
          <a:prstGeom prst="rect">
            <a:avLst/>
          </a:prstGeom>
          <a:noFill/>
          <a:ln cap="flat">
            <a:noFill/>
            <a:prstDash val="solid"/>
          </a:ln>
        </p:spPr>
        <p:txBody>
          <a:bodyPr vert="horz" wrap="none" lIns="91440" tIns="45720" rIns="91440" bIns="45720" anchor="t" anchorCtr="0" compatLnSpc="1">
            <a:spAutoFit/>
          </a:bodyPr>
          <a:lstStyle>
            <a:defP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595959"/>
                </a:solidFill>
                <a:uFillTx/>
                <a:latin typeface="微软雅黑"/>
                <a:ea typeface="微软雅黑"/>
                <a:cs typeface="微软雅黑"/>
              </a:rPr>
              <a:t>SUBTITLE HERE</a:t>
            </a:r>
          </a:p>
        </p:txBody>
      </p:sp>
      <p:graphicFrame>
        <p:nvGraphicFramePr>
          <p:cNvPr id="12" name="Chart 98">
            <a:extLst>
              <a:ext uri="{FF2B5EF4-FFF2-40B4-BE49-F238E27FC236}">
                <a16:creationId xmlns:a16="http://schemas.microsoft.com/office/drawing/2014/main" id="{0084D9FA-6A76-457E-9D63-972EB97F5406}"/>
              </a:ext>
            </a:extLst>
          </p:cNvPr>
          <p:cNvGraphicFramePr/>
          <p:nvPr>
            <p:extLst>
              <p:ext uri="{D42A27DB-BD31-4B8C-83A1-F6EECF244321}">
                <p14:modId xmlns:p14="http://schemas.microsoft.com/office/powerpoint/2010/main" val="3653922649"/>
              </p:ext>
            </p:extLst>
          </p:nvPr>
        </p:nvGraphicFramePr>
        <p:xfrm>
          <a:off x="5723628" y="1885922"/>
          <a:ext cx="2435906" cy="165539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99">
            <a:extLst>
              <a:ext uri="{FF2B5EF4-FFF2-40B4-BE49-F238E27FC236}">
                <a16:creationId xmlns:a16="http://schemas.microsoft.com/office/drawing/2014/main" id="{70170016-E37F-4DD7-B844-8E3421548BB6}"/>
              </a:ext>
            </a:extLst>
          </p:cNvPr>
          <p:cNvSpPr txBox="1"/>
          <p:nvPr/>
        </p:nvSpPr>
        <p:spPr>
          <a:xfrm>
            <a:off x="6187348" y="2435934"/>
            <a:ext cx="1537014" cy="523219"/>
          </a:xfrm>
          <a:prstGeom prst="rect">
            <a:avLst/>
          </a:prstGeom>
          <a:noFill/>
          <a:ln cap="flat">
            <a:noFill/>
          </a:ln>
        </p:spPr>
        <p:txBody>
          <a:bodyPr vert="horz" wrap="square" lIns="91440" tIns="45720" rIns="91440" bIns="45720" anchor="t" anchorCtr="1" compatLnSpc="1">
            <a:sp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800" b="1" i="0" u="none" strike="noStrike" kern="0" cap="none" spc="0" baseline="0">
                <a:solidFill>
                  <a:srgbClr val="7F7F7F"/>
                </a:solidFill>
                <a:uFillTx/>
                <a:latin typeface="微软雅黑"/>
                <a:ea typeface="微软雅黑"/>
                <a:cs typeface="微软雅黑"/>
              </a:rPr>
              <a:t>4.6%</a:t>
            </a:r>
          </a:p>
        </p:txBody>
      </p:sp>
      <p:graphicFrame>
        <p:nvGraphicFramePr>
          <p:cNvPr id="14" name="Chart 100">
            <a:extLst>
              <a:ext uri="{FF2B5EF4-FFF2-40B4-BE49-F238E27FC236}">
                <a16:creationId xmlns:a16="http://schemas.microsoft.com/office/drawing/2014/main" id="{99DD71F8-1C99-4CC3-BD2D-23DABA53E48A}"/>
              </a:ext>
            </a:extLst>
          </p:cNvPr>
          <p:cNvGraphicFramePr/>
          <p:nvPr>
            <p:extLst>
              <p:ext uri="{D42A27DB-BD31-4B8C-83A1-F6EECF244321}">
                <p14:modId xmlns:p14="http://schemas.microsoft.com/office/powerpoint/2010/main" val="1621341731"/>
              </p:ext>
            </p:extLst>
          </p:nvPr>
        </p:nvGraphicFramePr>
        <p:xfrm>
          <a:off x="7520470" y="1845240"/>
          <a:ext cx="2435906" cy="165539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01">
            <a:extLst>
              <a:ext uri="{FF2B5EF4-FFF2-40B4-BE49-F238E27FC236}">
                <a16:creationId xmlns:a16="http://schemas.microsoft.com/office/drawing/2014/main" id="{14172165-18A6-4CF6-9836-696BB7D3D256}"/>
              </a:ext>
            </a:extLst>
          </p:cNvPr>
          <p:cNvSpPr txBox="1"/>
          <p:nvPr/>
        </p:nvSpPr>
        <p:spPr>
          <a:xfrm>
            <a:off x="7984190" y="2411583"/>
            <a:ext cx="1537014" cy="523219"/>
          </a:xfrm>
          <a:prstGeom prst="rect">
            <a:avLst/>
          </a:prstGeom>
          <a:noFill/>
          <a:ln cap="flat">
            <a:noFill/>
          </a:ln>
        </p:spPr>
        <p:txBody>
          <a:bodyPr vert="horz" wrap="square" lIns="91440" tIns="45720" rIns="91440" bIns="45720" anchor="t" anchorCtr="1" compatLnSpc="1">
            <a:sp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800" b="1" i="0" u="none" strike="noStrike" kern="0" cap="none" spc="0" baseline="0">
                <a:solidFill>
                  <a:srgbClr val="7F7F7F"/>
                </a:solidFill>
                <a:uFillTx/>
                <a:latin typeface="微软雅黑"/>
                <a:ea typeface="微软雅黑"/>
                <a:cs typeface="微软雅黑"/>
              </a:rPr>
              <a:t>4.6%</a:t>
            </a:r>
          </a:p>
        </p:txBody>
      </p:sp>
      <p:sp>
        <p:nvSpPr>
          <p:cNvPr id="16" name="Rectangle 102">
            <a:extLst>
              <a:ext uri="{FF2B5EF4-FFF2-40B4-BE49-F238E27FC236}">
                <a16:creationId xmlns:a16="http://schemas.microsoft.com/office/drawing/2014/main" id="{D2E27EAF-8106-4BEC-B907-425608B8C303}"/>
              </a:ext>
            </a:extLst>
          </p:cNvPr>
          <p:cNvSpPr/>
          <p:nvPr/>
        </p:nvSpPr>
        <p:spPr>
          <a:xfrm>
            <a:off x="6720086" y="4959037"/>
            <a:ext cx="4819123" cy="613694"/>
          </a:xfrm>
          <a:prstGeom prst="rect">
            <a:avLst/>
          </a:prstGeom>
          <a:noFill/>
          <a:ln cap="flat">
            <a:noFill/>
            <a:prstDash val="solid"/>
          </a:ln>
        </p:spPr>
        <p:txBody>
          <a:bodyPr vert="horz" wrap="square" lIns="91440" tIns="45720" rIns="91440" bIns="45720" anchor="t" anchorCtr="0" compatLnSpc="1">
            <a:spAutoFit/>
          </a:bodyPr>
          <a:lstStyle>
            <a:defPPr/>
          </a:lstStyle>
          <a:p>
            <a:pPr marL="0" marR="0" lvl="0" indent="0" algn="l"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200" b="0" i="0" u="none" strike="noStrike" kern="0" cap="none" spc="0" baseline="0">
                <a:solidFill>
                  <a:schemeClr val="tx1">
                    <a:lumMod val="75000"/>
                    <a:lumOff val="25000"/>
                  </a:schemeClr>
                </a:solidFill>
                <a:uFillTx/>
                <a:latin typeface="微软雅黑"/>
                <a:ea typeface="微软雅黑"/>
                <a:cs typeface="微软雅黑"/>
              </a:rPr>
              <a:t>Lorem Ipsum is simply dummy text for example lorem ipsum dolor sit amet text for example lorem ipsum dolor </a:t>
            </a:r>
          </a:p>
        </p:txBody>
      </p:sp>
      <p:sp>
        <p:nvSpPr>
          <p:cNvPr id="17" name="Oval 103">
            <a:extLst>
              <a:ext uri="{FF2B5EF4-FFF2-40B4-BE49-F238E27FC236}">
                <a16:creationId xmlns:a16="http://schemas.microsoft.com/office/drawing/2014/main" id="{60662470-D6A6-4E04-BE3B-9BCC0ECFA8F0}"/>
              </a:ext>
            </a:extLst>
          </p:cNvPr>
          <p:cNvSpPr/>
          <p:nvPr/>
        </p:nvSpPr>
        <p:spPr>
          <a:xfrm>
            <a:off x="6176969" y="5092887"/>
            <a:ext cx="246275" cy="2462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tx1">
              <a:lumMod val="85000"/>
              <a:lumOff val="15000"/>
            </a:schemeClr>
          </a:solidFill>
          <a:ln w="38103" cap="flat">
            <a:solidFill>
              <a:srgbClr val="FFFFFF"/>
            </a:solidFill>
            <a:prstDash val="solid"/>
            <a:miter/>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grpSp>
        <p:nvGrpSpPr>
          <p:cNvPr id="49" name="Grupo 49">
            <a:extLst>
              <a:ext uri="{FF2B5EF4-FFF2-40B4-BE49-F238E27FC236}">
                <a16:creationId xmlns:a16="http://schemas.microsoft.com/office/drawing/2014/main" id="{022D4536-3BB3-442B-BFF4-03A61234400F}"/>
              </a:ext>
            </a:extLst>
          </p:cNvPr>
          <p:cNvGrpSpPr/>
          <p:nvPr/>
        </p:nvGrpSpPr>
        <p:grpSpPr>
          <a:xfrm>
            <a:off x="1164460" y="1966865"/>
            <a:ext cx="4043431" cy="4054929"/>
            <a:chOff x="1469260" y="1814465"/>
            <a:chExt cx="4043431" cy="4054929"/>
          </a:xfrm>
        </p:grpSpPr>
        <p:sp>
          <p:nvSpPr>
            <p:cNvPr id="50" name="Rectángulo: esquinas redondeadas 112">
              <a:extLst>
                <a:ext uri="{FF2B5EF4-FFF2-40B4-BE49-F238E27FC236}">
                  <a16:creationId xmlns:a16="http://schemas.microsoft.com/office/drawing/2014/main" id="{F705C52C-3DAB-40CD-9887-48FD92A1E02E}"/>
                </a:ext>
              </a:extLst>
            </p:cNvPr>
            <p:cNvSpPr/>
            <p:nvPr/>
          </p:nvSpPr>
          <p:spPr>
            <a:xfrm rot="20700014">
              <a:off x="1473467" y="1830170"/>
              <a:ext cx="4039224" cy="403922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57150" cap="flat">
              <a:solidFill>
                <a:srgbClr val="F01D33"/>
              </a:solidFill>
              <a:prstDash val="solid"/>
              <a:miter/>
            </a:ln>
          </p:spPr>
          <p:txBody>
            <a:bodyPr vert="horz" wrap="square" lIns="91440" tIns="45720" rIns="91440" bIns="45720" anchor="ctr" anchorCtr="1" compatLnSpc="1">
              <a:noAutofit/>
            </a:bodyPr>
            <a:lstStyle>
              <a:defPPr/>
            </a:lstStyle>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微软雅黑"/>
                <a:ea typeface="微软雅黑"/>
              </a:endParaRPr>
            </a:p>
          </p:txBody>
        </p:sp>
        <p:sp>
          <p:nvSpPr>
            <p:cNvPr id="51" name="Rectángulo: esquinas redondeadas 113">
              <a:extLst>
                <a:ext uri="{FF2B5EF4-FFF2-40B4-BE49-F238E27FC236}">
                  <a16:creationId xmlns:a16="http://schemas.microsoft.com/office/drawing/2014/main" id="{877197AC-CA7C-42A6-A002-97CEFF710082}"/>
                </a:ext>
              </a:extLst>
            </p:cNvPr>
            <p:cNvSpPr/>
            <p:nvPr/>
          </p:nvSpPr>
          <p:spPr>
            <a:xfrm rot="18000008">
              <a:off x="1469260" y="1814465"/>
              <a:ext cx="4039224" cy="403922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tx1">
                <a:lumMod val="85000"/>
                <a:lumOff val="15000"/>
              </a:schemeClr>
            </a:solidFill>
            <a:ln w="57150" cap="flat">
              <a:noFill/>
              <a:prstDash val="solid"/>
              <a:miter/>
            </a:ln>
          </p:spPr>
          <p:txBody>
            <a:bodyPr vert="horz" wrap="square" lIns="91440" tIns="45720" rIns="91440" bIns="45720" anchor="ctr" anchorCtr="1" compatLnSpc="1">
              <a:noAutofit/>
            </a:bodyPr>
            <a:lstStyle>
              <a:defPPr/>
            </a:lstStyle>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微软雅黑"/>
                <a:ea typeface="微软雅黑"/>
              </a:endParaRPr>
            </a:p>
          </p:txBody>
        </p:sp>
      </p:grpSp>
      <p:sp>
        <p:nvSpPr>
          <p:cNvPr id="53" name="Rectángulo: esquinas redondeadas 51">
            <a:extLst>
              <a:ext uri="{FF2B5EF4-FFF2-40B4-BE49-F238E27FC236}">
                <a16:creationId xmlns:a16="http://schemas.microsoft.com/office/drawing/2014/main" id="{EE53BE8B-4DE2-477D-AEDD-6CE3E814641D}"/>
              </a:ext>
            </a:extLst>
          </p:cNvPr>
          <p:cNvSpPr/>
          <p:nvPr/>
        </p:nvSpPr>
        <p:spPr>
          <a:xfrm rot="18900010">
            <a:off x="1735984" y="2541156"/>
            <a:ext cx="2884666" cy="288466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alpha val="30000"/>
            </a:schemeClr>
          </a:solidFill>
          <a:ln cap="flat">
            <a:noFill/>
            <a:prstDash val="solid"/>
          </a:ln>
        </p:spPr>
        <p:txBody>
          <a:bodyPr vert="horz" wrap="square" lIns="91440" tIns="45720" rIns="91440" bIns="45720" anchor="ctr" anchorCtr="1" compatLnSpc="1">
            <a:noAutofit/>
          </a:bodyPr>
          <a:lstStyle>
            <a:defPPr/>
          </a:lstStyle>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微软雅黑"/>
              <a:ea typeface="微软雅黑"/>
            </a:endParaRPr>
          </a:p>
        </p:txBody>
      </p:sp>
      <p:graphicFrame>
        <p:nvGraphicFramePr>
          <p:cNvPr id="87" name="Chart 100">
            <a:extLst>
              <a:ext uri="{FF2B5EF4-FFF2-40B4-BE49-F238E27FC236}">
                <a16:creationId xmlns:a16="http://schemas.microsoft.com/office/drawing/2014/main" id="{BE643CC6-3889-1468-A53A-7EBDAA375CCF}"/>
              </a:ext>
            </a:extLst>
          </p:cNvPr>
          <p:cNvGraphicFramePr/>
          <p:nvPr>
            <p:extLst>
              <p:ext uri="{D42A27DB-BD31-4B8C-83A1-F6EECF244321}">
                <p14:modId xmlns:p14="http://schemas.microsoft.com/office/powerpoint/2010/main" val="3435688426"/>
              </p:ext>
            </p:extLst>
          </p:nvPr>
        </p:nvGraphicFramePr>
        <p:xfrm>
          <a:off x="9488860" y="1845240"/>
          <a:ext cx="2435906" cy="1655393"/>
        </p:xfrm>
        <a:graphic>
          <a:graphicData uri="http://schemas.openxmlformats.org/drawingml/2006/chart">
            <c:chart xmlns:c="http://schemas.openxmlformats.org/drawingml/2006/chart" xmlns:r="http://schemas.openxmlformats.org/officeDocument/2006/relationships" r:id="rId4"/>
          </a:graphicData>
        </a:graphic>
      </p:graphicFrame>
      <p:sp>
        <p:nvSpPr>
          <p:cNvPr id="88" name="TextBox 101">
            <a:extLst>
              <a:ext uri="{FF2B5EF4-FFF2-40B4-BE49-F238E27FC236}">
                <a16:creationId xmlns:a16="http://schemas.microsoft.com/office/drawing/2014/main" id="{1F6A20F0-243C-C53D-8170-5EFC584326D1}"/>
              </a:ext>
            </a:extLst>
          </p:cNvPr>
          <p:cNvSpPr txBox="1"/>
          <p:nvPr/>
        </p:nvSpPr>
        <p:spPr>
          <a:xfrm>
            <a:off x="9952580" y="2411583"/>
            <a:ext cx="1537014" cy="523219"/>
          </a:xfrm>
          <a:prstGeom prst="rect">
            <a:avLst/>
          </a:prstGeom>
          <a:noFill/>
          <a:ln cap="flat">
            <a:noFill/>
          </a:ln>
        </p:spPr>
        <p:txBody>
          <a:bodyPr vert="horz" wrap="square" lIns="91440" tIns="45720" rIns="91440" bIns="45720" anchor="t" anchorCtr="1" compatLnSpc="1">
            <a:sp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800" b="1" i="0" u="none" strike="noStrike" kern="0" cap="none" spc="0" baseline="0">
                <a:solidFill>
                  <a:srgbClr val="7F7F7F"/>
                </a:solidFill>
                <a:uFillTx/>
                <a:latin typeface="微软雅黑"/>
                <a:ea typeface="微软雅黑"/>
                <a:cs typeface="微软雅黑"/>
              </a:rPr>
              <a:t>4.6%</a:t>
            </a:r>
          </a:p>
        </p:txBody>
      </p:sp>
      <p:sp>
        <p:nvSpPr>
          <p:cNvPr id="89" name="Rectangle 102">
            <a:extLst>
              <a:ext uri="{FF2B5EF4-FFF2-40B4-BE49-F238E27FC236}">
                <a16:creationId xmlns:a16="http://schemas.microsoft.com/office/drawing/2014/main" id="{DF653730-6455-EB97-D235-0094E28D02E0}"/>
              </a:ext>
            </a:extLst>
          </p:cNvPr>
          <p:cNvSpPr/>
          <p:nvPr/>
        </p:nvSpPr>
        <p:spPr>
          <a:xfrm>
            <a:off x="6764444" y="5598289"/>
            <a:ext cx="4671556" cy="613694"/>
          </a:xfrm>
          <a:prstGeom prst="rect">
            <a:avLst/>
          </a:prstGeom>
          <a:noFill/>
          <a:ln cap="flat">
            <a:noFill/>
            <a:prstDash val="solid"/>
          </a:ln>
        </p:spPr>
        <p:txBody>
          <a:bodyPr vert="horz" wrap="square" lIns="91440" tIns="45720" rIns="91440" bIns="45720" anchor="t" anchorCtr="0" compatLnSpc="1">
            <a:spAutoFit/>
          </a:bodyPr>
          <a:lstStyle>
            <a:defPPr/>
          </a:lstStyle>
          <a:p>
            <a:pPr marL="0" marR="0" lvl="0" indent="0" algn="l"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200" b="0" i="0" u="none" strike="noStrike" kern="0" cap="none" spc="0" baseline="0">
                <a:solidFill>
                  <a:schemeClr val="tx1">
                    <a:lumMod val="75000"/>
                    <a:lumOff val="25000"/>
                  </a:schemeClr>
                </a:solidFill>
                <a:uFillTx/>
                <a:latin typeface="微软雅黑"/>
                <a:ea typeface="微软雅黑"/>
                <a:cs typeface="微软雅黑"/>
              </a:rPr>
              <a:t>Lorem Ipsum is simply dummy text for example lorem ipsum dolor sit amet text for example lorem ipsum dolor </a:t>
            </a:r>
          </a:p>
        </p:txBody>
      </p:sp>
      <p:sp>
        <p:nvSpPr>
          <p:cNvPr id="90" name="Oval 103">
            <a:extLst>
              <a:ext uri="{FF2B5EF4-FFF2-40B4-BE49-F238E27FC236}">
                <a16:creationId xmlns:a16="http://schemas.microsoft.com/office/drawing/2014/main" id="{DE3F24BB-16C2-E800-F890-5A910F1B83EB}"/>
              </a:ext>
            </a:extLst>
          </p:cNvPr>
          <p:cNvSpPr/>
          <p:nvPr/>
        </p:nvSpPr>
        <p:spPr>
          <a:xfrm>
            <a:off x="6176970" y="5675180"/>
            <a:ext cx="246275" cy="2462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01D33"/>
          </a:solidFill>
          <a:ln w="38103" cap="flat">
            <a:solidFill>
              <a:srgbClr val="FFFFFF"/>
            </a:solidFill>
            <a:prstDash val="solid"/>
            <a:miter/>
          </a:ln>
        </p:spPr>
        <p:txBody>
          <a:bodyPr vert="horz" wrap="square" lIns="91440" tIns="45720" rIns="91440" bIns="45720" anchor="ctr" anchorCtr="1" compatLnSpc="1">
            <a:noAutofit/>
          </a:bodyPr>
          <a:lstStyle>
            <a:defP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微软雅黑"/>
              <a:ea typeface="微软雅黑"/>
              <a:cs typeface="微软雅黑"/>
            </a:endParaRPr>
          </a:p>
        </p:txBody>
      </p:sp>
      <p:sp>
        <p:nvSpPr>
          <p:cNvPr id="2" name="Google Shape;215;p33">
            <a:extLst>
              <a:ext uri="{FF2B5EF4-FFF2-40B4-BE49-F238E27FC236}">
                <a16:creationId xmlns:a16="http://schemas.microsoft.com/office/drawing/2014/main" id="{EED03F75-9779-38F9-A379-48468F0C78F9}"/>
              </a:ext>
            </a:extLst>
          </p:cNvPr>
          <p:cNvSpPr/>
          <p:nvPr/>
        </p:nvSpPr>
        <p:spPr>
          <a:xfrm rot="16200000" flipH="1">
            <a:off x="10864576" y="7345"/>
            <a:ext cx="1334769" cy="1320079"/>
          </a:xfrm>
          <a:prstGeom prst="rtTriangle">
            <a:avLst/>
          </a:prstGeom>
          <a:solidFill>
            <a:schemeClr val="bg1">
              <a:lumMod val="95000"/>
            </a:schemeClr>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22" name="Google Shape;215;p33">
            <a:extLst>
              <a:ext uri="{FF2B5EF4-FFF2-40B4-BE49-F238E27FC236}">
                <a16:creationId xmlns:a16="http://schemas.microsoft.com/office/drawing/2014/main" id="{1B7B1CF0-3253-AA9B-C5C4-0714DB745A7E}"/>
              </a:ext>
            </a:extLst>
          </p:cNvPr>
          <p:cNvSpPr/>
          <p:nvPr/>
        </p:nvSpPr>
        <p:spPr>
          <a:xfrm rot="5400000">
            <a:off x="-779000" y="779000"/>
            <a:ext cx="3643600" cy="2085600"/>
          </a:xfrm>
          <a:prstGeom prst="rtTriangle">
            <a:avLst/>
          </a:prstGeom>
          <a:solidFill>
            <a:srgbClr val="F3F3F3"/>
          </a:solidFill>
          <a:ln>
            <a:noFill/>
          </a:ln>
        </p:spPr>
        <p:txBody>
          <a:bodyPr spcFirstLastPara="1" wrap="square" lIns="121900" tIns="121900" rIns="121900" bIns="121900" anchor="ctr" anchorCtr="0">
            <a:noAutofit/>
          </a:bodyPr>
          <a:lstStyle>
            <a:defPPr/>
          </a:lstStyle>
          <a:p>
            <a:pPr marL="0" lvl="0" indent="0" algn="l" rtl="0">
              <a:spcBef>
                <a:spcPct val="0"/>
              </a:spcBef>
              <a:spcAft>
                <a:spcPct val="0"/>
              </a:spcAft>
              <a:buNone/>
            </a:pPr>
            <a:endParaRPr sz="2400"/>
          </a:p>
        </p:txBody>
      </p:sp>
      <p:sp>
        <p:nvSpPr>
          <p:cNvPr id="23" name="Rectángulo 22">
            <a:extLst>
              <a:ext uri="{FF2B5EF4-FFF2-40B4-BE49-F238E27FC236}">
                <a16:creationId xmlns:a16="http://schemas.microsoft.com/office/drawing/2014/main" id="{6D15B74B-9C00-E807-93EE-8C9E52A9400C}"/>
              </a:ext>
            </a:extLst>
          </p:cNvPr>
          <p:cNvSpPr/>
          <p:nvPr/>
        </p:nvSpPr>
        <p:spPr>
          <a:xfrm>
            <a:off x="0" y="672788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pic>
        <p:nvPicPr>
          <p:cNvPr id="24" name="Imagen 23">
            <a:extLst>
              <a:ext uri="{FF2B5EF4-FFF2-40B4-BE49-F238E27FC236}">
                <a16:creationId xmlns:a16="http://schemas.microsoft.com/office/drawing/2014/main" id="{CC3F75E6-0AB2-F909-D432-0AC00337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75" y="1569322"/>
            <a:ext cx="8477694" cy="5298559"/>
          </a:xfrm>
          <a:prstGeom prst="rect">
            <a:avLst/>
          </a:prstGeom>
        </p:spPr>
      </p:pic>
      <p:pic>
        <p:nvPicPr>
          <p:cNvPr id="25" name="Imagen 24">
            <a:extLst>
              <a:ext uri="{FF2B5EF4-FFF2-40B4-BE49-F238E27FC236}">
                <a16:creationId xmlns:a16="http://schemas.microsoft.com/office/drawing/2014/main" id="{0B8C1103-9E9D-2E6F-BE21-AC508271E019}"/>
              </a:ext>
            </a:extLst>
          </p:cNvPr>
          <p:cNvPicPr>
            <a:picLocks noChangeAspect="1"/>
          </p:cNvPicPr>
          <p:nvPr/>
        </p:nvPicPr>
        <p:blipFill>
          <a:blip r:embed="rId6">
            <a:extLst>
              <a:ext uri="{28A0092B-C50C-407E-A947-70E740481C1C}">
                <a14:useLocalDpi xmlns:a14="http://schemas.microsoft.com/office/drawing/2010/main" val="0"/>
              </a:ext>
            </a:extLst>
          </a:blip>
          <a:srcRect t="85453"/>
          <a:stretch/>
        </p:blipFill>
        <p:spPr>
          <a:xfrm>
            <a:off x="703812" y="263294"/>
            <a:ext cx="4949009" cy="816655"/>
          </a:xfrm>
          <a:prstGeom prst="rect">
            <a:avLst/>
          </a:prstGeom>
        </p:spPr>
      </p:pic>
    </p:spTree>
    <p:extLst>
      <p:ext uri="{BB962C8B-B14F-4D97-AF65-F5344CB8AC3E}">
        <p14:creationId xmlns:p14="http://schemas.microsoft.com/office/powerpoint/2010/main" val="691712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2"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3"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4"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ppt_x</p:attrName>
                                        </p:attrNameLst>
                                      </p:cBhvr>
                                      <p:tavLst>
                                        <p:tav tm="0">
                                          <p:val>
                                            <p:strVal val="#ppt_x"/>
                                          </p:val>
                                        </p:tav>
                                        <p:tav tm="100000">
                                          <p:val>
                                            <p:strVal val="#ppt_x"/>
                                          </p:val>
                                        </p:tav>
                                      </p:tavLst>
                                    </p:anim>
                                    <p:anim calcmode="lin" valueType="num">
                                      <p:cBhvr>
                                        <p:cTn id="43" dur="500" fill="hold"/>
                                        <p:tgtEl>
                                          <p:spTgt spid="15"/>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5"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4" fill="hold" grpId="6"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ppt_x</p:attrName>
                                        </p:attrNameLst>
                                      </p:cBhvr>
                                      <p:tavLst>
                                        <p:tav tm="0">
                                          <p:val>
                                            <p:strVal val="#ppt_x"/>
                                          </p:val>
                                        </p:tav>
                                        <p:tav tm="100000">
                                          <p:val>
                                            <p:strVal val="#ppt_x"/>
                                          </p:val>
                                        </p:tav>
                                      </p:tavLst>
                                    </p:anim>
                                    <p:anim calcmode="lin" valueType="num">
                                      <p:cBhvr>
                                        <p:cTn id="53" dur="500" fill="hold"/>
                                        <p:tgtEl>
                                          <p:spTgt spid="17"/>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4"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p:cTn id="57" dur="500" fill="hold"/>
                                        <p:tgtEl>
                                          <p:spTgt spid="87"/>
                                        </p:tgtEl>
                                        <p:attrNameLst>
                                          <p:attrName>ppt_x</p:attrName>
                                        </p:attrNameLst>
                                      </p:cBhvr>
                                      <p:tavLst>
                                        <p:tav tm="0">
                                          <p:val>
                                            <p:strVal val="#ppt_x"/>
                                          </p:val>
                                        </p:tav>
                                        <p:tav tm="100000">
                                          <p:val>
                                            <p:strVal val="#ppt_x"/>
                                          </p:val>
                                        </p:tav>
                                      </p:tavLst>
                                    </p:anim>
                                    <p:anim calcmode="lin" valueType="num">
                                      <p:cBhvr>
                                        <p:cTn id="58" dur="500" fill="hold"/>
                                        <p:tgtEl>
                                          <p:spTgt spid="87"/>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4" fill="hold" grpId="7" nodeType="after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p:cTn id="62" dur="500" fill="hold"/>
                                        <p:tgtEl>
                                          <p:spTgt spid="88"/>
                                        </p:tgtEl>
                                        <p:attrNameLst>
                                          <p:attrName>ppt_x</p:attrName>
                                        </p:attrNameLst>
                                      </p:cBhvr>
                                      <p:tavLst>
                                        <p:tav tm="0">
                                          <p:val>
                                            <p:strVal val="#ppt_x"/>
                                          </p:val>
                                        </p:tav>
                                        <p:tav tm="100000">
                                          <p:val>
                                            <p:strVal val="#ppt_x"/>
                                          </p:val>
                                        </p:tav>
                                      </p:tavLst>
                                    </p:anim>
                                    <p:anim calcmode="lin" valueType="num">
                                      <p:cBhvr>
                                        <p:cTn id="63" dur="500" fill="hold"/>
                                        <p:tgtEl>
                                          <p:spTgt spid="8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6000"/>
                            </p:stCondLst>
                            <p:childTnLst>
                              <p:par>
                                <p:cTn id="65" presetID="2" presetClass="entr" presetSubtype="4" fill="hold" grpId="8" nodeType="afterEffect">
                                  <p:stCondLst>
                                    <p:cond delay="0"/>
                                  </p:stCondLst>
                                  <p:childTnLst>
                                    <p:set>
                                      <p:cBhvr>
                                        <p:cTn id="66" dur="1" fill="hold">
                                          <p:stCondLst>
                                            <p:cond delay="0"/>
                                          </p:stCondLst>
                                        </p:cTn>
                                        <p:tgtEl>
                                          <p:spTgt spid="89"/>
                                        </p:tgtEl>
                                        <p:attrNameLst>
                                          <p:attrName>style.visibility</p:attrName>
                                        </p:attrNameLst>
                                      </p:cBhvr>
                                      <p:to>
                                        <p:strVal val="visible"/>
                                      </p:to>
                                    </p:set>
                                    <p:anim calcmode="lin" valueType="num">
                                      <p:cBhvr>
                                        <p:cTn id="67" dur="500" fill="hold"/>
                                        <p:tgtEl>
                                          <p:spTgt spid="89"/>
                                        </p:tgtEl>
                                        <p:attrNameLst>
                                          <p:attrName>ppt_x</p:attrName>
                                        </p:attrNameLst>
                                      </p:cBhvr>
                                      <p:tavLst>
                                        <p:tav tm="0">
                                          <p:val>
                                            <p:strVal val="#ppt_x"/>
                                          </p:val>
                                        </p:tav>
                                        <p:tav tm="100000">
                                          <p:val>
                                            <p:strVal val="#ppt_x"/>
                                          </p:val>
                                        </p:tav>
                                      </p:tavLst>
                                    </p:anim>
                                    <p:anim calcmode="lin" valueType="num">
                                      <p:cBhvr>
                                        <p:cTn id="68" dur="500" fill="hold"/>
                                        <p:tgtEl>
                                          <p:spTgt spid="89"/>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6500"/>
                            </p:stCondLst>
                            <p:childTnLst>
                              <p:par>
                                <p:cTn id="70" presetID="2" presetClass="entr" presetSubtype="4" fill="hold" grpId="9" nodeType="afterEffect">
                                  <p:stCondLst>
                                    <p:cond delay="0"/>
                                  </p:stCondLst>
                                  <p:childTnLst>
                                    <p:set>
                                      <p:cBhvr>
                                        <p:cTn id="71" dur="1" fill="hold">
                                          <p:stCondLst>
                                            <p:cond delay="0"/>
                                          </p:stCondLst>
                                        </p:cTn>
                                        <p:tgtEl>
                                          <p:spTgt spid="90"/>
                                        </p:tgtEl>
                                        <p:attrNameLst>
                                          <p:attrName>style.visibility</p:attrName>
                                        </p:attrNameLst>
                                      </p:cBhvr>
                                      <p:to>
                                        <p:strVal val="visible"/>
                                      </p:to>
                                    </p:set>
                                    <p:anim calcmode="lin" valueType="num">
                                      <p:cBhvr>
                                        <p:cTn id="72" dur="500" fill="hold"/>
                                        <p:tgtEl>
                                          <p:spTgt spid="90"/>
                                        </p:tgtEl>
                                        <p:attrNameLst>
                                          <p:attrName>ppt_x</p:attrName>
                                        </p:attrNameLst>
                                      </p:cBhvr>
                                      <p:tavLst>
                                        <p:tav tm="0">
                                          <p:val>
                                            <p:strVal val="#ppt_x"/>
                                          </p:val>
                                        </p:tav>
                                        <p:tav tm="100000">
                                          <p:val>
                                            <p:strVal val="#ppt_x"/>
                                          </p:val>
                                        </p:tav>
                                      </p:tavLst>
                                    </p:anim>
                                    <p:anim calcmode="lin" valueType="num">
                                      <p:cBhvr>
                                        <p:cTn id="73"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1"/>
      <p:bldP spid="11" grpId="2"/>
      <p:bldP spid="13" grpId="3"/>
      <p:bldP spid="15" grpId="4"/>
      <p:bldP spid="16" grpId="5"/>
      <p:bldP spid="17" grpId="6" animBg="1"/>
      <p:bldP spid="88" grpId="7"/>
      <p:bldP spid="89" grpId="8"/>
      <p:bldP spid="90" grpId="9"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a:extLst>
            <a:ext uri="{FF2B5EF4-FFF2-40B4-BE49-F238E27FC236}">
              <a16:creationId xmlns:a16="http://schemas.microsoft.com/office/drawing/2014/main" id="{8C686824-832C-C62B-9FC6-EE74B9020F40}"/>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93BB8B3-DAF1-DFC5-6020-06DD781332CE}"/>
              </a:ext>
            </a:extLst>
          </p:cNvPr>
          <p:cNvSpPr/>
          <p:nvPr/>
        </p:nvSpPr>
        <p:spPr>
          <a:xfrm>
            <a:off x="-66001" y="0"/>
            <a:ext cx="12258001" cy="6858000"/>
          </a:xfrm>
          <a:prstGeom prst="rect">
            <a:avLst/>
          </a:prstGeom>
          <a:solidFill>
            <a:srgbClr val="000000">
              <a:alpha val="8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5" name="Grupo 24">
            <a:extLst>
              <a:ext uri="{FF2B5EF4-FFF2-40B4-BE49-F238E27FC236}">
                <a16:creationId xmlns:a16="http://schemas.microsoft.com/office/drawing/2014/main" id="{8D4200D0-0B73-B15A-E86C-4D3E892F4B74}"/>
              </a:ext>
            </a:extLst>
          </p:cNvPr>
          <p:cNvGrpSpPr/>
          <p:nvPr/>
        </p:nvGrpSpPr>
        <p:grpSpPr>
          <a:xfrm>
            <a:off x="1835100" y="1083612"/>
            <a:ext cx="8521800" cy="4690775"/>
            <a:chOff x="3060600" y="1519525"/>
            <a:chExt cx="17780100" cy="11574829"/>
          </a:xfrm>
        </p:grpSpPr>
        <p:pic>
          <p:nvPicPr>
            <p:cNvPr id="23" name="Google Shape;255;p36">
              <a:extLst>
                <a:ext uri="{FF2B5EF4-FFF2-40B4-BE49-F238E27FC236}">
                  <a16:creationId xmlns:a16="http://schemas.microsoft.com/office/drawing/2014/main" id="{4DD13DF2-509B-7EB4-7178-094B3C764937}"/>
                </a:ext>
              </a:extLst>
            </p:cNvPr>
            <p:cNvPicPr preferRelativeResize="0"/>
            <p:nvPr/>
          </p:nvPicPr>
          <p:blipFill>
            <a:blip r:embed="rId3">
              <a:alphaModFix/>
              <a:biLevel thresh="25000"/>
            </a:blip>
            <a:stretch>
              <a:fillRect/>
            </a:stretch>
          </p:blipFill>
          <p:spPr>
            <a:xfrm>
              <a:off x="3060600" y="1519525"/>
              <a:ext cx="17780100" cy="7738775"/>
            </a:xfrm>
            <a:prstGeom prst="rect">
              <a:avLst/>
            </a:prstGeom>
            <a:noFill/>
            <a:ln>
              <a:noFill/>
            </a:ln>
            <a:effectLst>
              <a:outerShdw blurRad="285750" dist="38100" dir="4680000" algn="bl" rotWithShape="0">
                <a:schemeClr val="lt2">
                  <a:alpha val="25000"/>
                </a:schemeClr>
              </a:outerShdw>
            </a:effectLst>
          </p:spPr>
        </p:pic>
        <p:pic>
          <p:nvPicPr>
            <p:cNvPr id="24" name="Imagen 23">
              <a:extLst>
                <a:ext uri="{FF2B5EF4-FFF2-40B4-BE49-F238E27FC236}">
                  <a16:creationId xmlns:a16="http://schemas.microsoft.com/office/drawing/2014/main" id="{4E4815EB-8E3A-357F-B345-458B94E5142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85453"/>
            <a:stretch/>
          </p:blipFill>
          <p:spPr>
            <a:xfrm>
              <a:off x="5923420" y="10838220"/>
              <a:ext cx="12054459" cy="2256134"/>
            </a:xfrm>
            <a:prstGeom prst="rect">
              <a:avLst/>
            </a:prstGeom>
          </p:spPr>
        </p:pic>
      </p:grpSp>
      <p:sp>
        <p:nvSpPr>
          <p:cNvPr id="26" name="Rectangle 96">
            <a:extLst>
              <a:ext uri="{FF2B5EF4-FFF2-40B4-BE49-F238E27FC236}">
                <a16:creationId xmlns:a16="http://schemas.microsoft.com/office/drawing/2014/main" id="{22764024-36F3-317B-9731-3890D394F1F6}"/>
              </a:ext>
            </a:extLst>
          </p:cNvPr>
          <p:cNvSpPr/>
          <p:nvPr/>
        </p:nvSpPr>
        <p:spPr>
          <a:xfrm>
            <a:off x="3452846" y="4233090"/>
            <a:ext cx="5286306" cy="613694"/>
          </a:xfrm>
          <a:prstGeom prst="rect">
            <a:avLst/>
          </a:prstGeom>
          <a:noFill/>
          <a:ln cap="flat">
            <a:noFill/>
            <a:prstDash val="solid"/>
          </a:ln>
        </p:spPr>
        <p:txBody>
          <a:bodyPr vert="horz" wrap="square" lIns="91440" tIns="45720" rIns="91440" bIns="45720" anchor="t" anchorCtr="0" compatLnSpc="1">
            <a:spAutoFit/>
          </a:bodyPr>
          <a:lstStyle>
            <a:defPPr/>
          </a:lstStyle>
          <a:p>
            <a:pPr marL="0" marR="0" lvl="0" indent="0" algn="ctr" defTabSz="914400" rtl="0" fontAlgn="auto" hangingPunct="1">
              <a:lnSpc>
                <a:spcPct val="150000"/>
              </a:lnSpc>
              <a:spcBef>
                <a:spcPct val="0"/>
              </a:spcBef>
              <a:spcAft>
                <a:spcPct val="0"/>
              </a:spcAft>
              <a:buNone/>
              <a:defRPr sz="1800" b="0" i="0" u="none" strike="noStrike" kern="0" cap="none" spc="0" baseline="0">
                <a:solidFill>
                  <a:srgbClr val="000000"/>
                </a:solidFill>
                <a:uFillTx/>
              </a:defRPr>
            </a:pPr>
            <a:r>
              <a:rPr lang="en-US" sz="1200" b="0" i="0" u="none" strike="noStrike" kern="0" cap="none" spc="0" baseline="0" dirty="0">
                <a:solidFill>
                  <a:schemeClr val="bg1">
                    <a:lumMod val="95000"/>
                  </a:schemeClr>
                </a:solidFill>
                <a:uFillTx/>
                <a:latin typeface="微软雅黑"/>
                <a:ea typeface="微软雅黑"/>
                <a:cs typeface="微软雅黑"/>
              </a:rPr>
              <a:t>Lorem Ipsum is simply dummy text for example lorem ipsum dolor sit </a:t>
            </a:r>
            <a:r>
              <a:rPr lang="en-US" sz="1200" b="0" i="0" u="none" strike="noStrike" kern="0" cap="none" spc="0" baseline="0" dirty="0" err="1">
                <a:solidFill>
                  <a:schemeClr val="bg1">
                    <a:lumMod val="95000"/>
                  </a:schemeClr>
                </a:solidFill>
                <a:uFillTx/>
                <a:latin typeface="微软雅黑"/>
                <a:ea typeface="微软雅黑"/>
                <a:cs typeface="微软雅黑"/>
              </a:rPr>
              <a:t>amet</a:t>
            </a:r>
            <a:r>
              <a:rPr lang="en-US" sz="1200" b="0" i="0" u="none" strike="noStrike" kern="0" cap="none" spc="0" baseline="0" dirty="0">
                <a:solidFill>
                  <a:schemeClr val="bg1">
                    <a:lumMod val="95000"/>
                  </a:schemeClr>
                </a:solidFill>
                <a:uFillTx/>
                <a:latin typeface="微软雅黑"/>
                <a:ea typeface="微软雅黑"/>
                <a:cs typeface="微软雅黑"/>
              </a:rPr>
              <a:t> text for example lorem ipsum dolor </a:t>
            </a:r>
          </a:p>
        </p:txBody>
      </p:sp>
      <p:sp>
        <p:nvSpPr>
          <p:cNvPr id="27" name="Rectángulo 26">
            <a:extLst>
              <a:ext uri="{FF2B5EF4-FFF2-40B4-BE49-F238E27FC236}">
                <a16:creationId xmlns:a16="http://schemas.microsoft.com/office/drawing/2014/main" id="{26E3DCC5-715A-7331-AEC2-D06CF7196028}"/>
              </a:ext>
            </a:extLst>
          </p:cNvPr>
          <p:cNvSpPr/>
          <p:nvPr/>
        </p:nvSpPr>
        <p:spPr>
          <a:xfrm>
            <a:off x="0" y="6727880"/>
            <a:ext cx="12192000" cy="130120"/>
          </a:xfrm>
          <a:prstGeom prst="rect">
            <a:avLst/>
          </a:prstGeom>
          <a:solidFill>
            <a:srgbClr val="F01D33"/>
          </a:solidFill>
          <a:ln>
            <a:solidFill>
              <a:srgbClr val="F01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s-PE"/>
          </a:p>
        </p:txBody>
      </p:sp>
    </p:spTree>
    <p:extLst>
      <p:ext uri="{BB962C8B-B14F-4D97-AF65-F5344CB8AC3E}">
        <p14:creationId xmlns:p14="http://schemas.microsoft.com/office/powerpoint/2010/main" val="305824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100000">
                                          <p:val>
                                            <p:strVal val="#ppt_x"/>
                                          </p:val>
                                        </p:tav>
                                      </p:tavLst>
                                    </p:anim>
                                    <p:anim calcmode="lin" valueType="num">
                                      <p:cBhvr>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Office Theme">
  <a:themeElements>
    <a:clrScheme name="Custom 30">
      <a:dk1>
        <a:sysClr val="windowText" lastClr="000000"/>
      </a:dk1>
      <a:lt1>
        <a:sysClr val="window" lastClr="FFFFFF"/>
      </a:lt1>
      <a:dk2>
        <a:srgbClr val="44546A"/>
      </a:dk2>
      <a:lt2>
        <a:srgbClr val="E7E6E6"/>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1051</Words>
  <Application>Microsoft Office PowerPoint</Application>
  <PresentationFormat>Panorámica</PresentationFormat>
  <Paragraphs>130</Paragraphs>
  <Slides>24</Slides>
  <Notes>13</Notes>
  <HiddenSlides>0</HiddenSlides>
  <MMClips>0</MMClips>
  <ScaleCrop>false</ScaleCrop>
  <HeadingPairs>
    <vt:vector size="6" baseType="variant">
      <vt:variant>
        <vt:lpstr>Fuentes usadas</vt:lpstr>
      </vt:variant>
      <vt:variant>
        <vt:i4>25</vt:i4>
      </vt:variant>
      <vt:variant>
        <vt:lpstr>Tema</vt:lpstr>
      </vt:variant>
      <vt:variant>
        <vt:i4>1</vt:i4>
      </vt:variant>
      <vt:variant>
        <vt:lpstr>Títulos de diapositiva</vt:lpstr>
      </vt:variant>
      <vt:variant>
        <vt:i4>24</vt:i4>
      </vt:variant>
    </vt:vector>
  </HeadingPairs>
  <TitlesOfParts>
    <vt:vector size="50" baseType="lpstr">
      <vt:lpstr>맑은 고딕</vt:lpstr>
      <vt:lpstr>微软雅黑</vt:lpstr>
      <vt:lpstr>Abril Fatface</vt:lpstr>
      <vt:lpstr>Arial</vt:lpstr>
      <vt:lpstr>Arial (Títulos)</vt:lpstr>
      <vt:lpstr>Arimo</vt:lpstr>
      <vt:lpstr>Arimo Bold</vt:lpstr>
      <vt:lpstr>Assistant Light</vt:lpstr>
      <vt:lpstr>Bahnschrift</vt:lpstr>
      <vt:lpstr>Barlow</vt:lpstr>
      <vt:lpstr>Calibri</vt:lpstr>
      <vt:lpstr>Calibri Light</vt:lpstr>
      <vt:lpstr>等线</vt:lpstr>
      <vt:lpstr>DM Sans</vt:lpstr>
      <vt:lpstr>Helvetica Neue Medium</vt:lpstr>
      <vt:lpstr>Inter</vt:lpstr>
      <vt:lpstr>Inter V</vt:lpstr>
      <vt:lpstr>Kanit Light</vt:lpstr>
      <vt:lpstr>Lato</vt:lpstr>
      <vt:lpstr>Lato Semibold</vt:lpstr>
      <vt:lpstr>Montserrat</vt:lpstr>
      <vt:lpstr>Philosopher</vt:lpstr>
      <vt:lpstr>Roboto</vt:lpstr>
      <vt:lpstr>Rubik</vt:lpstr>
      <vt:lpstr>Source Sans Pro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slidesppt.net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de tesla</dc:title>
  <dc:creator>slidesppt</dc:creator>
  <cp:lastModifiedBy>eduardo</cp:lastModifiedBy>
  <cp:revision>333</cp:revision>
  <dcterms:created xsi:type="dcterms:W3CDTF">2022-10-01T05:06:49Z</dcterms:created>
  <dcterms:modified xsi:type="dcterms:W3CDTF">2025-09-18T08:00:58Z</dcterms:modified>
  <cp:category>slidesppt.net</cp:category>
</cp:coreProperties>
</file>