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43891200" cy="3291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>
      <p:cViewPr>
        <p:scale>
          <a:sx n="15" d="100"/>
          <a:sy n="15" d="100"/>
        </p:scale>
        <p:origin x="399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4931229"/>
            <a:ext cx="41259034" cy="20371526"/>
          </a:xfrm>
        </p:spPr>
        <p:txBody>
          <a:bodyPr/>
          <a:lstStyle>
            <a:lvl1pPr marL="0" indent="0" algn="ctr">
              <a:buNone/>
              <a:defRPr sz="11520"/>
            </a:lvl1pPr>
            <a:lvl2pPr marL="2194560" indent="0" algn="ctr">
              <a:buNone/>
              <a:defRPr sz="9600"/>
            </a:lvl2pPr>
            <a:lvl3pPr marL="4389120" indent="0" algn="ctr">
              <a:buNone/>
              <a:defRPr sz="8640"/>
            </a:lvl3pPr>
            <a:lvl4pPr marL="6583680" indent="0" algn="ctr">
              <a:buNone/>
              <a:defRPr sz="7680"/>
            </a:lvl4pPr>
            <a:lvl5pPr marL="8778240" indent="0" algn="ctr">
              <a:buNone/>
              <a:defRPr sz="7680"/>
            </a:lvl5pPr>
            <a:lvl6pPr marL="10972800" indent="0" algn="ctr">
              <a:buNone/>
              <a:defRPr sz="7680"/>
            </a:lvl6pPr>
            <a:lvl7pPr marL="13167360" indent="0" algn="ctr">
              <a:buNone/>
              <a:defRPr sz="7680"/>
            </a:lvl7pPr>
            <a:lvl8pPr marL="15361920" indent="0" algn="ctr">
              <a:buNone/>
              <a:defRPr sz="7680"/>
            </a:lvl8pPr>
            <a:lvl9pPr marL="17556480" indent="0" algn="ctr">
              <a:buNone/>
              <a:defRPr sz="768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E0A74-FE37-42EF-963F-07201ACE3966}" type="datetimeFigureOut">
              <a:rPr lang="en-MY" smtClean="0"/>
              <a:t>31/5/2023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5E5CF-A90F-4BEE-A2A4-11E36E341E26}" type="slidenum">
              <a:rPr lang="en-MY" smtClean="0"/>
              <a:t>‹#›</a:t>
            </a:fld>
            <a:endParaRPr lang="en-MY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74B28A7-A9CA-E159-055A-C2CA9259707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46128"/>
          <a:stretch/>
        </p:blipFill>
        <p:spPr>
          <a:xfrm>
            <a:off x="21004823" y="674361"/>
            <a:ext cx="10091308" cy="2215255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64F56A45-41C0-2FEA-6291-544C42D54F8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16765" t="4744" r="13021" b="49019"/>
          <a:stretch/>
        </p:blipFill>
        <p:spPr>
          <a:xfrm>
            <a:off x="11684726" y="388617"/>
            <a:ext cx="9685647" cy="2598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8156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E0A74-FE37-42EF-963F-07201ACE3966}" type="datetimeFigureOut">
              <a:rPr lang="en-MY" smtClean="0"/>
              <a:t>31/5/2023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5E5CF-A90F-4BEE-A2A4-11E36E341E2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7073641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409642" y="1752600"/>
            <a:ext cx="9464040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7522" y="1752600"/>
            <a:ext cx="27843480" cy="2789682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E0A74-FE37-42EF-963F-07201ACE3966}" type="datetimeFigureOut">
              <a:rPr lang="en-MY" smtClean="0"/>
              <a:t>31/5/2023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5E5CF-A90F-4BEE-A2A4-11E36E341E2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874546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E0A74-FE37-42EF-963F-07201ACE3966}" type="datetimeFigureOut">
              <a:rPr lang="en-MY" smtClean="0"/>
              <a:t>31/5/2023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5E5CF-A90F-4BEE-A2A4-11E36E341E2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50756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4662" y="8206749"/>
            <a:ext cx="37856160" cy="13693138"/>
          </a:xfrm>
        </p:spPr>
        <p:txBody>
          <a:bodyPr anchor="b"/>
          <a:lstStyle>
            <a:lvl1pPr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94662" y="22029429"/>
            <a:ext cx="37856160" cy="7200898"/>
          </a:xfrm>
        </p:spPr>
        <p:txBody>
          <a:bodyPr/>
          <a:lstStyle>
            <a:lvl1pPr marL="0" indent="0">
              <a:buNone/>
              <a:defRPr sz="11520">
                <a:solidFill>
                  <a:schemeClr val="tx1"/>
                </a:solidFill>
              </a:defRPr>
            </a:lvl1pPr>
            <a:lvl2pPr marL="219456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864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E0A74-FE37-42EF-963F-07201ACE3966}" type="datetimeFigureOut">
              <a:rPr lang="en-MY" smtClean="0"/>
              <a:t>31/5/2023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5E5CF-A90F-4BEE-A2A4-11E36E341E2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4971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75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2199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E0A74-FE37-42EF-963F-07201ACE3966}" type="datetimeFigureOut">
              <a:rPr lang="en-MY" smtClean="0"/>
              <a:t>31/5/2023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5E5CF-A90F-4BEE-A2A4-11E36E341E2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51891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1752607"/>
            <a:ext cx="37856160" cy="6362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23242" y="8069582"/>
            <a:ext cx="18568032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23242" y="12024360"/>
            <a:ext cx="18568032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19922" y="8069582"/>
            <a:ext cx="18659477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19922" y="12024360"/>
            <a:ext cx="18659477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E0A74-FE37-42EF-963F-07201ACE3966}" type="datetimeFigureOut">
              <a:rPr lang="en-MY" smtClean="0"/>
              <a:t>31/5/2023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5E5CF-A90F-4BEE-A2A4-11E36E341E2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24695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E0A74-FE37-42EF-963F-07201ACE3966}" type="datetimeFigureOut">
              <a:rPr lang="en-MY" smtClean="0"/>
              <a:t>31/5/2023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5E5CF-A90F-4BEE-A2A4-11E36E341E2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37715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E0A74-FE37-42EF-963F-07201ACE3966}" type="datetimeFigureOut">
              <a:rPr lang="en-MY" smtClean="0"/>
              <a:t>31/5/2023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5E5CF-A90F-4BEE-A2A4-11E36E341E2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86433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59477" y="4739647"/>
            <a:ext cx="22219920" cy="23393400"/>
          </a:xfrm>
        </p:spPr>
        <p:txBody>
          <a:bodyPr/>
          <a:lstStyle>
            <a:lvl1pPr>
              <a:defRPr sz="15360"/>
            </a:lvl1pPr>
            <a:lvl2pPr>
              <a:defRPr sz="13440"/>
            </a:lvl2pPr>
            <a:lvl3pPr>
              <a:defRPr sz="1152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E0A74-FE37-42EF-963F-07201ACE3966}" type="datetimeFigureOut">
              <a:rPr lang="en-MY" smtClean="0"/>
              <a:t>31/5/2023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5E5CF-A90F-4BEE-A2A4-11E36E341E2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30686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659477" y="4739647"/>
            <a:ext cx="22219920" cy="23393400"/>
          </a:xfrm>
        </p:spPr>
        <p:txBody>
          <a:bodyPr anchor="t"/>
          <a:lstStyle>
            <a:lvl1pPr marL="0" indent="0">
              <a:buNone/>
              <a:defRPr sz="15360"/>
            </a:lvl1pPr>
            <a:lvl2pPr marL="2194560" indent="0">
              <a:buNone/>
              <a:defRPr sz="13440"/>
            </a:lvl2pPr>
            <a:lvl3pPr marL="4389120" indent="0">
              <a:buNone/>
              <a:defRPr sz="1152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E0A74-FE37-42EF-963F-07201ACE3966}" type="datetimeFigureOut">
              <a:rPr lang="en-MY" smtClean="0"/>
              <a:t>31/5/2023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5E5CF-A90F-4BEE-A2A4-11E36E341E2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18101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17520" y="1752607"/>
            <a:ext cx="3785616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0" y="8763000"/>
            <a:ext cx="3785616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8E0A74-FE37-42EF-963F-07201ACE3966}" type="datetimeFigureOut">
              <a:rPr lang="en-MY" smtClean="0"/>
              <a:t>31/5/2023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99816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25E5CF-A90F-4BEE-A2A4-11E36E341E2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58283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sz="211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7280" indent="-1097280" algn="l" defTabSz="4389120" rtl="0" eaLnBrk="1" latinLnBrk="0" hangingPunct="1">
        <a:lnSpc>
          <a:spcPct val="90000"/>
        </a:lnSpc>
        <a:spcBef>
          <a:spcPts val="4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1pPr>
      <a:lvl2pPr marL="32918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1152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750463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37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Hazlienor Mohd Hatta</dc:creator>
  <cp:lastModifiedBy>Hazlienor Mohd Hatta</cp:lastModifiedBy>
  <cp:revision>1</cp:revision>
  <dcterms:created xsi:type="dcterms:W3CDTF">2023-05-31T02:19:44Z</dcterms:created>
  <dcterms:modified xsi:type="dcterms:W3CDTF">2023-05-31T02:56:49Z</dcterms:modified>
</cp:coreProperties>
</file>