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7" r:id="rId3"/>
    <p:sldId id="288" r:id="rId4"/>
    <p:sldId id="289" r:id="rId5"/>
    <p:sldId id="291" r:id="rId6"/>
    <p:sldId id="290" r:id="rId7"/>
    <p:sldId id="29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21" d="100"/>
          <a:sy n="121" d="100"/>
        </p:scale>
        <p:origin x="523" y="9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txBody>
          <a:bodyPr/>
          <a:lstStyle/>
          <a:p>
            <a:endParaRPr lang="en-US"/>
          </a:p>
        </p:txBody>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txBody>
          <a:bodyPr/>
          <a:lstStyle/>
          <a:p>
            <a:endParaRPr lang="en-US"/>
          </a:p>
        </p:txBody>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31E51FBF-C29D-44CC-ACAD-203681F9CF3D}" type="datetimeFigureOut">
              <a:rPr lang="en-US" smtClean="0"/>
              <a:t>12/29/2025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276345331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12/29/2025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52298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12/29/2025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15700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12/29/2025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03865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31E51FBF-C29D-44CC-ACAD-203681F9CF3D}" type="datetimeFigureOut">
              <a:rPr lang="en-US" smtClean="0"/>
              <a:t>12/29/2025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9392373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1E51FBF-C29D-44CC-ACAD-203681F9CF3D}" type="datetimeFigureOut">
              <a:rPr lang="en-US" smtClean="0"/>
              <a:t>12/29/2025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3320264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12/29/2025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2495925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1E51FBF-C29D-44CC-ACAD-203681F9CF3D}" type="datetimeFigureOut">
              <a:rPr lang="en-US" smtClean="0"/>
              <a:t>12/29/2025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56244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E51FBF-C29D-44CC-ACAD-203681F9CF3D}" type="datetimeFigureOut">
              <a:rPr lang="en-US" smtClean="0"/>
              <a:t>12/29/2025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95398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31E51FBF-C29D-44CC-ACAD-203681F9CF3D}" type="datetimeFigureOut">
              <a:rPr lang="en-US" smtClean="0"/>
              <a:t>12/29/2025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2200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31E51FBF-C29D-44CC-ACAD-203681F9CF3D}" type="datetimeFigureOut">
              <a:rPr lang="en-US" smtClean="0"/>
              <a:t>12/29/2025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96358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txBody>
          <a:bodyPr/>
          <a:lstStyle/>
          <a:p>
            <a:endParaRPr lang="en-US"/>
          </a:p>
        </p:txBody>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31E51FBF-C29D-44CC-ACAD-203681F9CF3D}" type="datetimeFigureOut">
              <a:rPr lang="en-US" smtClean="0"/>
              <a:t>12/29/2025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33595088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vi-VN" sz="6000" b="1" dirty="0">
                <a:solidFill>
                  <a:srgbClr val="FF0000"/>
                </a:solidFill>
                <a:latin typeface="Arial" panose="020B0604020202020204" pitchFamily="34" charset="0"/>
                <a:cs typeface="Arial" panose="020B0604020202020204" pitchFamily="34" charset="0"/>
              </a:rPr>
              <a:t>Dâng Cha cuộc đời</a:t>
            </a:r>
            <a:endParaRPr lang="en-US" sz="48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7727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538367" y="321278"/>
            <a:ext cx="11087865" cy="5693866"/>
          </a:xfrm>
          <a:prstGeom prst="rect">
            <a:avLst/>
          </a:prstGeom>
        </p:spPr>
        <p:txBody>
          <a:bodyPr wrap="square">
            <a:spAutoFit/>
          </a:bodyPr>
          <a:lstStyle/>
          <a:p>
            <a:pPr algn="just"/>
            <a:r>
              <a:rPr lang="vi-VN" sz="5200" b="1" dirty="0">
                <a:solidFill>
                  <a:srgbClr val="FF0000"/>
                </a:solidFill>
                <a:latin typeface="Arial" panose="020B0604020202020204" pitchFamily="34" charset="0"/>
                <a:cs typeface="Arial" panose="020B0604020202020204" pitchFamily="34" charset="0"/>
              </a:rPr>
              <a:t>1. </a:t>
            </a:r>
            <a:r>
              <a:rPr lang="vi-VN" sz="5200" b="1" dirty="0">
                <a:latin typeface="Arial" panose="020B0604020202020204" pitchFamily="34" charset="0"/>
                <a:cs typeface="Arial" panose="020B0604020202020204" pitchFamily="34" charset="0"/>
              </a:rPr>
              <a:t>Con xin tiến dâng Cha này rượu ngon bánh thơm tinh tuyền, là lao công suốt đời một cuộc đời sóng gió nổi trôi. Bao năm tháng gian nan lòng thành con vẫn trung kiên với Ngài. Dẫu yếu hèn lỗi làm mãi sắt son hiến dâng trọn đời.</a:t>
            </a:r>
            <a:endParaRPr lang="vi-VN" sz="5200" b="1" dirty="0"/>
          </a:p>
        </p:txBody>
      </p:sp>
    </p:spTree>
    <p:extLst>
      <p:ext uri="{BB962C8B-B14F-4D97-AF65-F5344CB8AC3E}">
        <p14:creationId xmlns:p14="http://schemas.microsoft.com/office/powerpoint/2010/main" val="15970729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C431A3-54B7-BEF7-01B7-BF4A908506E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2D668FF-4988-7E76-7FCC-ACE4540871CC}"/>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1985ADFD-172B-06BA-5CF0-15BA8598336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1CB7819-61B5-1444-67B3-13B2DF290B11}"/>
              </a:ext>
            </a:extLst>
          </p:cNvPr>
          <p:cNvSpPr/>
          <p:nvPr/>
        </p:nvSpPr>
        <p:spPr>
          <a:xfrm>
            <a:off x="538367" y="321278"/>
            <a:ext cx="11087865" cy="5170646"/>
          </a:xfrm>
          <a:prstGeom prst="rect">
            <a:avLst/>
          </a:prstGeom>
        </p:spPr>
        <p:txBody>
          <a:bodyPr wrap="square">
            <a:spAutoFit/>
          </a:bodyPr>
          <a:lstStyle/>
          <a:p>
            <a:pPr algn="just"/>
            <a:r>
              <a:rPr lang="vi-VN" sz="5500" b="1" dirty="0">
                <a:solidFill>
                  <a:srgbClr val="FF0000"/>
                </a:solidFill>
                <a:latin typeface="Arial" panose="020B0604020202020204" pitchFamily="34" charset="0"/>
                <a:cs typeface="Arial" panose="020B0604020202020204" pitchFamily="34" charset="0"/>
              </a:rPr>
              <a:t>ĐK: </a:t>
            </a:r>
            <a:r>
              <a:rPr lang="vi-VN" sz="5500" b="1" dirty="0">
                <a:latin typeface="Arial" panose="020B0604020202020204" pitchFamily="34" charset="0"/>
                <a:cs typeface="Arial" panose="020B0604020202020204" pitchFamily="34" charset="0"/>
              </a:rPr>
              <a:t>Xin Cha thương đón nhận lễ vật đoàn con dâng tiến trong thánh lễ tạ ơn. Xin Cha thương chúc lành cho lễ vật đoàn con dâng tiến dâng về Cha với cả tâm tình.</a:t>
            </a:r>
            <a:endParaRPr lang="vi-VN" sz="5500" b="1" dirty="0"/>
          </a:p>
        </p:txBody>
      </p:sp>
    </p:spTree>
    <p:extLst>
      <p:ext uri="{BB962C8B-B14F-4D97-AF65-F5344CB8AC3E}">
        <p14:creationId xmlns:p14="http://schemas.microsoft.com/office/powerpoint/2010/main" val="30932441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2B8B41-EF14-CF26-F15D-185B2BC6D81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70B510B-5D4D-1850-0F83-48FD37D295DA}"/>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1314D66B-EE17-62B4-0941-C091887933F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168A6DEB-DB14-8045-B5A8-E6136ABE0178}"/>
              </a:ext>
            </a:extLst>
          </p:cNvPr>
          <p:cNvSpPr/>
          <p:nvPr/>
        </p:nvSpPr>
        <p:spPr>
          <a:xfrm>
            <a:off x="538367" y="321278"/>
            <a:ext cx="11087865" cy="5693866"/>
          </a:xfrm>
          <a:prstGeom prst="rect">
            <a:avLst/>
          </a:prstGeom>
        </p:spPr>
        <p:txBody>
          <a:bodyPr wrap="square">
            <a:spAutoFit/>
          </a:bodyPr>
          <a:lstStyle/>
          <a:p>
            <a:pPr algn="just"/>
            <a:r>
              <a:rPr lang="vi-VN" sz="5200" b="1" dirty="0">
                <a:solidFill>
                  <a:srgbClr val="FF0000"/>
                </a:solidFill>
                <a:latin typeface="Arial" panose="020B0604020202020204" pitchFamily="34" charset="0"/>
                <a:cs typeface="Arial" panose="020B0604020202020204" pitchFamily="34" charset="0"/>
              </a:rPr>
              <a:t>2. </a:t>
            </a:r>
            <a:r>
              <a:rPr lang="vi-VN" sz="5200" b="1" dirty="0">
                <a:latin typeface="Arial" panose="020B0604020202020204" pitchFamily="34" charset="0"/>
                <a:cs typeface="Arial" panose="020B0604020202020204" pitchFamily="34" charset="0"/>
              </a:rPr>
              <a:t>Con xin tiến dâng Cha cuộc đời bao nỗi vui nỗi buồn. Cùng dâng lên xác hồn trọn niềm tin sẽ mãi chẳng vơi. Con xin tiến dâng Cha đời trần gian lắng lo ưu phiền. Bao vất vả hao mòn, xin kết thành lễ dâng cuộc đời.</a:t>
            </a:r>
            <a:endParaRPr lang="vi-VN" sz="5200" b="1" dirty="0"/>
          </a:p>
        </p:txBody>
      </p:sp>
    </p:spTree>
    <p:extLst>
      <p:ext uri="{BB962C8B-B14F-4D97-AF65-F5344CB8AC3E}">
        <p14:creationId xmlns:p14="http://schemas.microsoft.com/office/powerpoint/2010/main" val="23472161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B587AC-0B70-DE90-C685-A1D38920298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86DBCA6-6A81-C67C-F754-38F45C85B41F}"/>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9D4370A8-04A2-EFB0-E52D-42E3B4A7F7A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3C8DE963-70D5-275E-72C6-F339C7690500}"/>
              </a:ext>
            </a:extLst>
          </p:cNvPr>
          <p:cNvSpPr/>
          <p:nvPr/>
        </p:nvSpPr>
        <p:spPr>
          <a:xfrm>
            <a:off x="538367" y="321278"/>
            <a:ext cx="11087865" cy="5170646"/>
          </a:xfrm>
          <a:prstGeom prst="rect">
            <a:avLst/>
          </a:prstGeom>
        </p:spPr>
        <p:txBody>
          <a:bodyPr wrap="square">
            <a:spAutoFit/>
          </a:bodyPr>
          <a:lstStyle/>
          <a:p>
            <a:pPr algn="just"/>
            <a:r>
              <a:rPr lang="vi-VN" sz="5500" b="1" dirty="0">
                <a:solidFill>
                  <a:srgbClr val="FF0000"/>
                </a:solidFill>
                <a:latin typeface="Arial" panose="020B0604020202020204" pitchFamily="34" charset="0"/>
                <a:cs typeface="Arial" panose="020B0604020202020204" pitchFamily="34" charset="0"/>
              </a:rPr>
              <a:t>ĐK: </a:t>
            </a:r>
            <a:r>
              <a:rPr lang="vi-VN" sz="5500" b="1" dirty="0">
                <a:latin typeface="Arial" panose="020B0604020202020204" pitchFamily="34" charset="0"/>
                <a:cs typeface="Arial" panose="020B0604020202020204" pitchFamily="34" charset="0"/>
              </a:rPr>
              <a:t>Xin Cha thương đón nhận lễ vật đoàn con dâng tiến trong thánh lễ tạ ơn. Xin Cha thương chúc lành cho lễ vật đoàn con dâng tiến dâng về Cha với cả tâm tình.</a:t>
            </a:r>
            <a:endParaRPr lang="vi-VN" sz="5500" b="1" dirty="0"/>
          </a:p>
        </p:txBody>
      </p:sp>
    </p:spTree>
    <p:extLst>
      <p:ext uri="{BB962C8B-B14F-4D97-AF65-F5344CB8AC3E}">
        <p14:creationId xmlns:p14="http://schemas.microsoft.com/office/powerpoint/2010/main" val="9309407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A70333-1884-B676-A8AE-16BC493E585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014BC73-0DA4-3CA3-865C-44B48E234683}"/>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A005080F-C497-E998-D6A1-855E266085D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D6AE9057-BCED-B159-B3E7-9706E76392FD}"/>
              </a:ext>
            </a:extLst>
          </p:cNvPr>
          <p:cNvSpPr/>
          <p:nvPr/>
        </p:nvSpPr>
        <p:spPr>
          <a:xfrm>
            <a:off x="538367" y="251909"/>
            <a:ext cx="11087865" cy="6494085"/>
          </a:xfrm>
          <a:prstGeom prst="rect">
            <a:avLst/>
          </a:prstGeom>
        </p:spPr>
        <p:txBody>
          <a:bodyPr wrap="square">
            <a:spAutoFit/>
          </a:bodyPr>
          <a:lstStyle/>
          <a:p>
            <a:pPr algn="just"/>
            <a:r>
              <a:rPr lang="vi-VN" sz="5200" b="1" dirty="0">
                <a:solidFill>
                  <a:srgbClr val="FF0000"/>
                </a:solidFill>
                <a:latin typeface="Arial" panose="020B0604020202020204" pitchFamily="34" charset="0"/>
                <a:cs typeface="Arial" panose="020B0604020202020204" pitchFamily="34" charset="0"/>
              </a:rPr>
              <a:t>3. </a:t>
            </a:r>
            <a:r>
              <a:rPr lang="vi-VN" sz="5200" b="1" dirty="0">
                <a:latin typeface="Arial" panose="020B0604020202020204" pitchFamily="34" charset="0"/>
                <a:cs typeface="Arial" panose="020B0604020202020204" pitchFamily="34" charset="0"/>
              </a:rPr>
              <a:t>Con xin tiến dâng Cha trọn tình con hiến dâng cuộc đời. Nguyện trung kiên đến cùng để trọn đời nên lễ toàn thiêu. Con xin tiến dâng Cha đời trần gian khổ đau trăm chiều. Nhưng vững lòng trông cậy Chúa giúp con sống trọn lời nguyện.</a:t>
            </a:r>
            <a:endParaRPr lang="vi-VN" sz="5200" b="1" dirty="0"/>
          </a:p>
        </p:txBody>
      </p:sp>
    </p:spTree>
    <p:extLst>
      <p:ext uri="{BB962C8B-B14F-4D97-AF65-F5344CB8AC3E}">
        <p14:creationId xmlns:p14="http://schemas.microsoft.com/office/powerpoint/2010/main" val="35235985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5400E8-053D-E187-3951-4FB27FCF831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6C248AD-0521-9E41-002C-8FE6B81D95C4}"/>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3596E97B-0520-C0E8-9BED-52DD1FF367B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8CA4719C-54D6-68B0-8198-E00F17DC14BD}"/>
              </a:ext>
            </a:extLst>
          </p:cNvPr>
          <p:cNvSpPr/>
          <p:nvPr/>
        </p:nvSpPr>
        <p:spPr>
          <a:xfrm>
            <a:off x="538367" y="321278"/>
            <a:ext cx="11087865" cy="5170646"/>
          </a:xfrm>
          <a:prstGeom prst="rect">
            <a:avLst/>
          </a:prstGeom>
        </p:spPr>
        <p:txBody>
          <a:bodyPr wrap="square">
            <a:spAutoFit/>
          </a:bodyPr>
          <a:lstStyle/>
          <a:p>
            <a:pPr algn="just"/>
            <a:r>
              <a:rPr lang="vi-VN" sz="5500" b="1" dirty="0">
                <a:solidFill>
                  <a:srgbClr val="FF0000"/>
                </a:solidFill>
                <a:latin typeface="Arial" panose="020B0604020202020204" pitchFamily="34" charset="0"/>
                <a:cs typeface="Arial" panose="020B0604020202020204" pitchFamily="34" charset="0"/>
              </a:rPr>
              <a:t>ĐK: </a:t>
            </a:r>
            <a:r>
              <a:rPr lang="vi-VN" sz="5500" b="1" dirty="0">
                <a:latin typeface="Arial" panose="020B0604020202020204" pitchFamily="34" charset="0"/>
                <a:cs typeface="Arial" panose="020B0604020202020204" pitchFamily="34" charset="0"/>
              </a:rPr>
              <a:t>Xin Cha thương đón nhận lễ vật đoàn con dâng tiến trong thánh lễ tạ ơn. Xin Cha thương chúc lành cho lễ vật đoàn con dâng tiến dâng về Cha với cả tâm tình.</a:t>
            </a:r>
            <a:endParaRPr lang="vi-VN" sz="5500" b="1" dirty="0"/>
          </a:p>
        </p:txBody>
      </p:sp>
    </p:spTree>
    <p:extLst>
      <p:ext uri="{BB962C8B-B14F-4D97-AF65-F5344CB8AC3E}">
        <p14:creationId xmlns:p14="http://schemas.microsoft.com/office/powerpoint/2010/main" val="327161448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189</TotalTime>
  <Words>285</Words>
  <Application>Microsoft Office PowerPoint</Application>
  <PresentationFormat>Widescreen</PresentationFormat>
  <Paragraphs>7</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Century Gothic</vt:lpstr>
      <vt:lpstr>Garamond</vt:lpstr>
      <vt:lpstr>Savon</vt:lpstr>
      <vt:lpstr>Dâng Cha cuộc đời</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LỄ VẬT DÂNG CHÚA</dc:title>
  <dc:creator>Admin</dc:creator>
  <cp:lastModifiedBy>DINH GIA</cp:lastModifiedBy>
  <cp:revision>39</cp:revision>
  <dcterms:created xsi:type="dcterms:W3CDTF">2024-12-09T09:23:25Z</dcterms:created>
  <dcterms:modified xsi:type="dcterms:W3CDTF">2025-12-29T09:05:25Z</dcterms:modified>
</cp:coreProperties>
</file>