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92" r:id="rId4"/>
    <p:sldId id="296" r:id="rId5"/>
    <p:sldId id="280" r:id="rId6"/>
    <p:sldId id="284" r:id="rId7"/>
    <p:sldId id="291" r:id="rId8"/>
    <p:sldId id="295" r:id="rId9"/>
    <p:sldId id="285" r:id="rId10"/>
    <p:sldId id="259" r:id="rId11"/>
    <p:sldId id="290" r:id="rId12"/>
    <p:sldId id="294" r:id="rId13"/>
    <p:sldId id="283" r:id="rId14"/>
    <p:sldId id="286" r:id="rId15"/>
    <p:sldId id="289" r:id="rId16"/>
    <p:sldId id="293" r:id="rId17"/>
    <p:sldId id="277" r:id="rId18"/>
    <p:sldId id="270" r:id="rId19"/>
    <p:sldId id="287" r:id="rId20"/>
    <p:sldId id="28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B6B3F0A-7510-45D8-A201-6C105F270517}" type="datetimeFigureOut">
              <a:rPr lang="en-US" smtClean="0"/>
              <a:t>27/5/2025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A8D6237-062A-4147-A96C-E27D49C9FB78}" type="slidenum">
              <a:rPr lang="en-US" smtClean="0"/>
              <a:t>‹#›</a:t>
            </a:fld>
            <a:endParaRPr lang="en-US"/>
          </a:p>
        </p:txBody>
      </p:sp>
    </p:spTree>
    <p:extLst>
      <p:ext uri="{BB962C8B-B14F-4D97-AF65-F5344CB8AC3E}">
        <p14:creationId xmlns:p14="http://schemas.microsoft.com/office/powerpoint/2010/main" val="344216358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6B3F0A-7510-45D8-A201-6C105F270517}" type="datetimeFigureOut">
              <a:rPr lang="en-US" smtClean="0"/>
              <a:t>27/5/2025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D6237-062A-4147-A96C-E27D49C9FB78}" type="slidenum">
              <a:rPr lang="en-US" smtClean="0"/>
              <a:t>‹#›</a:t>
            </a:fld>
            <a:endParaRPr lang="en-US"/>
          </a:p>
        </p:txBody>
      </p:sp>
    </p:spTree>
    <p:extLst>
      <p:ext uri="{BB962C8B-B14F-4D97-AF65-F5344CB8AC3E}">
        <p14:creationId xmlns:p14="http://schemas.microsoft.com/office/powerpoint/2010/main" val="2152509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6B3F0A-7510-45D8-A201-6C105F270517}" type="datetimeFigureOut">
              <a:rPr lang="en-US" smtClean="0"/>
              <a:t>27/5/2025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D6237-062A-4147-A96C-E27D49C9FB78}" type="slidenum">
              <a:rPr lang="en-US" smtClean="0"/>
              <a:t>‹#›</a:t>
            </a:fld>
            <a:endParaRPr lang="en-US"/>
          </a:p>
        </p:txBody>
      </p:sp>
    </p:spTree>
    <p:extLst>
      <p:ext uri="{BB962C8B-B14F-4D97-AF65-F5344CB8AC3E}">
        <p14:creationId xmlns:p14="http://schemas.microsoft.com/office/powerpoint/2010/main" val="2938009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B6B3F0A-7510-45D8-A201-6C105F270517}" type="datetimeFigureOut">
              <a:rPr lang="en-US" smtClean="0"/>
              <a:t>27/5/2025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8D6237-062A-4147-A96C-E27D49C9FB78}" type="slidenum">
              <a:rPr lang="en-US" smtClean="0"/>
              <a:t>‹#›</a:t>
            </a:fld>
            <a:endParaRPr lang="en-US"/>
          </a:p>
        </p:txBody>
      </p:sp>
    </p:spTree>
    <p:extLst>
      <p:ext uri="{BB962C8B-B14F-4D97-AF65-F5344CB8AC3E}">
        <p14:creationId xmlns:p14="http://schemas.microsoft.com/office/powerpoint/2010/main" val="99288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B6B3F0A-7510-45D8-A201-6C105F270517}" type="datetimeFigureOut">
              <a:rPr lang="en-US" smtClean="0"/>
              <a:t>27/5/2025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A8D6237-062A-4147-A96C-E27D49C9FB78}" type="slidenum">
              <a:rPr lang="en-US" smtClean="0"/>
              <a:t>‹#›</a:t>
            </a:fld>
            <a:endParaRPr lang="en-US"/>
          </a:p>
        </p:txBody>
      </p:sp>
    </p:spTree>
    <p:extLst>
      <p:ext uri="{BB962C8B-B14F-4D97-AF65-F5344CB8AC3E}">
        <p14:creationId xmlns:p14="http://schemas.microsoft.com/office/powerpoint/2010/main" val="13844470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6B3F0A-7510-45D8-A201-6C105F270517}" type="datetimeFigureOut">
              <a:rPr lang="en-US" smtClean="0"/>
              <a:t>27/5/2025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D6237-062A-4147-A96C-E27D49C9FB78}" type="slidenum">
              <a:rPr lang="en-US" smtClean="0"/>
              <a:t>‹#›</a:t>
            </a:fld>
            <a:endParaRPr lang="en-US"/>
          </a:p>
        </p:txBody>
      </p:sp>
    </p:spTree>
    <p:extLst>
      <p:ext uri="{BB962C8B-B14F-4D97-AF65-F5344CB8AC3E}">
        <p14:creationId xmlns:p14="http://schemas.microsoft.com/office/powerpoint/2010/main" val="3694636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B6B3F0A-7510-45D8-A201-6C105F270517}" type="datetimeFigureOut">
              <a:rPr lang="en-US" smtClean="0"/>
              <a:t>27/5/2025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8D6237-062A-4147-A96C-E27D49C9FB78}" type="slidenum">
              <a:rPr lang="en-US" smtClean="0"/>
              <a:t>‹#›</a:t>
            </a:fld>
            <a:endParaRPr lang="en-US"/>
          </a:p>
        </p:txBody>
      </p:sp>
    </p:spTree>
    <p:extLst>
      <p:ext uri="{BB962C8B-B14F-4D97-AF65-F5344CB8AC3E}">
        <p14:creationId xmlns:p14="http://schemas.microsoft.com/office/powerpoint/2010/main" val="2451099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B6B3F0A-7510-45D8-A201-6C105F270517}" type="datetimeFigureOut">
              <a:rPr lang="en-US" smtClean="0"/>
              <a:t>27/5/2025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8D6237-062A-4147-A96C-E27D49C9FB78}" type="slidenum">
              <a:rPr lang="en-US" smtClean="0"/>
              <a:t>‹#›</a:t>
            </a:fld>
            <a:endParaRPr lang="en-US"/>
          </a:p>
        </p:txBody>
      </p:sp>
    </p:spTree>
    <p:extLst>
      <p:ext uri="{BB962C8B-B14F-4D97-AF65-F5344CB8AC3E}">
        <p14:creationId xmlns:p14="http://schemas.microsoft.com/office/powerpoint/2010/main" val="3464892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6B3F0A-7510-45D8-A201-6C105F270517}" type="datetimeFigureOut">
              <a:rPr lang="en-US" smtClean="0"/>
              <a:t>27/5/2025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8D6237-062A-4147-A96C-E27D49C9FB78}" type="slidenum">
              <a:rPr lang="en-US" smtClean="0"/>
              <a:t>‹#›</a:t>
            </a:fld>
            <a:endParaRPr lang="en-US"/>
          </a:p>
        </p:txBody>
      </p:sp>
    </p:spTree>
    <p:extLst>
      <p:ext uri="{BB962C8B-B14F-4D97-AF65-F5344CB8AC3E}">
        <p14:creationId xmlns:p14="http://schemas.microsoft.com/office/powerpoint/2010/main" val="275730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B6B3F0A-7510-45D8-A201-6C105F270517}" type="datetimeFigureOut">
              <a:rPr lang="en-US" smtClean="0"/>
              <a:t>27/5/2025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A8D6237-062A-4147-A96C-E27D49C9FB7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04858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B6B3F0A-7510-45D8-A201-6C105F270517}" type="datetimeFigureOut">
              <a:rPr lang="en-US" smtClean="0"/>
              <a:t>27/5/2025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A8D6237-062A-4147-A96C-E27D49C9FB7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98513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B6B3F0A-7510-45D8-A201-6C105F270517}" type="datetimeFigureOut">
              <a:rPr lang="en-US" smtClean="0"/>
              <a:t>27/5/2025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A8D6237-062A-4147-A96C-E27D49C9FB78}" type="slidenum">
              <a:rPr lang="en-US" smtClean="0"/>
              <a:t>‹#›</a:t>
            </a:fld>
            <a:endParaRPr lang="en-US"/>
          </a:p>
        </p:txBody>
      </p:sp>
    </p:spTree>
    <p:extLst>
      <p:ext uri="{BB962C8B-B14F-4D97-AF65-F5344CB8AC3E}">
        <p14:creationId xmlns:p14="http://schemas.microsoft.com/office/powerpoint/2010/main" val="7109958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2091263"/>
            <a:ext cx="9068586" cy="2558010"/>
          </a:xfrm>
        </p:spPr>
        <p:txBody>
          <a:bodyPr/>
          <a:lstStyle/>
          <a:p>
            <a:r>
              <a:rPr lang="en-US" b="1" dirty="0" smtClean="0">
                <a:solidFill>
                  <a:srgbClr val="FF0000"/>
                </a:solidFill>
                <a:latin typeface="Arial" panose="020B0604020202020204" pitchFamily="34" charset="0"/>
                <a:cs typeface="Arial" panose="020B0604020202020204" pitchFamily="34" charset="0"/>
              </a:rPr>
              <a:t/>
            </a:r>
            <a:br>
              <a:rPr lang="en-US" b="1" dirty="0" smtClean="0">
                <a:solidFill>
                  <a:srgbClr val="FF0000"/>
                </a:solidFill>
                <a:latin typeface="Arial" panose="020B0604020202020204" pitchFamily="34" charset="0"/>
                <a:cs typeface="Arial" panose="020B0604020202020204" pitchFamily="34" charset="0"/>
              </a:rPr>
            </a:br>
            <a:r>
              <a:rPr lang="en-US" sz="6000" b="1" dirty="0" smtClean="0">
                <a:solidFill>
                  <a:srgbClr val="FF0000"/>
                </a:solidFill>
                <a:latin typeface="Arial" panose="020B0604020202020204" pitchFamily="34" charset="0"/>
                <a:cs typeface="Arial" panose="020B0604020202020204" pitchFamily="34" charset="0"/>
              </a:rPr>
              <a:t>CÁT BIỂN SAO TRỜI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1076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141668"/>
            <a:ext cx="11368793" cy="6186309"/>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vi-VN" sz="6600" b="1" dirty="0"/>
              <a:t>Tình thương yêu trên trời cao gió reo ghé mắt nhìn con hạt mưa dẫu bèo, khó nghèo có bao nhiêu đáp đền tình thương yêu.</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23384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5724644"/>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sz="6000" b="1" dirty="0"/>
              <a:t> Người thương ta tháng năm qua tình vẫn bao la, đến muôn đời tình chẳng phai nhòa, Người thương ta như mùa xuân mãi ươm hoa.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01149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5170646"/>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sz="6000" b="1" dirty="0"/>
              <a:t> </a:t>
            </a:r>
            <a:r>
              <a:rPr lang="en-US" sz="6600" b="1" dirty="0"/>
              <a:t>Nguyện dâng Cha trái tim con tình nghĩa phôi pha, muốn đáp đền nào có chi đền thì xin theo muôn lối mở tình yêu.</a:t>
            </a:r>
            <a:r>
              <a:rPr lang="vi-VN" sz="6600" b="1" dirty="0"/>
              <a:t>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87736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141668"/>
            <a:ext cx="11368793" cy="6186309"/>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vi-VN" sz="6600" b="1" dirty="0"/>
              <a:t>Đời có bao lúc vô tình và có bao người bạt tình, nhiều khi tất cả đôi ngã bỏ con đi, còn mong chi khi trời xanh vẫn xanh,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84502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4524315"/>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dirty="0"/>
              <a:t> </a:t>
            </a:r>
            <a:r>
              <a:rPr lang="vi-VN" sz="7200" b="1" dirty="0"/>
              <a:t>Chúa vẫn dành cho hồn bao phúc lành, Chúa là cả tương lai dẫu đời sẽ phôi phai.</a:t>
            </a:r>
            <a:endParaRPr lang="vi-VN" sz="72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80635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5724644"/>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sz="6000" b="1" dirty="0"/>
              <a:t> Người thương ta tháng năm qua tình vẫn bao la, đến muôn đời tình chẳng phai nhòa, Người thương ta như mùa xuân mãi ươm hoa.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71295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5170646"/>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sz="6000" b="1" dirty="0"/>
              <a:t> </a:t>
            </a:r>
            <a:r>
              <a:rPr lang="en-US" sz="6600" b="1" dirty="0"/>
              <a:t>Nguyện dâng Cha trái tim con tình nghĩa phôi pha, muốn đáp đền nào có chi đền thì xin theo muôn lối mở tình yêu.</a:t>
            </a:r>
            <a:r>
              <a:rPr lang="vi-VN" sz="6600" b="1" dirty="0"/>
              <a:t>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05160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528034"/>
            <a:ext cx="11291519" cy="5724644"/>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5</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vi-VN" sz="6000" b="1" dirty="0"/>
              <a:t>Nguyện Chúa xua hết mây mù, đổi mới tim người hạn thù để trong bốn bể vui kể tình anh em. Người thương nhau bao niềm đau sẽ vơi,</a:t>
            </a:r>
            <a:r>
              <a:rPr lang="vi-VN" dirty="0"/>
              <a:t>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08278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3" y="180304"/>
            <a:ext cx="11433186" cy="5632311"/>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5</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vi-VN" sz="7200" b="1" dirty="0"/>
              <a:t>đến trong đời êm đềm bao tiếng cười, hỡi người hãy thương yêu đáp đền tình cha thương.</a:t>
            </a:r>
            <a:endParaRPr lang="vi-VN" sz="72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8683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5724644"/>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sz="6000" b="1" dirty="0"/>
              <a:t> Người thương ta tháng năm qua tình vẫn bao la, đến muôn đời tình chẳng phai nhòa, Người thương ta như mùa xuân mãi ươm hoa.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16197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6278642"/>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sz="4800" b="1" dirty="0"/>
              <a:t> </a:t>
            </a:r>
            <a:r>
              <a:rPr lang="vi-VN" sz="4800" b="1" dirty="0"/>
              <a:t>Hãy đếm tinh tú trên trời mà biết ơn Người cho đời và xem cát biển để hiểu người thương ta. Người thương ta muôn ngàn năm rất xa, thuở muôn loài chưa thành trong cõi đời. Chính Người mở cho ta, đất trời biển bao la.</a:t>
            </a:r>
            <a:endParaRPr lang="vi-VN" sz="4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26481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5170646"/>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sz="6000" b="1" dirty="0"/>
              <a:t> </a:t>
            </a:r>
            <a:r>
              <a:rPr lang="en-US" sz="6600" b="1" dirty="0"/>
              <a:t>Nguyện dâng Cha trái tim con tình nghĩa phôi pha, muốn đáp đền nào có chi đền thì xin theo muôn lối mở tình yêu.</a:t>
            </a:r>
            <a:r>
              <a:rPr lang="vi-VN" sz="6600" b="1" dirty="0"/>
              <a:t>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94945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5724644"/>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sz="6000" b="1" dirty="0"/>
              <a:t> Người thương ta tháng năm qua tình vẫn bao la, đến muôn đời tình chẳng phai nhòa, Người thương ta như mùa xuân mãi ươm hoa.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7195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5170646"/>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sz="6000" b="1" dirty="0"/>
              <a:t> </a:t>
            </a:r>
            <a:r>
              <a:rPr lang="en-US" sz="6600" b="1" dirty="0"/>
              <a:t>Nguyện dâng Cha trái tim con tình nghĩa phôi pha, muốn đáp đền nào có chi đền thì xin theo muôn lối mở tình yêu.</a:t>
            </a:r>
            <a:r>
              <a:rPr lang="vi-VN" sz="6600" b="1" dirty="0"/>
              <a:t>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19347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9387185"/>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Người đã giang cánh chim bằng êm ái như là phượng hoàng, dù con bé nhỏ muôn nẻo đường dương gian. </a:t>
            </a:r>
            <a:r>
              <a:rPr lang="vi-VN" sz="7200" b="1" dirty="0"/>
              <a:t/>
            </a:r>
            <a:br>
              <a:rPr lang="vi-VN" sz="7200" b="1" dirty="0"/>
            </a:br>
            <a:endParaRPr lang="vi-VN" sz="7200" b="1" dirty="0" smtClean="0"/>
          </a:p>
          <a:p>
            <a:pPr algn="just"/>
            <a:r>
              <a:rPr lang="vi-VN" sz="5000" b="1" dirty="0"/>
              <a:t/>
            </a:r>
            <a:br>
              <a:rPr lang="vi-VN" sz="5000" b="1" dirty="0"/>
            </a:br>
            <a:endParaRPr lang="vi-VN" sz="5000" b="1" dirty="0"/>
          </a:p>
        </p:txBody>
      </p:sp>
    </p:spTree>
    <p:extLst>
      <p:ext uri="{BB962C8B-B14F-4D97-AF65-F5344CB8AC3E}">
        <p14:creationId xmlns:p14="http://schemas.microsoft.com/office/powerpoint/2010/main" val="859903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9756517"/>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Đường nguy nan qua vực sâu núi cao, chẳng nơi nào không tình sâu nghĩa đầy, tháng ngày ở bên Cha đất trời tỏa hương </a:t>
            </a:r>
            <a:r>
              <a:rPr lang="vi-VN" sz="6600" b="1" dirty="0"/>
              <a:t>hoa.</a:t>
            </a:r>
            <a:endParaRPr lang="en-US" sz="6600" b="1" dirty="0" smtClean="0"/>
          </a:p>
          <a:p>
            <a:pPr algn="just"/>
            <a:r>
              <a:rPr lang="vi-VN" sz="6600" b="1" dirty="0"/>
              <a:t/>
            </a:r>
            <a:br>
              <a:rPr lang="vi-VN" sz="6600" b="1" dirty="0"/>
            </a:br>
            <a:endParaRPr lang="vi-VN" sz="6600" b="1" dirty="0" smtClean="0"/>
          </a:p>
          <a:p>
            <a:pPr algn="just"/>
            <a:r>
              <a:rPr lang="vi-VN" sz="5000" b="1" dirty="0"/>
              <a:t/>
            </a:r>
            <a:br>
              <a:rPr lang="vi-VN" sz="5000" b="1" dirty="0"/>
            </a:br>
            <a:endParaRPr lang="vi-VN" sz="5000" b="1" dirty="0"/>
          </a:p>
        </p:txBody>
      </p:sp>
    </p:spTree>
    <p:extLst>
      <p:ext uri="{BB962C8B-B14F-4D97-AF65-F5344CB8AC3E}">
        <p14:creationId xmlns:p14="http://schemas.microsoft.com/office/powerpoint/2010/main" val="19573600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5724644"/>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sz="6000" b="1" dirty="0"/>
              <a:t> Người thương ta tháng năm qua tình vẫn bao la, đến muôn đời tình chẳng phai nhòa, Người thương ta như mùa xuân mãi ươm hoa.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85390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5170646"/>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sz="6000" b="1" dirty="0"/>
              <a:t> </a:t>
            </a:r>
            <a:r>
              <a:rPr lang="en-US" sz="6600" b="1" dirty="0"/>
              <a:t>Nguyện dâng Cha trái tim con tình nghĩa phôi pha, muốn đáp đền nào có chi đền thì xin theo muôn lối mở tình yêu.</a:t>
            </a:r>
            <a:r>
              <a:rPr lang="vi-VN" sz="6600" b="1" dirty="0"/>
              <a:t>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96467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0982" y="244699"/>
            <a:ext cx="11240004" cy="5632311"/>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a:t>
            </a:r>
            <a:r>
              <a:rPr lang="vi-VN" sz="6600" b="1" i="0" dirty="0" smtClean="0">
                <a:solidFill>
                  <a:srgbClr val="FF0000"/>
                </a:solidFill>
                <a:effectLst/>
                <a:latin typeface="Arial" panose="020B0604020202020204" pitchFamily="34" charset="0"/>
                <a:cs typeface="Arial" panose="020B0604020202020204" pitchFamily="34" charset="0"/>
              </a:rPr>
              <a:t> </a:t>
            </a:r>
            <a:r>
              <a:rPr lang="en-US" dirty="0"/>
              <a:t> </a:t>
            </a:r>
            <a:r>
              <a:rPr lang="vi-VN" dirty="0"/>
              <a:t> </a:t>
            </a:r>
            <a:r>
              <a:rPr lang="vi-VN" sz="7200" b="1" dirty="0"/>
              <a:t>Tình Chúa cho lúa thơm đồng đặt nỗi vui đẹp trong lòng, gọi hoa thắm nở cho mở mùa thương yêu.</a:t>
            </a:r>
            <a:endParaRPr lang="vi-VN" sz="72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08980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85</TotalTime>
  <Words>202</Words>
  <Application>Microsoft Office PowerPoint</Application>
  <PresentationFormat>Widescreen</PresentationFormat>
  <Paragraphs>23</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Century Gothic</vt:lpstr>
      <vt:lpstr>Garamond</vt:lpstr>
      <vt:lpstr>Verdana</vt:lpstr>
      <vt:lpstr>Savon</vt:lpstr>
      <vt:lpstr> CÁT BIỂN SAO TRỜI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Dâng hài nhi</dc:title>
  <dc:creator>Admin</dc:creator>
  <cp:lastModifiedBy>Admin</cp:lastModifiedBy>
  <cp:revision>30</cp:revision>
  <dcterms:created xsi:type="dcterms:W3CDTF">2024-12-05T03:14:57Z</dcterms:created>
  <dcterms:modified xsi:type="dcterms:W3CDTF">2025-05-27T02:42:34Z</dcterms:modified>
</cp:coreProperties>
</file>