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64" r:id="rId3"/>
    <p:sldId id="274" r:id="rId4"/>
    <p:sldId id="279" r:id="rId5"/>
    <p:sldId id="262" r:id="rId6"/>
    <p:sldId id="269" r:id="rId7"/>
    <p:sldId id="280" r:id="rId8"/>
    <p:sldId id="273" r:id="rId9"/>
    <p:sldId id="259" r:id="rId10"/>
    <p:sldId id="281"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73" d="100"/>
          <a:sy n="73" d="100"/>
        </p:scale>
        <p:origin x="618" y="4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DBEE65C6-7458-4482-9001-D0BA1A479913}" type="datetimeFigureOut">
              <a:rPr lang="en-US" smtClean="0"/>
              <a:t>23/5/2025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950878932"/>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9824312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BEE65C6-7458-4482-9001-D0BA1A479913}" type="datetimeFigureOut">
              <a:rPr lang="en-US" smtClean="0"/>
              <a:t>23/5/2025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994824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2078891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DBEE65C6-7458-4482-9001-D0BA1A479913}" type="datetimeFigureOut">
              <a:rPr lang="en-US" smtClean="0"/>
              <a:t>23/5/2025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2943805603"/>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BEE65C6-7458-4482-9001-D0BA1A479913}" type="datetimeFigureOut">
              <a:rPr lang="en-US" smtClean="0"/>
              <a:t>23/5/2025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081463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BEE65C6-7458-4482-9001-D0BA1A479913}" type="datetimeFigureOut">
              <a:rPr lang="en-US" smtClean="0"/>
              <a:t>23/5/2025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16662388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BEE65C6-7458-4482-9001-D0BA1A479913}" type="datetimeFigureOut">
              <a:rPr lang="en-US" smtClean="0"/>
              <a:t>23/5/2025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396273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EE65C6-7458-4482-9001-D0BA1A479913}" type="datetimeFigureOut">
              <a:rPr lang="en-US" smtClean="0"/>
              <a:t>23/5/2025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84074E7-5C74-4D75-A1EE-C2BCD141E41A}" type="slidenum">
              <a:rPr lang="en-US" smtClean="0"/>
              <a:t>‹#›</a:t>
            </a:fld>
            <a:endParaRPr lang="en-US"/>
          </a:p>
        </p:txBody>
      </p:sp>
    </p:spTree>
    <p:extLst>
      <p:ext uri="{BB962C8B-B14F-4D97-AF65-F5344CB8AC3E}">
        <p14:creationId xmlns:p14="http://schemas.microsoft.com/office/powerpoint/2010/main" val="60970236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DBEE65C6-7458-4482-9001-D0BA1A479913}" type="datetimeFigureOut">
              <a:rPr lang="en-US" smtClean="0"/>
              <a:t>23/5/2025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4973733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DBEE65C6-7458-4482-9001-D0BA1A479913}" type="datetimeFigureOut">
              <a:rPr lang="en-US" smtClean="0"/>
              <a:t>23/5/2025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284074E7-5C74-4D75-A1EE-C2BCD141E41A}"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2872194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DBEE65C6-7458-4482-9001-D0BA1A479913}" type="datetimeFigureOut">
              <a:rPr lang="en-US" smtClean="0"/>
              <a:t>23/5/2025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284074E7-5C74-4D75-A1EE-C2BCD141E41A}" type="slidenum">
              <a:rPr lang="en-US" smtClean="0"/>
              <a:t>‹#›</a:t>
            </a:fld>
            <a:endParaRPr lang="en-US"/>
          </a:p>
        </p:txBody>
      </p:sp>
    </p:spTree>
    <p:extLst>
      <p:ext uri="{BB962C8B-B14F-4D97-AF65-F5344CB8AC3E}">
        <p14:creationId xmlns:p14="http://schemas.microsoft.com/office/powerpoint/2010/main" val="199280709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4800" b="1" dirty="0" smtClean="0">
                <a:solidFill>
                  <a:srgbClr val="FF0000"/>
                </a:solidFill>
                <a:latin typeface="Arial" panose="020B0604020202020204" pitchFamily="34" charset="0"/>
                <a:cs typeface="Arial" panose="020B0604020202020204" pitchFamily="34" charset="0"/>
              </a:rPr>
              <a:t>NGUỒN SỐNG YÊU THƯƠNG</a:t>
            </a:r>
            <a:endParaRPr lang="en-US" sz="48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29606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470263"/>
            <a:ext cx="11224161" cy="692497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4800" b="1" dirty="0"/>
              <a:t>Yêu người luật yêu thương muôn đời. Yêu người là yêu thương Thiên Chúa. Hãy cho nhau muôn nụ cười, đừng cho nhau gian dối. Chúa yêu thương sẽ xây dựng trần gian muôn thắm </a:t>
            </a:r>
            <a:r>
              <a:rPr lang="vi-VN" sz="4800" b="1" dirty="0"/>
              <a:t>tươi.</a:t>
            </a:r>
            <a:endParaRPr lang="en-US" sz="4800" b="1" dirty="0" smtClean="0"/>
          </a:p>
          <a:p>
            <a:pPr algn="just"/>
            <a:r>
              <a:rPr lang="vi-VN" sz="4800" b="1" dirty="0"/>
              <a:t/>
            </a:r>
            <a:br>
              <a:rPr lang="vi-VN" sz="4800" b="1" dirty="0"/>
            </a:br>
            <a:endParaRPr lang="vi-VN" sz="4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70969393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39885" y="0"/>
            <a:ext cx="12575567" cy="7109717"/>
          </a:xfrm>
          <a:prstGeom prst="rect">
            <a:avLst/>
          </a:prstGeom>
        </p:spPr>
      </p:pic>
      <p:sp>
        <p:nvSpPr>
          <p:cNvPr id="4" name="Rectangle 3"/>
          <p:cNvSpPr/>
          <p:nvPr/>
        </p:nvSpPr>
        <p:spPr>
          <a:xfrm>
            <a:off x="401782" y="373488"/>
            <a:ext cx="11292235" cy="6186309"/>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600" b="1" dirty="0"/>
              <a:t>Ở nơi đâu có yêu thương nhau, Chúa sẽ hiện diện ban hồng ân. Ở nơi đâu ghét ghen thù oán, sẽ được tình yêu đến xóa tan. </a:t>
            </a:r>
            <a:endParaRPr lang="vi-VN" sz="66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845298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Ở nơi đâu muôn con tim kết hiệp muôn tâm tư nên một, Chúa Thánh Linh phù trợ. Ở nơi đâu có yêu thương nhiều, Chúa sẽ hiện diện tràn niềm vui.</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592745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470263"/>
            <a:ext cx="11224161" cy="692497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4800" b="1" dirty="0"/>
              <a:t>Yêu người luật yêu thương muôn đời. Yêu người là yêu thương Thiên Chúa. Hãy cho nhau muôn nụ cười, đừng cho nhau gian dối. Chúa yêu thương sẽ xây dựng trần gian muôn thắm </a:t>
            </a:r>
            <a:r>
              <a:rPr lang="vi-VN" sz="4800" b="1" dirty="0"/>
              <a:t>tươi.</a:t>
            </a:r>
            <a:endParaRPr lang="en-US" sz="4800" b="1" dirty="0" smtClean="0"/>
          </a:p>
          <a:p>
            <a:pPr algn="just"/>
            <a:r>
              <a:rPr lang="vi-VN" sz="4800" b="1" dirty="0"/>
              <a:t/>
            </a:r>
            <a:br>
              <a:rPr lang="vi-VN" sz="4800" b="1" dirty="0"/>
            </a:br>
            <a:endParaRPr lang="vi-VN" sz="4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1901218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605138"/>
            <a:ext cx="11388435" cy="5632311"/>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dirty="0" smtClean="0"/>
              <a:t>Nguyện </a:t>
            </a:r>
            <a:r>
              <a:rPr lang="vi-VN" sz="6000" b="1" dirty="0"/>
              <a:t>hiệp nhất chúng con nên một, sống trong ân tình con một Chúa. Nhờ tình yêu chúng con được sống mãi luôn hạnh phúc chẳng phai mờ. </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3918715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7478970"/>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2</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Vì tình yêu Giê-su đã xuống đời mang thân như muôn người Chúa xuống đem ơn Trời. Ngài đã sống, sống như con người chết cho con người chĩ vỉ yêu.</a:t>
            </a:r>
            <a:r>
              <a:rPr lang="vi-VN" sz="6000" b="1" dirty="0"/>
              <a:t/>
            </a:r>
            <a:br>
              <a:rPr lang="vi-VN" sz="6000" b="1" dirty="0"/>
            </a:b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65716895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470263"/>
            <a:ext cx="11224161" cy="6924973"/>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ĐK</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4800" b="1" dirty="0"/>
              <a:t>Yêu người luật yêu thương muôn đời. Yêu người là yêu thương Thiên Chúa. Hãy cho nhau muôn nụ cười, đừng cho nhau gian dối. Chúa yêu thương sẽ xây dựng trần gian muôn thắm </a:t>
            </a:r>
            <a:r>
              <a:rPr lang="vi-VN" sz="4800" b="1" dirty="0"/>
              <a:t>tươi.</a:t>
            </a:r>
            <a:endParaRPr lang="en-US" sz="4800" b="1" dirty="0" smtClean="0"/>
          </a:p>
          <a:p>
            <a:pPr algn="just"/>
            <a:r>
              <a:rPr lang="vi-VN" sz="4800" b="1" dirty="0"/>
              <a:t/>
            </a:r>
            <a:br>
              <a:rPr lang="vi-VN" sz="4800" b="1" dirty="0"/>
            </a:br>
            <a:endParaRPr lang="vi-VN" sz="48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33235511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01782" y="206062"/>
            <a:ext cx="11227841" cy="6555641"/>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6000" b="1" dirty="0"/>
              <a:t>Hãy cùng nhau sống vui thuận hòa mến thương đậm đà trong nhà Cha. Đừng tranh chấp chớ đem thù oán hãy lo đoàn kết mến thương nhau.</a:t>
            </a:r>
            <a:endParaRPr lang="vi-VN" sz="60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69085554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34263" y="496388"/>
            <a:ext cx="11113303" cy="5170646"/>
          </a:xfrm>
          <a:prstGeom prst="rect">
            <a:avLst/>
          </a:prstGeom>
        </p:spPr>
        <p:txBody>
          <a:bodyPr wrap="square">
            <a:spAutoFit/>
          </a:bodyPr>
          <a:lstStyle/>
          <a:p>
            <a:pPr algn="just"/>
            <a:r>
              <a:rPr lang="vi-VN" sz="6000" b="1" dirty="0" smtClean="0">
                <a:solidFill>
                  <a:srgbClr val="FF0000"/>
                </a:solidFill>
                <a:latin typeface="Arial" panose="020B0604020202020204" pitchFamily="34" charset="0"/>
                <a:cs typeface="Arial" panose="020B0604020202020204" pitchFamily="34" charset="0"/>
              </a:rPr>
              <a:t>3</a:t>
            </a:r>
            <a:r>
              <a:rPr lang="vi-VN" sz="6000" b="1" dirty="0" smtClean="0">
                <a:solidFill>
                  <a:srgbClr val="FF0000"/>
                </a:solidFill>
                <a:effectLst/>
                <a:latin typeface="Arial" panose="020B0604020202020204" pitchFamily="34" charset="0"/>
                <a:cs typeface="Arial" panose="020B0604020202020204" pitchFamily="34" charset="0"/>
              </a:rPr>
              <a:t>.</a:t>
            </a:r>
            <a:r>
              <a:rPr lang="vi-VN" sz="6000" b="1" i="0" dirty="0" smtClean="0">
                <a:solidFill>
                  <a:srgbClr val="FF0000"/>
                </a:solidFill>
                <a:effectLst/>
                <a:latin typeface="Arial" panose="020B0604020202020204" pitchFamily="34" charset="0"/>
                <a:cs typeface="Arial" panose="020B0604020202020204" pitchFamily="34" charset="0"/>
              </a:rPr>
              <a:t> </a:t>
            </a:r>
            <a:r>
              <a:rPr lang="vi-VN" sz="5400" b="1" dirty="0"/>
              <a:t>Vì người khác ta thương yêu kết tình nên hy sinh quên mình Chúa sẽ ban ơn lành. Người yêu thương sẽ nên phi thường ở trên thiên đường hưởng vinh quang.</a:t>
            </a:r>
            <a:endParaRPr lang="vi-VN" sz="5400" b="1" i="0" dirty="0" smtClean="0">
              <a:solidFill>
                <a:srgbClr val="333333"/>
              </a:solidFill>
              <a:effectLst/>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42471417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83</TotalTime>
  <Words>340</Words>
  <Application>Microsoft Office PowerPoint</Application>
  <PresentationFormat>Widescreen</PresentationFormat>
  <Paragraphs>13</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Century Gothic</vt:lpstr>
      <vt:lpstr>Garamond</vt:lpstr>
      <vt:lpstr>Verdana</vt:lpstr>
      <vt:lpstr>Savon</vt:lpstr>
      <vt:lpstr>NGUỒN SỐNG YÊU THƯƠNG</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HỘI NHẠC THIÊN QUỐC</dc:title>
  <dc:creator>Admin</dc:creator>
  <cp:lastModifiedBy>Admin</cp:lastModifiedBy>
  <cp:revision>27</cp:revision>
  <dcterms:created xsi:type="dcterms:W3CDTF">2024-12-05T09:15:52Z</dcterms:created>
  <dcterms:modified xsi:type="dcterms:W3CDTF">2025-05-23T15:20:33Z</dcterms:modified>
</cp:coreProperties>
</file>