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13716000" cx="24387025"/>
  <p:notesSz cx="13716000" cy="24387025"/>
  <p:embeddedFontLst>
    <p:embeddedFont>
      <p:font typeface="Poppins"/>
      <p:bold r:id="rId30"/>
      <p:boldItalic r:id="rId31"/>
    </p:embeddedFont>
    <p:embeddedFont>
      <p:font typeface="Lato"/>
      <p:regular r:id="rId32"/>
      <p:bold r:id="rId33"/>
      <p:italic r:id="rId34"/>
      <p:boldItalic r:id="rId35"/>
    </p:embeddedFont>
    <p:embeddedFont>
      <p:font typeface="Montserrat"/>
      <p:regular r:id="rId36"/>
      <p:bold r:id="rId37"/>
      <p:italic r:id="rId38"/>
      <p:boldItalic r:id="rId39"/>
    </p:embeddedFont>
    <p:embeddedFont>
      <p:font typeface="Inter"/>
      <p:regular r:id="rId40"/>
      <p:bold r:id="rId41"/>
    </p:embeddedFont>
    <p:embeddedFont>
      <p:font typeface="Poppins SemiBold"/>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6" roundtripDataSignature="AMtx7mhMKfbLK+IijRZfPOKMFGFmrnI0I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Inter-regular.fntdata"/><Relationship Id="rId20" Type="http://schemas.openxmlformats.org/officeDocument/2006/relationships/slide" Target="slides/slide16.xml"/><Relationship Id="rId42" Type="http://schemas.openxmlformats.org/officeDocument/2006/relationships/font" Target="fonts/PoppinsSemiBold-regular.fntdata"/><Relationship Id="rId41" Type="http://schemas.openxmlformats.org/officeDocument/2006/relationships/font" Target="fonts/Inter-bold.fntdata"/><Relationship Id="rId22" Type="http://schemas.openxmlformats.org/officeDocument/2006/relationships/slide" Target="slides/slide18.xml"/><Relationship Id="rId44" Type="http://schemas.openxmlformats.org/officeDocument/2006/relationships/font" Target="fonts/PoppinsSemiBold-italic.fntdata"/><Relationship Id="rId21" Type="http://schemas.openxmlformats.org/officeDocument/2006/relationships/slide" Target="slides/slide17.xml"/><Relationship Id="rId43" Type="http://schemas.openxmlformats.org/officeDocument/2006/relationships/font" Target="fonts/PoppinsSemiBold-bold.fntdata"/><Relationship Id="rId24" Type="http://schemas.openxmlformats.org/officeDocument/2006/relationships/slide" Target="slides/slide20.xml"/><Relationship Id="rId46" Type="http://customschemas.google.com/relationships/presentationmetadata" Target="metadata"/><Relationship Id="rId23" Type="http://schemas.openxmlformats.org/officeDocument/2006/relationships/slide" Target="slides/slide19.xml"/><Relationship Id="rId45" Type="http://schemas.openxmlformats.org/officeDocument/2006/relationships/font" Target="fonts/PoppinsSemiBold-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boldItalic.fntdata"/><Relationship Id="rId30" Type="http://schemas.openxmlformats.org/officeDocument/2006/relationships/font" Target="fonts/Poppins-bold.fntdata"/><Relationship Id="rId11" Type="http://schemas.openxmlformats.org/officeDocument/2006/relationships/slide" Target="slides/slide7.xml"/><Relationship Id="rId33" Type="http://schemas.openxmlformats.org/officeDocument/2006/relationships/font" Target="fonts/Lato-bold.fntdata"/><Relationship Id="rId10" Type="http://schemas.openxmlformats.org/officeDocument/2006/relationships/slide" Target="slides/slide6.xml"/><Relationship Id="rId32" Type="http://schemas.openxmlformats.org/officeDocument/2006/relationships/font" Target="fonts/Lato-regular.fntdata"/><Relationship Id="rId13" Type="http://schemas.openxmlformats.org/officeDocument/2006/relationships/slide" Target="slides/slide9.xml"/><Relationship Id="rId35" Type="http://schemas.openxmlformats.org/officeDocument/2006/relationships/font" Target="fonts/Lato-boldItalic.fntdata"/><Relationship Id="rId12" Type="http://schemas.openxmlformats.org/officeDocument/2006/relationships/slide" Target="slides/slide8.xml"/><Relationship Id="rId34" Type="http://schemas.openxmlformats.org/officeDocument/2006/relationships/font" Target="fonts/Lato-italic.fntdata"/><Relationship Id="rId15" Type="http://schemas.openxmlformats.org/officeDocument/2006/relationships/slide" Target="slides/slide11.xml"/><Relationship Id="rId37" Type="http://schemas.openxmlformats.org/officeDocument/2006/relationships/font" Target="fonts/Montserrat-bold.fntdata"/><Relationship Id="rId14" Type="http://schemas.openxmlformats.org/officeDocument/2006/relationships/slide" Target="slides/slide10.xml"/><Relationship Id="rId36" Type="http://schemas.openxmlformats.org/officeDocument/2006/relationships/font" Target="fonts/Montserrat-regular.fntdata"/><Relationship Id="rId17" Type="http://schemas.openxmlformats.org/officeDocument/2006/relationships/slide" Target="slides/slide13.xml"/><Relationship Id="rId39" Type="http://schemas.openxmlformats.org/officeDocument/2006/relationships/font" Target="fonts/Montserrat-boldItalic.fntdata"/><Relationship Id="rId16" Type="http://schemas.openxmlformats.org/officeDocument/2006/relationships/slide" Target="slides/slide12.xml"/><Relationship Id="rId38" Type="http://schemas.openxmlformats.org/officeDocument/2006/relationships/font" Target="fonts/Montserrat-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8" name="Google Shape;258;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9" name="Google Shape;259;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 name="Google Shape;292;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3" name="Google Shape;293;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8" name="Google Shape;348;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9" name="Google Shape;349;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2" name="Google Shape;382;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3" name="Google Shape;383;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7" name="Google Shape;407;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8" name="Google Shape;408;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4" name="Google Shape;444;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5" name="Google Shape;445;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6" name="Google Shape;516;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7" name="Google Shape;517;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6" name="Google Shape;536;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7" name="Google Shape;537;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1" name="Google Shape;561;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2" name="Google Shape;562;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3" name="Google Shape;583;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4" name="Google Shape;584;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 name="Shape 27"/>
        <p:cNvGrpSpPr/>
        <p:nvPr/>
      </p:nvGrpSpPr>
      <p:grpSpPr>
        <a:xfrm>
          <a:off x="0" y="0"/>
          <a:ext cx="0" cy="0"/>
          <a:chOff x="0" y="0"/>
          <a:chExt cx="0" cy="0"/>
        </a:xfrm>
      </p:grpSpPr>
      <p:sp>
        <p:nvSpPr>
          <p:cNvPr id="28" name="Google Shape;2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 name="Google Shape;29;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 name="Google Shape;30;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2" name="Google Shape;592;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3" name="Google Shape;593;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0" name="Google Shape;630;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1" name="Google Shape;631;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1" name="Google Shape;661;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2" name="Google Shape;662;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2" name="Google Shape;712;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3" name="Google Shape;713;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4" name="Google Shape;744;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5" name="Google Shape;745;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7" name="Google Shape;817;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8" name="Google Shape;818;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 name="Google Shape;84;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 name="Google Shape;85;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 name="Google Shape;108;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 name="Google Shape;109;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 name="Google Shape;125;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 name="Google Shape;126;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 name="Google Shape;14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 name="Google Shape;150;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 name="Google Shape;181;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 name="Google Shape;204;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5" name="Google Shape;205;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 name="Google Shape;225;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6" name="Google Shape;226;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2.png"/><Relationship Id="rId4" Type="http://schemas.openxmlformats.org/officeDocument/2006/relationships/image" Target="../media/image11.png"/><Relationship Id="rId9" Type="http://schemas.openxmlformats.org/officeDocument/2006/relationships/image" Target="../media/image70.png"/><Relationship Id="rId5" Type="http://schemas.openxmlformats.org/officeDocument/2006/relationships/image" Target="../media/image2.png"/><Relationship Id="rId6" Type="http://schemas.openxmlformats.org/officeDocument/2006/relationships/image" Target="../media/image15.png"/><Relationship Id="rId7" Type="http://schemas.openxmlformats.org/officeDocument/2006/relationships/image" Target="../media/image8.png"/><Relationship Id="rId8" Type="http://schemas.openxmlformats.org/officeDocument/2006/relationships/image" Target="../media/image6.png"/></Relationships>
</file>

<file path=ppt/slides/_rels/slide10.xml.rels><?xml version="1.0" encoding="UTF-8" standalone="yes"?><Relationships xmlns="http://schemas.openxmlformats.org/package/2006/relationships"><Relationship Id="rId11" Type="http://schemas.openxmlformats.org/officeDocument/2006/relationships/image" Target="../media/image18.png"/><Relationship Id="rId10" Type="http://schemas.openxmlformats.org/officeDocument/2006/relationships/image" Target="../media/image95.png"/><Relationship Id="rId13" Type="http://schemas.openxmlformats.org/officeDocument/2006/relationships/image" Target="../media/image114.png"/><Relationship Id="rId12"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1.png"/><Relationship Id="rId4" Type="http://schemas.openxmlformats.org/officeDocument/2006/relationships/image" Target="../media/image97.png"/><Relationship Id="rId9" Type="http://schemas.openxmlformats.org/officeDocument/2006/relationships/image" Target="../media/image9.png"/><Relationship Id="rId15" Type="http://schemas.openxmlformats.org/officeDocument/2006/relationships/image" Target="../media/image106.png"/><Relationship Id="rId14" Type="http://schemas.openxmlformats.org/officeDocument/2006/relationships/image" Target="../media/image107.png"/><Relationship Id="rId5" Type="http://schemas.openxmlformats.org/officeDocument/2006/relationships/image" Target="../media/image1.png"/><Relationship Id="rId6" Type="http://schemas.openxmlformats.org/officeDocument/2006/relationships/image" Target="../media/image13.png"/><Relationship Id="rId7" Type="http://schemas.openxmlformats.org/officeDocument/2006/relationships/image" Target="../media/image10.png"/><Relationship Id="rId8" Type="http://schemas.openxmlformats.org/officeDocument/2006/relationships/image" Target="../media/image5.png"/></Relationships>
</file>

<file path=ppt/slides/_rels/slide11.xml.rels><?xml version="1.0" encoding="UTF-8" standalone="yes"?><Relationships xmlns="http://schemas.openxmlformats.org/package/2006/relationships"><Relationship Id="rId11" Type="http://schemas.openxmlformats.org/officeDocument/2006/relationships/image" Target="../media/image181.png"/><Relationship Id="rId10" Type="http://schemas.openxmlformats.org/officeDocument/2006/relationships/image" Target="../media/image115.png"/><Relationship Id="rId13" Type="http://schemas.openxmlformats.org/officeDocument/2006/relationships/image" Target="../media/image110.png"/><Relationship Id="rId12" Type="http://schemas.openxmlformats.org/officeDocument/2006/relationships/image" Target="../media/image124.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8.png"/><Relationship Id="rId4" Type="http://schemas.openxmlformats.org/officeDocument/2006/relationships/image" Target="../media/image82.png"/><Relationship Id="rId9" Type="http://schemas.openxmlformats.org/officeDocument/2006/relationships/image" Target="../media/image6.png"/><Relationship Id="rId15" Type="http://schemas.openxmlformats.org/officeDocument/2006/relationships/image" Target="../media/image122.png"/><Relationship Id="rId14" Type="http://schemas.openxmlformats.org/officeDocument/2006/relationships/image" Target="../media/image117.png"/><Relationship Id="rId17" Type="http://schemas.openxmlformats.org/officeDocument/2006/relationships/image" Target="../media/image121.png"/><Relationship Id="rId16" Type="http://schemas.openxmlformats.org/officeDocument/2006/relationships/image" Target="../media/image120.png"/><Relationship Id="rId5" Type="http://schemas.openxmlformats.org/officeDocument/2006/relationships/image" Target="../media/image35.png"/><Relationship Id="rId6" Type="http://schemas.openxmlformats.org/officeDocument/2006/relationships/image" Target="../media/image29.png"/><Relationship Id="rId18" Type="http://schemas.openxmlformats.org/officeDocument/2006/relationships/image" Target="../media/image125.png"/><Relationship Id="rId7" Type="http://schemas.openxmlformats.org/officeDocument/2006/relationships/image" Target="../media/image36.png"/><Relationship Id="rId8"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2.png"/><Relationship Id="rId4" Type="http://schemas.openxmlformats.org/officeDocument/2006/relationships/image" Target="../media/image11.png"/><Relationship Id="rId9" Type="http://schemas.openxmlformats.org/officeDocument/2006/relationships/image" Target="../media/image137.png"/><Relationship Id="rId5" Type="http://schemas.openxmlformats.org/officeDocument/2006/relationships/image" Target="../media/image2.png"/><Relationship Id="rId6" Type="http://schemas.openxmlformats.org/officeDocument/2006/relationships/image" Target="../media/image15.png"/><Relationship Id="rId7" Type="http://schemas.openxmlformats.org/officeDocument/2006/relationships/image" Target="../media/image86.png"/><Relationship Id="rId8" Type="http://schemas.openxmlformats.org/officeDocument/2006/relationships/image" Target="../media/image6.png"/></Relationships>
</file>

<file path=ppt/slides/_rels/slide13.xml.rels><?xml version="1.0" encoding="UTF-8" standalone="yes"?><Relationships xmlns="http://schemas.openxmlformats.org/package/2006/relationships"><Relationship Id="rId11" Type="http://schemas.openxmlformats.org/officeDocument/2006/relationships/image" Target="../media/image34.png"/><Relationship Id="rId10" Type="http://schemas.openxmlformats.org/officeDocument/2006/relationships/image" Target="../media/image68.png"/><Relationship Id="rId13" Type="http://schemas.openxmlformats.org/officeDocument/2006/relationships/image" Target="../media/image20.png"/><Relationship Id="rId12" Type="http://schemas.openxmlformats.org/officeDocument/2006/relationships/image" Target="../media/image69.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22.png"/><Relationship Id="rId15" Type="http://schemas.openxmlformats.org/officeDocument/2006/relationships/image" Target="../media/image6.png"/><Relationship Id="rId14" Type="http://schemas.openxmlformats.org/officeDocument/2006/relationships/image" Target="../media/image27.png"/><Relationship Id="rId5" Type="http://schemas.openxmlformats.org/officeDocument/2006/relationships/image" Target="../media/image25.png"/><Relationship Id="rId6" Type="http://schemas.openxmlformats.org/officeDocument/2006/relationships/image" Target="../media/image24.png"/><Relationship Id="rId7" Type="http://schemas.openxmlformats.org/officeDocument/2006/relationships/image" Target="../media/image23.png"/><Relationship Id="rId8" Type="http://schemas.openxmlformats.org/officeDocument/2006/relationships/image" Target="../media/image19.png"/></Relationships>
</file>

<file path=ppt/slides/_rels/slide14.xml.rels><?xml version="1.0" encoding="UTF-8" standalone="yes"?><Relationships xmlns="http://schemas.openxmlformats.org/package/2006/relationships"><Relationship Id="rId11" Type="http://schemas.openxmlformats.org/officeDocument/2006/relationships/image" Target="../media/image18.png"/><Relationship Id="rId10" Type="http://schemas.openxmlformats.org/officeDocument/2006/relationships/image" Target="../media/image95.png"/><Relationship Id="rId12"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91.png"/><Relationship Id="rId4" Type="http://schemas.openxmlformats.org/officeDocument/2006/relationships/image" Target="../media/image97.png"/><Relationship Id="rId9" Type="http://schemas.openxmlformats.org/officeDocument/2006/relationships/image" Target="../media/image9.png"/><Relationship Id="rId5" Type="http://schemas.openxmlformats.org/officeDocument/2006/relationships/image" Target="../media/image1.png"/><Relationship Id="rId6" Type="http://schemas.openxmlformats.org/officeDocument/2006/relationships/image" Target="../media/image13.png"/><Relationship Id="rId7" Type="http://schemas.openxmlformats.org/officeDocument/2006/relationships/image" Target="../media/image138.png"/><Relationship Id="rId8" Type="http://schemas.openxmlformats.org/officeDocument/2006/relationships/image" Target="../media/image156.png"/></Relationships>
</file>

<file path=ppt/slides/_rels/slide15.xml.rels><?xml version="1.0" encoding="UTF-8" standalone="yes"?><Relationships xmlns="http://schemas.openxmlformats.org/package/2006/relationships"><Relationship Id="rId20" Type="http://schemas.openxmlformats.org/officeDocument/2006/relationships/image" Target="../media/image176.png"/><Relationship Id="rId22" Type="http://schemas.openxmlformats.org/officeDocument/2006/relationships/image" Target="../media/image177.png"/><Relationship Id="rId21" Type="http://schemas.openxmlformats.org/officeDocument/2006/relationships/image" Target="../media/image172.png"/><Relationship Id="rId24" Type="http://schemas.openxmlformats.org/officeDocument/2006/relationships/image" Target="../media/image175.png"/><Relationship Id="rId23" Type="http://schemas.openxmlformats.org/officeDocument/2006/relationships/image" Target="../media/image179.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8.png"/><Relationship Id="rId4" Type="http://schemas.openxmlformats.org/officeDocument/2006/relationships/image" Target="../media/image82.png"/><Relationship Id="rId9" Type="http://schemas.openxmlformats.org/officeDocument/2006/relationships/image" Target="../media/image6.png"/><Relationship Id="rId26" Type="http://schemas.openxmlformats.org/officeDocument/2006/relationships/image" Target="../media/image167.png"/><Relationship Id="rId25" Type="http://schemas.openxmlformats.org/officeDocument/2006/relationships/image" Target="../media/image169.png"/><Relationship Id="rId28" Type="http://schemas.openxmlformats.org/officeDocument/2006/relationships/image" Target="../media/image180.png"/><Relationship Id="rId27" Type="http://schemas.openxmlformats.org/officeDocument/2006/relationships/image" Target="../media/image174.png"/><Relationship Id="rId5" Type="http://schemas.openxmlformats.org/officeDocument/2006/relationships/image" Target="../media/image35.png"/><Relationship Id="rId6" Type="http://schemas.openxmlformats.org/officeDocument/2006/relationships/image" Target="../media/image29.png"/><Relationship Id="rId29" Type="http://schemas.openxmlformats.org/officeDocument/2006/relationships/image" Target="../media/image191.png"/><Relationship Id="rId7" Type="http://schemas.openxmlformats.org/officeDocument/2006/relationships/image" Target="../media/image36.png"/><Relationship Id="rId8" Type="http://schemas.openxmlformats.org/officeDocument/2006/relationships/image" Target="../media/image33.png"/><Relationship Id="rId31" Type="http://schemas.openxmlformats.org/officeDocument/2006/relationships/image" Target="../media/image188.png"/><Relationship Id="rId30" Type="http://schemas.openxmlformats.org/officeDocument/2006/relationships/image" Target="../media/image187.png"/><Relationship Id="rId11" Type="http://schemas.openxmlformats.org/officeDocument/2006/relationships/image" Target="../media/image162.png"/><Relationship Id="rId33" Type="http://schemas.openxmlformats.org/officeDocument/2006/relationships/image" Target="../media/image185.png"/><Relationship Id="rId10" Type="http://schemas.openxmlformats.org/officeDocument/2006/relationships/image" Target="../media/image171.png"/><Relationship Id="rId32" Type="http://schemas.openxmlformats.org/officeDocument/2006/relationships/image" Target="../media/image204.png"/><Relationship Id="rId13" Type="http://schemas.openxmlformats.org/officeDocument/2006/relationships/image" Target="../media/image163.png"/><Relationship Id="rId12" Type="http://schemas.openxmlformats.org/officeDocument/2006/relationships/image" Target="../media/image157.png"/><Relationship Id="rId15" Type="http://schemas.openxmlformats.org/officeDocument/2006/relationships/image" Target="../media/image165.png"/><Relationship Id="rId14" Type="http://schemas.openxmlformats.org/officeDocument/2006/relationships/image" Target="../media/image153.png"/><Relationship Id="rId17" Type="http://schemas.openxmlformats.org/officeDocument/2006/relationships/image" Target="../media/image170.png"/><Relationship Id="rId16" Type="http://schemas.openxmlformats.org/officeDocument/2006/relationships/image" Target="../media/image164.png"/><Relationship Id="rId19" Type="http://schemas.openxmlformats.org/officeDocument/2006/relationships/image" Target="../media/image173.png"/><Relationship Id="rId18" Type="http://schemas.openxmlformats.org/officeDocument/2006/relationships/image" Target="../media/image16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2.png"/><Relationship Id="rId4" Type="http://schemas.openxmlformats.org/officeDocument/2006/relationships/image" Target="../media/image11.png"/><Relationship Id="rId9" Type="http://schemas.openxmlformats.org/officeDocument/2006/relationships/image" Target="../media/image203.png"/><Relationship Id="rId5" Type="http://schemas.openxmlformats.org/officeDocument/2006/relationships/image" Target="../media/image2.png"/><Relationship Id="rId6" Type="http://schemas.openxmlformats.org/officeDocument/2006/relationships/image" Target="../media/image15.png"/><Relationship Id="rId7" Type="http://schemas.openxmlformats.org/officeDocument/2006/relationships/image" Target="../media/image86.png"/><Relationship Id="rId8" Type="http://schemas.openxmlformats.org/officeDocument/2006/relationships/image" Target="../media/image6.png"/><Relationship Id="rId10" Type="http://schemas.openxmlformats.org/officeDocument/2006/relationships/image" Target="../media/image19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91.png"/><Relationship Id="rId4" Type="http://schemas.openxmlformats.org/officeDocument/2006/relationships/image" Target="../media/image97.png"/><Relationship Id="rId9" Type="http://schemas.openxmlformats.org/officeDocument/2006/relationships/image" Target="../media/image9.png"/><Relationship Id="rId5" Type="http://schemas.openxmlformats.org/officeDocument/2006/relationships/image" Target="../media/image1.png"/><Relationship Id="rId6" Type="http://schemas.openxmlformats.org/officeDocument/2006/relationships/image" Target="../media/image13.png"/><Relationship Id="rId7" Type="http://schemas.openxmlformats.org/officeDocument/2006/relationships/image" Target="../media/image138.png"/><Relationship Id="rId8" Type="http://schemas.openxmlformats.org/officeDocument/2006/relationships/image" Target="../media/image156.png"/><Relationship Id="rId11" Type="http://schemas.openxmlformats.org/officeDocument/2006/relationships/image" Target="../media/image18.png"/><Relationship Id="rId10" Type="http://schemas.openxmlformats.org/officeDocument/2006/relationships/image" Target="../media/image95.png"/><Relationship Id="rId13" Type="http://schemas.openxmlformats.org/officeDocument/2006/relationships/image" Target="../media/image207.png"/><Relationship Id="rId12" Type="http://schemas.openxmlformats.org/officeDocument/2006/relationships/image" Target="../media/image6.png"/><Relationship Id="rId14" Type="http://schemas.openxmlformats.org/officeDocument/2006/relationships/image" Target="../media/image2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8.png"/><Relationship Id="rId4" Type="http://schemas.openxmlformats.org/officeDocument/2006/relationships/image" Target="../media/image82.png"/><Relationship Id="rId9" Type="http://schemas.openxmlformats.org/officeDocument/2006/relationships/image" Target="../media/image6.png"/><Relationship Id="rId5" Type="http://schemas.openxmlformats.org/officeDocument/2006/relationships/image" Target="../media/image35.png"/><Relationship Id="rId6" Type="http://schemas.openxmlformats.org/officeDocument/2006/relationships/image" Target="../media/image29.png"/><Relationship Id="rId7" Type="http://schemas.openxmlformats.org/officeDocument/2006/relationships/image" Target="../media/image36.png"/><Relationship Id="rId8" Type="http://schemas.openxmlformats.org/officeDocument/2006/relationships/image" Target="../media/image33.png"/><Relationship Id="rId11" Type="http://schemas.openxmlformats.org/officeDocument/2006/relationships/image" Target="../media/image222.png"/><Relationship Id="rId10" Type="http://schemas.openxmlformats.org/officeDocument/2006/relationships/image" Target="../media/image2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29.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11" Type="http://schemas.openxmlformats.org/officeDocument/2006/relationships/image" Target="../media/image18.png"/><Relationship Id="rId10" Type="http://schemas.openxmlformats.org/officeDocument/2006/relationships/image" Target="../media/image7.png"/><Relationship Id="rId13" Type="http://schemas.openxmlformats.org/officeDocument/2006/relationships/image" Target="../media/image17.png"/><Relationship Id="rId12"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4.png"/><Relationship Id="rId9" Type="http://schemas.openxmlformats.org/officeDocument/2006/relationships/image" Target="../media/image9.png"/><Relationship Id="rId5" Type="http://schemas.openxmlformats.org/officeDocument/2006/relationships/image" Target="../media/image1.png"/><Relationship Id="rId6" Type="http://schemas.openxmlformats.org/officeDocument/2006/relationships/image" Target="../media/image13.png"/><Relationship Id="rId7" Type="http://schemas.openxmlformats.org/officeDocument/2006/relationships/image" Target="../media/image10.png"/><Relationship Id="rId8"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2.png"/><Relationship Id="rId4" Type="http://schemas.openxmlformats.org/officeDocument/2006/relationships/image" Target="../media/image11.png"/><Relationship Id="rId9" Type="http://schemas.openxmlformats.org/officeDocument/2006/relationships/image" Target="../media/image230.png"/><Relationship Id="rId5" Type="http://schemas.openxmlformats.org/officeDocument/2006/relationships/image" Target="../media/image2.png"/><Relationship Id="rId6" Type="http://schemas.openxmlformats.org/officeDocument/2006/relationships/image" Target="../media/image15.png"/><Relationship Id="rId7" Type="http://schemas.openxmlformats.org/officeDocument/2006/relationships/image" Target="../media/image86.png"/><Relationship Id="rId8"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91.png"/><Relationship Id="rId4" Type="http://schemas.openxmlformats.org/officeDocument/2006/relationships/image" Target="../media/image97.png"/><Relationship Id="rId9" Type="http://schemas.openxmlformats.org/officeDocument/2006/relationships/image" Target="../media/image9.png"/><Relationship Id="rId5" Type="http://schemas.openxmlformats.org/officeDocument/2006/relationships/image" Target="../media/image1.png"/><Relationship Id="rId6" Type="http://schemas.openxmlformats.org/officeDocument/2006/relationships/image" Target="../media/image13.png"/><Relationship Id="rId7" Type="http://schemas.openxmlformats.org/officeDocument/2006/relationships/image" Target="../media/image138.png"/><Relationship Id="rId8" Type="http://schemas.openxmlformats.org/officeDocument/2006/relationships/image" Target="../media/image156.png"/><Relationship Id="rId11" Type="http://schemas.openxmlformats.org/officeDocument/2006/relationships/image" Target="../media/image18.png"/><Relationship Id="rId10" Type="http://schemas.openxmlformats.org/officeDocument/2006/relationships/image" Target="../media/image95.png"/><Relationship Id="rId13" Type="http://schemas.openxmlformats.org/officeDocument/2006/relationships/image" Target="../media/image235.png"/><Relationship Id="rId12"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78.png"/><Relationship Id="rId4" Type="http://schemas.openxmlformats.org/officeDocument/2006/relationships/image" Target="../media/image82.png"/><Relationship Id="rId9" Type="http://schemas.openxmlformats.org/officeDocument/2006/relationships/image" Target="../media/image6.png"/><Relationship Id="rId5" Type="http://schemas.openxmlformats.org/officeDocument/2006/relationships/image" Target="../media/image35.png"/><Relationship Id="rId6" Type="http://schemas.openxmlformats.org/officeDocument/2006/relationships/image" Target="../media/image29.png"/><Relationship Id="rId7" Type="http://schemas.openxmlformats.org/officeDocument/2006/relationships/image" Target="../media/image36.png"/><Relationship Id="rId8" Type="http://schemas.openxmlformats.org/officeDocument/2006/relationships/image" Target="../media/image33.png"/><Relationship Id="rId11" Type="http://schemas.openxmlformats.org/officeDocument/2006/relationships/image" Target="../media/image117.png"/><Relationship Id="rId10" Type="http://schemas.openxmlformats.org/officeDocument/2006/relationships/image" Target="../media/image245.png"/><Relationship Id="rId12" Type="http://schemas.openxmlformats.org/officeDocument/2006/relationships/image" Target="../media/image24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2.png"/><Relationship Id="rId4" Type="http://schemas.openxmlformats.org/officeDocument/2006/relationships/image" Target="../media/image11.png"/><Relationship Id="rId9" Type="http://schemas.openxmlformats.org/officeDocument/2006/relationships/image" Target="../media/image265.png"/><Relationship Id="rId5" Type="http://schemas.openxmlformats.org/officeDocument/2006/relationships/image" Target="../media/image2.png"/><Relationship Id="rId6" Type="http://schemas.openxmlformats.org/officeDocument/2006/relationships/image" Target="../media/image15.png"/><Relationship Id="rId7" Type="http://schemas.openxmlformats.org/officeDocument/2006/relationships/image" Target="../media/image86.png"/><Relationship Id="rId8" Type="http://schemas.openxmlformats.org/officeDocument/2006/relationships/image" Target="../media/image6.png"/><Relationship Id="rId11" Type="http://schemas.openxmlformats.org/officeDocument/2006/relationships/image" Target="../media/image280.png"/><Relationship Id="rId10" Type="http://schemas.openxmlformats.org/officeDocument/2006/relationships/image" Target="../media/image257.png"/></Relationships>
</file>

<file path=ppt/slides/_rels/slide24.xml.rels><?xml version="1.0" encoding="UTF-8" standalone="yes"?><Relationships xmlns="http://schemas.openxmlformats.org/package/2006/relationships"><Relationship Id="rId20" Type="http://schemas.openxmlformats.org/officeDocument/2006/relationships/image" Target="../media/image272.png"/><Relationship Id="rId22" Type="http://schemas.openxmlformats.org/officeDocument/2006/relationships/image" Target="../media/image287.png"/><Relationship Id="rId21" Type="http://schemas.openxmlformats.org/officeDocument/2006/relationships/image" Target="../media/image286.png"/><Relationship Id="rId24" Type="http://schemas.openxmlformats.org/officeDocument/2006/relationships/hyperlink" Target="https://eatemp.com/powerpoint-org-chart-template/" TargetMode="External"/><Relationship Id="rId23" Type="http://schemas.openxmlformats.org/officeDocument/2006/relationships/image" Target="../media/image288.png"/><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2.png"/><Relationship Id="rId4" Type="http://schemas.openxmlformats.org/officeDocument/2006/relationships/image" Target="../media/image11.png"/><Relationship Id="rId9" Type="http://schemas.openxmlformats.org/officeDocument/2006/relationships/image" Target="../media/image273.png"/><Relationship Id="rId5" Type="http://schemas.openxmlformats.org/officeDocument/2006/relationships/image" Target="../media/image2.png"/><Relationship Id="rId6" Type="http://schemas.openxmlformats.org/officeDocument/2006/relationships/image" Target="../media/image15.png"/><Relationship Id="rId7" Type="http://schemas.openxmlformats.org/officeDocument/2006/relationships/image" Target="../media/image86.png"/><Relationship Id="rId8" Type="http://schemas.openxmlformats.org/officeDocument/2006/relationships/image" Target="../media/image6.png"/><Relationship Id="rId11" Type="http://schemas.openxmlformats.org/officeDocument/2006/relationships/image" Target="../media/image278.png"/><Relationship Id="rId10" Type="http://schemas.openxmlformats.org/officeDocument/2006/relationships/image" Target="../media/image268.png"/><Relationship Id="rId13" Type="http://schemas.openxmlformats.org/officeDocument/2006/relationships/image" Target="../media/image270.png"/><Relationship Id="rId12" Type="http://schemas.openxmlformats.org/officeDocument/2006/relationships/image" Target="../media/image259.png"/><Relationship Id="rId15" Type="http://schemas.openxmlformats.org/officeDocument/2006/relationships/image" Target="../media/image267.png"/><Relationship Id="rId14" Type="http://schemas.openxmlformats.org/officeDocument/2006/relationships/image" Target="../media/image276.png"/><Relationship Id="rId17" Type="http://schemas.openxmlformats.org/officeDocument/2006/relationships/image" Target="../media/image275.png"/><Relationship Id="rId16" Type="http://schemas.openxmlformats.org/officeDocument/2006/relationships/image" Target="../media/image266.png"/><Relationship Id="rId19" Type="http://schemas.openxmlformats.org/officeDocument/2006/relationships/image" Target="../media/image271.png"/><Relationship Id="rId18" Type="http://schemas.openxmlformats.org/officeDocument/2006/relationships/image" Target="../media/image27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93.png"/><Relationship Id="rId4" Type="http://schemas.openxmlformats.org/officeDocument/2006/relationships/image" Target="../media/image295.png"/><Relationship Id="rId9" Type="http://schemas.openxmlformats.org/officeDocument/2006/relationships/image" Target="../media/image299.png"/><Relationship Id="rId5" Type="http://schemas.openxmlformats.org/officeDocument/2006/relationships/image" Target="../media/image25.png"/><Relationship Id="rId6" Type="http://schemas.openxmlformats.org/officeDocument/2006/relationships/image" Target="../media/image24.png"/><Relationship Id="rId7" Type="http://schemas.openxmlformats.org/officeDocument/2006/relationships/image" Target="../media/image292.png"/><Relationship Id="rId8" Type="http://schemas.openxmlformats.org/officeDocument/2006/relationships/image" Target="../media/image22.png"/><Relationship Id="rId11" Type="http://schemas.openxmlformats.org/officeDocument/2006/relationships/image" Target="../media/image27.png"/><Relationship Id="rId10" Type="http://schemas.openxmlformats.org/officeDocument/2006/relationships/image" Target="../media/image296.png"/><Relationship Id="rId13" Type="http://schemas.openxmlformats.org/officeDocument/2006/relationships/image" Target="../media/image298.png"/><Relationship Id="rId12" Type="http://schemas.openxmlformats.org/officeDocument/2006/relationships/image" Target="../media/image297.png"/><Relationship Id="rId15" Type="http://schemas.openxmlformats.org/officeDocument/2006/relationships/hyperlink" Target="https://unsplash.com/" TargetMode="External"/><Relationship Id="rId14" Type="http://schemas.openxmlformats.org/officeDocument/2006/relationships/image" Target="../media/image6.png"/></Relationships>
</file>

<file path=ppt/slides/_rels/slide3.xml.rels><?xml version="1.0" encoding="UTF-8" standalone="yes"?><Relationships xmlns="http://schemas.openxmlformats.org/package/2006/relationships"><Relationship Id="rId11" Type="http://schemas.openxmlformats.org/officeDocument/2006/relationships/image" Target="../media/image34.png"/><Relationship Id="rId10" Type="http://schemas.openxmlformats.org/officeDocument/2006/relationships/image" Target="../media/image21.png"/><Relationship Id="rId13" Type="http://schemas.openxmlformats.org/officeDocument/2006/relationships/image" Target="../media/image20.png"/><Relationship Id="rId12" Type="http://schemas.openxmlformats.org/officeDocument/2006/relationships/image" Target="../media/image26.pn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22.png"/><Relationship Id="rId15" Type="http://schemas.openxmlformats.org/officeDocument/2006/relationships/image" Target="../media/image6.png"/><Relationship Id="rId14" Type="http://schemas.openxmlformats.org/officeDocument/2006/relationships/image" Target="../media/image27.png"/><Relationship Id="rId16" Type="http://schemas.openxmlformats.org/officeDocument/2006/relationships/image" Target="../media/image31.png"/><Relationship Id="rId5" Type="http://schemas.openxmlformats.org/officeDocument/2006/relationships/image" Target="../media/image25.png"/><Relationship Id="rId6" Type="http://schemas.openxmlformats.org/officeDocument/2006/relationships/image" Target="../media/image24.png"/><Relationship Id="rId7" Type="http://schemas.openxmlformats.org/officeDocument/2006/relationships/image" Target="../media/image23.png"/><Relationship Id="rId8"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2.png"/><Relationship Id="rId4" Type="http://schemas.openxmlformats.org/officeDocument/2006/relationships/image" Target="../media/image30.png"/><Relationship Id="rId9" Type="http://schemas.openxmlformats.org/officeDocument/2006/relationships/image" Target="../media/image6.png"/><Relationship Id="rId5" Type="http://schemas.openxmlformats.org/officeDocument/2006/relationships/image" Target="../media/image35.png"/><Relationship Id="rId6" Type="http://schemas.openxmlformats.org/officeDocument/2006/relationships/image" Target="../media/image29.png"/><Relationship Id="rId7" Type="http://schemas.openxmlformats.org/officeDocument/2006/relationships/image" Target="../media/image36.png"/><Relationship Id="rId8" Type="http://schemas.openxmlformats.org/officeDocument/2006/relationships/image" Target="../media/image33.png"/></Relationships>
</file>

<file path=ppt/slides/_rels/slide5.xml.rels><?xml version="1.0" encoding="UTF-8" standalone="yes"?><Relationships xmlns="http://schemas.openxmlformats.org/package/2006/relationships"><Relationship Id="rId11" Type="http://schemas.openxmlformats.org/officeDocument/2006/relationships/image" Target="../media/image47.png"/><Relationship Id="rId10" Type="http://schemas.openxmlformats.org/officeDocument/2006/relationships/image" Target="../media/image54.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2.png"/><Relationship Id="rId4" Type="http://schemas.openxmlformats.org/officeDocument/2006/relationships/image" Target="../media/image11.png"/><Relationship Id="rId9" Type="http://schemas.openxmlformats.org/officeDocument/2006/relationships/image" Target="../media/image60.png"/><Relationship Id="rId5" Type="http://schemas.openxmlformats.org/officeDocument/2006/relationships/image" Target="../media/image2.png"/><Relationship Id="rId6" Type="http://schemas.openxmlformats.org/officeDocument/2006/relationships/image" Target="../media/image15.png"/><Relationship Id="rId7" Type="http://schemas.openxmlformats.org/officeDocument/2006/relationships/image" Target="../media/image8.png"/><Relationship Id="rId8" Type="http://schemas.openxmlformats.org/officeDocument/2006/relationships/image" Target="../media/image6.png"/></Relationships>
</file>

<file path=ppt/slides/_rels/slide6.xml.rels><?xml version="1.0" encoding="UTF-8" standalone="yes"?><Relationships xmlns="http://schemas.openxmlformats.org/package/2006/relationships"><Relationship Id="rId11" Type="http://schemas.openxmlformats.org/officeDocument/2006/relationships/image" Target="../media/image18.png"/><Relationship Id="rId10" Type="http://schemas.openxmlformats.org/officeDocument/2006/relationships/image" Target="../media/image7.png"/><Relationship Id="rId13" Type="http://schemas.openxmlformats.org/officeDocument/2006/relationships/image" Target="../media/image55.png"/><Relationship Id="rId12"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4.png"/><Relationship Id="rId9" Type="http://schemas.openxmlformats.org/officeDocument/2006/relationships/image" Target="../media/image9.png"/><Relationship Id="rId15" Type="http://schemas.openxmlformats.org/officeDocument/2006/relationships/image" Target="../media/image75.png"/><Relationship Id="rId14" Type="http://schemas.openxmlformats.org/officeDocument/2006/relationships/image" Target="../media/image59.png"/><Relationship Id="rId16" Type="http://schemas.openxmlformats.org/officeDocument/2006/relationships/image" Target="../media/image65.png"/><Relationship Id="rId5" Type="http://schemas.openxmlformats.org/officeDocument/2006/relationships/image" Target="../media/image1.png"/><Relationship Id="rId6" Type="http://schemas.openxmlformats.org/officeDocument/2006/relationships/image" Target="../media/image13.png"/><Relationship Id="rId7" Type="http://schemas.openxmlformats.org/officeDocument/2006/relationships/image" Target="../media/image10.png"/><Relationship Id="rId8" Type="http://schemas.openxmlformats.org/officeDocument/2006/relationships/image" Target="../media/image5.png"/></Relationships>
</file>

<file path=ppt/slides/_rels/slide7.xml.rels><?xml version="1.0" encoding="UTF-8" standalone="yes"?><Relationships xmlns="http://schemas.openxmlformats.org/package/2006/relationships"><Relationship Id="rId11" Type="http://schemas.openxmlformats.org/officeDocument/2006/relationships/image" Target="../media/image34.png"/><Relationship Id="rId10" Type="http://schemas.openxmlformats.org/officeDocument/2006/relationships/image" Target="../media/image68.png"/><Relationship Id="rId13" Type="http://schemas.openxmlformats.org/officeDocument/2006/relationships/image" Target="../media/image20.png"/><Relationship Id="rId12" Type="http://schemas.openxmlformats.org/officeDocument/2006/relationships/image" Target="../media/image69.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22.png"/><Relationship Id="rId15" Type="http://schemas.openxmlformats.org/officeDocument/2006/relationships/image" Target="../media/image6.png"/><Relationship Id="rId14" Type="http://schemas.openxmlformats.org/officeDocument/2006/relationships/image" Target="../media/image27.png"/><Relationship Id="rId16" Type="http://schemas.openxmlformats.org/officeDocument/2006/relationships/image" Target="../media/image71.png"/><Relationship Id="rId5" Type="http://schemas.openxmlformats.org/officeDocument/2006/relationships/image" Target="../media/image25.png"/><Relationship Id="rId6" Type="http://schemas.openxmlformats.org/officeDocument/2006/relationships/image" Target="../media/image24.png"/><Relationship Id="rId7" Type="http://schemas.openxmlformats.org/officeDocument/2006/relationships/image" Target="../media/image23.png"/><Relationship Id="rId8" Type="http://schemas.openxmlformats.org/officeDocument/2006/relationships/image" Target="../media/image19.png"/></Relationships>
</file>

<file path=ppt/slides/_rels/slide8.xml.rels><?xml version="1.0" encoding="UTF-8" standalone="yes"?><Relationships xmlns="http://schemas.openxmlformats.org/package/2006/relationships"><Relationship Id="rId10" Type="http://schemas.openxmlformats.org/officeDocument/2006/relationships/image" Target="../media/image112.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8.png"/><Relationship Id="rId4" Type="http://schemas.openxmlformats.org/officeDocument/2006/relationships/image" Target="../media/image82.png"/><Relationship Id="rId9" Type="http://schemas.openxmlformats.org/officeDocument/2006/relationships/image" Target="../media/image6.png"/><Relationship Id="rId5" Type="http://schemas.openxmlformats.org/officeDocument/2006/relationships/image" Target="../media/image35.png"/><Relationship Id="rId6" Type="http://schemas.openxmlformats.org/officeDocument/2006/relationships/image" Target="../media/image29.png"/><Relationship Id="rId7" Type="http://schemas.openxmlformats.org/officeDocument/2006/relationships/image" Target="../media/image36.png"/><Relationship Id="rId8" Type="http://schemas.openxmlformats.org/officeDocument/2006/relationships/image" Target="../media/image33.png"/></Relationships>
</file>

<file path=ppt/slides/_rels/slide9.xml.rels><?xml version="1.0" encoding="UTF-8" standalone="yes"?><Relationships xmlns="http://schemas.openxmlformats.org/package/2006/relationships"><Relationship Id="rId11" Type="http://schemas.openxmlformats.org/officeDocument/2006/relationships/image" Target="../media/image92.png"/><Relationship Id="rId10" Type="http://schemas.openxmlformats.org/officeDocument/2006/relationships/image" Target="../media/image85.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2.png"/><Relationship Id="rId4" Type="http://schemas.openxmlformats.org/officeDocument/2006/relationships/image" Target="../media/image11.png"/><Relationship Id="rId9" Type="http://schemas.openxmlformats.org/officeDocument/2006/relationships/image" Target="../media/image101.png"/><Relationship Id="rId5" Type="http://schemas.openxmlformats.org/officeDocument/2006/relationships/image" Target="../media/image2.png"/><Relationship Id="rId6" Type="http://schemas.openxmlformats.org/officeDocument/2006/relationships/image" Target="../media/image15.png"/><Relationship Id="rId7" Type="http://schemas.openxmlformats.org/officeDocument/2006/relationships/image" Target="../media/image86.png"/><Relationship Id="rId8"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A85"/>
        </a:solidFill>
      </p:bgPr>
    </p:bg>
    <p:spTree>
      <p:nvGrpSpPr>
        <p:cNvPr id="15" name="Shape 15"/>
        <p:cNvGrpSpPr/>
        <p:nvPr/>
      </p:nvGrpSpPr>
      <p:grpSpPr>
        <a:xfrm>
          <a:off x="0" y="0"/>
          <a:ext cx="0" cy="0"/>
          <a:chOff x="0" y="0"/>
          <a:chExt cx="0" cy="0"/>
        </a:xfrm>
      </p:grpSpPr>
      <p:sp>
        <p:nvSpPr>
          <p:cNvPr id="16" name="Google Shape;16;p1"/>
          <p:cNvSpPr/>
          <p:nvPr/>
        </p:nvSpPr>
        <p:spPr>
          <a:xfrm>
            <a:off x="0" y="0"/>
            <a:ext cx="24387048" cy="13716000"/>
          </a:xfrm>
          <a:prstGeom prst="rect">
            <a:avLst/>
          </a:prstGeom>
          <a:solidFill>
            <a:srgbClr val="FFDA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 name="Google Shape;17;p1"/>
          <p:cNvPicPr preferRelativeResize="0"/>
          <p:nvPr/>
        </p:nvPicPr>
        <p:blipFill rotWithShape="1">
          <a:blip r:embed="rId3">
            <a:alphaModFix/>
          </a:blip>
          <a:srcRect b="0" l="0" r="0" t="0"/>
          <a:stretch/>
        </p:blipFill>
        <p:spPr>
          <a:xfrm>
            <a:off x="13920940" y="2717800"/>
            <a:ext cx="4255032" cy="3594100"/>
          </a:xfrm>
          <a:prstGeom prst="rect">
            <a:avLst/>
          </a:prstGeom>
          <a:noFill/>
          <a:ln>
            <a:noFill/>
          </a:ln>
        </p:spPr>
      </p:pic>
      <p:pic>
        <p:nvPicPr>
          <p:cNvPr descr=" " id="18" name="Google Shape;18;p1"/>
          <p:cNvPicPr preferRelativeResize="0"/>
          <p:nvPr/>
        </p:nvPicPr>
        <p:blipFill rotWithShape="1">
          <a:blip r:embed="rId4">
            <a:alphaModFix/>
          </a:blip>
          <a:srcRect b="0" l="0" r="0" t="0"/>
          <a:stretch/>
        </p:blipFill>
        <p:spPr>
          <a:xfrm>
            <a:off x="2527616" y="8343900"/>
            <a:ext cx="6261883" cy="5372100"/>
          </a:xfrm>
          <a:prstGeom prst="rect">
            <a:avLst/>
          </a:prstGeom>
          <a:noFill/>
          <a:ln>
            <a:noFill/>
          </a:ln>
        </p:spPr>
      </p:pic>
      <p:pic>
        <p:nvPicPr>
          <p:cNvPr descr=" " id="19" name="Google Shape;19;p1"/>
          <p:cNvPicPr preferRelativeResize="0"/>
          <p:nvPr/>
        </p:nvPicPr>
        <p:blipFill rotWithShape="1">
          <a:blip r:embed="rId5">
            <a:alphaModFix/>
          </a:blip>
          <a:srcRect b="0" l="0" r="0" t="0"/>
          <a:stretch/>
        </p:blipFill>
        <p:spPr>
          <a:xfrm>
            <a:off x="4001000" y="3145932"/>
            <a:ext cx="17083635" cy="18453100"/>
          </a:xfrm>
          <a:prstGeom prst="rect">
            <a:avLst/>
          </a:prstGeom>
          <a:noFill/>
          <a:ln>
            <a:noFill/>
          </a:ln>
        </p:spPr>
      </p:pic>
      <p:pic>
        <p:nvPicPr>
          <p:cNvPr descr=" " id="20" name="Google Shape;20;p1"/>
          <p:cNvPicPr preferRelativeResize="0"/>
          <p:nvPr/>
        </p:nvPicPr>
        <p:blipFill rotWithShape="1">
          <a:blip r:embed="rId6">
            <a:alphaModFix/>
          </a:blip>
          <a:srcRect b="0" l="0" r="0" t="0"/>
          <a:stretch/>
        </p:blipFill>
        <p:spPr>
          <a:xfrm>
            <a:off x="2318027" y="539710"/>
            <a:ext cx="18486801" cy="8270891"/>
          </a:xfrm>
          <a:prstGeom prst="rect">
            <a:avLst/>
          </a:prstGeom>
          <a:noFill/>
          <a:ln>
            <a:noFill/>
          </a:ln>
        </p:spPr>
      </p:pic>
      <p:pic>
        <p:nvPicPr>
          <p:cNvPr descr=" " id="21" name="Google Shape;21;p1"/>
          <p:cNvPicPr preferRelativeResize="0"/>
          <p:nvPr/>
        </p:nvPicPr>
        <p:blipFill rotWithShape="1">
          <a:blip r:embed="rId7">
            <a:alphaModFix/>
          </a:blip>
          <a:srcRect b="0" l="0" r="0" t="0"/>
          <a:stretch/>
        </p:blipFill>
        <p:spPr>
          <a:xfrm>
            <a:off x="4658450" y="4776519"/>
            <a:ext cx="9523899" cy="4944818"/>
          </a:xfrm>
          <a:prstGeom prst="rect">
            <a:avLst/>
          </a:prstGeom>
          <a:noFill/>
          <a:ln>
            <a:noFill/>
          </a:ln>
        </p:spPr>
      </p:pic>
      <p:sp>
        <p:nvSpPr>
          <p:cNvPr id="22" name="Google Shape;22;p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 name="Google Shape;23;p1"/>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24" name="Google Shape;24;p1"/>
          <p:cNvSpPr/>
          <p:nvPr/>
        </p:nvSpPr>
        <p:spPr>
          <a:xfrm>
            <a:off x="15673759" y="2628900"/>
            <a:ext cx="8802200" cy="558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24000"/>
              <a:buFont typeface="Poppins"/>
              <a:buNone/>
            </a:pPr>
            <a:r>
              <a:rPr b="1" i="0" lang="en-US" sz="24000" u="none" cap="none" strike="noStrike">
                <a:solidFill>
                  <a:srgbClr val="272727"/>
                </a:solidFill>
                <a:latin typeface="Poppins"/>
                <a:ea typeface="Poppins"/>
                <a:cs typeface="Poppins"/>
                <a:sym typeface="Poppins"/>
              </a:rPr>
              <a:t>Book</a:t>
            </a:r>
            <a:endParaRPr b="0" i="0" sz="24000" u="none" cap="none" strike="noStrike">
              <a:solidFill>
                <a:schemeClr val="dk1"/>
              </a:solidFill>
              <a:latin typeface="Calibri"/>
              <a:ea typeface="Calibri"/>
              <a:cs typeface="Calibri"/>
              <a:sym typeface="Calibri"/>
            </a:endParaRPr>
          </a:p>
        </p:txBody>
      </p:sp>
      <p:sp>
        <p:nvSpPr>
          <p:cNvPr id="25" name="Google Shape;25;p1"/>
          <p:cNvSpPr/>
          <p:nvPr/>
        </p:nvSpPr>
        <p:spPr>
          <a:xfrm>
            <a:off x="15673759" y="6654800"/>
            <a:ext cx="8730224" cy="39285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FREE PRESENTATION TEMPLATE</a:t>
            </a:r>
            <a:endParaRPr b="0" i="0" sz="6400" u="none" cap="none" strike="noStrike">
              <a:solidFill>
                <a:schemeClr val="dk1"/>
              </a:solidFill>
              <a:latin typeface="Calibri"/>
              <a:ea typeface="Calibri"/>
              <a:cs typeface="Calibri"/>
              <a:sym typeface="Calibri"/>
            </a:endParaRPr>
          </a:p>
        </p:txBody>
      </p:sp>
      <p:pic>
        <p:nvPicPr>
          <p:cNvPr descr=" " id="26" name="Google Shape;26;p1"/>
          <p:cNvPicPr preferRelativeResize="0"/>
          <p:nvPr/>
        </p:nvPicPr>
        <p:blipFill rotWithShape="1">
          <a:blip r:embed="rId9">
            <a:alphaModFix/>
          </a:blip>
          <a:srcRect b="0" l="0" r="0" t="0"/>
          <a:stretch/>
        </p:blipFill>
        <p:spPr>
          <a:xfrm>
            <a:off x="1066933" y="1574800"/>
            <a:ext cx="12855618" cy="1183405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A85"/>
        </a:solidFill>
      </p:bgPr>
    </p:bg>
    <p:spTree>
      <p:nvGrpSpPr>
        <p:cNvPr id="260" name="Shape 260"/>
        <p:cNvGrpSpPr/>
        <p:nvPr/>
      </p:nvGrpSpPr>
      <p:grpSpPr>
        <a:xfrm>
          <a:off x="0" y="0"/>
          <a:ext cx="0" cy="0"/>
          <a:chOff x="0" y="0"/>
          <a:chExt cx="0" cy="0"/>
        </a:xfrm>
      </p:grpSpPr>
      <p:sp>
        <p:nvSpPr>
          <p:cNvPr id="261" name="Google Shape;261;p10"/>
          <p:cNvSpPr/>
          <p:nvPr/>
        </p:nvSpPr>
        <p:spPr>
          <a:xfrm>
            <a:off x="0" y="0"/>
            <a:ext cx="24387048" cy="13716000"/>
          </a:xfrm>
          <a:prstGeom prst="rect">
            <a:avLst/>
          </a:prstGeom>
          <a:solidFill>
            <a:srgbClr val="FFDA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2" name="Google Shape;262;p10"/>
          <p:cNvPicPr preferRelativeResize="0"/>
          <p:nvPr/>
        </p:nvPicPr>
        <p:blipFill rotWithShape="1">
          <a:blip r:embed="rId3">
            <a:alphaModFix/>
          </a:blip>
          <a:srcRect b="0" l="0" r="0" t="0"/>
          <a:stretch/>
        </p:blipFill>
        <p:spPr>
          <a:xfrm>
            <a:off x="3709496" y="6135117"/>
            <a:ext cx="9932641" cy="8623300"/>
          </a:xfrm>
          <a:prstGeom prst="rect">
            <a:avLst/>
          </a:prstGeom>
          <a:noFill/>
          <a:ln>
            <a:noFill/>
          </a:ln>
        </p:spPr>
      </p:pic>
      <p:pic>
        <p:nvPicPr>
          <p:cNvPr descr=" " id="263" name="Google Shape;263;p10"/>
          <p:cNvPicPr preferRelativeResize="0"/>
          <p:nvPr/>
        </p:nvPicPr>
        <p:blipFill rotWithShape="1">
          <a:blip r:embed="rId4">
            <a:alphaModFix/>
          </a:blip>
          <a:srcRect b="0" l="0" r="0" t="0"/>
          <a:stretch/>
        </p:blipFill>
        <p:spPr>
          <a:xfrm>
            <a:off x="3722198" y="3747517"/>
            <a:ext cx="19535042" cy="12776200"/>
          </a:xfrm>
          <a:prstGeom prst="rect">
            <a:avLst/>
          </a:prstGeom>
          <a:noFill/>
          <a:ln>
            <a:noFill/>
          </a:ln>
        </p:spPr>
      </p:pic>
      <p:pic>
        <p:nvPicPr>
          <p:cNvPr descr=" " id="264" name="Google Shape;264;p10"/>
          <p:cNvPicPr preferRelativeResize="0"/>
          <p:nvPr/>
        </p:nvPicPr>
        <p:blipFill rotWithShape="1">
          <a:blip r:embed="rId5">
            <a:alphaModFix/>
          </a:blip>
          <a:srcRect b="0" l="0" r="0" t="0"/>
          <a:stretch/>
        </p:blipFill>
        <p:spPr>
          <a:xfrm>
            <a:off x="9991281" y="9727977"/>
            <a:ext cx="635569" cy="635484"/>
          </a:xfrm>
          <a:prstGeom prst="rect">
            <a:avLst/>
          </a:prstGeom>
          <a:noFill/>
          <a:ln>
            <a:noFill/>
          </a:ln>
        </p:spPr>
      </p:pic>
      <p:pic>
        <p:nvPicPr>
          <p:cNvPr descr=" " id="265" name="Google Shape;265;p10"/>
          <p:cNvPicPr preferRelativeResize="0"/>
          <p:nvPr/>
        </p:nvPicPr>
        <p:blipFill rotWithShape="1">
          <a:blip r:embed="rId6">
            <a:alphaModFix/>
          </a:blip>
          <a:srcRect b="0" l="0" r="0" t="0"/>
          <a:stretch/>
        </p:blipFill>
        <p:spPr>
          <a:xfrm>
            <a:off x="8078935" y="7954256"/>
            <a:ext cx="457992" cy="457932"/>
          </a:xfrm>
          <a:prstGeom prst="rect">
            <a:avLst/>
          </a:prstGeom>
          <a:noFill/>
          <a:ln>
            <a:noFill/>
          </a:ln>
        </p:spPr>
      </p:pic>
      <p:pic>
        <p:nvPicPr>
          <p:cNvPr descr=" " id="266" name="Google Shape;266;p10"/>
          <p:cNvPicPr preferRelativeResize="0"/>
          <p:nvPr/>
        </p:nvPicPr>
        <p:blipFill rotWithShape="1">
          <a:blip r:embed="rId7">
            <a:alphaModFix/>
          </a:blip>
          <a:srcRect b="0" l="0" r="0" t="0"/>
          <a:stretch/>
        </p:blipFill>
        <p:spPr>
          <a:xfrm>
            <a:off x="16458826" y="1773796"/>
            <a:ext cx="457992" cy="457932"/>
          </a:xfrm>
          <a:prstGeom prst="rect">
            <a:avLst/>
          </a:prstGeom>
          <a:noFill/>
          <a:ln>
            <a:noFill/>
          </a:ln>
        </p:spPr>
      </p:pic>
      <p:pic>
        <p:nvPicPr>
          <p:cNvPr descr=" " id="267" name="Google Shape;267;p10"/>
          <p:cNvPicPr preferRelativeResize="0"/>
          <p:nvPr/>
        </p:nvPicPr>
        <p:blipFill rotWithShape="1">
          <a:blip r:embed="rId8">
            <a:alphaModFix/>
          </a:blip>
          <a:srcRect b="0" l="0" r="0" t="0"/>
          <a:stretch/>
        </p:blipFill>
        <p:spPr>
          <a:xfrm>
            <a:off x="8035395" y="4734359"/>
            <a:ext cx="1816067" cy="1794446"/>
          </a:xfrm>
          <a:prstGeom prst="rect">
            <a:avLst/>
          </a:prstGeom>
          <a:noFill/>
          <a:ln>
            <a:noFill/>
          </a:ln>
        </p:spPr>
      </p:pic>
      <p:pic>
        <p:nvPicPr>
          <p:cNvPr descr=" " id="268" name="Google Shape;268;p10"/>
          <p:cNvPicPr preferRelativeResize="0"/>
          <p:nvPr/>
        </p:nvPicPr>
        <p:blipFill rotWithShape="1">
          <a:blip r:embed="rId9">
            <a:alphaModFix/>
          </a:blip>
          <a:srcRect b="0" l="0" r="0" t="0"/>
          <a:stretch/>
        </p:blipFill>
        <p:spPr>
          <a:xfrm>
            <a:off x="15031727" y="-1266825"/>
            <a:ext cx="1252474" cy="1256481"/>
          </a:xfrm>
          <a:prstGeom prst="rect">
            <a:avLst/>
          </a:prstGeom>
          <a:noFill/>
          <a:ln>
            <a:noFill/>
          </a:ln>
        </p:spPr>
      </p:pic>
      <p:pic>
        <p:nvPicPr>
          <p:cNvPr descr=" " id="269" name="Google Shape;269;p10"/>
          <p:cNvPicPr preferRelativeResize="0"/>
          <p:nvPr/>
        </p:nvPicPr>
        <p:blipFill rotWithShape="1">
          <a:blip r:embed="rId10">
            <a:alphaModFix/>
          </a:blip>
          <a:srcRect b="0" l="0" r="0" t="0"/>
          <a:stretch/>
        </p:blipFill>
        <p:spPr>
          <a:xfrm>
            <a:off x="17467719" y="1155998"/>
            <a:ext cx="3730087" cy="2632782"/>
          </a:xfrm>
          <a:prstGeom prst="rect">
            <a:avLst/>
          </a:prstGeom>
          <a:noFill/>
          <a:ln>
            <a:noFill/>
          </a:ln>
        </p:spPr>
      </p:pic>
      <p:pic>
        <p:nvPicPr>
          <p:cNvPr descr=" " id="270" name="Google Shape;270;p10"/>
          <p:cNvPicPr preferRelativeResize="0"/>
          <p:nvPr/>
        </p:nvPicPr>
        <p:blipFill rotWithShape="1">
          <a:blip r:embed="rId11">
            <a:alphaModFix/>
          </a:blip>
          <a:srcRect b="0" l="0" r="0" t="0"/>
          <a:stretch/>
        </p:blipFill>
        <p:spPr>
          <a:xfrm>
            <a:off x="2473172" y="9945613"/>
            <a:ext cx="2354073" cy="944736"/>
          </a:xfrm>
          <a:prstGeom prst="rect">
            <a:avLst/>
          </a:prstGeom>
          <a:noFill/>
          <a:ln>
            <a:noFill/>
          </a:ln>
        </p:spPr>
      </p:pic>
      <p:sp>
        <p:nvSpPr>
          <p:cNvPr id="271" name="Google Shape;271;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2" name="Google Shape;272;p10"/>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sp>
        <p:nvSpPr>
          <p:cNvPr id="273" name="Google Shape;273;p10"/>
          <p:cNvSpPr/>
          <p:nvPr/>
        </p:nvSpPr>
        <p:spPr>
          <a:xfrm>
            <a:off x="9107038" y="469900"/>
            <a:ext cx="6524382"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Pricing Plan</a:t>
            </a:r>
            <a:endParaRPr b="0" i="0" sz="8000" u="none" cap="none" strike="noStrike">
              <a:solidFill>
                <a:schemeClr val="dk1"/>
              </a:solidFill>
              <a:latin typeface="Calibri"/>
              <a:ea typeface="Calibri"/>
              <a:cs typeface="Calibri"/>
              <a:sym typeface="Calibri"/>
            </a:endParaRPr>
          </a:p>
        </p:txBody>
      </p:sp>
      <p:sp>
        <p:nvSpPr>
          <p:cNvPr id="274" name="Google Shape;274;p10"/>
          <p:cNvSpPr/>
          <p:nvPr/>
        </p:nvSpPr>
        <p:spPr>
          <a:xfrm>
            <a:off x="1778222" y="2489200"/>
            <a:ext cx="20843305" cy="1056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0"/>
          <p:cNvSpPr/>
          <p:nvPr/>
        </p:nvSpPr>
        <p:spPr>
          <a:xfrm>
            <a:off x="1778222" y="2489200"/>
            <a:ext cx="6439705" cy="10566400"/>
          </a:xfrm>
          <a:prstGeom prst="roundRect">
            <a:avLst>
              <a:gd fmla="val 3124" name="adj"/>
            </a:avLst>
          </a:prstGeom>
          <a:noFill/>
          <a:ln cap="flat" cmpd="sng" w="12700">
            <a:solidFill>
              <a:srgbClr val="0404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6" name="Google Shape;276;p10"/>
          <p:cNvPicPr preferRelativeResize="0"/>
          <p:nvPr/>
        </p:nvPicPr>
        <p:blipFill rotWithShape="1">
          <a:blip r:embed="rId13">
            <a:alphaModFix/>
          </a:blip>
          <a:srcRect b="0" l="0" r="0" t="0"/>
          <a:stretch/>
        </p:blipFill>
        <p:spPr>
          <a:xfrm>
            <a:off x="4343310" y="2946400"/>
            <a:ext cx="1309526" cy="1625600"/>
          </a:xfrm>
          <a:prstGeom prst="rect">
            <a:avLst/>
          </a:prstGeom>
          <a:noFill/>
          <a:ln>
            <a:noFill/>
          </a:ln>
        </p:spPr>
      </p:pic>
      <p:sp>
        <p:nvSpPr>
          <p:cNvPr id="277" name="Google Shape;277;p10"/>
          <p:cNvSpPr/>
          <p:nvPr/>
        </p:nvSpPr>
        <p:spPr>
          <a:xfrm>
            <a:off x="4039105" y="4876800"/>
            <a:ext cx="1917940"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40404"/>
              </a:buClr>
              <a:buSzPts val="4800"/>
              <a:buFont typeface="Poppins"/>
              <a:buNone/>
            </a:pPr>
            <a:r>
              <a:rPr b="1" i="0" lang="en-US" sz="4800" u="none" cap="none" strike="noStrike">
                <a:solidFill>
                  <a:srgbClr val="040404"/>
                </a:solidFill>
                <a:latin typeface="Poppins"/>
                <a:ea typeface="Poppins"/>
                <a:cs typeface="Poppins"/>
                <a:sym typeface="Poppins"/>
              </a:rPr>
              <a:t>Basic</a:t>
            </a:r>
            <a:endParaRPr b="0" i="0" sz="4800" u="none" cap="none" strike="noStrike">
              <a:solidFill>
                <a:schemeClr val="dk1"/>
              </a:solidFill>
              <a:latin typeface="Calibri"/>
              <a:ea typeface="Calibri"/>
              <a:cs typeface="Calibri"/>
              <a:sym typeface="Calibri"/>
            </a:endParaRPr>
          </a:p>
        </p:txBody>
      </p:sp>
      <p:sp>
        <p:nvSpPr>
          <p:cNvPr id="278" name="Google Shape;278;p10"/>
          <p:cNvSpPr/>
          <p:nvPr/>
        </p:nvSpPr>
        <p:spPr>
          <a:xfrm>
            <a:off x="2235479" y="60960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79" name="Google Shape;279;p10"/>
          <p:cNvSpPr/>
          <p:nvPr/>
        </p:nvSpPr>
        <p:spPr>
          <a:xfrm>
            <a:off x="3188098" y="11684000"/>
            <a:ext cx="3619952"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$10/month</a:t>
            </a:r>
            <a:endParaRPr b="0" i="0" sz="4800" u="none" cap="none" strike="noStrike">
              <a:solidFill>
                <a:schemeClr val="dk1"/>
              </a:solidFill>
              <a:latin typeface="Calibri"/>
              <a:ea typeface="Calibri"/>
              <a:cs typeface="Calibri"/>
              <a:sym typeface="Calibri"/>
            </a:endParaRPr>
          </a:p>
        </p:txBody>
      </p:sp>
      <p:sp>
        <p:nvSpPr>
          <p:cNvPr id="280" name="Google Shape;280;p10"/>
          <p:cNvSpPr/>
          <p:nvPr/>
        </p:nvSpPr>
        <p:spPr>
          <a:xfrm>
            <a:off x="8980022" y="2489200"/>
            <a:ext cx="6439705" cy="10566397"/>
          </a:xfrm>
          <a:prstGeom prst="roundRect">
            <a:avLst>
              <a:gd fmla="val 3124" name="adj"/>
            </a:avLst>
          </a:prstGeom>
          <a:noFill/>
          <a:ln cap="flat" cmpd="sng" w="12700">
            <a:solidFill>
              <a:srgbClr val="0404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1" name="Google Shape;281;p10"/>
          <p:cNvPicPr preferRelativeResize="0"/>
          <p:nvPr/>
        </p:nvPicPr>
        <p:blipFill rotWithShape="1">
          <a:blip r:embed="rId14">
            <a:alphaModFix/>
          </a:blip>
          <a:srcRect b="0" l="0" r="0" t="0"/>
          <a:stretch/>
        </p:blipFill>
        <p:spPr>
          <a:xfrm>
            <a:off x="11203085" y="2946400"/>
            <a:ext cx="1993582" cy="1625600"/>
          </a:xfrm>
          <a:prstGeom prst="rect">
            <a:avLst/>
          </a:prstGeom>
          <a:noFill/>
          <a:ln>
            <a:noFill/>
          </a:ln>
        </p:spPr>
      </p:pic>
      <p:sp>
        <p:nvSpPr>
          <p:cNvPr id="282" name="Google Shape;282;p10"/>
          <p:cNvSpPr/>
          <p:nvPr/>
        </p:nvSpPr>
        <p:spPr>
          <a:xfrm>
            <a:off x="11437780" y="4876800"/>
            <a:ext cx="1524191"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40404"/>
              </a:buClr>
              <a:buSzPts val="4800"/>
              <a:buFont typeface="Poppins"/>
              <a:buNone/>
            </a:pPr>
            <a:r>
              <a:rPr b="1" i="0" lang="en-US" sz="4800" u="none" cap="none" strike="noStrike">
                <a:solidFill>
                  <a:srgbClr val="040404"/>
                </a:solidFill>
                <a:latin typeface="Poppins"/>
                <a:ea typeface="Poppins"/>
                <a:cs typeface="Poppins"/>
                <a:sym typeface="Poppins"/>
              </a:rPr>
              <a:t>Elite</a:t>
            </a:r>
            <a:endParaRPr b="0" i="0" sz="4800" u="none" cap="none" strike="noStrike">
              <a:solidFill>
                <a:schemeClr val="dk1"/>
              </a:solidFill>
              <a:latin typeface="Calibri"/>
              <a:ea typeface="Calibri"/>
              <a:cs typeface="Calibri"/>
              <a:sym typeface="Calibri"/>
            </a:endParaRPr>
          </a:p>
        </p:txBody>
      </p:sp>
      <p:sp>
        <p:nvSpPr>
          <p:cNvPr id="283" name="Google Shape;283;p10"/>
          <p:cNvSpPr/>
          <p:nvPr/>
        </p:nvSpPr>
        <p:spPr>
          <a:xfrm>
            <a:off x="9437280" y="60960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84" name="Google Shape;284;p10"/>
          <p:cNvSpPr/>
          <p:nvPr/>
        </p:nvSpPr>
        <p:spPr>
          <a:xfrm>
            <a:off x="10307338" y="11684000"/>
            <a:ext cx="3785073"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$50/month</a:t>
            </a:r>
            <a:endParaRPr b="0" i="0" sz="4800" u="none" cap="none" strike="noStrike">
              <a:solidFill>
                <a:schemeClr val="dk1"/>
              </a:solidFill>
              <a:latin typeface="Calibri"/>
              <a:ea typeface="Calibri"/>
              <a:cs typeface="Calibri"/>
              <a:sym typeface="Calibri"/>
            </a:endParaRPr>
          </a:p>
        </p:txBody>
      </p:sp>
      <p:sp>
        <p:nvSpPr>
          <p:cNvPr id="285" name="Google Shape;285;p10"/>
          <p:cNvSpPr/>
          <p:nvPr/>
        </p:nvSpPr>
        <p:spPr>
          <a:xfrm>
            <a:off x="16181822" y="2489200"/>
            <a:ext cx="6439705" cy="10566400"/>
          </a:xfrm>
          <a:prstGeom prst="roundRect">
            <a:avLst>
              <a:gd fmla="val 3124" name="adj"/>
            </a:avLst>
          </a:prstGeom>
          <a:noFill/>
          <a:ln cap="flat" cmpd="sng" w="12700">
            <a:solidFill>
              <a:srgbClr val="0404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6" name="Google Shape;286;p10"/>
          <p:cNvPicPr preferRelativeResize="0"/>
          <p:nvPr/>
        </p:nvPicPr>
        <p:blipFill rotWithShape="1">
          <a:blip r:embed="rId15">
            <a:alphaModFix/>
          </a:blip>
          <a:srcRect b="0" l="0" r="0" t="0"/>
          <a:stretch/>
        </p:blipFill>
        <p:spPr>
          <a:xfrm>
            <a:off x="18748095" y="2946400"/>
            <a:ext cx="1307166" cy="1625600"/>
          </a:xfrm>
          <a:prstGeom prst="rect">
            <a:avLst/>
          </a:prstGeom>
          <a:noFill/>
          <a:ln>
            <a:noFill/>
          </a:ln>
        </p:spPr>
      </p:pic>
      <p:sp>
        <p:nvSpPr>
          <p:cNvPr id="287" name="Google Shape;287;p10"/>
          <p:cNvSpPr/>
          <p:nvPr/>
        </p:nvSpPr>
        <p:spPr>
          <a:xfrm>
            <a:off x="17629803" y="4876800"/>
            <a:ext cx="3543743"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40404"/>
              </a:buClr>
              <a:buSzPts val="4800"/>
              <a:buFont typeface="Poppins"/>
              <a:buNone/>
            </a:pPr>
            <a:r>
              <a:rPr b="1" i="0" lang="en-US" sz="4800" u="none" cap="none" strike="noStrike">
                <a:solidFill>
                  <a:srgbClr val="040404"/>
                </a:solidFill>
                <a:latin typeface="Poppins"/>
                <a:ea typeface="Poppins"/>
                <a:cs typeface="Poppins"/>
                <a:sym typeface="Poppins"/>
              </a:rPr>
              <a:t>Legendary</a:t>
            </a:r>
            <a:endParaRPr b="0" i="0" sz="4800" u="none" cap="none" strike="noStrike">
              <a:solidFill>
                <a:schemeClr val="dk1"/>
              </a:solidFill>
              <a:latin typeface="Calibri"/>
              <a:ea typeface="Calibri"/>
              <a:cs typeface="Calibri"/>
              <a:sym typeface="Calibri"/>
            </a:endParaRPr>
          </a:p>
        </p:txBody>
      </p:sp>
      <p:sp>
        <p:nvSpPr>
          <p:cNvPr id="288" name="Google Shape;288;p10"/>
          <p:cNvSpPr/>
          <p:nvPr/>
        </p:nvSpPr>
        <p:spPr>
          <a:xfrm>
            <a:off x="16639080" y="60960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89" name="Google Shape;289;p10"/>
          <p:cNvSpPr/>
          <p:nvPr/>
        </p:nvSpPr>
        <p:spPr>
          <a:xfrm>
            <a:off x="17394824" y="11684000"/>
            <a:ext cx="4013702"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A85"/>
        </a:solidFill>
      </p:bgPr>
    </p:bg>
    <p:spTree>
      <p:nvGrpSpPr>
        <p:cNvPr id="294" name="Shape 294"/>
        <p:cNvGrpSpPr/>
        <p:nvPr/>
      </p:nvGrpSpPr>
      <p:grpSpPr>
        <a:xfrm>
          <a:off x="0" y="0"/>
          <a:ext cx="0" cy="0"/>
          <a:chOff x="0" y="0"/>
          <a:chExt cx="0" cy="0"/>
        </a:xfrm>
      </p:grpSpPr>
      <p:sp>
        <p:nvSpPr>
          <p:cNvPr id="295" name="Google Shape;295;p11"/>
          <p:cNvSpPr/>
          <p:nvPr/>
        </p:nvSpPr>
        <p:spPr>
          <a:xfrm>
            <a:off x="0" y="0"/>
            <a:ext cx="24387048" cy="13716000"/>
          </a:xfrm>
          <a:prstGeom prst="rect">
            <a:avLst/>
          </a:prstGeom>
          <a:solidFill>
            <a:srgbClr val="FFDA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6" name="Google Shape;296;p11"/>
          <p:cNvPicPr preferRelativeResize="0"/>
          <p:nvPr/>
        </p:nvPicPr>
        <p:blipFill rotWithShape="1">
          <a:blip r:embed="rId3">
            <a:alphaModFix/>
          </a:blip>
          <a:srcRect b="0" l="0" r="0" t="0"/>
          <a:stretch/>
        </p:blipFill>
        <p:spPr>
          <a:xfrm>
            <a:off x="6395504" y="-431775"/>
            <a:ext cx="7646356" cy="7099300"/>
          </a:xfrm>
          <a:prstGeom prst="rect">
            <a:avLst/>
          </a:prstGeom>
          <a:noFill/>
          <a:ln>
            <a:noFill/>
          </a:ln>
        </p:spPr>
      </p:pic>
      <p:pic>
        <p:nvPicPr>
          <p:cNvPr descr=" " id="297" name="Google Shape;297;p11"/>
          <p:cNvPicPr preferRelativeResize="0"/>
          <p:nvPr/>
        </p:nvPicPr>
        <p:blipFill rotWithShape="1">
          <a:blip r:embed="rId4">
            <a:alphaModFix/>
          </a:blip>
          <a:srcRect b="0" l="0" r="0" t="0"/>
          <a:stretch/>
        </p:blipFill>
        <p:spPr>
          <a:xfrm>
            <a:off x="3601154" y="-939775"/>
            <a:ext cx="4712289" cy="4279900"/>
          </a:xfrm>
          <a:prstGeom prst="rect">
            <a:avLst/>
          </a:prstGeom>
          <a:noFill/>
          <a:ln>
            <a:noFill/>
          </a:ln>
        </p:spPr>
      </p:pic>
      <p:pic>
        <p:nvPicPr>
          <p:cNvPr descr=" " id="298" name="Google Shape;298;p11"/>
          <p:cNvPicPr preferRelativeResize="0"/>
          <p:nvPr/>
        </p:nvPicPr>
        <p:blipFill rotWithShape="1">
          <a:blip r:embed="rId5">
            <a:alphaModFix/>
          </a:blip>
          <a:srcRect b="0" l="0" r="0" t="0"/>
          <a:stretch/>
        </p:blipFill>
        <p:spPr>
          <a:xfrm>
            <a:off x="-1168546" y="2921000"/>
            <a:ext cx="22608826" cy="11099800"/>
          </a:xfrm>
          <a:prstGeom prst="rect">
            <a:avLst/>
          </a:prstGeom>
          <a:noFill/>
          <a:ln>
            <a:noFill/>
          </a:ln>
        </p:spPr>
      </p:pic>
      <p:pic>
        <p:nvPicPr>
          <p:cNvPr descr=" " id="299" name="Google Shape;299;p11"/>
          <p:cNvPicPr preferRelativeResize="0"/>
          <p:nvPr/>
        </p:nvPicPr>
        <p:blipFill rotWithShape="1">
          <a:blip r:embed="rId6">
            <a:alphaModFix/>
          </a:blip>
          <a:srcRect b="0" l="0" r="0" t="0"/>
          <a:stretch/>
        </p:blipFill>
        <p:spPr>
          <a:xfrm>
            <a:off x="5758709" y="-2019325"/>
            <a:ext cx="13115704" cy="8088399"/>
          </a:xfrm>
          <a:prstGeom prst="rect">
            <a:avLst/>
          </a:prstGeom>
          <a:noFill/>
          <a:ln>
            <a:noFill/>
          </a:ln>
        </p:spPr>
      </p:pic>
      <p:pic>
        <p:nvPicPr>
          <p:cNvPr descr=" " id="300" name="Google Shape;300;p11"/>
          <p:cNvPicPr preferRelativeResize="0"/>
          <p:nvPr/>
        </p:nvPicPr>
        <p:blipFill rotWithShape="1">
          <a:blip r:embed="rId7">
            <a:alphaModFix/>
          </a:blip>
          <a:srcRect b="0" l="0" r="0" t="0"/>
          <a:stretch/>
        </p:blipFill>
        <p:spPr>
          <a:xfrm>
            <a:off x="8919677" y="1447192"/>
            <a:ext cx="11555328" cy="2851274"/>
          </a:xfrm>
          <a:prstGeom prst="rect">
            <a:avLst/>
          </a:prstGeom>
          <a:noFill/>
          <a:ln>
            <a:noFill/>
          </a:ln>
        </p:spPr>
      </p:pic>
      <p:pic>
        <p:nvPicPr>
          <p:cNvPr descr=" " id="301" name="Google Shape;301;p11"/>
          <p:cNvPicPr preferRelativeResize="0"/>
          <p:nvPr/>
        </p:nvPicPr>
        <p:blipFill rotWithShape="1">
          <a:blip r:embed="rId8">
            <a:alphaModFix/>
          </a:blip>
          <a:srcRect b="0" l="0" r="0" t="0"/>
          <a:stretch/>
        </p:blipFill>
        <p:spPr>
          <a:xfrm>
            <a:off x="2170077" y="-1828614"/>
            <a:ext cx="12161866" cy="8108975"/>
          </a:xfrm>
          <a:prstGeom prst="rect">
            <a:avLst/>
          </a:prstGeom>
          <a:noFill/>
          <a:ln>
            <a:noFill/>
          </a:ln>
        </p:spPr>
      </p:pic>
      <p:sp>
        <p:nvSpPr>
          <p:cNvPr id="302" name="Google Shape;302;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3" name="Google Shape;303;p11"/>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pic>
        <p:nvPicPr>
          <p:cNvPr descr=" " id="304" name="Google Shape;304;p11"/>
          <p:cNvPicPr preferRelativeResize="0"/>
          <p:nvPr/>
        </p:nvPicPr>
        <p:blipFill rotWithShape="1">
          <a:blip r:embed="rId10">
            <a:alphaModFix/>
          </a:blip>
          <a:srcRect b="0" l="0" r="0" t="0"/>
          <a:stretch/>
        </p:blipFill>
        <p:spPr>
          <a:xfrm>
            <a:off x="1803625" y="1079500"/>
            <a:ext cx="20792499" cy="11569700"/>
          </a:xfrm>
          <a:prstGeom prst="rect">
            <a:avLst/>
          </a:prstGeom>
          <a:noFill/>
          <a:ln>
            <a:noFill/>
          </a:ln>
        </p:spPr>
      </p:pic>
      <p:sp>
        <p:nvSpPr>
          <p:cNvPr id="305" name="Google Shape;305;p11"/>
          <p:cNvSpPr/>
          <p:nvPr/>
        </p:nvSpPr>
        <p:spPr>
          <a:xfrm>
            <a:off x="8065508" y="2730500"/>
            <a:ext cx="8268733" cy="8267700"/>
          </a:xfrm>
          <a:prstGeom prst="ellipse">
            <a:avLst/>
          </a:prstGeom>
          <a:noFill/>
          <a:ln cap="flat" cmpd="sng" w="508000">
            <a:solidFill>
              <a:srgbClr val="0404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6" name="Google Shape;306;p11"/>
          <p:cNvPicPr preferRelativeResize="0"/>
          <p:nvPr/>
        </p:nvPicPr>
        <p:blipFill rotWithShape="1">
          <a:blip r:embed="rId11">
            <a:alphaModFix/>
          </a:blip>
          <a:srcRect b="0" l="0" r="0" t="0"/>
          <a:stretch/>
        </p:blipFill>
        <p:spPr>
          <a:xfrm>
            <a:off x="12688886" y="4597400"/>
            <a:ext cx="1702013" cy="1447800"/>
          </a:xfrm>
          <a:prstGeom prst="rect">
            <a:avLst/>
          </a:prstGeom>
          <a:noFill/>
          <a:ln>
            <a:noFill/>
          </a:ln>
        </p:spPr>
      </p:pic>
      <p:pic>
        <p:nvPicPr>
          <p:cNvPr descr=" " id="307" name="Google Shape;307;p11"/>
          <p:cNvPicPr preferRelativeResize="0"/>
          <p:nvPr/>
        </p:nvPicPr>
        <p:blipFill rotWithShape="1">
          <a:blip r:embed="rId11">
            <a:alphaModFix/>
          </a:blip>
          <a:srcRect b="0" l="0" r="0" t="0"/>
          <a:stretch/>
        </p:blipFill>
        <p:spPr>
          <a:xfrm>
            <a:off x="12688886" y="7810500"/>
            <a:ext cx="1702013" cy="1435100"/>
          </a:xfrm>
          <a:prstGeom prst="rect">
            <a:avLst/>
          </a:prstGeom>
          <a:noFill/>
          <a:ln>
            <a:noFill/>
          </a:ln>
        </p:spPr>
      </p:pic>
      <p:pic>
        <p:nvPicPr>
          <p:cNvPr descr=" " id="308" name="Google Shape;308;p11"/>
          <p:cNvPicPr preferRelativeResize="0"/>
          <p:nvPr/>
        </p:nvPicPr>
        <p:blipFill rotWithShape="1">
          <a:blip r:embed="rId12">
            <a:alphaModFix/>
          </a:blip>
          <a:srcRect b="0" l="0" r="0" t="0"/>
          <a:stretch/>
        </p:blipFill>
        <p:spPr>
          <a:xfrm>
            <a:off x="12041105" y="1079500"/>
            <a:ext cx="12702" cy="11569700"/>
          </a:xfrm>
          <a:prstGeom prst="rect">
            <a:avLst/>
          </a:prstGeom>
          <a:noFill/>
          <a:ln>
            <a:noFill/>
          </a:ln>
        </p:spPr>
      </p:pic>
      <p:pic>
        <p:nvPicPr>
          <p:cNvPr descr=" " id="309" name="Google Shape;309;p11"/>
          <p:cNvPicPr preferRelativeResize="0"/>
          <p:nvPr/>
        </p:nvPicPr>
        <p:blipFill rotWithShape="1">
          <a:blip r:embed="rId13">
            <a:alphaModFix/>
          </a:blip>
          <a:srcRect b="0" l="0" r="0" t="0"/>
          <a:stretch/>
        </p:blipFill>
        <p:spPr>
          <a:xfrm>
            <a:off x="3340518" y="6845300"/>
            <a:ext cx="17401175" cy="12700"/>
          </a:xfrm>
          <a:prstGeom prst="rect">
            <a:avLst/>
          </a:prstGeom>
          <a:noFill/>
          <a:ln>
            <a:noFill/>
          </a:ln>
        </p:spPr>
      </p:pic>
      <p:sp>
        <p:nvSpPr>
          <p:cNvPr id="310" name="Google Shape;310;p11"/>
          <p:cNvSpPr/>
          <p:nvPr/>
        </p:nvSpPr>
        <p:spPr>
          <a:xfrm>
            <a:off x="10135867" y="4000500"/>
            <a:ext cx="1545360"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Poppins"/>
              <a:buNone/>
            </a:pPr>
            <a:r>
              <a:rPr b="1" i="0" lang="en-US" sz="12800" u="none" cap="none" strike="noStrike">
                <a:solidFill>
                  <a:srgbClr val="000000"/>
                </a:solidFill>
                <a:latin typeface="Poppins"/>
                <a:ea typeface="Poppins"/>
                <a:cs typeface="Poppins"/>
                <a:sym typeface="Poppins"/>
              </a:rPr>
              <a:t>S</a:t>
            </a:r>
            <a:endParaRPr b="0" i="0" sz="12800" u="none" cap="none" strike="noStrike">
              <a:solidFill>
                <a:schemeClr val="dk1"/>
              </a:solidFill>
              <a:latin typeface="Calibri"/>
              <a:ea typeface="Calibri"/>
              <a:cs typeface="Calibri"/>
              <a:sym typeface="Calibri"/>
            </a:endParaRPr>
          </a:p>
        </p:txBody>
      </p:sp>
      <p:sp>
        <p:nvSpPr>
          <p:cNvPr id="311" name="Google Shape;311;p11"/>
          <p:cNvSpPr/>
          <p:nvPr/>
        </p:nvSpPr>
        <p:spPr>
          <a:xfrm>
            <a:off x="12688886" y="4000500"/>
            <a:ext cx="2256649"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Poppins"/>
              <a:buNone/>
            </a:pPr>
            <a:r>
              <a:rPr b="1" i="0" lang="en-US" sz="12800" u="none" cap="none" strike="noStrike">
                <a:solidFill>
                  <a:srgbClr val="000000"/>
                </a:solidFill>
                <a:latin typeface="Poppins"/>
                <a:ea typeface="Poppins"/>
                <a:cs typeface="Poppins"/>
                <a:sym typeface="Poppins"/>
              </a:rPr>
              <a:t>W</a:t>
            </a:r>
            <a:endParaRPr b="0" i="0" sz="12800" u="none" cap="none" strike="noStrike">
              <a:solidFill>
                <a:schemeClr val="dk1"/>
              </a:solidFill>
              <a:latin typeface="Calibri"/>
              <a:ea typeface="Calibri"/>
              <a:cs typeface="Calibri"/>
              <a:sym typeface="Calibri"/>
            </a:endParaRPr>
          </a:p>
        </p:txBody>
      </p:sp>
      <p:sp>
        <p:nvSpPr>
          <p:cNvPr id="312" name="Google Shape;312;p11"/>
          <p:cNvSpPr/>
          <p:nvPr/>
        </p:nvSpPr>
        <p:spPr>
          <a:xfrm>
            <a:off x="9996149" y="7277100"/>
            <a:ext cx="1824795"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Poppins"/>
              <a:buNone/>
            </a:pPr>
            <a:r>
              <a:rPr b="1" i="0" lang="en-US" sz="12800" u="none" cap="none" strike="noStrike">
                <a:solidFill>
                  <a:srgbClr val="000000"/>
                </a:solidFill>
                <a:latin typeface="Poppins"/>
                <a:ea typeface="Poppins"/>
                <a:cs typeface="Poppins"/>
                <a:sym typeface="Poppins"/>
              </a:rPr>
              <a:t>O</a:t>
            </a:r>
            <a:endParaRPr b="0" i="0" sz="12800" u="none" cap="none" strike="noStrike">
              <a:solidFill>
                <a:schemeClr val="dk1"/>
              </a:solidFill>
              <a:latin typeface="Calibri"/>
              <a:ea typeface="Calibri"/>
              <a:cs typeface="Calibri"/>
              <a:sym typeface="Calibri"/>
            </a:endParaRPr>
          </a:p>
        </p:txBody>
      </p:sp>
      <p:sp>
        <p:nvSpPr>
          <p:cNvPr id="313" name="Google Shape;313;p11"/>
          <p:cNvSpPr/>
          <p:nvPr/>
        </p:nvSpPr>
        <p:spPr>
          <a:xfrm>
            <a:off x="13069934" y="7277100"/>
            <a:ext cx="1507255"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Poppins"/>
              <a:buNone/>
            </a:pPr>
            <a:r>
              <a:rPr b="1" i="0" lang="en-US" sz="12800" u="none" cap="none" strike="noStrike">
                <a:solidFill>
                  <a:srgbClr val="000000"/>
                </a:solidFill>
                <a:latin typeface="Poppins"/>
                <a:ea typeface="Poppins"/>
                <a:cs typeface="Poppins"/>
                <a:sym typeface="Poppins"/>
              </a:rPr>
              <a:t>T</a:t>
            </a:r>
            <a:endParaRPr b="0" i="0" sz="12800" u="none" cap="none" strike="noStrike">
              <a:solidFill>
                <a:schemeClr val="dk1"/>
              </a:solidFill>
              <a:latin typeface="Calibri"/>
              <a:ea typeface="Calibri"/>
              <a:cs typeface="Calibri"/>
              <a:sym typeface="Calibri"/>
            </a:endParaRPr>
          </a:p>
        </p:txBody>
      </p:sp>
      <p:sp>
        <p:nvSpPr>
          <p:cNvPr id="314" name="Google Shape;314;p11"/>
          <p:cNvSpPr/>
          <p:nvPr/>
        </p:nvSpPr>
        <p:spPr>
          <a:xfrm>
            <a:off x="1803625" y="2882900"/>
            <a:ext cx="6477810"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1"/>
          <p:cNvSpPr/>
          <p:nvPr/>
        </p:nvSpPr>
        <p:spPr>
          <a:xfrm>
            <a:off x="1803625" y="28829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1"/>
          <p:cNvSpPr/>
          <p:nvPr/>
        </p:nvSpPr>
        <p:spPr>
          <a:xfrm>
            <a:off x="1803625" y="28829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1"/>
          <p:cNvSpPr/>
          <p:nvPr/>
        </p:nvSpPr>
        <p:spPr>
          <a:xfrm>
            <a:off x="1803625" y="28829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1"/>
          <p:cNvSpPr/>
          <p:nvPr/>
        </p:nvSpPr>
        <p:spPr>
          <a:xfrm>
            <a:off x="1651206" y="2882900"/>
            <a:ext cx="4724991" cy="838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Strengths</a:t>
            </a:r>
            <a:endParaRPr b="0" i="0" sz="3600" u="none" cap="none" strike="noStrike">
              <a:solidFill>
                <a:schemeClr val="dk1"/>
              </a:solidFill>
              <a:latin typeface="Calibri"/>
              <a:ea typeface="Calibri"/>
              <a:cs typeface="Calibri"/>
              <a:sym typeface="Calibri"/>
            </a:endParaRPr>
          </a:p>
        </p:txBody>
      </p:sp>
      <p:sp>
        <p:nvSpPr>
          <p:cNvPr id="319" name="Google Shape;319;p11"/>
          <p:cNvSpPr/>
          <p:nvPr/>
        </p:nvSpPr>
        <p:spPr>
          <a:xfrm>
            <a:off x="1668142" y="3771900"/>
            <a:ext cx="4708055" cy="13546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320" name="Google Shape;320;p11"/>
          <p:cNvPicPr preferRelativeResize="0"/>
          <p:nvPr/>
        </p:nvPicPr>
        <p:blipFill rotWithShape="1">
          <a:blip r:embed="rId14">
            <a:alphaModFix/>
          </a:blip>
          <a:srcRect b="0" l="0" r="0" t="0"/>
          <a:stretch/>
        </p:blipFill>
        <p:spPr>
          <a:xfrm>
            <a:off x="6655632" y="3124200"/>
            <a:ext cx="1625803" cy="1625600"/>
          </a:xfrm>
          <a:prstGeom prst="rect">
            <a:avLst/>
          </a:prstGeom>
          <a:noFill/>
          <a:ln>
            <a:noFill/>
          </a:ln>
        </p:spPr>
      </p:pic>
      <p:pic>
        <p:nvPicPr>
          <p:cNvPr descr=" " id="321" name="Google Shape;321;p11"/>
          <p:cNvPicPr preferRelativeResize="0"/>
          <p:nvPr/>
        </p:nvPicPr>
        <p:blipFill rotWithShape="1">
          <a:blip r:embed="rId15">
            <a:alphaModFix/>
          </a:blip>
          <a:srcRect b="0" l="0" r="0" t="0"/>
          <a:stretch/>
        </p:blipFill>
        <p:spPr>
          <a:xfrm>
            <a:off x="6740319" y="3208883"/>
            <a:ext cx="1456422" cy="1456246"/>
          </a:xfrm>
          <a:prstGeom prst="rect">
            <a:avLst/>
          </a:prstGeom>
          <a:noFill/>
          <a:ln>
            <a:noFill/>
          </a:ln>
        </p:spPr>
      </p:pic>
      <p:sp>
        <p:nvSpPr>
          <p:cNvPr id="322" name="Google Shape;322;p11"/>
          <p:cNvSpPr/>
          <p:nvPr/>
        </p:nvSpPr>
        <p:spPr>
          <a:xfrm>
            <a:off x="1803625" y="8737600"/>
            <a:ext cx="6477810"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1"/>
          <p:cNvSpPr/>
          <p:nvPr/>
        </p:nvSpPr>
        <p:spPr>
          <a:xfrm>
            <a:off x="1803625" y="87376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1"/>
          <p:cNvSpPr/>
          <p:nvPr/>
        </p:nvSpPr>
        <p:spPr>
          <a:xfrm>
            <a:off x="1803625" y="87376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1"/>
          <p:cNvSpPr/>
          <p:nvPr/>
        </p:nvSpPr>
        <p:spPr>
          <a:xfrm>
            <a:off x="1803625" y="87376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1"/>
          <p:cNvSpPr/>
          <p:nvPr/>
        </p:nvSpPr>
        <p:spPr>
          <a:xfrm>
            <a:off x="1651206" y="8737600"/>
            <a:ext cx="4724991" cy="838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Opportunities</a:t>
            </a:r>
            <a:endParaRPr b="0" i="0" sz="3600" u="none" cap="none" strike="noStrike">
              <a:solidFill>
                <a:schemeClr val="dk1"/>
              </a:solidFill>
              <a:latin typeface="Calibri"/>
              <a:ea typeface="Calibri"/>
              <a:cs typeface="Calibri"/>
              <a:sym typeface="Calibri"/>
            </a:endParaRPr>
          </a:p>
        </p:txBody>
      </p:sp>
      <p:sp>
        <p:nvSpPr>
          <p:cNvPr id="327" name="Google Shape;327;p11"/>
          <p:cNvSpPr/>
          <p:nvPr/>
        </p:nvSpPr>
        <p:spPr>
          <a:xfrm>
            <a:off x="1668142" y="9626600"/>
            <a:ext cx="4708055" cy="13546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328" name="Google Shape;328;p11"/>
          <p:cNvPicPr preferRelativeResize="0"/>
          <p:nvPr/>
        </p:nvPicPr>
        <p:blipFill rotWithShape="1">
          <a:blip r:embed="rId14">
            <a:alphaModFix/>
          </a:blip>
          <a:srcRect b="0" l="0" r="0" t="0"/>
          <a:stretch/>
        </p:blipFill>
        <p:spPr>
          <a:xfrm>
            <a:off x="6655632" y="8978900"/>
            <a:ext cx="1625803" cy="1625600"/>
          </a:xfrm>
          <a:prstGeom prst="rect">
            <a:avLst/>
          </a:prstGeom>
          <a:noFill/>
          <a:ln>
            <a:noFill/>
          </a:ln>
        </p:spPr>
      </p:pic>
      <p:pic>
        <p:nvPicPr>
          <p:cNvPr descr=" " id="329" name="Google Shape;329;p11"/>
          <p:cNvPicPr preferRelativeResize="0"/>
          <p:nvPr/>
        </p:nvPicPr>
        <p:blipFill rotWithShape="1">
          <a:blip r:embed="rId16">
            <a:alphaModFix/>
          </a:blip>
          <a:srcRect b="0" l="0" r="0" t="0"/>
          <a:stretch/>
        </p:blipFill>
        <p:spPr>
          <a:xfrm>
            <a:off x="6757220" y="8983663"/>
            <a:ext cx="1519452" cy="1519262"/>
          </a:xfrm>
          <a:prstGeom prst="rect">
            <a:avLst/>
          </a:prstGeom>
          <a:noFill/>
          <a:ln>
            <a:noFill/>
          </a:ln>
        </p:spPr>
      </p:pic>
      <p:sp>
        <p:nvSpPr>
          <p:cNvPr id="330" name="Google Shape;330;p11"/>
          <p:cNvSpPr/>
          <p:nvPr/>
        </p:nvSpPr>
        <p:spPr>
          <a:xfrm>
            <a:off x="16118315" y="2882900"/>
            <a:ext cx="6477810"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1" name="Google Shape;331;p11"/>
          <p:cNvPicPr preferRelativeResize="0"/>
          <p:nvPr/>
        </p:nvPicPr>
        <p:blipFill rotWithShape="1">
          <a:blip r:embed="rId14">
            <a:alphaModFix/>
          </a:blip>
          <a:srcRect b="0" l="0" r="0" t="0"/>
          <a:stretch/>
        </p:blipFill>
        <p:spPr>
          <a:xfrm>
            <a:off x="16118315" y="3124200"/>
            <a:ext cx="1625803" cy="1625600"/>
          </a:xfrm>
          <a:prstGeom prst="rect">
            <a:avLst/>
          </a:prstGeom>
          <a:noFill/>
          <a:ln>
            <a:noFill/>
          </a:ln>
        </p:spPr>
      </p:pic>
      <p:pic>
        <p:nvPicPr>
          <p:cNvPr descr=" " id="332" name="Google Shape;332;p11"/>
          <p:cNvPicPr preferRelativeResize="0"/>
          <p:nvPr/>
        </p:nvPicPr>
        <p:blipFill rotWithShape="1">
          <a:blip r:embed="rId17">
            <a:alphaModFix/>
          </a:blip>
          <a:srcRect b="0" l="0" r="0" t="0"/>
          <a:stretch/>
        </p:blipFill>
        <p:spPr>
          <a:xfrm>
            <a:off x="16321540" y="3327400"/>
            <a:ext cx="1192256" cy="1190414"/>
          </a:xfrm>
          <a:prstGeom prst="rect">
            <a:avLst/>
          </a:prstGeom>
          <a:noFill/>
          <a:ln>
            <a:noFill/>
          </a:ln>
        </p:spPr>
      </p:pic>
      <p:sp>
        <p:nvSpPr>
          <p:cNvPr id="333" name="Google Shape;333;p11"/>
          <p:cNvSpPr/>
          <p:nvPr/>
        </p:nvSpPr>
        <p:spPr>
          <a:xfrm>
            <a:off x="18023553" y="28829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1"/>
          <p:cNvSpPr/>
          <p:nvPr/>
        </p:nvSpPr>
        <p:spPr>
          <a:xfrm>
            <a:off x="18023553" y="28829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1"/>
          <p:cNvSpPr/>
          <p:nvPr/>
        </p:nvSpPr>
        <p:spPr>
          <a:xfrm>
            <a:off x="18023553" y="28829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1"/>
          <p:cNvSpPr/>
          <p:nvPr/>
        </p:nvSpPr>
        <p:spPr>
          <a:xfrm>
            <a:off x="18023553" y="2882900"/>
            <a:ext cx="472499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Weaknesses</a:t>
            </a:r>
            <a:endParaRPr b="0" i="0" sz="3600" u="none" cap="none" strike="noStrike">
              <a:solidFill>
                <a:schemeClr val="dk1"/>
              </a:solidFill>
              <a:latin typeface="Calibri"/>
              <a:ea typeface="Calibri"/>
              <a:cs typeface="Calibri"/>
              <a:sym typeface="Calibri"/>
            </a:endParaRPr>
          </a:p>
        </p:txBody>
      </p:sp>
      <p:sp>
        <p:nvSpPr>
          <p:cNvPr id="337" name="Google Shape;337;p11"/>
          <p:cNvSpPr/>
          <p:nvPr/>
        </p:nvSpPr>
        <p:spPr>
          <a:xfrm>
            <a:off x="18023553" y="37719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38" name="Google Shape;338;p11"/>
          <p:cNvSpPr/>
          <p:nvPr/>
        </p:nvSpPr>
        <p:spPr>
          <a:xfrm>
            <a:off x="16118315" y="8737600"/>
            <a:ext cx="6477810"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9" name="Google Shape;339;p11"/>
          <p:cNvPicPr preferRelativeResize="0"/>
          <p:nvPr/>
        </p:nvPicPr>
        <p:blipFill rotWithShape="1">
          <a:blip r:embed="rId14">
            <a:alphaModFix/>
          </a:blip>
          <a:srcRect b="0" l="0" r="0" t="0"/>
          <a:stretch/>
        </p:blipFill>
        <p:spPr>
          <a:xfrm>
            <a:off x="16118315" y="8978900"/>
            <a:ext cx="1625803" cy="1625600"/>
          </a:xfrm>
          <a:prstGeom prst="rect">
            <a:avLst/>
          </a:prstGeom>
          <a:noFill/>
          <a:ln>
            <a:noFill/>
          </a:ln>
        </p:spPr>
      </p:pic>
      <p:pic>
        <p:nvPicPr>
          <p:cNvPr descr=" " id="340" name="Google Shape;340;p11"/>
          <p:cNvPicPr preferRelativeResize="0"/>
          <p:nvPr/>
        </p:nvPicPr>
        <p:blipFill rotWithShape="1">
          <a:blip r:embed="rId18">
            <a:alphaModFix/>
          </a:blip>
          <a:srcRect b="0" l="0" r="0" t="0"/>
          <a:stretch/>
        </p:blipFill>
        <p:spPr>
          <a:xfrm>
            <a:off x="16186058" y="8978900"/>
            <a:ext cx="1490319" cy="1625600"/>
          </a:xfrm>
          <a:prstGeom prst="rect">
            <a:avLst/>
          </a:prstGeom>
          <a:noFill/>
          <a:ln>
            <a:noFill/>
          </a:ln>
        </p:spPr>
      </p:pic>
      <p:sp>
        <p:nvSpPr>
          <p:cNvPr id="341" name="Google Shape;341;p11"/>
          <p:cNvSpPr/>
          <p:nvPr/>
        </p:nvSpPr>
        <p:spPr>
          <a:xfrm>
            <a:off x="18023553" y="87376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1"/>
          <p:cNvSpPr/>
          <p:nvPr/>
        </p:nvSpPr>
        <p:spPr>
          <a:xfrm>
            <a:off x="18023553" y="87376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1"/>
          <p:cNvSpPr/>
          <p:nvPr/>
        </p:nvSpPr>
        <p:spPr>
          <a:xfrm>
            <a:off x="18023553" y="87376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1"/>
          <p:cNvSpPr/>
          <p:nvPr/>
        </p:nvSpPr>
        <p:spPr>
          <a:xfrm>
            <a:off x="18023553" y="8737600"/>
            <a:ext cx="472499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Threats</a:t>
            </a:r>
            <a:endParaRPr b="0" i="0" sz="3600" u="none" cap="none" strike="noStrike">
              <a:solidFill>
                <a:schemeClr val="dk1"/>
              </a:solidFill>
              <a:latin typeface="Calibri"/>
              <a:ea typeface="Calibri"/>
              <a:cs typeface="Calibri"/>
              <a:sym typeface="Calibri"/>
            </a:endParaRPr>
          </a:p>
        </p:txBody>
      </p:sp>
      <p:sp>
        <p:nvSpPr>
          <p:cNvPr id="345" name="Google Shape;345;p11"/>
          <p:cNvSpPr/>
          <p:nvPr/>
        </p:nvSpPr>
        <p:spPr>
          <a:xfrm>
            <a:off x="18023553" y="96266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A85"/>
        </a:solidFill>
      </p:bgPr>
    </p:bg>
    <p:spTree>
      <p:nvGrpSpPr>
        <p:cNvPr id="350" name="Shape 350"/>
        <p:cNvGrpSpPr/>
        <p:nvPr/>
      </p:nvGrpSpPr>
      <p:grpSpPr>
        <a:xfrm>
          <a:off x="0" y="0"/>
          <a:ext cx="0" cy="0"/>
          <a:chOff x="0" y="0"/>
          <a:chExt cx="0" cy="0"/>
        </a:xfrm>
      </p:grpSpPr>
      <p:sp>
        <p:nvSpPr>
          <p:cNvPr id="351" name="Google Shape;351;p12"/>
          <p:cNvSpPr/>
          <p:nvPr/>
        </p:nvSpPr>
        <p:spPr>
          <a:xfrm>
            <a:off x="0" y="0"/>
            <a:ext cx="24387048" cy="13716000"/>
          </a:xfrm>
          <a:prstGeom prst="rect">
            <a:avLst/>
          </a:prstGeom>
          <a:solidFill>
            <a:srgbClr val="FFDA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2" name="Google Shape;352;p12"/>
          <p:cNvPicPr preferRelativeResize="0"/>
          <p:nvPr/>
        </p:nvPicPr>
        <p:blipFill rotWithShape="1">
          <a:blip r:embed="rId3">
            <a:alphaModFix/>
          </a:blip>
          <a:srcRect b="0" l="0" r="0" t="0"/>
          <a:stretch/>
        </p:blipFill>
        <p:spPr>
          <a:xfrm>
            <a:off x="13920940" y="2717800"/>
            <a:ext cx="4255032" cy="3594100"/>
          </a:xfrm>
          <a:prstGeom prst="rect">
            <a:avLst/>
          </a:prstGeom>
          <a:noFill/>
          <a:ln>
            <a:noFill/>
          </a:ln>
        </p:spPr>
      </p:pic>
      <p:pic>
        <p:nvPicPr>
          <p:cNvPr descr=" " id="353" name="Google Shape;353;p12"/>
          <p:cNvPicPr preferRelativeResize="0"/>
          <p:nvPr/>
        </p:nvPicPr>
        <p:blipFill rotWithShape="1">
          <a:blip r:embed="rId4">
            <a:alphaModFix/>
          </a:blip>
          <a:srcRect b="0" l="0" r="0" t="0"/>
          <a:stretch/>
        </p:blipFill>
        <p:spPr>
          <a:xfrm>
            <a:off x="2527616" y="8343900"/>
            <a:ext cx="6261883" cy="5372100"/>
          </a:xfrm>
          <a:prstGeom prst="rect">
            <a:avLst/>
          </a:prstGeom>
          <a:noFill/>
          <a:ln>
            <a:noFill/>
          </a:ln>
        </p:spPr>
      </p:pic>
      <p:pic>
        <p:nvPicPr>
          <p:cNvPr descr=" " id="354" name="Google Shape;354;p12"/>
          <p:cNvPicPr preferRelativeResize="0"/>
          <p:nvPr/>
        </p:nvPicPr>
        <p:blipFill rotWithShape="1">
          <a:blip r:embed="rId5">
            <a:alphaModFix/>
          </a:blip>
          <a:srcRect b="0" l="0" r="0" t="0"/>
          <a:stretch/>
        </p:blipFill>
        <p:spPr>
          <a:xfrm>
            <a:off x="4001000" y="3145929"/>
            <a:ext cx="17083635" cy="18453100"/>
          </a:xfrm>
          <a:prstGeom prst="rect">
            <a:avLst/>
          </a:prstGeom>
          <a:noFill/>
          <a:ln>
            <a:noFill/>
          </a:ln>
        </p:spPr>
      </p:pic>
      <p:pic>
        <p:nvPicPr>
          <p:cNvPr descr=" " id="355" name="Google Shape;355;p12"/>
          <p:cNvPicPr preferRelativeResize="0"/>
          <p:nvPr/>
        </p:nvPicPr>
        <p:blipFill rotWithShape="1">
          <a:blip r:embed="rId6">
            <a:alphaModFix/>
          </a:blip>
          <a:srcRect b="0" l="0" r="0" t="0"/>
          <a:stretch/>
        </p:blipFill>
        <p:spPr>
          <a:xfrm>
            <a:off x="2318027" y="539713"/>
            <a:ext cx="18486801" cy="8270887"/>
          </a:xfrm>
          <a:prstGeom prst="rect">
            <a:avLst/>
          </a:prstGeom>
          <a:noFill/>
          <a:ln>
            <a:noFill/>
          </a:ln>
        </p:spPr>
      </p:pic>
      <p:pic>
        <p:nvPicPr>
          <p:cNvPr descr=" " id="356" name="Google Shape;356;p12"/>
          <p:cNvPicPr preferRelativeResize="0"/>
          <p:nvPr/>
        </p:nvPicPr>
        <p:blipFill rotWithShape="1">
          <a:blip r:embed="rId7">
            <a:alphaModFix/>
          </a:blip>
          <a:srcRect b="0" l="0" r="0" t="0"/>
          <a:stretch/>
        </p:blipFill>
        <p:spPr>
          <a:xfrm>
            <a:off x="4658450" y="4776515"/>
            <a:ext cx="9523899" cy="4944814"/>
          </a:xfrm>
          <a:prstGeom prst="rect">
            <a:avLst/>
          </a:prstGeom>
          <a:noFill/>
          <a:ln>
            <a:noFill/>
          </a:ln>
        </p:spPr>
      </p:pic>
      <p:sp>
        <p:nvSpPr>
          <p:cNvPr id="357" name="Google Shape;357;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8" name="Google Shape;358;p12"/>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359" name="Google Shape;359;p12"/>
          <p:cNvPicPr preferRelativeResize="0"/>
          <p:nvPr/>
        </p:nvPicPr>
        <p:blipFill rotWithShape="1">
          <a:blip r:embed="rId9">
            <a:alphaModFix/>
          </a:blip>
          <a:srcRect b="0" l="0" r="0" t="0"/>
          <a:stretch/>
        </p:blipFill>
        <p:spPr>
          <a:xfrm>
            <a:off x="9335667" y="977900"/>
            <a:ext cx="14818852" cy="12077291"/>
          </a:xfrm>
          <a:prstGeom prst="rect">
            <a:avLst/>
          </a:prstGeom>
          <a:noFill/>
          <a:ln>
            <a:noFill/>
          </a:ln>
        </p:spPr>
      </p:pic>
      <p:sp>
        <p:nvSpPr>
          <p:cNvPr id="360" name="Google Shape;360;p12"/>
          <p:cNvSpPr/>
          <p:nvPr/>
        </p:nvSpPr>
        <p:spPr>
          <a:xfrm>
            <a:off x="1397175" y="1143000"/>
            <a:ext cx="10690503"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Poppins"/>
              <a:buNone/>
            </a:pPr>
            <a:r>
              <a:rPr b="1" i="0" lang="en-US" sz="8000" u="none" cap="none" strike="noStrike">
                <a:solidFill>
                  <a:srgbClr val="0E0E0E"/>
                </a:solidFill>
                <a:latin typeface="Poppins"/>
                <a:ea typeface="Poppins"/>
                <a:cs typeface="Poppins"/>
                <a:sym typeface="Poppins"/>
              </a:rPr>
              <a:t>Some Data</a:t>
            </a:r>
            <a:endParaRPr b="0" i="0" sz="8000" u="none" cap="none" strike="noStrike">
              <a:solidFill>
                <a:schemeClr val="dk1"/>
              </a:solidFill>
              <a:latin typeface="Calibri"/>
              <a:ea typeface="Calibri"/>
              <a:cs typeface="Calibri"/>
              <a:sym typeface="Calibri"/>
            </a:endParaRPr>
          </a:p>
        </p:txBody>
      </p:sp>
      <p:sp>
        <p:nvSpPr>
          <p:cNvPr id="361" name="Google Shape;361;p12"/>
          <p:cNvSpPr/>
          <p:nvPr/>
        </p:nvSpPr>
        <p:spPr>
          <a:xfrm>
            <a:off x="1244756" y="5029200"/>
            <a:ext cx="8573572" cy="731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2"/>
          <p:cNvSpPr/>
          <p:nvPr/>
        </p:nvSpPr>
        <p:spPr>
          <a:xfrm>
            <a:off x="1244756" y="5029200"/>
            <a:ext cx="8573572"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2"/>
          <p:cNvSpPr/>
          <p:nvPr/>
        </p:nvSpPr>
        <p:spPr>
          <a:xfrm>
            <a:off x="1244756" y="5270500"/>
            <a:ext cx="2095762"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2"/>
          <p:cNvSpPr/>
          <p:nvPr/>
        </p:nvSpPr>
        <p:spPr>
          <a:xfrm>
            <a:off x="1244756" y="5270500"/>
            <a:ext cx="2434471"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75%</a:t>
            </a:r>
            <a:endParaRPr b="0" i="0" sz="8000" u="none" cap="none" strike="noStrike">
              <a:solidFill>
                <a:schemeClr val="dk1"/>
              </a:solidFill>
              <a:latin typeface="Calibri"/>
              <a:ea typeface="Calibri"/>
              <a:cs typeface="Calibri"/>
              <a:sym typeface="Calibri"/>
            </a:endParaRPr>
          </a:p>
        </p:txBody>
      </p:sp>
      <p:sp>
        <p:nvSpPr>
          <p:cNvPr id="365" name="Google Shape;365;p12"/>
          <p:cNvSpPr/>
          <p:nvPr/>
        </p:nvSpPr>
        <p:spPr>
          <a:xfrm>
            <a:off x="3543743" y="5029200"/>
            <a:ext cx="6274584"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2"/>
          <p:cNvSpPr/>
          <p:nvPr/>
        </p:nvSpPr>
        <p:spPr>
          <a:xfrm>
            <a:off x="3543743" y="5029200"/>
            <a:ext cx="6427003"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Enchanted Creatures</a:t>
            </a:r>
            <a:endParaRPr b="0" i="0" sz="3600" u="none" cap="none" strike="noStrike">
              <a:solidFill>
                <a:schemeClr val="dk1"/>
              </a:solidFill>
              <a:latin typeface="Calibri"/>
              <a:ea typeface="Calibri"/>
              <a:cs typeface="Calibri"/>
              <a:sym typeface="Calibri"/>
            </a:endParaRPr>
          </a:p>
        </p:txBody>
      </p:sp>
      <p:sp>
        <p:nvSpPr>
          <p:cNvPr id="367" name="Google Shape;367;p12"/>
          <p:cNvSpPr/>
          <p:nvPr/>
        </p:nvSpPr>
        <p:spPr>
          <a:xfrm>
            <a:off x="3543743" y="5816600"/>
            <a:ext cx="6410068"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368" name="Google Shape;368;p12"/>
          <p:cNvSpPr/>
          <p:nvPr/>
        </p:nvSpPr>
        <p:spPr>
          <a:xfrm>
            <a:off x="1244756" y="7645400"/>
            <a:ext cx="8573572" cy="20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2"/>
          <p:cNvSpPr/>
          <p:nvPr/>
        </p:nvSpPr>
        <p:spPr>
          <a:xfrm>
            <a:off x="1244756" y="7924800"/>
            <a:ext cx="2197375"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2"/>
          <p:cNvSpPr/>
          <p:nvPr/>
        </p:nvSpPr>
        <p:spPr>
          <a:xfrm>
            <a:off x="1244756" y="7924800"/>
            <a:ext cx="2536084"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60%</a:t>
            </a:r>
            <a:endParaRPr b="0" i="0" sz="8000" u="none" cap="none" strike="noStrike">
              <a:solidFill>
                <a:schemeClr val="dk1"/>
              </a:solidFill>
              <a:latin typeface="Calibri"/>
              <a:ea typeface="Calibri"/>
              <a:cs typeface="Calibri"/>
              <a:sym typeface="Calibri"/>
            </a:endParaRPr>
          </a:p>
        </p:txBody>
      </p:sp>
      <p:sp>
        <p:nvSpPr>
          <p:cNvPr id="371" name="Google Shape;371;p12"/>
          <p:cNvSpPr/>
          <p:nvPr/>
        </p:nvSpPr>
        <p:spPr>
          <a:xfrm>
            <a:off x="3645356" y="7645400"/>
            <a:ext cx="6172972" cy="20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2"/>
          <p:cNvSpPr/>
          <p:nvPr/>
        </p:nvSpPr>
        <p:spPr>
          <a:xfrm>
            <a:off x="3645356" y="7645400"/>
            <a:ext cx="6325391" cy="152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Magic-Wielding Individuals</a:t>
            </a:r>
            <a:endParaRPr b="0" i="0" sz="3600" u="none" cap="none" strike="noStrike">
              <a:solidFill>
                <a:schemeClr val="dk1"/>
              </a:solidFill>
              <a:latin typeface="Calibri"/>
              <a:ea typeface="Calibri"/>
              <a:cs typeface="Calibri"/>
              <a:sym typeface="Calibri"/>
            </a:endParaRPr>
          </a:p>
        </p:txBody>
      </p:sp>
      <p:sp>
        <p:nvSpPr>
          <p:cNvPr id="373" name="Google Shape;373;p12"/>
          <p:cNvSpPr/>
          <p:nvPr/>
        </p:nvSpPr>
        <p:spPr>
          <a:xfrm>
            <a:off x="3645356" y="9118600"/>
            <a:ext cx="6308455"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374" name="Google Shape;374;p12"/>
          <p:cNvSpPr/>
          <p:nvPr/>
        </p:nvSpPr>
        <p:spPr>
          <a:xfrm>
            <a:off x="1244756" y="10337800"/>
            <a:ext cx="8573572"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2"/>
          <p:cNvSpPr/>
          <p:nvPr/>
        </p:nvSpPr>
        <p:spPr>
          <a:xfrm>
            <a:off x="1244756" y="10579100"/>
            <a:ext cx="2184673"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2"/>
          <p:cNvSpPr/>
          <p:nvPr/>
        </p:nvSpPr>
        <p:spPr>
          <a:xfrm>
            <a:off x="1244756" y="10579100"/>
            <a:ext cx="2523382"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90%</a:t>
            </a:r>
            <a:endParaRPr b="0" i="0" sz="8000" u="none" cap="none" strike="noStrike">
              <a:solidFill>
                <a:schemeClr val="dk1"/>
              </a:solidFill>
              <a:latin typeface="Calibri"/>
              <a:ea typeface="Calibri"/>
              <a:cs typeface="Calibri"/>
              <a:sym typeface="Calibri"/>
            </a:endParaRPr>
          </a:p>
        </p:txBody>
      </p:sp>
      <p:sp>
        <p:nvSpPr>
          <p:cNvPr id="377" name="Google Shape;377;p12"/>
          <p:cNvSpPr/>
          <p:nvPr/>
        </p:nvSpPr>
        <p:spPr>
          <a:xfrm>
            <a:off x="3632654" y="10337800"/>
            <a:ext cx="6185673"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2"/>
          <p:cNvSpPr/>
          <p:nvPr/>
        </p:nvSpPr>
        <p:spPr>
          <a:xfrm>
            <a:off x="3632654" y="10337800"/>
            <a:ext cx="6338092"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Spells Cast</a:t>
            </a:r>
            <a:endParaRPr b="0" i="0" sz="3600" u="none" cap="none" strike="noStrike">
              <a:solidFill>
                <a:schemeClr val="dk1"/>
              </a:solidFill>
              <a:latin typeface="Calibri"/>
              <a:ea typeface="Calibri"/>
              <a:cs typeface="Calibri"/>
              <a:sym typeface="Calibri"/>
            </a:endParaRPr>
          </a:p>
        </p:txBody>
      </p:sp>
      <p:sp>
        <p:nvSpPr>
          <p:cNvPr id="379" name="Google Shape;379;p12"/>
          <p:cNvSpPr/>
          <p:nvPr/>
        </p:nvSpPr>
        <p:spPr>
          <a:xfrm>
            <a:off x="3632654" y="11125200"/>
            <a:ext cx="6321157"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A85"/>
        </a:solidFill>
      </p:bgPr>
    </p:bg>
    <p:spTree>
      <p:nvGrpSpPr>
        <p:cNvPr id="384" name="Shape 384"/>
        <p:cNvGrpSpPr/>
        <p:nvPr/>
      </p:nvGrpSpPr>
      <p:grpSpPr>
        <a:xfrm>
          <a:off x="0" y="0"/>
          <a:ext cx="0" cy="0"/>
          <a:chOff x="0" y="0"/>
          <a:chExt cx="0" cy="0"/>
        </a:xfrm>
      </p:grpSpPr>
      <p:sp>
        <p:nvSpPr>
          <p:cNvPr id="385" name="Google Shape;385;p13"/>
          <p:cNvSpPr/>
          <p:nvPr/>
        </p:nvSpPr>
        <p:spPr>
          <a:xfrm>
            <a:off x="0" y="0"/>
            <a:ext cx="24387048" cy="13716000"/>
          </a:xfrm>
          <a:prstGeom prst="rect">
            <a:avLst/>
          </a:prstGeom>
          <a:solidFill>
            <a:srgbClr val="FFDA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6" name="Google Shape;386;p13"/>
          <p:cNvPicPr preferRelativeResize="0"/>
          <p:nvPr/>
        </p:nvPicPr>
        <p:blipFill rotWithShape="1">
          <a:blip r:embed="rId3">
            <a:alphaModFix/>
          </a:blip>
          <a:srcRect b="0" l="0" r="0" t="0"/>
          <a:stretch/>
        </p:blipFill>
        <p:spPr>
          <a:xfrm>
            <a:off x="13025847" y="-585291"/>
            <a:ext cx="7069785" cy="7156934"/>
          </a:xfrm>
          <a:prstGeom prst="rect">
            <a:avLst/>
          </a:prstGeom>
          <a:noFill/>
          <a:ln>
            <a:noFill/>
          </a:ln>
        </p:spPr>
      </p:pic>
      <p:pic>
        <p:nvPicPr>
          <p:cNvPr descr=" " id="387" name="Google Shape;387;p13"/>
          <p:cNvPicPr preferRelativeResize="0"/>
          <p:nvPr/>
        </p:nvPicPr>
        <p:blipFill rotWithShape="1">
          <a:blip r:embed="rId4">
            <a:alphaModFix/>
          </a:blip>
          <a:srcRect b="0" l="0" r="0" t="0"/>
          <a:stretch/>
        </p:blipFill>
        <p:spPr>
          <a:xfrm>
            <a:off x="4387958" y="1263898"/>
            <a:ext cx="16533067" cy="11979002"/>
          </a:xfrm>
          <a:prstGeom prst="rect">
            <a:avLst/>
          </a:prstGeom>
          <a:noFill/>
          <a:ln>
            <a:noFill/>
          </a:ln>
        </p:spPr>
      </p:pic>
      <p:pic>
        <p:nvPicPr>
          <p:cNvPr descr=" " id="388" name="Google Shape;388;p13"/>
          <p:cNvPicPr preferRelativeResize="0"/>
          <p:nvPr/>
        </p:nvPicPr>
        <p:blipFill rotWithShape="1">
          <a:blip r:embed="rId5">
            <a:alphaModFix/>
          </a:blip>
          <a:srcRect b="0" l="0" r="0" t="0"/>
          <a:stretch/>
        </p:blipFill>
        <p:spPr>
          <a:xfrm>
            <a:off x="7267758" y="1015963"/>
            <a:ext cx="1129170" cy="1157660"/>
          </a:xfrm>
          <a:prstGeom prst="rect">
            <a:avLst/>
          </a:prstGeom>
          <a:noFill/>
          <a:ln>
            <a:noFill/>
          </a:ln>
        </p:spPr>
      </p:pic>
      <p:pic>
        <p:nvPicPr>
          <p:cNvPr descr=" " id="389" name="Google Shape;389;p13"/>
          <p:cNvPicPr preferRelativeResize="0"/>
          <p:nvPr/>
        </p:nvPicPr>
        <p:blipFill rotWithShape="1">
          <a:blip r:embed="rId6">
            <a:alphaModFix/>
          </a:blip>
          <a:srcRect b="0" l="0" r="0" t="0"/>
          <a:stretch/>
        </p:blipFill>
        <p:spPr>
          <a:xfrm>
            <a:off x="11178247" y="11171969"/>
            <a:ext cx="1546021" cy="1594545"/>
          </a:xfrm>
          <a:prstGeom prst="rect">
            <a:avLst/>
          </a:prstGeom>
          <a:noFill/>
          <a:ln>
            <a:noFill/>
          </a:ln>
        </p:spPr>
      </p:pic>
      <p:pic>
        <p:nvPicPr>
          <p:cNvPr descr=" " id="390" name="Google Shape;390;p13"/>
          <p:cNvPicPr preferRelativeResize="0"/>
          <p:nvPr/>
        </p:nvPicPr>
        <p:blipFill rotWithShape="1">
          <a:blip r:embed="rId7">
            <a:alphaModFix/>
          </a:blip>
          <a:srcRect b="0" l="0" r="0" t="0"/>
          <a:stretch/>
        </p:blipFill>
        <p:spPr>
          <a:xfrm>
            <a:off x="6415914" y="2579563"/>
            <a:ext cx="749592" cy="749498"/>
          </a:xfrm>
          <a:prstGeom prst="rect">
            <a:avLst/>
          </a:prstGeom>
          <a:noFill/>
          <a:ln>
            <a:noFill/>
          </a:ln>
        </p:spPr>
      </p:pic>
      <p:pic>
        <p:nvPicPr>
          <p:cNvPr descr=" " id="391" name="Google Shape;391;p13"/>
          <p:cNvPicPr preferRelativeResize="0"/>
          <p:nvPr/>
        </p:nvPicPr>
        <p:blipFill rotWithShape="1">
          <a:blip r:embed="rId8">
            <a:alphaModFix/>
          </a:blip>
          <a:srcRect b="0" l="0" r="0" t="0"/>
          <a:stretch/>
        </p:blipFill>
        <p:spPr>
          <a:xfrm>
            <a:off x="8389132" y="13109079"/>
            <a:ext cx="609813" cy="609972"/>
          </a:xfrm>
          <a:prstGeom prst="rect">
            <a:avLst/>
          </a:prstGeom>
          <a:noFill/>
          <a:ln>
            <a:noFill/>
          </a:ln>
        </p:spPr>
      </p:pic>
      <p:pic>
        <p:nvPicPr>
          <p:cNvPr descr=" " id="392" name="Google Shape;392;p13"/>
          <p:cNvPicPr preferRelativeResize="0"/>
          <p:nvPr/>
        </p:nvPicPr>
        <p:blipFill rotWithShape="1">
          <a:blip r:embed="rId9">
            <a:alphaModFix/>
          </a:blip>
          <a:srcRect b="0" l="0" r="0" t="0"/>
          <a:stretch/>
        </p:blipFill>
        <p:spPr>
          <a:xfrm>
            <a:off x="205196" y="3964781"/>
            <a:ext cx="3687475" cy="1091927"/>
          </a:xfrm>
          <a:prstGeom prst="rect">
            <a:avLst/>
          </a:prstGeom>
          <a:noFill/>
          <a:ln>
            <a:noFill/>
          </a:ln>
        </p:spPr>
      </p:pic>
      <p:pic>
        <p:nvPicPr>
          <p:cNvPr descr=" " id="393" name="Google Shape;393;p13"/>
          <p:cNvPicPr preferRelativeResize="0"/>
          <p:nvPr/>
        </p:nvPicPr>
        <p:blipFill rotWithShape="1">
          <a:blip r:embed="rId10">
            <a:alphaModFix/>
          </a:blip>
          <a:srcRect b="0" l="0" r="0" t="0"/>
          <a:stretch/>
        </p:blipFill>
        <p:spPr>
          <a:xfrm>
            <a:off x="18679886" y="7781962"/>
            <a:ext cx="3892010" cy="4717033"/>
          </a:xfrm>
          <a:prstGeom prst="rect">
            <a:avLst/>
          </a:prstGeom>
          <a:noFill/>
          <a:ln>
            <a:noFill/>
          </a:ln>
        </p:spPr>
      </p:pic>
      <p:pic>
        <p:nvPicPr>
          <p:cNvPr descr=" " id="394" name="Google Shape;394;p13"/>
          <p:cNvPicPr preferRelativeResize="0"/>
          <p:nvPr/>
        </p:nvPicPr>
        <p:blipFill rotWithShape="1">
          <a:blip r:embed="rId11">
            <a:alphaModFix/>
          </a:blip>
          <a:srcRect b="0" l="0" r="0" t="0"/>
          <a:stretch/>
        </p:blipFill>
        <p:spPr>
          <a:xfrm>
            <a:off x="19880623" y="3376737"/>
            <a:ext cx="1575136" cy="1645134"/>
          </a:xfrm>
          <a:prstGeom prst="rect">
            <a:avLst/>
          </a:prstGeom>
          <a:noFill/>
          <a:ln>
            <a:noFill/>
          </a:ln>
        </p:spPr>
      </p:pic>
      <p:pic>
        <p:nvPicPr>
          <p:cNvPr descr=" " id="395" name="Google Shape;395;p13"/>
          <p:cNvPicPr preferRelativeResize="0"/>
          <p:nvPr/>
        </p:nvPicPr>
        <p:blipFill rotWithShape="1">
          <a:blip r:embed="rId12">
            <a:alphaModFix/>
          </a:blip>
          <a:srcRect b="0" l="0" r="0" t="0"/>
          <a:stretch/>
        </p:blipFill>
        <p:spPr>
          <a:xfrm>
            <a:off x="2981276" y="427571"/>
            <a:ext cx="837437" cy="491034"/>
          </a:xfrm>
          <a:prstGeom prst="rect">
            <a:avLst/>
          </a:prstGeom>
          <a:noFill/>
          <a:ln>
            <a:noFill/>
          </a:ln>
        </p:spPr>
      </p:pic>
      <p:pic>
        <p:nvPicPr>
          <p:cNvPr descr=" " id="396" name="Google Shape;396;p13"/>
          <p:cNvPicPr preferRelativeResize="0"/>
          <p:nvPr/>
        </p:nvPicPr>
        <p:blipFill rotWithShape="1">
          <a:blip r:embed="rId13">
            <a:alphaModFix/>
          </a:blip>
          <a:srcRect b="0" l="0" r="0" t="0"/>
          <a:stretch/>
        </p:blipFill>
        <p:spPr>
          <a:xfrm>
            <a:off x="3182675" y="-50800"/>
            <a:ext cx="674446" cy="559110"/>
          </a:xfrm>
          <a:prstGeom prst="rect">
            <a:avLst/>
          </a:prstGeom>
          <a:noFill/>
          <a:ln>
            <a:noFill/>
          </a:ln>
        </p:spPr>
      </p:pic>
      <p:pic>
        <p:nvPicPr>
          <p:cNvPr descr=" " id="397" name="Google Shape;397;p13"/>
          <p:cNvPicPr preferRelativeResize="0"/>
          <p:nvPr/>
        </p:nvPicPr>
        <p:blipFill rotWithShape="1">
          <a:blip r:embed="rId14">
            <a:alphaModFix/>
          </a:blip>
          <a:srcRect b="0" l="0" r="0" t="0"/>
          <a:stretch/>
        </p:blipFill>
        <p:spPr>
          <a:xfrm>
            <a:off x="20885757" y="7468046"/>
            <a:ext cx="615429" cy="615367"/>
          </a:xfrm>
          <a:prstGeom prst="rect">
            <a:avLst/>
          </a:prstGeom>
          <a:noFill/>
          <a:ln>
            <a:noFill/>
          </a:ln>
        </p:spPr>
      </p:pic>
      <p:sp>
        <p:nvSpPr>
          <p:cNvPr id="398" name="Google Shape;398;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9" name="Google Shape;399;p13"/>
          <p:cNvPicPr preferRelativeResize="0"/>
          <p:nvPr/>
        </p:nvPicPr>
        <p:blipFill rotWithShape="1">
          <a:blip r:embed="rId15">
            <a:alphaModFix/>
          </a:blip>
          <a:srcRect b="0" l="0" r="0" t="0"/>
          <a:stretch/>
        </p:blipFill>
        <p:spPr>
          <a:xfrm>
            <a:off x="23523340" y="10820400"/>
            <a:ext cx="711289" cy="2590800"/>
          </a:xfrm>
          <a:prstGeom prst="rect">
            <a:avLst/>
          </a:prstGeom>
          <a:noFill/>
          <a:ln>
            <a:noFill/>
          </a:ln>
        </p:spPr>
      </p:pic>
      <p:sp>
        <p:nvSpPr>
          <p:cNvPr id="400" name="Google Shape;400;p13"/>
          <p:cNvSpPr/>
          <p:nvPr/>
        </p:nvSpPr>
        <p:spPr>
          <a:xfrm>
            <a:off x="4305838" y="3403600"/>
            <a:ext cx="1576267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13"/>
          <p:cNvSpPr/>
          <p:nvPr/>
        </p:nvSpPr>
        <p:spPr>
          <a:xfrm>
            <a:off x="4305838" y="3403600"/>
            <a:ext cx="15762670" cy="599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13"/>
          <p:cNvSpPr/>
          <p:nvPr/>
        </p:nvSpPr>
        <p:spPr>
          <a:xfrm>
            <a:off x="5633154" y="3403600"/>
            <a:ext cx="13108038" cy="558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Poppins"/>
              <a:buNone/>
            </a:pPr>
            <a:r>
              <a:rPr b="1" i="0" lang="en-US" sz="24000" u="none" cap="none" strike="noStrike">
                <a:solidFill>
                  <a:srgbClr val="272727"/>
                </a:solidFill>
                <a:latin typeface="Poppins"/>
                <a:ea typeface="Poppins"/>
                <a:cs typeface="Poppins"/>
                <a:sym typeface="Poppins"/>
              </a:rPr>
              <a:t>234,567</a:t>
            </a:r>
            <a:endParaRPr b="0" i="0" sz="24000" u="none" cap="none" strike="noStrike">
              <a:solidFill>
                <a:schemeClr val="dk1"/>
              </a:solidFill>
              <a:latin typeface="Calibri"/>
              <a:ea typeface="Calibri"/>
              <a:cs typeface="Calibri"/>
              <a:sym typeface="Calibri"/>
            </a:endParaRPr>
          </a:p>
        </p:txBody>
      </p:sp>
      <p:sp>
        <p:nvSpPr>
          <p:cNvPr id="403" name="Google Shape;403;p13"/>
          <p:cNvSpPr/>
          <p:nvPr/>
        </p:nvSpPr>
        <p:spPr>
          <a:xfrm>
            <a:off x="4170355" y="8178800"/>
            <a:ext cx="16033637" cy="14901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404" name="Google Shape;404;p13"/>
          <p:cNvSpPr/>
          <p:nvPr/>
        </p:nvSpPr>
        <p:spPr>
          <a:xfrm>
            <a:off x="7483352" y="9804400"/>
            <a:ext cx="9407642"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A85"/>
        </a:solidFill>
      </p:bgPr>
    </p:bg>
    <p:spTree>
      <p:nvGrpSpPr>
        <p:cNvPr id="409" name="Shape 409"/>
        <p:cNvGrpSpPr/>
        <p:nvPr/>
      </p:nvGrpSpPr>
      <p:grpSpPr>
        <a:xfrm>
          <a:off x="0" y="0"/>
          <a:ext cx="0" cy="0"/>
          <a:chOff x="0" y="0"/>
          <a:chExt cx="0" cy="0"/>
        </a:xfrm>
      </p:grpSpPr>
      <p:sp>
        <p:nvSpPr>
          <p:cNvPr id="410" name="Google Shape;410;p14"/>
          <p:cNvSpPr/>
          <p:nvPr/>
        </p:nvSpPr>
        <p:spPr>
          <a:xfrm>
            <a:off x="0" y="0"/>
            <a:ext cx="24387048" cy="13716000"/>
          </a:xfrm>
          <a:prstGeom prst="rect">
            <a:avLst/>
          </a:prstGeom>
          <a:solidFill>
            <a:srgbClr val="FFDA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1" name="Google Shape;411;p14"/>
          <p:cNvPicPr preferRelativeResize="0"/>
          <p:nvPr/>
        </p:nvPicPr>
        <p:blipFill rotWithShape="1">
          <a:blip r:embed="rId3">
            <a:alphaModFix/>
          </a:blip>
          <a:srcRect b="0" l="0" r="0" t="0"/>
          <a:stretch/>
        </p:blipFill>
        <p:spPr>
          <a:xfrm>
            <a:off x="3709496" y="6135117"/>
            <a:ext cx="9932641" cy="8623300"/>
          </a:xfrm>
          <a:prstGeom prst="rect">
            <a:avLst/>
          </a:prstGeom>
          <a:noFill/>
          <a:ln>
            <a:noFill/>
          </a:ln>
        </p:spPr>
      </p:pic>
      <p:pic>
        <p:nvPicPr>
          <p:cNvPr descr=" " id="412" name="Google Shape;412;p14"/>
          <p:cNvPicPr preferRelativeResize="0"/>
          <p:nvPr/>
        </p:nvPicPr>
        <p:blipFill rotWithShape="1">
          <a:blip r:embed="rId4">
            <a:alphaModFix/>
          </a:blip>
          <a:srcRect b="0" l="0" r="0" t="0"/>
          <a:stretch/>
        </p:blipFill>
        <p:spPr>
          <a:xfrm>
            <a:off x="3722198" y="3747517"/>
            <a:ext cx="19535042" cy="12776200"/>
          </a:xfrm>
          <a:prstGeom prst="rect">
            <a:avLst/>
          </a:prstGeom>
          <a:noFill/>
          <a:ln>
            <a:noFill/>
          </a:ln>
        </p:spPr>
      </p:pic>
      <p:pic>
        <p:nvPicPr>
          <p:cNvPr descr=" " id="413" name="Google Shape;413;p14"/>
          <p:cNvPicPr preferRelativeResize="0"/>
          <p:nvPr/>
        </p:nvPicPr>
        <p:blipFill rotWithShape="1">
          <a:blip r:embed="rId5">
            <a:alphaModFix/>
          </a:blip>
          <a:srcRect b="0" l="0" r="0" t="0"/>
          <a:stretch/>
        </p:blipFill>
        <p:spPr>
          <a:xfrm>
            <a:off x="9991281" y="9727977"/>
            <a:ext cx="635569" cy="635496"/>
          </a:xfrm>
          <a:prstGeom prst="rect">
            <a:avLst/>
          </a:prstGeom>
          <a:noFill/>
          <a:ln>
            <a:noFill/>
          </a:ln>
        </p:spPr>
      </p:pic>
      <p:pic>
        <p:nvPicPr>
          <p:cNvPr descr=" " id="414" name="Google Shape;414;p14"/>
          <p:cNvPicPr preferRelativeResize="0"/>
          <p:nvPr/>
        </p:nvPicPr>
        <p:blipFill rotWithShape="1">
          <a:blip r:embed="rId6">
            <a:alphaModFix/>
          </a:blip>
          <a:srcRect b="0" l="0" r="0" t="0"/>
          <a:stretch/>
        </p:blipFill>
        <p:spPr>
          <a:xfrm>
            <a:off x="8078935" y="7954268"/>
            <a:ext cx="457992" cy="457944"/>
          </a:xfrm>
          <a:prstGeom prst="rect">
            <a:avLst/>
          </a:prstGeom>
          <a:noFill/>
          <a:ln>
            <a:noFill/>
          </a:ln>
        </p:spPr>
      </p:pic>
      <p:pic>
        <p:nvPicPr>
          <p:cNvPr descr=" " id="415" name="Google Shape;415;p14"/>
          <p:cNvPicPr preferRelativeResize="0"/>
          <p:nvPr/>
        </p:nvPicPr>
        <p:blipFill rotWithShape="1">
          <a:blip r:embed="rId7">
            <a:alphaModFix/>
          </a:blip>
          <a:srcRect b="0" l="0" r="0" t="0"/>
          <a:stretch/>
        </p:blipFill>
        <p:spPr>
          <a:xfrm>
            <a:off x="16458826" y="1773808"/>
            <a:ext cx="457992" cy="457944"/>
          </a:xfrm>
          <a:prstGeom prst="rect">
            <a:avLst/>
          </a:prstGeom>
          <a:noFill/>
          <a:ln>
            <a:noFill/>
          </a:ln>
        </p:spPr>
      </p:pic>
      <p:pic>
        <p:nvPicPr>
          <p:cNvPr descr=" " id="416" name="Google Shape;416;p14"/>
          <p:cNvPicPr preferRelativeResize="0"/>
          <p:nvPr/>
        </p:nvPicPr>
        <p:blipFill rotWithShape="1">
          <a:blip r:embed="rId8">
            <a:alphaModFix/>
          </a:blip>
          <a:srcRect b="0" l="0" r="0" t="0"/>
          <a:stretch/>
        </p:blipFill>
        <p:spPr>
          <a:xfrm>
            <a:off x="8035395" y="4734347"/>
            <a:ext cx="1816067" cy="1794446"/>
          </a:xfrm>
          <a:prstGeom prst="rect">
            <a:avLst/>
          </a:prstGeom>
          <a:noFill/>
          <a:ln>
            <a:noFill/>
          </a:ln>
        </p:spPr>
      </p:pic>
      <p:pic>
        <p:nvPicPr>
          <p:cNvPr descr=" " id="417" name="Google Shape;417;p14"/>
          <p:cNvPicPr preferRelativeResize="0"/>
          <p:nvPr/>
        </p:nvPicPr>
        <p:blipFill rotWithShape="1">
          <a:blip r:embed="rId9">
            <a:alphaModFix/>
          </a:blip>
          <a:srcRect b="0" l="0" r="0" t="0"/>
          <a:stretch/>
        </p:blipFill>
        <p:spPr>
          <a:xfrm>
            <a:off x="15031727" y="-1266825"/>
            <a:ext cx="1252474" cy="1256481"/>
          </a:xfrm>
          <a:prstGeom prst="rect">
            <a:avLst/>
          </a:prstGeom>
          <a:noFill/>
          <a:ln>
            <a:noFill/>
          </a:ln>
        </p:spPr>
      </p:pic>
      <p:pic>
        <p:nvPicPr>
          <p:cNvPr descr=" " id="418" name="Google Shape;418;p14"/>
          <p:cNvPicPr preferRelativeResize="0"/>
          <p:nvPr/>
        </p:nvPicPr>
        <p:blipFill rotWithShape="1">
          <a:blip r:embed="rId10">
            <a:alphaModFix/>
          </a:blip>
          <a:srcRect b="0" l="0" r="0" t="0"/>
          <a:stretch/>
        </p:blipFill>
        <p:spPr>
          <a:xfrm>
            <a:off x="17467719" y="1155998"/>
            <a:ext cx="3730087" cy="2632770"/>
          </a:xfrm>
          <a:prstGeom prst="rect">
            <a:avLst/>
          </a:prstGeom>
          <a:noFill/>
          <a:ln>
            <a:noFill/>
          </a:ln>
        </p:spPr>
      </p:pic>
      <p:pic>
        <p:nvPicPr>
          <p:cNvPr descr=" " id="419" name="Google Shape;419;p14"/>
          <p:cNvPicPr preferRelativeResize="0"/>
          <p:nvPr/>
        </p:nvPicPr>
        <p:blipFill rotWithShape="1">
          <a:blip r:embed="rId11">
            <a:alphaModFix/>
          </a:blip>
          <a:srcRect b="0" l="0" r="0" t="0"/>
          <a:stretch/>
        </p:blipFill>
        <p:spPr>
          <a:xfrm>
            <a:off x="2473172" y="9945588"/>
            <a:ext cx="2354073" cy="944736"/>
          </a:xfrm>
          <a:prstGeom prst="rect">
            <a:avLst/>
          </a:prstGeom>
          <a:noFill/>
          <a:ln>
            <a:noFill/>
          </a:ln>
        </p:spPr>
      </p:pic>
      <p:sp>
        <p:nvSpPr>
          <p:cNvPr id="420" name="Google Shape;420;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1" name="Google Shape;421;p14"/>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sp>
        <p:nvSpPr>
          <p:cNvPr id="422" name="Google Shape;422;p14"/>
          <p:cNvSpPr/>
          <p:nvPr/>
        </p:nvSpPr>
        <p:spPr>
          <a:xfrm>
            <a:off x="3391324" y="3263900"/>
            <a:ext cx="7874984"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4"/>
          <p:cNvSpPr/>
          <p:nvPr/>
        </p:nvSpPr>
        <p:spPr>
          <a:xfrm>
            <a:off x="3327816" y="3263900"/>
            <a:ext cx="80020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14"/>
          <p:cNvSpPr/>
          <p:nvPr/>
        </p:nvSpPr>
        <p:spPr>
          <a:xfrm>
            <a:off x="3327816" y="3263900"/>
            <a:ext cx="8543935"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233 Coins</a:t>
            </a:r>
            <a:endParaRPr b="0" i="0" sz="12800" u="none" cap="none" strike="noStrike">
              <a:solidFill>
                <a:schemeClr val="dk1"/>
              </a:solidFill>
              <a:latin typeface="Calibri"/>
              <a:ea typeface="Calibri"/>
              <a:cs typeface="Calibri"/>
              <a:sym typeface="Calibri"/>
            </a:endParaRPr>
          </a:p>
        </p:txBody>
      </p:sp>
      <p:sp>
        <p:nvSpPr>
          <p:cNvPr id="425" name="Google Shape;425;p14"/>
          <p:cNvSpPr/>
          <p:nvPr/>
        </p:nvSpPr>
        <p:spPr>
          <a:xfrm>
            <a:off x="3391324" y="57023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4"/>
          <p:cNvSpPr/>
          <p:nvPr/>
        </p:nvSpPr>
        <p:spPr>
          <a:xfrm>
            <a:off x="3323582" y="57023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427" name="Google Shape;427;p14"/>
          <p:cNvSpPr/>
          <p:nvPr/>
        </p:nvSpPr>
        <p:spPr>
          <a:xfrm>
            <a:off x="3391324" y="6985000"/>
            <a:ext cx="7874984"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14"/>
          <p:cNvSpPr/>
          <p:nvPr/>
        </p:nvSpPr>
        <p:spPr>
          <a:xfrm>
            <a:off x="3099187" y="6985000"/>
            <a:ext cx="8459257"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4"/>
          <p:cNvSpPr/>
          <p:nvPr/>
        </p:nvSpPr>
        <p:spPr>
          <a:xfrm>
            <a:off x="3099187" y="6985000"/>
            <a:ext cx="9001192"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456 Hours</a:t>
            </a:r>
            <a:endParaRPr b="0" i="0" sz="12800" u="none" cap="none" strike="noStrike">
              <a:solidFill>
                <a:schemeClr val="dk1"/>
              </a:solidFill>
              <a:latin typeface="Calibri"/>
              <a:ea typeface="Calibri"/>
              <a:cs typeface="Calibri"/>
              <a:sym typeface="Calibri"/>
            </a:endParaRPr>
          </a:p>
        </p:txBody>
      </p:sp>
      <p:sp>
        <p:nvSpPr>
          <p:cNvPr id="430" name="Google Shape;430;p14"/>
          <p:cNvSpPr/>
          <p:nvPr/>
        </p:nvSpPr>
        <p:spPr>
          <a:xfrm>
            <a:off x="3391324" y="94234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14"/>
          <p:cNvSpPr/>
          <p:nvPr/>
        </p:nvSpPr>
        <p:spPr>
          <a:xfrm>
            <a:off x="3323582" y="94234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432" name="Google Shape;432;p14"/>
          <p:cNvSpPr/>
          <p:nvPr/>
        </p:nvSpPr>
        <p:spPr>
          <a:xfrm>
            <a:off x="13552594" y="3263900"/>
            <a:ext cx="7874984"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14"/>
          <p:cNvSpPr/>
          <p:nvPr/>
        </p:nvSpPr>
        <p:spPr>
          <a:xfrm>
            <a:off x="15724565" y="3263900"/>
            <a:ext cx="3531041"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14"/>
          <p:cNvSpPr/>
          <p:nvPr/>
        </p:nvSpPr>
        <p:spPr>
          <a:xfrm>
            <a:off x="15724565" y="3263900"/>
            <a:ext cx="4072976"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85%</a:t>
            </a:r>
            <a:endParaRPr b="0" i="0" sz="12800" u="none" cap="none" strike="noStrike">
              <a:solidFill>
                <a:schemeClr val="dk1"/>
              </a:solidFill>
              <a:latin typeface="Calibri"/>
              <a:ea typeface="Calibri"/>
              <a:cs typeface="Calibri"/>
              <a:sym typeface="Calibri"/>
            </a:endParaRPr>
          </a:p>
        </p:txBody>
      </p:sp>
      <p:sp>
        <p:nvSpPr>
          <p:cNvPr id="435" name="Google Shape;435;p14"/>
          <p:cNvSpPr/>
          <p:nvPr/>
        </p:nvSpPr>
        <p:spPr>
          <a:xfrm>
            <a:off x="13552594" y="57023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14"/>
          <p:cNvSpPr/>
          <p:nvPr/>
        </p:nvSpPr>
        <p:spPr>
          <a:xfrm>
            <a:off x="13484852" y="57023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437" name="Google Shape;437;p14"/>
          <p:cNvSpPr/>
          <p:nvPr/>
        </p:nvSpPr>
        <p:spPr>
          <a:xfrm>
            <a:off x="13552594" y="6985000"/>
            <a:ext cx="7874984"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14"/>
          <p:cNvSpPr/>
          <p:nvPr/>
        </p:nvSpPr>
        <p:spPr>
          <a:xfrm>
            <a:off x="14340092" y="6985000"/>
            <a:ext cx="6299987"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14"/>
          <p:cNvSpPr/>
          <p:nvPr/>
        </p:nvSpPr>
        <p:spPr>
          <a:xfrm>
            <a:off x="14340092" y="6985000"/>
            <a:ext cx="6841922"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535 Km</a:t>
            </a:r>
            <a:endParaRPr b="0" i="0" sz="12800" u="none" cap="none" strike="noStrike">
              <a:solidFill>
                <a:schemeClr val="dk1"/>
              </a:solidFill>
              <a:latin typeface="Calibri"/>
              <a:ea typeface="Calibri"/>
              <a:cs typeface="Calibri"/>
              <a:sym typeface="Calibri"/>
            </a:endParaRPr>
          </a:p>
        </p:txBody>
      </p:sp>
      <p:sp>
        <p:nvSpPr>
          <p:cNvPr id="440" name="Google Shape;440;p14"/>
          <p:cNvSpPr/>
          <p:nvPr/>
        </p:nvSpPr>
        <p:spPr>
          <a:xfrm>
            <a:off x="13552594" y="94234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14"/>
          <p:cNvSpPr/>
          <p:nvPr/>
        </p:nvSpPr>
        <p:spPr>
          <a:xfrm>
            <a:off x="13484852" y="94234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A85"/>
        </a:solidFill>
      </p:bgPr>
    </p:bg>
    <p:spTree>
      <p:nvGrpSpPr>
        <p:cNvPr id="446" name="Shape 446"/>
        <p:cNvGrpSpPr/>
        <p:nvPr/>
      </p:nvGrpSpPr>
      <p:grpSpPr>
        <a:xfrm>
          <a:off x="0" y="0"/>
          <a:ext cx="0" cy="0"/>
          <a:chOff x="0" y="0"/>
          <a:chExt cx="0" cy="0"/>
        </a:xfrm>
      </p:grpSpPr>
      <p:sp>
        <p:nvSpPr>
          <p:cNvPr id="447" name="Google Shape;447;p15"/>
          <p:cNvSpPr/>
          <p:nvPr/>
        </p:nvSpPr>
        <p:spPr>
          <a:xfrm>
            <a:off x="0" y="0"/>
            <a:ext cx="24387048" cy="13716000"/>
          </a:xfrm>
          <a:prstGeom prst="rect">
            <a:avLst/>
          </a:prstGeom>
          <a:solidFill>
            <a:srgbClr val="FFDA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8" name="Google Shape;448;p15"/>
          <p:cNvPicPr preferRelativeResize="0"/>
          <p:nvPr/>
        </p:nvPicPr>
        <p:blipFill rotWithShape="1">
          <a:blip r:embed="rId3">
            <a:alphaModFix/>
          </a:blip>
          <a:srcRect b="0" l="0" r="0" t="0"/>
          <a:stretch/>
        </p:blipFill>
        <p:spPr>
          <a:xfrm>
            <a:off x="6395504" y="-431775"/>
            <a:ext cx="7646356" cy="7099300"/>
          </a:xfrm>
          <a:prstGeom prst="rect">
            <a:avLst/>
          </a:prstGeom>
          <a:noFill/>
          <a:ln>
            <a:noFill/>
          </a:ln>
        </p:spPr>
      </p:pic>
      <p:pic>
        <p:nvPicPr>
          <p:cNvPr descr=" " id="449" name="Google Shape;449;p15"/>
          <p:cNvPicPr preferRelativeResize="0"/>
          <p:nvPr/>
        </p:nvPicPr>
        <p:blipFill rotWithShape="1">
          <a:blip r:embed="rId4">
            <a:alphaModFix/>
          </a:blip>
          <a:srcRect b="0" l="0" r="0" t="0"/>
          <a:stretch/>
        </p:blipFill>
        <p:spPr>
          <a:xfrm>
            <a:off x="3601154" y="-939775"/>
            <a:ext cx="4712289" cy="4279900"/>
          </a:xfrm>
          <a:prstGeom prst="rect">
            <a:avLst/>
          </a:prstGeom>
          <a:noFill/>
          <a:ln>
            <a:noFill/>
          </a:ln>
        </p:spPr>
      </p:pic>
      <p:pic>
        <p:nvPicPr>
          <p:cNvPr descr=" " id="450" name="Google Shape;450;p15"/>
          <p:cNvPicPr preferRelativeResize="0"/>
          <p:nvPr/>
        </p:nvPicPr>
        <p:blipFill rotWithShape="1">
          <a:blip r:embed="rId5">
            <a:alphaModFix/>
          </a:blip>
          <a:srcRect b="0" l="0" r="0" t="0"/>
          <a:stretch/>
        </p:blipFill>
        <p:spPr>
          <a:xfrm>
            <a:off x="-1168546" y="2921000"/>
            <a:ext cx="22608826" cy="11099800"/>
          </a:xfrm>
          <a:prstGeom prst="rect">
            <a:avLst/>
          </a:prstGeom>
          <a:noFill/>
          <a:ln>
            <a:noFill/>
          </a:ln>
        </p:spPr>
      </p:pic>
      <p:pic>
        <p:nvPicPr>
          <p:cNvPr descr=" " id="451" name="Google Shape;451;p15"/>
          <p:cNvPicPr preferRelativeResize="0"/>
          <p:nvPr/>
        </p:nvPicPr>
        <p:blipFill rotWithShape="1">
          <a:blip r:embed="rId6">
            <a:alphaModFix/>
          </a:blip>
          <a:srcRect b="0" l="0" r="0" t="0"/>
          <a:stretch/>
        </p:blipFill>
        <p:spPr>
          <a:xfrm>
            <a:off x="5758709" y="-2019325"/>
            <a:ext cx="13115704" cy="8088412"/>
          </a:xfrm>
          <a:prstGeom prst="rect">
            <a:avLst/>
          </a:prstGeom>
          <a:noFill/>
          <a:ln>
            <a:noFill/>
          </a:ln>
        </p:spPr>
      </p:pic>
      <p:pic>
        <p:nvPicPr>
          <p:cNvPr descr=" " id="452" name="Google Shape;452;p15"/>
          <p:cNvPicPr preferRelativeResize="0"/>
          <p:nvPr/>
        </p:nvPicPr>
        <p:blipFill rotWithShape="1">
          <a:blip r:embed="rId7">
            <a:alphaModFix/>
          </a:blip>
          <a:srcRect b="0" l="0" r="0" t="0"/>
          <a:stretch/>
        </p:blipFill>
        <p:spPr>
          <a:xfrm>
            <a:off x="8919677" y="1447180"/>
            <a:ext cx="11555328" cy="2851274"/>
          </a:xfrm>
          <a:prstGeom prst="rect">
            <a:avLst/>
          </a:prstGeom>
          <a:noFill/>
          <a:ln>
            <a:noFill/>
          </a:ln>
        </p:spPr>
      </p:pic>
      <p:pic>
        <p:nvPicPr>
          <p:cNvPr descr=" " id="453" name="Google Shape;453;p15"/>
          <p:cNvPicPr preferRelativeResize="0"/>
          <p:nvPr/>
        </p:nvPicPr>
        <p:blipFill rotWithShape="1">
          <a:blip r:embed="rId8">
            <a:alphaModFix/>
          </a:blip>
          <a:srcRect b="0" l="0" r="0" t="0"/>
          <a:stretch/>
        </p:blipFill>
        <p:spPr>
          <a:xfrm>
            <a:off x="2170077" y="-1828602"/>
            <a:ext cx="12161866" cy="8108975"/>
          </a:xfrm>
          <a:prstGeom prst="rect">
            <a:avLst/>
          </a:prstGeom>
          <a:noFill/>
          <a:ln>
            <a:noFill/>
          </a:ln>
        </p:spPr>
      </p:pic>
      <p:sp>
        <p:nvSpPr>
          <p:cNvPr id="454" name="Google Shape;454;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5" name="Google Shape;455;p15"/>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456" name="Google Shape;456;p15"/>
          <p:cNvSpPr/>
          <p:nvPr/>
        </p:nvSpPr>
        <p:spPr>
          <a:xfrm>
            <a:off x="6841922" y="1143000"/>
            <a:ext cx="10690503" cy="1862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Some Graph</a:t>
            </a:r>
            <a:endParaRPr b="0" i="0" sz="8000" u="none" cap="none" strike="noStrike">
              <a:solidFill>
                <a:schemeClr val="dk1"/>
              </a:solidFill>
              <a:latin typeface="Calibri"/>
              <a:ea typeface="Calibri"/>
              <a:cs typeface="Calibri"/>
              <a:sym typeface="Calibri"/>
            </a:endParaRPr>
          </a:p>
        </p:txBody>
      </p:sp>
      <p:sp>
        <p:nvSpPr>
          <p:cNvPr id="457" name="Google Shape;457;p15"/>
          <p:cNvSpPr/>
          <p:nvPr/>
        </p:nvSpPr>
        <p:spPr>
          <a:xfrm>
            <a:off x="2718140" y="3771900"/>
            <a:ext cx="8941918" cy="618090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15"/>
          <p:cNvSpPr/>
          <p:nvPr/>
        </p:nvSpPr>
        <p:spPr>
          <a:xfrm>
            <a:off x="2986455" y="8999513"/>
            <a:ext cx="216821"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0404"/>
              </a:buClr>
              <a:buSzPts val="1820"/>
              <a:buFont typeface="Lato"/>
              <a:buNone/>
            </a:pPr>
            <a:r>
              <a:rPr b="0" i="0" lang="en-US" sz="1820" u="none" cap="none" strike="noStrike">
                <a:solidFill>
                  <a:srgbClr val="040404"/>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459" name="Google Shape;459;p15"/>
          <p:cNvSpPr/>
          <p:nvPr/>
        </p:nvSpPr>
        <p:spPr>
          <a:xfrm>
            <a:off x="333165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0404"/>
              </a:buClr>
              <a:buSzPts val="2185"/>
              <a:buFont typeface="Lato"/>
              <a:buNone/>
            </a:pPr>
            <a:r>
              <a:rPr b="0" i="0" lang="en-US" sz="2185" u="none" cap="none" strike="noStrike">
                <a:solidFill>
                  <a:srgbClr val="040404"/>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460" name="Google Shape;460;p15"/>
          <p:cNvSpPr/>
          <p:nvPr/>
        </p:nvSpPr>
        <p:spPr>
          <a:xfrm>
            <a:off x="4470732"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0404"/>
              </a:buClr>
              <a:buSzPts val="2185"/>
              <a:buFont typeface="Lato"/>
              <a:buNone/>
            </a:pPr>
            <a:r>
              <a:rPr b="0" i="0" lang="en-US" sz="2185" u="none" cap="none" strike="noStrike">
                <a:solidFill>
                  <a:srgbClr val="040404"/>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461" name="Google Shape;461;p15"/>
          <p:cNvSpPr/>
          <p:nvPr/>
        </p:nvSpPr>
        <p:spPr>
          <a:xfrm>
            <a:off x="5609804"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0404"/>
              </a:buClr>
              <a:buSzPts val="2185"/>
              <a:buFont typeface="Lato"/>
              <a:buNone/>
            </a:pPr>
            <a:r>
              <a:rPr b="0" i="0" lang="en-US" sz="2185" u="none" cap="none" strike="noStrike">
                <a:solidFill>
                  <a:srgbClr val="040404"/>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462" name="Google Shape;462;p15"/>
          <p:cNvSpPr/>
          <p:nvPr/>
        </p:nvSpPr>
        <p:spPr>
          <a:xfrm>
            <a:off x="674887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0404"/>
              </a:buClr>
              <a:buSzPts val="2185"/>
              <a:buFont typeface="Lato"/>
              <a:buNone/>
            </a:pPr>
            <a:r>
              <a:rPr b="0" i="0" lang="en-US" sz="2185" u="none" cap="none" strike="noStrike">
                <a:solidFill>
                  <a:srgbClr val="040404"/>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463" name="Google Shape;463;p15"/>
          <p:cNvSpPr/>
          <p:nvPr/>
        </p:nvSpPr>
        <p:spPr>
          <a:xfrm>
            <a:off x="788799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0404"/>
              </a:buClr>
              <a:buSzPts val="2185"/>
              <a:buFont typeface="Lato"/>
              <a:buNone/>
            </a:pPr>
            <a:r>
              <a:rPr b="0" i="0" lang="en-US" sz="2185" u="none" cap="none" strike="noStrike">
                <a:solidFill>
                  <a:srgbClr val="040404"/>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464" name="Google Shape;464;p15"/>
          <p:cNvSpPr/>
          <p:nvPr/>
        </p:nvSpPr>
        <p:spPr>
          <a:xfrm>
            <a:off x="9027070"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0404"/>
              </a:buClr>
              <a:buSzPts val="2185"/>
              <a:buFont typeface="Lato"/>
              <a:buNone/>
            </a:pPr>
            <a:r>
              <a:rPr b="0" i="0" lang="en-US" sz="2185" u="none" cap="none" strike="noStrike">
                <a:solidFill>
                  <a:srgbClr val="040404"/>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65" name="Google Shape;465;p15"/>
          <p:cNvSpPr/>
          <p:nvPr/>
        </p:nvSpPr>
        <p:spPr>
          <a:xfrm>
            <a:off x="10166145"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0404"/>
              </a:buClr>
              <a:buSzPts val="2185"/>
              <a:buFont typeface="Lato"/>
              <a:buNone/>
            </a:pPr>
            <a:r>
              <a:rPr b="0" i="0" lang="en-US" sz="2185" u="none" cap="none" strike="noStrike">
                <a:solidFill>
                  <a:srgbClr val="040404"/>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66" name="Google Shape;466;p15"/>
          <p:cNvSpPr/>
          <p:nvPr/>
        </p:nvSpPr>
        <p:spPr>
          <a:xfrm>
            <a:off x="1128163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0404"/>
              </a:buClr>
              <a:buSzPts val="2185"/>
              <a:buFont typeface="Lato"/>
              <a:buNone/>
            </a:pPr>
            <a:r>
              <a:rPr b="0" i="0" lang="en-US" sz="2185" u="none" cap="none" strike="noStrike">
                <a:solidFill>
                  <a:srgbClr val="040404"/>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67" name="Google Shape;467;p15"/>
          <p:cNvSpPr/>
          <p:nvPr/>
        </p:nvSpPr>
        <p:spPr>
          <a:xfrm>
            <a:off x="2852319" y="848208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0404"/>
              </a:buClr>
              <a:buSzPts val="1820"/>
              <a:buFont typeface="Lato"/>
              <a:buNone/>
            </a:pPr>
            <a:r>
              <a:rPr b="0" i="0" lang="en-US" sz="1820" u="none" cap="none" strike="noStrike">
                <a:solidFill>
                  <a:srgbClr val="040404"/>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68" name="Google Shape;468;p15"/>
          <p:cNvSpPr/>
          <p:nvPr/>
        </p:nvSpPr>
        <p:spPr>
          <a:xfrm>
            <a:off x="2852319" y="7964612"/>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0404"/>
              </a:buClr>
              <a:buSzPts val="1820"/>
              <a:buFont typeface="Lato"/>
              <a:buNone/>
            </a:pPr>
            <a:r>
              <a:rPr b="0" i="0" lang="en-US" sz="1820" u="none" cap="none" strike="noStrike">
                <a:solidFill>
                  <a:srgbClr val="040404"/>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69" name="Google Shape;469;p15"/>
          <p:cNvSpPr/>
          <p:nvPr/>
        </p:nvSpPr>
        <p:spPr>
          <a:xfrm>
            <a:off x="2852319" y="744716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0404"/>
              </a:buClr>
              <a:buSzPts val="1820"/>
              <a:buFont typeface="Lato"/>
              <a:buNone/>
            </a:pPr>
            <a:r>
              <a:rPr b="0" i="0" lang="en-US" sz="1820" u="none" cap="none" strike="noStrike">
                <a:solidFill>
                  <a:srgbClr val="040404"/>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70" name="Google Shape;470;p15"/>
          <p:cNvSpPr/>
          <p:nvPr/>
        </p:nvSpPr>
        <p:spPr>
          <a:xfrm>
            <a:off x="2852319" y="692961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0404"/>
              </a:buClr>
              <a:buSzPts val="1820"/>
              <a:buFont typeface="Lato"/>
              <a:buNone/>
            </a:pPr>
            <a:r>
              <a:rPr b="0" i="0" lang="en-US" sz="1820" u="none" cap="none" strike="noStrike">
                <a:solidFill>
                  <a:srgbClr val="040404"/>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71" name="Google Shape;471;p15"/>
          <p:cNvSpPr/>
          <p:nvPr/>
        </p:nvSpPr>
        <p:spPr>
          <a:xfrm>
            <a:off x="2852319" y="64123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0404"/>
              </a:buClr>
              <a:buSzPts val="1820"/>
              <a:buFont typeface="Lato"/>
              <a:buNone/>
            </a:pPr>
            <a:r>
              <a:rPr b="0" i="0" lang="en-US" sz="1820" u="none" cap="none" strike="noStrike">
                <a:solidFill>
                  <a:srgbClr val="040404"/>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72" name="Google Shape;472;p15"/>
          <p:cNvSpPr/>
          <p:nvPr/>
        </p:nvSpPr>
        <p:spPr>
          <a:xfrm>
            <a:off x="2852319" y="58948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0404"/>
              </a:buClr>
              <a:buSzPts val="1820"/>
              <a:buFont typeface="Lato"/>
              <a:buNone/>
            </a:pPr>
            <a:r>
              <a:rPr b="0" i="0" lang="en-US" sz="1820" u="none" cap="none" strike="noStrike">
                <a:solidFill>
                  <a:srgbClr val="040404"/>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73" name="Google Shape;473;p15"/>
          <p:cNvSpPr/>
          <p:nvPr/>
        </p:nvSpPr>
        <p:spPr>
          <a:xfrm>
            <a:off x="2852319" y="5377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0404"/>
              </a:buClr>
              <a:buSzPts val="1820"/>
              <a:buFont typeface="Lato"/>
              <a:buNone/>
            </a:pPr>
            <a:r>
              <a:rPr b="0" i="0" lang="en-US" sz="1820" u="none" cap="none" strike="noStrike">
                <a:solidFill>
                  <a:srgbClr val="040404"/>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74" name="Google Shape;474;p15"/>
          <p:cNvSpPr/>
          <p:nvPr/>
        </p:nvSpPr>
        <p:spPr>
          <a:xfrm>
            <a:off x="2852319" y="486005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0404"/>
              </a:buClr>
              <a:buSzPts val="1820"/>
              <a:buFont typeface="Lato"/>
              <a:buNone/>
            </a:pPr>
            <a:r>
              <a:rPr b="0" i="0" lang="en-US" sz="1820" u="none" cap="none" strike="noStrike">
                <a:solidFill>
                  <a:srgbClr val="040404"/>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75" name="Google Shape;475;p15"/>
          <p:cNvSpPr/>
          <p:nvPr/>
        </p:nvSpPr>
        <p:spPr>
          <a:xfrm>
            <a:off x="2852319" y="4342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0404"/>
              </a:buClr>
              <a:buSzPts val="1820"/>
              <a:buFont typeface="Lato"/>
              <a:buNone/>
            </a:pPr>
            <a:r>
              <a:rPr b="0" i="0" lang="en-US" sz="1820" u="none" cap="none" strike="noStrike">
                <a:solidFill>
                  <a:srgbClr val="040404"/>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76" name="Google Shape;476;p15"/>
          <p:cNvSpPr/>
          <p:nvPr/>
        </p:nvSpPr>
        <p:spPr>
          <a:xfrm>
            <a:off x="2718140" y="3825032"/>
            <a:ext cx="483555"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40404"/>
              </a:buClr>
              <a:buSzPts val="1820"/>
              <a:buFont typeface="Lato"/>
              <a:buNone/>
            </a:pPr>
            <a:r>
              <a:rPr b="0" i="0" lang="en-US" sz="1820" u="none" cap="none" strike="noStrike">
                <a:solidFill>
                  <a:srgbClr val="040404"/>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77" name="Google Shape;477;p15"/>
          <p:cNvPicPr preferRelativeResize="0"/>
          <p:nvPr/>
        </p:nvPicPr>
        <p:blipFill rotWithShape="1">
          <a:blip r:embed="rId10">
            <a:alphaModFix/>
          </a:blip>
          <a:srcRect b="0" l="0" r="0" t="0"/>
          <a:stretch/>
        </p:blipFill>
        <p:spPr>
          <a:xfrm>
            <a:off x="3368467" y="3771900"/>
            <a:ext cx="8291591" cy="5511006"/>
          </a:xfrm>
          <a:prstGeom prst="rect">
            <a:avLst/>
          </a:prstGeom>
          <a:noFill/>
          <a:ln>
            <a:noFill/>
          </a:ln>
        </p:spPr>
      </p:pic>
      <p:pic>
        <p:nvPicPr>
          <p:cNvPr descr=" " id="478" name="Google Shape;478;p15"/>
          <p:cNvPicPr preferRelativeResize="0"/>
          <p:nvPr/>
        </p:nvPicPr>
        <p:blipFill rotWithShape="1">
          <a:blip r:embed="rId11">
            <a:alphaModFix/>
          </a:blip>
          <a:srcRect b="0" l="0" r="0" t="0"/>
          <a:stretch/>
        </p:blipFill>
        <p:spPr>
          <a:xfrm>
            <a:off x="4512766" y="4185444"/>
            <a:ext cx="11567" cy="5258445"/>
          </a:xfrm>
          <a:prstGeom prst="rect">
            <a:avLst/>
          </a:prstGeom>
          <a:noFill/>
          <a:ln>
            <a:noFill/>
          </a:ln>
        </p:spPr>
      </p:pic>
      <p:pic>
        <p:nvPicPr>
          <p:cNvPr descr=" " id="479" name="Google Shape;479;p15"/>
          <p:cNvPicPr preferRelativeResize="0"/>
          <p:nvPr/>
        </p:nvPicPr>
        <p:blipFill rotWithShape="1">
          <a:blip r:embed="rId12">
            <a:alphaModFix/>
          </a:blip>
          <a:srcRect b="0" l="0" r="0" t="0"/>
          <a:stretch/>
        </p:blipFill>
        <p:spPr>
          <a:xfrm>
            <a:off x="5651279" y="4185444"/>
            <a:ext cx="11567" cy="5258445"/>
          </a:xfrm>
          <a:prstGeom prst="rect">
            <a:avLst/>
          </a:prstGeom>
          <a:noFill/>
          <a:ln>
            <a:noFill/>
          </a:ln>
        </p:spPr>
      </p:pic>
      <p:pic>
        <p:nvPicPr>
          <p:cNvPr descr=" " id="480" name="Google Shape;480;p15"/>
          <p:cNvPicPr preferRelativeResize="0"/>
          <p:nvPr/>
        </p:nvPicPr>
        <p:blipFill rotWithShape="1">
          <a:blip r:embed="rId13">
            <a:alphaModFix/>
          </a:blip>
          <a:srcRect b="0" l="0" r="0" t="0"/>
          <a:stretch/>
        </p:blipFill>
        <p:spPr>
          <a:xfrm>
            <a:off x="6789795" y="4185444"/>
            <a:ext cx="11567" cy="5258445"/>
          </a:xfrm>
          <a:prstGeom prst="rect">
            <a:avLst/>
          </a:prstGeom>
          <a:noFill/>
          <a:ln>
            <a:noFill/>
          </a:ln>
        </p:spPr>
      </p:pic>
      <p:pic>
        <p:nvPicPr>
          <p:cNvPr descr=" " id="481" name="Google Shape;481;p15"/>
          <p:cNvPicPr preferRelativeResize="0"/>
          <p:nvPr/>
        </p:nvPicPr>
        <p:blipFill rotWithShape="1">
          <a:blip r:embed="rId14">
            <a:alphaModFix/>
          </a:blip>
          <a:srcRect b="0" l="0" r="0" t="0"/>
          <a:stretch/>
        </p:blipFill>
        <p:spPr>
          <a:xfrm>
            <a:off x="7928309" y="4185444"/>
            <a:ext cx="11567" cy="5258445"/>
          </a:xfrm>
          <a:prstGeom prst="rect">
            <a:avLst/>
          </a:prstGeom>
          <a:noFill/>
          <a:ln>
            <a:noFill/>
          </a:ln>
        </p:spPr>
      </p:pic>
      <p:pic>
        <p:nvPicPr>
          <p:cNvPr descr=" " id="482" name="Google Shape;482;p15"/>
          <p:cNvPicPr preferRelativeResize="0"/>
          <p:nvPr/>
        </p:nvPicPr>
        <p:blipFill rotWithShape="1">
          <a:blip r:embed="rId15">
            <a:alphaModFix/>
          </a:blip>
          <a:srcRect b="0" l="0" r="0" t="0"/>
          <a:stretch/>
        </p:blipFill>
        <p:spPr>
          <a:xfrm>
            <a:off x="9066828" y="4185444"/>
            <a:ext cx="11567" cy="5258445"/>
          </a:xfrm>
          <a:prstGeom prst="rect">
            <a:avLst/>
          </a:prstGeom>
          <a:noFill/>
          <a:ln>
            <a:noFill/>
          </a:ln>
        </p:spPr>
      </p:pic>
      <p:pic>
        <p:nvPicPr>
          <p:cNvPr descr=" " id="483" name="Google Shape;483;p15"/>
          <p:cNvPicPr preferRelativeResize="0"/>
          <p:nvPr/>
        </p:nvPicPr>
        <p:blipFill rotWithShape="1">
          <a:blip r:embed="rId16">
            <a:alphaModFix/>
          </a:blip>
          <a:srcRect b="0" l="0" r="0" t="0"/>
          <a:stretch/>
        </p:blipFill>
        <p:spPr>
          <a:xfrm>
            <a:off x="10205341" y="4185444"/>
            <a:ext cx="11567" cy="5258445"/>
          </a:xfrm>
          <a:prstGeom prst="rect">
            <a:avLst/>
          </a:prstGeom>
          <a:noFill/>
          <a:ln>
            <a:noFill/>
          </a:ln>
        </p:spPr>
      </p:pic>
      <p:pic>
        <p:nvPicPr>
          <p:cNvPr descr=" " id="484" name="Google Shape;484;p15"/>
          <p:cNvPicPr preferRelativeResize="0"/>
          <p:nvPr/>
        </p:nvPicPr>
        <p:blipFill rotWithShape="1">
          <a:blip r:embed="rId17">
            <a:alphaModFix/>
          </a:blip>
          <a:srcRect b="0" l="0" r="0" t="0"/>
          <a:stretch/>
        </p:blipFill>
        <p:spPr>
          <a:xfrm>
            <a:off x="11343854" y="4185444"/>
            <a:ext cx="11567" cy="5258445"/>
          </a:xfrm>
          <a:prstGeom prst="rect">
            <a:avLst/>
          </a:prstGeom>
          <a:noFill/>
          <a:ln>
            <a:noFill/>
          </a:ln>
        </p:spPr>
      </p:pic>
      <p:pic>
        <p:nvPicPr>
          <p:cNvPr descr=" " id="485" name="Google Shape;485;p15"/>
          <p:cNvPicPr preferRelativeResize="0"/>
          <p:nvPr/>
        </p:nvPicPr>
        <p:blipFill rotWithShape="1">
          <a:blip r:embed="rId18">
            <a:alphaModFix/>
          </a:blip>
          <a:srcRect b="0" l="0" r="0" t="0"/>
          <a:stretch/>
        </p:blipFill>
        <p:spPr>
          <a:xfrm>
            <a:off x="3355539" y="5483845"/>
            <a:ext cx="8050168" cy="2373585"/>
          </a:xfrm>
          <a:prstGeom prst="rect">
            <a:avLst/>
          </a:prstGeom>
          <a:noFill/>
          <a:ln>
            <a:noFill/>
          </a:ln>
        </p:spPr>
      </p:pic>
      <p:pic>
        <p:nvPicPr>
          <p:cNvPr descr=" " id="486" name="Google Shape;486;p15"/>
          <p:cNvPicPr preferRelativeResize="0"/>
          <p:nvPr/>
        </p:nvPicPr>
        <p:blipFill rotWithShape="1">
          <a:blip r:embed="rId19">
            <a:alphaModFix/>
          </a:blip>
          <a:srcRect b="0" l="0" r="0" t="0"/>
          <a:stretch/>
        </p:blipFill>
        <p:spPr>
          <a:xfrm>
            <a:off x="3369143" y="6359525"/>
            <a:ext cx="8044028" cy="2268538"/>
          </a:xfrm>
          <a:prstGeom prst="rect">
            <a:avLst/>
          </a:prstGeom>
          <a:noFill/>
          <a:ln>
            <a:noFill/>
          </a:ln>
        </p:spPr>
      </p:pic>
      <p:pic>
        <p:nvPicPr>
          <p:cNvPr descr=" " id="487" name="Google Shape;487;p15"/>
          <p:cNvPicPr preferRelativeResize="0"/>
          <p:nvPr/>
        </p:nvPicPr>
        <p:blipFill rotWithShape="1">
          <a:blip r:embed="rId20">
            <a:alphaModFix/>
          </a:blip>
          <a:srcRect b="0" l="0" r="0" t="0"/>
          <a:stretch/>
        </p:blipFill>
        <p:spPr>
          <a:xfrm>
            <a:off x="4441751" y="6055643"/>
            <a:ext cx="153591" cy="153566"/>
          </a:xfrm>
          <a:prstGeom prst="rect">
            <a:avLst/>
          </a:prstGeom>
          <a:noFill/>
          <a:ln>
            <a:noFill/>
          </a:ln>
        </p:spPr>
      </p:pic>
      <p:pic>
        <p:nvPicPr>
          <p:cNvPr descr=" " id="488" name="Google Shape;488;p15"/>
          <p:cNvPicPr preferRelativeResize="0"/>
          <p:nvPr/>
        </p:nvPicPr>
        <p:blipFill rotWithShape="1">
          <a:blip r:embed="rId21">
            <a:alphaModFix/>
          </a:blip>
          <a:srcRect b="0" l="0" r="0" t="0"/>
          <a:stretch/>
        </p:blipFill>
        <p:spPr>
          <a:xfrm>
            <a:off x="4441751" y="6981130"/>
            <a:ext cx="153591" cy="153566"/>
          </a:xfrm>
          <a:prstGeom prst="rect">
            <a:avLst/>
          </a:prstGeom>
          <a:noFill/>
          <a:ln>
            <a:noFill/>
          </a:ln>
        </p:spPr>
      </p:pic>
      <p:pic>
        <p:nvPicPr>
          <p:cNvPr descr=" " id="489" name="Google Shape;489;p15"/>
          <p:cNvPicPr preferRelativeResize="0"/>
          <p:nvPr/>
        </p:nvPicPr>
        <p:blipFill rotWithShape="1">
          <a:blip r:embed="rId22">
            <a:alphaModFix/>
          </a:blip>
          <a:srcRect b="0" l="0" r="0" t="0"/>
          <a:stretch/>
        </p:blipFill>
        <p:spPr>
          <a:xfrm>
            <a:off x="5580267" y="5651277"/>
            <a:ext cx="153591" cy="153566"/>
          </a:xfrm>
          <a:prstGeom prst="rect">
            <a:avLst/>
          </a:prstGeom>
          <a:noFill/>
          <a:ln>
            <a:noFill/>
          </a:ln>
        </p:spPr>
      </p:pic>
      <p:pic>
        <p:nvPicPr>
          <p:cNvPr descr=" " id="490" name="Google Shape;490;p15"/>
          <p:cNvPicPr preferRelativeResize="0"/>
          <p:nvPr/>
        </p:nvPicPr>
        <p:blipFill rotWithShape="1">
          <a:blip r:embed="rId23">
            <a:alphaModFix/>
          </a:blip>
          <a:srcRect b="0" l="0" r="0" t="0"/>
          <a:stretch/>
        </p:blipFill>
        <p:spPr>
          <a:xfrm>
            <a:off x="5580267" y="7415510"/>
            <a:ext cx="153591" cy="153566"/>
          </a:xfrm>
          <a:prstGeom prst="rect">
            <a:avLst/>
          </a:prstGeom>
          <a:noFill/>
          <a:ln>
            <a:noFill/>
          </a:ln>
        </p:spPr>
      </p:pic>
      <p:pic>
        <p:nvPicPr>
          <p:cNvPr descr=" " id="491" name="Google Shape;491;p15"/>
          <p:cNvPicPr preferRelativeResize="0"/>
          <p:nvPr/>
        </p:nvPicPr>
        <p:blipFill rotWithShape="1">
          <a:blip r:embed="rId24">
            <a:alphaModFix/>
          </a:blip>
          <a:srcRect b="0" l="0" r="0" t="0"/>
          <a:stretch/>
        </p:blipFill>
        <p:spPr>
          <a:xfrm>
            <a:off x="6718783" y="7732812"/>
            <a:ext cx="153591" cy="153566"/>
          </a:xfrm>
          <a:prstGeom prst="rect">
            <a:avLst/>
          </a:prstGeom>
          <a:noFill/>
          <a:ln>
            <a:noFill/>
          </a:ln>
        </p:spPr>
      </p:pic>
      <p:pic>
        <p:nvPicPr>
          <p:cNvPr descr=" " id="492" name="Google Shape;492;p15"/>
          <p:cNvPicPr preferRelativeResize="0"/>
          <p:nvPr/>
        </p:nvPicPr>
        <p:blipFill rotWithShape="1">
          <a:blip r:embed="rId25">
            <a:alphaModFix/>
          </a:blip>
          <a:srcRect b="0" l="0" r="0" t="0"/>
          <a:stretch/>
        </p:blipFill>
        <p:spPr>
          <a:xfrm>
            <a:off x="6718783" y="6311826"/>
            <a:ext cx="153591" cy="153566"/>
          </a:xfrm>
          <a:prstGeom prst="rect">
            <a:avLst/>
          </a:prstGeom>
          <a:noFill/>
          <a:ln>
            <a:noFill/>
          </a:ln>
        </p:spPr>
      </p:pic>
      <p:pic>
        <p:nvPicPr>
          <p:cNvPr descr=" " id="493" name="Google Shape;493;p15"/>
          <p:cNvPicPr preferRelativeResize="0"/>
          <p:nvPr/>
        </p:nvPicPr>
        <p:blipFill rotWithShape="1">
          <a:blip r:embed="rId26">
            <a:alphaModFix/>
          </a:blip>
          <a:srcRect b="0" l="0" r="0" t="0"/>
          <a:stretch/>
        </p:blipFill>
        <p:spPr>
          <a:xfrm>
            <a:off x="7861923" y="6733232"/>
            <a:ext cx="153591" cy="153566"/>
          </a:xfrm>
          <a:prstGeom prst="rect">
            <a:avLst/>
          </a:prstGeom>
          <a:noFill/>
          <a:ln>
            <a:noFill/>
          </a:ln>
        </p:spPr>
      </p:pic>
      <p:pic>
        <p:nvPicPr>
          <p:cNvPr descr=" " id="494" name="Google Shape;494;p15"/>
          <p:cNvPicPr preferRelativeResize="0"/>
          <p:nvPr/>
        </p:nvPicPr>
        <p:blipFill rotWithShape="1">
          <a:blip r:embed="rId27">
            <a:alphaModFix/>
          </a:blip>
          <a:srcRect b="0" l="0" r="0" t="0"/>
          <a:stretch/>
        </p:blipFill>
        <p:spPr>
          <a:xfrm>
            <a:off x="7861923" y="6420644"/>
            <a:ext cx="153591" cy="153566"/>
          </a:xfrm>
          <a:prstGeom prst="rect">
            <a:avLst/>
          </a:prstGeom>
          <a:noFill/>
          <a:ln>
            <a:noFill/>
          </a:ln>
        </p:spPr>
      </p:pic>
      <p:pic>
        <p:nvPicPr>
          <p:cNvPr descr=" " id="495" name="Google Shape;495;p15"/>
          <p:cNvPicPr preferRelativeResize="0"/>
          <p:nvPr/>
        </p:nvPicPr>
        <p:blipFill rotWithShape="1">
          <a:blip r:embed="rId28">
            <a:alphaModFix/>
          </a:blip>
          <a:srcRect b="0" l="0" r="0" t="0"/>
          <a:stretch/>
        </p:blipFill>
        <p:spPr>
          <a:xfrm>
            <a:off x="8995813" y="7667575"/>
            <a:ext cx="153591" cy="153566"/>
          </a:xfrm>
          <a:prstGeom prst="rect">
            <a:avLst/>
          </a:prstGeom>
          <a:noFill/>
          <a:ln>
            <a:noFill/>
          </a:ln>
        </p:spPr>
      </p:pic>
      <p:pic>
        <p:nvPicPr>
          <p:cNvPr descr=" " id="496" name="Google Shape;496;p15"/>
          <p:cNvPicPr preferRelativeResize="0"/>
          <p:nvPr/>
        </p:nvPicPr>
        <p:blipFill rotWithShape="1">
          <a:blip r:embed="rId29">
            <a:alphaModFix/>
          </a:blip>
          <a:srcRect b="0" l="0" r="0" t="0"/>
          <a:stretch/>
        </p:blipFill>
        <p:spPr>
          <a:xfrm>
            <a:off x="8995813" y="7076877"/>
            <a:ext cx="153591" cy="153566"/>
          </a:xfrm>
          <a:prstGeom prst="rect">
            <a:avLst/>
          </a:prstGeom>
          <a:noFill/>
          <a:ln>
            <a:noFill/>
          </a:ln>
        </p:spPr>
      </p:pic>
      <p:pic>
        <p:nvPicPr>
          <p:cNvPr descr=" " id="497" name="Google Shape;497;p15"/>
          <p:cNvPicPr preferRelativeResize="0"/>
          <p:nvPr/>
        </p:nvPicPr>
        <p:blipFill rotWithShape="1">
          <a:blip r:embed="rId30">
            <a:alphaModFix/>
          </a:blip>
          <a:srcRect b="0" l="0" r="0" t="0"/>
          <a:stretch/>
        </p:blipFill>
        <p:spPr>
          <a:xfrm>
            <a:off x="10138955" y="6972449"/>
            <a:ext cx="153591" cy="153566"/>
          </a:xfrm>
          <a:prstGeom prst="rect">
            <a:avLst/>
          </a:prstGeom>
          <a:noFill/>
          <a:ln>
            <a:noFill/>
          </a:ln>
        </p:spPr>
      </p:pic>
      <p:pic>
        <p:nvPicPr>
          <p:cNvPr descr=" " id="498" name="Google Shape;498;p15"/>
          <p:cNvPicPr preferRelativeResize="0"/>
          <p:nvPr/>
        </p:nvPicPr>
        <p:blipFill rotWithShape="1">
          <a:blip r:embed="rId31">
            <a:alphaModFix/>
          </a:blip>
          <a:srcRect b="0" l="0" r="0" t="0"/>
          <a:stretch/>
        </p:blipFill>
        <p:spPr>
          <a:xfrm>
            <a:off x="10138955" y="6572771"/>
            <a:ext cx="153591" cy="153566"/>
          </a:xfrm>
          <a:prstGeom prst="rect">
            <a:avLst/>
          </a:prstGeom>
          <a:noFill/>
          <a:ln>
            <a:noFill/>
          </a:ln>
        </p:spPr>
      </p:pic>
      <p:sp>
        <p:nvSpPr>
          <p:cNvPr id="499" name="Google Shape;499;p15"/>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15"/>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1" name="Google Shape;501;p15"/>
          <p:cNvPicPr preferRelativeResize="0"/>
          <p:nvPr/>
        </p:nvPicPr>
        <p:blipFill rotWithShape="1">
          <a:blip r:embed="rId32">
            <a:alphaModFix/>
          </a:blip>
          <a:srcRect b="0" l="0" r="0" t="0"/>
          <a:stretch/>
        </p:blipFill>
        <p:spPr>
          <a:xfrm>
            <a:off x="14403600" y="4191000"/>
            <a:ext cx="5575997" cy="5575300"/>
          </a:xfrm>
          <a:prstGeom prst="rect">
            <a:avLst/>
          </a:prstGeom>
          <a:noFill/>
          <a:ln>
            <a:noFill/>
          </a:ln>
        </p:spPr>
      </p:pic>
      <p:pic>
        <p:nvPicPr>
          <p:cNvPr descr=" " id="502" name="Google Shape;502;p15"/>
          <p:cNvPicPr preferRelativeResize="0"/>
          <p:nvPr/>
        </p:nvPicPr>
        <p:blipFill rotWithShape="1">
          <a:blip r:embed="rId33">
            <a:alphaModFix/>
          </a:blip>
          <a:srcRect b="0" l="0" r="0" t="0"/>
          <a:stretch/>
        </p:blipFill>
        <p:spPr>
          <a:xfrm>
            <a:off x="14403600" y="4191000"/>
            <a:ext cx="5575997" cy="5575300"/>
          </a:xfrm>
          <a:prstGeom prst="rect">
            <a:avLst/>
          </a:prstGeom>
          <a:noFill/>
          <a:ln>
            <a:noFill/>
          </a:ln>
        </p:spPr>
      </p:pic>
      <p:sp>
        <p:nvSpPr>
          <p:cNvPr id="503" name="Google Shape;503;p15"/>
          <p:cNvSpPr/>
          <p:nvPr/>
        </p:nvSpPr>
        <p:spPr>
          <a:xfrm>
            <a:off x="16150069" y="6365379"/>
            <a:ext cx="2095762" cy="12265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15"/>
          <p:cNvSpPr/>
          <p:nvPr/>
        </p:nvSpPr>
        <p:spPr>
          <a:xfrm>
            <a:off x="16150069" y="6216650"/>
            <a:ext cx="2298987"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34.574</a:t>
            </a:r>
            <a:endParaRPr b="0" i="0" sz="4800" u="none" cap="none" strike="noStrike">
              <a:solidFill>
                <a:schemeClr val="dk1"/>
              </a:solidFill>
              <a:latin typeface="Calibri"/>
              <a:ea typeface="Calibri"/>
              <a:cs typeface="Calibri"/>
              <a:sym typeface="Calibri"/>
            </a:endParaRPr>
          </a:p>
        </p:txBody>
      </p:sp>
      <p:sp>
        <p:nvSpPr>
          <p:cNvPr id="505" name="Google Shape;505;p15"/>
          <p:cNvSpPr/>
          <p:nvPr/>
        </p:nvSpPr>
        <p:spPr>
          <a:xfrm>
            <a:off x="16696237" y="7131050"/>
            <a:ext cx="113890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506" name="Google Shape;506;p15"/>
          <p:cNvSpPr/>
          <p:nvPr/>
        </p:nvSpPr>
        <p:spPr>
          <a:xfrm>
            <a:off x="13260457" y="10515600"/>
            <a:ext cx="7874984"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15"/>
          <p:cNvSpPr/>
          <p:nvPr/>
        </p:nvSpPr>
        <p:spPr>
          <a:xfrm>
            <a:off x="13260457" y="10515600"/>
            <a:ext cx="7874984"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15"/>
          <p:cNvSpPr/>
          <p:nvPr/>
        </p:nvSpPr>
        <p:spPr>
          <a:xfrm>
            <a:off x="13158845" y="10515600"/>
            <a:ext cx="8078210"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Treasure Found</a:t>
            </a:r>
            <a:endParaRPr b="0" i="0" sz="4800" u="none" cap="none" strike="noStrike">
              <a:solidFill>
                <a:schemeClr val="dk1"/>
              </a:solidFill>
              <a:latin typeface="Calibri"/>
              <a:ea typeface="Calibri"/>
              <a:cs typeface="Calibri"/>
              <a:sym typeface="Calibri"/>
            </a:endParaRPr>
          </a:p>
        </p:txBody>
      </p:sp>
      <p:sp>
        <p:nvSpPr>
          <p:cNvPr id="509" name="Google Shape;509;p15"/>
          <p:cNvSpPr/>
          <p:nvPr/>
        </p:nvSpPr>
        <p:spPr>
          <a:xfrm>
            <a:off x="13192716" y="11531600"/>
            <a:ext cx="8010468"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510" name="Google Shape;510;p15"/>
          <p:cNvSpPr/>
          <p:nvPr/>
        </p:nvSpPr>
        <p:spPr>
          <a:xfrm>
            <a:off x="3251606" y="10515600"/>
            <a:ext cx="7874984"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15"/>
          <p:cNvSpPr/>
          <p:nvPr/>
        </p:nvSpPr>
        <p:spPr>
          <a:xfrm>
            <a:off x="3251606" y="10515600"/>
            <a:ext cx="7874984"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15"/>
          <p:cNvSpPr/>
          <p:nvPr/>
        </p:nvSpPr>
        <p:spPr>
          <a:xfrm>
            <a:off x="3149994" y="10515600"/>
            <a:ext cx="8078210"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Spellcasting Progress</a:t>
            </a:r>
            <a:endParaRPr b="0" i="0" sz="4800" u="none" cap="none" strike="noStrike">
              <a:solidFill>
                <a:schemeClr val="dk1"/>
              </a:solidFill>
              <a:latin typeface="Calibri"/>
              <a:ea typeface="Calibri"/>
              <a:cs typeface="Calibri"/>
              <a:sym typeface="Calibri"/>
            </a:endParaRPr>
          </a:p>
        </p:txBody>
      </p:sp>
      <p:sp>
        <p:nvSpPr>
          <p:cNvPr id="513" name="Google Shape;513;p15"/>
          <p:cNvSpPr/>
          <p:nvPr/>
        </p:nvSpPr>
        <p:spPr>
          <a:xfrm>
            <a:off x="3183865" y="11531600"/>
            <a:ext cx="8010468"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A85"/>
        </a:solidFill>
      </p:bgPr>
    </p:bg>
    <p:spTree>
      <p:nvGrpSpPr>
        <p:cNvPr id="518" name="Shape 518"/>
        <p:cNvGrpSpPr/>
        <p:nvPr/>
      </p:nvGrpSpPr>
      <p:grpSpPr>
        <a:xfrm>
          <a:off x="0" y="0"/>
          <a:ext cx="0" cy="0"/>
          <a:chOff x="0" y="0"/>
          <a:chExt cx="0" cy="0"/>
        </a:xfrm>
      </p:grpSpPr>
      <p:sp>
        <p:nvSpPr>
          <p:cNvPr id="519" name="Google Shape;519;p16"/>
          <p:cNvSpPr/>
          <p:nvPr/>
        </p:nvSpPr>
        <p:spPr>
          <a:xfrm>
            <a:off x="0" y="0"/>
            <a:ext cx="24387048" cy="13716000"/>
          </a:xfrm>
          <a:prstGeom prst="rect">
            <a:avLst/>
          </a:prstGeom>
          <a:solidFill>
            <a:srgbClr val="FFDA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0" name="Google Shape;520;p16"/>
          <p:cNvPicPr preferRelativeResize="0"/>
          <p:nvPr/>
        </p:nvPicPr>
        <p:blipFill rotWithShape="1">
          <a:blip r:embed="rId3">
            <a:alphaModFix/>
          </a:blip>
          <a:srcRect b="0" l="0" r="0" t="0"/>
          <a:stretch/>
        </p:blipFill>
        <p:spPr>
          <a:xfrm>
            <a:off x="13920940" y="2717800"/>
            <a:ext cx="4255032" cy="3594100"/>
          </a:xfrm>
          <a:prstGeom prst="rect">
            <a:avLst/>
          </a:prstGeom>
          <a:noFill/>
          <a:ln>
            <a:noFill/>
          </a:ln>
        </p:spPr>
      </p:pic>
      <p:pic>
        <p:nvPicPr>
          <p:cNvPr descr=" " id="521" name="Google Shape;521;p16"/>
          <p:cNvPicPr preferRelativeResize="0"/>
          <p:nvPr/>
        </p:nvPicPr>
        <p:blipFill rotWithShape="1">
          <a:blip r:embed="rId4">
            <a:alphaModFix/>
          </a:blip>
          <a:srcRect b="0" l="0" r="0" t="0"/>
          <a:stretch/>
        </p:blipFill>
        <p:spPr>
          <a:xfrm>
            <a:off x="2527616" y="8343900"/>
            <a:ext cx="6261883" cy="5372100"/>
          </a:xfrm>
          <a:prstGeom prst="rect">
            <a:avLst/>
          </a:prstGeom>
          <a:noFill/>
          <a:ln>
            <a:noFill/>
          </a:ln>
        </p:spPr>
      </p:pic>
      <p:pic>
        <p:nvPicPr>
          <p:cNvPr descr=" " id="522" name="Google Shape;522;p16"/>
          <p:cNvPicPr preferRelativeResize="0"/>
          <p:nvPr/>
        </p:nvPicPr>
        <p:blipFill rotWithShape="1">
          <a:blip r:embed="rId5">
            <a:alphaModFix/>
          </a:blip>
          <a:srcRect b="0" l="0" r="0" t="0"/>
          <a:stretch/>
        </p:blipFill>
        <p:spPr>
          <a:xfrm>
            <a:off x="4001000" y="3145929"/>
            <a:ext cx="17083635" cy="18453100"/>
          </a:xfrm>
          <a:prstGeom prst="rect">
            <a:avLst/>
          </a:prstGeom>
          <a:noFill/>
          <a:ln>
            <a:noFill/>
          </a:ln>
        </p:spPr>
      </p:pic>
      <p:pic>
        <p:nvPicPr>
          <p:cNvPr descr=" " id="523" name="Google Shape;523;p16"/>
          <p:cNvPicPr preferRelativeResize="0"/>
          <p:nvPr/>
        </p:nvPicPr>
        <p:blipFill rotWithShape="1">
          <a:blip r:embed="rId6">
            <a:alphaModFix/>
          </a:blip>
          <a:srcRect b="0" l="0" r="0" t="0"/>
          <a:stretch/>
        </p:blipFill>
        <p:spPr>
          <a:xfrm>
            <a:off x="2318027" y="539700"/>
            <a:ext cx="18486801" cy="8270900"/>
          </a:xfrm>
          <a:prstGeom prst="rect">
            <a:avLst/>
          </a:prstGeom>
          <a:noFill/>
          <a:ln>
            <a:noFill/>
          </a:ln>
        </p:spPr>
      </p:pic>
      <p:pic>
        <p:nvPicPr>
          <p:cNvPr descr=" " id="524" name="Google Shape;524;p16"/>
          <p:cNvPicPr preferRelativeResize="0"/>
          <p:nvPr/>
        </p:nvPicPr>
        <p:blipFill rotWithShape="1">
          <a:blip r:embed="rId7">
            <a:alphaModFix/>
          </a:blip>
          <a:srcRect b="0" l="0" r="0" t="0"/>
          <a:stretch/>
        </p:blipFill>
        <p:spPr>
          <a:xfrm>
            <a:off x="4658450" y="4776515"/>
            <a:ext cx="9523899" cy="4944814"/>
          </a:xfrm>
          <a:prstGeom prst="rect">
            <a:avLst/>
          </a:prstGeom>
          <a:noFill/>
          <a:ln>
            <a:noFill/>
          </a:ln>
        </p:spPr>
      </p:pic>
      <p:sp>
        <p:nvSpPr>
          <p:cNvPr id="525" name="Google Shape;525;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6" name="Google Shape;526;p16"/>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527" name="Google Shape;527;p16"/>
          <p:cNvSpPr/>
          <p:nvPr/>
        </p:nvSpPr>
        <p:spPr>
          <a:xfrm>
            <a:off x="13450981" y="5753100"/>
            <a:ext cx="8738692" cy="233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16"/>
          <p:cNvSpPr/>
          <p:nvPr/>
        </p:nvSpPr>
        <p:spPr>
          <a:xfrm>
            <a:off x="13450981" y="5753100"/>
            <a:ext cx="8738692" cy="233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16"/>
          <p:cNvSpPr/>
          <p:nvPr/>
        </p:nvSpPr>
        <p:spPr>
          <a:xfrm>
            <a:off x="13450981" y="5753100"/>
            <a:ext cx="8941918"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A web application</a:t>
            </a:r>
            <a:endParaRPr b="0" i="0" sz="4800" u="none" cap="none" strike="noStrike">
              <a:solidFill>
                <a:schemeClr val="dk1"/>
              </a:solidFill>
              <a:latin typeface="Calibri"/>
              <a:ea typeface="Calibri"/>
              <a:cs typeface="Calibri"/>
              <a:sym typeface="Calibri"/>
            </a:endParaRPr>
          </a:p>
        </p:txBody>
      </p:sp>
      <p:sp>
        <p:nvSpPr>
          <p:cNvPr id="530" name="Google Shape;530;p16"/>
          <p:cNvSpPr/>
          <p:nvPr/>
        </p:nvSpPr>
        <p:spPr>
          <a:xfrm>
            <a:off x="13450981" y="6870700"/>
            <a:ext cx="8874176"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531" name="Google Shape;531;p16"/>
          <p:cNvPicPr preferRelativeResize="0"/>
          <p:nvPr/>
        </p:nvPicPr>
        <p:blipFill rotWithShape="1">
          <a:blip r:embed="rId9">
            <a:alphaModFix/>
          </a:blip>
          <a:srcRect b="0" l="0" r="0" t="0"/>
          <a:stretch/>
        </p:blipFill>
        <p:spPr>
          <a:xfrm>
            <a:off x="254032" y="3251200"/>
            <a:ext cx="13768521" cy="8166100"/>
          </a:xfrm>
          <a:prstGeom prst="rect">
            <a:avLst/>
          </a:prstGeom>
          <a:noFill/>
          <a:ln>
            <a:noFill/>
          </a:ln>
        </p:spPr>
      </p:pic>
      <p:pic>
        <p:nvPicPr>
          <p:cNvPr descr=" " id="532" name="Google Shape;532;p16"/>
          <p:cNvPicPr preferRelativeResize="0"/>
          <p:nvPr/>
        </p:nvPicPr>
        <p:blipFill rotWithShape="1">
          <a:blip r:embed="rId10">
            <a:alphaModFix/>
          </a:blip>
          <a:srcRect b="0" l="0" r="0" t="0"/>
          <a:stretch/>
        </p:blipFill>
        <p:spPr>
          <a:xfrm>
            <a:off x="2184673" y="3594100"/>
            <a:ext cx="9894537" cy="6489700"/>
          </a:xfrm>
          <a:prstGeom prst="rect">
            <a:avLst/>
          </a:prstGeom>
          <a:noFill/>
          <a:ln>
            <a:noFill/>
          </a:ln>
        </p:spPr>
      </p:pic>
      <p:sp>
        <p:nvSpPr>
          <p:cNvPr id="533" name="Google Shape;533;p16"/>
          <p:cNvSpPr/>
          <p:nvPr/>
        </p:nvSpPr>
        <p:spPr>
          <a:xfrm>
            <a:off x="7011276" y="1219200"/>
            <a:ext cx="10690503"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A85"/>
        </a:solidFill>
      </p:bgPr>
    </p:bg>
    <p:spTree>
      <p:nvGrpSpPr>
        <p:cNvPr id="538" name="Shape 538"/>
        <p:cNvGrpSpPr/>
        <p:nvPr/>
      </p:nvGrpSpPr>
      <p:grpSpPr>
        <a:xfrm>
          <a:off x="0" y="0"/>
          <a:ext cx="0" cy="0"/>
          <a:chOff x="0" y="0"/>
          <a:chExt cx="0" cy="0"/>
        </a:xfrm>
      </p:grpSpPr>
      <p:sp>
        <p:nvSpPr>
          <p:cNvPr id="539" name="Google Shape;539;p17"/>
          <p:cNvSpPr/>
          <p:nvPr/>
        </p:nvSpPr>
        <p:spPr>
          <a:xfrm>
            <a:off x="0" y="0"/>
            <a:ext cx="24387048" cy="13716000"/>
          </a:xfrm>
          <a:prstGeom prst="rect">
            <a:avLst/>
          </a:prstGeom>
          <a:solidFill>
            <a:srgbClr val="FFDA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0" name="Google Shape;540;p17"/>
          <p:cNvPicPr preferRelativeResize="0"/>
          <p:nvPr/>
        </p:nvPicPr>
        <p:blipFill rotWithShape="1">
          <a:blip r:embed="rId3">
            <a:alphaModFix/>
          </a:blip>
          <a:srcRect b="0" l="0" r="0" t="0"/>
          <a:stretch/>
        </p:blipFill>
        <p:spPr>
          <a:xfrm>
            <a:off x="3709496" y="6135117"/>
            <a:ext cx="9932641" cy="8623300"/>
          </a:xfrm>
          <a:prstGeom prst="rect">
            <a:avLst/>
          </a:prstGeom>
          <a:noFill/>
          <a:ln>
            <a:noFill/>
          </a:ln>
        </p:spPr>
      </p:pic>
      <p:pic>
        <p:nvPicPr>
          <p:cNvPr descr=" " id="541" name="Google Shape;541;p17"/>
          <p:cNvPicPr preferRelativeResize="0"/>
          <p:nvPr/>
        </p:nvPicPr>
        <p:blipFill rotWithShape="1">
          <a:blip r:embed="rId4">
            <a:alphaModFix/>
          </a:blip>
          <a:srcRect b="0" l="0" r="0" t="0"/>
          <a:stretch/>
        </p:blipFill>
        <p:spPr>
          <a:xfrm>
            <a:off x="3722198" y="3747517"/>
            <a:ext cx="19535042" cy="12776200"/>
          </a:xfrm>
          <a:prstGeom prst="rect">
            <a:avLst/>
          </a:prstGeom>
          <a:noFill/>
          <a:ln>
            <a:noFill/>
          </a:ln>
        </p:spPr>
      </p:pic>
      <p:pic>
        <p:nvPicPr>
          <p:cNvPr descr=" " id="542" name="Google Shape;542;p17"/>
          <p:cNvPicPr preferRelativeResize="0"/>
          <p:nvPr/>
        </p:nvPicPr>
        <p:blipFill rotWithShape="1">
          <a:blip r:embed="rId5">
            <a:alphaModFix/>
          </a:blip>
          <a:srcRect b="0" l="0" r="0" t="0"/>
          <a:stretch/>
        </p:blipFill>
        <p:spPr>
          <a:xfrm>
            <a:off x="9991281" y="9727977"/>
            <a:ext cx="635569" cy="635496"/>
          </a:xfrm>
          <a:prstGeom prst="rect">
            <a:avLst/>
          </a:prstGeom>
          <a:noFill/>
          <a:ln>
            <a:noFill/>
          </a:ln>
        </p:spPr>
      </p:pic>
      <p:pic>
        <p:nvPicPr>
          <p:cNvPr descr=" " id="543" name="Google Shape;543;p17"/>
          <p:cNvPicPr preferRelativeResize="0"/>
          <p:nvPr/>
        </p:nvPicPr>
        <p:blipFill rotWithShape="1">
          <a:blip r:embed="rId6">
            <a:alphaModFix/>
          </a:blip>
          <a:srcRect b="0" l="0" r="0" t="0"/>
          <a:stretch/>
        </p:blipFill>
        <p:spPr>
          <a:xfrm>
            <a:off x="8078935" y="7954268"/>
            <a:ext cx="457992" cy="457944"/>
          </a:xfrm>
          <a:prstGeom prst="rect">
            <a:avLst/>
          </a:prstGeom>
          <a:noFill/>
          <a:ln>
            <a:noFill/>
          </a:ln>
        </p:spPr>
      </p:pic>
      <p:pic>
        <p:nvPicPr>
          <p:cNvPr descr=" " id="544" name="Google Shape;544;p17"/>
          <p:cNvPicPr preferRelativeResize="0"/>
          <p:nvPr/>
        </p:nvPicPr>
        <p:blipFill rotWithShape="1">
          <a:blip r:embed="rId7">
            <a:alphaModFix/>
          </a:blip>
          <a:srcRect b="0" l="0" r="0" t="0"/>
          <a:stretch/>
        </p:blipFill>
        <p:spPr>
          <a:xfrm>
            <a:off x="16458826" y="1773808"/>
            <a:ext cx="457992" cy="457944"/>
          </a:xfrm>
          <a:prstGeom prst="rect">
            <a:avLst/>
          </a:prstGeom>
          <a:noFill/>
          <a:ln>
            <a:noFill/>
          </a:ln>
        </p:spPr>
      </p:pic>
      <p:pic>
        <p:nvPicPr>
          <p:cNvPr descr=" " id="545" name="Google Shape;545;p17"/>
          <p:cNvPicPr preferRelativeResize="0"/>
          <p:nvPr/>
        </p:nvPicPr>
        <p:blipFill rotWithShape="1">
          <a:blip r:embed="rId8">
            <a:alphaModFix/>
          </a:blip>
          <a:srcRect b="0" l="0" r="0" t="0"/>
          <a:stretch/>
        </p:blipFill>
        <p:spPr>
          <a:xfrm>
            <a:off x="8035395" y="4734347"/>
            <a:ext cx="1816067" cy="1794446"/>
          </a:xfrm>
          <a:prstGeom prst="rect">
            <a:avLst/>
          </a:prstGeom>
          <a:noFill/>
          <a:ln>
            <a:noFill/>
          </a:ln>
        </p:spPr>
      </p:pic>
      <p:pic>
        <p:nvPicPr>
          <p:cNvPr descr=" " id="546" name="Google Shape;546;p17"/>
          <p:cNvPicPr preferRelativeResize="0"/>
          <p:nvPr/>
        </p:nvPicPr>
        <p:blipFill rotWithShape="1">
          <a:blip r:embed="rId9">
            <a:alphaModFix/>
          </a:blip>
          <a:srcRect b="0" l="0" r="0" t="0"/>
          <a:stretch/>
        </p:blipFill>
        <p:spPr>
          <a:xfrm>
            <a:off x="15031727" y="-1266825"/>
            <a:ext cx="1252474" cy="1256481"/>
          </a:xfrm>
          <a:prstGeom prst="rect">
            <a:avLst/>
          </a:prstGeom>
          <a:noFill/>
          <a:ln>
            <a:noFill/>
          </a:ln>
        </p:spPr>
      </p:pic>
      <p:pic>
        <p:nvPicPr>
          <p:cNvPr descr=" " id="547" name="Google Shape;547;p17"/>
          <p:cNvPicPr preferRelativeResize="0"/>
          <p:nvPr/>
        </p:nvPicPr>
        <p:blipFill rotWithShape="1">
          <a:blip r:embed="rId10">
            <a:alphaModFix/>
          </a:blip>
          <a:srcRect b="0" l="0" r="0" t="0"/>
          <a:stretch/>
        </p:blipFill>
        <p:spPr>
          <a:xfrm>
            <a:off x="17467719" y="1155998"/>
            <a:ext cx="3730087" cy="2632770"/>
          </a:xfrm>
          <a:prstGeom prst="rect">
            <a:avLst/>
          </a:prstGeom>
          <a:noFill/>
          <a:ln>
            <a:noFill/>
          </a:ln>
        </p:spPr>
      </p:pic>
      <p:pic>
        <p:nvPicPr>
          <p:cNvPr descr=" " id="548" name="Google Shape;548;p17"/>
          <p:cNvPicPr preferRelativeResize="0"/>
          <p:nvPr/>
        </p:nvPicPr>
        <p:blipFill rotWithShape="1">
          <a:blip r:embed="rId11">
            <a:alphaModFix/>
          </a:blip>
          <a:srcRect b="0" l="0" r="0" t="0"/>
          <a:stretch/>
        </p:blipFill>
        <p:spPr>
          <a:xfrm>
            <a:off x="2473172" y="9945588"/>
            <a:ext cx="2354073" cy="944736"/>
          </a:xfrm>
          <a:prstGeom prst="rect">
            <a:avLst/>
          </a:prstGeom>
          <a:noFill/>
          <a:ln>
            <a:noFill/>
          </a:ln>
        </p:spPr>
      </p:pic>
      <p:sp>
        <p:nvSpPr>
          <p:cNvPr id="549" name="Google Shape;549;p1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0" name="Google Shape;550;p17"/>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sp>
        <p:nvSpPr>
          <p:cNvPr id="551" name="Google Shape;551;p17"/>
          <p:cNvSpPr/>
          <p:nvPr/>
        </p:nvSpPr>
        <p:spPr>
          <a:xfrm>
            <a:off x="2946768" y="4152900"/>
            <a:ext cx="8738692" cy="294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17"/>
          <p:cNvSpPr/>
          <p:nvPr/>
        </p:nvSpPr>
        <p:spPr>
          <a:xfrm>
            <a:off x="2946768" y="4152900"/>
            <a:ext cx="8738692" cy="294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17"/>
          <p:cNvSpPr/>
          <p:nvPr/>
        </p:nvSpPr>
        <p:spPr>
          <a:xfrm>
            <a:off x="2946768" y="4152900"/>
            <a:ext cx="8941918"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An mobile app</a:t>
            </a:r>
            <a:endParaRPr b="0" i="0" sz="4800" u="none" cap="none" strike="noStrike">
              <a:solidFill>
                <a:schemeClr val="dk1"/>
              </a:solidFill>
              <a:latin typeface="Calibri"/>
              <a:ea typeface="Calibri"/>
              <a:cs typeface="Calibri"/>
              <a:sym typeface="Calibri"/>
            </a:endParaRPr>
          </a:p>
        </p:txBody>
      </p:sp>
      <p:sp>
        <p:nvSpPr>
          <p:cNvPr id="554" name="Google Shape;554;p17"/>
          <p:cNvSpPr/>
          <p:nvPr/>
        </p:nvSpPr>
        <p:spPr>
          <a:xfrm>
            <a:off x="2946768" y="5270500"/>
            <a:ext cx="887417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555" name="Google Shape;555;p17"/>
          <p:cNvSpPr/>
          <p:nvPr/>
        </p:nvSpPr>
        <p:spPr>
          <a:xfrm>
            <a:off x="2946768" y="7658100"/>
            <a:ext cx="9090103" cy="3996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556" name="Google Shape;556;p17"/>
          <p:cNvSpPr/>
          <p:nvPr/>
        </p:nvSpPr>
        <p:spPr>
          <a:xfrm>
            <a:off x="2895962" y="1854200"/>
            <a:ext cx="12900579"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Future of Fantasy</a:t>
            </a:r>
            <a:endParaRPr b="0" i="0" sz="8000" u="none" cap="none" strike="noStrike">
              <a:solidFill>
                <a:schemeClr val="dk1"/>
              </a:solidFill>
              <a:latin typeface="Calibri"/>
              <a:ea typeface="Calibri"/>
              <a:cs typeface="Calibri"/>
              <a:sym typeface="Calibri"/>
            </a:endParaRPr>
          </a:p>
        </p:txBody>
      </p:sp>
      <p:pic>
        <p:nvPicPr>
          <p:cNvPr descr=" " id="557" name="Google Shape;557;p17"/>
          <p:cNvPicPr preferRelativeResize="0"/>
          <p:nvPr/>
        </p:nvPicPr>
        <p:blipFill rotWithShape="1">
          <a:blip r:embed="rId13">
            <a:alphaModFix/>
          </a:blip>
          <a:srcRect b="0" l="0" r="0" t="0"/>
          <a:stretch/>
        </p:blipFill>
        <p:spPr>
          <a:xfrm>
            <a:off x="15457832" y="1028700"/>
            <a:ext cx="5474384" cy="11849100"/>
          </a:xfrm>
          <a:prstGeom prst="rect">
            <a:avLst/>
          </a:prstGeom>
          <a:noFill/>
          <a:ln>
            <a:noFill/>
          </a:ln>
        </p:spPr>
      </p:pic>
      <p:pic>
        <p:nvPicPr>
          <p:cNvPr descr=" " id="558" name="Google Shape;558;p17"/>
          <p:cNvPicPr preferRelativeResize="0"/>
          <p:nvPr/>
        </p:nvPicPr>
        <p:blipFill rotWithShape="1">
          <a:blip r:embed="rId14">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A85"/>
        </a:solidFill>
      </p:bgPr>
    </p:bg>
    <p:spTree>
      <p:nvGrpSpPr>
        <p:cNvPr id="563" name="Shape 563"/>
        <p:cNvGrpSpPr/>
        <p:nvPr/>
      </p:nvGrpSpPr>
      <p:grpSpPr>
        <a:xfrm>
          <a:off x="0" y="0"/>
          <a:ext cx="0" cy="0"/>
          <a:chOff x="0" y="0"/>
          <a:chExt cx="0" cy="0"/>
        </a:xfrm>
      </p:grpSpPr>
      <p:sp>
        <p:nvSpPr>
          <p:cNvPr id="564" name="Google Shape;564;p18"/>
          <p:cNvSpPr/>
          <p:nvPr/>
        </p:nvSpPr>
        <p:spPr>
          <a:xfrm>
            <a:off x="0" y="0"/>
            <a:ext cx="24387048" cy="13716000"/>
          </a:xfrm>
          <a:prstGeom prst="rect">
            <a:avLst/>
          </a:prstGeom>
          <a:solidFill>
            <a:srgbClr val="FFDA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5" name="Google Shape;565;p18"/>
          <p:cNvPicPr preferRelativeResize="0"/>
          <p:nvPr/>
        </p:nvPicPr>
        <p:blipFill rotWithShape="1">
          <a:blip r:embed="rId3">
            <a:alphaModFix/>
          </a:blip>
          <a:srcRect b="0" l="0" r="0" t="0"/>
          <a:stretch/>
        </p:blipFill>
        <p:spPr>
          <a:xfrm>
            <a:off x="6395504" y="-431775"/>
            <a:ext cx="7646356" cy="7099300"/>
          </a:xfrm>
          <a:prstGeom prst="rect">
            <a:avLst/>
          </a:prstGeom>
          <a:noFill/>
          <a:ln>
            <a:noFill/>
          </a:ln>
        </p:spPr>
      </p:pic>
      <p:pic>
        <p:nvPicPr>
          <p:cNvPr descr=" " id="566" name="Google Shape;566;p18"/>
          <p:cNvPicPr preferRelativeResize="0"/>
          <p:nvPr/>
        </p:nvPicPr>
        <p:blipFill rotWithShape="1">
          <a:blip r:embed="rId4">
            <a:alphaModFix/>
          </a:blip>
          <a:srcRect b="0" l="0" r="0" t="0"/>
          <a:stretch/>
        </p:blipFill>
        <p:spPr>
          <a:xfrm>
            <a:off x="3601154" y="-939775"/>
            <a:ext cx="4712289" cy="4279900"/>
          </a:xfrm>
          <a:prstGeom prst="rect">
            <a:avLst/>
          </a:prstGeom>
          <a:noFill/>
          <a:ln>
            <a:noFill/>
          </a:ln>
        </p:spPr>
      </p:pic>
      <p:pic>
        <p:nvPicPr>
          <p:cNvPr descr=" " id="567" name="Google Shape;567;p18"/>
          <p:cNvPicPr preferRelativeResize="0"/>
          <p:nvPr/>
        </p:nvPicPr>
        <p:blipFill rotWithShape="1">
          <a:blip r:embed="rId5">
            <a:alphaModFix/>
          </a:blip>
          <a:srcRect b="0" l="0" r="0" t="0"/>
          <a:stretch/>
        </p:blipFill>
        <p:spPr>
          <a:xfrm>
            <a:off x="-1168546" y="2921000"/>
            <a:ext cx="22608826" cy="11099800"/>
          </a:xfrm>
          <a:prstGeom prst="rect">
            <a:avLst/>
          </a:prstGeom>
          <a:noFill/>
          <a:ln>
            <a:noFill/>
          </a:ln>
        </p:spPr>
      </p:pic>
      <p:pic>
        <p:nvPicPr>
          <p:cNvPr descr=" " id="568" name="Google Shape;568;p18"/>
          <p:cNvPicPr preferRelativeResize="0"/>
          <p:nvPr/>
        </p:nvPicPr>
        <p:blipFill rotWithShape="1">
          <a:blip r:embed="rId6">
            <a:alphaModFix/>
          </a:blip>
          <a:srcRect b="0" l="0" r="0" t="0"/>
          <a:stretch/>
        </p:blipFill>
        <p:spPr>
          <a:xfrm>
            <a:off x="5758709" y="-2019325"/>
            <a:ext cx="13115704" cy="8088412"/>
          </a:xfrm>
          <a:prstGeom prst="rect">
            <a:avLst/>
          </a:prstGeom>
          <a:noFill/>
          <a:ln>
            <a:noFill/>
          </a:ln>
        </p:spPr>
      </p:pic>
      <p:pic>
        <p:nvPicPr>
          <p:cNvPr descr=" " id="569" name="Google Shape;569;p18"/>
          <p:cNvPicPr preferRelativeResize="0"/>
          <p:nvPr/>
        </p:nvPicPr>
        <p:blipFill rotWithShape="1">
          <a:blip r:embed="rId7">
            <a:alphaModFix/>
          </a:blip>
          <a:srcRect b="0" l="0" r="0" t="0"/>
          <a:stretch/>
        </p:blipFill>
        <p:spPr>
          <a:xfrm>
            <a:off x="8919677" y="1447180"/>
            <a:ext cx="11555328" cy="2851274"/>
          </a:xfrm>
          <a:prstGeom prst="rect">
            <a:avLst/>
          </a:prstGeom>
          <a:noFill/>
          <a:ln>
            <a:noFill/>
          </a:ln>
        </p:spPr>
      </p:pic>
      <p:pic>
        <p:nvPicPr>
          <p:cNvPr descr=" " id="570" name="Google Shape;570;p18"/>
          <p:cNvPicPr preferRelativeResize="0"/>
          <p:nvPr/>
        </p:nvPicPr>
        <p:blipFill rotWithShape="1">
          <a:blip r:embed="rId8">
            <a:alphaModFix/>
          </a:blip>
          <a:srcRect b="0" l="0" r="0" t="0"/>
          <a:stretch/>
        </p:blipFill>
        <p:spPr>
          <a:xfrm>
            <a:off x="2170077" y="-1828602"/>
            <a:ext cx="12161866" cy="8108975"/>
          </a:xfrm>
          <a:prstGeom prst="rect">
            <a:avLst/>
          </a:prstGeom>
          <a:noFill/>
          <a:ln>
            <a:noFill/>
          </a:ln>
        </p:spPr>
      </p:pic>
      <p:sp>
        <p:nvSpPr>
          <p:cNvPr id="571" name="Google Shape;571;p1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2" name="Google Shape;572;p18"/>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573" name="Google Shape;573;p18"/>
          <p:cNvSpPr/>
          <p:nvPr/>
        </p:nvSpPr>
        <p:spPr>
          <a:xfrm>
            <a:off x="876410" y="8305800"/>
            <a:ext cx="5715714" cy="294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18"/>
          <p:cNvSpPr/>
          <p:nvPr/>
        </p:nvSpPr>
        <p:spPr>
          <a:xfrm>
            <a:off x="876410" y="8305800"/>
            <a:ext cx="5715714" cy="294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18"/>
          <p:cNvSpPr/>
          <p:nvPr/>
        </p:nvSpPr>
        <p:spPr>
          <a:xfrm>
            <a:off x="876410" y="8305800"/>
            <a:ext cx="5918940"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A web application</a:t>
            </a:r>
            <a:endParaRPr b="0" i="0" sz="4800" u="none" cap="none" strike="noStrike">
              <a:solidFill>
                <a:schemeClr val="dk1"/>
              </a:solidFill>
              <a:latin typeface="Calibri"/>
              <a:ea typeface="Calibri"/>
              <a:cs typeface="Calibri"/>
              <a:sym typeface="Calibri"/>
            </a:endParaRPr>
          </a:p>
        </p:txBody>
      </p:sp>
      <p:sp>
        <p:nvSpPr>
          <p:cNvPr id="576" name="Google Shape;576;p18"/>
          <p:cNvSpPr/>
          <p:nvPr/>
        </p:nvSpPr>
        <p:spPr>
          <a:xfrm>
            <a:off x="876410" y="9423400"/>
            <a:ext cx="5851198"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577" name="Google Shape;577;p18"/>
          <p:cNvSpPr/>
          <p:nvPr/>
        </p:nvSpPr>
        <p:spPr>
          <a:xfrm>
            <a:off x="825603" y="1231900"/>
            <a:ext cx="7007042" cy="643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578" name="Google Shape;578;p18"/>
          <p:cNvSpPr/>
          <p:nvPr/>
        </p:nvSpPr>
        <p:spPr>
          <a:xfrm>
            <a:off x="16766096" y="4419600"/>
            <a:ext cx="6994341" cy="56218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579" name="Google Shape;579;p18"/>
          <p:cNvPicPr preferRelativeResize="0"/>
          <p:nvPr/>
        </p:nvPicPr>
        <p:blipFill rotWithShape="1">
          <a:blip r:embed="rId10">
            <a:alphaModFix/>
          </a:blip>
          <a:srcRect b="0" l="0" r="0" t="0"/>
          <a:stretch/>
        </p:blipFill>
        <p:spPr>
          <a:xfrm>
            <a:off x="7900387" y="749300"/>
            <a:ext cx="8573572" cy="12331700"/>
          </a:xfrm>
          <a:prstGeom prst="rect">
            <a:avLst/>
          </a:prstGeom>
          <a:noFill/>
          <a:ln>
            <a:noFill/>
          </a:ln>
        </p:spPr>
      </p:pic>
      <p:pic>
        <p:nvPicPr>
          <p:cNvPr descr=" " id="580" name="Google Shape;580;p18"/>
          <p:cNvPicPr preferRelativeResize="0"/>
          <p:nvPr/>
        </p:nvPicPr>
        <p:blipFill rotWithShape="1">
          <a:blip r:embed="rId11">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A85"/>
        </a:solidFill>
      </p:bgPr>
    </p:bg>
    <p:spTree>
      <p:nvGrpSpPr>
        <p:cNvPr id="585" name="Shape 585"/>
        <p:cNvGrpSpPr/>
        <p:nvPr/>
      </p:nvGrpSpPr>
      <p:grpSpPr>
        <a:xfrm>
          <a:off x="0" y="0"/>
          <a:ext cx="0" cy="0"/>
          <a:chOff x="0" y="0"/>
          <a:chExt cx="0" cy="0"/>
        </a:xfrm>
      </p:grpSpPr>
      <p:pic>
        <p:nvPicPr>
          <p:cNvPr descr=" " id="586" name="Google Shape;586;p1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87" name="Google Shape;587;p1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8" name="Google Shape;588;p1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89" name="Google Shape;589;p19"/>
          <p:cNvSpPr/>
          <p:nvPr/>
        </p:nvSpPr>
        <p:spPr>
          <a:xfrm>
            <a:off x="15690694" y="698500"/>
            <a:ext cx="7464300" cy="33866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8000"/>
              <a:buFont typeface="Poppins"/>
              <a:buNone/>
            </a:pPr>
            <a:r>
              <a:rPr b="1" i="0" lang="en-US" sz="8000" u="none" cap="none" strike="noStrike">
                <a:solidFill>
                  <a:srgbClr val="FFFFFF"/>
                </a:solidFill>
                <a:latin typeface="Poppins"/>
                <a:ea typeface="Poppins"/>
                <a:cs typeface="Poppins"/>
                <a:sym typeface="Poppins"/>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A85"/>
        </a:solidFill>
      </p:bgPr>
    </p:bg>
    <p:spTree>
      <p:nvGrpSpPr>
        <p:cNvPr id="31" name="Shape 31"/>
        <p:cNvGrpSpPr/>
        <p:nvPr/>
      </p:nvGrpSpPr>
      <p:grpSpPr>
        <a:xfrm>
          <a:off x="0" y="0"/>
          <a:ext cx="0" cy="0"/>
          <a:chOff x="0" y="0"/>
          <a:chExt cx="0" cy="0"/>
        </a:xfrm>
      </p:grpSpPr>
      <p:sp>
        <p:nvSpPr>
          <p:cNvPr id="32" name="Google Shape;32;p2"/>
          <p:cNvSpPr/>
          <p:nvPr/>
        </p:nvSpPr>
        <p:spPr>
          <a:xfrm>
            <a:off x="0" y="0"/>
            <a:ext cx="24387048" cy="13716000"/>
          </a:xfrm>
          <a:prstGeom prst="rect">
            <a:avLst/>
          </a:prstGeom>
          <a:solidFill>
            <a:srgbClr val="FFDA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 name="Google Shape;33;p2"/>
          <p:cNvPicPr preferRelativeResize="0"/>
          <p:nvPr/>
        </p:nvPicPr>
        <p:blipFill rotWithShape="1">
          <a:blip r:embed="rId3">
            <a:alphaModFix/>
          </a:blip>
          <a:srcRect b="0" l="0" r="0" t="0"/>
          <a:stretch/>
        </p:blipFill>
        <p:spPr>
          <a:xfrm>
            <a:off x="3709496" y="6135111"/>
            <a:ext cx="9932641" cy="8623300"/>
          </a:xfrm>
          <a:prstGeom prst="rect">
            <a:avLst/>
          </a:prstGeom>
          <a:noFill/>
          <a:ln>
            <a:noFill/>
          </a:ln>
        </p:spPr>
      </p:pic>
      <p:pic>
        <p:nvPicPr>
          <p:cNvPr descr=" " id="34" name="Google Shape;34;p2"/>
          <p:cNvPicPr preferRelativeResize="0"/>
          <p:nvPr/>
        </p:nvPicPr>
        <p:blipFill rotWithShape="1">
          <a:blip r:embed="rId4">
            <a:alphaModFix/>
          </a:blip>
          <a:srcRect b="0" l="0" r="0" t="0"/>
          <a:stretch/>
        </p:blipFill>
        <p:spPr>
          <a:xfrm>
            <a:off x="3722198" y="3747511"/>
            <a:ext cx="19535042" cy="12776200"/>
          </a:xfrm>
          <a:prstGeom prst="rect">
            <a:avLst/>
          </a:prstGeom>
          <a:noFill/>
          <a:ln>
            <a:noFill/>
          </a:ln>
        </p:spPr>
      </p:pic>
      <p:pic>
        <p:nvPicPr>
          <p:cNvPr descr=" " id="35" name="Google Shape;35;p2"/>
          <p:cNvPicPr preferRelativeResize="0"/>
          <p:nvPr/>
        </p:nvPicPr>
        <p:blipFill rotWithShape="1">
          <a:blip r:embed="rId5">
            <a:alphaModFix/>
          </a:blip>
          <a:srcRect b="0" l="0" r="0" t="0"/>
          <a:stretch/>
        </p:blipFill>
        <p:spPr>
          <a:xfrm>
            <a:off x="9991281" y="9727980"/>
            <a:ext cx="635569" cy="635488"/>
          </a:xfrm>
          <a:prstGeom prst="rect">
            <a:avLst/>
          </a:prstGeom>
          <a:noFill/>
          <a:ln>
            <a:noFill/>
          </a:ln>
        </p:spPr>
      </p:pic>
      <p:pic>
        <p:nvPicPr>
          <p:cNvPr descr=" " id="36" name="Google Shape;36;p2"/>
          <p:cNvPicPr preferRelativeResize="0"/>
          <p:nvPr/>
        </p:nvPicPr>
        <p:blipFill rotWithShape="1">
          <a:blip r:embed="rId6">
            <a:alphaModFix/>
          </a:blip>
          <a:srcRect b="0" l="0" r="0" t="0"/>
          <a:stretch/>
        </p:blipFill>
        <p:spPr>
          <a:xfrm>
            <a:off x="8078935" y="7954256"/>
            <a:ext cx="457992" cy="457936"/>
          </a:xfrm>
          <a:prstGeom prst="rect">
            <a:avLst/>
          </a:prstGeom>
          <a:noFill/>
          <a:ln>
            <a:noFill/>
          </a:ln>
        </p:spPr>
      </p:pic>
      <p:pic>
        <p:nvPicPr>
          <p:cNvPr descr=" " id="37" name="Google Shape;37;p2"/>
          <p:cNvPicPr preferRelativeResize="0"/>
          <p:nvPr/>
        </p:nvPicPr>
        <p:blipFill rotWithShape="1">
          <a:blip r:embed="rId7">
            <a:alphaModFix/>
          </a:blip>
          <a:srcRect b="0" l="0" r="0" t="0"/>
          <a:stretch/>
        </p:blipFill>
        <p:spPr>
          <a:xfrm>
            <a:off x="16458826" y="1773797"/>
            <a:ext cx="457992" cy="457936"/>
          </a:xfrm>
          <a:prstGeom prst="rect">
            <a:avLst/>
          </a:prstGeom>
          <a:noFill/>
          <a:ln>
            <a:noFill/>
          </a:ln>
        </p:spPr>
      </p:pic>
      <p:pic>
        <p:nvPicPr>
          <p:cNvPr descr=" " id="38" name="Google Shape;38;p2"/>
          <p:cNvPicPr preferRelativeResize="0"/>
          <p:nvPr/>
        </p:nvPicPr>
        <p:blipFill rotWithShape="1">
          <a:blip r:embed="rId8">
            <a:alphaModFix/>
          </a:blip>
          <a:srcRect b="0" l="0" r="0" t="0"/>
          <a:stretch/>
        </p:blipFill>
        <p:spPr>
          <a:xfrm>
            <a:off x="8035395" y="4734356"/>
            <a:ext cx="1816067" cy="1794447"/>
          </a:xfrm>
          <a:prstGeom prst="rect">
            <a:avLst/>
          </a:prstGeom>
          <a:noFill/>
          <a:ln>
            <a:noFill/>
          </a:ln>
        </p:spPr>
      </p:pic>
      <p:pic>
        <p:nvPicPr>
          <p:cNvPr descr=" " id="39" name="Google Shape;39;p2"/>
          <p:cNvPicPr preferRelativeResize="0"/>
          <p:nvPr/>
        </p:nvPicPr>
        <p:blipFill rotWithShape="1">
          <a:blip r:embed="rId9">
            <a:alphaModFix/>
          </a:blip>
          <a:srcRect b="0" l="0" r="0" t="0"/>
          <a:stretch/>
        </p:blipFill>
        <p:spPr>
          <a:xfrm>
            <a:off x="15031727" y="-1266820"/>
            <a:ext cx="1252474" cy="1256471"/>
          </a:xfrm>
          <a:prstGeom prst="rect">
            <a:avLst/>
          </a:prstGeom>
          <a:noFill/>
          <a:ln>
            <a:noFill/>
          </a:ln>
        </p:spPr>
      </p:pic>
      <p:pic>
        <p:nvPicPr>
          <p:cNvPr descr=" " id="40" name="Google Shape;40;p2"/>
          <p:cNvPicPr preferRelativeResize="0"/>
          <p:nvPr/>
        </p:nvPicPr>
        <p:blipFill rotWithShape="1">
          <a:blip r:embed="rId10">
            <a:alphaModFix/>
          </a:blip>
          <a:srcRect b="0" l="0" r="0" t="0"/>
          <a:stretch/>
        </p:blipFill>
        <p:spPr>
          <a:xfrm>
            <a:off x="17467719" y="1156005"/>
            <a:ext cx="3730087" cy="2632776"/>
          </a:xfrm>
          <a:prstGeom prst="rect">
            <a:avLst/>
          </a:prstGeom>
          <a:noFill/>
          <a:ln>
            <a:noFill/>
          </a:ln>
        </p:spPr>
      </p:pic>
      <p:pic>
        <p:nvPicPr>
          <p:cNvPr descr=" " id="41" name="Google Shape;41;p2"/>
          <p:cNvPicPr preferRelativeResize="0"/>
          <p:nvPr/>
        </p:nvPicPr>
        <p:blipFill rotWithShape="1">
          <a:blip r:embed="rId11">
            <a:alphaModFix/>
          </a:blip>
          <a:srcRect b="0" l="0" r="0" t="0"/>
          <a:stretch/>
        </p:blipFill>
        <p:spPr>
          <a:xfrm>
            <a:off x="2473172" y="9945610"/>
            <a:ext cx="2354073" cy="944733"/>
          </a:xfrm>
          <a:prstGeom prst="rect">
            <a:avLst/>
          </a:prstGeom>
          <a:noFill/>
          <a:ln>
            <a:noFill/>
          </a:ln>
        </p:spPr>
      </p:pic>
      <p:sp>
        <p:nvSpPr>
          <p:cNvPr id="42" name="Google Shape;42;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 name="Google Shape;43;p2"/>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sp>
        <p:nvSpPr>
          <p:cNvPr id="44" name="Google Shape;44;p2"/>
          <p:cNvSpPr/>
          <p:nvPr/>
        </p:nvSpPr>
        <p:spPr>
          <a:xfrm>
            <a:off x="1206651" y="1320800"/>
            <a:ext cx="15199566"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Table of Contents</a:t>
            </a:r>
            <a:endParaRPr b="0" i="0" sz="12800" u="none" cap="none" strike="noStrike">
              <a:solidFill>
                <a:schemeClr val="dk1"/>
              </a:solidFill>
              <a:latin typeface="Calibri"/>
              <a:ea typeface="Calibri"/>
              <a:cs typeface="Calibri"/>
              <a:sym typeface="Calibri"/>
            </a:endParaRPr>
          </a:p>
        </p:txBody>
      </p:sp>
      <p:sp>
        <p:nvSpPr>
          <p:cNvPr id="45" name="Google Shape;45;p2"/>
          <p:cNvSpPr/>
          <p:nvPr/>
        </p:nvSpPr>
        <p:spPr>
          <a:xfrm>
            <a:off x="1143143" y="4051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2"/>
          <p:cNvSpPr/>
          <p:nvPr/>
        </p:nvSpPr>
        <p:spPr>
          <a:xfrm>
            <a:off x="1143143" y="4051300"/>
            <a:ext cx="1625803" cy="1625600"/>
          </a:xfrm>
          <a:prstGeom prst="roundRect">
            <a:avLst>
              <a:gd fmla="val 781313" name="adj"/>
            </a:avLst>
          </a:prstGeom>
          <a:solidFill>
            <a:srgbClr val="04040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2"/>
          <p:cNvSpPr/>
          <p:nvPr/>
        </p:nvSpPr>
        <p:spPr>
          <a:xfrm>
            <a:off x="1536892" y="4305300"/>
            <a:ext cx="838305"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01</a:t>
            </a:r>
            <a:endParaRPr b="0" i="0" sz="4800" u="none" cap="none" strike="noStrike">
              <a:solidFill>
                <a:schemeClr val="dk1"/>
              </a:solidFill>
              <a:latin typeface="Calibri"/>
              <a:ea typeface="Calibri"/>
              <a:cs typeface="Calibri"/>
              <a:sym typeface="Calibri"/>
            </a:endParaRPr>
          </a:p>
        </p:txBody>
      </p:sp>
      <p:sp>
        <p:nvSpPr>
          <p:cNvPr id="48" name="Google Shape;48;p2"/>
          <p:cNvSpPr/>
          <p:nvPr/>
        </p:nvSpPr>
        <p:spPr>
          <a:xfrm>
            <a:off x="2972171" y="40513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2"/>
          <p:cNvSpPr/>
          <p:nvPr/>
        </p:nvSpPr>
        <p:spPr>
          <a:xfrm>
            <a:off x="2972171" y="40513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Introduction</a:t>
            </a:r>
            <a:endParaRPr b="0" i="0" sz="4800" u="none" cap="none" strike="noStrike">
              <a:solidFill>
                <a:schemeClr val="dk1"/>
              </a:solidFill>
              <a:latin typeface="Calibri"/>
              <a:ea typeface="Calibri"/>
              <a:cs typeface="Calibri"/>
              <a:sym typeface="Calibri"/>
            </a:endParaRPr>
          </a:p>
        </p:txBody>
      </p:sp>
      <p:sp>
        <p:nvSpPr>
          <p:cNvPr id="50" name="Google Shape;50;p2"/>
          <p:cNvSpPr/>
          <p:nvPr/>
        </p:nvSpPr>
        <p:spPr>
          <a:xfrm>
            <a:off x="2972171" y="50673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51" name="Google Shape;51;p2"/>
          <p:cNvSpPr/>
          <p:nvPr/>
        </p:nvSpPr>
        <p:spPr>
          <a:xfrm>
            <a:off x="8611676" y="4051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2"/>
          <p:cNvSpPr/>
          <p:nvPr/>
        </p:nvSpPr>
        <p:spPr>
          <a:xfrm>
            <a:off x="8611676" y="4051300"/>
            <a:ext cx="1625803" cy="1625600"/>
          </a:xfrm>
          <a:prstGeom prst="roundRect">
            <a:avLst>
              <a:gd fmla="val 781313" name="adj"/>
            </a:avLst>
          </a:prstGeom>
          <a:solidFill>
            <a:srgbClr val="04040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2"/>
          <p:cNvSpPr/>
          <p:nvPr/>
        </p:nvSpPr>
        <p:spPr>
          <a:xfrm>
            <a:off x="8948268" y="4305300"/>
            <a:ext cx="952619"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02</a:t>
            </a:r>
            <a:endParaRPr b="0" i="0" sz="4800" u="none" cap="none" strike="noStrike">
              <a:solidFill>
                <a:schemeClr val="dk1"/>
              </a:solidFill>
              <a:latin typeface="Calibri"/>
              <a:ea typeface="Calibri"/>
              <a:cs typeface="Calibri"/>
              <a:sym typeface="Calibri"/>
            </a:endParaRPr>
          </a:p>
        </p:txBody>
      </p:sp>
      <p:sp>
        <p:nvSpPr>
          <p:cNvPr id="54" name="Google Shape;54;p2"/>
          <p:cNvSpPr/>
          <p:nvPr/>
        </p:nvSpPr>
        <p:spPr>
          <a:xfrm>
            <a:off x="10440705" y="40513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2"/>
          <p:cNvSpPr/>
          <p:nvPr/>
        </p:nvSpPr>
        <p:spPr>
          <a:xfrm>
            <a:off x="10440705" y="40513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Encounters</a:t>
            </a:r>
            <a:endParaRPr b="0" i="0" sz="4800" u="none" cap="none" strike="noStrike">
              <a:solidFill>
                <a:schemeClr val="dk1"/>
              </a:solidFill>
              <a:latin typeface="Calibri"/>
              <a:ea typeface="Calibri"/>
              <a:cs typeface="Calibri"/>
              <a:sym typeface="Calibri"/>
            </a:endParaRPr>
          </a:p>
        </p:txBody>
      </p:sp>
      <p:sp>
        <p:nvSpPr>
          <p:cNvPr id="56" name="Google Shape;56;p2"/>
          <p:cNvSpPr/>
          <p:nvPr/>
        </p:nvSpPr>
        <p:spPr>
          <a:xfrm>
            <a:off x="10440705" y="50673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57" name="Google Shape;57;p2"/>
          <p:cNvSpPr/>
          <p:nvPr/>
        </p:nvSpPr>
        <p:spPr>
          <a:xfrm>
            <a:off x="1143143" y="70358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2"/>
          <p:cNvSpPr/>
          <p:nvPr/>
        </p:nvSpPr>
        <p:spPr>
          <a:xfrm>
            <a:off x="1143143" y="7035800"/>
            <a:ext cx="1625803" cy="1625600"/>
          </a:xfrm>
          <a:prstGeom prst="roundRect">
            <a:avLst>
              <a:gd fmla="val 781313" name="adj"/>
            </a:avLst>
          </a:prstGeom>
          <a:solidFill>
            <a:srgbClr val="04040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2"/>
          <p:cNvSpPr/>
          <p:nvPr/>
        </p:nvSpPr>
        <p:spPr>
          <a:xfrm>
            <a:off x="1467033" y="7289800"/>
            <a:ext cx="978022"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03</a:t>
            </a:r>
            <a:endParaRPr b="0" i="0" sz="4800" u="none" cap="none" strike="noStrike">
              <a:solidFill>
                <a:schemeClr val="dk1"/>
              </a:solidFill>
              <a:latin typeface="Calibri"/>
              <a:ea typeface="Calibri"/>
              <a:cs typeface="Calibri"/>
              <a:sym typeface="Calibri"/>
            </a:endParaRPr>
          </a:p>
        </p:txBody>
      </p:sp>
      <p:sp>
        <p:nvSpPr>
          <p:cNvPr id="60" name="Google Shape;60;p2"/>
          <p:cNvSpPr/>
          <p:nvPr/>
        </p:nvSpPr>
        <p:spPr>
          <a:xfrm>
            <a:off x="2972171" y="70358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2"/>
          <p:cNvSpPr/>
          <p:nvPr/>
        </p:nvSpPr>
        <p:spPr>
          <a:xfrm>
            <a:off x="2972171" y="70358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Wonders</a:t>
            </a:r>
            <a:endParaRPr b="0" i="0" sz="4800" u="none" cap="none" strike="noStrike">
              <a:solidFill>
                <a:schemeClr val="dk1"/>
              </a:solidFill>
              <a:latin typeface="Calibri"/>
              <a:ea typeface="Calibri"/>
              <a:cs typeface="Calibri"/>
              <a:sym typeface="Calibri"/>
            </a:endParaRPr>
          </a:p>
        </p:txBody>
      </p:sp>
      <p:sp>
        <p:nvSpPr>
          <p:cNvPr id="62" name="Google Shape;62;p2"/>
          <p:cNvSpPr/>
          <p:nvPr/>
        </p:nvSpPr>
        <p:spPr>
          <a:xfrm>
            <a:off x="2972171" y="80518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63" name="Google Shape;63;p2"/>
          <p:cNvSpPr/>
          <p:nvPr/>
        </p:nvSpPr>
        <p:spPr>
          <a:xfrm>
            <a:off x="8611676" y="70358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2"/>
          <p:cNvSpPr/>
          <p:nvPr/>
        </p:nvSpPr>
        <p:spPr>
          <a:xfrm>
            <a:off x="8611676" y="7035800"/>
            <a:ext cx="1625803" cy="1625600"/>
          </a:xfrm>
          <a:prstGeom prst="roundRect">
            <a:avLst>
              <a:gd fmla="val 781313" name="adj"/>
            </a:avLst>
          </a:prstGeom>
          <a:solidFill>
            <a:srgbClr val="04040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2"/>
          <p:cNvSpPr/>
          <p:nvPr/>
        </p:nvSpPr>
        <p:spPr>
          <a:xfrm>
            <a:off x="8916514" y="7289800"/>
            <a:ext cx="1016127"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04</a:t>
            </a:r>
            <a:endParaRPr b="0" i="0" sz="4800" u="none" cap="none" strike="noStrike">
              <a:solidFill>
                <a:schemeClr val="dk1"/>
              </a:solidFill>
              <a:latin typeface="Calibri"/>
              <a:ea typeface="Calibri"/>
              <a:cs typeface="Calibri"/>
              <a:sym typeface="Calibri"/>
            </a:endParaRPr>
          </a:p>
        </p:txBody>
      </p:sp>
      <p:sp>
        <p:nvSpPr>
          <p:cNvPr id="66" name="Google Shape;66;p2"/>
          <p:cNvSpPr/>
          <p:nvPr/>
        </p:nvSpPr>
        <p:spPr>
          <a:xfrm>
            <a:off x="10440705" y="70358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2"/>
          <p:cNvSpPr/>
          <p:nvPr/>
        </p:nvSpPr>
        <p:spPr>
          <a:xfrm>
            <a:off x="10440705" y="70358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Magic</a:t>
            </a:r>
            <a:endParaRPr b="0" i="0" sz="4800" u="none" cap="none" strike="noStrike">
              <a:solidFill>
                <a:schemeClr val="dk1"/>
              </a:solidFill>
              <a:latin typeface="Calibri"/>
              <a:ea typeface="Calibri"/>
              <a:cs typeface="Calibri"/>
              <a:sym typeface="Calibri"/>
            </a:endParaRPr>
          </a:p>
        </p:txBody>
      </p:sp>
      <p:sp>
        <p:nvSpPr>
          <p:cNvPr id="68" name="Google Shape;68;p2"/>
          <p:cNvSpPr/>
          <p:nvPr/>
        </p:nvSpPr>
        <p:spPr>
          <a:xfrm>
            <a:off x="10440705" y="80518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69" name="Google Shape;69;p2"/>
          <p:cNvSpPr/>
          <p:nvPr/>
        </p:nvSpPr>
        <p:spPr>
          <a:xfrm>
            <a:off x="1143143" y="10020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2"/>
          <p:cNvSpPr/>
          <p:nvPr/>
        </p:nvSpPr>
        <p:spPr>
          <a:xfrm>
            <a:off x="1143143" y="10020300"/>
            <a:ext cx="1625803" cy="1625600"/>
          </a:xfrm>
          <a:prstGeom prst="roundRect">
            <a:avLst>
              <a:gd fmla="val 781313" name="adj"/>
            </a:avLst>
          </a:prstGeom>
          <a:solidFill>
            <a:srgbClr val="04040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2"/>
          <p:cNvSpPr/>
          <p:nvPr/>
        </p:nvSpPr>
        <p:spPr>
          <a:xfrm>
            <a:off x="1454332" y="10274300"/>
            <a:ext cx="1003425"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05</a:t>
            </a:r>
            <a:endParaRPr b="0" i="0" sz="4800" u="none" cap="none" strike="noStrike">
              <a:solidFill>
                <a:schemeClr val="dk1"/>
              </a:solidFill>
              <a:latin typeface="Calibri"/>
              <a:ea typeface="Calibri"/>
              <a:cs typeface="Calibri"/>
              <a:sym typeface="Calibri"/>
            </a:endParaRPr>
          </a:p>
        </p:txBody>
      </p:sp>
      <p:sp>
        <p:nvSpPr>
          <p:cNvPr id="72" name="Google Shape;72;p2"/>
          <p:cNvSpPr/>
          <p:nvPr/>
        </p:nvSpPr>
        <p:spPr>
          <a:xfrm>
            <a:off x="2972171" y="100203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2"/>
          <p:cNvSpPr/>
          <p:nvPr/>
        </p:nvSpPr>
        <p:spPr>
          <a:xfrm>
            <a:off x="2972171" y="100203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Adventure</a:t>
            </a:r>
            <a:endParaRPr b="0" i="0" sz="4800" u="none" cap="none" strike="noStrike">
              <a:solidFill>
                <a:schemeClr val="dk1"/>
              </a:solidFill>
              <a:latin typeface="Calibri"/>
              <a:ea typeface="Calibri"/>
              <a:cs typeface="Calibri"/>
              <a:sym typeface="Calibri"/>
            </a:endParaRPr>
          </a:p>
        </p:txBody>
      </p:sp>
      <p:sp>
        <p:nvSpPr>
          <p:cNvPr id="74" name="Google Shape;74;p2"/>
          <p:cNvSpPr/>
          <p:nvPr/>
        </p:nvSpPr>
        <p:spPr>
          <a:xfrm>
            <a:off x="2972171" y="110363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75" name="Google Shape;75;p2"/>
          <p:cNvSpPr/>
          <p:nvPr/>
        </p:nvSpPr>
        <p:spPr>
          <a:xfrm>
            <a:off x="8611676" y="10020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2"/>
          <p:cNvSpPr/>
          <p:nvPr/>
        </p:nvSpPr>
        <p:spPr>
          <a:xfrm>
            <a:off x="8611676" y="10020300"/>
            <a:ext cx="1625803" cy="1625600"/>
          </a:xfrm>
          <a:prstGeom prst="roundRect">
            <a:avLst>
              <a:gd fmla="val 781313" name="adj"/>
            </a:avLst>
          </a:prstGeom>
          <a:solidFill>
            <a:srgbClr val="04040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2"/>
          <p:cNvSpPr/>
          <p:nvPr/>
        </p:nvSpPr>
        <p:spPr>
          <a:xfrm>
            <a:off x="8929216" y="10274300"/>
            <a:ext cx="990724"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06</a:t>
            </a:r>
            <a:endParaRPr b="0" i="0" sz="4800" u="none" cap="none" strike="noStrike">
              <a:solidFill>
                <a:schemeClr val="dk1"/>
              </a:solidFill>
              <a:latin typeface="Calibri"/>
              <a:ea typeface="Calibri"/>
              <a:cs typeface="Calibri"/>
              <a:sym typeface="Calibri"/>
            </a:endParaRPr>
          </a:p>
        </p:txBody>
      </p:sp>
      <p:sp>
        <p:nvSpPr>
          <p:cNvPr id="78" name="Google Shape;78;p2"/>
          <p:cNvSpPr/>
          <p:nvPr/>
        </p:nvSpPr>
        <p:spPr>
          <a:xfrm>
            <a:off x="10440705" y="100203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2"/>
          <p:cNvSpPr/>
          <p:nvPr/>
        </p:nvSpPr>
        <p:spPr>
          <a:xfrm>
            <a:off x="10440705" y="100203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Conclusion</a:t>
            </a:r>
            <a:endParaRPr b="0" i="0" sz="4800" u="none" cap="none" strike="noStrike">
              <a:solidFill>
                <a:schemeClr val="dk1"/>
              </a:solidFill>
              <a:latin typeface="Calibri"/>
              <a:ea typeface="Calibri"/>
              <a:cs typeface="Calibri"/>
              <a:sym typeface="Calibri"/>
            </a:endParaRPr>
          </a:p>
        </p:txBody>
      </p:sp>
      <p:sp>
        <p:nvSpPr>
          <p:cNvPr id="80" name="Google Shape;80;p2"/>
          <p:cNvSpPr/>
          <p:nvPr/>
        </p:nvSpPr>
        <p:spPr>
          <a:xfrm>
            <a:off x="10440705" y="110363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pic>
        <p:nvPicPr>
          <p:cNvPr descr=" " id="81" name="Google Shape;81;p2"/>
          <p:cNvPicPr preferRelativeResize="0"/>
          <p:nvPr/>
        </p:nvPicPr>
        <p:blipFill rotWithShape="1">
          <a:blip r:embed="rId13">
            <a:alphaModFix/>
          </a:blip>
          <a:srcRect b="0" l="0" r="0" t="0"/>
          <a:stretch/>
        </p:blipFill>
        <p:spPr>
          <a:xfrm>
            <a:off x="15470534" y="1028700"/>
            <a:ext cx="7710180" cy="1097203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A85"/>
        </a:solidFill>
      </p:bgPr>
    </p:bg>
    <p:spTree>
      <p:nvGrpSpPr>
        <p:cNvPr id="594" name="Shape 594"/>
        <p:cNvGrpSpPr/>
        <p:nvPr/>
      </p:nvGrpSpPr>
      <p:grpSpPr>
        <a:xfrm>
          <a:off x="0" y="0"/>
          <a:ext cx="0" cy="0"/>
          <a:chOff x="0" y="0"/>
          <a:chExt cx="0" cy="0"/>
        </a:xfrm>
      </p:grpSpPr>
      <p:sp>
        <p:nvSpPr>
          <p:cNvPr id="595" name="Google Shape;595;p20"/>
          <p:cNvSpPr/>
          <p:nvPr/>
        </p:nvSpPr>
        <p:spPr>
          <a:xfrm>
            <a:off x="0" y="0"/>
            <a:ext cx="24387048" cy="13716000"/>
          </a:xfrm>
          <a:prstGeom prst="rect">
            <a:avLst/>
          </a:prstGeom>
          <a:solidFill>
            <a:srgbClr val="FFDA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6" name="Google Shape;596;p20"/>
          <p:cNvPicPr preferRelativeResize="0"/>
          <p:nvPr/>
        </p:nvPicPr>
        <p:blipFill rotWithShape="1">
          <a:blip r:embed="rId3">
            <a:alphaModFix/>
          </a:blip>
          <a:srcRect b="0" l="0" r="0" t="0"/>
          <a:stretch/>
        </p:blipFill>
        <p:spPr>
          <a:xfrm>
            <a:off x="13920940" y="2717800"/>
            <a:ext cx="4255032" cy="3594100"/>
          </a:xfrm>
          <a:prstGeom prst="rect">
            <a:avLst/>
          </a:prstGeom>
          <a:noFill/>
          <a:ln>
            <a:noFill/>
          </a:ln>
        </p:spPr>
      </p:pic>
      <p:pic>
        <p:nvPicPr>
          <p:cNvPr descr=" " id="597" name="Google Shape;597;p20"/>
          <p:cNvPicPr preferRelativeResize="0"/>
          <p:nvPr/>
        </p:nvPicPr>
        <p:blipFill rotWithShape="1">
          <a:blip r:embed="rId4">
            <a:alphaModFix/>
          </a:blip>
          <a:srcRect b="0" l="0" r="0" t="0"/>
          <a:stretch/>
        </p:blipFill>
        <p:spPr>
          <a:xfrm>
            <a:off x="2527616" y="8343900"/>
            <a:ext cx="6261883" cy="5372100"/>
          </a:xfrm>
          <a:prstGeom prst="rect">
            <a:avLst/>
          </a:prstGeom>
          <a:noFill/>
          <a:ln>
            <a:noFill/>
          </a:ln>
        </p:spPr>
      </p:pic>
      <p:pic>
        <p:nvPicPr>
          <p:cNvPr descr=" " id="598" name="Google Shape;598;p20"/>
          <p:cNvPicPr preferRelativeResize="0"/>
          <p:nvPr/>
        </p:nvPicPr>
        <p:blipFill rotWithShape="1">
          <a:blip r:embed="rId5">
            <a:alphaModFix/>
          </a:blip>
          <a:srcRect b="0" l="0" r="0" t="0"/>
          <a:stretch/>
        </p:blipFill>
        <p:spPr>
          <a:xfrm>
            <a:off x="4001000" y="3145929"/>
            <a:ext cx="17083635" cy="18453100"/>
          </a:xfrm>
          <a:prstGeom prst="rect">
            <a:avLst/>
          </a:prstGeom>
          <a:noFill/>
          <a:ln>
            <a:noFill/>
          </a:ln>
        </p:spPr>
      </p:pic>
      <p:pic>
        <p:nvPicPr>
          <p:cNvPr descr=" " id="599" name="Google Shape;599;p20"/>
          <p:cNvPicPr preferRelativeResize="0"/>
          <p:nvPr/>
        </p:nvPicPr>
        <p:blipFill rotWithShape="1">
          <a:blip r:embed="rId6">
            <a:alphaModFix/>
          </a:blip>
          <a:srcRect b="0" l="0" r="0" t="0"/>
          <a:stretch/>
        </p:blipFill>
        <p:spPr>
          <a:xfrm>
            <a:off x="2318027" y="539700"/>
            <a:ext cx="18486801" cy="8270900"/>
          </a:xfrm>
          <a:prstGeom prst="rect">
            <a:avLst/>
          </a:prstGeom>
          <a:noFill/>
          <a:ln>
            <a:noFill/>
          </a:ln>
        </p:spPr>
      </p:pic>
      <p:pic>
        <p:nvPicPr>
          <p:cNvPr descr=" " id="600" name="Google Shape;600;p20"/>
          <p:cNvPicPr preferRelativeResize="0"/>
          <p:nvPr/>
        </p:nvPicPr>
        <p:blipFill rotWithShape="1">
          <a:blip r:embed="rId7">
            <a:alphaModFix/>
          </a:blip>
          <a:srcRect b="0" l="0" r="0" t="0"/>
          <a:stretch/>
        </p:blipFill>
        <p:spPr>
          <a:xfrm>
            <a:off x="4658450" y="4776515"/>
            <a:ext cx="9523899" cy="4944814"/>
          </a:xfrm>
          <a:prstGeom prst="rect">
            <a:avLst/>
          </a:prstGeom>
          <a:noFill/>
          <a:ln>
            <a:noFill/>
          </a:ln>
        </p:spPr>
      </p:pic>
      <p:sp>
        <p:nvSpPr>
          <p:cNvPr id="601" name="Google Shape;601;p2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2" name="Google Shape;602;p20"/>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603" name="Google Shape;603;p20"/>
          <p:cNvPicPr preferRelativeResize="0"/>
          <p:nvPr/>
        </p:nvPicPr>
        <p:blipFill rotWithShape="1">
          <a:blip r:embed="rId9">
            <a:alphaModFix/>
          </a:blip>
          <a:srcRect b="0" l="0" r="0" t="0"/>
          <a:stretch/>
        </p:blipFill>
        <p:spPr>
          <a:xfrm>
            <a:off x="0" y="0"/>
            <a:ext cx="7646356" cy="13716000"/>
          </a:xfrm>
          <a:prstGeom prst="rect">
            <a:avLst/>
          </a:prstGeom>
          <a:noFill/>
          <a:ln>
            <a:noFill/>
          </a:ln>
        </p:spPr>
      </p:pic>
      <p:sp>
        <p:nvSpPr>
          <p:cNvPr id="604" name="Google Shape;604;p20"/>
          <p:cNvSpPr/>
          <p:nvPr/>
        </p:nvSpPr>
        <p:spPr>
          <a:xfrm>
            <a:off x="8675184" y="2578100"/>
            <a:ext cx="6604826" cy="375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20"/>
          <p:cNvSpPr/>
          <p:nvPr/>
        </p:nvSpPr>
        <p:spPr>
          <a:xfrm>
            <a:off x="8675184" y="3238500"/>
            <a:ext cx="622378"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20"/>
          <p:cNvSpPr/>
          <p:nvPr/>
        </p:nvSpPr>
        <p:spPr>
          <a:xfrm>
            <a:off x="8675184" y="3238500"/>
            <a:ext cx="1164312"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1</a:t>
            </a:r>
            <a:endParaRPr b="0" i="0" sz="12800" u="none" cap="none" strike="noStrike">
              <a:solidFill>
                <a:schemeClr val="dk1"/>
              </a:solidFill>
              <a:latin typeface="Calibri"/>
              <a:ea typeface="Calibri"/>
              <a:cs typeface="Calibri"/>
              <a:sym typeface="Calibri"/>
            </a:endParaRPr>
          </a:p>
        </p:txBody>
      </p:sp>
      <p:sp>
        <p:nvSpPr>
          <p:cNvPr id="607" name="Google Shape;607;p20"/>
          <p:cNvSpPr/>
          <p:nvPr/>
        </p:nvSpPr>
        <p:spPr>
          <a:xfrm>
            <a:off x="9500787" y="2578100"/>
            <a:ext cx="5779222" cy="375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20"/>
          <p:cNvSpPr/>
          <p:nvPr/>
        </p:nvSpPr>
        <p:spPr>
          <a:xfrm>
            <a:off x="9500787" y="2578100"/>
            <a:ext cx="5982448" cy="203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Discover the secrets</a:t>
            </a:r>
            <a:endParaRPr b="0" i="0" sz="4800" u="none" cap="none" strike="noStrike">
              <a:solidFill>
                <a:schemeClr val="dk1"/>
              </a:solidFill>
              <a:latin typeface="Calibri"/>
              <a:ea typeface="Calibri"/>
              <a:cs typeface="Calibri"/>
              <a:sym typeface="Calibri"/>
            </a:endParaRPr>
          </a:p>
        </p:txBody>
      </p:sp>
      <p:sp>
        <p:nvSpPr>
          <p:cNvPr id="609" name="Google Shape;609;p20"/>
          <p:cNvSpPr/>
          <p:nvPr/>
        </p:nvSpPr>
        <p:spPr>
          <a:xfrm>
            <a:off x="9500787" y="4508500"/>
            <a:ext cx="591470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610" name="Google Shape;610;p20"/>
          <p:cNvSpPr/>
          <p:nvPr/>
        </p:nvSpPr>
        <p:spPr>
          <a:xfrm>
            <a:off x="8675184" y="6997700"/>
            <a:ext cx="6604826" cy="436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20"/>
          <p:cNvSpPr/>
          <p:nvPr/>
        </p:nvSpPr>
        <p:spPr>
          <a:xfrm>
            <a:off x="8675184" y="7962900"/>
            <a:ext cx="990724"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20"/>
          <p:cNvSpPr/>
          <p:nvPr/>
        </p:nvSpPr>
        <p:spPr>
          <a:xfrm>
            <a:off x="8675184" y="7962900"/>
            <a:ext cx="1532658"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3</a:t>
            </a:r>
            <a:endParaRPr b="0" i="0" sz="12800" u="none" cap="none" strike="noStrike">
              <a:solidFill>
                <a:schemeClr val="dk1"/>
              </a:solidFill>
              <a:latin typeface="Calibri"/>
              <a:ea typeface="Calibri"/>
              <a:cs typeface="Calibri"/>
              <a:sym typeface="Calibri"/>
            </a:endParaRPr>
          </a:p>
        </p:txBody>
      </p:sp>
      <p:sp>
        <p:nvSpPr>
          <p:cNvPr id="613" name="Google Shape;613;p20"/>
          <p:cNvSpPr/>
          <p:nvPr/>
        </p:nvSpPr>
        <p:spPr>
          <a:xfrm>
            <a:off x="9869133" y="6997700"/>
            <a:ext cx="5410876" cy="436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20"/>
          <p:cNvSpPr/>
          <p:nvPr/>
        </p:nvSpPr>
        <p:spPr>
          <a:xfrm>
            <a:off x="9869133" y="6997700"/>
            <a:ext cx="5614102" cy="203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Meet the creatures</a:t>
            </a:r>
            <a:endParaRPr b="0" i="0" sz="4800" u="none" cap="none" strike="noStrike">
              <a:solidFill>
                <a:schemeClr val="dk1"/>
              </a:solidFill>
              <a:latin typeface="Calibri"/>
              <a:ea typeface="Calibri"/>
              <a:cs typeface="Calibri"/>
              <a:sym typeface="Calibri"/>
            </a:endParaRPr>
          </a:p>
        </p:txBody>
      </p:sp>
      <p:sp>
        <p:nvSpPr>
          <p:cNvPr id="615" name="Google Shape;615;p20"/>
          <p:cNvSpPr/>
          <p:nvPr/>
        </p:nvSpPr>
        <p:spPr>
          <a:xfrm>
            <a:off x="9869133" y="8928100"/>
            <a:ext cx="5546360"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616" name="Google Shape;616;p20"/>
          <p:cNvSpPr/>
          <p:nvPr/>
        </p:nvSpPr>
        <p:spPr>
          <a:xfrm>
            <a:off x="16181822" y="6997700"/>
            <a:ext cx="6604826" cy="436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20"/>
          <p:cNvSpPr/>
          <p:nvPr/>
        </p:nvSpPr>
        <p:spPr>
          <a:xfrm>
            <a:off x="16181822" y="7962900"/>
            <a:ext cx="1105038"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20"/>
          <p:cNvSpPr/>
          <p:nvPr/>
        </p:nvSpPr>
        <p:spPr>
          <a:xfrm>
            <a:off x="16181822" y="7962900"/>
            <a:ext cx="1646973"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4</a:t>
            </a:r>
            <a:endParaRPr b="0" i="0" sz="12800" u="none" cap="none" strike="noStrike">
              <a:solidFill>
                <a:schemeClr val="dk1"/>
              </a:solidFill>
              <a:latin typeface="Calibri"/>
              <a:ea typeface="Calibri"/>
              <a:cs typeface="Calibri"/>
              <a:sym typeface="Calibri"/>
            </a:endParaRPr>
          </a:p>
        </p:txBody>
      </p:sp>
      <p:sp>
        <p:nvSpPr>
          <p:cNvPr id="619" name="Google Shape;619;p20"/>
          <p:cNvSpPr/>
          <p:nvPr/>
        </p:nvSpPr>
        <p:spPr>
          <a:xfrm>
            <a:off x="17490086" y="6997700"/>
            <a:ext cx="5296562" cy="436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20"/>
          <p:cNvSpPr/>
          <p:nvPr/>
        </p:nvSpPr>
        <p:spPr>
          <a:xfrm>
            <a:off x="17490086" y="6997700"/>
            <a:ext cx="5499787" cy="203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Uncover the magic</a:t>
            </a:r>
            <a:endParaRPr b="0" i="0" sz="4800" u="none" cap="none" strike="noStrike">
              <a:solidFill>
                <a:schemeClr val="dk1"/>
              </a:solidFill>
              <a:latin typeface="Calibri"/>
              <a:ea typeface="Calibri"/>
              <a:cs typeface="Calibri"/>
              <a:sym typeface="Calibri"/>
            </a:endParaRPr>
          </a:p>
        </p:txBody>
      </p:sp>
      <p:sp>
        <p:nvSpPr>
          <p:cNvPr id="621" name="Google Shape;621;p20"/>
          <p:cNvSpPr/>
          <p:nvPr/>
        </p:nvSpPr>
        <p:spPr>
          <a:xfrm>
            <a:off x="17490086" y="8928100"/>
            <a:ext cx="5432046"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622" name="Google Shape;622;p20"/>
          <p:cNvSpPr/>
          <p:nvPr/>
        </p:nvSpPr>
        <p:spPr>
          <a:xfrm>
            <a:off x="16181822" y="2578100"/>
            <a:ext cx="6604826" cy="375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20"/>
          <p:cNvSpPr/>
          <p:nvPr/>
        </p:nvSpPr>
        <p:spPr>
          <a:xfrm>
            <a:off x="16181822" y="3238500"/>
            <a:ext cx="939917"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20"/>
          <p:cNvSpPr/>
          <p:nvPr/>
        </p:nvSpPr>
        <p:spPr>
          <a:xfrm>
            <a:off x="16181822" y="3238500"/>
            <a:ext cx="1481852"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2</a:t>
            </a:r>
            <a:endParaRPr b="0" i="0" sz="12800" u="none" cap="none" strike="noStrike">
              <a:solidFill>
                <a:schemeClr val="dk1"/>
              </a:solidFill>
              <a:latin typeface="Calibri"/>
              <a:ea typeface="Calibri"/>
              <a:cs typeface="Calibri"/>
              <a:sym typeface="Calibri"/>
            </a:endParaRPr>
          </a:p>
        </p:txBody>
      </p:sp>
      <p:sp>
        <p:nvSpPr>
          <p:cNvPr id="625" name="Google Shape;625;p20"/>
          <p:cNvSpPr/>
          <p:nvPr/>
        </p:nvSpPr>
        <p:spPr>
          <a:xfrm>
            <a:off x="17324965" y="2578100"/>
            <a:ext cx="5461683" cy="375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20"/>
          <p:cNvSpPr/>
          <p:nvPr/>
        </p:nvSpPr>
        <p:spPr>
          <a:xfrm>
            <a:off x="17324965" y="2578100"/>
            <a:ext cx="5664908" cy="203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Find your own path</a:t>
            </a:r>
            <a:endParaRPr b="0" i="0" sz="4800" u="none" cap="none" strike="noStrike">
              <a:solidFill>
                <a:schemeClr val="dk1"/>
              </a:solidFill>
              <a:latin typeface="Calibri"/>
              <a:ea typeface="Calibri"/>
              <a:cs typeface="Calibri"/>
              <a:sym typeface="Calibri"/>
            </a:endParaRPr>
          </a:p>
        </p:txBody>
      </p:sp>
      <p:sp>
        <p:nvSpPr>
          <p:cNvPr id="627" name="Google Shape;627;p20"/>
          <p:cNvSpPr/>
          <p:nvPr/>
        </p:nvSpPr>
        <p:spPr>
          <a:xfrm>
            <a:off x="17324965" y="4508500"/>
            <a:ext cx="559716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A85"/>
        </a:solidFill>
      </p:bgPr>
    </p:bg>
    <p:spTree>
      <p:nvGrpSpPr>
        <p:cNvPr id="632" name="Shape 632"/>
        <p:cNvGrpSpPr/>
        <p:nvPr/>
      </p:nvGrpSpPr>
      <p:grpSpPr>
        <a:xfrm>
          <a:off x="0" y="0"/>
          <a:ext cx="0" cy="0"/>
          <a:chOff x="0" y="0"/>
          <a:chExt cx="0" cy="0"/>
        </a:xfrm>
      </p:grpSpPr>
      <p:sp>
        <p:nvSpPr>
          <p:cNvPr id="633" name="Google Shape;633;p21"/>
          <p:cNvSpPr/>
          <p:nvPr/>
        </p:nvSpPr>
        <p:spPr>
          <a:xfrm>
            <a:off x="0" y="0"/>
            <a:ext cx="24387048" cy="13716000"/>
          </a:xfrm>
          <a:prstGeom prst="rect">
            <a:avLst/>
          </a:prstGeom>
          <a:solidFill>
            <a:srgbClr val="FFDA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4" name="Google Shape;634;p21"/>
          <p:cNvPicPr preferRelativeResize="0"/>
          <p:nvPr/>
        </p:nvPicPr>
        <p:blipFill rotWithShape="1">
          <a:blip r:embed="rId3">
            <a:alphaModFix/>
          </a:blip>
          <a:srcRect b="0" l="0" r="0" t="0"/>
          <a:stretch/>
        </p:blipFill>
        <p:spPr>
          <a:xfrm>
            <a:off x="3709496" y="6135117"/>
            <a:ext cx="9932641" cy="8623300"/>
          </a:xfrm>
          <a:prstGeom prst="rect">
            <a:avLst/>
          </a:prstGeom>
          <a:noFill/>
          <a:ln>
            <a:noFill/>
          </a:ln>
        </p:spPr>
      </p:pic>
      <p:pic>
        <p:nvPicPr>
          <p:cNvPr descr=" " id="635" name="Google Shape;635;p21"/>
          <p:cNvPicPr preferRelativeResize="0"/>
          <p:nvPr/>
        </p:nvPicPr>
        <p:blipFill rotWithShape="1">
          <a:blip r:embed="rId4">
            <a:alphaModFix/>
          </a:blip>
          <a:srcRect b="0" l="0" r="0" t="0"/>
          <a:stretch/>
        </p:blipFill>
        <p:spPr>
          <a:xfrm>
            <a:off x="3722198" y="3747517"/>
            <a:ext cx="19535042" cy="12776200"/>
          </a:xfrm>
          <a:prstGeom prst="rect">
            <a:avLst/>
          </a:prstGeom>
          <a:noFill/>
          <a:ln>
            <a:noFill/>
          </a:ln>
        </p:spPr>
      </p:pic>
      <p:pic>
        <p:nvPicPr>
          <p:cNvPr descr=" " id="636" name="Google Shape;636;p21"/>
          <p:cNvPicPr preferRelativeResize="0"/>
          <p:nvPr/>
        </p:nvPicPr>
        <p:blipFill rotWithShape="1">
          <a:blip r:embed="rId5">
            <a:alphaModFix/>
          </a:blip>
          <a:srcRect b="0" l="0" r="0" t="0"/>
          <a:stretch/>
        </p:blipFill>
        <p:spPr>
          <a:xfrm>
            <a:off x="9991281" y="9727977"/>
            <a:ext cx="635569" cy="635496"/>
          </a:xfrm>
          <a:prstGeom prst="rect">
            <a:avLst/>
          </a:prstGeom>
          <a:noFill/>
          <a:ln>
            <a:noFill/>
          </a:ln>
        </p:spPr>
      </p:pic>
      <p:pic>
        <p:nvPicPr>
          <p:cNvPr descr=" " id="637" name="Google Shape;637;p21"/>
          <p:cNvPicPr preferRelativeResize="0"/>
          <p:nvPr/>
        </p:nvPicPr>
        <p:blipFill rotWithShape="1">
          <a:blip r:embed="rId6">
            <a:alphaModFix/>
          </a:blip>
          <a:srcRect b="0" l="0" r="0" t="0"/>
          <a:stretch/>
        </p:blipFill>
        <p:spPr>
          <a:xfrm>
            <a:off x="8078935" y="7954268"/>
            <a:ext cx="457992" cy="457944"/>
          </a:xfrm>
          <a:prstGeom prst="rect">
            <a:avLst/>
          </a:prstGeom>
          <a:noFill/>
          <a:ln>
            <a:noFill/>
          </a:ln>
        </p:spPr>
      </p:pic>
      <p:pic>
        <p:nvPicPr>
          <p:cNvPr descr=" " id="638" name="Google Shape;638;p21"/>
          <p:cNvPicPr preferRelativeResize="0"/>
          <p:nvPr/>
        </p:nvPicPr>
        <p:blipFill rotWithShape="1">
          <a:blip r:embed="rId7">
            <a:alphaModFix/>
          </a:blip>
          <a:srcRect b="0" l="0" r="0" t="0"/>
          <a:stretch/>
        </p:blipFill>
        <p:spPr>
          <a:xfrm>
            <a:off x="16458826" y="1773808"/>
            <a:ext cx="457992" cy="457944"/>
          </a:xfrm>
          <a:prstGeom prst="rect">
            <a:avLst/>
          </a:prstGeom>
          <a:noFill/>
          <a:ln>
            <a:noFill/>
          </a:ln>
        </p:spPr>
      </p:pic>
      <p:pic>
        <p:nvPicPr>
          <p:cNvPr descr=" " id="639" name="Google Shape;639;p21"/>
          <p:cNvPicPr preferRelativeResize="0"/>
          <p:nvPr/>
        </p:nvPicPr>
        <p:blipFill rotWithShape="1">
          <a:blip r:embed="rId8">
            <a:alphaModFix/>
          </a:blip>
          <a:srcRect b="0" l="0" r="0" t="0"/>
          <a:stretch/>
        </p:blipFill>
        <p:spPr>
          <a:xfrm>
            <a:off x="8035395" y="4734347"/>
            <a:ext cx="1816067" cy="1794446"/>
          </a:xfrm>
          <a:prstGeom prst="rect">
            <a:avLst/>
          </a:prstGeom>
          <a:noFill/>
          <a:ln>
            <a:noFill/>
          </a:ln>
        </p:spPr>
      </p:pic>
      <p:pic>
        <p:nvPicPr>
          <p:cNvPr descr=" " id="640" name="Google Shape;640;p21"/>
          <p:cNvPicPr preferRelativeResize="0"/>
          <p:nvPr/>
        </p:nvPicPr>
        <p:blipFill rotWithShape="1">
          <a:blip r:embed="rId9">
            <a:alphaModFix/>
          </a:blip>
          <a:srcRect b="0" l="0" r="0" t="0"/>
          <a:stretch/>
        </p:blipFill>
        <p:spPr>
          <a:xfrm>
            <a:off x="15031727" y="-1266825"/>
            <a:ext cx="1252474" cy="1256481"/>
          </a:xfrm>
          <a:prstGeom prst="rect">
            <a:avLst/>
          </a:prstGeom>
          <a:noFill/>
          <a:ln>
            <a:noFill/>
          </a:ln>
        </p:spPr>
      </p:pic>
      <p:pic>
        <p:nvPicPr>
          <p:cNvPr descr=" " id="641" name="Google Shape;641;p21"/>
          <p:cNvPicPr preferRelativeResize="0"/>
          <p:nvPr/>
        </p:nvPicPr>
        <p:blipFill rotWithShape="1">
          <a:blip r:embed="rId10">
            <a:alphaModFix/>
          </a:blip>
          <a:srcRect b="0" l="0" r="0" t="0"/>
          <a:stretch/>
        </p:blipFill>
        <p:spPr>
          <a:xfrm>
            <a:off x="17467719" y="1155998"/>
            <a:ext cx="3730087" cy="2632770"/>
          </a:xfrm>
          <a:prstGeom prst="rect">
            <a:avLst/>
          </a:prstGeom>
          <a:noFill/>
          <a:ln>
            <a:noFill/>
          </a:ln>
        </p:spPr>
      </p:pic>
      <p:pic>
        <p:nvPicPr>
          <p:cNvPr descr=" " id="642" name="Google Shape;642;p21"/>
          <p:cNvPicPr preferRelativeResize="0"/>
          <p:nvPr/>
        </p:nvPicPr>
        <p:blipFill rotWithShape="1">
          <a:blip r:embed="rId11">
            <a:alphaModFix/>
          </a:blip>
          <a:srcRect b="0" l="0" r="0" t="0"/>
          <a:stretch/>
        </p:blipFill>
        <p:spPr>
          <a:xfrm>
            <a:off x="2473172" y="9945588"/>
            <a:ext cx="2354073" cy="944736"/>
          </a:xfrm>
          <a:prstGeom prst="rect">
            <a:avLst/>
          </a:prstGeom>
          <a:noFill/>
          <a:ln>
            <a:noFill/>
          </a:ln>
        </p:spPr>
      </p:pic>
      <p:sp>
        <p:nvSpPr>
          <p:cNvPr id="643" name="Google Shape;643;p2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4" name="Google Shape;644;p21"/>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pic>
        <p:nvPicPr>
          <p:cNvPr descr=" " id="645" name="Google Shape;645;p21"/>
          <p:cNvPicPr preferRelativeResize="0"/>
          <p:nvPr/>
        </p:nvPicPr>
        <p:blipFill rotWithShape="1">
          <a:blip r:embed="rId13">
            <a:alphaModFix/>
          </a:blip>
          <a:srcRect b="0" l="0" r="0" t="0"/>
          <a:stretch/>
        </p:blipFill>
        <p:spPr>
          <a:xfrm>
            <a:off x="508063" y="2933700"/>
            <a:ext cx="14479810" cy="7861300"/>
          </a:xfrm>
          <a:prstGeom prst="rect">
            <a:avLst/>
          </a:prstGeom>
          <a:noFill/>
          <a:ln>
            <a:noFill/>
          </a:ln>
        </p:spPr>
      </p:pic>
      <p:sp>
        <p:nvSpPr>
          <p:cNvPr id="646" name="Google Shape;646;p21"/>
          <p:cNvSpPr/>
          <p:nvPr/>
        </p:nvSpPr>
        <p:spPr>
          <a:xfrm>
            <a:off x="5012893" y="11696700"/>
            <a:ext cx="14348560" cy="1862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Fantasy Realm at a Glance</a:t>
            </a:r>
            <a:endParaRPr b="0" i="0" sz="8000" u="none" cap="none" strike="noStrike">
              <a:solidFill>
                <a:schemeClr val="dk1"/>
              </a:solidFill>
              <a:latin typeface="Calibri"/>
              <a:ea typeface="Calibri"/>
              <a:cs typeface="Calibri"/>
              <a:sym typeface="Calibri"/>
            </a:endParaRPr>
          </a:p>
        </p:txBody>
      </p:sp>
      <p:sp>
        <p:nvSpPr>
          <p:cNvPr id="647" name="Google Shape;647;p21"/>
          <p:cNvSpPr/>
          <p:nvPr/>
        </p:nvSpPr>
        <p:spPr>
          <a:xfrm>
            <a:off x="15724565" y="1562100"/>
            <a:ext cx="6935067" cy="28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21"/>
          <p:cNvSpPr/>
          <p:nvPr/>
        </p:nvSpPr>
        <p:spPr>
          <a:xfrm>
            <a:off x="15724565" y="1562100"/>
            <a:ext cx="6935067" cy="28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21"/>
          <p:cNvSpPr/>
          <p:nvPr/>
        </p:nvSpPr>
        <p:spPr>
          <a:xfrm>
            <a:off x="15724565" y="1562100"/>
            <a:ext cx="7138292"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The Enchanted Forest</a:t>
            </a:r>
            <a:endParaRPr b="0" i="0" sz="4800" u="none" cap="none" strike="noStrike">
              <a:solidFill>
                <a:schemeClr val="dk1"/>
              </a:solidFill>
              <a:latin typeface="Calibri"/>
              <a:ea typeface="Calibri"/>
              <a:cs typeface="Calibri"/>
              <a:sym typeface="Calibri"/>
            </a:endParaRPr>
          </a:p>
        </p:txBody>
      </p:sp>
      <p:sp>
        <p:nvSpPr>
          <p:cNvPr id="650" name="Google Shape;650;p21"/>
          <p:cNvSpPr/>
          <p:nvPr/>
        </p:nvSpPr>
        <p:spPr>
          <a:xfrm>
            <a:off x="15724565" y="2578100"/>
            <a:ext cx="7070550"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651" name="Google Shape;651;p21"/>
          <p:cNvSpPr/>
          <p:nvPr/>
        </p:nvSpPr>
        <p:spPr>
          <a:xfrm>
            <a:off x="15724565" y="4864100"/>
            <a:ext cx="6935067" cy="28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21"/>
          <p:cNvSpPr/>
          <p:nvPr/>
        </p:nvSpPr>
        <p:spPr>
          <a:xfrm>
            <a:off x="15724565" y="4864100"/>
            <a:ext cx="6935067" cy="284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21"/>
          <p:cNvSpPr/>
          <p:nvPr/>
        </p:nvSpPr>
        <p:spPr>
          <a:xfrm>
            <a:off x="15724565" y="4864100"/>
            <a:ext cx="7138292"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The Crystal Caves</a:t>
            </a:r>
            <a:endParaRPr b="0" i="0" sz="4800" u="none" cap="none" strike="noStrike">
              <a:solidFill>
                <a:schemeClr val="dk1"/>
              </a:solidFill>
              <a:latin typeface="Calibri"/>
              <a:ea typeface="Calibri"/>
              <a:cs typeface="Calibri"/>
              <a:sym typeface="Calibri"/>
            </a:endParaRPr>
          </a:p>
        </p:txBody>
      </p:sp>
      <p:sp>
        <p:nvSpPr>
          <p:cNvPr id="654" name="Google Shape;654;p21"/>
          <p:cNvSpPr/>
          <p:nvPr/>
        </p:nvSpPr>
        <p:spPr>
          <a:xfrm>
            <a:off x="15724565" y="5880100"/>
            <a:ext cx="7070550"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655" name="Google Shape;655;p21"/>
          <p:cNvSpPr/>
          <p:nvPr/>
        </p:nvSpPr>
        <p:spPr>
          <a:xfrm>
            <a:off x="15724565" y="8191500"/>
            <a:ext cx="6935067"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21"/>
          <p:cNvSpPr/>
          <p:nvPr/>
        </p:nvSpPr>
        <p:spPr>
          <a:xfrm>
            <a:off x="15724565" y="8191500"/>
            <a:ext cx="6935067"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21"/>
          <p:cNvSpPr/>
          <p:nvPr/>
        </p:nvSpPr>
        <p:spPr>
          <a:xfrm>
            <a:off x="15724565" y="8191500"/>
            <a:ext cx="7138292"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The Dragon's Lair</a:t>
            </a:r>
            <a:endParaRPr b="0" i="0" sz="4800" u="none" cap="none" strike="noStrike">
              <a:solidFill>
                <a:schemeClr val="dk1"/>
              </a:solidFill>
              <a:latin typeface="Calibri"/>
              <a:ea typeface="Calibri"/>
              <a:cs typeface="Calibri"/>
              <a:sym typeface="Calibri"/>
            </a:endParaRPr>
          </a:p>
        </p:txBody>
      </p:sp>
      <p:sp>
        <p:nvSpPr>
          <p:cNvPr id="658" name="Google Shape;658;p21"/>
          <p:cNvSpPr/>
          <p:nvPr/>
        </p:nvSpPr>
        <p:spPr>
          <a:xfrm>
            <a:off x="15724565" y="9207500"/>
            <a:ext cx="7070550"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A85"/>
        </a:solidFill>
      </p:bgPr>
    </p:bg>
    <p:spTree>
      <p:nvGrpSpPr>
        <p:cNvPr id="663" name="Shape 663"/>
        <p:cNvGrpSpPr/>
        <p:nvPr/>
      </p:nvGrpSpPr>
      <p:grpSpPr>
        <a:xfrm>
          <a:off x="0" y="0"/>
          <a:ext cx="0" cy="0"/>
          <a:chOff x="0" y="0"/>
          <a:chExt cx="0" cy="0"/>
        </a:xfrm>
      </p:grpSpPr>
      <p:sp>
        <p:nvSpPr>
          <p:cNvPr id="664" name="Google Shape;664;p22"/>
          <p:cNvSpPr/>
          <p:nvPr/>
        </p:nvSpPr>
        <p:spPr>
          <a:xfrm>
            <a:off x="0" y="0"/>
            <a:ext cx="24387048" cy="13716000"/>
          </a:xfrm>
          <a:prstGeom prst="rect">
            <a:avLst/>
          </a:prstGeom>
          <a:solidFill>
            <a:srgbClr val="FFDA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5" name="Google Shape;665;p22"/>
          <p:cNvPicPr preferRelativeResize="0"/>
          <p:nvPr/>
        </p:nvPicPr>
        <p:blipFill rotWithShape="1">
          <a:blip r:embed="rId3">
            <a:alphaModFix/>
          </a:blip>
          <a:srcRect b="0" l="0" r="0" t="0"/>
          <a:stretch/>
        </p:blipFill>
        <p:spPr>
          <a:xfrm>
            <a:off x="6395504" y="-431775"/>
            <a:ext cx="7646356" cy="7099300"/>
          </a:xfrm>
          <a:prstGeom prst="rect">
            <a:avLst/>
          </a:prstGeom>
          <a:noFill/>
          <a:ln>
            <a:noFill/>
          </a:ln>
        </p:spPr>
      </p:pic>
      <p:pic>
        <p:nvPicPr>
          <p:cNvPr descr=" " id="666" name="Google Shape;666;p22"/>
          <p:cNvPicPr preferRelativeResize="0"/>
          <p:nvPr/>
        </p:nvPicPr>
        <p:blipFill rotWithShape="1">
          <a:blip r:embed="rId4">
            <a:alphaModFix/>
          </a:blip>
          <a:srcRect b="0" l="0" r="0" t="0"/>
          <a:stretch/>
        </p:blipFill>
        <p:spPr>
          <a:xfrm>
            <a:off x="3601154" y="-939775"/>
            <a:ext cx="4712289" cy="4279900"/>
          </a:xfrm>
          <a:prstGeom prst="rect">
            <a:avLst/>
          </a:prstGeom>
          <a:noFill/>
          <a:ln>
            <a:noFill/>
          </a:ln>
        </p:spPr>
      </p:pic>
      <p:pic>
        <p:nvPicPr>
          <p:cNvPr descr=" " id="667" name="Google Shape;667;p22"/>
          <p:cNvPicPr preferRelativeResize="0"/>
          <p:nvPr/>
        </p:nvPicPr>
        <p:blipFill rotWithShape="1">
          <a:blip r:embed="rId5">
            <a:alphaModFix/>
          </a:blip>
          <a:srcRect b="0" l="0" r="0" t="0"/>
          <a:stretch/>
        </p:blipFill>
        <p:spPr>
          <a:xfrm>
            <a:off x="-1168546" y="2921000"/>
            <a:ext cx="22608826" cy="11099800"/>
          </a:xfrm>
          <a:prstGeom prst="rect">
            <a:avLst/>
          </a:prstGeom>
          <a:noFill/>
          <a:ln>
            <a:noFill/>
          </a:ln>
        </p:spPr>
      </p:pic>
      <p:pic>
        <p:nvPicPr>
          <p:cNvPr descr=" " id="668" name="Google Shape;668;p22"/>
          <p:cNvPicPr preferRelativeResize="0"/>
          <p:nvPr/>
        </p:nvPicPr>
        <p:blipFill rotWithShape="1">
          <a:blip r:embed="rId6">
            <a:alphaModFix/>
          </a:blip>
          <a:srcRect b="0" l="0" r="0" t="0"/>
          <a:stretch/>
        </p:blipFill>
        <p:spPr>
          <a:xfrm>
            <a:off x="5758709" y="-2019325"/>
            <a:ext cx="13115704" cy="8088412"/>
          </a:xfrm>
          <a:prstGeom prst="rect">
            <a:avLst/>
          </a:prstGeom>
          <a:noFill/>
          <a:ln>
            <a:noFill/>
          </a:ln>
        </p:spPr>
      </p:pic>
      <p:pic>
        <p:nvPicPr>
          <p:cNvPr descr=" " id="669" name="Google Shape;669;p22"/>
          <p:cNvPicPr preferRelativeResize="0"/>
          <p:nvPr/>
        </p:nvPicPr>
        <p:blipFill rotWithShape="1">
          <a:blip r:embed="rId7">
            <a:alphaModFix/>
          </a:blip>
          <a:srcRect b="0" l="0" r="0" t="0"/>
          <a:stretch/>
        </p:blipFill>
        <p:spPr>
          <a:xfrm>
            <a:off x="8919677" y="1447180"/>
            <a:ext cx="11555328" cy="2851274"/>
          </a:xfrm>
          <a:prstGeom prst="rect">
            <a:avLst/>
          </a:prstGeom>
          <a:noFill/>
          <a:ln>
            <a:noFill/>
          </a:ln>
        </p:spPr>
      </p:pic>
      <p:pic>
        <p:nvPicPr>
          <p:cNvPr descr=" " id="670" name="Google Shape;670;p22"/>
          <p:cNvPicPr preferRelativeResize="0"/>
          <p:nvPr/>
        </p:nvPicPr>
        <p:blipFill rotWithShape="1">
          <a:blip r:embed="rId8">
            <a:alphaModFix/>
          </a:blip>
          <a:srcRect b="0" l="0" r="0" t="0"/>
          <a:stretch/>
        </p:blipFill>
        <p:spPr>
          <a:xfrm>
            <a:off x="2170077" y="-1828602"/>
            <a:ext cx="12161866" cy="8108975"/>
          </a:xfrm>
          <a:prstGeom prst="rect">
            <a:avLst/>
          </a:prstGeom>
          <a:noFill/>
          <a:ln>
            <a:noFill/>
          </a:ln>
        </p:spPr>
      </p:pic>
      <p:sp>
        <p:nvSpPr>
          <p:cNvPr id="671" name="Google Shape;671;p2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2" name="Google Shape;672;p22"/>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673" name="Google Shape;673;p22"/>
          <p:cNvSpPr/>
          <p:nvPr/>
        </p:nvSpPr>
        <p:spPr>
          <a:xfrm>
            <a:off x="6054423" y="965200"/>
            <a:ext cx="12278201" cy="1862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Timeline</a:t>
            </a:r>
            <a:endParaRPr b="0" i="0" sz="8000" u="none" cap="none" strike="noStrike">
              <a:solidFill>
                <a:schemeClr val="dk1"/>
              </a:solidFill>
              <a:latin typeface="Calibri"/>
              <a:ea typeface="Calibri"/>
              <a:cs typeface="Calibri"/>
              <a:sym typeface="Calibri"/>
            </a:endParaRPr>
          </a:p>
        </p:txBody>
      </p:sp>
      <p:pic>
        <p:nvPicPr>
          <p:cNvPr descr=" " id="674" name="Google Shape;674;p22"/>
          <p:cNvPicPr preferRelativeResize="0"/>
          <p:nvPr/>
        </p:nvPicPr>
        <p:blipFill rotWithShape="1">
          <a:blip r:embed="rId10">
            <a:alphaModFix/>
          </a:blip>
          <a:srcRect b="0" l="0" r="0" t="0"/>
          <a:stretch/>
        </p:blipFill>
        <p:spPr>
          <a:xfrm>
            <a:off x="927216" y="4470400"/>
            <a:ext cx="22532616" cy="7251700"/>
          </a:xfrm>
          <a:prstGeom prst="rect">
            <a:avLst/>
          </a:prstGeom>
          <a:noFill/>
          <a:ln>
            <a:noFill/>
          </a:ln>
        </p:spPr>
      </p:pic>
      <p:sp>
        <p:nvSpPr>
          <p:cNvPr id="675" name="Google Shape;675;p22"/>
          <p:cNvSpPr/>
          <p:nvPr/>
        </p:nvSpPr>
        <p:spPr>
          <a:xfrm>
            <a:off x="3035679" y="7200900"/>
            <a:ext cx="18087061"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6" name="Google Shape;676;p22"/>
          <p:cNvPicPr preferRelativeResize="0"/>
          <p:nvPr/>
        </p:nvPicPr>
        <p:blipFill rotWithShape="1">
          <a:blip r:embed="rId11">
            <a:alphaModFix/>
          </a:blip>
          <a:srcRect b="0" l="0" r="0" t="0"/>
          <a:stretch/>
        </p:blipFill>
        <p:spPr>
          <a:xfrm>
            <a:off x="3035679" y="7200900"/>
            <a:ext cx="1625803" cy="1625600"/>
          </a:xfrm>
          <a:prstGeom prst="rect">
            <a:avLst/>
          </a:prstGeom>
          <a:noFill/>
          <a:ln>
            <a:noFill/>
          </a:ln>
        </p:spPr>
      </p:pic>
      <p:sp>
        <p:nvSpPr>
          <p:cNvPr id="677" name="Google Shape;677;p22"/>
          <p:cNvSpPr/>
          <p:nvPr/>
        </p:nvSpPr>
        <p:spPr>
          <a:xfrm>
            <a:off x="3035679" y="7200900"/>
            <a:ext cx="1625803" cy="1625600"/>
          </a:xfrm>
          <a:prstGeom prst="roundRect">
            <a:avLst>
              <a:gd fmla="val 781313" name="adj"/>
            </a:avLst>
          </a:prstGeom>
          <a:noFill/>
          <a:ln cap="flat" cmpd="sng" w="12700">
            <a:solidFill>
              <a:srgbClr val="0404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22"/>
          <p:cNvSpPr/>
          <p:nvPr/>
        </p:nvSpPr>
        <p:spPr>
          <a:xfrm>
            <a:off x="3022978" y="7454900"/>
            <a:ext cx="1651206"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40404"/>
              </a:buClr>
              <a:buSzPts val="4800"/>
              <a:buFont typeface="Poppins"/>
              <a:buNone/>
            </a:pPr>
            <a:r>
              <a:rPr b="1" i="0" lang="en-US" sz="4800" u="none" cap="none" strike="noStrike">
                <a:solidFill>
                  <a:srgbClr val="040404"/>
                </a:solidFill>
                <a:latin typeface="Poppins"/>
                <a:ea typeface="Poppins"/>
                <a:cs typeface="Poppins"/>
                <a:sym typeface="Poppins"/>
              </a:rPr>
              <a:t>2022</a:t>
            </a:r>
            <a:endParaRPr b="0" i="0" sz="4800" u="none" cap="none" strike="noStrike">
              <a:solidFill>
                <a:schemeClr val="dk1"/>
              </a:solidFill>
              <a:latin typeface="Calibri"/>
              <a:ea typeface="Calibri"/>
              <a:cs typeface="Calibri"/>
              <a:sym typeface="Calibri"/>
            </a:endParaRPr>
          </a:p>
        </p:txBody>
      </p:sp>
      <p:sp>
        <p:nvSpPr>
          <p:cNvPr id="679" name="Google Shape;679;p22"/>
          <p:cNvSpPr/>
          <p:nvPr/>
        </p:nvSpPr>
        <p:spPr>
          <a:xfrm>
            <a:off x="4661483" y="8013700"/>
            <a:ext cx="3861283"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0" name="Google Shape;680;p22"/>
          <p:cNvPicPr preferRelativeResize="0"/>
          <p:nvPr/>
        </p:nvPicPr>
        <p:blipFill rotWithShape="1">
          <a:blip r:embed="rId12">
            <a:alphaModFix/>
          </a:blip>
          <a:srcRect b="0" l="0" r="0" t="0"/>
          <a:stretch/>
        </p:blipFill>
        <p:spPr>
          <a:xfrm>
            <a:off x="4661483" y="7975600"/>
            <a:ext cx="3861283" cy="38100"/>
          </a:xfrm>
          <a:prstGeom prst="rect">
            <a:avLst/>
          </a:prstGeom>
          <a:noFill/>
          <a:ln>
            <a:noFill/>
          </a:ln>
        </p:spPr>
      </p:pic>
      <p:pic>
        <p:nvPicPr>
          <p:cNvPr descr=" " id="681" name="Google Shape;681;p22"/>
          <p:cNvPicPr preferRelativeResize="0"/>
          <p:nvPr/>
        </p:nvPicPr>
        <p:blipFill rotWithShape="1">
          <a:blip r:embed="rId11">
            <a:alphaModFix/>
          </a:blip>
          <a:srcRect b="0" l="0" r="0" t="0"/>
          <a:stretch/>
        </p:blipFill>
        <p:spPr>
          <a:xfrm>
            <a:off x="8522765" y="7200900"/>
            <a:ext cx="1625803" cy="1625600"/>
          </a:xfrm>
          <a:prstGeom prst="rect">
            <a:avLst/>
          </a:prstGeom>
          <a:noFill/>
          <a:ln>
            <a:noFill/>
          </a:ln>
        </p:spPr>
      </p:pic>
      <p:sp>
        <p:nvSpPr>
          <p:cNvPr id="682" name="Google Shape;682;p22"/>
          <p:cNvSpPr/>
          <p:nvPr/>
        </p:nvSpPr>
        <p:spPr>
          <a:xfrm>
            <a:off x="8522765" y="7200900"/>
            <a:ext cx="1625803" cy="1625600"/>
          </a:xfrm>
          <a:prstGeom prst="roundRect">
            <a:avLst>
              <a:gd fmla="val 781313" name="adj"/>
            </a:avLst>
          </a:prstGeom>
          <a:noFill/>
          <a:ln cap="flat" cmpd="sng" w="12700">
            <a:solidFill>
              <a:srgbClr val="0404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22"/>
          <p:cNvSpPr/>
          <p:nvPr/>
        </p:nvSpPr>
        <p:spPr>
          <a:xfrm>
            <a:off x="8497362" y="7454900"/>
            <a:ext cx="1676610"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40404"/>
              </a:buClr>
              <a:buSzPts val="4800"/>
              <a:buFont typeface="Poppins"/>
              <a:buNone/>
            </a:pPr>
            <a:r>
              <a:rPr b="1" i="0" lang="en-US" sz="4800" u="none" cap="none" strike="noStrike">
                <a:solidFill>
                  <a:srgbClr val="040404"/>
                </a:solidFill>
                <a:latin typeface="Poppins"/>
                <a:ea typeface="Poppins"/>
                <a:cs typeface="Poppins"/>
                <a:sym typeface="Poppins"/>
              </a:rPr>
              <a:t>2023</a:t>
            </a:r>
            <a:endParaRPr b="0" i="0" sz="4800" u="none" cap="none" strike="noStrike">
              <a:solidFill>
                <a:schemeClr val="dk1"/>
              </a:solidFill>
              <a:latin typeface="Calibri"/>
              <a:ea typeface="Calibri"/>
              <a:cs typeface="Calibri"/>
              <a:sym typeface="Calibri"/>
            </a:endParaRPr>
          </a:p>
        </p:txBody>
      </p:sp>
      <p:sp>
        <p:nvSpPr>
          <p:cNvPr id="684" name="Google Shape;684;p22"/>
          <p:cNvSpPr/>
          <p:nvPr/>
        </p:nvSpPr>
        <p:spPr>
          <a:xfrm>
            <a:off x="10148568" y="8013700"/>
            <a:ext cx="3861283"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5" name="Google Shape;685;p22"/>
          <p:cNvPicPr preferRelativeResize="0"/>
          <p:nvPr/>
        </p:nvPicPr>
        <p:blipFill rotWithShape="1">
          <a:blip r:embed="rId12">
            <a:alphaModFix/>
          </a:blip>
          <a:srcRect b="0" l="0" r="0" t="0"/>
          <a:stretch/>
        </p:blipFill>
        <p:spPr>
          <a:xfrm>
            <a:off x="10148568" y="7975600"/>
            <a:ext cx="3861283" cy="38100"/>
          </a:xfrm>
          <a:prstGeom prst="rect">
            <a:avLst/>
          </a:prstGeom>
          <a:noFill/>
          <a:ln>
            <a:noFill/>
          </a:ln>
        </p:spPr>
      </p:pic>
      <p:pic>
        <p:nvPicPr>
          <p:cNvPr descr=" " id="686" name="Google Shape;686;p22"/>
          <p:cNvPicPr preferRelativeResize="0"/>
          <p:nvPr/>
        </p:nvPicPr>
        <p:blipFill rotWithShape="1">
          <a:blip r:embed="rId11">
            <a:alphaModFix/>
          </a:blip>
          <a:srcRect b="0" l="0" r="0" t="0"/>
          <a:stretch/>
        </p:blipFill>
        <p:spPr>
          <a:xfrm>
            <a:off x="14009851" y="7200900"/>
            <a:ext cx="1625803" cy="1625600"/>
          </a:xfrm>
          <a:prstGeom prst="rect">
            <a:avLst/>
          </a:prstGeom>
          <a:noFill/>
          <a:ln>
            <a:noFill/>
          </a:ln>
        </p:spPr>
      </p:pic>
      <p:sp>
        <p:nvSpPr>
          <p:cNvPr id="687" name="Google Shape;687;p22"/>
          <p:cNvSpPr/>
          <p:nvPr/>
        </p:nvSpPr>
        <p:spPr>
          <a:xfrm>
            <a:off x="14009851" y="7200900"/>
            <a:ext cx="1625803" cy="1625600"/>
          </a:xfrm>
          <a:prstGeom prst="roundRect">
            <a:avLst>
              <a:gd fmla="val 781313" name="adj"/>
            </a:avLst>
          </a:prstGeom>
          <a:noFill/>
          <a:ln cap="flat" cmpd="sng" w="12700">
            <a:solidFill>
              <a:srgbClr val="0404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22"/>
          <p:cNvSpPr/>
          <p:nvPr/>
        </p:nvSpPr>
        <p:spPr>
          <a:xfrm>
            <a:off x="13965395" y="7454900"/>
            <a:ext cx="1714714"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40404"/>
              </a:buClr>
              <a:buSzPts val="4800"/>
              <a:buFont typeface="Poppins"/>
              <a:buNone/>
            </a:pPr>
            <a:r>
              <a:rPr b="1" i="0" lang="en-US" sz="4800" u="none" cap="none" strike="noStrike">
                <a:solidFill>
                  <a:srgbClr val="040404"/>
                </a:solidFill>
                <a:latin typeface="Poppins"/>
                <a:ea typeface="Poppins"/>
                <a:cs typeface="Poppins"/>
                <a:sym typeface="Poppins"/>
              </a:rPr>
              <a:t>2024</a:t>
            </a:r>
            <a:endParaRPr b="0" i="0" sz="4800" u="none" cap="none" strike="noStrike">
              <a:solidFill>
                <a:schemeClr val="dk1"/>
              </a:solidFill>
              <a:latin typeface="Calibri"/>
              <a:ea typeface="Calibri"/>
              <a:cs typeface="Calibri"/>
              <a:sym typeface="Calibri"/>
            </a:endParaRPr>
          </a:p>
        </p:txBody>
      </p:sp>
      <p:sp>
        <p:nvSpPr>
          <p:cNvPr id="689" name="Google Shape;689;p22"/>
          <p:cNvSpPr/>
          <p:nvPr/>
        </p:nvSpPr>
        <p:spPr>
          <a:xfrm>
            <a:off x="15635654" y="8013700"/>
            <a:ext cx="3861283"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0" name="Google Shape;690;p22"/>
          <p:cNvPicPr preferRelativeResize="0"/>
          <p:nvPr/>
        </p:nvPicPr>
        <p:blipFill rotWithShape="1">
          <a:blip r:embed="rId12">
            <a:alphaModFix/>
          </a:blip>
          <a:srcRect b="0" l="0" r="0" t="0"/>
          <a:stretch/>
        </p:blipFill>
        <p:spPr>
          <a:xfrm>
            <a:off x="15635654" y="7975600"/>
            <a:ext cx="3861283" cy="38100"/>
          </a:xfrm>
          <a:prstGeom prst="rect">
            <a:avLst/>
          </a:prstGeom>
          <a:noFill/>
          <a:ln>
            <a:noFill/>
          </a:ln>
        </p:spPr>
      </p:pic>
      <p:pic>
        <p:nvPicPr>
          <p:cNvPr descr=" " id="691" name="Google Shape;691;p22"/>
          <p:cNvPicPr preferRelativeResize="0"/>
          <p:nvPr/>
        </p:nvPicPr>
        <p:blipFill rotWithShape="1">
          <a:blip r:embed="rId11">
            <a:alphaModFix/>
          </a:blip>
          <a:srcRect b="0" l="0" r="0" t="0"/>
          <a:stretch/>
        </p:blipFill>
        <p:spPr>
          <a:xfrm>
            <a:off x="19496937" y="7200900"/>
            <a:ext cx="1625803" cy="1625600"/>
          </a:xfrm>
          <a:prstGeom prst="rect">
            <a:avLst/>
          </a:prstGeom>
          <a:noFill/>
          <a:ln>
            <a:noFill/>
          </a:ln>
        </p:spPr>
      </p:pic>
      <p:sp>
        <p:nvSpPr>
          <p:cNvPr id="692" name="Google Shape;692;p22"/>
          <p:cNvSpPr/>
          <p:nvPr/>
        </p:nvSpPr>
        <p:spPr>
          <a:xfrm>
            <a:off x="19496937" y="7200900"/>
            <a:ext cx="1625803" cy="1625600"/>
          </a:xfrm>
          <a:prstGeom prst="roundRect">
            <a:avLst>
              <a:gd fmla="val 781313" name="adj"/>
            </a:avLst>
          </a:prstGeom>
          <a:noFill/>
          <a:ln cap="flat" cmpd="sng" w="12700">
            <a:solidFill>
              <a:srgbClr val="0404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22"/>
          <p:cNvSpPr/>
          <p:nvPr/>
        </p:nvSpPr>
        <p:spPr>
          <a:xfrm>
            <a:off x="19458832" y="7454900"/>
            <a:ext cx="1702013"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40404"/>
              </a:buClr>
              <a:buSzPts val="4800"/>
              <a:buFont typeface="Poppins"/>
              <a:buNone/>
            </a:pPr>
            <a:r>
              <a:rPr b="1" i="0" lang="en-US" sz="4800" u="none" cap="none" strike="noStrike">
                <a:solidFill>
                  <a:srgbClr val="040404"/>
                </a:solidFill>
                <a:latin typeface="Poppins"/>
                <a:ea typeface="Poppins"/>
                <a:cs typeface="Poppins"/>
                <a:sym typeface="Poppins"/>
              </a:rPr>
              <a:t>2025</a:t>
            </a:r>
            <a:endParaRPr b="0" i="0" sz="4800" u="none" cap="none" strike="noStrike">
              <a:solidFill>
                <a:schemeClr val="dk1"/>
              </a:solidFill>
              <a:latin typeface="Calibri"/>
              <a:ea typeface="Calibri"/>
              <a:cs typeface="Calibri"/>
              <a:sym typeface="Calibri"/>
            </a:endParaRPr>
          </a:p>
        </p:txBody>
      </p:sp>
      <p:sp>
        <p:nvSpPr>
          <p:cNvPr id="694" name="Google Shape;694;p22"/>
          <p:cNvSpPr/>
          <p:nvPr/>
        </p:nvSpPr>
        <p:spPr>
          <a:xfrm>
            <a:off x="927216" y="44704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22"/>
          <p:cNvSpPr/>
          <p:nvPr/>
        </p:nvSpPr>
        <p:spPr>
          <a:xfrm>
            <a:off x="927216" y="44704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22"/>
          <p:cNvSpPr/>
          <p:nvPr/>
        </p:nvSpPr>
        <p:spPr>
          <a:xfrm>
            <a:off x="825603" y="4470400"/>
            <a:ext cx="6299987"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Dragon Taming</a:t>
            </a:r>
            <a:endParaRPr b="0" i="0" sz="4800" u="none" cap="none" strike="noStrike">
              <a:solidFill>
                <a:schemeClr val="dk1"/>
              </a:solidFill>
              <a:latin typeface="Calibri"/>
              <a:ea typeface="Calibri"/>
              <a:cs typeface="Calibri"/>
              <a:sym typeface="Calibri"/>
            </a:endParaRPr>
          </a:p>
        </p:txBody>
      </p:sp>
      <p:sp>
        <p:nvSpPr>
          <p:cNvPr id="697" name="Google Shape;697;p22"/>
          <p:cNvSpPr/>
          <p:nvPr/>
        </p:nvSpPr>
        <p:spPr>
          <a:xfrm>
            <a:off x="859474" y="54864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First dragon was successfully tamed</a:t>
            </a:r>
            <a:endParaRPr b="0" i="0" sz="3200" u="none" cap="none" strike="noStrike">
              <a:solidFill>
                <a:schemeClr val="dk1"/>
              </a:solidFill>
              <a:latin typeface="Calibri"/>
              <a:ea typeface="Calibri"/>
              <a:cs typeface="Calibri"/>
              <a:sym typeface="Calibri"/>
            </a:endParaRPr>
          </a:p>
        </p:txBody>
      </p:sp>
      <p:sp>
        <p:nvSpPr>
          <p:cNvPr id="698" name="Google Shape;698;p22"/>
          <p:cNvSpPr/>
          <p:nvPr/>
        </p:nvSpPr>
        <p:spPr>
          <a:xfrm>
            <a:off x="11926791" y="44704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22"/>
          <p:cNvSpPr/>
          <p:nvPr/>
        </p:nvSpPr>
        <p:spPr>
          <a:xfrm>
            <a:off x="11926791" y="44704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22"/>
          <p:cNvSpPr/>
          <p:nvPr/>
        </p:nvSpPr>
        <p:spPr>
          <a:xfrm>
            <a:off x="11825178" y="4470400"/>
            <a:ext cx="6299987"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Unicorn Migration</a:t>
            </a:r>
            <a:endParaRPr b="0" i="0" sz="4800" u="none" cap="none" strike="noStrike">
              <a:solidFill>
                <a:schemeClr val="dk1"/>
              </a:solidFill>
              <a:latin typeface="Calibri"/>
              <a:ea typeface="Calibri"/>
              <a:cs typeface="Calibri"/>
              <a:sym typeface="Calibri"/>
            </a:endParaRPr>
          </a:p>
        </p:txBody>
      </p:sp>
      <p:sp>
        <p:nvSpPr>
          <p:cNvPr id="701" name="Google Shape;701;p22"/>
          <p:cNvSpPr/>
          <p:nvPr/>
        </p:nvSpPr>
        <p:spPr>
          <a:xfrm>
            <a:off x="11859049" y="54864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702" name="Google Shape;702;p22"/>
          <p:cNvSpPr/>
          <p:nvPr/>
        </p:nvSpPr>
        <p:spPr>
          <a:xfrm>
            <a:off x="17363070" y="94869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22"/>
          <p:cNvSpPr/>
          <p:nvPr/>
        </p:nvSpPr>
        <p:spPr>
          <a:xfrm>
            <a:off x="17363070" y="94869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22"/>
          <p:cNvSpPr/>
          <p:nvPr/>
        </p:nvSpPr>
        <p:spPr>
          <a:xfrm>
            <a:off x="17261457" y="9486900"/>
            <a:ext cx="6299987"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Rainbow Sightings</a:t>
            </a:r>
            <a:endParaRPr b="0" i="0" sz="4800" u="none" cap="none" strike="noStrike">
              <a:solidFill>
                <a:schemeClr val="dk1"/>
              </a:solidFill>
              <a:latin typeface="Calibri"/>
              <a:ea typeface="Calibri"/>
              <a:cs typeface="Calibri"/>
              <a:sym typeface="Calibri"/>
            </a:endParaRPr>
          </a:p>
        </p:txBody>
      </p:sp>
      <p:sp>
        <p:nvSpPr>
          <p:cNvPr id="705" name="Google Shape;705;p22"/>
          <p:cNvSpPr/>
          <p:nvPr/>
        </p:nvSpPr>
        <p:spPr>
          <a:xfrm>
            <a:off x="17295328" y="105029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706" name="Google Shape;706;p22"/>
          <p:cNvSpPr/>
          <p:nvPr/>
        </p:nvSpPr>
        <p:spPr>
          <a:xfrm>
            <a:off x="6490511" y="94869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22"/>
          <p:cNvSpPr/>
          <p:nvPr/>
        </p:nvSpPr>
        <p:spPr>
          <a:xfrm>
            <a:off x="6490511" y="94869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22"/>
          <p:cNvSpPr/>
          <p:nvPr/>
        </p:nvSpPr>
        <p:spPr>
          <a:xfrm>
            <a:off x="6388899" y="9486900"/>
            <a:ext cx="6299987"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Enchanted Pool</a:t>
            </a:r>
            <a:endParaRPr b="0" i="0" sz="4800" u="none" cap="none" strike="noStrike">
              <a:solidFill>
                <a:schemeClr val="dk1"/>
              </a:solidFill>
              <a:latin typeface="Calibri"/>
              <a:ea typeface="Calibri"/>
              <a:cs typeface="Calibri"/>
              <a:sym typeface="Calibri"/>
            </a:endParaRPr>
          </a:p>
        </p:txBody>
      </p:sp>
      <p:sp>
        <p:nvSpPr>
          <p:cNvPr id="709" name="Google Shape;709;p22"/>
          <p:cNvSpPr/>
          <p:nvPr/>
        </p:nvSpPr>
        <p:spPr>
          <a:xfrm>
            <a:off x="6422769" y="105029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pool with power to grant wishes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A85"/>
        </a:solidFill>
      </p:bgPr>
    </p:bg>
    <p:spTree>
      <p:nvGrpSpPr>
        <p:cNvPr id="714" name="Shape 714"/>
        <p:cNvGrpSpPr/>
        <p:nvPr/>
      </p:nvGrpSpPr>
      <p:grpSpPr>
        <a:xfrm>
          <a:off x="0" y="0"/>
          <a:ext cx="0" cy="0"/>
          <a:chOff x="0" y="0"/>
          <a:chExt cx="0" cy="0"/>
        </a:xfrm>
      </p:grpSpPr>
      <p:sp>
        <p:nvSpPr>
          <p:cNvPr id="715" name="Google Shape;715;p23"/>
          <p:cNvSpPr/>
          <p:nvPr/>
        </p:nvSpPr>
        <p:spPr>
          <a:xfrm>
            <a:off x="0" y="0"/>
            <a:ext cx="24387048" cy="13716000"/>
          </a:xfrm>
          <a:prstGeom prst="rect">
            <a:avLst/>
          </a:prstGeom>
          <a:solidFill>
            <a:srgbClr val="FFDA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6" name="Google Shape;716;p23"/>
          <p:cNvPicPr preferRelativeResize="0"/>
          <p:nvPr/>
        </p:nvPicPr>
        <p:blipFill rotWithShape="1">
          <a:blip r:embed="rId3">
            <a:alphaModFix/>
          </a:blip>
          <a:srcRect b="0" l="0" r="0" t="0"/>
          <a:stretch/>
        </p:blipFill>
        <p:spPr>
          <a:xfrm>
            <a:off x="13920940" y="2717800"/>
            <a:ext cx="4255032" cy="3594100"/>
          </a:xfrm>
          <a:prstGeom prst="rect">
            <a:avLst/>
          </a:prstGeom>
          <a:noFill/>
          <a:ln>
            <a:noFill/>
          </a:ln>
        </p:spPr>
      </p:pic>
      <p:pic>
        <p:nvPicPr>
          <p:cNvPr descr=" " id="717" name="Google Shape;717;p23"/>
          <p:cNvPicPr preferRelativeResize="0"/>
          <p:nvPr/>
        </p:nvPicPr>
        <p:blipFill rotWithShape="1">
          <a:blip r:embed="rId4">
            <a:alphaModFix/>
          </a:blip>
          <a:srcRect b="0" l="0" r="0" t="0"/>
          <a:stretch/>
        </p:blipFill>
        <p:spPr>
          <a:xfrm>
            <a:off x="2527616" y="8343900"/>
            <a:ext cx="6261883" cy="5372100"/>
          </a:xfrm>
          <a:prstGeom prst="rect">
            <a:avLst/>
          </a:prstGeom>
          <a:noFill/>
          <a:ln>
            <a:noFill/>
          </a:ln>
        </p:spPr>
      </p:pic>
      <p:pic>
        <p:nvPicPr>
          <p:cNvPr descr=" " id="718" name="Google Shape;718;p23"/>
          <p:cNvPicPr preferRelativeResize="0"/>
          <p:nvPr/>
        </p:nvPicPr>
        <p:blipFill rotWithShape="1">
          <a:blip r:embed="rId5">
            <a:alphaModFix/>
          </a:blip>
          <a:srcRect b="0" l="0" r="0" t="0"/>
          <a:stretch/>
        </p:blipFill>
        <p:spPr>
          <a:xfrm>
            <a:off x="4001000" y="3145929"/>
            <a:ext cx="17083635" cy="18453100"/>
          </a:xfrm>
          <a:prstGeom prst="rect">
            <a:avLst/>
          </a:prstGeom>
          <a:noFill/>
          <a:ln>
            <a:noFill/>
          </a:ln>
        </p:spPr>
      </p:pic>
      <p:pic>
        <p:nvPicPr>
          <p:cNvPr descr=" " id="719" name="Google Shape;719;p23"/>
          <p:cNvPicPr preferRelativeResize="0"/>
          <p:nvPr/>
        </p:nvPicPr>
        <p:blipFill rotWithShape="1">
          <a:blip r:embed="rId6">
            <a:alphaModFix/>
          </a:blip>
          <a:srcRect b="0" l="0" r="0" t="0"/>
          <a:stretch/>
        </p:blipFill>
        <p:spPr>
          <a:xfrm>
            <a:off x="2318027" y="539700"/>
            <a:ext cx="18486801" cy="8270900"/>
          </a:xfrm>
          <a:prstGeom prst="rect">
            <a:avLst/>
          </a:prstGeom>
          <a:noFill/>
          <a:ln>
            <a:noFill/>
          </a:ln>
        </p:spPr>
      </p:pic>
      <p:pic>
        <p:nvPicPr>
          <p:cNvPr descr=" " id="720" name="Google Shape;720;p23"/>
          <p:cNvPicPr preferRelativeResize="0"/>
          <p:nvPr/>
        </p:nvPicPr>
        <p:blipFill rotWithShape="1">
          <a:blip r:embed="rId7">
            <a:alphaModFix/>
          </a:blip>
          <a:srcRect b="0" l="0" r="0" t="0"/>
          <a:stretch/>
        </p:blipFill>
        <p:spPr>
          <a:xfrm>
            <a:off x="4658450" y="4776515"/>
            <a:ext cx="9523899" cy="4944814"/>
          </a:xfrm>
          <a:prstGeom prst="rect">
            <a:avLst/>
          </a:prstGeom>
          <a:noFill/>
          <a:ln>
            <a:noFill/>
          </a:ln>
        </p:spPr>
      </p:pic>
      <p:sp>
        <p:nvSpPr>
          <p:cNvPr id="721" name="Google Shape;721;p2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2" name="Google Shape;722;p23"/>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723" name="Google Shape;723;p23"/>
          <p:cNvSpPr/>
          <p:nvPr/>
        </p:nvSpPr>
        <p:spPr>
          <a:xfrm>
            <a:off x="3581848" y="711200"/>
            <a:ext cx="5851198"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Our Team</a:t>
            </a:r>
            <a:endParaRPr b="0" i="0" sz="8000" u="none" cap="none" strike="noStrike">
              <a:solidFill>
                <a:schemeClr val="dk1"/>
              </a:solidFill>
              <a:latin typeface="Calibri"/>
              <a:ea typeface="Calibri"/>
              <a:cs typeface="Calibri"/>
              <a:sym typeface="Calibri"/>
            </a:endParaRPr>
          </a:p>
        </p:txBody>
      </p:sp>
      <p:sp>
        <p:nvSpPr>
          <p:cNvPr id="724" name="Google Shape;724;p23"/>
          <p:cNvSpPr/>
          <p:nvPr/>
        </p:nvSpPr>
        <p:spPr>
          <a:xfrm>
            <a:off x="3556445" y="2755900"/>
            <a:ext cx="4788498" cy="1010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5" name="Google Shape;725;p23"/>
          <p:cNvPicPr preferRelativeResize="0"/>
          <p:nvPr/>
        </p:nvPicPr>
        <p:blipFill rotWithShape="1">
          <a:blip r:embed="rId9">
            <a:alphaModFix/>
          </a:blip>
          <a:srcRect b="0" l="0" r="0" t="0"/>
          <a:stretch/>
        </p:blipFill>
        <p:spPr>
          <a:xfrm>
            <a:off x="3556445" y="2755900"/>
            <a:ext cx="4788498" cy="8229600"/>
          </a:xfrm>
          <a:prstGeom prst="rect">
            <a:avLst/>
          </a:prstGeom>
          <a:noFill/>
          <a:ln>
            <a:noFill/>
          </a:ln>
        </p:spPr>
      </p:pic>
      <p:sp>
        <p:nvSpPr>
          <p:cNvPr id="726" name="Google Shape;726;p23"/>
          <p:cNvSpPr/>
          <p:nvPr/>
        </p:nvSpPr>
        <p:spPr>
          <a:xfrm>
            <a:off x="3556445" y="11188700"/>
            <a:ext cx="4788498"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23"/>
          <p:cNvSpPr/>
          <p:nvPr/>
        </p:nvSpPr>
        <p:spPr>
          <a:xfrm>
            <a:off x="3556445" y="11188700"/>
            <a:ext cx="4788498"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23"/>
          <p:cNvSpPr/>
          <p:nvPr/>
        </p:nvSpPr>
        <p:spPr>
          <a:xfrm>
            <a:off x="3454832" y="11188700"/>
            <a:ext cx="4991724"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Eldruin</a:t>
            </a:r>
            <a:endParaRPr b="0" i="0" sz="4800" u="none" cap="none" strike="noStrike">
              <a:solidFill>
                <a:schemeClr val="dk1"/>
              </a:solidFill>
              <a:latin typeface="Calibri"/>
              <a:ea typeface="Calibri"/>
              <a:cs typeface="Calibri"/>
              <a:sym typeface="Calibri"/>
            </a:endParaRPr>
          </a:p>
        </p:txBody>
      </p:sp>
      <p:sp>
        <p:nvSpPr>
          <p:cNvPr id="729" name="Google Shape;729;p23"/>
          <p:cNvSpPr/>
          <p:nvPr/>
        </p:nvSpPr>
        <p:spPr>
          <a:xfrm>
            <a:off x="3488703" y="12255500"/>
            <a:ext cx="4923982"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730" name="Google Shape;730;p23"/>
          <p:cNvSpPr/>
          <p:nvPr/>
        </p:nvSpPr>
        <p:spPr>
          <a:xfrm>
            <a:off x="9157845" y="2755900"/>
            <a:ext cx="4788498" cy="1010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1" name="Google Shape;731;p23"/>
          <p:cNvPicPr preferRelativeResize="0"/>
          <p:nvPr/>
        </p:nvPicPr>
        <p:blipFill rotWithShape="1">
          <a:blip r:embed="rId10">
            <a:alphaModFix/>
          </a:blip>
          <a:srcRect b="0" l="0" r="0" t="0"/>
          <a:stretch/>
        </p:blipFill>
        <p:spPr>
          <a:xfrm>
            <a:off x="9157845" y="2755900"/>
            <a:ext cx="4788498" cy="8229600"/>
          </a:xfrm>
          <a:prstGeom prst="rect">
            <a:avLst/>
          </a:prstGeom>
          <a:noFill/>
          <a:ln>
            <a:noFill/>
          </a:ln>
        </p:spPr>
      </p:pic>
      <p:sp>
        <p:nvSpPr>
          <p:cNvPr id="732" name="Google Shape;732;p23"/>
          <p:cNvSpPr/>
          <p:nvPr/>
        </p:nvSpPr>
        <p:spPr>
          <a:xfrm>
            <a:off x="9157845" y="11188700"/>
            <a:ext cx="4788498"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23"/>
          <p:cNvSpPr/>
          <p:nvPr/>
        </p:nvSpPr>
        <p:spPr>
          <a:xfrm>
            <a:off x="9157845" y="11188700"/>
            <a:ext cx="4788498"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23"/>
          <p:cNvSpPr/>
          <p:nvPr/>
        </p:nvSpPr>
        <p:spPr>
          <a:xfrm>
            <a:off x="9056232" y="11188700"/>
            <a:ext cx="4991724"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Elementalen</a:t>
            </a:r>
            <a:endParaRPr b="0" i="0" sz="4800" u="none" cap="none" strike="noStrike">
              <a:solidFill>
                <a:schemeClr val="dk1"/>
              </a:solidFill>
              <a:latin typeface="Calibri"/>
              <a:ea typeface="Calibri"/>
              <a:cs typeface="Calibri"/>
              <a:sym typeface="Calibri"/>
            </a:endParaRPr>
          </a:p>
        </p:txBody>
      </p:sp>
      <p:sp>
        <p:nvSpPr>
          <p:cNvPr id="735" name="Google Shape;735;p23"/>
          <p:cNvSpPr/>
          <p:nvPr/>
        </p:nvSpPr>
        <p:spPr>
          <a:xfrm>
            <a:off x="9090103" y="12255500"/>
            <a:ext cx="4923982"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736" name="Google Shape;736;p23"/>
          <p:cNvSpPr/>
          <p:nvPr/>
        </p:nvSpPr>
        <p:spPr>
          <a:xfrm>
            <a:off x="14759245" y="2755900"/>
            <a:ext cx="4788498" cy="1010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7" name="Google Shape;737;p23"/>
          <p:cNvPicPr preferRelativeResize="0"/>
          <p:nvPr/>
        </p:nvPicPr>
        <p:blipFill rotWithShape="1">
          <a:blip r:embed="rId11">
            <a:alphaModFix/>
          </a:blip>
          <a:srcRect b="0" l="0" r="0" t="0"/>
          <a:stretch/>
        </p:blipFill>
        <p:spPr>
          <a:xfrm>
            <a:off x="14759245" y="2755900"/>
            <a:ext cx="4788498" cy="8229600"/>
          </a:xfrm>
          <a:prstGeom prst="rect">
            <a:avLst/>
          </a:prstGeom>
          <a:noFill/>
          <a:ln>
            <a:noFill/>
          </a:ln>
        </p:spPr>
      </p:pic>
      <p:sp>
        <p:nvSpPr>
          <p:cNvPr id="738" name="Google Shape;738;p23"/>
          <p:cNvSpPr/>
          <p:nvPr/>
        </p:nvSpPr>
        <p:spPr>
          <a:xfrm>
            <a:off x="14759245" y="11188700"/>
            <a:ext cx="4788498"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23"/>
          <p:cNvSpPr/>
          <p:nvPr/>
        </p:nvSpPr>
        <p:spPr>
          <a:xfrm>
            <a:off x="14759245" y="11188700"/>
            <a:ext cx="4788498"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23"/>
          <p:cNvSpPr/>
          <p:nvPr/>
        </p:nvSpPr>
        <p:spPr>
          <a:xfrm>
            <a:off x="14657632" y="11188700"/>
            <a:ext cx="4991724"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Lunaria</a:t>
            </a:r>
            <a:endParaRPr b="0" i="0" sz="4800" u="none" cap="none" strike="noStrike">
              <a:solidFill>
                <a:schemeClr val="dk1"/>
              </a:solidFill>
              <a:latin typeface="Calibri"/>
              <a:ea typeface="Calibri"/>
              <a:cs typeface="Calibri"/>
              <a:sym typeface="Calibri"/>
            </a:endParaRPr>
          </a:p>
        </p:txBody>
      </p:sp>
      <p:sp>
        <p:nvSpPr>
          <p:cNvPr id="741" name="Google Shape;741;p23"/>
          <p:cNvSpPr/>
          <p:nvPr/>
        </p:nvSpPr>
        <p:spPr>
          <a:xfrm>
            <a:off x="14691503" y="12255500"/>
            <a:ext cx="4923982"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A85"/>
        </a:solidFill>
      </p:bgPr>
    </p:bg>
    <p:spTree>
      <p:nvGrpSpPr>
        <p:cNvPr id="746" name="Shape 746"/>
        <p:cNvGrpSpPr/>
        <p:nvPr/>
      </p:nvGrpSpPr>
      <p:grpSpPr>
        <a:xfrm>
          <a:off x="0" y="0"/>
          <a:ext cx="0" cy="0"/>
          <a:chOff x="0" y="0"/>
          <a:chExt cx="0" cy="0"/>
        </a:xfrm>
      </p:grpSpPr>
      <p:sp>
        <p:nvSpPr>
          <p:cNvPr id="747" name="Google Shape;747;p24"/>
          <p:cNvSpPr/>
          <p:nvPr/>
        </p:nvSpPr>
        <p:spPr>
          <a:xfrm>
            <a:off x="0" y="0"/>
            <a:ext cx="24387048" cy="13716000"/>
          </a:xfrm>
          <a:prstGeom prst="rect">
            <a:avLst/>
          </a:prstGeom>
          <a:solidFill>
            <a:srgbClr val="FFDA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48" name="Google Shape;748;p24"/>
          <p:cNvPicPr preferRelativeResize="0"/>
          <p:nvPr/>
        </p:nvPicPr>
        <p:blipFill rotWithShape="1">
          <a:blip r:embed="rId3">
            <a:alphaModFix/>
          </a:blip>
          <a:srcRect b="0" l="0" r="0" t="0"/>
          <a:stretch/>
        </p:blipFill>
        <p:spPr>
          <a:xfrm>
            <a:off x="13920940" y="2717800"/>
            <a:ext cx="4255032" cy="3594100"/>
          </a:xfrm>
          <a:prstGeom prst="rect">
            <a:avLst/>
          </a:prstGeom>
          <a:noFill/>
          <a:ln>
            <a:noFill/>
          </a:ln>
        </p:spPr>
      </p:pic>
      <p:pic>
        <p:nvPicPr>
          <p:cNvPr descr=" " id="749" name="Google Shape;749;p24"/>
          <p:cNvPicPr preferRelativeResize="0"/>
          <p:nvPr/>
        </p:nvPicPr>
        <p:blipFill rotWithShape="1">
          <a:blip r:embed="rId4">
            <a:alphaModFix/>
          </a:blip>
          <a:srcRect b="0" l="0" r="0" t="0"/>
          <a:stretch/>
        </p:blipFill>
        <p:spPr>
          <a:xfrm>
            <a:off x="2527616" y="8343900"/>
            <a:ext cx="6261883" cy="5372100"/>
          </a:xfrm>
          <a:prstGeom prst="rect">
            <a:avLst/>
          </a:prstGeom>
          <a:noFill/>
          <a:ln>
            <a:noFill/>
          </a:ln>
        </p:spPr>
      </p:pic>
      <p:pic>
        <p:nvPicPr>
          <p:cNvPr descr=" " id="750" name="Google Shape;750;p24"/>
          <p:cNvPicPr preferRelativeResize="0"/>
          <p:nvPr/>
        </p:nvPicPr>
        <p:blipFill rotWithShape="1">
          <a:blip r:embed="rId5">
            <a:alphaModFix/>
          </a:blip>
          <a:srcRect b="0" l="0" r="0" t="0"/>
          <a:stretch/>
        </p:blipFill>
        <p:spPr>
          <a:xfrm>
            <a:off x="4001000" y="3145929"/>
            <a:ext cx="17083635" cy="18453100"/>
          </a:xfrm>
          <a:prstGeom prst="rect">
            <a:avLst/>
          </a:prstGeom>
          <a:noFill/>
          <a:ln>
            <a:noFill/>
          </a:ln>
        </p:spPr>
      </p:pic>
      <p:pic>
        <p:nvPicPr>
          <p:cNvPr descr=" " id="751" name="Google Shape;751;p24"/>
          <p:cNvPicPr preferRelativeResize="0"/>
          <p:nvPr/>
        </p:nvPicPr>
        <p:blipFill rotWithShape="1">
          <a:blip r:embed="rId6">
            <a:alphaModFix/>
          </a:blip>
          <a:srcRect b="0" l="0" r="0" t="0"/>
          <a:stretch/>
        </p:blipFill>
        <p:spPr>
          <a:xfrm>
            <a:off x="2318027" y="539700"/>
            <a:ext cx="18486801" cy="8270900"/>
          </a:xfrm>
          <a:prstGeom prst="rect">
            <a:avLst/>
          </a:prstGeom>
          <a:noFill/>
          <a:ln>
            <a:noFill/>
          </a:ln>
        </p:spPr>
      </p:pic>
      <p:pic>
        <p:nvPicPr>
          <p:cNvPr descr=" " id="752" name="Google Shape;752;p24"/>
          <p:cNvPicPr preferRelativeResize="0"/>
          <p:nvPr/>
        </p:nvPicPr>
        <p:blipFill rotWithShape="1">
          <a:blip r:embed="rId7">
            <a:alphaModFix/>
          </a:blip>
          <a:srcRect b="0" l="0" r="0" t="0"/>
          <a:stretch/>
        </p:blipFill>
        <p:spPr>
          <a:xfrm>
            <a:off x="4658450" y="4776515"/>
            <a:ext cx="9523899" cy="4944814"/>
          </a:xfrm>
          <a:prstGeom prst="rect">
            <a:avLst/>
          </a:prstGeom>
          <a:noFill/>
          <a:ln>
            <a:noFill/>
          </a:ln>
        </p:spPr>
      </p:pic>
      <p:sp>
        <p:nvSpPr>
          <p:cNvPr id="753" name="Google Shape;753;p2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54" name="Google Shape;754;p24"/>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755" name="Google Shape;755;p24"/>
          <p:cNvSpPr/>
          <p:nvPr/>
        </p:nvSpPr>
        <p:spPr>
          <a:xfrm>
            <a:off x="787498" y="3124200"/>
            <a:ext cx="22812051" cy="859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24"/>
          <p:cNvSpPr/>
          <p:nvPr/>
        </p:nvSpPr>
        <p:spPr>
          <a:xfrm>
            <a:off x="10173972" y="3124200"/>
            <a:ext cx="5487086" cy="1803400"/>
          </a:xfrm>
          <a:prstGeom prst="roundRect">
            <a:avLst>
              <a:gd fmla="val 70479" name="adj"/>
            </a:avLst>
          </a:prstGeom>
          <a:noFill/>
          <a:ln cap="flat" cmpd="sng" w="38100">
            <a:solidFill>
              <a:srgbClr val="0404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57" name="Google Shape;757;p24"/>
          <p:cNvPicPr preferRelativeResize="0"/>
          <p:nvPr/>
        </p:nvPicPr>
        <p:blipFill rotWithShape="1">
          <a:blip r:embed="rId9">
            <a:alphaModFix/>
          </a:blip>
          <a:srcRect b="0" l="0" r="0" t="0"/>
          <a:stretch/>
        </p:blipFill>
        <p:spPr>
          <a:xfrm>
            <a:off x="10478810" y="3467100"/>
            <a:ext cx="1117740" cy="1117600"/>
          </a:xfrm>
          <a:prstGeom prst="rect">
            <a:avLst/>
          </a:prstGeom>
          <a:noFill/>
          <a:ln>
            <a:noFill/>
          </a:ln>
        </p:spPr>
      </p:pic>
      <p:sp>
        <p:nvSpPr>
          <p:cNvPr id="758" name="Google Shape;758;p24"/>
          <p:cNvSpPr/>
          <p:nvPr/>
        </p:nvSpPr>
        <p:spPr>
          <a:xfrm>
            <a:off x="11799775" y="33274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24"/>
          <p:cNvSpPr/>
          <p:nvPr/>
        </p:nvSpPr>
        <p:spPr>
          <a:xfrm>
            <a:off x="11799775" y="33274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Chloe Ng</a:t>
            </a:r>
            <a:endParaRPr b="0" i="0" sz="3600" u="none" cap="none" strike="noStrike">
              <a:solidFill>
                <a:schemeClr val="dk1"/>
              </a:solidFill>
              <a:latin typeface="Calibri"/>
              <a:ea typeface="Calibri"/>
              <a:cs typeface="Calibri"/>
              <a:sym typeface="Calibri"/>
            </a:endParaRPr>
          </a:p>
        </p:txBody>
      </p:sp>
      <p:sp>
        <p:nvSpPr>
          <p:cNvPr id="760" name="Google Shape;760;p24"/>
          <p:cNvSpPr/>
          <p:nvPr/>
        </p:nvSpPr>
        <p:spPr>
          <a:xfrm>
            <a:off x="11799775" y="41148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sp>
        <p:nvSpPr>
          <p:cNvPr id="761" name="Google Shape;761;p24"/>
          <p:cNvSpPr/>
          <p:nvPr/>
        </p:nvSpPr>
        <p:spPr>
          <a:xfrm>
            <a:off x="787498" y="5486400"/>
            <a:ext cx="5487086" cy="1803400"/>
          </a:xfrm>
          <a:prstGeom prst="roundRect">
            <a:avLst>
              <a:gd fmla="val 70479" name="adj"/>
            </a:avLst>
          </a:prstGeom>
          <a:noFill/>
          <a:ln cap="flat" cmpd="sng" w="38100">
            <a:solidFill>
              <a:srgbClr val="0404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62" name="Google Shape;762;p24"/>
          <p:cNvPicPr preferRelativeResize="0"/>
          <p:nvPr/>
        </p:nvPicPr>
        <p:blipFill rotWithShape="1">
          <a:blip r:embed="rId10">
            <a:alphaModFix/>
          </a:blip>
          <a:srcRect b="0" l="0" r="0" t="0"/>
          <a:stretch/>
        </p:blipFill>
        <p:spPr>
          <a:xfrm>
            <a:off x="1092337" y="5829300"/>
            <a:ext cx="1117740" cy="1117600"/>
          </a:xfrm>
          <a:prstGeom prst="rect">
            <a:avLst/>
          </a:prstGeom>
          <a:noFill/>
          <a:ln>
            <a:noFill/>
          </a:ln>
        </p:spPr>
      </p:pic>
      <p:sp>
        <p:nvSpPr>
          <p:cNvPr id="763" name="Google Shape;763;p24"/>
          <p:cNvSpPr/>
          <p:nvPr/>
        </p:nvSpPr>
        <p:spPr>
          <a:xfrm>
            <a:off x="2413302" y="56896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24"/>
          <p:cNvSpPr/>
          <p:nvPr/>
        </p:nvSpPr>
        <p:spPr>
          <a:xfrm>
            <a:off x="2413302" y="56896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Valtorin</a:t>
            </a:r>
            <a:endParaRPr b="0" i="0" sz="3600" u="none" cap="none" strike="noStrike">
              <a:solidFill>
                <a:schemeClr val="dk1"/>
              </a:solidFill>
              <a:latin typeface="Calibri"/>
              <a:ea typeface="Calibri"/>
              <a:cs typeface="Calibri"/>
              <a:sym typeface="Calibri"/>
            </a:endParaRPr>
          </a:p>
        </p:txBody>
      </p:sp>
      <p:sp>
        <p:nvSpPr>
          <p:cNvPr id="765" name="Google Shape;765;p24"/>
          <p:cNvSpPr/>
          <p:nvPr/>
        </p:nvSpPr>
        <p:spPr>
          <a:xfrm>
            <a:off x="2413302" y="64770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sp>
        <p:nvSpPr>
          <p:cNvPr id="766" name="Google Shape;766;p24"/>
          <p:cNvSpPr/>
          <p:nvPr/>
        </p:nvSpPr>
        <p:spPr>
          <a:xfrm>
            <a:off x="3835879" y="7823200"/>
            <a:ext cx="5487086" cy="1803400"/>
          </a:xfrm>
          <a:prstGeom prst="roundRect">
            <a:avLst>
              <a:gd fmla="val 70479" name="adj"/>
            </a:avLst>
          </a:prstGeom>
          <a:noFill/>
          <a:ln cap="flat" cmpd="sng" w="38100">
            <a:solidFill>
              <a:srgbClr val="0404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67" name="Google Shape;767;p24"/>
          <p:cNvPicPr preferRelativeResize="0"/>
          <p:nvPr/>
        </p:nvPicPr>
        <p:blipFill rotWithShape="1">
          <a:blip r:embed="rId11">
            <a:alphaModFix/>
          </a:blip>
          <a:srcRect b="0" l="0" r="0" t="0"/>
          <a:stretch/>
        </p:blipFill>
        <p:spPr>
          <a:xfrm>
            <a:off x="4140718" y="8166100"/>
            <a:ext cx="1117740" cy="1117600"/>
          </a:xfrm>
          <a:prstGeom prst="rect">
            <a:avLst/>
          </a:prstGeom>
          <a:noFill/>
          <a:ln>
            <a:noFill/>
          </a:ln>
        </p:spPr>
      </p:pic>
      <p:sp>
        <p:nvSpPr>
          <p:cNvPr id="768" name="Google Shape;768;p24"/>
          <p:cNvSpPr/>
          <p:nvPr/>
        </p:nvSpPr>
        <p:spPr>
          <a:xfrm>
            <a:off x="5461683" y="80264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24"/>
          <p:cNvSpPr/>
          <p:nvPr/>
        </p:nvSpPr>
        <p:spPr>
          <a:xfrm>
            <a:off x="5461683" y="80264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Lucian</a:t>
            </a:r>
            <a:endParaRPr b="0" i="0" sz="3600" u="none" cap="none" strike="noStrike">
              <a:solidFill>
                <a:schemeClr val="dk1"/>
              </a:solidFill>
              <a:latin typeface="Calibri"/>
              <a:ea typeface="Calibri"/>
              <a:cs typeface="Calibri"/>
              <a:sym typeface="Calibri"/>
            </a:endParaRPr>
          </a:p>
        </p:txBody>
      </p:sp>
      <p:sp>
        <p:nvSpPr>
          <p:cNvPr id="770" name="Google Shape;770;p24"/>
          <p:cNvSpPr/>
          <p:nvPr/>
        </p:nvSpPr>
        <p:spPr>
          <a:xfrm>
            <a:off x="5461683" y="88138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sp>
        <p:nvSpPr>
          <p:cNvPr id="771" name="Google Shape;771;p24"/>
          <p:cNvSpPr/>
          <p:nvPr/>
        </p:nvSpPr>
        <p:spPr>
          <a:xfrm>
            <a:off x="3835879" y="10210800"/>
            <a:ext cx="5487086" cy="1803400"/>
          </a:xfrm>
          <a:prstGeom prst="roundRect">
            <a:avLst>
              <a:gd fmla="val 70479" name="adj"/>
            </a:avLst>
          </a:prstGeom>
          <a:noFill/>
          <a:ln cap="flat" cmpd="sng" w="38100">
            <a:solidFill>
              <a:srgbClr val="0404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72" name="Google Shape;772;p24"/>
          <p:cNvPicPr preferRelativeResize="0"/>
          <p:nvPr/>
        </p:nvPicPr>
        <p:blipFill rotWithShape="1">
          <a:blip r:embed="rId12">
            <a:alphaModFix/>
          </a:blip>
          <a:srcRect b="0" l="0" r="0" t="0"/>
          <a:stretch/>
        </p:blipFill>
        <p:spPr>
          <a:xfrm>
            <a:off x="4140718" y="10553700"/>
            <a:ext cx="1117740" cy="1117600"/>
          </a:xfrm>
          <a:prstGeom prst="rect">
            <a:avLst/>
          </a:prstGeom>
          <a:noFill/>
          <a:ln>
            <a:noFill/>
          </a:ln>
        </p:spPr>
      </p:pic>
      <p:sp>
        <p:nvSpPr>
          <p:cNvPr id="773" name="Google Shape;773;p24"/>
          <p:cNvSpPr/>
          <p:nvPr/>
        </p:nvSpPr>
        <p:spPr>
          <a:xfrm>
            <a:off x="5461683" y="104140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24"/>
          <p:cNvSpPr/>
          <p:nvPr/>
        </p:nvSpPr>
        <p:spPr>
          <a:xfrm>
            <a:off x="5461683" y="104140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Cedric</a:t>
            </a:r>
            <a:endParaRPr b="0" i="0" sz="3600" u="none" cap="none" strike="noStrike">
              <a:solidFill>
                <a:schemeClr val="dk1"/>
              </a:solidFill>
              <a:latin typeface="Calibri"/>
              <a:ea typeface="Calibri"/>
              <a:cs typeface="Calibri"/>
              <a:sym typeface="Calibri"/>
            </a:endParaRPr>
          </a:p>
        </p:txBody>
      </p:sp>
      <p:sp>
        <p:nvSpPr>
          <p:cNvPr id="775" name="Google Shape;775;p24"/>
          <p:cNvSpPr/>
          <p:nvPr/>
        </p:nvSpPr>
        <p:spPr>
          <a:xfrm>
            <a:off x="5461683" y="112014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sp>
        <p:nvSpPr>
          <p:cNvPr id="776" name="Google Shape;776;p24"/>
          <p:cNvSpPr/>
          <p:nvPr/>
        </p:nvSpPr>
        <p:spPr>
          <a:xfrm>
            <a:off x="15343518" y="7848600"/>
            <a:ext cx="5487086" cy="1803400"/>
          </a:xfrm>
          <a:prstGeom prst="roundRect">
            <a:avLst>
              <a:gd fmla="val 70479" name="adj"/>
            </a:avLst>
          </a:prstGeom>
          <a:noFill/>
          <a:ln cap="flat" cmpd="sng" w="38100">
            <a:solidFill>
              <a:srgbClr val="0404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77" name="Google Shape;777;p24"/>
          <p:cNvPicPr preferRelativeResize="0"/>
          <p:nvPr/>
        </p:nvPicPr>
        <p:blipFill rotWithShape="1">
          <a:blip r:embed="rId13">
            <a:alphaModFix/>
          </a:blip>
          <a:srcRect b="0" l="0" r="0" t="0"/>
          <a:stretch/>
        </p:blipFill>
        <p:spPr>
          <a:xfrm>
            <a:off x="15648356" y="8191500"/>
            <a:ext cx="1117740" cy="1117600"/>
          </a:xfrm>
          <a:prstGeom prst="rect">
            <a:avLst/>
          </a:prstGeom>
          <a:noFill/>
          <a:ln>
            <a:noFill/>
          </a:ln>
        </p:spPr>
      </p:pic>
      <p:sp>
        <p:nvSpPr>
          <p:cNvPr id="778" name="Google Shape;778;p24"/>
          <p:cNvSpPr/>
          <p:nvPr/>
        </p:nvSpPr>
        <p:spPr>
          <a:xfrm>
            <a:off x="16969321" y="80518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24"/>
          <p:cNvSpPr/>
          <p:nvPr/>
        </p:nvSpPr>
        <p:spPr>
          <a:xfrm>
            <a:off x="16969321" y="80518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Elvina</a:t>
            </a:r>
            <a:endParaRPr b="0" i="0" sz="3600" u="none" cap="none" strike="noStrike">
              <a:solidFill>
                <a:schemeClr val="dk1"/>
              </a:solidFill>
              <a:latin typeface="Calibri"/>
              <a:ea typeface="Calibri"/>
              <a:cs typeface="Calibri"/>
              <a:sym typeface="Calibri"/>
            </a:endParaRPr>
          </a:p>
        </p:txBody>
      </p:sp>
      <p:sp>
        <p:nvSpPr>
          <p:cNvPr id="780" name="Google Shape;780;p24"/>
          <p:cNvSpPr/>
          <p:nvPr/>
        </p:nvSpPr>
        <p:spPr>
          <a:xfrm>
            <a:off x="16969321" y="88392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sp>
        <p:nvSpPr>
          <p:cNvPr id="781" name="Google Shape;781;p24"/>
          <p:cNvSpPr/>
          <p:nvPr/>
        </p:nvSpPr>
        <p:spPr>
          <a:xfrm>
            <a:off x="15343518" y="10210800"/>
            <a:ext cx="5487086" cy="1803400"/>
          </a:xfrm>
          <a:prstGeom prst="roundRect">
            <a:avLst>
              <a:gd fmla="val 70479" name="adj"/>
            </a:avLst>
          </a:prstGeom>
          <a:noFill/>
          <a:ln cap="flat" cmpd="sng" w="38100">
            <a:solidFill>
              <a:srgbClr val="0404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82" name="Google Shape;782;p24"/>
          <p:cNvPicPr preferRelativeResize="0"/>
          <p:nvPr/>
        </p:nvPicPr>
        <p:blipFill rotWithShape="1">
          <a:blip r:embed="rId14">
            <a:alphaModFix/>
          </a:blip>
          <a:srcRect b="0" l="0" r="0" t="0"/>
          <a:stretch/>
        </p:blipFill>
        <p:spPr>
          <a:xfrm>
            <a:off x="15648356" y="10553700"/>
            <a:ext cx="1117740" cy="1117600"/>
          </a:xfrm>
          <a:prstGeom prst="rect">
            <a:avLst/>
          </a:prstGeom>
          <a:noFill/>
          <a:ln>
            <a:noFill/>
          </a:ln>
        </p:spPr>
      </p:pic>
      <p:sp>
        <p:nvSpPr>
          <p:cNvPr id="783" name="Google Shape;783;p24"/>
          <p:cNvSpPr/>
          <p:nvPr/>
        </p:nvSpPr>
        <p:spPr>
          <a:xfrm>
            <a:off x="16969321" y="104140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24"/>
          <p:cNvSpPr/>
          <p:nvPr/>
        </p:nvSpPr>
        <p:spPr>
          <a:xfrm>
            <a:off x="16969321" y="104140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Seraphina</a:t>
            </a:r>
            <a:endParaRPr b="0" i="0" sz="3600" u="none" cap="none" strike="noStrike">
              <a:solidFill>
                <a:schemeClr val="dk1"/>
              </a:solidFill>
              <a:latin typeface="Calibri"/>
              <a:ea typeface="Calibri"/>
              <a:cs typeface="Calibri"/>
              <a:sym typeface="Calibri"/>
            </a:endParaRPr>
          </a:p>
        </p:txBody>
      </p:sp>
      <p:sp>
        <p:nvSpPr>
          <p:cNvPr id="785" name="Google Shape;785;p24"/>
          <p:cNvSpPr/>
          <p:nvPr/>
        </p:nvSpPr>
        <p:spPr>
          <a:xfrm>
            <a:off x="16969321" y="112014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sp>
        <p:nvSpPr>
          <p:cNvPr id="786" name="Google Shape;786;p24"/>
          <p:cNvSpPr/>
          <p:nvPr/>
        </p:nvSpPr>
        <p:spPr>
          <a:xfrm>
            <a:off x="6681035" y="5486400"/>
            <a:ext cx="5487086" cy="1803400"/>
          </a:xfrm>
          <a:prstGeom prst="roundRect">
            <a:avLst>
              <a:gd fmla="val 70479" name="adj"/>
            </a:avLst>
          </a:prstGeom>
          <a:noFill/>
          <a:ln cap="flat" cmpd="sng" w="38100">
            <a:solidFill>
              <a:srgbClr val="0404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87" name="Google Shape;787;p24"/>
          <p:cNvPicPr preferRelativeResize="0"/>
          <p:nvPr/>
        </p:nvPicPr>
        <p:blipFill rotWithShape="1">
          <a:blip r:embed="rId15">
            <a:alphaModFix/>
          </a:blip>
          <a:srcRect b="0" l="0" r="0" t="0"/>
          <a:stretch/>
        </p:blipFill>
        <p:spPr>
          <a:xfrm>
            <a:off x="6985873" y="5829300"/>
            <a:ext cx="1117740" cy="1117600"/>
          </a:xfrm>
          <a:prstGeom prst="rect">
            <a:avLst/>
          </a:prstGeom>
          <a:noFill/>
          <a:ln>
            <a:noFill/>
          </a:ln>
        </p:spPr>
      </p:pic>
      <p:sp>
        <p:nvSpPr>
          <p:cNvPr id="788" name="Google Shape;788;p24"/>
          <p:cNvSpPr/>
          <p:nvPr/>
        </p:nvSpPr>
        <p:spPr>
          <a:xfrm>
            <a:off x="8306838" y="56896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24"/>
          <p:cNvSpPr/>
          <p:nvPr/>
        </p:nvSpPr>
        <p:spPr>
          <a:xfrm>
            <a:off x="8306838" y="56896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Aurielle</a:t>
            </a:r>
            <a:endParaRPr b="0" i="0" sz="3600" u="none" cap="none" strike="noStrike">
              <a:solidFill>
                <a:schemeClr val="dk1"/>
              </a:solidFill>
              <a:latin typeface="Calibri"/>
              <a:ea typeface="Calibri"/>
              <a:cs typeface="Calibri"/>
              <a:sym typeface="Calibri"/>
            </a:endParaRPr>
          </a:p>
        </p:txBody>
      </p:sp>
      <p:sp>
        <p:nvSpPr>
          <p:cNvPr id="790" name="Google Shape;790;p24"/>
          <p:cNvSpPr/>
          <p:nvPr/>
        </p:nvSpPr>
        <p:spPr>
          <a:xfrm>
            <a:off x="8306838" y="64770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sp>
        <p:nvSpPr>
          <p:cNvPr id="791" name="Google Shape;791;p24"/>
          <p:cNvSpPr/>
          <p:nvPr/>
        </p:nvSpPr>
        <p:spPr>
          <a:xfrm>
            <a:off x="18468108" y="5486400"/>
            <a:ext cx="5487086" cy="1803400"/>
          </a:xfrm>
          <a:prstGeom prst="roundRect">
            <a:avLst>
              <a:gd fmla="val 70479" name="adj"/>
            </a:avLst>
          </a:prstGeom>
          <a:noFill/>
          <a:ln cap="flat" cmpd="sng" w="38100">
            <a:solidFill>
              <a:srgbClr val="0404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92" name="Google Shape;792;p24"/>
          <p:cNvPicPr preferRelativeResize="0"/>
          <p:nvPr/>
        </p:nvPicPr>
        <p:blipFill rotWithShape="1">
          <a:blip r:embed="rId16">
            <a:alphaModFix/>
          </a:blip>
          <a:srcRect b="0" l="0" r="0" t="0"/>
          <a:stretch/>
        </p:blipFill>
        <p:spPr>
          <a:xfrm>
            <a:off x="18772946" y="5829300"/>
            <a:ext cx="1117740" cy="1117600"/>
          </a:xfrm>
          <a:prstGeom prst="rect">
            <a:avLst/>
          </a:prstGeom>
          <a:noFill/>
          <a:ln>
            <a:noFill/>
          </a:ln>
        </p:spPr>
      </p:pic>
      <p:sp>
        <p:nvSpPr>
          <p:cNvPr id="793" name="Google Shape;793;p24"/>
          <p:cNvSpPr/>
          <p:nvPr/>
        </p:nvSpPr>
        <p:spPr>
          <a:xfrm>
            <a:off x="20093911" y="56896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24"/>
          <p:cNvSpPr/>
          <p:nvPr/>
        </p:nvSpPr>
        <p:spPr>
          <a:xfrm>
            <a:off x="20093911" y="56896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Dariana</a:t>
            </a:r>
            <a:endParaRPr b="0" i="0" sz="3600" u="none" cap="none" strike="noStrike">
              <a:solidFill>
                <a:schemeClr val="dk1"/>
              </a:solidFill>
              <a:latin typeface="Calibri"/>
              <a:ea typeface="Calibri"/>
              <a:cs typeface="Calibri"/>
              <a:sym typeface="Calibri"/>
            </a:endParaRPr>
          </a:p>
        </p:txBody>
      </p:sp>
      <p:sp>
        <p:nvSpPr>
          <p:cNvPr id="795" name="Google Shape;795;p24"/>
          <p:cNvSpPr/>
          <p:nvPr/>
        </p:nvSpPr>
        <p:spPr>
          <a:xfrm>
            <a:off x="20093911" y="64770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sp>
        <p:nvSpPr>
          <p:cNvPr id="796" name="Google Shape;796;p24"/>
          <p:cNvSpPr/>
          <p:nvPr/>
        </p:nvSpPr>
        <p:spPr>
          <a:xfrm>
            <a:off x="12574572" y="5486400"/>
            <a:ext cx="5487086" cy="1803400"/>
          </a:xfrm>
          <a:prstGeom prst="roundRect">
            <a:avLst>
              <a:gd fmla="val 70479" name="adj"/>
            </a:avLst>
          </a:prstGeom>
          <a:noFill/>
          <a:ln cap="flat" cmpd="sng" w="38100">
            <a:solidFill>
              <a:srgbClr val="0404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97" name="Google Shape;797;p24"/>
          <p:cNvPicPr preferRelativeResize="0"/>
          <p:nvPr/>
        </p:nvPicPr>
        <p:blipFill rotWithShape="1">
          <a:blip r:embed="rId17">
            <a:alphaModFix/>
          </a:blip>
          <a:srcRect b="0" l="0" r="0" t="0"/>
          <a:stretch/>
        </p:blipFill>
        <p:spPr>
          <a:xfrm>
            <a:off x="12879410" y="5829300"/>
            <a:ext cx="1117740" cy="1117600"/>
          </a:xfrm>
          <a:prstGeom prst="rect">
            <a:avLst/>
          </a:prstGeom>
          <a:noFill/>
          <a:ln>
            <a:noFill/>
          </a:ln>
        </p:spPr>
      </p:pic>
      <p:sp>
        <p:nvSpPr>
          <p:cNvPr id="798" name="Google Shape;798;p24"/>
          <p:cNvSpPr/>
          <p:nvPr/>
        </p:nvSpPr>
        <p:spPr>
          <a:xfrm>
            <a:off x="14200375" y="56896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24"/>
          <p:cNvSpPr/>
          <p:nvPr/>
        </p:nvSpPr>
        <p:spPr>
          <a:xfrm>
            <a:off x="14200375" y="56896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Theronis</a:t>
            </a:r>
            <a:endParaRPr b="0" i="0" sz="3600" u="none" cap="none" strike="noStrike">
              <a:solidFill>
                <a:schemeClr val="dk1"/>
              </a:solidFill>
              <a:latin typeface="Calibri"/>
              <a:ea typeface="Calibri"/>
              <a:cs typeface="Calibri"/>
              <a:sym typeface="Calibri"/>
            </a:endParaRPr>
          </a:p>
        </p:txBody>
      </p:sp>
      <p:sp>
        <p:nvSpPr>
          <p:cNvPr id="800" name="Google Shape;800;p24"/>
          <p:cNvSpPr/>
          <p:nvPr/>
        </p:nvSpPr>
        <p:spPr>
          <a:xfrm>
            <a:off x="14200375" y="64770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801" name="Google Shape;801;p24"/>
          <p:cNvPicPr preferRelativeResize="0"/>
          <p:nvPr/>
        </p:nvPicPr>
        <p:blipFill rotWithShape="1">
          <a:blip r:embed="rId18">
            <a:alphaModFix/>
          </a:blip>
          <a:srcRect b="0" l="0" r="0" t="0"/>
          <a:stretch/>
        </p:blipFill>
        <p:spPr>
          <a:xfrm>
            <a:off x="3353219" y="5067300"/>
            <a:ext cx="17680610" cy="12700"/>
          </a:xfrm>
          <a:prstGeom prst="rect">
            <a:avLst/>
          </a:prstGeom>
          <a:noFill/>
          <a:ln>
            <a:noFill/>
          </a:ln>
        </p:spPr>
      </p:pic>
      <p:pic>
        <p:nvPicPr>
          <p:cNvPr descr=" " id="802" name="Google Shape;802;p24"/>
          <p:cNvPicPr preferRelativeResize="0"/>
          <p:nvPr/>
        </p:nvPicPr>
        <p:blipFill rotWithShape="1">
          <a:blip r:embed="rId19">
            <a:alphaModFix/>
          </a:blip>
          <a:srcRect b="0" l="0" r="0" t="0"/>
          <a:stretch/>
        </p:blipFill>
        <p:spPr>
          <a:xfrm>
            <a:off x="13006426" y="4673600"/>
            <a:ext cx="12702" cy="406400"/>
          </a:xfrm>
          <a:prstGeom prst="rect">
            <a:avLst/>
          </a:prstGeom>
          <a:noFill/>
          <a:ln>
            <a:noFill/>
          </a:ln>
        </p:spPr>
      </p:pic>
      <p:pic>
        <p:nvPicPr>
          <p:cNvPr descr=" " id="803" name="Google Shape;803;p24"/>
          <p:cNvPicPr preferRelativeResize="0"/>
          <p:nvPr/>
        </p:nvPicPr>
        <p:blipFill rotWithShape="1">
          <a:blip r:embed="rId20">
            <a:alphaModFix/>
          </a:blip>
          <a:srcRect b="0" l="0" r="0" t="0"/>
          <a:stretch/>
        </p:blipFill>
        <p:spPr>
          <a:xfrm>
            <a:off x="3353219" y="5080000"/>
            <a:ext cx="12702" cy="419100"/>
          </a:xfrm>
          <a:prstGeom prst="rect">
            <a:avLst/>
          </a:prstGeom>
          <a:noFill/>
          <a:ln>
            <a:noFill/>
          </a:ln>
        </p:spPr>
      </p:pic>
      <p:pic>
        <p:nvPicPr>
          <p:cNvPr descr=" " id="804" name="Google Shape;804;p24"/>
          <p:cNvPicPr preferRelativeResize="0"/>
          <p:nvPr/>
        </p:nvPicPr>
        <p:blipFill rotWithShape="1">
          <a:blip r:embed="rId20">
            <a:alphaModFix/>
          </a:blip>
          <a:srcRect b="0" l="0" r="0" t="0"/>
          <a:stretch/>
        </p:blipFill>
        <p:spPr>
          <a:xfrm>
            <a:off x="9513489" y="5080000"/>
            <a:ext cx="12702" cy="419100"/>
          </a:xfrm>
          <a:prstGeom prst="rect">
            <a:avLst/>
          </a:prstGeom>
          <a:noFill/>
          <a:ln>
            <a:noFill/>
          </a:ln>
        </p:spPr>
      </p:pic>
      <p:pic>
        <p:nvPicPr>
          <p:cNvPr descr=" " id="805" name="Google Shape;805;p24"/>
          <p:cNvPicPr preferRelativeResize="0"/>
          <p:nvPr/>
        </p:nvPicPr>
        <p:blipFill rotWithShape="1">
          <a:blip r:embed="rId20">
            <a:alphaModFix/>
          </a:blip>
          <a:srcRect b="0" l="0" r="0" t="0"/>
          <a:stretch/>
        </p:blipFill>
        <p:spPr>
          <a:xfrm>
            <a:off x="15407026" y="5080000"/>
            <a:ext cx="12702" cy="419100"/>
          </a:xfrm>
          <a:prstGeom prst="rect">
            <a:avLst/>
          </a:prstGeom>
          <a:noFill/>
          <a:ln>
            <a:noFill/>
          </a:ln>
        </p:spPr>
      </p:pic>
      <p:pic>
        <p:nvPicPr>
          <p:cNvPr descr=" " id="806" name="Google Shape;806;p24"/>
          <p:cNvPicPr preferRelativeResize="0"/>
          <p:nvPr/>
        </p:nvPicPr>
        <p:blipFill rotWithShape="1">
          <a:blip r:embed="rId20">
            <a:alphaModFix/>
          </a:blip>
          <a:srcRect b="0" l="0" r="0" t="0"/>
          <a:stretch/>
        </p:blipFill>
        <p:spPr>
          <a:xfrm>
            <a:off x="21021127" y="5080000"/>
            <a:ext cx="12702" cy="419100"/>
          </a:xfrm>
          <a:prstGeom prst="rect">
            <a:avLst/>
          </a:prstGeom>
          <a:noFill/>
          <a:ln>
            <a:noFill/>
          </a:ln>
        </p:spPr>
      </p:pic>
      <p:pic>
        <p:nvPicPr>
          <p:cNvPr descr=" " id="807" name="Google Shape;807;p24"/>
          <p:cNvPicPr preferRelativeResize="0"/>
          <p:nvPr/>
        </p:nvPicPr>
        <p:blipFill rotWithShape="1">
          <a:blip r:embed="rId21">
            <a:alphaModFix/>
          </a:blip>
          <a:srcRect b="0" l="0" r="0" t="0"/>
          <a:stretch/>
        </p:blipFill>
        <p:spPr>
          <a:xfrm>
            <a:off x="9513489" y="6896100"/>
            <a:ext cx="12702" cy="4165600"/>
          </a:xfrm>
          <a:prstGeom prst="rect">
            <a:avLst/>
          </a:prstGeom>
          <a:noFill/>
          <a:ln>
            <a:noFill/>
          </a:ln>
        </p:spPr>
      </p:pic>
      <p:pic>
        <p:nvPicPr>
          <p:cNvPr descr=" " id="808" name="Google Shape;808;p24"/>
          <p:cNvPicPr preferRelativeResize="0"/>
          <p:nvPr/>
        </p:nvPicPr>
        <p:blipFill rotWithShape="1">
          <a:blip r:embed="rId22">
            <a:alphaModFix/>
          </a:blip>
          <a:srcRect b="0" l="0" r="0" t="0"/>
          <a:stretch/>
        </p:blipFill>
        <p:spPr>
          <a:xfrm>
            <a:off x="9322965" y="8585200"/>
            <a:ext cx="203225" cy="12700"/>
          </a:xfrm>
          <a:prstGeom prst="rect">
            <a:avLst/>
          </a:prstGeom>
          <a:noFill/>
          <a:ln>
            <a:noFill/>
          </a:ln>
        </p:spPr>
      </p:pic>
      <p:pic>
        <p:nvPicPr>
          <p:cNvPr descr=" " id="809" name="Google Shape;809;p24"/>
          <p:cNvPicPr preferRelativeResize="0"/>
          <p:nvPr/>
        </p:nvPicPr>
        <p:blipFill rotWithShape="1">
          <a:blip r:embed="rId22">
            <a:alphaModFix/>
          </a:blip>
          <a:srcRect b="0" l="0" r="0" t="0"/>
          <a:stretch/>
        </p:blipFill>
        <p:spPr>
          <a:xfrm>
            <a:off x="20830603" y="8585200"/>
            <a:ext cx="203225" cy="12700"/>
          </a:xfrm>
          <a:prstGeom prst="rect">
            <a:avLst/>
          </a:prstGeom>
          <a:noFill/>
          <a:ln>
            <a:noFill/>
          </a:ln>
        </p:spPr>
      </p:pic>
      <p:pic>
        <p:nvPicPr>
          <p:cNvPr descr=" " id="810" name="Google Shape;810;p24"/>
          <p:cNvPicPr preferRelativeResize="0"/>
          <p:nvPr/>
        </p:nvPicPr>
        <p:blipFill rotWithShape="1">
          <a:blip r:embed="rId22">
            <a:alphaModFix/>
          </a:blip>
          <a:srcRect b="0" l="0" r="0" t="0"/>
          <a:stretch/>
        </p:blipFill>
        <p:spPr>
          <a:xfrm>
            <a:off x="9322965" y="11049000"/>
            <a:ext cx="203225" cy="12700"/>
          </a:xfrm>
          <a:prstGeom prst="rect">
            <a:avLst/>
          </a:prstGeom>
          <a:noFill/>
          <a:ln>
            <a:noFill/>
          </a:ln>
        </p:spPr>
      </p:pic>
      <p:pic>
        <p:nvPicPr>
          <p:cNvPr descr=" " id="811" name="Google Shape;811;p24"/>
          <p:cNvPicPr preferRelativeResize="0"/>
          <p:nvPr/>
        </p:nvPicPr>
        <p:blipFill rotWithShape="1">
          <a:blip r:embed="rId22">
            <a:alphaModFix/>
          </a:blip>
          <a:srcRect b="0" l="0" r="0" t="0"/>
          <a:stretch/>
        </p:blipFill>
        <p:spPr>
          <a:xfrm>
            <a:off x="20830603" y="11049000"/>
            <a:ext cx="203225" cy="12700"/>
          </a:xfrm>
          <a:prstGeom prst="rect">
            <a:avLst/>
          </a:prstGeom>
          <a:noFill/>
          <a:ln>
            <a:noFill/>
          </a:ln>
        </p:spPr>
      </p:pic>
      <p:pic>
        <p:nvPicPr>
          <p:cNvPr descr=" " id="812" name="Google Shape;812;p24"/>
          <p:cNvPicPr preferRelativeResize="0"/>
          <p:nvPr/>
        </p:nvPicPr>
        <p:blipFill rotWithShape="1">
          <a:blip r:embed="rId23">
            <a:alphaModFix/>
          </a:blip>
          <a:srcRect b="0" l="0" r="0" t="0"/>
          <a:stretch/>
        </p:blipFill>
        <p:spPr>
          <a:xfrm>
            <a:off x="21021127" y="7035800"/>
            <a:ext cx="12702" cy="4025900"/>
          </a:xfrm>
          <a:prstGeom prst="rect">
            <a:avLst/>
          </a:prstGeom>
          <a:noFill/>
          <a:ln>
            <a:noFill/>
          </a:ln>
        </p:spPr>
      </p:pic>
      <p:sp>
        <p:nvSpPr>
          <p:cNvPr id="813" name="Google Shape;813;p24"/>
          <p:cNvSpPr/>
          <p:nvPr/>
        </p:nvSpPr>
        <p:spPr>
          <a:xfrm>
            <a:off x="7747968" y="12801600"/>
            <a:ext cx="9064700"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24">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814" name="Google Shape;814;p24"/>
          <p:cNvSpPr/>
          <p:nvPr/>
        </p:nvSpPr>
        <p:spPr>
          <a:xfrm>
            <a:off x="6985873" y="571500"/>
            <a:ext cx="10754011"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A85"/>
        </a:solidFill>
      </p:bgPr>
    </p:bg>
    <p:spTree>
      <p:nvGrpSpPr>
        <p:cNvPr id="819" name="Shape 819"/>
        <p:cNvGrpSpPr/>
        <p:nvPr/>
      </p:nvGrpSpPr>
      <p:grpSpPr>
        <a:xfrm>
          <a:off x="0" y="0"/>
          <a:ext cx="0" cy="0"/>
          <a:chOff x="0" y="0"/>
          <a:chExt cx="0" cy="0"/>
        </a:xfrm>
      </p:grpSpPr>
      <p:pic>
        <p:nvPicPr>
          <p:cNvPr descr=" " id="820" name="Google Shape;820;p2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821" name="Google Shape;821;p25"/>
          <p:cNvPicPr preferRelativeResize="0"/>
          <p:nvPr/>
        </p:nvPicPr>
        <p:blipFill rotWithShape="1">
          <a:blip r:embed="rId4">
            <a:alphaModFix/>
          </a:blip>
          <a:srcRect b="0" l="0" r="0" t="0"/>
          <a:stretch/>
        </p:blipFill>
        <p:spPr>
          <a:xfrm>
            <a:off x="13025847" y="0"/>
            <a:ext cx="7069785" cy="6571655"/>
          </a:xfrm>
          <a:prstGeom prst="rect">
            <a:avLst/>
          </a:prstGeom>
          <a:noFill/>
          <a:ln>
            <a:noFill/>
          </a:ln>
        </p:spPr>
      </p:pic>
      <p:pic>
        <p:nvPicPr>
          <p:cNvPr descr=" " id="822" name="Google Shape;822;p25"/>
          <p:cNvPicPr preferRelativeResize="0"/>
          <p:nvPr/>
        </p:nvPicPr>
        <p:blipFill rotWithShape="1">
          <a:blip r:embed="rId5">
            <a:alphaModFix/>
          </a:blip>
          <a:srcRect b="0" l="0" r="0" t="0"/>
          <a:stretch/>
        </p:blipFill>
        <p:spPr>
          <a:xfrm>
            <a:off x="7267758" y="1015950"/>
            <a:ext cx="1129170" cy="1157684"/>
          </a:xfrm>
          <a:prstGeom prst="rect">
            <a:avLst/>
          </a:prstGeom>
          <a:noFill/>
          <a:ln>
            <a:noFill/>
          </a:ln>
        </p:spPr>
      </p:pic>
      <p:pic>
        <p:nvPicPr>
          <p:cNvPr descr=" " id="823" name="Google Shape;823;p25"/>
          <p:cNvPicPr preferRelativeResize="0"/>
          <p:nvPr/>
        </p:nvPicPr>
        <p:blipFill rotWithShape="1">
          <a:blip r:embed="rId6">
            <a:alphaModFix/>
          </a:blip>
          <a:srcRect b="0" l="0" r="0" t="0"/>
          <a:stretch/>
        </p:blipFill>
        <p:spPr>
          <a:xfrm>
            <a:off x="11178244" y="11171957"/>
            <a:ext cx="1546021" cy="1594569"/>
          </a:xfrm>
          <a:prstGeom prst="rect">
            <a:avLst/>
          </a:prstGeom>
          <a:noFill/>
          <a:ln>
            <a:noFill/>
          </a:ln>
        </p:spPr>
      </p:pic>
      <p:pic>
        <p:nvPicPr>
          <p:cNvPr descr=" " id="824" name="Google Shape;824;p25"/>
          <p:cNvPicPr preferRelativeResize="0"/>
          <p:nvPr/>
        </p:nvPicPr>
        <p:blipFill rotWithShape="1">
          <a:blip r:embed="rId7">
            <a:alphaModFix/>
          </a:blip>
          <a:srcRect b="0" l="0" r="0" t="0"/>
          <a:stretch/>
        </p:blipFill>
        <p:spPr>
          <a:xfrm>
            <a:off x="6415911" y="2579563"/>
            <a:ext cx="749592" cy="749498"/>
          </a:xfrm>
          <a:prstGeom prst="rect">
            <a:avLst/>
          </a:prstGeom>
          <a:noFill/>
          <a:ln>
            <a:noFill/>
          </a:ln>
        </p:spPr>
      </p:pic>
      <p:pic>
        <p:nvPicPr>
          <p:cNvPr descr=" " id="825" name="Google Shape;825;p25"/>
          <p:cNvPicPr preferRelativeResize="0"/>
          <p:nvPr/>
        </p:nvPicPr>
        <p:blipFill rotWithShape="1">
          <a:blip r:embed="rId8">
            <a:alphaModFix/>
          </a:blip>
          <a:srcRect b="0" l="0" r="0" t="0"/>
          <a:stretch/>
        </p:blipFill>
        <p:spPr>
          <a:xfrm>
            <a:off x="205196" y="3964781"/>
            <a:ext cx="3687475" cy="1091927"/>
          </a:xfrm>
          <a:prstGeom prst="rect">
            <a:avLst/>
          </a:prstGeom>
          <a:noFill/>
          <a:ln>
            <a:noFill/>
          </a:ln>
        </p:spPr>
      </p:pic>
      <p:pic>
        <p:nvPicPr>
          <p:cNvPr descr=" " id="826" name="Google Shape;826;p25"/>
          <p:cNvPicPr preferRelativeResize="0"/>
          <p:nvPr/>
        </p:nvPicPr>
        <p:blipFill rotWithShape="1">
          <a:blip r:embed="rId9">
            <a:alphaModFix/>
          </a:blip>
          <a:srcRect b="0" l="0" r="0" t="0"/>
          <a:stretch/>
        </p:blipFill>
        <p:spPr>
          <a:xfrm>
            <a:off x="2981276" y="0"/>
            <a:ext cx="961459" cy="941549"/>
          </a:xfrm>
          <a:prstGeom prst="rect">
            <a:avLst/>
          </a:prstGeom>
          <a:noFill/>
          <a:ln>
            <a:noFill/>
          </a:ln>
        </p:spPr>
      </p:pic>
      <p:pic>
        <p:nvPicPr>
          <p:cNvPr descr=" " id="827" name="Google Shape;827;p25"/>
          <p:cNvPicPr preferRelativeResize="0"/>
          <p:nvPr/>
        </p:nvPicPr>
        <p:blipFill rotWithShape="1">
          <a:blip r:embed="rId10">
            <a:alphaModFix/>
          </a:blip>
          <a:srcRect b="0" l="0" r="0" t="0"/>
          <a:stretch/>
        </p:blipFill>
        <p:spPr>
          <a:xfrm>
            <a:off x="19880623" y="3376737"/>
            <a:ext cx="1575136" cy="1645146"/>
          </a:xfrm>
          <a:prstGeom prst="rect">
            <a:avLst/>
          </a:prstGeom>
          <a:noFill/>
          <a:ln>
            <a:noFill/>
          </a:ln>
        </p:spPr>
      </p:pic>
      <p:pic>
        <p:nvPicPr>
          <p:cNvPr descr=" " id="828" name="Google Shape;828;p25"/>
          <p:cNvPicPr preferRelativeResize="0"/>
          <p:nvPr/>
        </p:nvPicPr>
        <p:blipFill rotWithShape="1">
          <a:blip r:embed="rId11">
            <a:alphaModFix/>
          </a:blip>
          <a:srcRect b="0" l="0" r="0" t="0"/>
          <a:stretch/>
        </p:blipFill>
        <p:spPr>
          <a:xfrm>
            <a:off x="20885757" y="7468071"/>
            <a:ext cx="615429" cy="615355"/>
          </a:xfrm>
          <a:prstGeom prst="rect">
            <a:avLst/>
          </a:prstGeom>
          <a:noFill/>
          <a:ln>
            <a:noFill/>
          </a:ln>
        </p:spPr>
      </p:pic>
      <p:pic>
        <p:nvPicPr>
          <p:cNvPr descr=" " id="829" name="Google Shape;829;p25"/>
          <p:cNvPicPr preferRelativeResize="0"/>
          <p:nvPr/>
        </p:nvPicPr>
        <p:blipFill rotWithShape="1">
          <a:blip r:embed="rId12">
            <a:alphaModFix/>
          </a:blip>
          <a:srcRect b="0" l="0" r="0" t="0"/>
          <a:stretch/>
        </p:blipFill>
        <p:spPr>
          <a:xfrm>
            <a:off x="-1904672" y="837481"/>
            <a:ext cx="18870306" cy="13672443"/>
          </a:xfrm>
          <a:prstGeom prst="rect">
            <a:avLst/>
          </a:prstGeom>
          <a:noFill/>
          <a:ln>
            <a:noFill/>
          </a:ln>
        </p:spPr>
      </p:pic>
      <p:pic>
        <p:nvPicPr>
          <p:cNvPr descr=" " id="830" name="Google Shape;830;p25"/>
          <p:cNvPicPr preferRelativeResize="0"/>
          <p:nvPr/>
        </p:nvPicPr>
        <p:blipFill rotWithShape="1">
          <a:blip r:embed="rId13">
            <a:alphaModFix/>
          </a:blip>
          <a:srcRect b="0" l="0" r="0" t="0"/>
          <a:stretch/>
        </p:blipFill>
        <p:spPr>
          <a:xfrm>
            <a:off x="12193524" y="3327400"/>
            <a:ext cx="11102466" cy="8578923"/>
          </a:xfrm>
          <a:prstGeom prst="rect">
            <a:avLst/>
          </a:prstGeom>
          <a:noFill/>
          <a:ln>
            <a:noFill/>
          </a:ln>
        </p:spPr>
      </p:pic>
      <p:sp>
        <p:nvSpPr>
          <p:cNvPr id="831" name="Google Shape;831;p2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32" name="Google Shape;832;p25"/>
          <p:cNvPicPr preferRelativeResize="0"/>
          <p:nvPr/>
        </p:nvPicPr>
        <p:blipFill rotWithShape="1">
          <a:blip r:embed="rId14">
            <a:alphaModFix/>
          </a:blip>
          <a:srcRect b="0" l="0" r="0" t="0"/>
          <a:stretch/>
        </p:blipFill>
        <p:spPr>
          <a:xfrm>
            <a:off x="23523340" y="10820400"/>
            <a:ext cx="711289" cy="2590800"/>
          </a:xfrm>
          <a:prstGeom prst="rect">
            <a:avLst/>
          </a:prstGeom>
          <a:noFill/>
          <a:ln>
            <a:noFill/>
          </a:ln>
        </p:spPr>
      </p:pic>
      <p:sp>
        <p:nvSpPr>
          <p:cNvPr id="833" name="Google Shape;833;p25"/>
          <p:cNvSpPr/>
          <p:nvPr/>
        </p:nvSpPr>
        <p:spPr>
          <a:xfrm>
            <a:off x="889111" y="1778000"/>
            <a:ext cx="12053807" cy="9448800"/>
          </a:xfrm>
          <a:prstGeom prst="roundRect">
            <a:avLst>
              <a:gd fmla="val 13452"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25"/>
          <p:cNvSpPr/>
          <p:nvPr/>
        </p:nvSpPr>
        <p:spPr>
          <a:xfrm>
            <a:off x="1702013" y="2590800"/>
            <a:ext cx="10766712" cy="3386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Thank you for choosing EaTemp</a:t>
            </a:r>
            <a:endParaRPr b="0" i="0" sz="8000" u="none" cap="none" strike="noStrike">
              <a:solidFill>
                <a:schemeClr val="dk1"/>
              </a:solidFill>
              <a:latin typeface="Calibri"/>
              <a:ea typeface="Calibri"/>
              <a:cs typeface="Calibri"/>
              <a:sym typeface="Calibri"/>
            </a:endParaRPr>
          </a:p>
        </p:txBody>
      </p:sp>
      <p:sp>
        <p:nvSpPr>
          <p:cNvPr id="835" name="Google Shape;835;p25"/>
          <p:cNvSpPr/>
          <p:nvPr/>
        </p:nvSpPr>
        <p:spPr>
          <a:xfrm>
            <a:off x="1702013" y="6248400"/>
            <a:ext cx="10563487" cy="430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836" name="Google Shape;836;p25"/>
          <p:cNvSpPr/>
          <p:nvPr/>
        </p:nvSpPr>
        <p:spPr>
          <a:xfrm rot="-5400000">
            <a:off x="22204468" y="8326859"/>
            <a:ext cx="3645356" cy="4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15">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A85"/>
        </a:solidFill>
      </p:bgPr>
    </p:bg>
    <p:spTree>
      <p:nvGrpSpPr>
        <p:cNvPr id="86" name="Shape 86"/>
        <p:cNvGrpSpPr/>
        <p:nvPr/>
      </p:nvGrpSpPr>
      <p:grpSpPr>
        <a:xfrm>
          <a:off x="0" y="0"/>
          <a:ext cx="0" cy="0"/>
          <a:chOff x="0" y="0"/>
          <a:chExt cx="0" cy="0"/>
        </a:xfrm>
      </p:grpSpPr>
      <p:sp>
        <p:nvSpPr>
          <p:cNvPr id="87" name="Google Shape;87;p3"/>
          <p:cNvSpPr/>
          <p:nvPr/>
        </p:nvSpPr>
        <p:spPr>
          <a:xfrm>
            <a:off x="0" y="0"/>
            <a:ext cx="24387048" cy="13716000"/>
          </a:xfrm>
          <a:prstGeom prst="rect">
            <a:avLst/>
          </a:prstGeom>
          <a:solidFill>
            <a:srgbClr val="FFDA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8" name="Google Shape;88;p3"/>
          <p:cNvPicPr preferRelativeResize="0"/>
          <p:nvPr/>
        </p:nvPicPr>
        <p:blipFill rotWithShape="1">
          <a:blip r:embed="rId3">
            <a:alphaModFix/>
          </a:blip>
          <a:srcRect b="0" l="0" r="0" t="0"/>
          <a:stretch/>
        </p:blipFill>
        <p:spPr>
          <a:xfrm>
            <a:off x="13025847" y="-585291"/>
            <a:ext cx="7069785" cy="7156937"/>
          </a:xfrm>
          <a:prstGeom prst="rect">
            <a:avLst/>
          </a:prstGeom>
          <a:noFill/>
          <a:ln>
            <a:noFill/>
          </a:ln>
        </p:spPr>
      </p:pic>
      <p:pic>
        <p:nvPicPr>
          <p:cNvPr descr=" " id="89" name="Google Shape;89;p3"/>
          <p:cNvPicPr preferRelativeResize="0"/>
          <p:nvPr/>
        </p:nvPicPr>
        <p:blipFill rotWithShape="1">
          <a:blip r:embed="rId4">
            <a:alphaModFix/>
          </a:blip>
          <a:srcRect b="0" l="0" r="0" t="0"/>
          <a:stretch/>
        </p:blipFill>
        <p:spPr>
          <a:xfrm>
            <a:off x="4387958" y="1263892"/>
            <a:ext cx="16533067" cy="11979005"/>
          </a:xfrm>
          <a:prstGeom prst="rect">
            <a:avLst/>
          </a:prstGeom>
          <a:noFill/>
          <a:ln>
            <a:noFill/>
          </a:ln>
        </p:spPr>
      </p:pic>
      <p:pic>
        <p:nvPicPr>
          <p:cNvPr descr=" " id="90" name="Google Shape;90;p3"/>
          <p:cNvPicPr preferRelativeResize="0"/>
          <p:nvPr/>
        </p:nvPicPr>
        <p:blipFill rotWithShape="1">
          <a:blip r:embed="rId5">
            <a:alphaModFix/>
          </a:blip>
          <a:srcRect b="0" l="0" r="0" t="0"/>
          <a:stretch/>
        </p:blipFill>
        <p:spPr>
          <a:xfrm>
            <a:off x="7267758" y="1015957"/>
            <a:ext cx="1129170" cy="1157663"/>
          </a:xfrm>
          <a:prstGeom prst="rect">
            <a:avLst/>
          </a:prstGeom>
          <a:noFill/>
          <a:ln>
            <a:noFill/>
          </a:ln>
        </p:spPr>
      </p:pic>
      <p:pic>
        <p:nvPicPr>
          <p:cNvPr descr=" " id="91" name="Google Shape;91;p3"/>
          <p:cNvPicPr preferRelativeResize="0"/>
          <p:nvPr/>
        </p:nvPicPr>
        <p:blipFill rotWithShape="1">
          <a:blip r:embed="rId6">
            <a:alphaModFix/>
          </a:blip>
          <a:srcRect b="0" l="0" r="0" t="0"/>
          <a:stretch/>
        </p:blipFill>
        <p:spPr>
          <a:xfrm>
            <a:off x="11178247" y="11171969"/>
            <a:ext cx="1546021" cy="1594551"/>
          </a:xfrm>
          <a:prstGeom prst="rect">
            <a:avLst/>
          </a:prstGeom>
          <a:noFill/>
          <a:ln>
            <a:noFill/>
          </a:ln>
        </p:spPr>
      </p:pic>
      <p:pic>
        <p:nvPicPr>
          <p:cNvPr descr=" " id="92" name="Google Shape;92;p3"/>
          <p:cNvPicPr preferRelativeResize="0"/>
          <p:nvPr/>
        </p:nvPicPr>
        <p:blipFill rotWithShape="1">
          <a:blip r:embed="rId7">
            <a:alphaModFix/>
          </a:blip>
          <a:srcRect b="0" l="0" r="0" t="0"/>
          <a:stretch/>
        </p:blipFill>
        <p:spPr>
          <a:xfrm>
            <a:off x="6415914" y="2579560"/>
            <a:ext cx="749592" cy="749498"/>
          </a:xfrm>
          <a:prstGeom prst="rect">
            <a:avLst/>
          </a:prstGeom>
          <a:noFill/>
          <a:ln>
            <a:noFill/>
          </a:ln>
        </p:spPr>
      </p:pic>
      <p:pic>
        <p:nvPicPr>
          <p:cNvPr descr=" " id="93" name="Google Shape;93;p3"/>
          <p:cNvPicPr preferRelativeResize="0"/>
          <p:nvPr/>
        </p:nvPicPr>
        <p:blipFill rotWithShape="1">
          <a:blip r:embed="rId8">
            <a:alphaModFix/>
          </a:blip>
          <a:srcRect b="0" l="0" r="0" t="0"/>
          <a:stretch/>
        </p:blipFill>
        <p:spPr>
          <a:xfrm>
            <a:off x="8389132" y="13109085"/>
            <a:ext cx="609813" cy="609969"/>
          </a:xfrm>
          <a:prstGeom prst="rect">
            <a:avLst/>
          </a:prstGeom>
          <a:noFill/>
          <a:ln>
            <a:noFill/>
          </a:ln>
        </p:spPr>
      </p:pic>
      <p:pic>
        <p:nvPicPr>
          <p:cNvPr descr=" " id="94" name="Google Shape;94;p3"/>
          <p:cNvPicPr preferRelativeResize="0"/>
          <p:nvPr/>
        </p:nvPicPr>
        <p:blipFill rotWithShape="1">
          <a:blip r:embed="rId9">
            <a:alphaModFix/>
          </a:blip>
          <a:srcRect b="0" l="0" r="0" t="0"/>
          <a:stretch/>
        </p:blipFill>
        <p:spPr>
          <a:xfrm>
            <a:off x="205196" y="3964775"/>
            <a:ext cx="3687475" cy="1091930"/>
          </a:xfrm>
          <a:prstGeom prst="rect">
            <a:avLst/>
          </a:prstGeom>
          <a:noFill/>
          <a:ln>
            <a:noFill/>
          </a:ln>
        </p:spPr>
      </p:pic>
      <p:pic>
        <p:nvPicPr>
          <p:cNvPr descr=" " id="95" name="Google Shape;95;p3"/>
          <p:cNvPicPr preferRelativeResize="0"/>
          <p:nvPr/>
        </p:nvPicPr>
        <p:blipFill rotWithShape="1">
          <a:blip r:embed="rId10">
            <a:alphaModFix/>
          </a:blip>
          <a:srcRect b="0" l="0" r="0" t="0"/>
          <a:stretch/>
        </p:blipFill>
        <p:spPr>
          <a:xfrm>
            <a:off x="18679886" y="7781962"/>
            <a:ext cx="3892010" cy="4717039"/>
          </a:xfrm>
          <a:prstGeom prst="rect">
            <a:avLst/>
          </a:prstGeom>
          <a:noFill/>
          <a:ln>
            <a:noFill/>
          </a:ln>
        </p:spPr>
      </p:pic>
      <p:pic>
        <p:nvPicPr>
          <p:cNvPr descr=" " id="96" name="Google Shape;96;p3"/>
          <p:cNvPicPr preferRelativeResize="0"/>
          <p:nvPr/>
        </p:nvPicPr>
        <p:blipFill rotWithShape="1">
          <a:blip r:embed="rId11">
            <a:alphaModFix/>
          </a:blip>
          <a:srcRect b="0" l="0" r="0" t="0"/>
          <a:stretch/>
        </p:blipFill>
        <p:spPr>
          <a:xfrm>
            <a:off x="19880623" y="3376730"/>
            <a:ext cx="1575136" cy="1645143"/>
          </a:xfrm>
          <a:prstGeom prst="rect">
            <a:avLst/>
          </a:prstGeom>
          <a:noFill/>
          <a:ln>
            <a:noFill/>
          </a:ln>
        </p:spPr>
      </p:pic>
      <p:pic>
        <p:nvPicPr>
          <p:cNvPr descr=" " id="97" name="Google Shape;97;p3"/>
          <p:cNvPicPr preferRelativeResize="0"/>
          <p:nvPr/>
        </p:nvPicPr>
        <p:blipFill rotWithShape="1">
          <a:blip r:embed="rId12">
            <a:alphaModFix/>
          </a:blip>
          <a:srcRect b="0" l="0" r="0" t="0"/>
          <a:stretch/>
        </p:blipFill>
        <p:spPr>
          <a:xfrm>
            <a:off x="2981276" y="427568"/>
            <a:ext cx="837437" cy="491030"/>
          </a:xfrm>
          <a:prstGeom prst="rect">
            <a:avLst/>
          </a:prstGeom>
          <a:noFill/>
          <a:ln>
            <a:noFill/>
          </a:ln>
        </p:spPr>
      </p:pic>
      <p:pic>
        <p:nvPicPr>
          <p:cNvPr descr=" " id="98" name="Google Shape;98;p3"/>
          <p:cNvPicPr preferRelativeResize="0"/>
          <p:nvPr/>
        </p:nvPicPr>
        <p:blipFill rotWithShape="1">
          <a:blip r:embed="rId13">
            <a:alphaModFix/>
          </a:blip>
          <a:srcRect b="0" l="0" r="0" t="0"/>
          <a:stretch/>
        </p:blipFill>
        <p:spPr>
          <a:xfrm>
            <a:off x="3182675" y="-50803"/>
            <a:ext cx="674446" cy="559113"/>
          </a:xfrm>
          <a:prstGeom prst="rect">
            <a:avLst/>
          </a:prstGeom>
          <a:noFill/>
          <a:ln>
            <a:noFill/>
          </a:ln>
        </p:spPr>
      </p:pic>
      <p:pic>
        <p:nvPicPr>
          <p:cNvPr descr=" " id="99" name="Google Shape;99;p3"/>
          <p:cNvPicPr preferRelativeResize="0"/>
          <p:nvPr/>
        </p:nvPicPr>
        <p:blipFill rotWithShape="1">
          <a:blip r:embed="rId14">
            <a:alphaModFix/>
          </a:blip>
          <a:srcRect b="0" l="0" r="0" t="0"/>
          <a:stretch/>
        </p:blipFill>
        <p:spPr>
          <a:xfrm>
            <a:off x="20885757" y="7468046"/>
            <a:ext cx="615429" cy="615361"/>
          </a:xfrm>
          <a:prstGeom prst="rect">
            <a:avLst/>
          </a:prstGeom>
          <a:noFill/>
          <a:ln>
            <a:noFill/>
          </a:ln>
        </p:spPr>
      </p:pic>
      <p:sp>
        <p:nvSpPr>
          <p:cNvPr id="100" name="Google Shape;100;p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1" name="Google Shape;101;p3"/>
          <p:cNvPicPr preferRelativeResize="0"/>
          <p:nvPr/>
        </p:nvPicPr>
        <p:blipFill rotWithShape="1">
          <a:blip r:embed="rId15">
            <a:alphaModFix/>
          </a:blip>
          <a:srcRect b="0" l="0" r="0" t="0"/>
          <a:stretch/>
        </p:blipFill>
        <p:spPr>
          <a:xfrm>
            <a:off x="23523340" y="10820400"/>
            <a:ext cx="711289" cy="2590800"/>
          </a:xfrm>
          <a:prstGeom prst="rect">
            <a:avLst/>
          </a:prstGeom>
          <a:noFill/>
          <a:ln>
            <a:noFill/>
          </a:ln>
        </p:spPr>
      </p:pic>
      <p:sp>
        <p:nvSpPr>
          <p:cNvPr id="102" name="Google Shape;102;p3"/>
          <p:cNvSpPr/>
          <p:nvPr/>
        </p:nvSpPr>
        <p:spPr>
          <a:xfrm>
            <a:off x="6985873" y="2159000"/>
            <a:ext cx="10428003" cy="396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3"/>
          <p:cNvSpPr/>
          <p:nvPr/>
        </p:nvSpPr>
        <p:spPr>
          <a:xfrm>
            <a:off x="6714906" y="2159000"/>
            <a:ext cx="10969938" cy="2980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Introduction</a:t>
            </a:r>
            <a:endParaRPr b="0" i="0" sz="12800" u="none" cap="none" strike="noStrike">
              <a:solidFill>
                <a:schemeClr val="dk1"/>
              </a:solidFill>
              <a:latin typeface="Calibri"/>
              <a:ea typeface="Calibri"/>
              <a:cs typeface="Calibri"/>
              <a:sym typeface="Calibri"/>
            </a:endParaRPr>
          </a:p>
        </p:txBody>
      </p:sp>
      <p:sp>
        <p:nvSpPr>
          <p:cNvPr id="104" name="Google Shape;104;p3"/>
          <p:cNvSpPr/>
          <p:nvPr/>
        </p:nvSpPr>
        <p:spPr>
          <a:xfrm>
            <a:off x="6985873" y="4902200"/>
            <a:ext cx="10563487"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Fantasy Realm: Uncovering the Secrets of the Imagination and the Magic that Lies Within</a:t>
            </a:r>
            <a:endParaRPr b="0" i="0" sz="3200" u="none" cap="none" strike="noStrike">
              <a:solidFill>
                <a:schemeClr val="dk1"/>
              </a:solidFill>
              <a:latin typeface="Calibri"/>
              <a:ea typeface="Calibri"/>
              <a:cs typeface="Calibri"/>
              <a:sym typeface="Calibri"/>
            </a:endParaRPr>
          </a:p>
        </p:txBody>
      </p:sp>
      <p:pic>
        <p:nvPicPr>
          <p:cNvPr descr=" " id="105" name="Google Shape;105;p3"/>
          <p:cNvPicPr preferRelativeResize="0"/>
          <p:nvPr/>
        </p:nvPicPr>
        <p:blipFill rotWithShape="1">
          <a:blip r:embed="rId16">
            <a:alphaModFix/>
          </a:blip>
          <a:srcRect b="0" l="0" r="0" t="0"/>
          <a:stretch/>
        </p:blipFill>
        <p:spPr>
          <a:xfrm>
            <a:off x="2044956" y="6451600"/>
            <a:ext cx="18620527" cy="8140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A85"/>
        </a:solidFill>
      </p:bgPr>
    </p:bg>
    <p:spTree>
      <p:nvGrpSpPr>
        <p:cNvPr id="110" name="Shape 110"/>
        <p:cNvGrpSpPr/>
        <p:nvPr/>
      </p:nvGrpSpPr>
      <p:grpSpPr>
        <a:xfrm>
          <a:off x="0" y="0"/>
          <a:ext cx="0" cy="0"/>
          <a:chOff x="0" y="0"/>
          <a:chExt cx="0" cy="0"/>
        </a:xfrm>
      </p:grpSpPr>
      <p:sp>
        <p:nvSpPr>
          <p:cNvPr id="111" name="Google Shape;111;p4"/>
          <p:cNvSpPr/>
          <p:nvPr/>
        </p:nvSpPr>
        <p:spPr>
          <a:xfrm>
            <a:off x="0" y="0"/>
            <a:ext cx="24387048" cy="13716000"/>
          </a:xfrm>
          <a:prstGeom prst="rect">
            <a:avLst/>
          </a:prstGeom>
          <a:solidFill>
            <a:srgbClr val="FFDA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2" name="Google Shape;112;p4"/>
          <p:cNvPicPr preferRelativeResize="0"/>
          <p:nvPr/>
        </p:nvPicPr>
        <p:blipFill rotWithShape="1">
          <a:blip r:embed="rId3">
            <a:alphaModFix/>
          </a:blip>
          <a:srcRect b="0" l="0" r="0" t="0"/>
          <a:stretch/>
        </p:blipFill>
        <p:spPr>
          <a:xfrm>
            <a:off x="6395504" y="-431769"/>
            <a:ext cx="7646356" cy="7099300"/>
          </a:xfrm>
          <a:prstGeom prst="rect">
            <a:avLst/>
          </a:prstGeom>
          <a:noFill/>
          <a:ln>
            <a:noFill/>
          </a:ln>
        </p:spPr>
      </p:pic>
      <p:pic>
        <p:nvPicPr>
          <p:cNvPr descr=" " id="113" name="Google Shape;113;p4"/>
          <p:cNvPicPr preferRelativeResize="0"/>
          <p:nvPr/>
        </p:nvPicPr>
        <p:blipFill rotWithShape="1">
          <a:blip r:embed="rId4">
            <a:alphaModFix/>
          </a:blip>
          <a:srcRect b="0" l="0" r="0" t="0"/>
          <a:stretch/>
        </p:blipFill>
        <p:spPr>
          <a:xfrm>
            <a:off x="3601154" y="-939769"/>
            <a:ext cx="4712289" cy="4279900"/>
          </a:xfrm>
          <a:prstGeom prst="rect">
            <a:avLst/>
          </a:prstGeom>
          <a:noFill/>
          <a:ln>
            <a:noFill/>
          </a:ln>
        </p:spPr>
      </p:pic>
      <p:pic>
        <p:nvPicPr>
          <p:cNvPr descr=" " id="114" name="Google Shape;114;p4"/>
          <p:cNvPicPr preferRelativeResize="0"/>
          <p:nvPr/>
        </p:nvPicPr>
        <p:blipFill rotWithShape="1">
          <a:blip r:embed="rId5">
            <a:alphaModFix/>
          </a:blip>
          <a:srcRect b="0" l="0" r="0" t="0"/>
          <a:stretch/>
        </p:blipFill>
        <p:spPr>
          <a:xfrm>
            <a:off x="-1168546" y="2921000"/>
            <a:ext cx="22608826" cy="11099800"/>
          </a:xfrm>
          <a:prstGeom prst="rect">
            <a:avLst/>
          </a:prstGeom>
          <a:noFill/>
          <a:ln>
            <a:noFill/>
          </a:ln>
        </p:spPr>
      </p:pic>
      <p:pic>
        <p:nvPicPr>
          <p:cNvPr descr=" " id="115" name="Google Shape;115;p4"/>
          <p:cNvPicPr preferRelativeResize="0"/>
          <p:nvPr/>
        </p:nvPicPr>
        <p:blipFill rotWithShape="1">
          <a:blip r:embed="rId6">
            <a:alphaModFix/>
          </a:blip>
          <a:srcRect b="0" l="0" r="0" t="0"/>
          <a:stretch/>
        </p:blipFill>
        <p:spPr>
          <a:xfrm>
            <a:off x="5758709" y="-2019325"/>
            <a:ext cx="13115704" cy="8088406"/>
          </a:xfrm>
          <a:prstGeom prst="rect">
            <a:avLst/>
          </a:prstGeom>
          <a:noFill/>
          <a:ln>
            <a:noFill/>
          </a:ln>
        </p:spPr>
      </p:pic>
      <p:pic>
        <p:nvPicPr>
          <p:cNvPr descr=" " id="116" name="Google Shape;116;p4"/>
          <p:cNvPicPr preferRelativeResize="0"/>
          <p:nvPr/>
        </p:nvPicPr>
        <p:blipFill rotWithShape="1">
          <a:blip r:embed="rId7">
            <a:alphaModFix/>
          </a:blip>
          <a:srcRect b="0" l="0" r="0" t="0"/>
          <a:stretch/>
        </p:blipFill>
        <p:spPr>
          <a:xfrm>
            <a:off x="8919677" y="1447186"/>
            <a:ext cx="11555328" cy="2851274"/>
          </a:xfrm>
          <a:prstGeom prst="rect">
            <a:avLst/>
          </a:prstGeom>
          <a:noFill/>
          <a:ln>
            <a:noFill/>
          </a:ln>
        </p:spPr>
      </p:pic>
      <p:pic>
        <p:nvPicPr>
          <p:cNvPr descr=" " id="117" name="Google Shape;117;p4"/>
          <p:cNvPicPr preferRelativeResize="0"/>
          <p:nvPr/>
        </p:nvPicPr>
        <p:blipFill rotWithShape="1">
          <a:blip r:embed="rId8">
            <a:alphaModFix/>
          </a:blip>
          <a:srcRect b="0" l="0" r="0" t="0"/>
          <a:stretch/>
        </p:blipFill>
        <p:spPr>
          <a:xfrm>
            <a:off x="2170077" y="-1828611"/>
            <a:ext cx="12161866" cy="8108972"/>
          </a:xfrm>
          <a:prstGeom prst="rect">
            <a:avLst/>
          </a:prstGeom>
          <a:noFill/>
          <a:ln>
            <a:noFill/>
          </a:ln>
        </p:spPr>
      </p:pic>
      <p:sp>
        <p:nvSpPr>
          <p:cNvPr id="118" name="Google Shape;118;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9" name="Google Shape;119;p4"/>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120" name="Google Shape;120;p4"/>
          <p:cNvSpPr/>
          <p:nvPr/>
        </p:nvSpPr>
        <p:spPr>
          <a:xfrm>
            <a:off x="2959470" y="2743200"/>
            <a:ext cx="16418919"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Realm of the Extraordinary</a:t>
            </a:r>
            <a:endParaRPr b="0" i="0" sz="8000" u="none" cap="none" strike="noStrike">
              <a:solidFill>
                <a:schemeClr val="dk1"/>
              </a:solidFill>
              <a:latin typeface="Calibri"/>
              <a:ea typeface="Calibri"/>
              <a:cs typeface="Calibri"/>
              <a:sym typeface="Calibri"/>
            </a:endParaRPr>
          </a:p>
        </p:txBody>
      </p:sp>
      <p:sp>
        <p:nvSpPr>
          <p:cNvPr id="121" name="Google Shape;121;p4"/>
          <p:cNvSpPr/>
          <p:nvPr/>
        </p:nvSpPr>
        <p:spPr>
          <a:xfrm>
            <a:off x="2959470" y="4737100"/>
            <a:ext cx="8861474" cy="684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22" name="Google Shape;122;p4"/>
          <p:cNvSpPr/>
          <p:nvPr/>
        </p:nvSpPr>
        <p:spPr>
          <a:xfrm>
            <a:off x="12701588" y="4737100"/>
            <a:ext cx="8861474" cy="684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A85"/>
        </a:solidFill>
      </p:bgPr>
    </p:bg>
    <p:spTree>
      <p:nvGrpSpPr>
        <p:cNvPr id="127" name="Shape 127"/>
        <p:cNvGrpSpPr/>
        <p:nvPr/>
      </p:nvGrpSpPr>
      <p:grpSpPr>
        <a:xfrm>
          <a:off x="0" y="0"/>
          <a:ext cx="0" cy="0"/>
          <a:chOff x="0" y="0"/>
          <a:chExt cx="0" cy="0"/>
        </a:xfrm>
      </p:grpSpPr>
      <p:sp>
        <p:nvSpPr>
          <p:cNvPr id="128" name="Google Shape;128;p5"/>
          <p:cNvSpPr/>
          <p:nvPr/>
        </p:nvSpPr>
        <p:spPr>
          <a:xfrm>
            <a:off x="0" y="0"/>
            <a:ext cx="24387048" cy="13716000"/>
          </a:xfrm>
          <a:prstGeom prst="rect">
            <a:avLst/>
          </a:prstGeom>
          <a:solidFill>
            <a:srgbClr val="FFDA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9" name="Google Shape;129;p5"/>
          <p:cNvPicPr preferRelativeResize="0"/>
          <p:nvPr/>
        </p:nvPicPr>
        <p:blipFill rotWithShape="1">
          <a:blip r:embed="rId3">
            <a:alphaModFix/>
          </a:blip>
          <a:srcRect b="0" l="0" r="0" t="0"/>
          <a:stretch/>
        </p:blipFill>
        <p:spPr>
          <a:xfrm>
            <a:off x="13920940" y="2717800"/>
            <a:ext cx="4255032" cy="3594100"/>
          </a:xfrm>
          <a:prstGeom prst="rect">
            <a:avLst/>
          </a:prstGeom>
          <a:noFill/>
          <a:ln>
            <a:noFill/>
          </a:ln>
        </p:spPr>
      </p:pic>
      <p:pic>
        <p:nvPicPr>
          <p:cNvPr descr=" " id="130" name="Google Shape;130;p5"/>
          <p:cNvPicPr preferRelativeResize="0"/>
          <p:nvPr/>
        </p:nvPicPr>
        <p:blipFill rotWithShape="1">
          <a:blip r:embed="rId4">
            <a:alphaModFix/>
          </a:blip>
          <a:srcRect b="0" l="0" r="0" t="0"/>
          <a:stretch/>
        </p:blipFill>
        <p:spPr>
          <a:xfrm>
            <a:off x="2527616" y="8343900"/>
            <a:ext cx="6261883" cy="5372100"/>
          </a:xfrm>
          <a:prstGeom prst="rect">
            <a:avLst/>
          </a:prstGeom>
          <a:noFill/>
          <a:ln>
            <a:noFill/>
          </a:ln>
        </p:spPr>
      </p:pic>
      <p:pic>
        <p:nvPicPr>
          <p:cNvPr descr=" " id="131" name="Google Shape;131;p5"/>
          <p:cNvPicPr preferRelativeResize="0"/>
          <p:nvPr/>
        </p:nvPicPr>
        <p:blipFill rotWithShape="1">
          <a:blip r:embed="rId5">
            <a:alphaModFix/>
          </a:blip>
          <a:srcRect b="0" l="0" r="0" t="0"/>
          <a:stretch/>
        </p:blipFill>
        <p:spPr>
          <a:xfrm>
            <a:off x="4001000" y="3145929"/>
            <a:ext cx="17083635" cy="18453100"/>
          </a:xfrm>
          <a:prstGeom prst="rect">
            <a:avLst/>
          </a:prstGeom>
          <a:noFill/>
          <a:ln>
            <a:noFill/>
          </a:ln>
        </p:spPr>
      </p:pic>
      <p:pic>
        <p:nvPicPr>
          <p:cNvPr descr=" " id="132" name="Google Shape;132;p5"/>
          <p:cNvPicPr preferRelativeResize="0"/>
          <p:nvPr/>
        </p:nvPicPr>
        <p:blipFill rotWithShape="1">
          <a:blip r:embed="rId6">
            <a:alphaModFix/>
          </a:blip>
          <a:srcRect b="0" l="0" r="0" t="0"/>
          <a:stretch/>
        </p:blipFill>
        <p:spPr>
          <a:xfrm>
            <a:off x="2318027" y="539707"/>
            <a:ext cx="18486801" cy="8270894"/>
          </a:xfrm>
          <a:prstGeom prst="rect">
            <a:avLst/>
          </a:prstGeom>
          <a:noFill/>
          <a:ln>
            <a:noFill/>
          </a:ln>
        </p:spPr>
      </p:pic>
      <p:pic>
        <p:nvPicPr>
          <p:cNvPr descr=" " id="133" name="Google Shape;133;p5"/>
          <p:cNvPicPr preferRelativeResize="0"/>
          <p:nvPr/>
        </p:nvPicPr>
        <p:blipFill rotWithShape="1">
          <a:blip r:embed="rId7">
            <a:alphaModFix/>
          </a:blip>
          <a:srcRect b="0" l="0" r="0" t="0"/>
          <a:stretch/>
        </p:blipFill>
        <p:spPr>
          <a:xfrm>
            <a:off x="4658450" y="4776521"/>
            <a:ext cx="9523899" cy="4944821"/>
          </a:xfrm>
          <a:prstGeom prst="rect">
            <a:avLst/>
          </a:prstGeom>
          <a:noFill/>
          <a:ln>
            <a:noFill/>
          </a:ln>
        </p:spPr>
      </p:pic>
      <p:sp>
        <p:nvSpPr>
          <p:cNvPr id="134" name="Google Shape;134;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5" name="Google Shape;135;p5"/>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136" name="Google Shape;136;p5"/>
          <p:cNvPicPr preferRelativeResize="0"/>
          <p:nvPr/>
        </p:nvPicPr>
        <p:blipFill rotWithShape="1">
          <a:blip r:embed="rId9">
            <a:alphaModFix/>
          </a:blip>
          <a:srcRect b="0" l="0" r="0" t="0"/>
          <a:stretch/>
        </p:blipFill>
        <p:spPr>
          <a:xfrm>
            <a:off x="0" y="0"/>
            <a:ext cx="11685461" cy="13716000"/>
          </a:xfrm>
          <a:prstGeom prst="rect">
            <a:avLst/>
          </a:prstGeom>
          <a:noFill/>
          <a:ln>
            <a:noFill/>
          </a:ln>
        </p:spPr>
      </p:pic>
      <p:sp>
        <p:nvSpPr>
          <p:cNvPr id="137" name="Google Shape;137;p5"/>
          <p:cNvSpPr/>
          <p:nvPr/>
        </p:nvSpPr>
        <p:spPr>
          <a:xfrm>
            <a:off x="13057232" y="2705100"/>
            <a:ext cx="9907238" cy="35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8" name="Google Shape;138;p5"/>
          <p:cNvPicPr preferRelativeResize="0"/>
          <p:nvPr/>
        </p:nvPicPr>
        <p:blipFill rotWithShape="1">
          <a:blip r:embed="rId10">
            <a:alphaModFix/>
          </a:blip>
          <a:srcRect b="0" l="0" r="0" t="0"/>
          <a:stretch/>
        </p:blipFill>
        <p:spPr>
          <a:xfrm>
            <a:off x="13057232" y="3498813"/>
            <a:ext cx="1625803" cy="1968581"/>
          </a:xfrm>
          <a:prstGeom prst="rect">
            <a:avLst/>
          </a:prstGeom>
          <a:noFill/>
          <a:ln>
            <a:noFill/>
          </a:ln>
        </p:spPr>
      </p:pic>
      <p:sp>
        <p:nvSpPr>
          <p:cNvPr id="139" name="Google Shape;139;p5"/>
          <p:cNvSpPr/>
          <p:nvPr/>
        </p:nvSpPr>
        <p:spPr>
          <a:xfrm>
            <a:off x="15089486" y="2705100"/>
            <a:ext cx="7874984" cy="35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5"/>
          <p:cNvSpPr/>
          <p:nvPr/>
        </p:nvSpPr>
        <p:spPr>
          <a:xfrm>
            <a:off x="15089486" y="2705100"/>
            <a:ext cx="8078210"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Unicorn Sightings</a:t>
            </a:r>
            <a:endParaRPr b="0" i="0" sz="4800" u="none" cap="none" strike="noStrike">
              <a:solidFill>
                <a:schemeClr val="dk1"/>
              </a:solidFill>
              <a:latin typeface="Calibri"/>
              <a:ea typeface="Calibri"/>
              <a:cs typeface="Calibri"/>
              <a:sym typeface="Calibri"/>
            </a:endParaRPr>
          </a:p>
        </p:txBody>
      </p:sp>
      <p:sp>
        <p:nvSpPr>
          <p:cNvPr id="141" name="Google Shape;141;p5"/>
          <p:cNvSpPr/>
          <p:nvPr/>
        </p:nvSpPr>
        <p:spPr>
          <a:xfrm>
            <a:off x="15089486" y="3822700"/>
            <a:ext cx="8010468"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42" name="Google Shape;142;p5"/>
          <p:cNvSpPr/>
          <p:nvPr/>
        </p:nvSpPr>
        <p:spPr>
          <a:xfrm>
            <a:off x="13057232" y="6858000"/>
            <a:ext cx="9907238" cy="35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3" name="Google Shape;143;p5"/>
          <p:cNvPicPr preferRelativeResize="0"/>
          <p:nvPr/>
        </p:nvPicPr>
        <p:blipFill rotWithShape="1">
          <a:blip r:embed="rId11">
            <a:alphaModFix/>
          </a:blip>
          <a:srcRect b="0" l="0" r="0" t="0"/>
          <a:stretch/>
        </p:blipFill>
        <p:spPr>
          <a:xfrm>
            <a:off x="13057232" y="7770490"/>
            <a:ext cx="1625803" cy="1731020"/>
          </a:xfrm>
          <a:prstGeom prst="rect">
            <a:avLst/>
          </a:prstGeom>
          <a:noFill/>
          <a:ln>
            <a:noFill/>
          </a:ln>
        </p:spPr>
      </p:pic>
      <p:sp>
        <p:nvSpPr>
          <p:cNvPr id="144" name="Google Shape;144;p5"/>
          <p:cNvSpPr/>
          <p:nvPr/>
        </p:nvSpPr>
        <p:spPr>
          <a:xfrm>
            <a:off x="15089486" y="6858000"/>
            <a:ext cx="7874984" cy="35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5"/>
          <p:cNvSpPr/>
          <p:nvPr/>
        </p:nvSpPr>
        <p:spPr>
          <a:xfrm>
            <a:off x="15089486" y="6858000"/>
            <a:ext cx="8078210"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Dragon Taming</a:t>
            </a:r>
            <a:endParaRPr b="0" i="0" sz="4800" u="none" cap="none" strike="noStrike">
              <a:solidFill>
                <a:schemeClr val="dk1"/>
              </a:solidFill>
              <a:latin typeface="Calibri"/>
              <a:ea typeface="Calibri"/>
              <a:cs typeface="Calibri"/>
              <a:sym typeface="Calibri"/>
            </a:endParaRPr>
          </a:p>
        </p:txBody>
      </p:sp>
      <p:sp>
        <p:nvSpPr>
          <p:cNvPr id="146" name="Google Shape;146;p5"/>
          <p:cNvSpPr/>
          <p:nvPr/>
        </p:nvSpPr>
        <p:spPr>
          <a:xfrm>
            <a:off x="15089486" y="7975600"/>
            <a:ext cx="8010468"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A85"/>
        </a:solidFill>
      </p:bgPr>
    </p:bg>
    <p:spTree>
      <p:nvGrpSpPr>
        <p:cNvPr id="151" name="Shape 151"/>
        <p:cNvGrpSpPr/>
        <p:nvPr/>
      </p:nvGrpSpPr>
      <p:grpSpPr>
        <a:xfrm>
          <a:off x="0" y="0"/>
          <a:ext cx="0" cy="0"/>
          <a:chOff x="0" y="0"/>
          <a:chExt cx="0" cy="0"/>
        </a:xfrm>
      </p:grpSpPr>
      <p:sp>
        <p:nvSpPr>
          <p:cNvPr id="152" name="Google Shape;152;p6"/>
          <p:cNvSpPr/>
          <p:nvPr/>
        </p:nvSpPr>
        <p:spPr>
          <a:xfrm>
            <a:off x="0" y="0"/>
            <a:ext cx="24387048" cy="13716000"/>
          </a:xfrm>
          <a:prstGeom prst="rect">
            <a:avLst/>
          </a:prstGeom>
          <a:solidFill>
            <a:srgbClr val="FFDA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3" name="Google Shape;153;p6"/>
          <p:cNvPicPr preferRelativeResize="0"/>
          <p:nvPr/>
        </p:nvPicPr>
        <p:blipFill rotWithShape="1">
          <a:blip r:embed="rId3">
            <a:alphaModFix/>
          </a:blip>
          <a:srcRect b="0" l="0" r="0" t="0"/>
          <a:stretch/>
        </p:blipFill>
        <p:spPr>
          <a:xfrm>
            <a:off x="3709496" y="6135111"/>
            <a:ext cx="9932641" cy="8623300"/>
          </a:xfrm>
          <a:prstGeom prst="rect">
            <a:avLst/>
          </a:prstGeom>
          <a:noFill/>
          <a:ln>
            <a:noFill/>
          </a:ln>
        </p:spPr>
      </p:pic>
      <p:pic>
        <p:nvPicPr>
          <p:cNvPr descr=" " id="154" name="Google Shape;154;p6"/>
          <p:cNvPicPr preferRelativeResize="0"/>
          <p:nvPr/>
        </p:nvPicPr>
        <p:blipFill rotWithShape="1">
          <a:blip r:embed="rId4">
            <a:alphaModFix/>
          </a:blip>
          <a:srcRect b="0" l="0" r="0" t="0"/>
          <a:stretch/>
        </p:blipFill>
        <p:spPr>
          <a:xfrm>
            <a:off x="3722198" y="3747511"/>
            <a:ext cx="19535042" cy="12776200"/>
          </a:xfrm>
          <a:prstGeom prst="rect">
            <a:avLst/>
          </a:prstGeom>
          <a:noFill/>
          <a:ln>
            <a:noFill/>
          </a:ln>
        </p:spPr>
      </p:pic>
      <p:pic>
        <p:nvPicPr>
          <p:cNvPr descr=" " id="155" name="Google Shape;155;p6"/>
          <p:cNvPicPr preferRelativeResize="0"/>
          <p:nvPr/>
        </p:nvPicPr>
        <p:blipFill rotWithShape="1">
          <a:blip r:embed="rId5">
            <a:alphaModFix/>
          </a:blip>
          <a:srcRect b="0" l="0" r="0" t="0"/>
          <a:stretch/>
        </p:blipFill>
        <p:spPr>
          <a:xfrm>
            <a:off x="9991281" y="9727977"/>
            <a:ext cx="635569" cy="635490"/>
          </a:xfrm>
          <a:prstGeom prst="rect">
            <a:avLst/>
          </a:prstGeom>
          <a:noFill/>
          <a:ln>
            <a:noFill/>
          </a:ln>
        </p:spPr>
      </p:pic>
      <p:pic>
        <p:nvPicPr>
          <p:cNvPr descr=" " id="156" name="Google Shape;156;p6"/>
          <p:cNvPicPr preferRelativeResize="0"/>
          <p:nvPr/>
        </p:nvPicPr>
        <p:blipFill rotWithShape="1">
          <a:blip r:embed="rId6">
            <a:alphaModFix/>
          </a:blip>
          <a:srcRect b="0" l="0" r="0" t="0"/>
          <a:stretch/>
        </p:blipFill>
        <p:spPr>
          <a:xfrm>
            <a:off x="8078935" y="7954256"/>
            <a:ext cx="457992" cy="457938"/>
          </a:xfrm>
          <a:prstGeom prst="rect">
            <a:avLst/>
          </a:prstGeom>
          <a:noFill/>
          <a:ln>
            <a:noFill/>
          </a:ln>
        </p:spPr>
      </p:pic>
      <p:pic>
        <p:nvPicPr>
          <p:cNvPr descr=" " id="157" name="Google Shape;157;p6"/>
          <p:cNvPicPr preferRelativeResize="0"/>
          <p:nvPr/>
        </p:nvPicPr>
        <p:blipFill rotWithShape="1">
          <a:blip r:embed="rId7">
            <a:alphaModFix/>
          </a:blip>
          <a:srcRect b="0" l="0" r="0" t="0"/>
          <a:stretch/>
        </p:blipFill>
        <p:spPr>
          <a:xfrm>
            <a:off x="16458826" y="1773796"/>
            <a:ext cx="457992" cy="457938"/>
          </a:xfrm>
          <a:prstGeom prst="rect">
            <a:avLst/>
          </a:prstGeom>
          <a:noFill/>
          <a:ln>
            <a:noFill/>
          </a:ln>
        </p:spPr>
      </p:pic>
      <p:pic>
        <p:nvPicPr>
          <p:cNvPr descr=" " id="158" name="Google Shape;158;p6"/>
          <p:cNvPicPr preferRelativeResize="0"/>
          <p:nvPr/>
        </p:nvPicPr>
        <p:blipFill rotWithShape="1">
          <a:blip r:embed="rId8">
            <a:alphaModFix/>
          </a:blip>
          <a:srcRect b="0" l="0" r="0" t="0"/>
          <a:stretch/>
        </p:blipFill>
        <p:spPr>
          <a:xfrm>
            <a:off x="8035395" y="4734359"/>
            <a:ext cx="1816067" cy="1794446"/>
          </a:xfrm>
          <a:prstGeom prst="rect">
            <a:avLst/>
          </a:prstGeom>
          <a:noFill/>
          <a:ln>
            <a:noFill/>
          </a:ln>
        </p:spPr>
      </p:pic>
      <p:pic>
        <p:nvPicPr>
          <p:cNvPr descr=" " id="159" name="Google Shape;159;p6"/>
          <p:cNvPicPr preferRelativeResize="0"/>
          <p:nvPr/>
        </p:nvPicPr>
        <p:blipFill rotWithShape="1">
          <a:blip r:embed="rId9">
            <a:alphaModFix/>
          </a:blip>
          <a:srcRect b="0" l="0" r="0" t="0"/>
          <a:stretch/>
        </p:blipFill>
        <p:spPr>
          <a:xfrm>
            <a:off x="15031727" y="-1266819"/>
            <a:ext cx="1252474" cy="1256469"/>
          </a:xfrm>
          <a:prstGeom prst="rect">
            <a:avLst/>
          </a:prstGeom>
          <a:noFill/>
          <a:ln>
            <a:noFill/>
          </a:ln>
        </p:spPr>
      </p:pic>
      <p:pic>
        <p:nvPicPr>
          <p:cNvPr descr=" " id="160" name="Google Shape;160;p6"/>
          <p:cNvPicPr preferRelativeResize="0"/>
          <p:nvPr/>
        </p:nvPicPr>
        <p:blipFill rotWithShape="1">
          <a:blip r:embed="rId10">
            <a:alphaModFix/>
          </a:blip>
          <a:srcRect b="0" l="0" r="0" t="0"/>
          <a:stretch/>
        </p:blipFill>
        <p:spPr>
          <a:xfrm>
            <a:off x="17467719" y="1156004"/>
            <a:ext cx="3730087" cy="2632776"/>
          </a:xfrm>
          <a:prstGeom prst="rect">
            <a:avLst/>
          </a:prstGeom>
          <a:noFill/>
          <a:ln>
            <a:noFill/>
          </a:ln>
        </p:spPr>
      </p:pic>
      <p:pic>
        <p:nvPicPr>
          <p:cNvPr descr=" " id="161" name="Google Shape;161;p6"/>
          <p:cNvPicPr preferRelativeResize="0"/>
          <p:nvPr/>
        </p:nvPicPr>
        <p:blipFill rotWithShape="1">
          <a:blip r:embed="rId11">
            <a:alphaModFix/>
          </a:blip>
          <a:srcRect b="0" l="0" r="0" t="0"/>
          <a:stretch/>
        </p:blipFill>
        <p:spPr>
          <a:xfrm>
            <a:off x="2473172" y="9945613"/>
            <a:ext cx="2354073" cy="944730"/>
          </a:xfrm>
          <a:prstGeom prst="rect">
            <a:avLst/>
          </a:prstGeom>
          <a:noFill/>
          <a:ln>
            <a:noFill/>
          </a:ln>
        </p:spPr>
      </p:pic>
      <p:sp>
        <p:nvSpPr>
          <p:cNvPr id="162" name="Google Shape;162;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3" name="Google Shape;163;p6"/>
          <p:cNvPicPr preferRelativeResize="0"/>
          <p:nvPr/>
        </p:nvPicPr>
        <p:blipFill rotWithShape="1">
          <a:blip r:embed="rId12">
            <a:alphaModFix/>
          </a:blip>
          <a:srcRect b="0" l="0" r="0" t="0"/>
          <a:stretch/>
        </p:blipFill>
        <p:spPr>
          <a:xfrm>
            <a:off x="23523340" y="10820400"/>
            <a:ext cx="711289" cy="2590800"/>
          </a:xfrm>
          <a:prstGeom prst="rect">
            <a:avLst/>
          </a:prstGeom>
          <a:noFill/>
          <a:ln>
            <a:noFill/>
          </a:ln>
        </p:spPr>
      </p:pic>
      <p:sp>
        <p:nvSpPr>
          <p:cNvPr id="164" name="Google Shape;164;p6"/>
          <p:cNvSpPr/>
          <p:nvPr/>
        </p:nvSpPr>
        <p:spPr>
          <a:xfrm>
            <a:off x="3543743"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5" name="Google Shape;165;p6"/>
          <p:cNvPicPr preferRelativeResize="0"/>
          <p:nvPr/>
        </p:nvPicPr>
        <p:blipFill rotWithShape="1">
          <a:blip r:embed="rId13">
            <a:alphaModFix/>
          </a:blip>
          <a:srcRect b="0" l="0" r="0" t="0"/>
          <a:stretch/>
        </p:blipFill>
        <p:spPr>
          <a:xfrm>
            <a:off x="6906284" y="1384300"/>
            <a:ext cx="1403932" cy="1625594"/>
          </a:xfrm>
          <a:prstGeom prst="rect">
            <a:avLst/>
          </a:prstGeom>
          <a:noFill/>
          <a:ln>
            <a:noFill/>
          </a:ln>
        </p:spPr>
      </p:pic>
      <p:sp>
        <p:nvSpPr>
          <p:cNvPr id="166" name="Google Shape;166;p6"/>
          <p:cNvSpPr/>
          <p:nvPr/>
        </p:nvSpPr>
        <p:spPr>
          <a:xfrm>
            <a:off x="4832954" y="3619494"/>
            <a:ext cx="5550594" cy="91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6"/>
          <p:cNvSpPr/>
          <p:nvPr/>
        </p:nvSpPr>
        <p:spPr>
          <a:xfrm>
            <a:off x="4832954" y="3619494"/>
            <a:ext cx="5753819"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Unicorn Sightings</a:t>
            </a:r>
            <a:endParaRPr b="0" i="0" sz="4800" u="none" cap="none" strike="noStrike">
              <a:solidFill>
                <a:schemeClr val="dk1"/>
              </a:solidFill>
              <a:latin typeface="Calibri"/>
              <a:ea typeface="Calibri"/>
              <a:cs typeface="Calibri"/>
              <a:sym typeface="Calibri"/>
            </a:endParaRPr>
          </a:p>
        </p:txBody>
      </p:sp>
      <p:sp>
        <p:nvSpPr>
          <p:cNvPr id="168" name="Google Shape;168;p6"/>
          <p:cNvSpPr/>
          <p:nvPr/>
        </p:nvSpPr>
        <p:spPr>
          <a:xfrm>
            <a:off x="3543743" y="5143494"/>
            <a:ext cx="8129016"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6"/>
          <p:cNvSpPr/>
          <p:nvPr/>
        </p:nvSpPr>
        <p:spPr>
          <a:xfrm>
            <a:off x="3476001" y="5143494"/>
            <a:ext cx="8264500" cy="1964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70" name="Google Shape;170;p6"/>
          <p:cNvPicPr preferRelativeResize="0"/>
          <p:nvPr/>
        </p:nvPicPr>
        <p:blipFill rotWithShape="1">
          <a:blip r:embed="rId14">
            <a:alphaModFix/>
          </a:blip>
          <a:srcRect b="0" l="0" r="0" t="0"/>
          <a:stretch/>
        </p:blipFill>
        <p:spPr>
          <a:xfrm>
            <a:off x="3543743" y="7581894"/>
            <a:ext cx="8129016" cy="5016506"/>
          </a:xfrm>
          <a:prstGeom prst="rect">
            <a:avLst/>
          </a:prstGeom>
          <a:noFill/>
          <a:ln>
            <a:noFill/>
          </a:ln>
        </p:spPr>
      </p:pic>
      <p:sp>
        <p:nvSpPr>
          <p:cNvPr id="171" name="Google Shape;171;p6"/>
          <p:cNvSpPr/>
          <p:nvPr/>
        </p:nvSpPr>
        <p:spPr>
          <a:xfrm>
            <a:off x="12663483"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2" name="Google Shape;172;p6"/>
          <p:cNvPicPr preferRelativeResize="0"/>
          <p:nvPr/>
        </p:nvPicPr>
        <p:blipFill rotWithShape="1">
          <a:blip r:embed="rId15">
            <a:alphaModFix/>
          </a:blip>
          <a:srcRect b="0" l="0" r="0" t="0"/>
          <a:stretch/>
        </p:blipFill>
        <p:spPr>
          <a:xfrm>
            <a:off x="15846527" y="1384300"/>
            <a:ext cx="1762928" cy="1625600"/>
          </a:xfrm>
          <a:prstGeom prst="rect">
            <a:avLst/>
          </a:prstGeom>
          <a:noFill/>
          <a:ln>
            <a:noFill/>
          </a:ln>
        </p:spPr>
      </p:pic>
      <p:sp>
        <p:nvSpPr>
          <p:cNvPr id="173" name="Google Shape;173;p6"/>
          <p:cNvSpPr/>
          <p:nvPr/>
        </p:nvSpPr>
        <p:spPr>
          <a:xfrm>
            <a:off x="14282935" y="3619500"/>
            <a:ext cx="4890111" cy="91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6"/>
          <p:cNvSpPr/>
          <p:nvPr/>
        </p:nvSpPr>
        <p:spPr>
          <a:xfrm>
            <a:off x="14282935" y="3619500"/>
            <a:ext cx="5093337"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Dragon Taming</a:t>
            </a:r>
            <a:endParaRPr b="0" i="0" sz="4800" u="none" cap="none" strike="noStrike">
              <a:solidFill>
                <a:schemeClr val="dk1"/>
              </a:solidFill>
              <a:latin typeface="Calibri"/>
              <a:ea typeface="Calibri"/>
              <a:cs typeface="Calibri"/>
              <a:sym typeface="Calibri"/>
            </a:endParaRPr>
          </a:p>
        </p:txBody>
      </p:sp>
      <p:sp>
        <p:nvSpPr>
          <p:cNvPr id="175" name="Google Shape;175;p6"/>
          <p:cNvSpPr/>
          <p:nvPr/>
        </p:nvSpPr>
        <p:spPr>
          <a:xfrm>
            <a:off x="12663483" y="5143500"/>
            <a:ext cx="8129016"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6"/>
          <p:cNvSpPr/>
          <p:nvPr/>
        </p:nvSpPr>
        <p:spPr>
          <a:xfrm>
            <a:off x="12595741" y="5143500"/>
            <a:ext cx="8264500" cy="1964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77" name="Google Shape;177;p6"/>
          <p:cNvPicPr preferRelativeResize="0"/>
          <p:nvPr/>
        </p:nvPicPr>
        <p:blipFill rotWithShape="1">
          <a:blip r:embed="rId16">
            <a:alphaModFix/>
          </a:blip>
          <a:srcRect b="0" l="0" r="0" t="0"/>
          <a:stretch/>
        </p:blipFill>
        <p:spPr>
          <a:xfrm>
            <a:off x="12663483" y="7581900"/>
            <a:ext cx="8129016" cy="5016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A85"/>
        </a:solidFill>
      </p:bgPr>
    </p:bg>
    <p:spTree>
      <p:nvGrpSpPr>
        <p:cNvPr id="182" name="Shape 182"/>
        <p:cNvGrpSpPr/>
        <p:nvPr/>
      </p:nvGrpSpPr>
      <p:grpSpPr>
        <a:xfrm>
          <a:off x="0" y="0"/>
          <a:ext cx="0" cy="0"/>
          <a:chOff x="0" y="0"/>
          <a:chExt cx="0" cy="0"/>
        </a:xfrm>
      </p:grpSpPr>
      <p:sp>
        <p:nvSpPr>
          <p:cNvPr id="183" name="Google Shape;183;p7"/>
          <p:cNvSpPr/>
          <p:nvPr/>
        </p:nvSpPr>
        <p:spPr>
          <a:xfrm>
            <a:off x="0" y="0"/>
            <a:ext cx="24387048" cy="13716000"/>
          </a:xfrm>
          <a:prstGeom prst="rect">
            <a:avLst/>
          </a:prstGeom>
          <a:solidFill>
            <a:srgbClr val="FFDA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4" name="Google Shape;184;p7"/>
          <p:cNvPicPr preferRelativeResize="0"/>
          <p:nvPr/>
        </p:nvPicPr>
        <p:blipFill rotWithShape="1">
          <a:blip r:embed="rId3">
            <a:alphaModFix/>
          </a:blip>
          <a:srcRect b="0" l="0" r="0" t="0"/>
          <a:stretch/>
        </p:blipFill>
        <p:spPr>
          <a:xfrm>
            <a:off x="13025847" y="-585291"/>
            <a:ext cx="7069785" cy="7156934"/>
          </a:xfrm>
          <a:prstGeom prst="rect">
            <a:avLst/>
          </a:prstGeom>
          <a:noFill/>
          <a:ln>
            <a:noFill/>
          </a:ln>
        </p:spPr>
      </p:pic>
      <p:pic>
        <p:nvPicPr>
          <p:cNvPr descr=" " id="185" name="Google Shape;185;p7"/>
          <p:cNvPicPr preferRelativeResize="0"/>
          <p:nvPr/>
        </p:nvPicPr>
        <p:blipFill rotWithShape="1">
          <a:blip r:embed="rId4">
            <a:alphaModFix/>
          </a:blip>
          <a:srcRect b="0" l="0" r="0" t="0"/>
          <a:stretch/>
        </p:blipFill>
        <p:spPr>
          <a:xfrm>
            <a:off x="4387958" y="1263898"/>
            <a:ext cx="16533067" cy="11979002"/>
          </a:xfrm>
          <a:prstGeom prst="rect">
            <a:avLst/>
          </a:prstGeom>
          <a:noFill/>
          <a:ln>
            <a:noFill/>
          </a:ln>
        </p:spPr>
      </p:pic>
      <p:pic>
        <p:nvPicPr>
          <p:cNvPr descr=" " id="186" name="Google Shape;186;p7"/>
          <p:cNvPicPr preferRelativeResize="0"/>
          <p:nvPr/>
        </p:nvPicPr>
        <p:blipFill rotWithShape="1">
          <a:blip r:embed="rId5">
            <a:alphaModFix/>
          </a:blip>
          <a:srcRect b="0" l="0" r="0" t="0"/>
          <a:stretch/>
        </p:blipFill>
        <p:spPr>
          <a:xfrm>
            <a:off x="7267758" y="1015957"/>
            <a:ext cx="1129170" cy="1157666"/>
          </a:xfrm>
          <a:prstGeom prst="rect">
            <a:avLst/>
          </a:prstGeom>
          <a:noFill/>
          <a:ln>
            <a:noFill/>
          </a:ln>
        </p:spPr>
      </p:pic>
      <p:pic>
        <p:nvPicPr>
          <p:cNvPr descr=" " id="187" name="Google Shape;187;p7"/>
          <p:cNvPicPr preferRelativeResize="0"/>
          <p:nvPr/>
        </p:nvPicPr>
        <p:blipFill rotWithShape="1">
          <a:blip r:embed="rId6">
            <a:alphaModFix/>
          </a:blip>
          <a:srcRect b="0" l="0" r="0" t="0"/>
          <a:stretch/>
        </p:blipFill>
        <p:spPr>
          <a:xfrm>
            <a:off x="11178247" y="11171969"/>
            <a:ext cx="1546021" cy="1594545"/>
          </a:xfrm>
          <a:prstGeom prst="rect">
            <a:avLst/>
          </a:prstGeom>
          <a:noFill/>
          <a:ln>
            <a:noFill/>
          </a:ln>
        </p:spPr>
      </p:pic>
      <p:pic>
        <p:nvPicPr>
          <p:cNvPr descr=" " id="188" name="Google Shape;188;p7"/>
          <p:cNvPicPr preferRelativeResize="0"/>
          <p:nvPr/>
        </p:nvPicPr>
        <p:blipFill rotWithShape="1">
          <a:blip r:embed="rId7">
            <a:alphaModFix/>
          </a:blip>
          <a:srcRect b="0" l="0" r="0" t="0"/>
          <a:stretch/>
        </p:blipFill>
        <p:spPr>
          <a:xfrm>
            <a:off x="6415914" y="2579563"/>
            <a:ext cx="749592" cy="749498"/>
          </a:xfrm>
          <a:prstGeom prst="rect">
            <a:avLst/>
          </a:prstGeom>
          <a:noFill/>
          <a:ln>
            <a:noFill/>
          </a:ln>
        </p:spPr>
      </p:pic>
      <p:pic>
        <p:nvPicPr>
          <p:cNvPr descr=" " id="189" name="Google Shape;189;p7"/>
          <p:cNvPicPr preferRelativeResize="0"/>
          <p:nvPr/>
        </p:nvPicPr>
        <p:blipFill rotWithShape="1">
          <a:blip r:embed="rId8">
            <a:alphaModFix/>
          </a:blip>
          <a:srcRect b="0" l="0" r="0" t="0"/>
          <a:stretch/>
        </p:blipFill>
        <p:spPr>
          <a:xfrm>
            <a:off x="8389132" y="13109079"/>
            <a:ext cx="609813" cy="609972"/>
          </a:xfrm>
          <a:prstGeom prst="rect">
            <a:avLst/>
          </a:prstGeom>
          <a:noFill/>
          <a:ln>
            <a:noFill/>
          </a:ln>
        </p:spPr>
      </p:pic>
      <p:pic>
        <p:nvPicPr>
          <p:cNvPr descr=" " id="190" name="Google Shape;190;p7"/>
          <p:cNvPicPr preferRelativeResize="0"/>
          <p:nvPr/>
        </p:nvPicPr>
        <p:blipFill rotWithShape="1">
          <a:blip r:embed="rId9">
            <a:alphaModFix/>
          </a:blip>
          <a:srcRect b="0" l="0" r="0" t="0"/>
          <a:stretch/>
        </p:blipFill>
        <p:spPr>
          <a:xfrm>
            <a:off x="205196" y="3964775"/>
            <a:ext cx="3687475" cy="1091927"/>
          </a:xfrm>
          <a:prstGeom prst="rect">
            <a:avLst/>
          </a:prstGeom>
          <a:noFill/>
          <a:ln>
            <a:noFill/>
          </a:ln>
        </p:spPr>
      </p:pic>
      <p:pic>
        <p:nvPicPr>
          <p:cNvPr descr=" " id="191" name="Google Shape;191;p7"/>
          <p:cNvPicPr preferRelativeResize="0"/>
          <p:nvPr/>
        </p:nvPicPr>
        <p:blipFill rotWithShape="1">
          <a:blip r:embed="rId10">
            <a:alphaModFix/>
          </a:blip>
          <a:srcRect b="0" l="0" r="0" t="0"/>
          <a:stretch/>
        </p:blipFill>
        <p:spPr>
          <a:xfrm>
            <a:off x="18679886" y="7781956"/>
            <a:ext cx="3892010" cy="4717039"/>
          </a:xfrm>
          <a:prstGeom prst="rect">
            <a:avLst/>
          </a:prstGeom>
          <a:noFill/>
          <a:ln>
            <a:noFill/>
          </a:ln>
        </p:spPr>
      </p:pic>
      <p:pic>
        <p:nvPicPr>
          <p:cNvPr descr=" " id="192" name="Google Shape;192;p7"/>
          <p:cNvPicPr preferRelativeResize="0"/>
          <p:nvPr/>
        </p:nvPicPr>
        <p:blipFill rotWithShape="1">
          <a:blip r:embed="rId11">
            <a:alphaModFix/>
          </a:blip>
          <a:srcRect b="0" l="0" r="0" t="0"/>
          <a:stretch/>
        </p:blipFill>
        <p:spPr>
          <a:xfrm>
            <a:off x="19880623" y="3376730"/>
            <a:ext cx="1575136" cy="1645146"/>
          </a:xfrm>
          <a:prstGeom prst="rect">
            <a:avLst/>
          </a:prstGeom>
          <a:noFill/>
          <a:ln>
            <a:noFill/>
          </a:ln>
        </p:spPr>
      </p:pic>
      <p:pic>
        <p:nvPicPr>
          <p:cNvPr descr=" " id="193" name="Google Shape;193;p7"/>
          <p:cNvPicPr preferRelativeResize="0"/>
          <p:nvPr/>
        </p:nvPicPr>
        <p:blipFill rotWithShape="1">
          <a:blip r:embed="rId12">
            <a:alphaModFix/>
          </a:blip>
          <a:srcRect b="0" l="0" r="0" t="0"/>
          <a:stretch/>
        </p:blipFill>
        <p:spPr>
          <a:xfrm>
            <a:off x="2981276" y="427571"/>
            <a:ext cx="837437" cy="491027"/>
          </a:xfrm>
          <a:prstGeom prst="rect">
            <a:avLst/>
          </a:prstGeom>
          <a:noFill/>
          <a:ln>
            <a:noFill/>
          </a:ln>
        </p:spPr>
      </p:pic>
      <p:pic>
        <p:nvPicPr>
          <p:cNvPr descr=" " id="194" name="Google Shape;194;p7"/>
          <p:cNvPicPr preferRelativeResize="0"/>
          <p:nvPr/>
        </p:nvPicPr>
        <p:blipFill rotWithShape="1">
          <a:blip r:embed="rId13">
            <a:alphaModFix/>
          </a:blip>
          <a:srcRect b="0" l="0" r="0" t="0"/>
          <a:stretch/>
        </p:blipFill>
        <p:spPr>
          <a:xfrm>
            <a:off x="3182675" y="-50806"/>
            <a:ext cx="674446" cy="559116"/>
          </a:xfrm>
          <a:prstGeom prst="rect">
            <a:avLst/>
          </a:prstGeom>
          <a:noFill/>
          <a:ln>
            <a:noFill/>
          </a:ln>
        </p:spPr>
      </p:pic>
      <p:pic>
        <p:nvPicPr>
          <p:cNvPr descr=" " id="195" name="Google Shape;195;p7"/>
          <p:cNvPicPr preferRelativeResize="0"/>
          <p:nvPr/>
        </p:nvPicPr>
        <p:blipFill rotWithShape="1">
          <a:blip r:embed="rId14">
            <a:alphaModFix/>
          </a:blip>
          <a:srcRect b="0" l="0" r="0" t="0"/>
          <a:stretch/>
        </p:blipFill>
        <p:spPr>
          <a:xfrm>
            <a:off x="20885757" y="7468046"/>
            <a:ext cx="615429" cy="615361"/>
          </a:xfrm>
          <a:prstGeom prst="rect">
            <a:avLst/>
          </a:prstGeom>
          <a:noFill/>
          <a:ln>
            <a:noFill/>
          </a:ln>
        </p:spPr>
      </p:pic>
      <p:sp>
        <p:nvSpPr>
          <p:cNvPr id="196" name="Google Shape;196;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7" name="Google Shape;197;p7"/>
          <p:cNvPicPr preferRelativeResize="0"/>
          <p:nvPr/>
        </p:nvPicPr>
        <p:blipFill rotWithShape="1">
          <a:blip r:embed="rId15">
            <a:alphaModFix/>
          </a:blip>
          <a:srcRect b="0" l="0" r="0" t="0"/>
          <a:stretch/>
        </p:blipFill>
        <p:spPr>
          <a:xfrm>
            <a:off x="23523340" y="10820400"/>
            <a:ext cx="711289" cy="2590800"/>
          </a:xfrm>
          <a:prstGeom prst="rect">
            <a:avLst/>
          </a:prstGeom>
          <a:noFill/>
          <a:ln>
            <a:noFill/>
          </a:ln>
        </p:spPr>
      </p:pic>
      <p:pic>
        <p:nvPicPr>
          <p:cNvPr descr=" " id="198" name="Google Shape;198;p7"/>
          <p:cNvPicPr preferRelativeResize="0"/>
          <p:nvPr/>
        </p:nvPicPr>
        <p:blipFill rotWithShape="1">
          <a:blip r:embed="rId16">
            <a:alphaModFix/>
          </a:blip>
          <a:srcRect b="0" l="0" r="0" t="0"/>
          <a:stretch/>
        </p:blipFill>
        <p:spPr>
          <a:xfrm>
            <a:off x="-508063" y="1384300"/>
            <a:ext cx="5966698" cy="4437887"/>
          </a:xfrm>
          <a:prstGeom prst="rect">
            <a:avLst/>
          </a:prstGeom>
          <a:noFill/>
          <a:ln>
            <a:noFill/>
          </a:ln>
        </p:spPr>
      </p:pic>
      <p:sp>
        <p:nvSpPr>
          <p:cNvPr id="199" name="Google Shape;199;p7"/>
          <p:cNvSpPr/>
          <p:nvPr/>
        </p:nvSpPr>
        <p:spPr>
          <a:xfrm>
            <a:off x="5842730" y="4229100"/>
            <a:ext cx="13603400" cy="647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7"/>
          <p:cNvSpPr/>
          <p:nvPr/>
        </p:nvSpPr>
        <p:spPr>
          <a:xfrm>
            <a:off x="5842730" y="4229100"/>
            <a:ext cx="13806626" cy="568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201" name="Google Shape;201;p7"/>
          <p:cNvSpPr/>
          <p:nvPr/>
        </p:nvSpPr>
        <p:spPr>
          <a:xfrm>
            <a:off x="14949768" y="10020300"/>
            <a:ext cx="464878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A85"/>
        </a:solidFill>
      </p:bgPr>
    </p:bg>
    <p:spTree>
      <p:nvGrpSpPr>
        <p:cNvPr id="206" name="Shape 206"/>
        <p:cNvGrpSpPr/>
        <p:nvPr/>
      </p:nvGrpSpPr>
      <p:grpSpPr>
        <a:xfrm>
          <a:off x="0" y="0"/>
          <a:ext cx="0" cy="0"/>
          <a:chOff x="0" y="0"/>
          <a:chExt cx="0" cy="0"/>
        </a:xfrm>
      </p:grpSpPr>
      <p:sp>
        <p:nvSpPr>
          <p:cNvPr id="207" name="Google Shape;207;p8"/>
          <p:cNvSpPr/>
          <p:nvPr/>
        </p:nvSpPr>
        <p:spPr>
          <a:xfrm>
            <a:off x="0" y="0"/>
            <a:ext cx="24387048" cy="13716000"/>
          </a:xfrm>
          <a:prstGeom prst="rect">
            <a:avLst/>
          </a:prstGeom>
          <a:solidFill>
            <a:srgbClr val="FFDA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8" name="Google Shape;208;p8"/>
          <p:cNvPicPr preferRelativeResize="0"/>
          <p:nvPr/>
        </p:nvPicPr>
        <p:blipFill rotWithShape="1">
          <a:blip r:embed="rId3">
            <a:alphaModFix/>
          </a:blip>
          <a:srcRect b="0" l="0" r="0" t="0"/>
          <a:stretch/>
        </p:blipFill>
        <p:spPr>
          <a:xfrm>
            <a:off x="6395504" y="-431775"/>
            <a:ext cx="7646356" cy="7099300"/>
          </a:xfrm>
          <a:prstGeom prst="rect">
            <a:avLst/>
          </a:prstGeom>
          <a:noFill/>
          <a:ln>
            <a:noFill/>
          </a:ln>
        </p:spPr>
      </p:pic>
      <p:pic>
        <p:nvPicPr>
          <p:cNvPr descr=" " id="209" name="Google Shape;209;p8"/>
          <p:cNvPicPr preferRelativeResize="0"/>
          <p:nvPr/>
        </p:nvPicPr>
        <p:blipFill rotWithShape="1">
          <a:blip r:embed="rId4">
            <a:alphaModFix/>
          </a:blip>
          <a:srcRect b="0" l="0" r="0" t="0"/>
          <a:stretch/>
        </p:blipFill>
        <p:spPr>
          <a:xfrm>
            <a:off x="3601154" y="-939775"/>
            <a:ext cx="4712289" cy="4279900"/>
          </a:xfrm>
          <a:prstGeom prst="rect">
            <a:avLst/>
          </a:prstGeom>
          <a:noFill/>
          <a:ln>
            <a:noFill/>
          </a:ln>
        </p:spPr>
      </p:pic>
      <p:pic>
        <p:nvPicPr>
          <p:cNvPr descr=" " id="210" name="Google Shape;210;p8"/>
          <p:cNvPicPr preferRelativeResize="0"/>
          <p:nvPr/>
        </p:nvPicPr>
        <p:blipFill rotWithShape="1">
          <a:blip r:embed="rId5">
            <a:alphaModFix/>
          </a:blip>
          <a:srcRect b="0" l="0" r="0" t="0"/>
          <a:stretch/>
        </p:blipFill>
        <p:spPr>
          <a:xfrm>
            <a:off x="-1168546" y="2921000"/>
            <a:ext cx="22608826" cy="11099800"/>
          </a:xfrm>
          <a:prstGeom prst="rect">
            <a:avLst/>
          </a:prstGeom>
          <a:noFill/>
          <a:ln>
            <a:noFill/>
          </a:ln>
        </p:spPr>
      </p:pic>
      <p:pic>
        <p:nvPicPr>
          <p:cNvPr descr=" " id="211" name="Google Shape;211;p8"/>
          <p:cNvPicPr preferRelativeResize="0"/>
          <p:nvPr/>
        </p:nvPicPr>
        <p:blipFill rotWithShape="1">
          <a:blip r:embed="rId6">
            <a:alphaModFix/>
          </a:blip>
          <a:srcRect b="0" l="0" r="0" t="0"/>
          <a:stretch/>
        </p:blipFill>
        <p:spPr>
          <a:xfrm>
            <a:off x="5758709" y="-2019325"/>
            <a:ext cx="13115704" cy="8088399"/>
          </a:xfrm>
          <a:prstGeom prst="rect">
            <a:avLst/>
          </a:prstGeom>
          <a:noFill/>
          <a:ln>
            <a:noFill/>
          </a:ln>
        </p:spPr>
      </p:pic>
      <p:pic>
        <p:nvPicPr>
          <p:cNvPr descr=" " id="212" name="Google Shape;212;p8"/>
          <p:cNvPicPr preferRelativeResize="0"/>
          <p:nvPr/>
        </p:nvPicPr>
        <p:blipFill rotWithShape="1">
          <a:blip r:embed="rId7">
            <a:alphaModFix/>
          </a:blip>
          <a:srcRect b="0" l="0" r="0" t="0"/>
          <a:stretch/>
        </p:blipFill>
        <p:spPr>
          <a:xfrm>
            <a:off x="8919677" y="1447192"/>
            <a:ext cx="11555328" cy="2851274"/>
          </a:xfrm>
          <a:prstGeom prst="rect">
            <a:avLst/>
          </a:prstGeom>
          <a:noFill/>
          <a:ln>
            <a:noFill/>
          </a:ln>
        </p:spPr>
      </p:pic>
      <p:pic>
        <p:nvPicPr>
          <p:cNvPr descr=" " id="213" name="Google Shape;213;p8"/>
          <p:cNvPicPr preferRelativeResize="0"/>
          <p:nvPr/>
        </p:nvPicPr>
        <p:blipFill rotWithShape="1">
          <a:blip r:embed="rId8">
            <a:alphaModFix/>
          </a:blip>
          <a:srcRect b="0" l="0" r="0" t="0"/>
          <a:stretch/>
        </p:blipFill>
        <p:spPr>
          <a:xfrm>
            <a:off x="2170077" y="-1828614"/>
            <a:ext cx="12161866" cy="8108975"/>
          </a:xfrm>
          <a:prstGeom prst="rect">
            <a:avLst/>
          </a:prstGeom>
          <a:noFill/>
          <a:ln>
            <a:noFill/>
          </a:ln>
        </p:spPr>
      </p:pic>
      <p:sp>
        <p:nvSpPr>
          <p:cNvPr id="214" name="Google Shape;214;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5" name="Google Shape;215;p8"/>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pic>
        <p:nvPicPr>
          <p:cNvPr descr=" " id="216" name="Google Shape;216;p8"/>
          <p:cNvPicPr preferRelativeResize="0"/>
          <p:nvPr/>
        </p:nvPicPr>
        <p:blipFill rotWithShape="1">
          <a:blip r:embed="rId10">
            <a:alphaModFix/>
          </a:blip>
          <a:srcRect b="0" l="0" r="0" t="0"/>
          <a:stretch/>
        </p:blipFill>
        <p:spPr>
          <a:xfrm>
            <a:off x="8395749" y="1866900"/>
            <a:ext cx="7595549" cy="10147300"/>
          </a:xfrm>
          <a:prstGeom prst="rect">
            <a:avLst/>
          </a:prstGeom>
          <a:noFill/>
          <a:ln>
            <a:noFill/>
          </a:ln>
        </p:spPr>
      </p:pic>
      <p:sp>
        <p:nvSpPr>
          <p:cNvPr id="217" name="Google Shape;217;p8"/>
          <p:cNvSpPr/>
          <p:nvPr/>
        </p:nvSpPr>
        <p:spPr>
          <a:xfrm>
            <a:off x="3086486" y="1866900"/>
            <a:ext cx="4369346" cy="548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8"/>
          <p:cNvSpPr/>
          <p:nvPr/>
        </p:nvSpPr>
        <p:spPr>
          <a:xfrm>
            <a:off x="3086486" y="1866900"/>
            <a:ext cx="4572572" cy="294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Dragon Taming Technique</a:t>
            </a:r>
            <a:endParaRPr b="0" i="0" sz="4800" u="none" cap="none" strike="noStrike">
              <a:solidFill>
                <a:schemeClr val="dk1"/>
              </a:solidFill>
              <a:latin typeface="Calibri"/>
              <a:ea typeface="Calibri"/>
              <a:cs typeface="Calibri"/>
              <a:sym typeface="Calibri"/>
            </a:endParaRPr>
          </a:p>
        </p:txBody>
      </p:sp>
      <p:sp>
        <p:nvSpPr>
          <p:cNvPr id="219" name="Google Shape;219;p8"/>
          <p:cNvSpPr/>
          <p:nvPr/>
        </p:nvSpPr>
        <p:spPr>
          <a:xfrm>
            <a:off x="3086486" y="4914900"/>
            <a:ext cx="4504830"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220" name="Google Shape;220;p8"/>
          <p:cNvSpPr/>
          <p:nvPr/>
        </p:nvSpPr>
        <p:spPr>
          <a:xfrm>
            <a:off x="16931216" y="6527800"/>
            <a:ext cx="4369346" cy="548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8"/>
          <p:cNvSpPr/>
          <p:nvPr/>
        </p:nvSpPr>
        <p:spPr>
          <a:xfrm>
            <a:off x="16931216" y="6527800"/>
            <a:ext cx="4572572" cy="294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The Art of Unicorn Sighting</a:t>
            </a:r>
            <a:endParaRPr b="0" i="0" sz="4800" u="none" cap="none" strike="noStrike">
              <a:solidFill>
                <a:schemeClr val="dk1"/>
              </a:solidFill>
              <a:latin typeface="Calibri"/>
              <a:ea typeface="Calibri"/>
              <a:cs typeface="Calibri"/>
              <a:sym typeface="Calibri"/>
            </a:endParaRPr>
          </a:p>
        </p:txBody>
      </p:sp>
      <p:sp>
        <p:nvSpPr>
          <p:cNvPr id="222" name="Google Shape;222;p8"/>
          <p:cNvSpPr/>
          <p:nvPr/>
        </p:nvSpPr>
        <p:spPr>
          <a:xfrm>
            <a:off x="16931216" y="9575800"/>
            <a:ext cx="4504830"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A85"/>
        </a:solidFill>
      </p:bgPr>
    </p:bg>
    <p:spTree>
      <p:nvGrpSpPr>
        <p:cNvPr id="227" name="Shape 227"/>
        <p:cNvGrpSpPr/>
        <p:nvPr/>
      </p:nvGrpSpPr>
      <p:grpSpPr>
        <a:xfrm>
          <a:off x="0" y="0"/>
          <a:ext cx="0" cy="0"/>
          <a:chOff x="0" y="0"/>
          <a:chExt cx="0" cy="0"/>
        </a:xfrm>
      </p:grpSpPr>
      <p:sp>
        <p:nvSpPr>
          <p:cNvPr id="228" name="Google Shape;228;p9"/>
          <p:cNvSpPr/>
          <p:nvPr/>
        </p:nvSpPr>
        <p:spPr>
          <a:xfrm>
            <a:off x="0" y="0"/>
            <a:ext cx="24387048" cy="13716000"/>
          </a:xfrm>
          <a:prstGeom prst="rect">
            <a:avLst/>
          </a:prstGeom>
          <a:solidFill>
            <a:srgbClr val="FFDA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9" name="Google Shape;229;p9"/>
          <p:cNvPicPr preferRelativeResize="0"/>
          <p:nvPr/>
        </p:nvPicPr>
        <p:blipFill rotWithShape="1">
          <a:blip r:embed="rId3">
            <a:alphaModFix/>
          </a:blip>
          <a:srcRect b="0" l="0" r="0" t="0"/>
          <a:stretch/>
        </p:blipFill>
        <p:spPr>
          <a:xfrm>
            <a:off x="13920940" y="2717800"/>
            <a:ext cx="4255032" cy="3594100"/>
          </a:xfrm>
          <a:prstGeom prst="rect">
            <a:avLst/>
          </a:prstGeom>
          <a:noFill/>
          <a:ln>
            <a:noFill/>
          </a:ln>
        </p:spPr>
      </p:pic>
      <p:pic>
        <p:nvPicPr>
          <p:cNvPr descr=" " id="230" name="Google Shape;230;p9"/>
          <p:cNvPicPr preferRelativeResize="0"/>
          <p:nvPr/>
        </p:nvPicPr>
        <p:blipFill rotWithShape="1">
          <a:blip r:embed="rId4">
            <a:alphaModFix/>
          </a:blip>
          <a:srcRect b="0" l="0" r="0" t="0"/>
          <a:stretch/>
        </p:blipFill>
        <p:spPr>
          <a:xfrm>
            <a:off x="2527616" y="8343900"/>
            <a:ext cx="6261883" cy="5372100"/>
          </a:xfrm>
          <a:prstGeom prst="rect">
            <a:avLst/>
          </a:prstGeom>
          <a:noFill/>
          <a:ln>
            <a:noFill/>
          </a:ln>
        </p:spPr>
      </p:pic>
      <p:pic>
        <p:nvPicPr>
          <p:cNvPr descr=" " id="231" name="Google Shape;231;p9"/>
          <p:cNvPicPr preferRelativeResize="0"/>
          <p:nvPr/>
        </p:nvPicPr>
        <p:blipFill rotWithShape="1">
          <a:blip r:embed="rId5">
            <a:alphaModFix/>
          </a:blip>
          <a:srcRect b="0" l="0" r="0" t="0"/>
          <a:stretch/>
        </p:blipFill>
        <p:spPr>
          <a:xfrm>
            <a:off x="4001000" y="3145929"/>
            <a:ext cx="17083635" cy="18453100"/>
          </a:xfrm>
          <a:prstGeom prst="rect">
            <a:avLst/>
          </a:prstGeom>
          <a:noFill/>
          <a:ln>
            <a:noFill/>
          </a:ln>
        </p:spPr>
      </p:pic>
      <p:pic>
        <p:nvPicPr>
          <p:cNvPr descr=" " id="232" name="Google Shape;232;p9"/>
          <p:cNvPicPr preferRelativeResize="0"/>
          <p:nvPr/>
        </p:nvPicPr>
        <p:blipFill rotWithShape="1">
          <a:blip r:embed="rId6">
            <a:alphaModFix/>
          </a:blip>
          <a:srcRect b="0" l="0" r="0" t="0"/>
          <a:stretch/>
        </p:blipFill>
        <p:spPr>
          <a:xfrm>
            <a:off x="2318027" y="539713"/>
            <a:ext cx="18486801" cy="8270887"/>
          </a:xfrm>
          <a:prstGeom prst="rect">
            <a:avLst/>
          </a:prstGeom>
          <a:noFill/>
          <a:ln>
            <a:noFill/>
          </a:ln>
        </p:spPr>
      </p:pic>
      <p:pic>
        <p:nvPicPr>
          <p:cNvPr descr=" " id="233" name="Google Shape;233;p9"/>
          <p:cNvPicPr preferRelativeResize="0"/>
          <p:nvPr/>
        </p:nvPicPr>
        <p:blipFill rotWithShape="1">
          <a:blip r:embed="rId7">
            <a:alphaModFix/>
          </a:blip>
          <a:srcRect b="0" l="0" r="0" t="0"/>
          <a:stretch/>
        </p:blipFill>
        <p:spPr>
          <a:xfrm>
            <a:off x="4658450" y="4776515"/>
            <a:ext cx="9523899" cy="4944814"/>
          </a:xfrm>
          <a:prstGeom prst="rect">
            <a:avLst/>
          </a:prstGeom>
          <a:noFill/>
          <a:ln>
            <a:noFill/>
          </a:ln>
        </p:spPr>
      </p:pic>
      <p:sp>
        <p:nvSpPr>
          <p:cNvPr id="234" name="Google Shape;234;p9"/>
          <p:cNvSpPr/>
          <p:nvPr/>
        </p:nvSpPr>
        <p:spPr>
          <a:xfrm>
            <a:off x="2091528" y="749300"/>
            <a:ext cx="20216693" cy="1862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Magic of Dragons: A Research</a:t>
            </a:r>
            <a:endParaRPr b="0" i="0" sz="8000" u="none" cap="none" strike="noStrike">
              <a:solidFill>
                <a:schemeClr val="dk1"/>
              </a:solidFill>
              <a:latin typeface="Calibri"/>
              <a:ea typeface="Calibri"/>
              <a:cs typeface="Calibri"/>
              <a:sym typeface="Calibri"/>
            </a:endParaRPr>
          </a:p>
        </p:txBody>
      </p:sp>
      <p:sp>
        <p:nvSpPr>
          <p:cNvPr id="235" name="Google Shape;235;p9"/>
          <p:cNvSpPr/>
          <p:nvPr/>
        </p:nvSpPr>
        <p:spPr>
          <a:xfrm>
            <a:off x="2146568" y="4025900"/>
            <a:ext cx="8205226" cy="820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9"/>
          <p:cNvSpPr/>
          <p:nvPr/>
        </p:nvSpPr>
        <p:spPr>
          <a:xfrm>
            <a:off x="2146568" y="4025900"/>
            <a:ext cx="8205226" cy="8204200"/>
          </a:xfrm>
          <a:prstGeom prst="ellipse">
            <a:avLst/>
          </a:prstGeom>
          <a:solidFill>
            <a:srgbClr val="04040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9"/>
          <p:cNvSpPr/>
          <p:nvPr/>
        </p:nvSpPr>
        <p:spPr>
          <a:xfrm>
            <a:off x="3175397" y="5918200"/>
            <a:ext cx="6160270" cy="6159500"/>
          </a:xfrm>
          <a:prstGeom prst="ellipse">
            <a:avLst/>
          </a:prstGeom>
          <a:solidFill>
            <a:srgbClr val="FFCB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9"/>
          <p:cNvSpPr/>
          <p:nvPr/>
        </p:nvSpPr>
        <p:spPr>
          <a:xfrm>
            <a:off x="4204225" y="7797800"/>
            <a:ext cx="4089911" cy="4089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9"/>
          <p:cNvSpPr/>
          <p:nvPr/>
        </p:nvSpPr>
        <p:spPr>
          <a:xfrm>
            <a:off x="5410876" y="4470400"/>
            <a:ext cx="1651206"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6.7M</a:t>
            </a:r>
            <a:endParaRPr b="0" i="0" sz="4800" u="none" cap="none" strike="noStrike">
              <a:solidFill>
                <a:schemeClr val="dk1"/>
              </a:solidFill>
              <a:latin typeface="Calibri"/>
              <a:ea typeface="Calibri"/>
              <a:cs typeface="Calibri"/>
              <a:sym typeface="Calibri"/>
            </a:endParaRPr>
          </a:p>
        </p:txBody>
      </p:sp>
      <p:sp>
        <p:nvSpPr>
          <p:cNvPr id="240" name="Google Shape;240;p9"/>
          <p:cNvSpPr/>
          <p:nvPr/>
        </p:nvSpPr>
        <p:spPr>
          <a:xfrm>
            <a:off x="5423578" y="9283700"/>
            <a:ext cx="1663908"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40404"/>
              </a:buClr>
              <a:buSzPts val="4800"/>
              <a:buFont typeface="Poppins"/>
              <a:buNone/>
            </a:pPr>
            <a:r>
              <a:rPr b="1" i="0" lang="en-US" sz="4800" u="none" cap="none" strike="noStrike">
                <a:solidFill>
                  <a:srgbClr val="040404"/>
                </a:solidFill>
                <a:latin typeface="Poppins"/>
                <a:ea typeface="Poppins"/>
                <a:cs typeface="Poppins"/>
                <a:sym typeface="Poppins"/>
              </a:rPr>
              <a:t>2.3M</a:t>
            </a:r>
            <a:endParaRPr b="0" i="0" sz="4800" u="none" cap="none" strike="noStrike">
              <a:solidFill>
                <a:schemeClr val="dk1"/>
              </a:solidFill>
              <a:latin typeface="Calibri"/>
              <a:ea typeface="Calibri"/>
              <a:cs typeface="Calibri"/>
              <a:sym typeface="Calibri"/>
            </a:endParaRPr>
          </a:p>
        </p:txBody>
      </p:sp>
      <p:sp>
        <p:nvSpPr>
          <p:cNvPr id="241" name="Google Shape;241;p9"/>
          <p:cNvSpPr/>
          <p:nvPr/>
        </p:nvSpPr>
        <p:spPr>
          <a:xfrm>
            <a:off x="5372772" y="6350000"/>
            <a:ext cx="1765521"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4.4M</a:t>
            </a:r>
            <a:endParaRPr b="0" i="0" sz="4800" u="none" cap="none" strike="noStrike">
              <a:solidFill>
                <a:schemeClr val="dk1"/>
              </a:solidFill>
              <a:latin typeface="Calibri"/>
              <a:ea typeface="Calibri"/>
              <a:cs typeface="Calibri"/>
              <a:sym typeface="Calibri"/>
            </a:endParaRPr>
          </a:p>
        </p:txBody>
      </p:sp>
      <p:sp>
        <p:nvSpPr>
          <p:cNvPr id="242" name="Google Shape;242;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3" name="Google Shape;243;p9"/>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244" name="Google Shape;244;p9"/>
          <p:cNvSpPr/>
          <p:nvPr/>
        </p:nvSpPr>
        <p:spPr>
          <a:xfrm>
            <a:off x="12638080" y="3594100"/>
            <a:ext cx="8459257" cy="254000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5" name="Google Shape;245;p9"/>
          <p:cNvPicPr preferRelativeResize="0"/>
          <p:nvPr/>
        </p:nvPicPr>
        <p:blipFill rotWithShape="1">
          <a:blip r:embed="rId9">
            <a:alphaModFix/>
          </a:blip>
          <a:srcRect b="0" l="0" r="0" t="0"/>
          <a:stretch/>
        </p:blipFill>
        <p:spPr>
          <a:xfrm>
            <a:off x="12638080" y="3594100"/>
            <a:ext cx="1029849" cy="1016000"/>
          </a:xfrm>
          <a:prstGeom prst="rect">
            <a:avLst/>
          </a:prstGeom>
          <a:noFill/>
          <a:ln>
            <a:noFill/>
          </a:ln>
        </p:spPr>
      </p:pic>
      <p:sp>
        <p:nvSpPr>
          <p:cNvPr id="246" name="Google Shape;246;p9"/>
          <p:cNvSpPr/>
          <p:nvPr/>
        </p:nvSpPr>
        <p:spPr>
          <a:xfrm>
            <a:off x="12638080" y="4914900"/>
            <a:ext cx="8459257"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9"/>
          <p:cNvSpPr/>
          <p:nvPr/>
        </p:nvSpPr>
        <p:spPr>
          <a:xfrm>
            <a:off x="12638080" y="4914900"/>
            <a:ext cx="8594741"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48" name="Google Shape;248;p9"/>
          <p:cNvSpPr/>
          <p:nvPr/>
        </p:nvSpPr>
        <p:spPr>
          <a:xfrm>
            <a:off x="12638080" y="6946900"/>
            <a:ext cx="8459257" cy="253999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9" name="Google Shape;249;p9"/>
          <p:cNvPicPr preferRelativeResize="0"/>
          <p:nvPr/>
        </p:nvPicPr>
        <p:blipFill rotWithShape="1">
          <a:blip r:embed="rId10">
            <a:alphaModFix/>
          </a:blip>
          <a:srcRect b="0" l="0" r="0" t="0"/>
          <a:stretch/>
        </p:blipFill>
        <p:spPr>
          <a:xfrm>
            <a:off x="12638080" y="6946900"/>
            <a:ext cx="1444440" cy="1016000"/>
          </a:xfrm>
          <a:prstGeom prst="rect">
            <a:avLst/>
          </a:prstGeom>
          <a:noFill/>
          <a:ln>
            <a:noFill/>
          </a:ln>
        </p:spPr>
      </p:pic>
      <p:sp>
        <p:nvSpPr>
          <p:cNvPr id="250" name="Google Shape;250;p9"/>
          <p:cNvSpPr/>
          <p:nvPr/>
        </p:nvSpPr>
        <p:spPr>
          <a:xfrm>
            <a:off x="12638080" y="8267700"/>
            <a:ext cx="8459257"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9"/>
          <p:cNvSpPr/>
          <p:nvPr/>
        </p:nvSpPr>
        <p:spPr>
          <a:xfrm>
            <a:off x="12638080" y="8267700"/>
            <a:ext cx="8594741"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252" name="Google Shape;252;p9"/>
          <p:cNvSpPr/>
          <p:nvPr/>
        </p:nvSpPr>
        <p:spPr>
          <a:xfrm>
            <a:off x="12638080" y="10299700"/>
            <a:ext cx="8459257" cy="253999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3" name="Google Shape;253;p9"/>
          <p:cNvPicPr preferRelativeResize="0"/>
          <p:nvPr/>
        </p:nvPicPr>
        <p:blipFill rotWithShape="1">
          <a:blip r:embed="rId11">
            <a:alphaModFix/>
          </a:blip>
          <a:srcRect b="0" l="0" r="0" t="0"/>
          <a:stretch/>
        </p:blipFill>
        <p:spPr>
          <a:xfrm>
            <a:off x="12638080" y="10299700"/>
            <a:ext cx="1026183" cy="1016000"/>
          </a:xfrm>
          <a:prstGeom prst="rect">
            <a:avLst/>
          </a:prstGeom>
          <a:noFill/>
          <a:ln>
            <a:noFill/>
          </a:ln>
        </p:spPr>
      </p:pic>
      <p:sp>
        <p:nvSpPr>
          <p:cNvPr id="254" name="Google Shape;254;p9"/>
          <p:cNvSpPr/>
          <p:nvPr/>
        </p:nvSpPr>
        <p:spPr>
          <a:xfrm>
            <a:off x="12638080" y="11620500"/>
            <a:ext cx="8459257"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9"/>
          <p:cNvSpPr/>
          <p:nvPr/>
        </p:nvSpPr>
        <p:spPr>
          <a:xfrm>
            <a:off x="12638080" y="11620500"/>
            <a:ext cx="8594741"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2024-01-04T13:00:57Z</dcterms:created>
  <dc:creator>PptxGenJS</dc:creator>
</cp:coreProperties>
</file>