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hMKfbLK+IijRZfPOKMFGFmrnI0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2" name="Google Shape;71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4" name="Google Shape;74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7" name="Google Shape;81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8" name="Google Shape;81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70.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95.png"/><Relationship Id="rId13" Type="http://schemas.openxmlformats.org/officeDocument/2006/relationships/image" Target="../media/image114.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1.png"/><Relationship Id="rId4" Type="http://schemas.openxmlformats.org/officeDocument/2006/relationships/image" Target="../media/image97.png"/><Relationship Id="rId9" Type="http://schemas.openxmlformats.org/officeDocument/2006/relationships/image" Target="../media/image9.png"/><Relationship Id="rId15" Type="http://schemas.openxmlformats.org/officeDocument/2006/relationships/image" Target="../media/image106.png"/><Relationship Id="rId14" Type="http://schemas.openxmlformats.org/officeDocument/2006/relationships/image" Target="../media/image107.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0.png"/><Relationship Id="rId8" Type="http://schemas.openxmlformats.org/officeDocument/2006/relationships/image" Target="../media/image5.png"/></Relationships>
</file>

<file path=ppt/slides/_rels/slide11.xml.rels><?xml version="1.0" encoding="UTF-8" standalone="yes"?><Relationships xmlns="http://schemas.openxmlformats.org/package/2006/relationships"><Relationship Id="rId11" Type="http://schemas.openxmlformats.org/officeDocument/2006/relationships/image" Target="../media/image181.png"/><Relationship Id="rId10" Type="http://schemas.openxmlformats.org/officeDocument/2006/relationships/image" Target="../media/image115.png"/><Relationship Id="rId13" Type="http://schemas.openxmlformats.org/officeDocument/2006/relationships/image" Target="../media/image110.png"/><Relationship Id="rId12"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8.png"/><Relationship Id="rId4" Type="http://schemas.openxmlformats.org/officeDocument/2006/relationships/image" Target="../media/image82.png"/><Relationship Id="rId9" Type="http://schemas.openxmlformats.org/officeDocument/2006/relationships/image" Target="../media/image6.png"/><Relationship Id="rId15" Type="http://schemas.openxmlformats.org/officeDocument/2006/relationships/image" Target="../media/image122.png"/><Relationship Id="rId14" Type="http://schemas.openxmlformats.org/officeDocument/2006/relationships/image" Target="../media/image117.png"/><Relationship Id="rId17" Type="http://schemas.openxmlformats.org/officeDocument/2006/relationships/image" Target="../media/image121.png"/><Relationship Id="rId16" Type="http://schemas.openxmlformats.org/officeDocument/2006/relationships/image" Target="../media/image120.png"/><Relationship Id="rId5" Type="http://schemas.openxmlformats.org/officeDocument/2006/relationships/image" Target="../media/image35.png"/><Relationship Id="rId6" Type="http://schemas.openxmlformats.org/officeDocument/2006/relationships/image" Target="../media/image29.png"/><Relationship Id="rId18" Type="http://schemas.openxmlformats.org/officeDocument/2006/relationships/image" Target="../media/image125.png"/><Relationship Id="rId7" Type="http://schemas.openxmlformats.org/officeDocument/2006/relationships/image" Target="../media/image36.png"/><Relationship Id="rId8"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137.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s>
</file>

<file path=ppt/slides/_rels/slide13.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68.png"/><Relationship Id="rId13" Type="http://schemas.openxmlformats.org/officeDocument/2006/relationships/image" Target="../media/image20.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22.png"/><Relationship Id="rId15" Type="http://schemas.openxmlformats.org/officeDocument/2006/relationships/image" Target="../media/image6.png"/><Relationship Id="rId14" Type="http://schemas.openxmlformats.org/officeDocument/2006/relationships/image" Target="../media/image27.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3.png"/><Relationship Id="rId8" Type="http://schemas.openxmlformats.org/officeDocument/2006/relationships/image" Target="../media/image19.png"/></Relationships>
</file>

<file path=ppt/slides/_rels/slide14.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95.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1.png"/><Relationship Id="rId4" Type="http://schemas.openxmlformats.org/officeDocument/2006/relationships/image" Target="../media/image97.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38.png"/><Relationship Id="rId8" Type="http://schemas.openxmlformats.org/officeDocument/2006/relationships/image" Target="../media/image156.png"/></Relationships>
</file>

<file path=ppt/slides/_rels/slide15.xml.rels><?xml version="1.0" encoding="UTF-8" standalone="yes"?><Relationships xmlns="http://schemas.openxmlformats.org/package/2006/relationships"><Relationship Id="rId20" Type="http://schemas.openxmlformats.org/officeDocument/2006/relationships/image" Target="../media/image176.png"/><Relationship Id="rId22" Type="http://schemas.openxmlformats.org/officeDocument/2006/relationships/image" Target="../media/image177.png"/><Relationship Id="rId21" Type="http://schemas.openxmlformats.org/officeDocument/2006/relationships/image" Target="../media/image172.png"/><Relationship Id="rId24" Type="http://schemas.openxmlformats.org/officeDocument/2006/relationships/image" Target="../media/image175.png"/><Relationship Id="rId23" Type="http://schemas.openxmlformats.org/officeDocument/2006/relationships/image" Target="../media/image17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8.png"/><Relationship Id="rId4" Type="http://schemas.openxmlformats.org/officeDocument/2006/relationships/image" Target="../media/image82.png"/><Relationship Id="rId9" Type="http://schemas.openxmlformats.org/officeDocument/2006/relationships/image" Target="../media/image6.png"/><Relationship Id="rId26" Type="http://schemas.openxmlformats.org/officeDocument/2006/relationships/image" Target="../media/image167.png"/><Relationship Id="rId25" Type="http://schemas.openxmlformats.org/officeDocument/2006/relationships/image" Target="../media/image169.png"/><Relationship Id="rId28" Type="http://schemas.openxmlformats.org/officeDocument/2006/relationships/image" Target="../media/image180.png"/><Relationship Id="rId27" Type="http://schemas.openxmlformats.org/officeDocument/2006/relationships/image" Target="../media/image174.png"/><Relationship Id="rId5" Type="http://schemas.openxmlformats.org/officeDocument/2006/relationships/image" Target="../media/image35.png"/><Relationship Id="rId6" Type="http://schemas.openxmlformats.org/officeDocument/2006/relationships/image" Target="../media/image29.png"/><Relationship Id="rId29" Type="http://schemas.openxmlformats.org/officeDocument/2006/relationships/image" Target="../media/image191.png"/><Relationship Id="rId7" Type="http://schemas.openxmlformats.org/officeDocument/2006/relationships/image" Target="../media/image36.png"/><Relationship Id="rId8" Type="http://schemas.openxmlformats.org/officeDocument/2006/relationships/image" Target="../media/image33.png"/><Relationship Id="rId31" Type="http://schemas.openxmlformats.org/officeDocument/2006/relationships/image" Target="../media/image188.png"/><Relationship Id="rId30" Type="http://schemas.openxmlformats.org/officeDocument/2006/relationships/image" Target="../media/image187.png"/><Relationship Id="rId11" Type="http://schemas.openxmlformats.org/officeDocument/2006/relationships/image" Target="../media/image162.png"/><Relationship Id="rId33" Type="http://schemas.openxmlformats.org/officeDocument/2006/relationships/image" Target="../media/image185.png"/><Relationship Id="rId10" Type="http://schemas.openxmlformats.org/officeDocument/2006/relationships/image" Target="../media/image171.png"/><Relationship Id="rId32" Type="http://schemas.openxmlformats.org/officeDocument/2006/relationships/image" Target="../media/image204.png"/><Relationship Id="rId13" Type="http://schemas.openxmlformats.org/officeDocument/2006/relationships/image" Target="../media/image163.png"/><Relationship Id="rId12" Type="http://schemas.openxmlformats.org/officeDocument/2006/relationships/image" Target="../media/image157.png"/><Relationship Id="rId15" Type="http://schemas.openxmlformats.org/officeDocument/2006/relationships/image" Target="../media/image165.png"/><Relationship Id="rId14" Type="http://schemas.openxmlformats.org/officeDocument/2006/relationships/image" Target="../media/image153.png"/><Relationship Id="rId17" Type="http://schemas.openxmlformats.org/officeDocument/2006/relationships/image" Target="../media/image170.png"/><Relationship Id="rId16" Type="http://schemas.openxmlformats.org/officeDocument/2006/relationships/image" Target="../media/image164.png"/><Relationship Id="rId19" Type="http://schemas.openxmlformats.org/officeDocument/2006/relationships/image" Target="../media/image173.png"/><Relationship Id="rId18" Type="http://schemas.openxmlformats.org/officeDocument/2006/relationships/image" Target="../media/image1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203.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 Id="rId10" Type="http://schemas.openxmlformats.org/officeDocument/2006/relationships/image" Target="../media/image19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1.png"/><Relationship Id="rId4" Type="http://schemas.openxmlformats.org/officeDocument/2006/relationships/image" Target="../media/image97.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38.png"/><Relationship Id="rId8" Type="http://schemas.openxmlformats.org/officeDocument/2006/relationships/image" Target="../media/image156.png"/><Relationship Id="rId11" Type="http://schemas.openxmlformats.org/officeDocument/2006/relationships/image" Target="../media/image18.png"/><Relationship Id="rId10" Type="http://schemas.openxmlformats.org/officeDocument/2006/relationships/image" Target="../media/image95.png"/><Relationship Id="rId13" Type="http://schemas.openxmlformats.org/officeDocument/2006/relationships/image" Target="../media/image207.png"/><Relationship Id="rId12" Type="http://schemas.openxmlformats.org/officeDocument/2006/relationships/image" Target="../media/image6.png"/><Relationship Id="rId14" Type="http://schemas.openxmlformats.org/officeDocument/2006/relationships/image" Target="../media/image2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8.png"/><Relationship Id="rId4" Type="http://schemas.openxmlformats.org/officeDocument/2006/relationships/image" Target="../media/image82.png"/><Relationship Id="rId9"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29.png"/><Relationship Id="rId7" Type="http://schemas.openxmlformats.org/officeDocument/2006/relationships/image" Target="../media/image36.png"/><Relationship Id="rId8" Type="http://schemas.openxmlformats.org/officeDocument/2006/relationships/image" Target="../media/image33.png"/><Relationship Id="rId11" Type="http://schemas.openxmlformats.org/officeDocument/2006/relationships/image" Target="../media/image222.png"/><Relationship Id="rId10" Type="http://schemas.openxmlformats.org/officeDocument/2006/relationships/image" Target="../media/image2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9.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7.png"/><Relationship Id="rId13" Type="http://schemas.openxmlformats.org/officeDocument/2006/relationships/image" Target="../media/image17.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0.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230.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1.png"/><Relationship Id="rId4" Type="http://schemas.openxmlformats.org/officeDocument/2006/relationships/image" Target="../media/image97.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38.png"/><Relationship Id="rId8" Type="http://schemas.openxmlformats.org/officeDocument/2006/relationships/image" Target="../media/image156.png"/><Relationship Id="rId11" Type="http://schemas.openxmlformats.org/officeDocument/2006/relationships/image" Target="../media/image18.png"/><Relationship Id="rId10" Type="http://schemas.openxmlformats.org/officeDocument/2006/relationships/image" Target="../media/image95.png"/><Relationship Id="rId13" Type="http://schemas.openxmlformats.org/officeDocument/2006/relationships/image" Target="../media/image235.png"/><Relationship Id="rId12"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8.png"/><Relationship Id="rId4" Type="http://schemas.openxmlformats.org/officeDocument/2006/relationships/image" Target="../media/image82.png"/><Relationship Id="rId9"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29.png"/><Relationship Id="rId7" Type="http://schemas.openxmlformats.org/officeDocument/2006/relationships/image" Target="../media/image36.png"/><Relationship Id="rId8" Type="http://schemas.openxmlformats.org/officeDocument/2006/relationships/image" Target="../media/image33.png"/><Relationship Id="rId11" Type="http://schemas.openxmlformats.org/officeDocument/2006/relationships/image" Target="../media/image117.png"/><Relationship Id="rId10" Type="http://schemas.openxmlformats.org/officeDocument/2006/relationships/image" Target="../media/image245.png"/><Relationship Id="rId12" Type="http://schemas.openxmlformats.org/officeDocument/2006/relationships/image" Target="../media/image2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265.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 Id="rId11" Type="http://schemas.openxmlformats.org/officeDocument/2006/relationships/image" Target="../media/image280.png"/><Relationship Id="rId10" Type="http://schemas.openxmlformats.org/officeDocument/2006/relationships/image" Target="../media/image257.png"/></Relationships>
</file>

<file path=ppt/slides/_rels/slide24.xml.rels><?xml version="1.0" encoding="UTF-8" standalone="yes"?><Relationships xmlns="http://schemas.openxmlformats.org/package/2006/relationships"><Relationship Id="rId20" Type="http://schemas.openxmlformats.org/officeDocument/2006/relationships/image" Target="../media/image272.png"/><Relationship Id="rId22" Type="http://schemas.openxmlformats.org/officeDocument/2006/relationships/image" Target="../media/image287.png"/><Relationship Id="rId21" Type="http://schemas.openxmlformats.org/officeDocument/2006/relationships/image" Target="../media/image286.png"/><Relationship Id="rId24" Type="http://schemas.openxmlformats.org/officeDocument/2006/relationships/hyperlink" Target="https://eatemp.com/powerpoint-org-chart-template/" TargetMode="External"/><Relationship Id="rId23" Type="http://schemas.openxmlformats.org/officeDocument/2006/relationships/image" Target="../media/image288.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273.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 Id="rId11" Type="http://schemas.openxmlformats.org/officeDocument/2006/relationships/image" Target="../media/image278.png"/><Relationship Id="rId10" Type="http://schemas.openxmlformats.org/officeDocument/2006/relationships/image" Target="../media/image268.png"/><Relationship Id="rId13" Type="http://schemas.openxmlformats.org/officeDocument/2006/relationships/image" Target="../media/image270.png"/><Relationship Id="rId12" Type="http://schemas.openxmlformats.org/officeDocument/2006/relationships/image" Target="../media/image259.png"/><Relationship Id="rId15" Type="http://schemas.openxmlformats.org/officeDocument/2006/relationships/image" Target="../media/image267.png"/><Relationship Id="rId14" Type="http://schemas.openxmlformats.org/officeDocument/2006/relationships/image" Target="../media/image276.png"/><Relationship Id="rId17" Type="http://schemas.openxmlformats.org/officeDocument/2006/relationships/image" Target="../media/image275.png"/><Relationship Id="rId16" Type="http://schemas.openxmlformats.org/officeDocument/2006/relationships/image" Target="../media/image266.png"/><Relationship Id="rId19" Type="http://schemas.openxmlformats.org/officeDocument/2006/relationships/image" Target="../media/image271.png"/><Relationship Id="rId18" Type="http://schemas.openxmlformats.org/officeDocument/2006/relationships/image" Target="../media/image27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93.png"/><Relationship Id="rId4" Type="http://schemas.openxmlformats.org/officeDocument/2006/relationships/image" Target="../media/image295.png"/><Relationship Id="rId9" Type="http://schemas.openxmlformats.org/officeDocument/2006/relationships/image" Target="../media/image299.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92.png"/><Relationship Id="rId8" Type="http://schemas.openxmlformats.org/officeDocument/2006/relationships/image" Target="../media/image22.png"/><Relationship Id="rId11" Type="http://schemas.openxmlformats.org/officeDocument/2006/relationships/image" Target="../media/image27.png"/><Relationship Id="rId10" Type="http://schemas.openxmlformats.org/officeDocument/2006/relationships/image" Target="../media/image296.png"/><Relationship Id="rId13" Type="http://schemas.openxmlformats.org/officeDocument/2006/relationships/image" Target="../media/image298.png"/><Relationship Id="rId12" Type="http://schemas.openxmlformats.org/officeDocument/2006/relationships/image" Target="../media/image297.png"/><Relationship Id="rId15" Type="http://schemas.openxmlformats.org/officeDocument/2006/relationships/hyperlink" Target="https://unsplash.com/" TargetMode="External"/><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21.png"/><Relationship Id="rId13" Type="http://schemas.openxmlformats.org/officeDocument/2006/relationships/image" Target="../media/image20.png"/><Relationship Id="rId12"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22.png"/><Relationship Id="rId15" Type="http://schemas.openxmlformats.org/officeDocument/2006/relationships/image" Target="../media/image6.png"/><Relationship Id="rId14" Type="http://schemas.openxmlformats.org/officeDocument/2006/relationships/image" Target="../media/image27.png"/><Relationship Id="rId16" Type="http://schemas.openxmlformats.org/officeDocument/2006/relationships/image" Target="../media/image31.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3.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2.png"/><Relationship Id="rId4" Type="http://schemas.openxmlformats.org/officeDocument/2006/relationships/image" Target="../media/image30.png"/><Relationship Id="rId9"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29.png"/><Relationship Id="rId7" Type="http://schemas.openxmlformats.org/officeDocument/2006/relationships/image" Target="../media/image36.png"/><Relationship Id="rId8" Type="http://schemas.openxmlformats.org/officeDocument/2006/relationships/image" Target="../media/image33.png"/></Relationships>
</file>

<file path=ppt/slides/_rels/slide5.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60.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7.png"/><Relationship Id="rId13" Type="http://schemas.openxmlformats.org/officeDocument/2006/relationships/image" Target="../media/image55.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9.png"/><Relationship Id="rId15" Type="http://schemas.openxmlformats.org/officeDocument/2006/relationships/image" Target="../media/image75.png"/><Relationship Id="rId14" Type="http://schemas.openxmlformats.org/officeDocument/2006/relationships/image" Target="../media/image59.png"/><Relationship Id="rId16" Type="http://schemas.openxmlformats.org/officeDocument/2006/relationships/image" Target="../media/image65.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0.pn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68.png"/><Relationship Id="rId13" Type="http://schemas.openxmlformats.org/officeDocument/2006/relationships/image" Target="../media/image20.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22.png"/><Relationship Id="rId15" Type="http://schemas.openxmlformats.org/officeDocument/2006/relationships/image" Target="../media/image6.png"/><Relationship Id="rId14" Type="http://schemas.openxmlformats.org/officeDocument/2006/relationships/image" Target="../media/image27.png"/><Relationship Id="rId16" Type="http://schemas.openxmlformats.org/officeDocument/2006/relationships/image" Target="../media/image71.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3.png"/><Relationship Id="rId8" Type="http://schemas.openxmlformats.org/officeDocument/2006/relationships/image" Target="../media/image19.png"/></Relationships>
</file>

<file path=ppt/slides/_rels/slide8.xml.rels><?xml version="1.0" encoding="UTF-8" standalone="yes"?><Relationships xmlns="http://schemas.openxmlformats.org/package/2006/relationships"><Relationship Id="rId10"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8.png"/><Relationship Id="rId4" Type="http://schemas.openxmlformats.org/officeDocument/2006/relationships/image" Target="../media/image82.png"/><Relationship Id="rId9"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29.png"/><Relationship Id="rId7" Type="http://schemas.openxmlformats.org/officeDocument/2006/relationships/image" Target="../media/image36.png"/><Relationship Id="rId8" Type="http://schemas.openxmlformats.org/officeDocument/2006/relationships/image" Target="../media/image33.png"/></Relationships>
</file>

<file path=ppt/slides/_rels/slide9.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101.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86.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4001000" y="3145932"/>
            <a:ext cx="17083635" cy="184531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2318027" y="539710"/>
            <a:ext cx="18486801" cy="8270891"/>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4658450" y="4776519"/>
            <a:ext cx="9523899" cy="4944818"/>
          </a:xfrm>
          <a:prstGeom prst="rect">
            <a:avLst/>
          </a:prstGeom>
          <a:noFill/>
          <a:ln>
            <a:noFill/>
          </a:ln>
        </p:spPr>
      </p:pic>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 name="Google Shape;24;p1"/>
          <p:cNvSpPr/>
          <p:nvPr/>
        </p:nvSpPr>
        <p:spPr>
          <a:xfrm>
            <a:off x="15673759" y="2628900"/>
            <a:ext cx="8802200"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Book</a:t>
            </a:r>
            <a:endParaRPr b="0" i="0" sz="24000" u="none" cap="none" strike="noStrike">
              <a:solidFill>
                <a:schemeClr val="dk1"/>
              </a:solidFill>
              <a:latin typeface="Calibri"/>
              <a:ea typeface="Calibri"/>
              <a:cs typeface="Calibri"/>
              <a:sym typeface="Calibri"/>
            </a:endParaRPr>
          </a:p>
        </p:txBody>
      </p:sp>
      <p:sp>
        <p:nvSpPr>
          <p:cNvPr id="25" name="Google Shape;25;p1"/>
          <p:cNvSpPr/>
          <p:nvPr/>
        </p:nvSpPr>
        <p:spPr>
          <a:xfrm>
            <a:off x="15673759" y="6654800"/>
            <a:ext cx="8730224" cy="3928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6" name="Google Shape;26;p1"/>
          <p:cNvPicPr preferRelativeResize="0"/>
          <p:nvPr/>
        </p:nvPicPr>
        <p:blipFill rotWithShape="1">
          <a:blip r:embed="rId9">
            <a:alphaModFix/>
          </a:blip>
          <a:srcRect b="0" l="0" r="0" t="0"/>
          <a:stretch/>
        </p:blipFill>
        <p:spPr>
          <a:xfrm>
            <a:off x="1066933" y="1574800"/>
            <a:ext cx="12855618" cy="1183405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260" name="Shape 260"/>
        <p:cNvGrpSpPr/>
        <p:nvPr/>
      </p:nvGrpSpPr>
      <p:grpSpPr>
        <a:xfrm>
          <a:off x="0" y="0"/>
          <a:ext cx="0" cy="0"/>
          <a:chOff x="0" y="0"/>
          <a:chExt cx="0" cy="0"/>
        </a:xfrm>
      </p:grpSpPr>
      <p:sp>
        <p:nvSpPr>
          <p:cNvPr id="261" name="Google Shape;261;p10"/>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p10"/>
          <p:cNvPicPr preferRelativeResize="0"/>
          <p:nvPr/>
        </p:nvPicPr>
        <p:blipFill rotWithShape="1">
          <a:blip r:embed="rId3">
            <a:alphaModFix/>
          </a:blip>
          <a:srcRect b="0" l="0" r="0" t="0"/>
          <a:stretch/>
        </p:blipFill>
        <p:spPr>
          <a:xfrm>
            <a:off x="3709496" y="6135117"/>
            <a:ext cx="9932641" cy="8623300"/>
          </a:xfrm>
          <a:prstGeom prst="rect">
            <a:avLst/>
          </a:prstGeom>
          <a:noFill/>
          <a:ln>
            <a:noFill/>
          </a:ln>
        </p:spPr>
      </p:pic>
      <p:pic>
        <p:nvPicPr>
          <p:cNvPr descr=" " id="263" name="Google Shape;263;p10"/>
          <p:cNvPicPr preferRelativeResize="0"/>
          <p:nvPr/>
        </p:nvPicPr>
        <p:blipFill rotWithShape="1">
          <a:blip r:embed="rId4">
            <a:alphaModFix/>
          </a:blip>
          <a:srcRect b="0" l="0" r="0" t="0"/>
          <a:stretch/>
        </p:blipFill>
        <p:spPr>
          <a:xfrm>
            <a:off x="3722198" y="3747517"/>
            <a:ext cx="19535042" cy="12776200"/>
          </a:xfrm>
          <a:prstGeom prst="rect">
            <a:avLst/>
          </a:prstGeom>
          <a:noFill/>
          <a:ln>
            <a:noFill/>
          </a:ln>
        </p:spPr>
      </p:pic>
      <p:pic>
        <p:nvPicPr>
          <p:cNvPr descr=" " id="264" name="Google Shape;264;p10"/>
          <p:cNvPicPr preferRelativeResize="0"/>
          <p:nvPr/>
        </p:nvPicPr>
        <p:blipFill rotWithShape="1">
          <a:blip r:embed="rId5">
            <a:alphaModFix/>
          </a:blip>
          <a:srcRect b="0" l="0" r="0" t="0"/>
          <a:stretch/>
        </p:blipFill>
        <p:spPr>
          <a:xfrm>
            <a:off x="9991281" y="9727977"/>
            <a:ext cx="635569" cy="635484"/>
          </a:xfrm>
          <a:prstGeom prst="rect">
            <a:avLst/>
          </a:prstGeom>
          <a:noFill/>
          <a:ln>
            <a:noFill/>
          </a:ln>
        </p:spPr>
      </p:pic>
      <p:pic>
        <p:nvPicPr>
          <p:cNvPr descr=" " id="265" name="Google Shape;265;p10"/>
          <p:cNvPicPr preferRelativeResize="0"/>
          <p:nvPr/>
        </p:nvPicPr>
        <p:blipFill rotWithShape="1">
          <a:blip r:embed="rId6">
            <a:alphaModFix/>
          </a:blip>
          <a:srcRect b="0" l="0" r="0" t="0"/>
          <a:stretch/>
        </p:blipFill>
        <p:spPr>
          <a:xfrm>
            <a:off x="8078935" y="7954256"/>
            <a:ext cx="457992" cy="457932"/>
          </a:xfrm>
          <a:prstGeom prst="rect">
            <a:avLst/>
          </a:prstGeom>
          <a:noFill/>
          <a:ln>
            <a:noFill/>
          </a:ln>
        </p:spPr>
      </p:pic>
      <p:pic>
        <p:nvPicPr>
          <p:cNvPr descr=" " id="266" name="Google Shape;266;p10"/>
          <p:cNvPicPr preferRelativeResize="0"/>
          <p:nvPr/>
        </p:nvPicPr>
        <p:blipFill rotWithShape="1">
          <a:blip r:embed="rId7">
            <a:alphaModFix/>
          </a:blip>
          <a:srcRect b="0" l="0" r="0" t="0"/>
          <a:stretch/>
        </p:blipFill>
        <p:spPr>
          <a:xfrm>
            <a:off x="16458826" y="1773796"/>
            <a:ext cx="457992" cy="457932"/>
          </a:xfrm>
          <a:prstGeom prst="rect">
            <a:avLst/>
          </a:prstGeom>
          <a:noFill/>
          <a:ln>
            <a:noFill/>
          </a:ln>
        </p:spPr>
      </p:pic>
      <p:pic>
        <p:nvPicPr>
          <p:cNvPr descr=" " id="267" name="Google Shape;267;p10"/>
          <p:cNvPicPr preferRelativeResize="0"/>
          <p:nvPr/>
        </p:nvPicPr>
        <p:blipFill rotWithShape="1">
          <a:blip r:embed="rId8">
            <a:alphaModFix/>
          </a:blip>
          <a:srcRect b="0" l="0" r="0" t="0"/>
          <a:stretch/>
        </p:blipFill>
        <p:spPr>
          <a:xfrm>
            <a:off x="8035395" y="4734359"/>
            <a:ext cx="1816067" cy="1794446"/>
          </a:xfrm>
          <a:prstGeom prst="rect">
            <a:avLst/>
          </a:prstGeom>
          <a:noFill/>
          <a:ln>
            <a:noFill/>
          </a:ln>
        </p:spPr>
      </p:pic>
      <p:pic>
        <p:nvPicPr>
          <p:cNvPr descr=" " id="268" name="Google Shape;268;p10"/>
          <p:cNvPicPr preferRelativeResize="0"/>
          <p:nvPr/>
        </p:nvPicPr>
        <p:blipFill rotWithShape="1">
          <a:blip r:embed="rId9">
            <a:alphaModFix/>
          </a:blip>
          <a:srcRect b="0" l="0" r="0" t="0"/>
          <a:stretch/>
        </p:blipFill>
        <p:spPr>
          <a:xfrm>
            <a:off x="15031727" y="-1266825"/>
            <a:ext cx="1252474" cy="1256481"/>
          </a:xfrm>
          <a:prstGeom prst="rect">
            <a:avLst/>
          </a:prstGeom>
          <a:noFill/>
          <a:ln>
            <a:noFill/>
          </a:ln>
        </p:spPr>
      </p:pic>
      <p:pic>
        <p:nvPicPr>
          <p:cNvPr descr=" " id="269" name="Google Shape;269;p10"/>
          <p:cNvPicPr preferRelativeResize="0"/>
          <p:nvPr/>
        </p:nvPicPr>
        <p:blipFill rotWithShape="1">
          <a:blip r:embed="rId10">
            <a:alphaModFix/>
          </a:blip>
          <a:srcRect b="0" l="0" r="0" t="0"/>
          <a:stretch/>
        </p:blipFill>
        <p:spPr>
          <a:xfrm>
            <a:off x="17467719" y="1155998"/>
            <a:ext cx="3730087" cy="2632782"/>
          </a:xfrm>
          <a:prstGeom prst="rect">
            <a:avLst/>
          </a:prstGeom>
          <a:noFill/>
          <a:ln>
            <a:noFill/>
          </a:ln>
        </p:spPr>
      </p:pic>
      <p:pic>
        <p:nvPicPr>
          <p:cNvPr descr=" " id="270" name="Google Shape;270;p10"/>
          <p:cNvPicPr preferRelativeResize="0"/>
          <p:nvPr/>
        </p:nvPicPr>
        <p:blipFill rotWithShape="1">
          <a:blip r:embed="rId11">
            <a:alphaModFix/>
          </a:blip>
          <a:srcRect b="0" l="0" r="0" t="0"/>
          <a:stretch/>
        </p:blipFill>
        <p:spPr>
          <a:xfrm>
            <a:off x="2473172" y="9945613"/>
            <a:ext cx="2354073" cy="944736"/>
          </a:xfrm>
          <a:prstGeom prst="rect">
            <a:avLst/>
          </a:prstGeom>
          <a:noFill/>
          <a:ln>
            <a:noFill/>
          </a:ln>
        </p:spPr>
      </p:pic>
      <p:sp>
        <p:nvSpPr>
          <p:cNvPr id="271" name="Google Shape;27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p10"/>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73" name="Google Shape;273;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74" name="Google Shape;274;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0"/>
          <p:cNvSpPr/>
          <p:nvPr/>
        </p:nvSpPr>
        <p:spPr>
          <a:xfrm>
            <a:off x="1778222" y="2489200"/>
            <a:ext cx="6439705" cy="10566400"/>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p10"/>
          <p:cNvPicPr preferRelativeResize="0"/>
          <p:nvPr/>
        </p:nvPicPr>
        <p:blipFill rotWithShape="1">
          <a:blip r:embed="rId13">
            <a:alphaModFix/>
          </a:blip>
          <a:srcRect b="0" l="0" r="0" t="0"/>
          <a:stretch/>
        </p:blipFill>
        <p:spPr>
          <a:xfrm>
            <a:off x="4343310" y="2946400"/>
            <a:ext cx="1309526" cy="1625600"/>
          </a:xfrm>
          <a:prstGeom prst="rect">
            <a:avLst/>
          </a:prstGeom>
          <a:noFill/>
          <a:ln>
            <a:noFill/>
          </a:ln>
        </p:spPr>
      </p:pic>
      <p:sp>
        <p:nvSpPr>
          <p:cNvPr id="277" name="Google Shape;277;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78" name="Google Shape;278;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9" name="Google Shape;279;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80" name="Google Shape;280;p10"/>
          <p:cNvSpPr/>
          <p:nvPr/>
        </p:nvSpPr>
        <p:spPr>
          <a:xfrm>
            <a:off x="8980022" y="2489200"/>
            <a:ext cx="6439705" cy="10566397"/>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p10"/>
          <p:cNvPicPr preferRelativeResize="0"/>
          <p:nvPr/>
        </p:nvPicPr>
        <p:blipFill rotWithShape="1">
          <a:blip r:embed="rId14">
            <a:alphaModFix/>
          </a:blip>
          <a:srcRect b="0" l="0" r="0" t="0"/>
          <a:stretch/>
        </p:blipFill>
        <p:spPr>
          <a:xfrm>
            <a:off x="11203085" y="2946400"/>
            <a:ext cx="1993582" cy="1625600"/>
          </a:xfrm>
          <a:prstGeom prst="rect">
            <a:avLst/>
          </a:prstGeom>
          <a:noFill/>
          <a:ln>
            <a:noFill/>
          </a:ln>
        </p:spPr>
      </p:pic>
      <p:sp>
        <p:nvSpPr>
          <p:cNvPr id="282" name="Google Shape;282;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83" name="Google Shape;283;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84" name="Google Shape;284;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85" name="Google Shape;285;p10"/>
          <p:cNvSpPr/>
          <p:nvPr/>
        </p:nvSpPr>
        <p:spPr>
          <a:xfrm>
            <a:off x="16181822" y="2489200"/>
            <a:ext cx="6439705" cy="10566400"/>
          </a:xfrm>
          <a:prstGeom prst="roundRect">
            <a:avLst>
              <a:gd fmla="val 3124"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p10"/>
          <p:cNvPicPr preferRelativeResize="0"/>
          <p:nvPr/>
        </p:nvPicPr>
        <p:blipFill rotWithShape="1">
          <a:blip r:embed="rId15">
            <a:alphaModFix/>
          </a:blip>
          <a:srcRect b="0" l="0" r="0" t="0"/>
          <a:stretch/>
        </p:blipFill>
        <p:spPr>
          <a:xfrm>
            <a:off x="18748095" y="2946400"/>
            <a:ext cx="1307166" cy="1625600"/>
          </a:xfrm>
          <a:prstGeom prst="rect">
            <a:avLst/>
          </a:prstGeom>
          <a:noFill/>
          <a:ln>
            <a:noFill/>
          </a:ln>
        </p:spPr>
      </p:pic>
      <p:sp>
        <p:nvSpPr>
          <p:cNvPr id="287" name="Google Shape;287;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88" name="Google Shape;288;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9" name="Google Shape;289;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294" name="Shape 294"/>
        <p:cNvGrpSpPr/>
        <p:nvPr/>
      </p:nvGrpSpPr>
      <p:grpSpPr>
        <a:xfrm>
          <a:off x="0" y="0"/>
          <a:ext cx="0" cy="0"/>
          <a:chOff x="0" y="0"/>
          <a:chExt cx="0" cy="0"/>
        </a:xfrm>
      </p:grpSpPr>
      <p:sp>
        <p:nvSpPr>
          <p:cNvPr id="295" name="Google Shape;295;p11"/>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p11"/>
          <p:cNvPicPr preferRelativeResize="0"/>
          <p:nvPr/>
        </p:nvPicPr>
        <p:blipFill rotWithShape="1">
          <a:blip r:embed="rId3">
            <a:alphaModFix/>
          </a:blip>
          <a:srcRect b="0" l="0" r="0" t="0"/>
          <a:stretch/>
        </p:blipFill>
        <p:spPr>
          <a:xfrm>
            <a:off x="6395504" y="-431775"/>
            <a:ext cx="7646356" cy="7099300"/>
          </a:xfrm>
          <a:prstGeom prst="rect">
            <a:avLst/>
          </a:prstGeom>
          <a:noFill/>
          <a:ln>
            <a:noFill/>
          </a:ln>
        </p:spPr>
      </p:pic>
      <p:pic>
        <p:nvPicPr>
          <p:cNvPr descr=" " id="297" name="Google Shape;297;p11"/>
          <p:cNvPicPr preferRelativeResize="0"/>
          <p:nvPr/>
        </p:nvPicPr>
        <p:blipFill rotWithShape="1">
          <a:blip r:embed="rId4">
            <a:alphaModFix/>
          </a:blip>
          <a:srcRect b="0" l="0" r="0" t="0"/>
          <a:stretch/>
        </p:blipFill>
        <p:spPr>
          <a:xfrm>
            <a:off x="3601154" y="-939775"/>
            <a:ext cx="4712289" cy="4279900"/>
          </a:xfrm>
          <a:prstGeom prst="rect">
            <a:avLst/>
          </a:prstGeom>
          <a:noFill/>
          <a:ln>
            <a:noFill/>
          </a:ln>
        </p:spPr>
      </p:pic>
      <p:pic>
        <p:nvPicPr>
          <p:cNvPr descr=" " id="298" name="Google Shape;298;p11"/>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299" name="Google Shape;299;p11"/>
          <p:cNvPicPr preferRelativeResize="0"/>
          <p:nvPr/>
        </p:nvPicPr>
        <p:blipFill rotWithShape="1">
          <a:blip r:embed="rId6">
            <a:alphaModFix/>
          </a:blip>
          <a:srcRect b="0" l="0" r="0" t="0"/>
          <a:stretch/>
        </p:blipFill>
        <p:spPr>
          <a:xfrm>
            <a:off x="5758709" y="-2019325"/>
            <a:ext cx="13115704" cy="8088399"/>
          </a:xfrm>
          <a:prstGeom prst="rect">
            <a:avLst/>
          </a:prstGeom>
          <a:noFill/>
          <a:ln>
            <a:noFill/>
          </a:ln>
        </p:spPr>
      </p:pic>
      <p:pic>
        <p:nvPicPr>
          <p:cNvPr descr=" " id="300" name="Google Shape;300;p11"/>
          <p:cNvPicPr preferRelativeResize="0"/>
          <p:nvPr/>
        </p:nvPicPr>
        <p:blipFill rotWithShape="1">
          <a:blip r:embed="rId7">
            <a:alphaModFix/>
          </a:blip>
          <a:srcRect b="0" l="0" r="0" t="0"/>
          <a:stretch/>
        </p:blipFill>
        <p:spPr>
          <a:xfrm>
            <a:off x="8919677" y="1447192"/>
            <a:ext cx="11555328" cy="2851274"/>
          </a:xfrm>
          <a:prstGeom prst="rect">
            <a:avLst/>
          </a:prstGeom>
          <a:noFill/>
          <a:ln>
            <a:noFill/>
          </a:ln>
        </p:spPr>
      </p:pic>
      <p:pic>
        <p:nvPicPr>
          <p:cNvPr descr=" " id="301" name="Google Shape;301;p11"/>
          <p:cNvPicPr preferRelativeResize="0"/>
          <p:nvPr/>
        </p:nvPicPr>
        <p:blipFill rotWithShape="1">
          <a:blip r:embed="rId8">
            <a:alphaModFix/>
          </a:blip>
          <a:srcRect b="0" l="0" r="0" t="0"/>
          <a:stretch/>
        </p:blipFill>
        <p:spPr>
          <a:xfrm>
            <a:off x="2170077" y="-1828614"/>
            <a:ext cx="12161866" cy="8108975"/>
          </a:xfrm>
          <a:prstGeom prst="rect">
            <a:avLst/>
          </a:prstGeom>
          <a:noFill/>
          <a:ln>
            <a:noFill/>
          </a:ln>
        </p:spPr>
      </p:pic>
      <p:sp>
        <p:nvSpPr>
          <p:cNvPr id="302" name="Google Shape;30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p1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04" name="Google Shape;304;p11"/>
          <p:cNvPicPr preferRelativeResize="0"/>
          <p:nvPr/>
        </p:nvPicPr>
        <p:blipFill rotWithShape="1">
          <a:blip r:embed="rId10">
            <a:alphaModFix/>
          </a:blip>
          <a:srcRect b="0" l="0" r="0" t="0"/>
          <a:stretch/>
        </p:blipFill>
        <p:spPr>
          <a:xfrm>
            <a:off x="1803625" y="1079500"/>
            <a:ext cx="20792499" cy="11569700"/>
          </a:xfrm>
          <a:prstGeom prst="rect">
            <a:avLst/>
          </a:prstGeom>
          <a:noFill/>
          <a:ln>
            <a:noFill/>
          </a:ln>
        </p:spPr>
      </p:pic>
      <p:sp>
        <p:nvSpPr>
          <p:cNvPr id="305" name="Google Shape;305;p11"/>
          <p:cNvSpPr/>
          <p:nvPr/>
        </p:nvSpPr>
        <p:spPr>
          <a:xfrm>
            <a:off x="8065508" y="2730500"/>
            <a:ext cx="8268733" cy="8267700"/>
          </a:xfrm>
          <a:prstGeom prst="ellipse">
            <a:avLst/>
          </a:prstGeom>
          <a:noFill/>
          <a:ln cap="flat" cmpd="sng" w="5080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p11"/>
          <p:cNvPicPr preferRelativeResize="0"/>
          <p:nvPr/>
        </p:nvPicPr>
        <p:blipFill rotWithShape="1">
          <a:blip r:embed="rId11">
            <a:alphaModFix/>
          </a:blip>
          <a:srcRect b="0" l="0" r="0" t="0"/>
          <a:stretch/>
        </p:blipFill>
        <p:spPr>
          <a:xfrm>
            <a:off x="12688886" y="4597400"/>
            <a:ext cx="1702013" cy="1447800"/>
          </a:xfrm>
          <a:prstGeom prst="rect">
            <a:avLst/>
          </a:prstGeom>
          <a:noFill/>
          <a:ln>
            <a:noFill/>
          </a:ln>
        </p:spPr>
      </p:pic>
      <p:pic>
        <p:nvPicPr>
          <p:cNvPr descr=" " id="307" name="Google Shape;307;p11"/>
          <p:cNvPicPr preferRelativeResize="0"/>
          <p:nvPr/>
        </p:nvPicPr>
        <p:blipFill rotWithShape="1">
          <a:blip r:embed="rId11">
            <a:alphaModFix/>
          </a:blip>
          <a:srcRect b="0" l="0" r="0" t="0"/>
          <a:stretch/>
        </p:blipFill>
        <p:spPr>
          <a:xfrm>
            <a:off x="12688886" y="7810500"/>
            <a:ext cx="1702013" cy="1435100"/>
          </a:xfrm>
          <a:prstGeom prst="rect">
            <a:avLst/>
          </a:prstGeom>
          <a:noFill/>
          <a:ln>
            <a:noFill/>
          </a:ln>
        </p:spPr>
      </p:pic>
      <p:pic>
        <p:nvPicPr>
          <p:cNvPr descr=" " id="308" name="Google Shape;308;p11"/>
          <p:cNvPicPr preferRelativeResize="0"/>
          <p:nvPr/>
        </p:nvPicPr>
        <p:blipFill rotWithShape="1">
          <a:blip r:embed="rId12">
            <a:alphaModFix/>
          </a:blip>
          <a:srcRect b="0" l="0" r="0" t="0"/>
          <a:stretch/>
        </p:blipFill>
        <p:spPr>
          <a:xfrm>
            <a:off x="12041105" y="1079500"/>
            <a:ext cx="12702" cy="11569700"/>
          </a:xfrm>
          <a:prstGeom prst="rect">
            <a:avLst/>
          </a:prstGeom>
          <a:noFill/>
          <a:ln>
            <a:noFill/>
          </a:ln>
        </p:spPr>
      </p:pic>
      <p:pic>
        <p:nvPicPr>
          <p:cNvPr descr=" " id="309" name="Google Shape;309;p11"/>
          <p:cNvPicPr preferRelativeResize="0"/>
          <p:nvPr/>
        </p:nvPicPr>
        <p:blipFill rotWithShape="1">
          <a:blip r:embed="rId13">
            <a:alphaModFix/>
          </a:blip>
          <a:srcRect b="0" l="0" r="0" t="0"/>
          <a:stretch/>
        </p:blipFill>
        <p:spPr>
          <a:xfrm>
            <a:off x="3340518" y="6845300"/>
            <a:ext cx="17401175" cy="12700"/>
          </a:xfrm>
          <a:prstGeom prst="rect">
            <a:avLst/>
          </a:prstGeom>
          <a:noFill/>
          <a:ln>
            <a:noFill/>
          </a:ln>
        </p:spPr>
      </p:pic>
      <p:sp>
        <p:nvSpPr>
          <p:cNvPr id="310" name="Google Shape;310;p11"/>
          <p:cNvSpPr/>
          <p:nvPr/>
        </p:nvSpPr>
        <p:spPr>
          <a:xfrm>
            <a:off x="10135867" y="40005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311" name="Google Shape;311;p11"/>
          <p:cNvSpPr/>
          <p:nvPr/>
        </p:nvSpPr>
        <p:spPr>
          <a:xfrm>
            <a:off x="12688886" y="40005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312" name="Google Shape;312;p11"/>
          <p:cNvSpPr/>
          <p:nvPr/>
        </p:nvSpPr>
        <p:spPr>
          <a:xfrm>
            <a:off x="9996149" y="72771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313" name="Google Shape;313;p11"/>
          <p:cNvSpPr/>
          <p:nvPr/>
        </p:nvSpPr>
        <p:spPr>
          <a:xfrm>
            <a:off x="13069934" y="72771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sp>
        <p:nvSpPr>
          <p:cNvPr id="314" name="Google Shape;314;p11"/>
          <p:cNvSpPr/>
          <p:nvPr/>
        </p:nvSpPr>
        <p:spPr>
          <a:xfrm>
            <a:off x="1803625" y="28829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651206" y="2882900"/>
            <a:ext cx="4724991"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19" name="Google Shape;319;p11"/>
          <p:cNvSpPr/>
          <p:nvPr/>
        </p:nvSpPr>
        <p:spPr>
          <a:xfrm>
            <a:off x="1668142" y="3771900"/>
            <a:ext cx="4708055" cy="135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0" name="Google Shape;320;p11"/>
          <p:cNvPicPr preferRelativeResize="0"/>
          <p:nvPr/>
        </p:nvPicPr>
        <p:blipFill rotWithShape="1">
          <a:blip r:embed="rId14">
            <a:alphaModFix/>
          </a:blip>
          <a:srcRect b="0" l="0" r="0" t="0"/>
          <a:stretch/>
        </p:blipFill>
        <p:spPr>
          <a:xfrm>
            <a:off x="6655632" y="3124200"/>
            <a:ext cx="1625803" cy="1625600"/>
          </a:xfrm>
          <a:prstGeom prst="rect">
            <a:avLst/>
          </a:prstGeom>
          <a:noFill/>
          <a:ln>
            <a:noFill/>
          </a:ln>
        </p:spPr>
      </p:pic>
      <p:pic>
        <p:nvPicPr>
          <p:cNvPr descr=" " id="321" name="Google Shape;321;p11"/>
          <p:cNvPicPr preferRelativeResize="0"/>
          <p:nvPr/>
        </p:nvPicPr>
        <p:blipFill rotWithShape="1">
          <a:blip r:embed="rId15">
            <a:alphaModFix/>
          </a:blip>
          <a:srcRect b="0" l="0" r="0" t="0"/>
          <a:stretch/>
        </p:blipFill>
        <p:spPr>
          <a:xfrm>
            <a:off x="6740319" y="3208883"/>
            <a:ext cx="1456422" cy="1456246"/>
          </a:xfrm>
          <a:prstGeom prst="rect">
            <a:avLst/>
          </a:prstGeom>
          <a:noFill/>
          <a:ln>
            <a:noFill/>
          </a:ln>
        </p:spPr>
      </p:pic>
      <p:sp>
        <p:nvSpPr>
          <p:cNvPr id="322" name="Google Shape;322;p11"/>
          <p:cNvSpPr/>
          <p:nvPr/>
        </p:nvSpPr>
        <p:spPr>
          <a:xfrm>
            <a:off x="1803625" y="87376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1651206" y="8737600"/>
            <a:ext cx="4724991"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27" name="Google Shape;327;p11"/>
          <p:cNvSpPr/>
          <p:nvPr/>
        </p:nvSpPr>
        <p:spPr>
          <a:xfrm>
            <a:off x="1668142" y="9626600"/>
            <a:ext cx="4708055" cy="135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8" name="Google Shape;328;p11"/>
          <p:cNvPicPr preferRelativeResize="0"/>
          <p:nvPr/>
        </p:nvPicPr>
        <p:blipFill rotWithShape="1">
          <a:blip r:embed="rId14">
            <a:alphaModFix/>
          </a:blip>
          <a:srcRect b="0" l="0" r="0" t="0"/>
          <a:stretch/>
        </p:blipFill>
        <p:spPr>
          <a:xfrm>
            <a:off x="6655632" y="8978900"/>
            <a:ext cx="1625803" cy="1625600"/>
          </a:xfrm>
          <a:prstGeom prst="rect">
            <a:avLst/>
          </a:prstGeom>
          <a:noFill/>
          <a:ln>
            <a:noFill/>
          </a:ln>
        </p:spPr>
      </p:pic>
      <p:pic>
        <p:nvPicPr>
          <p:cNvPr descr=" " id="329" name="Google Shape;329;p11"/>
          <p:cNvPicPr preferRelativeResize="0"/>
          <p:nvPr/>
        </p:nvPicPr>
        <p:blipFill rotWithShape="1">
          <a:blip r:embed="rId16">
            <a:alphaModFix/>
          </a:blip>
          <a:srcRect b="0" l="0" r="0" t="0"/>
          <a:stretch/>
        </p:blipFill>
        <p:spPr>
          <a:xfrm>
            <a:off x="6757220" y="8983663"/>
            <a:ext cx="1519452" cy="1519262"/>
          </a:xfrm>
          <a:prstGeom prst="rect">
            <a:avLst/>
          </a:prstGeom>
          <a:noFill/>
          <a:ln>
            <a:noFill/>
          </a:ln>
        </p:spPr>
      </p:pic>
      <p:sp>
        <p:nvSpPr>
          <p:cNvPr id="330" name="Google Shape;330;p11"/>
          <p:cNvSpPr/>
          <p:nvPr/>
        </p:nvSpPr>
        <p:spPr>
          <a:xfrm>
            <a:off x="16118315" y="28829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p11"/>
          <p:cNvPicPr preferRelativeResize="0"/>
          <p:nvPr/>
        </p:nvPicPr>
        <p:blipFill rotWithShape="1">
          <a:blip r:embed="rId14">
            <a:alphaModFix/>
          </a:blip>
          <a:srcRect b="0" l="0" r="0" t="0"/>
          <a:stretch/>
        </p:blipFill>
        <p:spPr>
          <a:xfrm>
            <a:off x="16118315" y="3124200"/>
            <a:ext cx="1625803" cy="1625600"/>
          </a:xfrm>
          <a:prstGeom prst="rect">
            <a:avLst/>
          </a:prstGeom>
          <a:noFill/>
          <a:ln>
            <a:noFill/>
          </a:ln>
        </p:spPr>
      </p:pic>
      <p:pic>
        <p:nvPicPr>
          <p:cNvPr descr=" " id="332" name="Google Shape;332;p11"/>
          <p:cNvPicPr preferRelativeResize="0"/>
          <p:nvPr/>
        </p:nvPicPr>
        <p:blipFill rotWithShape="1">
          <a:blip r:embed="rId17">
            <a:alphaModFix/>
          </a:blip>
          <a:srcRect b="0" l="0" r="0" t="0"/>
          <a:stretch/>
        </p:blipFill>
        <p:spPr>
          <a:xfrm>
            <a:off x="16321540" y="3327400"/>
            <a:ext cx="1192256" cy="1190414"/>
          </a:xfrm>
          <a:prstGeom prst="rect">
            <a:avLst/>
          </a:prstGeom>
          <a:noFill/>
          <a:ln>
            <a:noFill/>
          </a:ln>
        </p:spPr>
      </p:pic>
      <p:sp>
        <p:nvSpPr>
          <p:cNvPr id="333" name="Google Shape;333;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8023553" y="28829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37" name="Google Shape;337;p11"/>
          <p:cNvSpPr/>
          <p:nvPr/>
        </p:nvSpPr>
        <p:spPr>
          <a:xfrm>
            <a:off x="18023553" y="37719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8" name="Google Shape;338;p11"/>
          <p:cNvSpPr/>
          <p:nvPr/>
        </p:nvSpPr>
        <p:spPr>
          <a:xfrm>
            <a:off x="16118315" y="87376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p11"/>
          <p:cNvPicPr preferRelativeResize="0"/>
          <p:nvPr/>
        </p:nvPicPr>
        <p:blipFill rotWithShape="1">
          <a:blip r:embed="rId14">
            <a:alphaModFix/>
          </a:blip>
          <a:srcRect b="0" l="0" r="0" t="0"/>
          <a:stretch/>
        </p:blipFill>
        <p:spPr>
          <a:xfrm>
            <a:off x="16118315" y="8978900"/>
            <a:ext cx="1625803" cy="1625600"/>
          </a:xfrm>
          <a:prstGeom prst="rect">
            <a:avLst/>
          </a:prstGeom>
          <a:noFill/>
          <a:ln>
            <a:noFill/>
          </a:ln>
        </p:spPr>
      </p:pic>
      <p:pic>
        <p:nvPicPr>
          <p:cNvPr descr=" " id="340" name="Google Shape;340;p11"/>
          <p:cNvPicPr preferRelativeResize="0"/>
          <p:nvPr/>
        </p:nvPicPr>
        <p:blipFill rotWithShape="1">
          <a:blip r:embed="rId18">
            <a:alphaModFix/>
          </a:blip>
          <a:srcRect b="0" l="0" r="0" t="0"/>
          <a:stretch/>
        </p:blipFill>
        <p:spPr>
          <a:xfrm>
            <a:off x="16186058" y="8978900"/>
            <a:ext cx="1490319" cy="1625600"/>
          </a:xfrm>
          <a:prstGeom prst="rect">
            <a:avLst/>
          </a:prstGeom>
          <a:noFill/>
          <a:ln>
            <a:noFill/>
          </a:ln>
        </p:spPr>
      </p:pic>
      <p:sp>
        <p:nvSpPr>
          <p:cNvPr id="341" name="Google Shape;341;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p:nvPr/>
        </p:nvSpPr>
        <p:spPr>
          <a:xfrm>
            <a:off x="18023553" y="87376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45" name="Google Shape;345;p11"/>
          <p:cNvSpPr/>
          <p:nvPr/>
        </p:nvSpPr>
        <p:spPr>
          <a:xfrm>
            <a:off x="18023553" y="962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350" name="Shape 350"/>
        <p:cNvGrpSpPr/>
        <p:nvPr/>
      </p:nvGrpSpPr>
      <p:grpSpPr>
        <a:xfrm>
          <a:off x="0" y="0"/>
          <a:ext cx="0" cy="0"/>
          <a:chOff x="0" y="0"/>
          <a:chExt cx="0" cy="0"/>
        </a:xfrm>
      </p:grpSpPr>
      <p:sp>
        <p:nvSpPr>
          <p:cNvPr id="351" name="Google Shape;351;p12"/>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2"/>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353" name="Google Shape;353;p12"/>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354" name="Google Shape;354;p12"/>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355" name="Google Shape;355;p12"/>
          <p:cNvPicPr preferRelativeResize="0"/>
          <p:nvPr/>
        </p:nvPicPr>
        <p:blipFill rotWithShape="1">
          <a:blip r:embed="rId6">
            <a:alphaModFix/>
          </a:blip>
          <a:srcRect b="0" l="0" r="0" t="0"/>
          <a:stretch/>
        </p:blipFill>
        <p:spPr>
          <a:xfrm>
            <a:off x="2318027" y="539713"/>
            <a:ext cx="18486801" cy="8270887"/>
          </a:xfrm>
          <a:prstGeom prst="rect">
            <a:avLst/>
          </a:prstGeom>
          <a:noFill/>
          <a:ln>
            <a:noFill/>
          </a:ln>
        </p:spPr>
      </p:pic>
      <p:pic>
        <p:nvPicPr>
          <p:cNvPr descr=" " id="356" name="Google Shape;356;p12"/>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357" name="Google Shape;357;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59" name="Google Shape;359;p12"/>
          <p:cNvPicPr preferRelativeResize="0"/>
          <p:nvPr/>
        </p:nvPicPr>
        <p:blipFill rotWithShape="1">
          <a:blip r:embed="rId9">
            <a:alphaModFix/>
          </a:blip>
          <a:srcRect b="0" l="0" r="0" t="0"/>
          <a:stretch/>
        </p:blipFill>
        <p:spPr>
          <a:xfrm>
            <a:off x="9335667" y="977900"/>
            <a:ext cx="14818852" cy="12077291"/>
          </a:xfrm>
          <a:prstGeom prst="rect">
            <a:avLst/>
          </a:prstGeom>
          <a:noFill/>
          <a:ln>
            <a:noFill/>
          </a:ln>
        </p:spPr>
      </p:pic>
      <p:sp>
        <p:nvSpPr>
          <p:cNvPr id="360" name="Google Shape;360;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61" name="Google Shape;361;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65" name="Google Shape;365;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67" name="Google Shape;367;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68" name="Google Shape;368;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71" name="Google Shape;371;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73" name="Google Shape;373;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74" name="Google Shape;374;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77" name="Google Shape;377;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79" name="Google Shape;379;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384" name="Shape 384"/>
        <p:cNvGrpSpPr/>
        <p:nvPr/>
      </p:nvGrpSpPr>
      <p:grpSpPr>
        <a:xfrm>
          <a:off x="0" y="0"/>
          <a:ext cx="0" cy="0"/>
          <a:chOff x="0" y="0"/>
          <a:chExt cx="0" cy="0"/>
        </a:xfrm>
      </p:grpSpPr>
      <p:sp>
        <p:nvSpPr>
          <p:cNvPr id="385" name="Google Shape;385;p13"/>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p13"/>
          <p:cNvPicPr preferRelativeResize="0"/>
          <p:nvPr/>
        </p:nvPicPr>
        <p:blipFill rotWithShape="1">
          <a:blip r:embed="rId3">
            <a:alphaModFix/>
          </a:blip>
          <a:srcRect b="0" l="0" r="0" t="0"/>
          <a:stretch/>
        </p:blipFill>
        <p:spPr>
          <a:xfrm>
            <a:off x="13025847" y="-585291"/>
            <a:ext cx="7069785" cy="7156934"/>
          </a:xfrm>
          <a:prstGeom prst="rect">
            <a:avLst/>
          </a:prstGeom>
          <a:noFill/>
          <a:ln>
            <a:noFill/>
          </a:ln>
        </p:spPr>
      </p:pic>
      <p:pic>
        <p:nvPicPr>
          <p:cNvPr descr=" " id="387" name="Google Shape;387;p13"/>
          <p:cNvPicPr preferRelativeResize="0"/>
          <p:nvPr/>
        </p:nvPicPr>
        <p:blipFill rotWithShape="1">
          <a:blip r:embed="rId4">
            <a:alphaModFix/>
          </a:blip>
          <a:srcRect b="0" l="0" r="0" t="0"/>
          <a:stretch/>
        </p:blipFill>
        <p:spPr>
          <a:xfrm>
            <a:off x="4387958" y="1263898"/>
            <a:ext cx="16533067" cy="11979002"/>
          </a:xfrm>
          <a:prstGeom prst="rect">
            <a:avLst/>
          </a:prstGeom>
          <a:noFill/>
          <a:ln>
            <a:noFill/>
          </a:ln>
        </p:spPr>
      </p:pic>
      <p:pic>
        <p:nvPicPr>
          <p:cNvPr descr=" " id="388" name="Google Shape;388;p13"/>
          <p:cNvPicPr preferRelativeResize="0"/>
          <p:nvPr/>
        </p:nvPicPr>
        <p:blipFill rotWithShape="1">
          <a:blip r:embed="rId5">
            <a:alphaModFix/>
          </a:blip>
          <a:srcRect b="0" l="0" r="0" t="0"/>
          <a:stretch/>
        </p:blipFill>
        <p:spPr>
          <a:xfrm>
            <a:off x="7267758" y="1015963"/>
            <a:ext cx="1129170" cy="1157660"/>
          </a:xfrm>
          <a:prstGeom prst="rect">
            <a:avLst/>
          </a:prstGeom>
          <a:noFill/>
          <a:ln>
            <a:noFill/>
          </a:ln>
        </p:spPr>
      </p:pic>
      <p:pic>
        <p:nvPicPr>
          <p:cNvPr descr=" " id="389" name="Google Shape;389;p13"/>
          <p:cNvPicPr preferRelativeResize="0"/>
          <p:nvPr/>
        </p:nvPicPr>
        <p:blipFill rotWithShape="1">
          <a:blip r:embed="rId6">
            <a:alphaModFix/>
          </a:blip>
          <a:srcRect b="0" l="0" r="0" t="0"/>
          <a:stretch/>
        </p:blipFill>
        <p:spPr>
          <a:xfrm>
            <a:off x="11178247" y="11171969"/>
            <a:ext cx="1546021" cy="1594545"/>
          </a:xfrm>
          <a:prstGeom prst="rect">
            <a:avLst/>
          </a:prstGeom>
          <a:noFill/>
          <a:ln>
            <a:noFill/>
          </a:ln>
        </p:spPr>
      </p:pic>
      <p:pic>
        <p:nvPicPr>
          <p:cNvPr descr=" " id="390" name="Google Shape;390;p13"/>
          <p:cNvPicPr preferRelativeResize="0"/>
          <p:nvPr/>
        </p:nvPicPr>
        <p:blipFill rotWithShape="1">
          <a:blip r:embed="rId7">
            <a:alphaModFix/>
          </a:blip>
          <a:srcRect b="0" l="0" r="0" t="0"/>
          <a:stretch/>
        </p:blipFill>
        <p:spPr>
          <a:xfrm>
            <a:off x="6415914" y="2579563"/>
            <a:ext cx="749592" cy="749498"/>
          </a:xfrm>
          <a:prstGeom prst="rect">
            <a:avLst/>
          </a:prstGeom>
          <a:noFill/>
          <a:ln>
            <a:noFill/>
          </a:ln>
        </p:spPr>
      </p:pic>
      <p:pic>
        <p:nvPicPr>
          <p:cNvPr descr=" " id="391" name="Google Shape;391;p13"/>
          <p:cNvPicPr preferRelativeResize="0"/>
          <p:nvPr/>
        </p:nvPicPr>
        <p:blipFill rotWithShape="1">
          <a:blip r:embed="rId8">
            <a:alphaModFix/>
          </a:blip>
          <a:srcRect b="0" l="0" r="0" t="0"/>
          <a:stretch/>
        </p:blipFill>
        <p:spPr>
          <a:xfrm>
            <a:off x="8389132" y="13109079"/>
            <a:ext cx="609813" cy="609972"/>
          </a:xfrm>
          <a:prstGeom prst="rect">
            <a:avLst/>
          </a:prstGeom>
          <a:noFill/>
          <a:ln>
            <a:noFill/>
          </a:ln>
        </p:spPr>
      </p:pic>
      <p:pic>
        <p:nvPicPr>
          <p:cNvPr descr=" " id="392" name="Google Shape;392;p13"/>
          <p:cNvPicPr preferRelativeResize="0"/>
          <p:nvPr/>
        </p:nvPicPr>
        <p:blipFill rotWithShape="1">
          <a:blip r:embed="rId9">
            <a:alphaModFix/>
          </a:blip>
          <a:srcRect b="0" l="0" r="0" t="0"/>
          <a:stretch/>
        </p:blipFill>
        <p:spPr>
          <a:xfrm>
            <a:off x="205196" y="3964781"/>
            <a:ext cx="3687475" cy="1091927"/>
          </a:xfrm>
          <a:prstGeom prst="rect">
            <a:avLst/>
          </a:prstGeom>
          <a:noFill/>
          <a:ln>
            <a:noFill/>
          </a:ln>
        </p:spPr>
      </p:pic>
      <p:pic>
        <p:nvPicPr>
          <p:cNvPr descr=" " id="393" name="Google Shape;393;p13"/>
          <p:cNvPicPr preferRelativeResize="0"/>
          <p:nvPr/>
        </p:nvPicPr>
        <p:blipFill rotWithShape="1">
          <a:blip r:embed="rId10">
            <a:alphaModFix/>
          </a:blip>
          <a:srcRect b="0" l="0" r="0" t="0"/>
          <a:stretch/>
        </p:blipFill>
        <p:spPr>
          <a:xfrm>
            <a:off x="18679886" y="7781962"/>
            <a:ext cx="3892010" cy="4717033"/>
          </a:xfrm>
          <a:prstGeom prst="rect">
            <a:avLst/>
          </a:prstGeom>
          <a:noFill/>
          <a:ln>
            <a:noFill/>
          </a:ln>
        </p:spPr>
      </p:pic>
      <p:pic>
        <p:nvPicPr>
          <p:cNvPr descr=" " id="394" name="Google Shape;394;p13"/>
          <p:cNvPicPr preferRelativeResize="0"/>
          <p:nvPr/>
        </p:nvPicPr>
        <p:blipFill rotWithShape="1">
          <a:blip r:embed="rId11">
            <a:alphaModFix/>
          </a:blip>
          <a:srcRect b="0" l="0" r="0" t="0"/>
          <a:stretch/>
        </p:blipFill>
        <p:spPr>
          <a:xfrm>
            <a:off x="19880623" y="3376737"/>
            <a:ext cx="1575136" cy="1645134"/>
          </a:xfrm>
          <a:prstGeom prst="rect">
            <a:avLst/>
          </a:prstGeom>
          <a:noFill/>
          <a:ln>
            <a:noFill/>
          </a:ln>
        </p:spPr>
      </p:pic>
      <p:pic>
        <p:nvPicPr>
          <p:cNvPr descr=" " id="395" name="Google Shape;395;p13"/>
          <p:cNvPicPr preferRelativeResize="0"/>
          <p:nvPr/>
        </p:nvPicPr>
        <p:blipFill rotWithShape="1">
          <a:blip r:embed="rId12">
            <a:alphaModFix/>
          </a:blip>
          <a:srcRect b="0" l="0" r="0" t="0"/>
          <a:stretch/>
        </p:blipFill>
        <p:spPr>
          <a:xfrm>
            <a:off x="2981276" y="427571"/>
            <a:ext cx="837437" cy="491034"/>
          </a:xfrm>
          <a:prstGeom prst="rect">
            <a:avLst/>
          </a:prstGeom>
          <a:noFill/>
          <a:ln>
            <a:noFill/>
          </a:ln>
        </p:spPr>
      </p:pic>
      <p:pic>
        <p:nvPicPr>
          <p:cNvPr descr=" " id="396" name="Google Shape;396;p13"/>
          <p:cNvPicPr preferRelativeResize="0"/>
          <p:nvPr/>
        </p:nvPicPr>
        <p:blipFill rotWithShape="1">
          <a:blip r:embed="rId13">
            <a:alphaModFix/>
          </a:blip>
          <a:srcRect b="0" l="0" r="0" t="0"/>
          <a:stretch/>
        </p:blipFill>
        <p:spPr>
          <a:xfrm>
            <a:off x="3182675" y="-50800"/>
            <a:ext cx="674446" cy="559110"/>
          </a:xfrm>
          <a:prstGeom prst="rect">
            <a:avLst/>
          </a:prstGeom>
          <a:noFill/>
          <a:ln>
            <a:noFill/>
          </a:ln>
        </p:spPr>
      </p:pic>
      <p:pic>
        <p:nvPicPr>
          <p:cNvPr descr=" " id="397" name="Google Shape;397;p13"/>
          <p:cNvPicPr preferRelativeResize="0"/>
          <p:nvPr/>
        </p:nvPicPr>
        <p:blipFill rotWithShape="1">
          <a:blip r:embed="rId14">
            <a:alphaModFix/>
          </a:blip>
          <a:srcRect b="0" l="0" r="0" t="0"/>
          <a:stretch/>
        </p:blipFill>
        <p:spPr>
          <a:xfrm>
            <a:off x="20885757" y="7468046"/>
            <a:ext cx="615429" cy="615367"/>
          </a:xfrm>
          <a:prstGeom prst="rect">
            <a:avLst/>
          </a:prstGeom>
          <a:noFill/>
          <a:ln>
            <a:noFill/>
          </a:ln>
        </p:spPr>
      </p:pic>
      <p:sp>
        <p:nvSpPr>
          <p:cNvPr id="398" name="Google Shape;39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p13"/>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
        <p:nvSpPr>
          <p:cNvPr id="400" name="Google Shape;400;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403" name="Google Shape;403;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04" name="Google Shape;404;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409" name="Shape 409"/>
        <p:cNvGrpSpPr/>
        <p:nvPr/>
      </p:nvGrpSpPr>
      <p:grpSpPr>
        <a:xfrm>
          <a:off x="0" y="0"/>
          <a:ext cx="0" cy="0"/>
          <a:chOff x="0" y="0"/>
          <a:chExt cx="0" cy="0"/>
        </a:xfrm>
      </p:grpSpPr>
      <p:sp>
        <p:nvSpPr>
          <p:cNvPr id="410" name="Google Shape;410;p14"/>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p14"/>
          <p:cNvPicPr preferRelativeResize="0"/>
          <p:nvPr/>
        </p:nvPicPr>
        <p:blipFill rotWithShape="1">
          <a:blip r:embed="rId3">
            <a:alphaModFix/>
          </a:blip>
          <a:srcRect b="0" l="0" r="0" t="0"/>
          <a:stretch/>
        </p:blipFill>
        <p:spPr>
          <a:xfrm>
            <a:off x="3709496" y="6135117"/>
            <a:ext cx="9932641" cy="8623300"/>
          </a:xfrm>
          <a:prstGeom prst="rect">
            <a:avLst/>
          </a:prstGeom>
          <a:noFill/>
          <a:ln>
            <a:noFill/>
          </a:ln>
        </p:spPr>
      </p:pic>
      <p:pic>
        <p:nvPicPr>
          <p:cNvPr descr=" " id="412" name="Google Shape;412;p14"/>
          <p:cNvPicPr preferRelativeResize="0"/>
          <p:nvPr/>
        </p:nvPicPr>
        <p:blipFill rotWithShape="1">
          <a:blip r:embed="rId4">
            <a:alphaModFix/>
          </a:blip>
          <a:srcRect b="0" l="0" r="0" t="0"/>
          <a:stretch/>
        </p:blipFill>
        <p:spPr>
          <a:xfrm>
            <a:off x="3722198" y="3747517"/>
            <a:ext cx="19535042" cy="12776200"/>
          </a:xfrm>
          <a:prstGeom prst="rect">
            <a:avLst/>
          </a:prstGeom>
          <a:noFill/>
          <a:ln>
            <a:noFill/>
          </a:ln>
        </p:spPr>
      </p:pic>
      <p:pic>
        <p:nvPicPr>
          <p:cNvPr descr=" " id="413" name="Google Shape;413;p14"/>
          <p:cNvPicPr preferRelativeResize="0"/>
          <p:nvPr/>
        </p:nvPicPr>
        <p:blipFill rotWithShape="1">
          <a:blip r:embed="rId5">
            <a:alphaModFix/>
          </a:blip>
          <a:srcRect b="0" l="0" r="0" t="0"/>
          <a:stretch/>
        </p:blipFill>
        <p:spPr>
          <a:xfrm>
            <a:off x="9991281" y="9727977"/>
            <a:ext cx="635569" cy="635496"/>
          </a:xfrm>
          <a:prstGeom prst="rect">
            <a:avLst/>
          </a:prstGeom>
          <a:noFill/>
          <a:ln>
            <a:noFill/>
          </a:ln>
        </p:spPr>
      </p:pic>
      <p:pic>
        <p:nvPicPr>
          <p:cNvPr descr=" " id="414" name="Google Shape;414;p14"/>
          <p:cNvPicPr preferRelativeResize="0"/>
          <p:nvPr/>
        </p:nvPicPr>
        <p:blipFill rotWithShape="1">
          <a:blip r:embed="rId6">
            <a:alphaModFix/>
          </a:blip>
          <a:srcRect b="0" l="0" r="0" t="0"/>
          <a:stretch/>
        </p:blipFill>
        <p:spPr>
          <a:xfrm>
            <a:off x="8078935" y="7954268"/>
            <a:ext cx="457992" cy="457944"/>
          </a:xfrm>
          <a:prstGeom prst="rect">
            <a:avLst/>
          </a:prstGeom>
          <a:noFill/>
          <a:ln>
            <a:noFill/>
          </a:ln>
        </p:spPr>
      </p:pic>
      <p:pic>
        <p:nvPicPr>
          <p:cNvPr descr=" " id="415" name="Google Shape;415;p14"/>
          <p:cNvPicPr preferRelativeResize="0"/>
          <p:nvPr/>
        </p:nvPicPr>
        <p:blipFill rotWithShape="1">
          <a:blip r:embed="rId7">
            <a:alphaModFix/>
          </a:blip>
          <a:srcRect b="0" l="0" r="0" t="0"/>
          <a:stretch/>
        </p:blipFill>
        <p:spPr>
          <a:xfrm>
            <a:off x="16458826" y="1773808"/>
            <a:ext cx="457992" cy="457944"/>
          </a:xfrm>
          <a:prstGeom prst="rect">
            <a:avLst/>
          </a:prstGeom>
          <a:noFill/>
          <a:ln>
            <a:noFill/>
          </a:ln>
        </p:spPr>
      </p:pic>
      <p:pic>
        <p:nvPicPr>
          <p:cNvPr descr=" " id="416" name="Google Shape;416;p14"/>
          <p:cNvPicPr preferRelativeResize="0"/>
          <p:nvPr/>
        </p:nvPicPr>
        <p:blipFill rotWithShape="1">
          <a:blip r:embed="rId8">
            <a:alphaModFix/>
          </a:blip>
          <a:srcRect b="0" l="0" r="0" t="0"/>
          <a:stretch/>
        </p:blipFill>
        <p:spPr>
          <a:xfrm>
            <a:off x="8035395" y="4734347"/>
            <a:ext cx="1816067" cy="1794446"/>
          </a:xfrm>
          <a:prstGeom prst="rect">
            <a:avLst/>
          </a:prstGeom>
          <a:noFill/>
          <a:ln>
            <a:noFill/>
          </a:ln>
        </p:spPr>
      </p:pic>
      <p:pic>
        <p:nvPicPr>
          <p:cNvPr descr=" " id="417" name="Google Shape;417;p14"/>
          <p:cNvPicPr preferRelativeResize="0"/>
          <p:nvPr/>
        </p:nvPicPr>
        <p:blipFill rotWithShape="1">
          <a:blip r:embed="rId9">
            <a:alphaModFix/>
          </a:blip>
          <a:srcRect b="0" l="0" r="0" t="0"/>
          <a:stretch/>
        </p:blipFill>
        <p:spPr>
          <a:xfrm>
            <a:off x="15031727" y="-1266825"/>
            <a:ext cx="1252474" cy="1256481"/>
          </a:xfrm>
          <a:prstGeom prst="rect">
            <a:avLst/>
          </a:prstGeom>
          <a:noFill/>
          <a:ln>
            <a:noFill/>
          </a:ln>
        </p:spPr>
      </p:pic>
      <p:pic>
        <p:nvPicPr>
          <p:cNvPr descr=" " id="418" name="Google Shape;418;p14"/>
          <p:cNvPicPr preferRelativeResize="0"/>
          <p:nvPr/>
        </p:nvPicPr>
        <p:blipFill rotWithShape="1">
          <a:blip r:embed="rId10">
            <a:alphaModFix/>
          </a:blip>
          <a:srcRect b="0" l="0" r="0" t="0"/>
          <a:stretch/>
        </p:blipFill>
        <p:spPr>
          <a:xfrm>
            <a:off x="17467719" y="1155998"/>
            <a:ext cx="3730087" cy="2632770"/>
          </a:xfrm>
          <a:prstGeom prst="rect">
            <a:avLst/>
          </a:prstGeom>
          <a:noFill/>
          <a:ln>
            <a:noFill/>
          </a:ln>
        </p:spPr>
      </p:pic>
      <p:pic>
        <p:nvPicPr>
          <p:cNvPr descr=" " id="419" name="Google Shape;419;p14"/>
          <p:cNvPicPr preferRelativeResize="0"/>
          <p:nvPr/>
        </p:nvPicPr>
        <p:blipFill rotWithShape="1">
          <a:blip r:embed="rId11">
            <a:alphaModFix/>
          </a:blip>
          <a:srcRect b="0" l="0" r="0" t="0"/>
          <a:stretch/>
        </p:blipFill>
        <p:spPr>
          <a:xfrm>
            <a:off x="2473172" y="9945588"/>
            <a:ext cx="2354073" cy="944736"/>
          </a:xfrm>
          <a:prstGeom prst="rect">
            <a:avLst/>
          </a:prstGeom>
          <a:noFill/>
          <a:ln>
            <a:noFill/>
          </a:ln>
        </p:spPr>
      </p:pic>
      <p:sp>
        <p:nvSpPr>
          <p:cNvPr id="420" name="Google Shape;42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22" name="Google Shape;422;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425" name="Google Shape;425;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27" name="Google Shape;427;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30" name="Google Shape;430;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32" name="Google Shape;432;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35" name="Google Shape;435;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37" name="Google Shape;437;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40" name="Google Shape;440;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446" name="Shape 446"/>
        <p:cNvGrpSpPr/>
        <p:nvPr/>
      </p:nvGrpSpPr>
      <p:grpSpPr>
        <a:xfrm>
          <a:off x="0" y="0"/>
          <a:ext cx="0" cy="0"/>
          <a:chOff x="0" y="0"/>
          <a:chExt cx="0" cy="0"/>
        </a:xfrm>
      </p:grpSpPr>
      <p:sp>
        <p:nvSpPr>
          <p:cNvPr id="447" name="Google Shape;447;p15"/>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p15"/>
          <p:cNvPicPr preferRelativeResize="0"/>
          <p:nvPr/>
        </p:nvPicPr>
        <p:blipFill rotWithShape="1">
          <a:blip r:embed="rId3">
            <a:alphaModFix/>
          </a:blip>
          <a:srcRect b="0" l="0" r="0" t="0"/>
          <a:stretch/>
        </p:blipFill>
        <p:spPr>
          <a:xfrm>
            <a:off x="6395504" y="-431775"/>
            <a:ext cx="7646356" cy="7099300"/>
          </a:xfrm>
          <a:prstGeom prst="rect">
            <a:avLst/>
          </a:prstGeom>
          <a:noFill/>
          <a:ln>
            <a:noFill/>
          </a:ln>
        </p:spPr>
      </p:pic>
      <p:pic>
        <p:nvPicPr>
          <p:cNvPr descr=" " id="449" name="Google Shape;449;p15"/>
          <p:cNvPicPr preferRelativeResize="0"/>
          <p:nvPr/>
        </p:nvPicPr>
        <p:blipFill rotWithShape="1">
          <a:blip r:embed="rId4">
            <a:alphaModFix/>
          </a:blip>
          <a:srcRect b="0" l="0" r="0" t="0"/>
          <a:stretch/>
        </p:blipFill>
        <p:spPr>
          <a:xfrm>
            <a:off x="3601154" y="-939775"/>
            <a:ext cx="4712289" cy="4279900"/>
          </a:xfrm>
          <a:prstGeom prst="rect">
            <a:avLst/>
          </a:prstGeom>
          <a:noFill/>
          <a:ln>
            <a:noFill/>
          </a:ln>
        </p:spPr>
      </p:pic>
      <p:pic>
        <p:nvPicPr>
          <p:cNvPr descr=" " id="450" name="Google Shape;450;p15"/>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451" name="Google Shape;451;p15"/>
          <p:cNvPicPr preferRelativeResize="0"/>
          <p:nvPr/>
        </p:nvPicPr>
        <p:blipFill rotWithShape="1">
          <a:blip r:embed="rId6">
            <a:alphaModFix/>
          </a:blip>
          <a:srcRect b="0" l="0" r="0" t="0"/>
          <a:stretch/>
        </p:blipFill>
        <p:spPr>
          <a:xfrm>
            <a:off x="5758709" y="-2019325"/>
            <a:ext cx="13115704" cy="8088412"/>
          </a:xfrm>
          <a:prstGeom prst="rect">
            <a:avLst/>
          </a:prstGeom>
          <a:noFill/>
          <a:ln>
            <a:noFill/>
          </a:ln>
        </p:spPr>
      </p:pic>
      <p:pic>
        <p:nvPicPr>
          <p:cNvPr descr=" " id="452" name="Google Shape;452;p15"/>
          <p:cNvPicPr preferRelativeResize="0"/>
          <p:nvPr/>
        </p:nvPicPr>
        <p:blipFill rotWithShape="1">
          <a:blip r:embed="rId7">
            <a:alphaModFix/>
          </a:blip>
          <a:srcRect b="0" l="0" r="0" t="0"/>
          <a:stretch/>
        </p:blipFill>
        <p:spPr>
          <a:xfrm>
            <a:off x="8919677" y="1447180"/>
            <a:ext cx="11555328" cy="2851274"/>
          </a:xfrm>
          <a:prstGeom prst="rect">
            <a:avLst/>
          </a:prstGeom>
          <a:noFill/>
          <a:ln>
            <a:noFill/>
          </a:ln>
        </p:spPr>
      </p:pic>
      <p:pic>
        <p:nvPicPr>
          <p:cNvPr descr=" " id="453" name="Google Shape;453;p15"/>
          <p:cNvPicPr preferRelativeResize="0"/>
          <p:nvPr/>
        </p:nvPicPr>
        <p:blipFill rotWithShape="1">
          <a:blip r:embed="rId8">
            <a:alphaModFix/>
          </a:blip>
          <a:srcRect b="0" l="0" r="0" t="0"/>
          <a:stretch/>
        </p:blipFill>
        <p:spPr>
          <a:xfrm>
            <a:off x="2170077" y="-1828602"/>
            <a:ext cx="12161866" cy="8108975"/>
          </a:xfrm>
          <a:prstGeom prst="rect">
            <a:avLst/>
          </a:prstGeom>
          <a:noFill/>
          <a:ln>
            <a:noFill/>
          </a:ln>
        </p:spPr>
      </p:pic>
      <p:sp>
        <p:nvSpPr>
          <p:cNvPr id="454" name="Google Shape;45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p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56" name="Google Shape;456;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57" name="Google Shape;457;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59" name="Google Shape;459;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60" name="Google Shape;460;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61" name="Google Shape;461;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62" name="Google Shape;462;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63" name="Google Shape;463;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64" name="Google Shape;464;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65" name="Google Shape;465;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66" name="Google Shape;466;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2185"/>
              <a:buFont typeface="Lato"/>
              <a:buNone/>
            </a:pPr>
            <a:r>
              <a:rPr b="0" i="0" lang="en-US" sz="2185" u="none" cap="none" strike="noStrike">
                <a:solidFill>
                  <a:srgbClr val="04040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67" name="Google Shape;467;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68" name="Google Shape;468;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69" name="Google Shape;469;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70" name="Google Shape;470;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71" name="Google Shape;471;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72" name="Google Shape;472;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73" name="Google Shape;473;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74" name="Google Shape;474;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75" name="Google Shape;475;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76" name="Google Shape;476;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404"/>
              </a:buClr>
              <a:buSzPts val="1820"/>
              <a:buFont typeface="Lato"/>
              <a:buNone/>
            </a:pPr>
            <a:r>
              <a:rPr b="0" i="0" lang="en-US" sz="1820" u="none" cap="none" strike="noStrike">
                <a:solidFill>
                  <a:srgbClr val="04040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77" name="Google Shape;477;p15"/>
          <p:cNvPicPr preferRelativeResize="0"/>
          <p:nvPr/>
        </p:nvPicPr>
        <p:blipFill rotWithShape="1">
          <a:blip r:embed="rId10">
            <a:alphaModFix/>
          </a:blip>
          <a:srcRect b="0" l="0" r="0" t="0"/>
          <a:stretch/>
        </p:blipFill>
        <p:spPr>
          <a:xfrm>
            <a:off x="3368467" y="3771900"/>
            <a:ext cx="8291591" cy="5511006"/>
          </a:xfrm>
          <a:prstGeom prst="rect">
            <a:avLst/>
          </a:prstGeom>
          <a:noFill/>
          <a:ln>
            <a:noFill/>
          </a:ln>
        </p:spPr>
      </p:pic>
      <p:pic>
        <p:nvPicPr>
          <p:cNvPr descr=" " id="478" name="Google Shape;478;p15"/>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79" name="Google Shape;479;p15"/>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80" name="Google Shape;480;p15"/>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81" name="Google Shape;481;p15"/>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82" name="Google Shape;482;p15"/>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83" name="Google Shape;483;p15"/>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84" name="Google Shape;484;p15"/>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85" name="Google Shape;485;p15"/>
          <p:cNvPicPr preferRelativeResize="0"/>
          <p:nvPr/>
        </p:nvPicPr>
        <p:blipFill rotWithShape="1">
          <a:blip r:embed="rId18">
            <a:alphaModFix/>
          </a:blip>
          <a:srcRect b="0" l="0" r="0" t="0"/>
          <a:stretch/>
        </p:blipFill>
        <p:spPr>
          <a:xfrm>
            <a:off x="3355539" y="5483845"/>
            <a:ext cx="8050168" cy="2373585"/>
          </a:xfrm>
          <a:prstGeom prst="rect">
            <a:avLst/>
          </a:prstGeom>
          <a:noFill/>
          <a:ln>
            <a:noFill/>
          </a:ln>
        </p:spPr>
      </p:pic>
      <p:pic>
        <p:nvPicPr>
          <p:cNvPr descr=" " id="486" name="Google Shape;486;p15"/>
          <p:cNvPicPr preferRelativeResize="0"/>
          <p:nvPr/>
        </p:nvPicPr>
        <p:blipFill rotWithShape="1">
          <a:blip r:embed="rId19">
            <a:alphaModFix/>
          </a:blip>
          <a:srcRect b="0" l="0" r="0" t="0"/>
          <a:stretch/>
        </p:blipFill>
        <p:spPr>
          <a:xfrm>
            <a:off x="3369143" y="6359525"/>
            <a:ext cx="8044028" cy="2268538"/>
          </a:xfrm>
          <a:prstGeom prst="rect">
            <a:avLst/>
          </a:prstGeom>
          <a:noFill/>
          <a:ln>
            <a:noFill/>
          </a:ln>
        </p:spPr>
      </p:pic>
      <p:pic>
        <p:nvPicPr>
          <p:cNvPr descr=" " id="487" name="Google Shape;487;p15"/>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88" name="Google Shape;488;p15"/>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89" name="Google Shape;489;p15"/>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90" name="Google Shape;490;p15"/>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91" name="Google Shape;491;p15"/>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92" name="Google Shape;492;p15"/>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93" name="Google Shape;493;p15"/>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94" name="Google Shape;494;p15"/>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95" name="Google Shape;495;p15"/>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96" name="Google Shape;496;p15"/>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97" name="Google Shape;497;p15"/>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98" name="Google Shape;498;p15"/>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99" name="Google Shape;49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502" name="Google Shape;502;p15"/>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503" name="Google Shape;503;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505" name="Google Shape;505;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06" name="Google Shape;506;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509" name="Google Shape;509;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10" name="Google Shape;510;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513" name="Google Shape;513;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518" name="Shape 518"/>
        <p:cNvGrpSpPr/>
        <p:nvPr/>
      </p:nvGrpSpPr>
      <p:grpSpPr>
        <a:xfrm>
          <a:off x="0" y="0"/>
          <a:ext cx="0" cy="0"/>
          <a:chOff x="0" y="0"/>
          <a:chExt cx="0" cy="0"/>
        </a:xfrm>
      </p:grpSpPr>
      <p:sp>
        <p:nvSpPr>
          <p:cNvPr id="519" name="Google Shape;519;p16"/>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16"/>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521" name="Google Shape;521;p16"/>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522" name="Google Shape;522;p16"/>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523" name="Google Shape;523;p16"/>
          <p:cNvPicPr preferRelativeResize="0"/>
          <p:nvPr/>
        </p:nvPicPr>
        <p:blipFill rotWithShape="1">
          <a:blip r:embed="rId6">
            <a:alphaModFix/>
          </a:blip>
          <a:srcRect b="0" l="0" r="0" t="0"/>
          <a:stretch/>
        </p:blipFill>
        <p:spPr>
          <a:xfrm>
            <a:off x="2318027" y="539700"/>
            <a:ext cx="18486801" cy="8270900"/>
          </a:xfrm>
          <a:prstGeom prst="rect">
            <a:avLst/>
          </a:prstGeom>
          <a:noFill/>
          <a:ln>
            <a:noFill/>
          </a:ln>
        </p:spPr>
      </p:pic>
      <p:pic>
        <p:nvPicPr>
          <p:cNvPr descr=" " id="524" name="Google Shape;524;p16"/>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525" name="Google Shape;52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7" name="Google Shape;527;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30" name="Google Shape;530;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31" name="Google Shape;531;p16"/>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32" name="Google Shape;532;p16"/>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33" name="Google Shape;533;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538" name="Shape 538"/>
        <p:cNvGrpSpPr/>
        <p:nvPr/>
      </p:nvGrpSpPr>
      <p:grpSpPr>
        <a:xfrm>
          <a:off x="0" y="0"/>
          <a:ext cx="0" cy="0"/>
          <a:chOff x="0" y="0"/>
          <a:chExt cx="0" cy="0"/>
        </a:xfrm>
      </p:grpSpPr>
      <p:sp>
        <p:nvSpPr>
          <p:cNvPr id="539" name="Google Shape;539;p17"/>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17"/>
          <p:cNvPicPr preferRelativeResize="0"/>
          <p:nvPr/>
        </p:nvPicPr>
        <p:blipFill rotWithShape="1">
          <a:blip r:embed="rId3">
            <a:alphaModFix/>
          </a:blip>
          <a:srcRect b="0" l="0" r="0" t="0"/>
          <a:stretch/>
        </p:blipFill>
        <p:spPr>
          <a:xfrm>
            <a:off x="3709496" y="6135117"/>
            <a:ext cx="9932641" cy="8623300"/>
          </a:xfrm>
          <a:prstGeom prst="rect">
            <a:avLst/>
          </a:prstGeom>
          <a:noFill/>
          <a:ln>
            <a:noFill/>
          </a:ln>
        </p:spPr>
      </p:pic>
      <p:pic>
        <p:nvPicPr>
          <p:cNvPr descr=" " id="541" name="Google Shape;541;p17"/>
          <p:cNvPicPr preferRelativeResize="0"/>
          <p:nvPr/>
        </p:nvPicPr>
        <p:blipFill rotWithShape="1">
          <a:blip r:embed="rId4">
            <a:alphaModFix/>
          </a:blip>
          <a:srcRect b="0" l="0" r="0" t="0"/>
          <a:stretch/>
        </p:blipFill>
        <p:spPr>
          <a:xfrm>
            <a:off x="3722198" y="3747517"/>
            <a:ext cx="19535042" cy="12776200"/>
          </a:xfrm>
          <a:prstGeom prst="rect">
            <a:avLst/>
          </a:prstGeom>
          <a:noFill/>
          <a:ln>
            <a:noFill/>
          </a:ln>
        </p:spPr>
      </p:pic>
      <p:pic>
        <p:nvPicPr>
          <p:cNvPr descr=" " id="542" name="Google Shape;542;p17"/>
          <p:cNvPicPr preferRelativeResize="0"/>
          <p:nvPr/>
        </p:nvPicPr>
        <p:blipFill rotWithShape="1">
          <a:blip r:embed="rId5">
            <a:alphaModFix/>
          </a:blip>
          <a:srcRect b="0" l="0" r="0" t="0"/>
          <a:stretch/>
        </p:blipFill>
        <p:spPr>
          <a:xfrm>
            <a:off x="9991281" y="9727977"/>
            <a:ext cx="635569" cy="635496"/>
          </a:xfrm>
          <a:prstGeom prst="rect">
            <a:avLst/>
          </a:prstGeom>
          <a:noFill/>
          <a:ln>
            <a:noFill/>
          </a:ln>
        </p:spPr>
      </p:pic>
      <p:pic>
        <p:nvPicPr>
          <p:cNvPr descr=" " id="543" name="Google Shape;543;p17"/>
          <p:cNvPicPr preferRelativeResize="0"/>
          <p:nvPr/>
        </p:nvPicPr>
        <p:blipFill rotWithShape="1">
          <a:blip r:embed="rId6">
            <a:alphaModFix/>
          </a:blip>
          <a:srcRect b="0" l="0" r="0" t="0"/>
          <a:stretch/>
        </p:blipFill>
        <p:spPr>
          <a:xfrm>
            <a:off x="8078935" y="7954268"/>
            <a:ext cx="457992" cy="457944"/>
          </a:xfrm>
          <a:prstGeom prst="rect">
            <a:avLst/>
          </a:prstGeom>
          <a:noFill/>
          <a:ln>
            <a:noFill/>
          </a:ln>
        </p:spPr>
      </p:pic>
      <p:pic>
        <p:nvPicPr>
          <p:cNvPr descr=" " id="544" name="Google Shape;544;p17"/>
          <p:cNvPicPr preferRelativeResize="0"/>
          <p:nvPr/>
        </p:nvPicPr>
        <p:blipFill rotWithShape="1">
          <a:blip r:embed="rId7">
            <a:alphaModFix/>
          </a:blip>
          <a:srcRect b="0" l="0" r="0" t="0"/>
          <a:stretch/>
        </p:blipFill>
        <p:spPr>
          <a:xfrm>
            <a:off x="16458826" y="1773808"/>
            <a:ext cx="457992" cy="457944"/>
          </a:xfrm>
          <a:prstGeom prst="rect">
            <a:avLst/>
          </a:prstGeom>
          <a:noFill/>
          <a:ln>
            <a:noFill/>
          </a:ln>
        </p:spPr>
      </p:pic>
      <p:pic>
        <p:nvPicPr>
          <p:cNvPr descr=" " id="545" name="Google Shape;545;p17"/>
          <p:cNvPicPr preferRelativeResize="0"/>
          <p:nvPr/>
        </p:nvPicPr>
        <p:blipFill rotWithShape="1">
          <a:blip r:embed="rId8">
            <a:alphaModFix/>
          </a:blip>
          <a:srcRect b="0" l="0" r="0" t="0"/>
          <a:stretch/>
        </p:blipFill>
        <p:spPr>
          <a:xfrm>
            <a:off x="8035395" y="4734347"/>
            <a:ext cx="1816067" cy="1794446"/>
          </a:xfrm>
          <a:prstGeom prst="rect">
            <a:avLst/>
          </a:prstGeom>
          <a:noFill/>
          <a:ln>
            <a:noFill/>
          </a:ln>
        </p:spPr>
      </p:pic>
      <p:pic>
        <p:nvPicPr>
          <p:cNvPr descr=" " id="546" name="Google Shape;546;p17"/>
          <p:cNvPicPr preferRelativeResize="0"/>
          <p:nvPr/>
        </p:nvPicPr>
        <p:blipFill rotWithShape="1">
          <a:blip r:embed="rId9">
            <a:alphaModFix/>
          </a:blip>
          <a:srcRect b="0" l="0" r="0" t="0"/>
          <a:stretch/>
        </p:blipFill>
        <p:spPr>
          <a:xfrm>
            <a:off x="15031727" y="-1266825"/>
            <a:ext cx="1252474" cy="1256481"/>
          </a:xfrm>
          <a:prstGeom prst="rect">
            <a:avLst/>
          </a:prstGeom>
          <a:noFill/>
          <a:ln>
            <a:noFill/>
          </a:ln>
        </p:spPr>
      </p:pic>
      <p:pic>
        <p:nvPicPr>
          <p:cNvPr descr=" " id="547" name="Google Shape;547;p17"/>
          <p:cNvPicPr preferRelativeResize="0"/>
          <p:nvPr/>
        </p:nvPicPr>
        <p:blipFill rotWithShape="1">
          <a:blip r:embed="rId10">
            <a:alphaModFix/>
          </a:blip>
          <a:srcRect b="0" l="0" r="0" t="0"/>
          <a:stretch/>
        </p:blipFill>
        <p:spPr>
          <a:xfrm>
            <a:off x="17467719" y="1155998"/>
            <a:ext cx="3730087" cy="2632770"/>
          </a:xfrm>
          <a:prstGeom prst="rect">
            <a:avLst/>
          </a:prstGeom>
          <a:noFill/>
          <a:ln>
            <a:noFill/>
          </a:ln>
        </p:spPr>
      </p:pic>
      <p:pic>
        <p:nvPicPr>
          <p:cNvPr descr=" " id="548" name="Google Shape;548;p17"/>
          <p:cNvPicPr preferRelativeResize="0"/>
          <p:nvPr/>
        </p:nvPicPr>
        <p:blipFill rotWithShape="1">
          <a:blip r:embed="rId11">
            <a:alphaModFix/>
          </a:blip>
          <a:srcRect b="0" l="0" r="0" t="0"/>
          <a:stretch/>
        </p:blipFill>
        <p:spPr>
          <a:xfrm>
            <a:off x="2473172" y="9945588"/>
            <a:ext cx="2354073" cy="944736"/>
          </a:xfrm>
          <a:prstGeom prst="rect">
            <a:avLst/>
          </a:prstGeom>
          <a:noFill/>
          <a:ln>
            <a:noFill/>
          </a:ln>
        </p:spPr>
      </p:pic>
      <p:sp>
        <p:nvSpPr>
          <p:cNvPr id="549" name="Google Shape;549;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p1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51" name="Google Shape;551;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54" name="Google Shape;554;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55" name="Google Shape;555;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56" name="Google Shape;556;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57" name="Google Shape;557;p17"/>
          <p:cNvPicPr preferRelativeResize="0"/>
          <p:nvPr/>
        </p:nvPicPr>
        <p:blipFill rotWithShape="1">
          <a:blip r:embed="rId13">
            <a:alphaModFix/>
          </a:blip>
          <a:srcRect b="0" l="0" r="0" t="0"/>
          <a:stretch/>
        </p:blipFill>
        <p:spPr>
          <a:xfrm>
            <a:off x="15457832" y="1028700"/>
            <a:ext cx="5474384" cy="11849100"/>
          </a:xfrm>
          <a:prstGeom prst="rect">
            <a:avLst/>
          </a:prstGeom>
          <a:noFill/>
          <a:ln>
            <a:noFill/>
          </a:ln>
        </p:spPr>
      </p:pic>
      <p:pic>
        <p:nvPicPr>
          <p:cNvPr descr=" " id="558" name="Google Shape;558;p17"/>
          <p:cNvPicPr preferRelativeResize="0"/>
          <p:nvPr/>
        </p:nvPicPr>
        <p:blipFill rotWithShape="1">
          <a:blip r:embed="rId14">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563" name="Shape 563"/>
        <p:cNvGrpSpPr/>
        <p:nvPr/>
      </p:nvGrpSpPr>
      <p:grpSpPr>
        <a:xfrm>
          <a:off x="0" y="0"/>
          <a:ext cx="0" cy="0"/>
          <a:chOff x="0" y="0"/>
          <a:chExt cx="0" cy="0"/>
        </a:xfrm>
      </p:grpSpPr>
      <p:sp>
        <p:nvSpPr>
          <p:cNvPr id="564" name="Google Shape;564;p18"/>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p18"/>
          <p:cNvPicPr preferRelativeResize="0"/>
          <p:nvPr/>
        </p:nvPicPr>
        <p:blipFill rotWithShape="1">
          <a:blip r:embed="rId3">
            <a:alphaModFix/>
          </a:blip>
          <a:srcRect b="0" l="0" r="0" t="0"/>
          <a:stretch/>
        </p:blipFill>
        <p:spPr>
          <a:xfrm>
            <a:off x="6395504" y="-431775"/>
            <a:ext cx="7646356" cy="7099300"/>
          </a:xfrm>
          <a:prstGeom prst="rect">
            <a:avLst/>
          </a:prstGeom>
          <a:noFill/>
          <a:ln>
            <a:noFill/>
          </a:ln>
        </p:spPr>
      </p:pic>
      <p:pic>
        <p:nvPicPr>
          <p:cNvPr descr=" " id="566" name="Google Shape;566;p18"/>
          <p:cNvPicPr preferRelativeResize="0"/>
          <p:nvPr/>
        </p:nvPicPr>
        <p:blipFill rotWithShape="1">
          <a:blip r:embed="rId4">
            <a:alphaModFix/>
          </a:blip>
          <a:srcRect b="0" l="0" r="0" t="0"/>
          <a:stretch/>
        </p:blipFill>
        <p:spPr>
          <a:xfrm>
            <a:off x="3601154" y="-939775"/>
            <a:ext cx="4712289" cy="4279900"/>
          </a:xfrm>
          <a:prstGeom prst="rect">
            <a:avLst/>
          </a:prstGeom>
          <a:noFill/>
          <a:ln>
            <a:noFill/>
          </a:ln>
        </p:spPr>
      </p:pic>
      <p:pic>
        <p:nvPicPr>
          <p:cNvPr descr=" " id="567" name="Google Shape;567;p18"/>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568" name="Google Shape;568;p18"/>
          <p:cNvPicPr preferRelativeResize="0"/>
          <p:nvPr/>
        </p:nvPicPr>
        <p:blipFill rotWithShape="1">
          <a:blip r:embed="rId6">
            <a:alphaModFix/>
          </a:blip>
          <a:srcRect b="0" l="0" r="0" t="0"/>
          <a:stretch/>
        </p:blipFill>
        <p:spPr>
          <a:xfrm>
            <a:off x="5758709" y="-2019325"/>
            <a:ext cx="13115704" cy="8088412"/>
          </a:xfrm>
          <a:prstGeom prst="rect">
            <a:avLst/>
          </a:prstGeom>
          <a:noFill/>
          <a:ln>
            <a:noFill/>
          </a:ln>
        </p:spPr>
      </p:pic>
      <p:pic>
        <p:nvPicPr>
          <p:cNvPr descr=" " id="569" name="Google Shape;569;p18"/>
          <p:cNvPicPr preferRelativeResize="0"/>
          <p:nvPr/>
        </p:nvPicPr>
        <p:blipFill rotWithShape="1">
          <a:blip r:embed="rId7">
            <a:alphaModFix/>
          </a:blip>
          <a:srcRect b="0" l="0" r="0" t="0"/>
          <a:stretch/>
        </p:blipFill>
        <p:spPr>
          <a:xfrm>
            <a:off x="8919677" y="1447180"/>
            <a:ext cx="11555328" cy="2851274"/>
          </a:xfrm>
          <a:prstGeom prst="rect">
            <a:avLst/>
          </a:prstGeom>
          <a:noFill/>
          <a:ln>
            <a:noFill/>
          </a:ln>
        </p:spPr>
      </p:pic>
      <p:pic>
        <p:nvPicPr>
          <p:cNvPr descr=" " id="570" name="Google Shape;570;p18"/>
          <p:cNvPicPr preferRelativeResize="0"/>
          <p:nvPr/>
        </p:nvPicPr>
        <p:blipFill rotWithShape="1">
          <a:blip r:embed="rId8">
            <a:alphaModFix/>
          </a:blip>
          <a:srcRect b="0" l="0" r="0" t="0"/>
          <a:stretch/>
        </p:blipFill>
        <p:spPr>
          <a:xfrm>
            <a:off x="2170077" y="-1828602"/>
            <a:ext cx="12161866" cy="8108975"/>
          </a:xfrm>
          <a:prstGeom prst="rect">
            <a:avLst/>
          </a:prstGeom>
          <a:noFill/>
          <a:ln>
            <a:noFill/>
          </a:ln>
        </p:spPr>
      </p:pic>
      <p:sp>
        <p:nvSpPr>
          <p:cNvPr id="571" name="Google Shape;57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1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73" name="Google Shape;573;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76" name="Google Shape;576;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77" name="Google Shape;577;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78" name="Google Shape;578;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79" name="Google Shape;579;p18"/>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80" name="Google Shape;580;p18"/>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585" name="Shape 585"/>
        <p:cNvGrpSpPr/>
        <p:nvPr/>
      </p:nvGrpSpPr>
      <p:grpSpPr>
        <a:xfrm>
          <a:off x="0" y="0"/>
          <a:ext cx="0" cy="0"/>
          <a:chOff x="0" y="0"/>
          <a:chExt cx="0" cy="0"/>
        </a:xfrm>
      </p:grpSpPr>
      <p:pic>
        <p:nvPicPr>
          <p:cNvPr descr=" " id="586" name="Google Shape;58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7" name="Google Shape;58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9" name="Google Shape;589;p19"/>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31" name="Shape 31"/>
        <p:cNvGrpSpPr/>
        <p:nvPr/>
      </p:nvGrpSpPr>
      <p:grpSpPr>
        <a:xfrm>
          <a:off x="0" y="0"/>
          <a:ext cx="0" cy="0"/>
          <a:chOff x="0" y="0"/>
          <a:chExt cx="0" cy="0"/>
        </a:xfrm>
      </p:grpSpPr>
      <p:sp>
        <p:nvSpPr>
          <p:cNvPr id="32" name="Google Shape;32;p2"/>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p2"/>
          <p:cNvPicPr preferRelativeResize="0"/>
          <p:nvPr/>
        </p:nvPicPr>
        <p:blipFill rotWithShape="1">
          <a:blip r:embed="rId3">
            <a:alphaModFix/>
          </a:blip>
          <a:srcRect b="0" l="0" r="0" t="0"/>
          <a:stretch/>
        </p:blipFill>
        <p:spPr>
          <a:xfrm>
            <a:off x="3709496" y="6135111"/>
            <a:ext cx="9932641" cy="8623300"/>
          </a:xfrm>
          <a:prstGeom prst="rect">
            <a:avLst/>
          </a:prstGeom>
          <a:noFill/>
          <a:ln>
            <a:noFill/>
          </a:ln>
        </p:spPr>
      </p:pic>
      <p:pic>
        <p:nvPicPr>
          <p:cNvPr descr=" " id="34" name="Google Shape;34;p2"/>
          <p:cNvPicPr preferRelativeResize="0"/>
          <p:nvPr/>
        </p:nvPicPr>
        <p:blipFill rotWithShape="1">
          <a:blip r:embed="rId4">
            <a:alphaModFix/>
          </a:blip>
          <a:srcRect b="0" l="0" r="0" t="0"/>
          <a:stretch/>
        </p:blipFill>
        <p:spPr>
          <a:xfrm>
            <a:off x="3722198" y="3747511"/>
            <a:ext cx="19535042" cy="12776200"/>
          </a:xfrm>
          <a:prstGeom prst="rect">
            <a:avLst/>
          </a:prstGeom>
          <a:noFill/>
          <a:ln>
            <a:noFill/>
          </a:ln>
        </p:spPr>
      </p:pic>
      <p:pic>
        <p:nvPicPr>
          <p:cNvPr descr=" " id="35" name="Google Shape;35;p2"/>
          <p:cNvPicPr preferRelativeResize="0"/>
          <p:nvPr/>
        </p:nvPicPr>
        <p:blipFill rotWithShape="1">
          <a:blip r:embed="rId5">
            <a:alphaModFix/>
          </a:blip>
          <a:srcRect b="0" l="0" r="0" t="0"/>
          <a:stretch/>
        </p:blipFill>
        <p:spPr>
          <a:xfrm>
            <a:off x="9991281" y="9727980"/>
            <a:ext cx="635569" cy="635488"/>
          </a:xfrm>
          <a:prstGeom prst="rect">
            <a:avLst/>
          </a:prstGeom>
          <a:noFill/>
          <a:ln>
            <a:noFill/>
          </a:ln>
        </p:spPr>
      </p:pic>
      <p:pic>
        <p:nvPicPr>
          <p:cNvPr descr=" " id="36" name="Google Shape;36;p2"/>
          <p:cNvPicPr preferRelativeResize="0"/>
          <p:nvPr/>
        </p:nvPicPr>
        <p:blipFill rotWithShape="1">
          <a:blip r:embed="rId6">
            <a:alphaModFix/>
          </a:blip>
          <a:srcRect b="0" l="0" r="0" t="0"/>
          <a:stretch/>
        </p:blipFill>
        <p:spPr>
          <a:xfrm>
            <a:off x="8078935" y="7954256"/>
            <a:ext cx="457992" cy="457936"/>
          </a:xfrm>
          <a:prstGeom prst="rect">
            <a:avLst/>
          </a:prstGeom>
          <a:noFill/>
          <a:ln>
            <a:noFill/>
          </a:ln>
        </p:spPr>
      </p:pic>
      <p:pic>
        <p:nvPicPr>
          <p:cNvPr descr=" " id="37" name="Google Shape;37;p2"/>
          <p:cNvPicPr preferRelativeResize="0"/>
          <p:nvPr/>
        </p:nvPicPr>
        <p:blipFill rotWithShape="1">
          <a:blip r:embed="rId7">
            <a:alphaModFix/>
          </a:blip>
          <a:srcRect b="0" l="0" r="0" t="0"/>
          <a:stretch/>
        </p:blipFill>
        <p:spPr>
          <a:xfrm>
            <a:off x="16458826" y="1773797"/>
            <a:ext cx="457992" cy="457936"/>
          </a:xfrm>
          <a:prstGeom prst="rect">
            <a:avLst/>
          </a:prstGeom>
          <a:noFill/>
          <a:ln>
            <a:noFill/>
          </a:ln>
        </p:spPr>
      </p:pic>
      <p:pic>
        <p:nvPicPr>
          <p:cNvPr descr=" " id="38" name="Google Shape;38;p2"/>
          <p:cNvPicPr preferRelativeResize="0"/>
          <p:nvPr/>
        </p:nvPicPr>
        <p:blipFill rotWithShape="1">
          <a:blip r:embed="rId8">
            <a:alphaModFix/>
          </a:blip>
          <a:srcRect b="0" l="0" r="0" t="0"/>
          <a:stretch/>
        </p:blipFill>
        <p:spPr>
          <a:xfrm>
            <a:off x="8035395" y="4734356"/>
            <a:ext cx="1816067" cy="1794447"/>
          </a:xfrm>
          <a:prstGeom prst="rect">
            <a:avLst/>
          </a:prstGeom>
          <a:noFill/>
          <a:ln>
            <a:noFill/>
          </a:ln>
        </p:spPr>
      </p:pic>
      <p:pic>
        <p:nvPicPr>
          <p:cNvPr descr=" " id="39" name="Google Shape;39;p2"/>
          <p:cNvPicPr preferRelativeResize="0"/>
          <p:nvPr/>
        </p:nvPicPr>
        <p:blipFill rotWithShape="1">
          <a:blip r:embed="rId9">
            <a:alphaModFix/>
          </a:blip>
          <a:srcRect b="0" l="0" r="0" t="0"/>
          <a:stretch/>
        </p:blipFill>
        <p:spPr>
          <a:xfrm>
            <a:off x="15031727" y="-1266820"/>
            <a:ext cx="1252474" cy="1256471"/>
          </a:xfrm>
          <a:prstGeom prst="rect">
            <a:avLst/>
          </a:prstGeom>
          <a:noFill/>
          <a:ln>
            <a:noFill/>
          </a:ln>
        </p:spPr>
      </p:pic>
      <p:pic>
        <p:nvPicPr>
          <p:cNvPr descr=" " id="40" name="Google Shape;40;p2"/>
          <p:cNvPicPr preferRelativeResize="0"/>
          <p:nvPr/>
        </p:nvPicPr>
        <p:blipFill rotWithShape="1">
          <a:blip r:embed="rId10">
            <a:alphaModFix/>
          </a:blip>
          <a:srcRect b="0" l="0" r="0" t="0"/>
          <a:stretch/>
        </p:blipFill>
        <p:spPr>
          <a:xfrm>
            <a:off x="17467719" y="1156005"/>
            <a:ext cx="3730087" cy="2632776"/>
          </a:xfrm>
          <a:prstGeom prst="rect">
            <a:avLst/>
          </a:prstGeom>
          <a:noFill/>
          <a:ln>
            <a:noFill/>
          </a:ln>
        </p:spPr>
      </p:pic>
      <p:pic>
        <p:nvPicPr>
          <p:cNvPr descr=" " id="41" name="Google Shape;41;p2"/>
          <p:cNvPicPr preferRelativeResize="0"/>
          <p:nvPr/>
        </p:nvPicPr>
        <p:blipFill rotWithShape="1">
          <a:blip r:embed="rId11">
            <a:alphaModFix/>
          </a:blip>
          <a:srcRect b="0" l="0" r="0" t="0"/>
          <a:stretch/>
        </p:blipFill>
        <p:spPr>
          <a:xfrm>
            <a:off x="2473172" y="9945610"/>
            <a:ext cx="2354073" cy="944733"/>
          </a:xfrm>
          <a:prstGeom prst="rect">
            <a:avLst/>
          </a:prstGeom>
          <a:noFill/>
          <a:ln>
            <a:noFill/>
          </a:ln>
        </p:spPr>
      </p:pic>
      <p:sp>
        <p:nvSpPr>
          <p:cNvPr id="42" name="Google Shape;4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4" name="Google Shape;44;p2"/>
          <p:cNvSpPr/>
          <p:nvPr/>
        </p:nvSpPr>
        <p:spPr>
          <a:xfrm>
            <a:off x="1206651"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5" name="Google Shape;45;p2"/>
          <p:cNvSpPr/>
          <p:nvPr/>
        </p:nvSpPr>
        <p:spPr>
          <a:xfrm>
            <a:off x="1143143"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143143" y="40513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536892"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8" name="Google Shape;48;p2"/>
          <p:cNvSpPr/>
          <p:nvPr/>
        </p:nvSpPr>
        <p:spPr>
          <a:xfrm>
            <a:off x="2972171"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2972171"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0" name="Google Shape;50;p2"/>
          <p:cNvSpPr/>
          <p:nvPr/>
        </p:nvSpPr>
        <p:spPr>
          <a:xfrm>
            <a:off x="2972171"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p2"/>
          <p:cNvSpPr/>
          <p:nvPr/>
        </p:nvSpPr>
        <p:spPr>
          <a:xfrm>
            <a:off x="8611676"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8611676" y="40513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8948268"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4" name="Google Shape;54;p2"/>
          <p:cNvSpPr/>
          <p:nvPr/>
        </p:nvSpPr>
        <p:spPr>
          <a:xfrm>
            <a:off x="10440705"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10440705"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6" name="Google Shape;56;p2"/>
          <p:cNvSpPr/>
          <p:nvPr/>
        </p:nvSpPr>
        <p:spPr>
          <a:xfrm>
            <a:off x="10440705"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p2"/>
          <p:cNvSpPr/>
          <p:nvPr/>
        </p:nvSpPr>
        <p:spPr>
          <a:xfrm>
            <a:off x="1143143"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1143143" y="70358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1467033"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0" name="Google Shape;60;p2"/>
          <p:cNvSpPr/>
          <p:nvPr/>
        </p:nvSpPr>
        <p:spPr>
          <a:xfrm>
            <a:off x="2972171"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2972171"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2" name="Google Shape;62;p2"/>
          <p:cNvSpPr/>
          <p:nvPr/>
        </p:nvSpPr>
        <p:spPr>
          <a:xfrm>
            <a:off x="2972171"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p2"/>
          <p:cNvSpPr/>
          <p:nvPr/>
        </p:nvSpPr>
        <p:spPr>
          <a:xfrm>
            <a:off x="8611676"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8611676" y="70358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8916514"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6" name="Google Shape;66;p2"/>
          <p:cNvSpPr/>
          <p:nvPr/>
        </p:nvSpPr>
        <p:spPr>
          <a:xfrm>
            <a:off x="10440705"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10440705"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8" name="Google Shape;68;p2"/>
          <p:cNvSpPr/>
          <p:nvPr/>
        </p:nvSpPr>
        <p:spPr>
          <a:xfrm>
            <a:off x="10440705"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p2"/>
          <p:cNvSpPr/>
          <p:nvPr/>
        </p:nvSpPr>
        <p:spPr>
          <a:xfrm>
            <a:off x="1143143"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1143143" y="100203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1454332"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2" name="Google Shape;72;p2"/>
          <p:cNvSpPr/>
          <p:nvPr/>
        </p:nvSpPr>
        <p:spPr>
          <a:xfrm>
            <a:off x="2972171"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2972171"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4" name="Google Shape;74;p2"/>
          <p:cNvSpPr/>
          <p:nvPr/>
        </p:nvSpPr>
        <p:spPr>
          <a:xfrm>
            <a:off x="2972171"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p2"/>
          <p:cNvSpPr/>
          <p:nvPr/>
        </p:nvSpPr>
        <p:spPr>
          <a:xfrm>
            <a:off x="8611676"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8611676" y="10020300"/>
            <a:ext cx="1625803" cy="1625600"/>
          </a:xfrm>
          <a:prstGeom prst="roundRect">
            <a:avLst>
              <a:gd fmla="val 781313" name="adj"/>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8929216"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8" name="Google Shape;78;p2"/>
          <p:cNvSpPr/>
          <p:nvPr/>
        </p:nvSpPr>
        <p:spPr>
          <a:xfrm>
            <a:off x="10440705"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10440705"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0" name="Google Shape;80;p2"/>
          <p:cNvSpPr/>
          <p:nvPr/>
        </p:nvSpPr>
        <p:spPr>
          <a:xfrm>
            <a:off x="10440705"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p2"/>
          <p:cNvPicPr preferRelativeResize="0"/>
          <p:nvPr/>
        </p:nvPicPr>
        <p:blipFill rotWithShape="1">
          <a:blip r:embed="rId13">
            <a:alphaModFix/>
          </a:blip>
          <a:srcRect b="0" l="0" r="0" t="0"/>
          <a:stretch/>
        </p:blipFill>
        <p:spPr>
          <a:xfrm>
            <a:off x="15470534" y="1028700"/>
            <a:ext cx="7710180" cy="1097203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594" name="Shape 594"/>
        <p:cNvGrpSpPr/>
        <p:nvPr/>
      </p:nvGrpSpPr>
      <p:grpSpPr>
        <a:xfrm>
          <a:off x="0" y="0"/>
          <a:ext cx="0" cy="0"/>
          <a:chOff x="0" y="0"/>
          <a:chExt cx="0" cy="0"/>
        </a:xfrm>
      </p:grpSpPr>
      <p:sp>
        <p:nvSpPr>
          <p:cNvPr id="595" name="Google Shape;595;p20"/>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0"/>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597" name="Google Shape;597;p20"/>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598" name="Google Shape;598;p20"/>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599" name="Google Shape;599;p20"/>
          <p:cNvPicPr preferRelativeResize="0"/>
          <p:nvPr/>
        </p:nvPicPr>
        <p:blipFill rotWithShape="1">
          <a:blip r:embed="rId6">
            <a:alphaModFix/>
          </a:blip>
          <a:srcRect b="0" l="0" r="0" t="0"/>
          <a:stretch/>
        </p:blipFill>
        <p:spPr>
          <a:xfrm>
            <a:off x="2318027" y="539700"/>
            <a:ext cx="18486801" cy="8270900"/>
          </a:xfrm>
          <a:prstGeom prst="rect">
            <a:avLst/>
          </a:prstGeom>
          <a:noFill/>
          <a:ln>
            <a:noFill/>
          </a:ln>
        </p:spPr>
      </p:pic>
      <p:pic>
        <p:nvPicPr>
          <p:cNvPr descr=" " id="600" name="Google Shape;600;p20"/>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601" name="Google Shape;60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3" name="Google Shape;603;p20"/>
          <p:cNvPicPr preferRelativeResize="0"/>
          <p:nvPr/>
        </p:nvPicPr>
        <p:blipFill rotWithShape="1">
          <a:blip r:embed="rId9">
            <a:alphaModFix/>
          </a:blip>
          <a:srcRect b="0" l="0" r="0" t="0"/>
          <a:stretch/>
        </p:blipFill>
        <p:spPr>
          <a:xfrm>
            <a:off x="0" y="0"/>
            <a:ext cx="7646356" cy="13716000"/>
          </a:xfrm>
          <a:prstGeom prst="rect">
            <a:avLst/>
          </a:prstGeom>
          <a:noFill/>
          <a:ln>
            <a:noFill/>
          </a:ln>
        </p:spPr>
      </p:pic>
      <p:sp>
        <p:nvSpPr>
          <p:cNvPr id="604" name="Google Shape;604;p20"/>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0"/>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0"/>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607" name="Google Shape;607;p20"/>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0"/>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609" name="Google Shape;609;p20"/>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10" name="Google Shape;610;p20"/>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0"/>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0"/>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613" name="Google Shape;613;p20"/>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0"/>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615" name="Google Shape;615;p20"/>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16" name="Google Shape;616;p20"/>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0"/>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0"/>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619" name="Google Shape;619;p20"/>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0"/>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621" name="Google Shape;621;p20"/>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22" name="Google Shape;622;p20"/>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0"/>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0"/>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625" name="Google Shape;625;p20"/>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0"/>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627" name="Google Shape;627;p20"/>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632" name="Shape 632"/>
        <p:cNvGrpSpPr/>
        <p:nvPr/>
      </p:nvGrpSpPr>
      <p:grpSpPr>
        <a:xfrm>
          <a:off x="0" y="0"/>
          <a:ext cx="0" cy="0"/>
          <a:chOff x="0" y="0"/>
          <a:chExt cx="0" cy="0"/>
        </a:xfrm>
      </p:grpSpPr>
      <p:sp>
        <p:nvSpPr>
          <p:cNvPr id="633" name="Google Shape;633;p21"/>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1"/>
          <p:cNvPicPr preferRelativeResize="0"/>
          <p:nvPr/>
        </p:nvPicPr>
        <p:blipFill rotWithShape="1">
          <a:blip r:embed="rId3">
            <a:alphaModFix/>
          </a:blip>
          <a:srcRect b="0" l="0" r="0" t="0"/>
          <a:stretch/>
        </p:blipFill>
        <p:spPr>
          <a:xfrm>
            <a:off x="3709496" y="6135117"/>
            <a:ext cx="9932641" cy="8623300"/>
          </a:xfrm>
          <a:prstGeom prst="rect">
            <a:avLst/>
          </a:prstGeom>
          <a:noFill/>
          <a:ln>
            <a:noFill/>
          </a:ln>
        </p:spPr>
      </p:pic>
      <p:pic>
        <p:nvPicPr>
          <p:cNvPr descr=" " id="635" name="Google Shape;635;p21"/>
          <p:cNvPicPr preferRelativeResize="0"/>
          <p:nvPr/>
        </p:nvPicPr>
        <p:blipFill rotWithShape="1">
          <a:blip r:embed="rId4">
            <a:alphaModFix/>
          </a:blip>
          <a:srcRect b="0" l="0" r="0" t="0"/>
          <a:stretch/>
        </p:blipFill>
        <p:spPr>
          <a:xfrm>
            <a:off x="3722198" y="3747517"/>
            <a:ext cx="19535042" cy="12776200"/>
          </a:xfrm>
          <a:prstGeom prst="rect">
            <a:avLst/>
          </a:prstGeom>
          <a:noFill/>
          <a:ln>
            <a:noFill/>
          </a:ln>
        </p:spPr>
      </p:pic>
      <p:pic>
        <p:nvPicPr>
          <p:cNvPr descr=" " id="636" name="Google Shape;636;p21"/>
          <p:cNvPicPr preferRelativeResize="0"/>
          <p:nvPr/>
        </p:nvPicPr>
        <p:blipFill rotWithShape="1">
          <a:blip r:embed="rId5">
            <a:alphaModFix/>
          </a:blip>
          <a:srcRect b="0" l="0" r="0" t="0"/>
          <a:stretch/>
        </p:blipFill>
        <p:spPr>
          <a:xfrm>
            <a:off x="9991281" y="9727977"/>
            <a:ext cx="635569" cy="635496"/>
          </a:xfrm>
          <a:prstGeom prst="rect">
            <a:avLst/>
          </a:prstGeom>
          <a:noFill/>
          <a:ln>
            <a:noFill/>
          </a:ln>
        </p:spPr>
      </p:pic>
      <p:pic>
        <p:nvPicPr>
          <p:cNvPr descr=" " id="637" name="Google Shape;637;p21"/>
          <p:cNvPicPr preferRelativeResize="0"/>
          <p:nvPr/>
        </p:nvPicPr>
        <p:blipFill rotWithShape="1">
          <a:blip r:embed="rId6">
            <a:alphaModFix/>
          </a:blip>
          <a:srcRect b="0" l="0" r="0" t="0"/>
          <a:stretch/>
        </p:blipFill>
        <p:spPr>
          <a:xfrm>
            <a:off x="8078935" y="7954268"/>
            <a:ext cx="457992" cy="457944"/>
          </a:xfrm>
          <a:prstGeom prst="rect">
            <a:avLst/>
          </a:prstGeom>
          <a:noFill/>
          <a:ln>
            <a:noFill/>
          </a:ln>
        </p:spPr>
      </p:pic>
      <p:pic>
        <p:nvPicPr>
          <p:cNvPr descr=" " id="638" name="Google Shape;638;p21"/>
          <p:cNvPicPr preferRelativeResize="0"/>
          <p:nvPr/>
        </p:nvPicPr>
        <p:blipFill rotWithShape="1">
          <a:blip r:embed="rId7">
            <a:alphaModFix/>
          </a:blip>
          <a:srcRect b="0" l="0" r="0" t="0"/>
          <a:stretch/>
        </p:blipFill>
        <p:spPr>
          <a:xfrm>
            <a:off x="16458826" y="1773808"/>
            <a:ext cx="457992" cy="457944"/>
          </a:xfrm>
          <a:prstGeom prst="rect">
            <a:avLst/>
          </a:prstGeom>
          <a:noFill/>
          <a:ln>
            <a:noFill/>
          </a:ln>
        </p:spPr>
      </p:pic>
      <p:pic>
        <p:nvPicPr>
          <p:cNvPr descr=" " id="639" name="Google Shape;639;p21"/>
          <p:cNvPicPr preferRelativeResize="0"/>
          <p:nvPr/>
        </p:nvPicPr>
        <p:blipFill rotWithShape="1">
          <a:blip r:embed="rId8">
            <a:alphaModFix/>
          </a:blip>
          <a:srcRect b="0" l="0" r="0" t="0"/>
          <a:stretch/>
        </p:blipFill>
        <p:spPr>
          <a:xfrm>
            <a:off x="8035395" y="4734347"/>
            <a:ext cx="1816067" cy="1794446"/>
          </a:xfrm>
          <a:prstGeom prst="rect">
            <a:avLst/>
          </a:prstGeom>
          <a:noFill/>
          <a:ln>
            <a:noFill/>
          </a:ln>
        </p:spPr>
      </p:pic>
      <p:pic>
        <p:nvPicPr>
          <p:cNvPr descr=" " id="640" name="Google Shape;640;p21"/>
          <p:cNvPicPr preferRelativeResize="0"/>
          <p:nvPr/>
        </p:nvPicPr>
        <p:blipFill rotWithShape="1">
          <a:blip r:embed="rId9">
            <a:alphaModFix/>
          </a:blip>
          <a:srcRect b="0" l="0" r="0" t="0"/>
          <a:stretch/>
        </p:blipFill>
        <p:spPr>
          <a:xfrm>
            <a:off x="15031727" y="-1266825"/>
            <a:ext cx="1252474" cy="1256481"/>
          </a:xfrm>
          <a:prstGeom prst="rect">
            <a:avLst/>
          </a:prstGeom>
          <a:noFill/>
          <a:ln>
            <a:noFill/>
          </a:ln>
        </p:spPr>
      </p:pic>
      <p:pic>
        <p:nvPicPr>
          <p:cNvPr descr=" " id="641" name="Google Shape;641;p21"/>
          <p:cNvPicPr preferRelativeResize="0"/>
          <p:nvPr/>
        </p:nvPicPr>
        <p:blipFill rotWithShape="1">
          <a:blip r:embed="rId10">
            <a:alphaModFix/>
          </a:blip>
          <a:srcRect b="0" l="0" r="0" t="0"/>
          <a:stretch/>
        </p:blipFill>
        <p:spPr>
          <a:xfrm>
            <a:off x="17467719" y="1155998"/>
            <a:ext cx="3730087" cy="2632770"/>
          </a:xfrm>
          <a:prstGeom prst="rect">
            <a:avLst/>
          </a:prstGeom>
          <a:noFill/>
          <a:ln>
            <a:noFill/>
          </a:ln>
        </p:spPr>
      </p:pic>
      <p:pic>
        <p:nvPicPr>
          <p:cNvPr descr=" " id="642" name="Google Shape;642;p21"/>
          <p:cNvPicPr preferRelativeResize="0"/>
          <p:nvPr/>
        </p:nvPicPr>
        <p:blipFill rotWithShape="1">
          <a:blip r:embed="rId11">
            <a:alphaModFix/>
          </a:blip>
          <a:srcRect b="0" l="0" r="0" t="0"/>
          <a:stretch/>
        </p:blipFill>
        <p:spPr>
          <a:xfrm>
            <a:off x="2473172" y="9945588"/>
            <a:ext cx="2354073" cy="944736"/>
          </a:xfrm>
          <a:prstGeom prst="rect">
            <a:avLst/>
          </a:prstGeom>
          <a:noFill/>
          <a:ln>
            <a:noFill/>
          </a:ln>
        </p:spPr>
      </p:pic>
      <p:sp>
        <p:nvSpPr>
          <p:cNvPr id="643" name="Google Shape;64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p2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645" name="Google Shape;645;p21"/>
          <p:cNvPicPr preferRelativeResize="0"/>
          <p:nvPr/>
        </p:nvPicPr>
        <p:blipFill rotWithShape="1">
          <a:blip r:embed="rId13">
            <a:alphaModFix/>
          </a:blip>
          <a:srcRect b="0" l="0" r="0" t="0"/>
          <a:stretch/>
        </p:blipFill>
        <p:spPr>
          <a:xfrm>
            <a:off x="508063" y="2933700"/>
            <a:ext cx="14479810" cy="7861300"/>
          </a:xfrm>
          <a:prstGeom prst="rect">
            <a:avLst/>
          </a:prstGeom>
          <a:noFill/>
          <a:ln>
            <a:noFill/>
          </a:ln>
        </p:spPr>
      </p:pic>
      <p:sp>
        <p:nvSpPr>
          <p:cNvPr id="646" name="Google Shape;646;p21"/>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647" name="Google Shape;647;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1"/>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650" name="Google Shape;650;p21"/>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51" name="Google Shape;651;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1"/>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654" name="Google Shape;654;p21"/>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55" name="Google Shape;655;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1"/>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658" name="Google Shape;658;p21"/>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663" name="Shape 663"/>
        <p:cNvGrpSpPr/>
        <p:nvPr/>
      </p:nvGrpSpPr>
      <p:grpSpPr>
        <a:xfrm>
          <a:off x="0" y="0"/>
          <a:ext cx="0" cy="0"/>
          <a:chOff x="0" y="0"/>
          <a:chExt cx="0" cy="0"/>
        </a:xfrm>
      </p:grpSpPr>
      <p:sp>
        <p:nvSpPr>
          <p:cNvPr id="664" name="Google Shape;664;p22"/>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p22"/>
          <p:cNvPicPr preferRelativeResize="0"/>
          <p:nvPr/>
        </p:nvPicPr>
        <p:blipFill rotWithShape="1">
          <a:blip r:embed="rId3">
            <a:alphaModFix/>
          </a:blip>
          <a:srcRect b="0" l="0" r="0" t="0"/>
          <a:stretch/>
        </p:blipFill>
        <p:spPr>
          <a:xfrm>
            <a:off x="6395504" y="-431775"/>
            <a:ext cx="7646356" cy="7099300"/>
          </a:xfrm>
          <a:prstGeom prst="rect">
            <a:avLst/>
          </a:prstGeom>
          <a:noFill/>
          <a:ln>
            <a:noFill/>
          </a:ln>
        </p:spPr>
      </p:pic>
      <p:pic>
        <p:nvPicPr>
          <p:cNvPr descr=" " id="666" name="Google Shape;666;p22"/>
          <p:cNvPicPr preferRelativeResize="0"/>
          <p:nvPr/>
        </p:nvPicPr>
        <p:blipFill rotWithShape="1">
          <a:blip r:embed="rId4">
            <a:alphaModFix/>
          </a:blip>
          <a:srcRect b="0" l="0" r="0" t="0"/>
          <a:stretch/>
        </p:blipFill>
        <p:spPr>
          <a:xfrm>
            <a:off x="3601154" y="-939775"/>
            <a:ext cx="4712289" cy="4279900"/>
          </a:xfrm>
          <a:prstGeom prst="rect">
            <a:avLst/>
          </a:prstGeom>
          <a:noFill/>
          <a:ln>
            <a:noFill/>
          </a:ln>
        </p:spPr>
      </p:pic>
      <p:pic>
        <p:nvPicPr>
          <p:cNvPr descr=" " id="667" name="Google Shape;667;p22"/>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668" name="Google Shape;668;p22"/>
          <p:cNvPicPr preferRelativeResize="0"/>
          <p:nvPr/>
        </p:nvPicPr>
        <p:blipFill rotWithShape="1">
          <a:blip r:embed="rId6">
            <a:alphaModFix/>
          </a:blip>
          <a:srcRect b="0" l="0" r="0" t="0"/>
          <a:stretch/>
        </p:blipFill>
        <p:spPr>
          <a:xfrm>
            <a:off x="5758709" y="-2019325"/>
            <a:ext cx="13115704" cy="8088412"/>
          </a:xfrm>
          <a:prstGeom prst="rect">
            <a:avLst/>
          </a:prstGeom>
          <a:noFill/>
          <a:ln>
            <a:noFill/>
          </a:ln>
        </p:spPr>
      </p:pic>
      <p:pic>
        <p:nvPicPr>
          <p:cNvPr descr=" " id="669" name="Google Shape;669;p22"/>
          <p:cNvPicPr preferRelativeResize="0"/>
          <p:nvPr/>
        </p:nvPicPr>
        <p:blipFill rotWithShape="1">
          <a:blip r:embed="rId7">
            <a:alphaModFix/>
          </a:blip>
          <a:srcRect b="0" l="0" r="0" t="0"/>
          <a:stretch/>
        </p:blipFill>
        <p:spPr>
          <a:xfrm>
            <a:off x="8919677" y="1447180"/>
            <a:ext cx="11555328" cy="2851274"/>
          </a:xfrm>
          <a:prstGeom prst="rect">
            <a:avLst/>
          </a:prstGeom>
          <a:noFill/>
          <a:ln>
            <a:noFill/>
          </a:ln>
        </p:spPr>
      </p:pic>
      <p:pic>
        <p:nvPicPr>
          <p:cNvPr descr=" " id="670" name="Google Shape;670;p22"/>
          <p:cNvPicPr preferRelativeResize="0"/>
          <p:nvPr/>
        </p:nvPicPr>
        <p:blipFill rotWithShape="1">
          <a:blip r:embed="rId8">
            <a:alphaModFix/>
          </a:blip>
          <a:srcRect b="0" l="0" r="0" t="0"/>
          <a:stretch/>
        </p:blipFill>
        <p:spPr>
          <a:xfrm>
            <a:off x="2170077" y="-1828602"/>
            <a:ext cx="12161866" cy="8108975"/>
          </a:xfrm>
          <a:prstGeom prst="rect">
            <a:avLst/>
          </a:prstGeom>
          <a:noFill/>
          <a:ln>
            <a:noFill/>
          </a:ln>
        </p:spPr>
      </p:pic>
      <p:sp>
        <p:nvSpPr>
          <p:cNvPr id="671" name="Google Shape;67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p2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73" name="Google Shape;673;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674" name="Google Shape;674;p22"/>
          <p:cNvPicPr preferRelativeResize="0"/>
          <p:nvPr/>
        </p:nvPicPr>
        <p:blipFill rotWithShape="1">
          <a:blip r:embed="rId10">
            <a:alphaModFix/>
          </a:blip>
          <a:srcRect b="0" l="0" r="0" t="0"/>
          <a:stretch/>
        </p:blipFill>
        <p:spPr>
          <a:xfrm>
            <a:off x="927216" y="4470400"/>
            <a:ext cx="22532616" cy="7251700"/>
          </a:xfrm>
          <a:prstGeom prst="rect">
            <a:avLst/>
          </a:prstGeom>
          <a:noFill/>
          <a:ln>
            <a:noFill/>
          </a:ln>
        </p:spPr>
      </p:pic>
      <p:sp>
        <p:nvSpPr>
          <p:cNvPr id="675" name="Google Shape;675;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p22"/>
          <p:cNvPicPr preferRelativeResize="0"/>
          <p:nvPr/>
        </p:nvPicPr>
        <p:blipFill rotWithShape="1">
          <a:blip r:embed="rId11">
            <a:alphaModFix/>
          </a:blip>
          <a:srcRect b="0" l="0" r="0" t="0"/>
          <a:stretch/>
        </p:blipFill>
        <p:spPr>
          <a:xfrm>
            <a:off x="3035679" y="7200900"/>
            <a:ext cx="1625803" cy="1625600"/>
          </a:xfrm>
          <a:prstGeom prst="rect">
            <a:avLst/>
          </a:prstGeom>
          <a:noFill/>
          <a:ln>
            <a:noFill/>
          </a:ln>
        </p:spPr>
      </p:pic>
      <p:sp>
        <p:nvSpPr>
          <p:cNvPr id="677" name="Google Shape;677;p22"/>
          <p:cNvSpPr/>
          <p:nvPr/>
        </p:nvSpPr>
        <p:spPr>
          <a:xfrm>
            <a:off x="3035679" y="7200900"/>
            <a:ext cx="1625803" cy="16256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679" name="Google Shape;679;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p22"/>
          <p:cNvPicPr preferRelativeResize="0"/>
          <p:nvPr/>
        </p:nvPicPr>
        <p:blipFill rotWithShape="1">
          <a:blip r:embed="rId12">
            <a:alphaModFix/>
          </a:blip>
          <a:srcRect b="0" l="0" r="0" t="0"/>
          <a:stretch/>
        </p:blipFill>
        <p:spPr>
          <a:xfrm>
            <a:off x="4661483" y="7975600"/>
            <a:ext cx="3861283" cy="38100"/>
          </a:xfrm>
          <a:prstGeom prst="rect">
            <a:avLst/>
          </a:prstGeom>
          <a:noFill/>
          <a:ln>
            <a:noFill/>
          </a:ln>
        </p:spPr>
      </p:pic>
      <p:pic>
        <p:nvPicPr>
          <p:cNvPr descr=" " id="681" name="Google Shape;681;p22"/>
          <p:cNvPicPr preferRelativeResize="0"/>
          <p:nvPr/>
        </p:nvPicPr>
        <p:blipFill rotWithShape="1">
          <a:blip r:embed="rId11">
            <a:alphaModFix/>
          </a:blip>
          <a:srcRect b="0" l="0" r="0" t="0"/>
          <a:stretch/>
        </p:blipFill>
        <p:spPr>
          <a:xfrm>
            <a:off x="8522765" y="7200900"/>
            <a:ext cx="1625803" cy="1625600"/>
          </a:xfrm>
          <a:prstGeom prst="rect">
            <a:avLst/>
          </a:prstGeom>
          <a:noFill/>
          <a:ln>
            <a:noFill/>
          </a:ln>
        </p:spPr>
      </p:pic>
      <p:sp>
        <p:nvSpPr>
          <p:cNvPr id="682" name="Google Shape;682;p22"/>
          <p:cNvSpPr/>
          <p:nvPr/>
        </p:nvSpPr>
        <p:spPr>
          <a:xfrm>
            <a:off x="8522765" y="7200900"/>
            <a:ext cx="1625803" cy="16256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84" name="Google Shape;684;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p22"/>
          <p:cNvPicPr preferRelativeResize="0"/>
          <p:nvPr/>
        </p:nvPicPr>
        <p:blipFill rotWithShape="1">
          <a:blip r:embed="rId12">
            <a:alphaModFix/>
          </a:blip>
          <a:srcRect b="0" l="0" r="0" t="0"/>
          <a:stretch/>
        </p:blipFill>
        <p:spPr>
          <a:xfrm>
            <a:off x="10148568" y="7975600"/>
            <a:ext cx="3861283" cy="38100"/>
          </a:xfrm>
          <a:prstGeom prst="rect">
            <a:avLst/>
          </a:prstGeom>
          <a:noFill/>
          <a:ln>
            <a:noFill/>
          </a:ln>
        </p:spPr>
      </p:pic>
      <p:pic>
        <p:nvPicPr>
          <p:cNvPr descr=" " id="686" name="Google Shape;686;p22"/>
          <p:cNvPicPr preferRelativeResize="0"/>
          <p:nvPr/>
        </p:nvPicPr>
        <p:blipFill rotWithShape="1">
          <a:blip r:embed="rId11">
            <a:alphaModFix/>
          </a:blip>
          <a:srcRect b="0" l="0" r="0" t="0"/>
          <a:stretch/>
        </p:blipFill>
        <p:spPr>
          <a:xfrm>
            <a:off x="14009851" y="7200900"/>
            <a:ext cx="1625803" cy="1625600"/>
          </a:xfrm>
          <a:prstGeom prst="rect">
            <a:avLst/>
          </a:prstGeom>
          <a:noFill/>
          <a:ln>
            <a:noFill/>
          </a:ln>
        </p:spPr>
      </p:pic>
      <p:sp>
        <p:nvSpPr>
          <p:cNvPr id="687" name="Google Shape;687;p22"/>
          <p:cNvSpPr/>
          <p:nvPr/>
        </p:nvSpPr>
        <p:spPr>
          <a:xfrm>
            <a:off x="14009851" y="7200900"/>
            <a:ext cx="1625803" cy="16256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89" name="Google Shape;689;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2"/>
          <p:cNvPicPr preferRelativeResize="0"/>
          <p:nvPr/>
        </p:nvPicPr>
        <p:blipFill rotWithShape="1">
          <a:blip r:embed="rId12">
            <a:alphaModFix/>
          </a:blip>
          <a:srcRect b="0" l="0" r="0" t="0"/>
          <a:stretch/>
        </p:blipFill>
        <p:spPr>
          <a:xfrm>
            <a:off x="15635654" y="7975600"/>
            <a:ext cx="3861283" cy="38100"/>
          </a:xfrm>
          <a:prstGeom prst="rect">
            <a:avLst/>
          </a:prstGeom>
          <a:noFill/>
          <a:ln>
            <a:noFill/>
          </a:ln>
        </p:spPr>
      </p:pic>
      <p:pic>
        <p:nvPicPr>
          <p:cNvPr descr=" " id="691" name="Google Shape;691;p22"/>
          <p:cNvPicPr preferRelativeResize="0"/>
          <p:nvPr/>
        </p:nvPicPr>
        <p:blipFill rotWithShape="1">
          <a:blip r:embed="rId11">
            <a:alphaModFix/>
          </a:blip>
          <a:srcRect b="0" l="0" r="0" t="0"/>
          <a:stretch/>
        </p:blipFill>
        <p:spPr>
          <a:xfrm>
            <a:off x="19496937" y="7200900"/>
            <a:ext cx="1625803" cy="1625600"/>
          </a:xfrm>
          <a:prstGeom prst="rect">
            <a:avLst/>
          </a:prstGeom>
          <a:noFill/>
          <a:ln>
            <a:noFill/>
          </a:ln>
        </p:spPr>
      </p:pic>
      <p:sp>
        <p:nvSpPr>
          <p:cNvPr id="692" name="Google Shape;692;p22"/>
          <p:cNvSpPr/>
          <p:nvPr/>
        </p:nvSpPr>
        <p:spPr>
          <a:xfrm>
            <a:off x="19496937" y="7200900"/>
            <a:ext cx="1625803" cy="1625600"/>
          </a:xfrm>
          <a:prstGeom prst="roundRect">
            <a:avLst>
              <a:gd fmla="val 781313" name="adj"/>
            </a:avLst>
          </a:prstGeom>
          <a:noFill/>
          <a:ln cap="flat" cmpd="sng" w="127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94" name="Google Shape;694;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97" name="Google Shape;697;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98" name="Google Shape;698;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701" name="Google Shape;701;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702" name="Google Shape;702;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705" name="Google Shape;705;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706" name="Google Shape;706;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709" name="Google Shape;709;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714" name="Shape 714"/>
        <p:cNvGrpSpPr/>
        <p:nvPr/>
      </p:nvGrpSpPr>
      <p:grpSpPr>
        <a:xfrm>
          <a:off x="0" y="0"/>
          <a:ext cx="0" cy="0"/>
          <a:chOff x="0" y="0"/>
          <a:chExt cx="0" cy="0"/>
        </a:xfrm>
      </p:grpSpPr>
      <p:sp>
        <p:nvSpPr>
          <p:cNvPr id="715" name="Google Shape;715;p23"/>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p23"/>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717" name="Google Shape;717;p23"/>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718" name="Google Shape;718;p23"/>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719" name="Google Shape;719;p23"/>
          <p:cNvPicPr preferRelativeResize="0"/>
          <p:nvPr/>
        </p:nvPicPr>
        <p:blipFill rotWithShape="1">
          <a:blip r:embed="rId6">
            <a:alphaModFix/>
          </a:blip>
          <a:srcRect b="0" l="0" r="0" t="0"/>
          <a:stretch/>
        </p:blipFill>
        <p:spPr>
          <a:xfrm>
            <a:off x="2318027" y="539700"/>
            <a:ext cx="18486801" cy="8270900"/>
          </a:xfrm>
          <a:prstGeom prst="rect">
            <a:avLst/>
          </a:prstGeom>
          <a:noFill/>
          <a:ln>
            <a:noFill/>
          </a:ln>
        </p:spPr>
      </p:pic>
      <p:pic>
        <p:nvPicPr>
          <p:cNvPr descr=" " id="720" name="Google Shape;720;p23"/>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721" name="Google Shape;721;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23" name="Google Shape;723;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724" name="Google Shape;724;p23"/>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p23"/>
          <p:cNvPicPr preferRelativeResize="0"/>
          <p:nvPr/>
        </p:nvPicPr>
        <p:blipFill rotWithShape="1">
          <a:blip r:embed="rId9">
            <a:alphaModFix/>
          </a:blip>
          <a:srcRect b="0" l="0" r="0" t="0"/>
          <a:stretch/>
        </p:blipFill>
        <p:spPr>
          <a:xfrm>
            <a:off x="3556445" y="2755900"/>
            <a:ext cx="4788498" cy="8229600"/>
          </a:xfrm>
          <a:prstGeom prst="rect">
            <a:avLst/>
          </a:prstGeom>
          <a:noFill/>
          <a:ln>
            <a:noFill/>
          </a:ln>
        </p:spPr>
      </p:pic>
      <p:sp>
        <p:nvSpPr>
          <p:cNvPr id="726" name="Google Shape;726;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3"/>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729" name="Google Shape;729;p23"/>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30" name="Google Shape;730;p23"/>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1" name="Google Shape;731;p23"/>
          <p:cNvPicPr preferRelativeResize="0"/>
          <p:nvPr/>
        </p:nvPicPr>
        <p:blipFill rotWithShape="1">
          <a:blip r:embed="rId10">
            <a:alphaModFix/>
          </a:blip>
          <a:srcRect b="0" l="0" r="0" t="0"/>
          <a:stretch/>
        </p:blipFill>
        <p:spPr>
          <a:xfrm>
            <a:off x="9157845" y="2755900"/>
            <a:ext cx="4788498" cy="8229600"/>
          </a:xfrm>
          <a:prstGeom prst="rect">
            <a:avLst/>
          </a:prstGeom>
          <a:noFill/>
          <a:ln>
            <a:noFill/>
          </a:ln>
        </p:spPr>
      </p:pic>
      <p:sp>
        <p:nvSpPr>
          <p:cNvPr id="732" name="Google Shape;732;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3"/>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735" name="Google Shape;735;p23"/>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36" name="Google Shape;736;p23"/>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7" name="Google Shape;737;p23"/>
          <p:cNvPicPr preferRelativeResize="0"/>
          <p:nvPr/>
        </p:nvPicPr>
        <p:blipFill rotWithShape="1">
          <a:blip r:embed="rId11">
            <a:alphaModFix/>
          </a:blip>
          <a:srcRect b="0" l="0" r="0" t="0"/>
          <a:stretch/>
        </p:blipFill>
        <p:spPr>
          <a:xfrm>
            <a:off x="14759245" y="2755900"/>
            <a:ext cx="4788498" cy="8229600"/>
          </a:xfrm>
          <a:prstGeom prst="rect">
            <a:avLst/>
          </a:prstGeom>
          <a:noFill/>
          <a:ln>
            <a:noFill/>
          </a:ln>
        </p:spPr>
      </p:pic>
      <p:sp>
        <p:nvSpPr>
          <p:cNvPr id="738" name="Google Shape;738;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23"/>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741" name="Google Shape;741;p23"/>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746" name="Shape 746"/>
        <p:cNvGrpSpPr/>
        <p:nvPr/>
      </p:nvGrpSpPr>
      <p:grpSpPr>
        <a:xfrm>
          <a:off x="0" y="0"/>
          <a:ext cx="0" cy="0"/>
          <a:chOff x="0" y="0"/>
          <a:chExt cx="0" cy="0"/>
        </a:xfrm>
      </p:grpSpPr>
      <p:sp>
        <p:nvSpPr>
          <p:cNvPr id="747" name="Google Shape;747;p24"/>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p24"/>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749" name="Google Shape;749;p24"/>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750" name="Google Shape;750;p24"/>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751" name="Google Shape;751;p24"/>
          <p:cNvPicPr preferRelativeResize="0"/>
          <p:nvPr/>
        </p:nvPicPr>
        <p:blipFill rotWithShape="1">
          <a:blip r:embed="rId6">
            <a:alphaModFix/>
          </a:blip>
          <a:srcRect b="0" l="0" r="0" t="0"/>
          <a:stretch/>
        </p:blipFill>
        <p:spPr>
          <a:xfrm>
            <a:off x="2318027" y="539700"/>
            <a:ext cx="18486801" cy="8270900"/>
          </a:xfrm>
          <a:prstGeom prst="rect">
            <a:avLst/>
          </a:prstGeom>
          <a:noFill/>
          <a:ln>
            <a:noFill/>
          </a:ln>
        </p:spPr>
      </p:pic>
      <p:pic>
        <p:nvPicPr>
          <p:cNvPr descr=" " id="752" name="Google Shape;752;p24"/>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753" name="Google Shape;753;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4" name="Google Shape;754;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55" name="Google Shape;755;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4"/>
          <p:cNvSpPr/>
          <p:nvPr/>
        </p:nvSpPr>
        <p:spPr>
          <a:xfrm>
            <a:off x="10173972" y="31242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7" name="Google Shape;757;p24"/>
          <p:cNvPicPr preferRelativeResize="0"/>
          <p:nvPr/>
        </p:nvPicPr>
        <p:blipFill rotWithShape="1">
          <a:blip r:embed="rId9">
            <a:alphaModFix/>
          </a:blip>
          <a:srcRect b="0" l="0" r="0" t="0"/>
          <a:stretch/>
        </p:blipFill>
        <p:spPr>
          <a:xfrm>
            <a:off x="10478810" y="3467100"/>
            <a:ext cx="1117740" cy="1117600"/>
          </a:xfrm>
          <a:prstGeom prst="rect">
            <a:avLst/>
          </a:prstGeom>
          <a:noFill/>
          <a:ln>
            <a:noFill/>
          </a:ln>
        </p:spPr>
      </p:pic>
      <p:sp>
        <p:nvSpPr>
          <p:cNvPr id="758" name="Google Shape;758;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760" name="Google Shape;760;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61" name="Google Shape;761;p24"/>
          <p:cNvSpPr/>
          <p:nvPr/>
        </p:nvSpPr>
        <p:spPr>
          <a:xfrm>
            <a:off x="787498" y="54864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2" name="Google Shape;762;p24"/>
          <p:cNvPicPr preferRelativeResize="0"/>
          <p:nvPr/>
        </p:nvPicPr>
        <p:blipFill rotWithShape="1">
          <a:blip r:embed="rId10">
            <a:alphaModFix/>
          </a:blip>
          <a:srcRect b="0" l="0" r="0" t="0"/>
          <a:stretch/>
        </p:blipFill>
        <p:spPr>
          <a:xfrm>
            <a:off x="1092337" y="5829300"/>
            <a:ext cx="1117740" cy="1117600"/>
          </a:xfrm>
          <a:prstGeom prst="rect">
            <a:avLst/>
          </a:prstGeom>
          <a:noFill/>
          <a:ln>
            <a:noFill/>
          </a:ln>
        </p:spPr>
      </p:pic>
      <p:sp>
        <p:nvSpPr>
          <p:cNvPr id="763" name="Google Shape;763;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765" name="Google Shape;765;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66" name="Google Shape;766;p24"/>
          <p:cNvSpPr/>
          <p:nvPr/>
        </p:nvSpPr>
        <p:spPr>
          <a:xfrm>
            <a:off x="3835879" y="78232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7" name="Google Shape;767;p24"/>
          <p:cNvPicPr preferRelativeResize="0"/>
          <p:nvPr/>
        </p:nvPicPr>
        <p:blipFill rotWithShape="1">
          <a:blip r:embed="rId11">
            <a:alphaModFix/>
          </a:blip>
          <a:srcRect b="0" l="0" r="0" t="0"/>
          <a:stretch/>
        </p:blipFill>
        <p:spPr>
          <a:xfrm>
            <a:off x="4140718" y="8166100"/>
            <a:ext cx="1117740" cy="1117600"/>
          </a:xfrm>
          <a:prstGeom prst="rect">
            <a:avLst/>
          </a:prstGeom>
          <a:noFill/>
          <a:ln>
            <a:noFill/>
          </a:ln>
        </p:spPr>
      </p:pic>
      <p:sp>
        <p:nvSpPr>
          <p:cNvPr id="768" name="Google Shape;768;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770" name="Google Shape;770;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71" name="Google Shape;771;p24"/>
          <p:cNvSpPr/>
          <p:nvPr/>
        </p:nvSpPr>
        <p:spPr>
          <a:xfrm>
            <a:off x="3835879" y="102108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2" name="Google Shape;772;p24"/>
          <p:cNvPicPr preferRelativeResize="0"/>
          <p:nvPr/>
        </p:nvPicPr>
        <p:blipFill rotWithShape="1">
          <a:blip r:embed="rId12">
            <a:alphaModFix/>
          </a:blip>
          <a:srcRect b="0" l="0" r="0" t="0"/>
          <a:stretch/>
        </p:blipFill>
        <p:spPr>
          <a:xfrm>
            <a:off x="4140718" y="10553700"/>
            <a:ext cx="1117740" cy="1117600"/>
          </a:xfrm>
          <a:prstGeom prst="rect">
            <a:avLst/>
          </a:prstGeom>
          <a:noFill/>
          <a:ln>
            <a:noFill/>
          </a:ln>
        </p:spPr>
      </p:pic>
      <p:sp>
        <p:nvSpPr>
          <p:cNvPr id="773" name="Google Shape;773;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775" name="Google Shape;775;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76" name="Google Shape;776;p24"/>
          <p:cNvSpPr/>
          <p:nvPr/>
        </p:nvSpPr>
        <p:spPr>
          <a:xfrm>
            <a:off x="15343518" y="78486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7" name="Google Shape;777;p24"/>
          <p:cNvPicPr preferRelativeResize="0"/>
          <p:nvPr/>
        </p:nvPicPr>
        <p:blipFill rotWithShape="1">
          <a:blip r:embed="rId13">
            <a:alphaModFix/>
          </a:blip>
          <a:srcRect b="0" l="0" r="0" t="0"/>
          <a:stretch/>
        </p:blipFill>
        <p:spPr>
          <a:xfrm>
            <a:off x="15648356" y="8191500"/>
            <a:ext cx="1117740" cy="1117600"/>
          </a:xfrm>
          <a:prstGeom prst="rect">
            <a:avLst/>
          </a:prstGeom>
          <a:noFill/>
          <a:ln>
            <a:noFill/>
          </a:ln>
        </p:spPr>
      </p:pic>
      <p:sp>
        <p:nvSpPr>
          <p:cNvPr id="778" name="Google Shape;778;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80" name="Google Shape;780;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81" name="Google Shape;781;p24"/>
          <p:cNvSpPr/>
          <p:nvPr/>
        </p:nvSpPr>
        <p:spPr>
          <a:xfrm>
            <a:off x="15343518" y="102108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2" name="Google Shape;782;p24"/>
          <p:cNvPicPr preferRelativeResize="0"/>
          <p:nvPr/>
        </p:nvPicPr>
        <p:blipFill rotWithShape="1">
          <a:blip r:embed="rId14">
            <a:alphaModFix/>
          </a:blip>
          <a:srcRect b="0" l="0" r="0" t="0"/>
          <a:stretch/>
        </p:blipFill>
        <p:spPr>
          <a:xfrm>
            <a:off x="15648356" y="10553700"/>
            <a:ext cx="1117740" cy="1117600"/>
          </a:xfrm>
          <a:prstGeom prst="rect">
            <a:avLst/>
          </a:prstGeom>
          <a:noFill/>
          <a:ln>
            <a:noFill/>
          </a:ln>
        </p:spPr>
      </p:pic>
      <p:sp>
        <p:nvSpPr>
          <p:cNvPr id="783" name="Google Shape;783;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85" name="Google Shape;785;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86" name="Google Shape;786;p24"/>
          <p:cNvSpPr/>
          <p:nvPr/>
        </p:nvSpPr>
        <p:spPr>
          <a:xfrm>
            <a:off x="6681035" y="54864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7" name="Google Shape;787;p24"/>
          <p:cNvPicPr preferRelativeResize="0"/>
          <p:nvPr/>
        </p:nvPicPr>
        <p:blipFill rotWithShape="1">
          <a:blip r:embed="rId15">
            <a:alphaModFix/>
          </a:blip>
          <a:srcRect b="0" l="0" r="0" t="0"/>
          <a:stretch/>
        </p:blipFill>
        <p:spPr>
          <a:xfrm>
            <a:off x="6985873" y="5829300"/>
            <a:ext cx="1117740" cy="1117600"/>
          </a:xfrm>
          <a:prstGeom prst="rect">
            <a:avLst/>
          </a:prstGeom>
          <a:noFill/>
          <a:ln>
            <a:noFill/>
          </a:ln>
        </p:spPr>
      </p:pic>
      <p:sp>
        <p:nvSpPr>
          <p:cNvPr id="788" name="Google Shape;788;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90" name="Google Shape;790;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91" name="Google Shape;791;p24"/>
          <p:cNvSpPr/>
          <p:nvPr/>
        </p:nvSpPr>
        <p:spPr>
          <a:xfrm>
            <a:off x="18468108" y="54864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2" name="Google Shape;792;p24"/>
          <p:cNvPicPr preferRelativeResize="0"/>
          <p:nvPr/>
        </p:nvPicPr>
        <p:blipFill rotWithShape="1">
          <a:blip r:embed="rId16">
            <a:alphaModFix/>
          </a:blip>
          <a:srcRect b="0" l="0" r="0" t="0"/>
          <a:stretch/>
        </p:blipFill>
        <p:spPr>
          <a:xfrm>
            <a:off x="18772946" y="5829300"/>
            <a:ext cx="1117740" cy="1117600"/>
          </a:xfrm>
          <a:prstGeom prst="rect">
            <a:avLst/>
          </a:prstGeom>
          <a:noFill/>
          <a:ln>
            <a:noFill/>
          </a:ln>
        </p:spPr>
      </p:pic>
      <p:sp>
        <p:nvSpPr>
          <p:cNvPr id="793" name="Google Shape;793;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95" name="Google Shape;795;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96" name="Google Shape;796;p24"/>
          <p:cNvSpPr/>
          <p:nvPr/>
        </p:nvSpPr>
        <p:spPr>
          <a:xfrm>
            <a:off x="12574572" y="5486400"/>
            <a:ext cx="5487086" cy="1803400"/>
          </a:xfrm>
          <a:prstGeom prst="roundRect">
            <a:avLst>
              <a:gd fmla="val 70479" name="adj"/>
            </a:avLst>
          </a:prstGeom>
          <a:noFill/>
          <a:ln cap="flat" cmpd="sng" w="38100">
            <a:solidFill>
              <a:srgbClr val="0404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7" name="Google Shape;797;p24"/>
          <p:cNvPicPr preferRelativeResize="0"/>
          <p:nvPr/>
        </p:nvPicPr>
        <p:blipFill rotWithShape="1">
          <a:blip r:embed="rId17">
            <a:alphaModFix/>
          </a:blip>
          <a:srcRect b="0" l="0" r="0" t="0"/>
          <a:stretch/>
        </p:blipFill>
        <p:spPr>
          <a:xfrm>
            <a:off x="12879410" y="5829300"/>
            <a:ext cx="1117740" cy="1117600"/>
          </a:xfrm>
          <a:prstGeom prst="rect">
            <a:avLst/>
          </a:prstGeom>
          <a:noFill/>
          <a:ln>
            <a:noFill/>
          </a:ln>
        </p:spPr>
      </p:pic>
      <p:sp>
        <p:nvSpPr>
          <p:cNvPr id="798" name="Google Shape;798;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800" name="Google Shape;800;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01" name="Google Shape;801;p24"/>
          <p:cNvPicPr preferRelativeResize="0"/>
          <p:nvPr/>
        </p:nvPicPr>
        <p:blipFill rotWithShape="1">
          <a:blip r:embed="rId18">
            <a:alphaModFix/>
          </a:blip>
          <a:srcRect b="0" l="0" r="0" t="0"/>
          <a:stretch/>
        </p:blipFill>
        <p:spPr>
          <a:xfrm>
            <a:off x="3353219" y="5067300"/>
            <a:ext cx="17680610" cy="12700"/>
          </a:xfrm>
          <a:prstGeom prst="rect">
            <a:avLst/>
          </a:prstGeom>
          <a:noFill/>
          <a:ln>
            <a:noFill/>
          </a:ln>
        </p:spPr>
      </p:pic>
      <p:pic>
        <p:nvPicPr>
          <p:cNvPr descr=" " id="802" name="Google Shape;802;p24"/>
          <p:cNvPicPr preferRelativeResize="0"/>
          <p:nvPr/>
        </p:nvPicPr>
        <p:blipFill rotWithShape="1">
          <a:blip r:embed="rId19">
            <a:alphaModFix/>
          </a:blip>
          <a:srcRect b="0" l="0" r="0" t="0"/>
          <a:stretch/>
        </p:blipFill>
        <p:spPr>
          <a:xfrm>
            <a:off x="13006426" y="4673600"/>
            <a:ext cx="12702" cy="406400"/>
          </a:xfrm>
          <a:prstGeom prst="rect">
            <a:avLst/>
          </a:prstGeom>
          <a:noFill/>
          <a:ln>
            <a:noFill/>
          </a:ln>
        </p:spPr>
      </p:pic>
      <p:pic>
        <p:nvPicPr>
          <p:cNvPr descr=" " id="803" name="Google Shape;803;p24"/>
          <p:cNvPicPr preferRelativeResize="0"/>
          <p:nvPr/>
        </p:nvPicPr>
        <p:blipFill rotWithShape="1">
          <a:blip r:embed="rId20">
            <a:alphaModFix/>
          </a:blip>
          <a:srcRect b="0" l="0" r="0" t="0"/>
          <a:stretch/>
        </p:blipFill>
        <p:spPr>
          <a:xfrm>
            <a:off x="3353219" y="5080000"/>
            <a:ext cx="12702" cy="419100"/>
          </a:xfrm>
          <a:prstGeom prst="rect">
            <a:avLst/>
          </a:prstGeom>
          <a:noFill/>
          <a:ln>
            <a:noFill/>
          </a:ln>
        </p:spPr>
      </p:pic>
      <p:pic>
        <p:nvPicPr>
          <p:cNvPr descr=" " id="804" name="Google Shape;804;p24"/>
          <p:cNvPicPr preferRelativeResize="0"/>
          <p:nvPr/>
        </p:nvPicPr>
        <p:blipFill rotWithShape="1">
          <a:blip r:embed="rId20">
            <a:alphaModFix/>
          </a:blip>
          <a:srcRect b="0" l="0" r="0" t="0"/>
          <a:stretch/>
        </p:blipFill>
        <p:spPr>
          <a:xfrm>
            <a:off x="9513489" y="5080000"/>
            <a:ext cx="12702" cy="419100"/>
          </a:xfrm>
          <a:prstGeom prst="rect">
            <a:avLst/>
          </a:prstGeom>
          <a:noFill/>
          <a:ln>
            <a:noFill/>
          </a:ln>
        </p:spPr>
      </p:pic>
      <p:pic>
        <p:nvPicPr>
          <p:cNvPr descr=" " id="805" name="Google Shape;805;p24"/>
          <p:cNvPicPr preferRelativeResize="0"/>
          <p:nvPr/>
        </p:nvPicPr>
        <p:blipFill rotWithShape="1">
          <a:blip r:embed="rId20">
            <a:alphaModFix/>
          </a:blip>
          <a:srcRect b="0" l="0" r="0" t="0"/>
          <a:stretch/>
        </p:blipFill>
        <p:spPr>
          <a:xfrm>
            <a:off x="15407026" y="5080000"/>
            <a:ext cx="12702" cy="419100"/>
          </a:xfrm>
          <a:prstGeom prst="rect">
            <a:avLst/>
          </a:prstGeom>
          <a:noFill/>
          <a:ln>
            <a:noFill/>
          </a:ln>
        </p:spPr>
      </p:pic>
      <p:pic>
        <p:nvPicPr>
          <p:cNvPr descr=" " id="806" name="Google Shape;806;p24"/>
          <p:cNvPicPr preferRelativeResize="0"/>
          <p:nvPr/>
        </p:nvPicPr>
        <p:blipFill rotWithShape="1">
          <a:blip r:embed="rId20">
            <a:alphaModFix/>
          </a:blip>
          <a:srcRect b="0" l="0" r="0" t="0"/>
          <a:stretch/>
        </p:blipFill>
        <p:spPr>
          <a:xfrm>
            <a:off x="21021127" y="5080000"/>
            <a:ext cx="12702" cy="419100"/>
          </a:xfrm>
          <a:prstGeom prst="rect">
            <a:avLst/>
          </a:prstGeom>
          <a:noFill/>
          <a:ln>
            <a:noFill/>
          </a:ln>
        </p:spPr>
      </p:pic>
      <p:pic>
        <p:nvPicPr>
          <p:cNvPr descr=" " id="807" name="Google Shape;807;p24"/>
          <p:cNvPicPr preferRelativeResize="0"/>
          <p:nvPr/>
        </p:nvPicPr>
        <p:blipFill rotWithShape="1">
          <a:blip r:embed="rId21">
            <a:alphaModFix/>
          </a:blip>
          <a:srcRect b="0" l="0" r="0" t="0"/>
          <a:stretch/>
        </p:blipFill>
        <p:spPr>
          <a:xfrm>
            <a:off x="9513489" y="6896100"/>
            <a:ext cx="12702" cy="4165600"/>
          </a:xfrm>
          <a:prstGeom prst="rect">
            <a:avLst/>
          </a:prstGeom>
          <a:noFill/>
          <a:ln>
            <a:noFill/>
          </a:ln>
        </p:spPr>
      </p:pic>
      <p:pic>
        <p:nvPicPr>
          <p:cNvPr descr=" " id="808" name="Google Shape;808;p24"/>
          <p:cNvPicPr preferRelativeResize="0"/>
          <p:nvPr/>
        </p:nvPicPr>
        <p:blipFill rotWithShape="1">
          <a:blip r:embed="rId22">
            <a:alphaModFix/>
          </a:blip>
          <a:srcRect b="0" l="0" r="0" t="0"/>
          <a:stretch/>
        </p:blipFill>
        <p:spPr>
          <a:xfrm>
            <a:off x="9322965" y="8585200"/>
            <a:ext cx="203225" cy="12700"/>
          </a:xfrm>
          <a:prstGeom prst="rect">
            <a:avLst/>
          </a:prstGeom>
          <a:noFill/>
          <a:ln>
            <a:noFill/>
          </a:ln>
        </p:spPr>
      </p:pic>
      <p:pic>
        <p:nvPicPr>
          <p:cNvPr descr=" " id="809" name="Google Shape;809;p24"/>
          <p:cNvPicPr preferRelativeResize="0"/>
          <p:nvPr/>
        </p:nvPicPr>
        <p:blipFill rotWithShape="1">
          <a:blip r:embed="rId22">
            <a:alphaModFix/>
          </a:blip>
          <a:srcRect b="0" l="0" r="0" t="0"/>
          <a:stretch/>
        </p:blipFill>
        <p:spPr>
          <a:xfrm>
            <a:off x="20830603" y="8585200"/>
            <a:ext cx="203225" cy="12700"/>
          </a:xfrm>
          <a:prstGeom prst="rect">
            <a:avLst/>
          </a:prstGeom>
          <a:noFill/>
          <a:ln>
            <a:noFill/>
          </a:ln>
        </p:spPr>
      </p:pic>
      <p:pic>
        <p:nvPicPr>
          <p:cNvPr descr=" " id="810" name="Google Shape;810;p24"/>
          <p:cNvPicPr preferRelativeResize="0"/>
          <p:nvPr/>
        </p:nvPicPr>
        <p:blipFill rotWithShape="1">
          <a:blip r:embed="rId22">
            <a:alphaModFix/>
          </a:blip>
          <a:srcRect b="0" l="0" r="0" t="0"/>
          <a:stretch/>
        </p:blipFill>
        <p:spPr>
          <a:xfrm>
            <a:off x="9322965" y="11049000"/>
            <a:ext cx="203225" cy="12700"/>
          </a:xfrm>
          <a:prstGeom prst="rect">
            <a:avLst/>
          </a:prstGeom>
          <a:noFill/>
          <a:ln>
            <a:noFill/>
          </a:ln>
        </p:spPr>
      </p:pic>
      <p:pic>
        <p:nvPicPr>
          <p:cNvPr descr=" " id="811" name="Google Shape;811;p24"/>
          <p:cNvPicPr preferRelativeResize="0"/>
          <p:nvPr/>
        </p:nvPicPr>
        <p:blipFill rotWithShape="1">
          <a:blip r:embed="rId22">
            <a:alphaModFix/>
          </a:blip>
          <a:srcRect b="0" l="0" r="0" t="0"/>
          <a:stretch/>
        </p:blipFill>
        <p:spPr>
          <a:xfrm>
            <a:off x="20830603" y="11049000"/>
            <a:ext cx="203225" cy="12700"/>
          </a:xfrm>
          <a:prstGeom prst="rect">
            <a:avLst/>
          </a:prstGeom>
          <a:noFill/>
          <a:ln>
            <a:noFill/>
          </a:ln>
        </p:spPr>
      </p:pic>
      <p:pic>
        <p:nvPicPr>
          <p:cNvPr descr=" " id="812" name="Google Shape;812;p24"/>
          <p:cNvPicPr preferRelativeResize="0"/>
          <p:nvPr/>
        </p:nvPicPr>
        <p:blipFill rotWithShape="1">
          <a:blip r:embed="rId23">
            <a:alphaModFix/>
          </a:blip>
          <a:srcRect b="0" l="0" r="0" t="0"/>
          <a:stretch/>
        </p:blipFill>
        <p:spPr>
          <a:xfrm>
            <a:off x="21021127" y="7035800"/>
            <a:ext cx="12702" cy="4025900"/>
          </a:xfrm>
          <a:prstGeom prst="rect">
            <a:avLst/>
          </a:prstGeom>
          <a:noFill/>
          <a:ln>
            <a:noFill/>
          </a:ln>
        </p:spPr>
      </p:pic>
      <p:sp>
        <p:nvSpPr>
          <p:cNvPr id="813" name="Google Shape;813;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14" name="Google Shape;814;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819" name="Shape 819"/>
        <p:cNvGrpSpPr/>
        <p:nvPr/>
      </p:nvGrpSpPr>
      <p:grpSpPr>
        <a:xfrm>
          <a:off x="0" y="0"/>
          <a:ext cx="0" cy="0"/>
          <a:chOff x="0" y="0"/>
          <a:chExt cx="0" cy="0"/>
        </a:xfrm>
      </p:grpSpPr>
      <p:pic>
        <p:nvPicPr>
          <p:cNvPr descr=" " id="820" name="Google Shape;820;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21" name="Google Shape;821;p25"/>
          <p:cNvPicPr preferRelativeResize="0"/>
          <p:nvPr/>
        </p:nvPicPr>
        <p:blipFill rotWithShape="1">
          <a:blip r:embed="rId4">
            <a:alphaModFix/>
          </a:blip>
          <a:srcRect b="0" l="0" r="0" t="0"/>
          <a:stretch/>
        </p:blipFill>
        <p:spPr>
          <a:xfrm>
            <a:off x="13025847" y="0"/>
            <a:ext cx="7069785" cy="6571655"/>
          </a:xfrm>
          <a:prstGeom prst="rect">
            <a:avLst/>
          </a:prstGeom>
          <a:noFill/>
          <a:ln>
            <a:noFill/>
          </a:ln>
        </p:spPr>
      </p:pic>
      <p:pic>
        <p:nvPicPr>
          <p:cNvPr descr=" " id="822" name="Google Shape;822;p25"/>
          <p:cNvPicPr preferRelativeResize="0"/>
          <p:nvPr/>
        </p:nvPicPr>
        <p:blipFill rotWithShape="1">
          <a:blip r:embed="rId5">
            <a:alphaModFix/>
          </a:blip>
          <a:srcRect b="0" l="0" r="0" t="0"/>
          <a:stretch/>
        </p:blipFill>
        <p:spPr>
          <a:xfrm>
            <a:off x="7267758" y="1015950"/>
            <a:ext cx="1129170" cy="1157684"/>
          </a:xfrm>
          <a:prstGeom prst="rect">
            <a:avLst/>
          </a:prstGeom>
          <a:noFill/>
          <a:ln>
            <a:noFill/>
          </a:ln>
        </p:spPr>
      </p:pic>
      <p:pic>
        <p:nvPicPr>
          <p:cNvPr descr=" " id="823" name="Google Shape;823;p25"/>
          <p:cNvPicPr preferRelativeResize="0"/>
          <p:nvPr/>
        </p:nvPicPr>
        <p:blipFill rotWithShape="1">
          <a:blip r:embed="rId6">
            <a:alphaModFix/>
          </a:blip>
          <a:srcRect b="0" l="0" r="0" t="0"/>
          <a:stretch/>
        </p:blipFill>
        <p:spPr>
          <a:xfrm>
            <a:off x="11178244" y="11171957"/>
            <a:ext cx="1546021" cy="1594569"/>
          </a:xfrm>
          <a:prstGeom prst="rect">
            <a:avLst/>
          </a:prstGeom>
          <a:noFill/>
          <a:ln>
            <a:noFill/>
          </a:ln>
        </p:spPr>
      </p:pic>
      <p:pic>
        <p:nvPicPr>
          <p:cNvPr descr=" " id="824" name="Google Shape;824;p25"/>
          <p:cNvPicPr preferRelativeResize="0"/>
          <p:nvPr/>
        </p:nvPicPr>
        <p:blipFill rotWithShape="1">
          <a:blip r:embed="rId7">
            <a:alphaModFix/>
          </a:blip>
          <a:srcRect b="0" l="0" r="0" t="0"/>
          <a:stretch/>
        </p:blipFill>
        <p:spPr>
          <a:xfrm>
            <a:off x="6415911" y="2579563"/>
            <a:ext cx="749592" cy="749498"/>
          </a:xfrm>
          <a:prstGeom prst="rect">
            <a:avLst/>
          </a:prstGeom>
          <a:noFill/>
          <a:ln>
            <a:noFill/>
          </a:ln>
        </p:spPr>
      </p:pic>
      <p:pic>
        <p:nvPicPr>
          <p:cNvPr descr=" " id="825" name="Google Shape;825;p25"/>
          <p:cNvPicPr preferRelativeResize="0"/>
          <p:nvPr/>
        </p:nvPicPr>
        <p:blipFill rotWithShape="1">
          <a:blip r:embed="rId8">
            <a:alphaModFix/>
          </a:blip>
          <a:srcRect b="0" l="0" r="0" t="0"/>
          <a:stretch/>
        </p:blipFill>
        <p:spPr>
          <a:xfrm>
            <a:off x="205196" y="3964781"/>
            <a:ext cx="3687475" cy="1091927"/>
          </a:xfrm>
          <a:prstGeom prst="rect">
            <a:avLst/>
          </a:prstGeom>
          <a:noFill/>
          <a:ln>
            <a:noFill/>
          </a:ln>
        </p:spPr>
      </p:pic>
      <p:pic>
        <p:nvPicPr>
          <p:cNvPr descr=" " id="826" name="Google Shape;826;p25"/>
          <p:cNvPicPr preferRelativeResize="0"/>
          <p:nvPr/>
        </p:nvPicPr>
        <p:blipFill rotWithShape="1">
          <a:blip r:embed="rId9">
            <a:alphaModFix/>
          </a:blip>
          <a:srcRect b="0" l="0" r="0" t="0"/>
          <a:stretch/>
        </p:blipFill>
        <p:spPr>
          <a:xfrm>
            <a:off x="2981276" y="0"/>
            <a:ext cx="961459" cy="941549"/>
          </a:xfrm>
          <a:prstGeom prst="rect">
            <a:avLst/>
          </a:prstGeom>
          <a:noFill/>
          <a:ln>
            <a:noFill/>
          </a:ln>
        </p:spPr>
      </p:pic>
      <p:pic>
        <p:nvPicPr>
          <p:cNvPr descr=" " id="827" name="Google Shape;827;p25"/>
          <p:cNvPicPr preferRelativeResize="0"/>
          <p:nvPr/>
        </p:nvPicPr>
        <p:blipFill rotWithShape="1">
          <a:blip r:embed="rId10">
            <a:alphaModFix/>
          </a:blip>
          <a:srcRect b="0" l="0" r="0" t="0"/>
          <a:stretch/>
        </p:blipFill>
        <p:spPr>
          <a:xfrm>
            <a:off x="19880623" y="3376737"/>
            <a:ext cx="1575136" cy="1645146"/>
          </a:xfrm>
          <a:prstGeom prst="rect">
            <a:avLst/>
          </a:prstGeom>
          <a:noFill/>
          <a:ln>
            <a:noFill/>
          </a:ln>
        </p:spPr>
      </p:pic>
      <p:pic>
        <p:nvPicPr>
          <p:cNvPr descr=" " id="828" name="Google Shape;828;p25"/>
          <p:cNvPicPr preferRelativeResize="0"/>
          <p:nvPr/>
        </p:nvPicPr>
        <p:blipFill rotWithShape="1">
          <a:blip r:embed="rId11">
            <a:alphaModFix/>
          </a:blip>
          <a:srcRect b="0" l="0" r="0" t="0"/>
          <a:stretch/>
        </p:blipFill>
        <p:spPr>
          <a:xfrm>
            <a:off x="20885757" y="7468071"/>
            <a:ext cx="615429" cy="615355"/>
          </a:xfrm>
          <a:prstGeom prst="rect">
            <a:avLst/>
          </a:prstGeom>
          <a:noFill/>
          <a:ln>
            <a:noFill/>
          </a:ln>
        </p:spPr>
      </p:pic>
      <p:pic>
        <p:nvPicPr>
          <p:cNvPr descr=" " id="829" name="Google Shape;829;p25"/>
          <p:cNvPicPr preferRelativeResize="0"/>
          <p:nvPr/>
        </p:nvPicPr>
        <p:blipFill rotWithShape="1">
          <a:blip r:embed="rId12">
            <a:alphaModFix/>
          </a:blip>
          <a:srcRect b="0" l="0" r="0" t="0"/>
          <a:stretch/>
        </p:blipFill>
        <p:spPr>
          <a:xfrm>
            <a:off x="-1904672" y="837481"/>
            <a:ext cx="18870306" cy="13672443"/>
          </a:xfrm>
          <a:prstGeom prst="rect">
            <a:avLst/>
          </a:prstGeom>
          <a:noFill/>
          <a:ln>
            <a:noFill/>
          </a:ln>
        </p:spPr>
      </p:pic>
      <p:pic>
        <p:nvPicPr>
          <p:cNvPr descr=" " id="830" name="Google Shape;830;p25"/>
          <p:cNvPicPr preferRelativeResize="0"/>
          <p:nvPr/>
        </p:nvPicPr>
        <p:blipFill rotWithShape="1">
          <a:blip r:embed="rId13">
            <a:alphaModFix/>
          </a:blip>
          <a:srcRect b="0" l="0" r="0" t="0"/>
          <a:stretch/>
        </p:blipFill>
        <p:spPr>
          <a:xfrm>
            <a:off x="12193524" y="3327400"/>
            <a:ext cx="11102466" cy="8578923"/>
          </a:xfrm>
          <a:prstGeom prst="rect">
            <a:avLst/>
          </a:prstGeom>
          <a:noFill/>
          <a:ln>
            <a:noFill/>
          </a:ln>
        </p:spPr>
      </p:pic>
      <p:sp>
        <p:nvSpPr>
          <p:cNvPr id="831" name="Google Shape;831;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2" name="Google Shape;832;p25"/>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833" name="Google Shape;833;p25"/>
          <p:cNvSpPr/>
          <p:nvPr/>
        </p:nvSpPr>
        <p:spPr>
          <a:xfrm>
            <a:off x="889111" y="1778000"/>
            <a:ext cx="12053807"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25"/>
          <p:cNvSpPr/>
          <p:nvPr/>
        </p:nvSpPr>
        <p:spPr>
          <a:xfrm>
            <a:off x="1702013" y="2590800"/>
            <a:ext cx="1076671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835" name="Google Shape;835;p25"/>
          <p:cNvSpPr/>
          <p:nvPr/>
        </p:nvSpPr>
        <p:spPr>
          <a:xfrm>
            <a:off x="1702013" y="62484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36" name="Google Shape;836;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86" name="Shape 86"/>
        <p:cNvGrpSpPr/>
        <p:nvPr/>
      </p:nvGrpSpPr>
      <p:grpSpPr>
        <a:xfrm>
          <a:off x="0" y="0"/>
          <a:ext cx="0" cy="0"/>
          <a:chOff x="0" y="0"/>
          <a:chExt cx="0" cy="0"/>
        </a:xfrm>
      </p:grpSpPr>
      <p:sp>
        <p:nvSpPr>
          <p:cNvPr id="87" name="Google Shape;87;p3"/>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p3"/>
          <p:cNvPicPr preferRelativeResize="0"/>
          <p:nvPr/>
        </p:nvPicPr>
        <p:blipFill rotWithShape="1">
          <a:blip r:embed="rId3">
            <a:alphaModFix/>
          </a:blip>
          <a:srcRect b="0" l="0" r="0" t="0"/>
          <a:stretch/>
        </p:blipFill>
        <p:spPr>
          <a:xfrm>
            <a:off x="13025847" y="-585291"/>
            <a:ext cx="7069785" cy="7156937"/>
          </a:xfrm>
          <a:prstGeom prst="rect">
            <a:avLst/>
          </a:prstGeom>
          <a:noFill/>
          <a:ln>
            <a:noFill/>
          </a:ln>
        </p:spPr>
      </p:pic>
      <p:pic>
        <p:nvPicPr>
          <p:cNvPr descr=" " id="89" name="Google Shape;89;p3"/>
          <p:cNvPicPr preferRelativeResize="0"/>
          <p:nvPr/>
        </p:nvPicPr>
        <p:blipFill rotWithShape="1">
          <a:blip r:embed="rId4">
            <a:alphaModFix/>
          </a:blip>
          <a:srcRect b="0" l="0" r="0" t="0"/>
          <a:stretch/>
        </p:blipFill>
        <p:spPr>
          <a:xfrm>
            <a:off x="4387958" y="1263892"/>
            <a:ext cx="16533067" cy="11979005"/>
          </a:xfrm>
          <a:prstGeom prst="rect">
            <a:avLst/>
          </a:prstGeom>
          <a:noFill/>
          <a:ln>
            <a:noFill/>
          </a:ln>
        </p:spPr>
      </p:pic>
      <p:pic>
        <p:nvPicPr>
          <p:cNvPr descr=" " id="90" name="Google Shape;90;p3"/>
          <p:cNvPicPr preferRelativeResize="0"/>
          <p:nvPr/>
        </p:nvPicPr>
        <p:blipFill rotWithShape="1">
          <a:blip r:embed="rId5">
            <a:alphaModFix/>
          </a:blip>
          <a:srcRect b="0" l="0" r="0" t="0"/>
          <a:stretch/>
        </p:blipFill>
        <p:spPr>
          <a:xfrm>
            <a:off x="7267758" y="1015957"/>
            <a:ext cx="1129170" cy="1157663"/>
          </a:xfrm>
          <a:prstGeom prst="rect">
            <a:avLst/>
          </a:prstGeom>
          <a:noFill/>
          <a:ln>
            <a:noFill/>
          </a:ln>
        </p:spPr>
      </p:pic>
      <p:pic>
        <p:nvPicPr>
          <p:cNvPr descr=" " id="91" name="Google Shape;91;p3"/>
          <p:cNvPicPr preferRelativeResize="0"/>
          <p:nvPr/>
        </p:nvPicPr>
        <p:blipFill rotWithShape="1">
          <a:blip r:embed="rId6">
            <a:alphaModFix/>
          </a:blip>
          <a:srcRect b="0" l="0" r="0" t="0"/>
          <a:stretch/>
        </p:blipFill>
        <p:spPr>
          <a:xfrm>
            <a:off x="11178247" y="11171969"/>
            <a:ext cx="1546021" cy="1594551"/>
          </a:xfrm>
          <a:prstGeom prst="rect">
            <a:avLst/>
          </a:prstGeom>
          <a:noFill/>
          <a:ln>
            <a:noFill/>
          </a:ln>
        </p:spPr>
      </p:pic>
      <p:pic>
        <p:nvPicPr>
          <p:cNvPr descr=" " id="92" name="Google Shape;92;p3"/>
          <p:cNvPicPr preferRelativeResize="0"/>
          <p:nvPr/>
        </p:nvPicPr>
        <p:blipFill rotWithShape="1">
          <a:blip r:embed="rId7">
            <a:alphaModFix/>
          </a:blip>
          <a:srcRect b="0" l="0" r="0" t="0"/>
          <a:stretch/>
        </p:blipFill>
        <p:spPr>
          <a:xfrm>
            <a:off x="6415914" y="2579560"/>
            <a:ext cx="749592" cy="749498"/>
          </a:xfrm>
          <a:prstGeom prst="rect">
            <a:avLst/>
          </a:prstGeom>
          <a:noFill/>
          <a:ln>
            <a:noFill/>
          </a:ln>
        </p:spPr>
      </p:pic>
      <p:pic>
        <p:nvPicPr>
          <p:cNvPr descr=" " id="93" name="Google Shape;93;p3"/>
          <p:cNvPicPr preferRelativeResize="0"/>
          <p:nvPr/>
        </p:nvPicPr>
        <p:blipFill rotWithShape="1">
          <a:blip r:embed="rId8">
            <a:alphaModFix/>
          </a:blip>
          <a:srcRect b="0" l="0" r="0" t="0"/>
          <a:stretch/>
        </p:blipFill>
        <p:spPr>
          <a:xfrm>
            <a:off x="8389132" y="13109085"/>
            <a:ext cx="609813" cy="609969"/>
          </a:xfrm>
          <a:prstGeom prst="rect">
            <a:avLst/>
          </a:prstGeom>
          <a:noFill/>
          <a:ln>
            <a:noFill/>
          </a:ln>
        </p:spPr>
      </p:pic>
      <p:pic>
        <p:nvPicPr>
          <p:cNvPr descr=" " id="94" name="Google Shape;94;p3"/>
          <p:cNvPicPr preferRelativeResize="0"/>
          <p:nvPr/>
        </p:nvPicPr>
        <p:blipFill rotWithShape="1">
          <a:blip r:embed="rId9">
            <a:alphaModFix/>
          </a:blip>
          <a:srcRect b="0" l="0" r="0" t="0"/>
          <a:stretch/>
        </p:blipFill>
        <p:spPr>
          <a:xfrm>
            <a:off x="205196" y="3964775"/>
            <a:ext cx="3687475" cy="1091930"/>
          </a:xfrm>
          <a:prstGeom prst="rect">
            <a:avLst/>
          </a:prstGeom>
          <a:noFill/>
          <a:ln>
            <a:noFill/>
          </a:ln>
        </p:spPr>
      </p:pic>
      <p:pic>
        <p:nvPicPr>
          <p:cNvPr descr=" " id="95" name="Google Shape;95;p3"/>
          <p:cNvPicPr preferRelativeResize="0"/>
          <p:nvPr/>
        </p:nvPicPr>
        <p:blipFill rotWithShape="1">
          <a:blip r:embed="rId10">
            <a:alphaModFix/>
          </a:blip>
          <a:srcRect b="0" l="0" r="0" t="0"/>
          <a:stretch/>
        </p:blipFill>
        <p:spPr>
          <a:xfrm>
            <a:off x="18679886" y="7781962"/>
            <a:ext cx="3892010" cy="4717039"/>
          </a:xfrm>
          <a:prstGeom prst="rect">
            <a:avLst/>
          </a:prstGeom>
          <a:noFill/>
          <a:ln>
            <a:noFill/>
          </a:ln>
        </p:spPr>
      </p:pic>
      <p:pic>
        <p:nvPicPr>
          <p:cNvPr descr=" " id="96" name="Google Shape;96;p3"/>
          <p:cNvPicPr preferRelativeResize="0"/>
          <p:nvPr/>
        </p:nvPicPr>
        <p:blipFill rotWithShape="1">
          <a:blip r:embed="rId11">
            <a:alphaModFix/>
          </a:blip>
          <a:srcRect b="0" l="0" r="0" t="0"/>
          <a:stretch/>
        </p:blipFill>
        <p:spPr>
          <a:xfrm>
            <a:off x="19880623" y="3376730"/>
            <a:ext cx="1575136" cy="1645143"/>
          </a:xfrm>
          <a:prstGeom prst="rect">
            <a:avLst/>
          </a:prstGeom>
          <a:noFill/>
          <a:ln>
            <a:noFill/>
          </a:ln>
        </p:spPr>
      </p:pic>
      <p:pic>
        <p:nvPicPr>
          <p:cNvPr descr=" " id="97" name="Google Shape;97;p3"/>
          <p:cNvPicPr preferRelativeResize="0"/>
          <p:nvPr/>
        </p:nvPicPr>
        <p:blipFill rotWithShape="1">
          <a:blip r:embed="rId12">
            <a:alphaModFix/>
          </a:blip>
          <a:srcRect b="0" l="0" r="0" t="0"/>
          <a:stretch/>
        </p:blipFill>
        <p:spPr>
          <a:xfrm>
            <a:off x="2981276" y="427568"/>
            <a:ext cx="837437" cy="491030"/>
          </a:xfrm>
          <a:prstGeom prst="rect">
            <a:avLst/>
          </a:prstGeom>
          <a:noFill/>
          <a:ln>
            <a:noFill/>
          </a:ln>
        </p:spPr>
      </p:pic>
      <p:pic>
        <p:nvPicPr>
          <p:cNvPr descr=" " id="98" name="Google Shape;98;p3"/>
          <p:cNvPicPr preferRelativeResize="0"/>
          <p:nvPr/>
        </p:nvPicPr>
        <p:blipFill rotWithShape="1">
          <a:blip r:embed="rId13">
            <a:alphaModFix/>
          </a:blip>
          <a:srcRect b="0" l="0" r="0" t="0"/>
          <a:stretch/>
        </p:blipFill>
        <p:spPr>
          <a:xfrm>
            <a:off x="3182675" y="-50803"/>
            <a:ext cx="674446" cy="559113"/>
          </a:xfrm>
          <a:prstGeom prst="rect">
            <a:avLst/>
          </a:prstGeom>
          <a:noFill/>
          <a:ln>
            <a:noFill/>
          </a:ln>
        </p:spPr>
      </p:pic>
      <p:pic>
        <p:nvPicPr>
          <p:cNvPr descr=" " id="99" name="Google Shape;99;p3"/>
          <p:cNvPicPr preferRelativeResize="0"/>
          <p:nvPr/>
        </p:nvPicPr>
        <p:blipFill rotWithShape="1">
          <a:blip r:embed="rId14">
            <a:alphaModFix/>
          </a:blip>
          <a:srcRect b="0" l="0" r="0" t="0"/>
          <a:stretch/>
        </p:blipFill>
        <p:spPr>
          <a:xfrm>
            <a:off x="20885757" y="7468046"/>
            <a:ext cx="615429" cy="615361"/>
          </a:xfrm>
          <a:prstGeom prst="rect">
            <a:avLst/>
          </a:prstGeom>
          <a:noFill/>
          <a:ln>
            <a:noFill/>
          </a:ln>
        </p:spPr>
      </p:pic>
      <p:sp>
        <p:nvSpPr>
          <p:cNvPr id="100" name="Google Shape;100;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3"/>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
        <p:nvSpPr>
          <p:cNvPr id="102" name="Google Shape;102;p3"/>
          <p:cNvSpPr/>
          <p:nvPr/>
        </p:nvSpPr>
        <p:spPr>
          <a:xfrm>
            <a:off x="6985873" y="2159000"/>
            <a:ext cx="10428003"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
          <p:cNvSpPr/>
          <p:nvPr/>
        </p:nvSpPr>
        <p:spPr>
          <a:xfrm>
            <a:off x="6714906" y="2159000"/>
            <a:ext cx="10969938"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04" name="Google Shape;104;p3"/>
          <p:cNvSpPr/>
          <p:nvPr/>
        </p:nvSpPr>
        <p:spPr>
          <a:xfrm>
            <a:off x="6985873" y="4902200"/>
            <a:ext cx="10563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05" name="Google Shape;105;p3"/>
          <p:cNvPicPr preferRelativeResize="0"/>
          <p:nvPr/>
        </p:nvPicPr>
        <p:blipFill rotWithShape="1">
          <a:blip r:embed="rId16">
            <a:alphaModFix/>
          </a:blip>
          <a:srcRect b="0" l="0" r="0" t="0"/>
          <a:stretch/>
        </p:blipFill>
        <p:spPr>
          <a:xfrm>
            <a:off x="2044956" y="6451600"/>
            <a:ext cx="18620527" cy="8140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110" name="Shape 110"/>
        <p:cNvGrpSpPr/>
        <p:nvPr/>
      </p:nvGrpSpPr>
      <p:grpSpPr>
        <a:xfrm>
          <a:off x="0" y="0"/>
          <a:ext cx="0" cy="0"/>
          <a:chOff x="0" y="0"/>
          <a:chExt cx="0" cy="0"/>
        </a:xfrm>
      </p:grpSpPr>
      <p:sp>
        <p:nvSpPr>
          <p:cNvPr id="111" name="Google Shape;111;p4"/>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4"/>
          <p:cNvPicPr preferRelativeResize="0"/>
          <p:nvPr/>
        </p:nvPicPr>
        <p:blipFill rotWithShape="1">
          <a:blip r:embed="rId3">
            <a:alphaModFix/>
          </a:blip>
          <a:srcRect b="0" l="0" r="0" t="0"/>
          <a:stretch/>
        </p:blipFill>
        <p:spPr>
          <a:xfrm>
            <a:off x="6395504" y="-431769"/>
            <a:ext cx="7646356" cy="7099300"/>
          </a:xfrm>
          <a:prstGeom prst="rect">
            <a:avLst/>
          </a:prstGeom>
          <a:noFill/>
          <a:ln>
            <a:noFill/>
          </a:ln>
        </p:spPr>
      </p:pic>
      <p:pic>
        <p:nvPicPr>
          <p:cNvPr descr=" " id="113" name="Google Shape;113;p4"/>
          <p:cNvPicPr preferRelativeResize="0"/>
          <p:nvPr/>
        </p:nvPicPr>
        <p:blipFill rotWithShape="1">
          <a:blip r:embed="rId4">
            <a:alphaModFix/>
          </a:blip>
          <a:srcRect b="0" l="0" r="0" t="0"/>
          <a:stretch/>
        </p:blipFill>
        <p:spPr>
          <a:xfrm>
            <a:off x="3601154" y="-939769"/>
            <a:ext cx="4712289" cy="4279900"/>
          </a:xfrm>
          <a:prstGeom prst="rect">
            <a:avLst/>
          </a:prstGeom>
          <a:noFill/>
          <a:ln>
            <a:noFill/>
          </a:ln>
        </p:spPr>
      </p:pic>
      <p:pic>
        <p:nvPicPr>
          <p:cNvPr descr=" " id="114" name="Google Shape;114;p4"/>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115" name="Google Shape;115;p4"/>
          <p:cNvPicPr preferRelativeResize="0"/>
          <p:nvPr/>
        </p:nvPicPr>
        <p:blipFill rotWithShape="1">
          <a:blip r:embed="rId6">
            <a:alphaModFix/>
          </a:blip>
          <a:srcRect b="0" l="0" r="0" t="0"/>
          <a:stretch/>
        </p:blipFill>
        <p:spPr>
          <a:xfrm>
            <a:off x="5758709" y="-2019325"/>
            <a:ext cx="13115704" cy="8088406"/>
          </a:xfrm>
          <a:prstGeom prst="rect">
            <a:avLst/>
          </a:prstGeom>
          <a:noFill/>
          <a:ln>
            <a:noFill/>
          </a:ln>
        </p:spPr>
      </p:pic>
      <p:pic>
        <p:nvPicPr>
          <p:cNvPr descr=" " id="116" name="Google Shape;116;p4"/>
          <p:cNvPicPr preferRelativeResize="0"/>
          <p:nvPr/>
        </p:nvPicPr>
        <p:blipFill rotWithShape="1">
          <a:blip r:embed="rId7">
            <a:alphaModFix/>
          </a:blip>
          <a:srcRect b="0" l="0" r="0" t="0"/>
          <a:stretch/>
        </p:blipFill>
        <p:spPr>
          <a:xfrm>
            <a:off x="8919677" y="1447186"/>
            <a:ext cx="11555328" cy="2851274"/>
          </a:xfrm>
          <a:prstGeom prst="rect">
            <a:avLst/>
          </a:prstGeom>
          <a:noFill/>
          <a:ln>
            <a:noFill/>
          </a:ln>
        </p:spPr>
      </p:pic>
      <p:pic>
        <p:nvPicPr>
          <p:cNvPr descr=" " id="117" name="Google Shape;117;p4"/>
          <p:cNvPicPr preferRelativeResize="0"/>
          <p:nvPr/>
        </p:nvPicPr>
        <p:blipFill rotWithShape="1">
          <a:blip r:embed="rId8">
            <a:alphaModFix/>
          </a:blip>
          <a:srcRect b="0" l="0" r="0" t="0"/>
          <a:stretch/>
        </p:blipFill>
        <p:spPr>
          <a:xfrm>
            <a:off x="2170077" y="-1828611"/>
            <a:ext cx="12161866" cy="8108972"/>
          </a:xfrm>
          <a:prstGeom prst="rect">
            <a:avLst/>
          </a:prstGeom>
          <a:noFill/>
          <a:ln>
            <a:noFill/>
          </a:ln>
        </p:spPr>
      </p:pic>
      <p:sp>
        <p:nvSpPr>
          <p:cNvPr id="118" name="Google Shape;11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20" name="Google Shape;120;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21" name="Google Shape;121;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2" name="Google Shape;122;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127" name="Shape 127"/>
        <p:cNvGrpSpPr/>
        <p:nvPr/>
      </p:nvGrpSpPr>
      <p:grpSpPr>
        <a:xfrm>
          <a:off x="0" y="0"/>
          <a:ext cx="0" cy="0"/>
          <a:chOff x="0" y="0"/>
          <a:chExt cx="0" cy="0"/>
        </a:xfrm>
      </p:grpSpPr>
      <p:sp>
        <p:nvSpPr>
          <p:cNvPr id="128" name="Google Shape;128;p5"/>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5"/>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130" name="Google Shape;130;p5"/>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131" name="Google Shape;131;p5"/>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132" name="Google Shape;132;p5"/>
          <p:cNvPicPr preferRelativeResize="0"/>
          <p:nvPr/>
        </p:nvPicPr>
        <p:blipFill rotWithShape="1">
          <a:blip r:embed="rId6">
            <a:alphaModFix/>
          </a:blip>
          <a:srcRect b="0" l="0" r="0" t="0"/>
          <a:stretch/>
        </p:blipFill>
        <p:spPr>
          <a:xfrm>
            <a:off x="2318027" y="539707"/>
            <a:ext cx="18486801" cy="8270894"/>
          </a:xfrm>
          <a:prstGeom prst="rect">
            <a:avLst/>
          </a:prstGeom>
          <a:noFill/>
          <a:ln>
            <a:noFill/>
          </a:ln>
        </p:spPr>
      </p:pic>
      <p:pic>
        <p:nvPicPr>
          <p:cNvPr descr=" " id="133" name="Google Shape;133;p5"/>
          <p:cNvPicPr preferRelativeResize="0"/>
          <p:nvPr/>
        </p:nvPicPr>
        <p:blipFill rotWithShape="1">
          <a:blip r:embed="rId7">
            <a:alphaModFix/>
          </a:blip>
          <a:srcRect b="0" l="0" r="0" t="0"/>
          <a:stretch/>
        </p:blipFill>
        <p:spPr>
          <a:xfrm>
            <a:off x="4658450" y="4776521"/>
            <a:ext cx="9523899" cy="4944821"/>
          </a:xfrm>
          <a:prstGeom prst="rect">
            <a:avLst/>
          </a:prstGeom>
          <a:noFill/>
          <a:ln>
            <a:noFill/>
          </a:ln>
        </p:spPr>
      </p:pic>
      <p:sp>
        <p:nvSpPr>
          <p:cNvPr id="134" name="Google Shape;13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6" name="Google Shape;136;p5"/>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37" name="Google Shape;137;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5"/>
          <p:cNvPicPr preferRelativeResize="0"/>
          <p:nvPr/>
        </p:nvPicPr>
        <p:blipFill rotWithShape="1">
          <a:blip r:embed="rId10">
            <a:alphaModFix/>
          </a:blip>
          <a:srcRect b="0" l="0" r="0" t="0"/>
          <a:stretch/>
        </p:blipFill>
        <p:spPr>
          <a:xfrm>
            <a:off x="13057232" y="3498813"/>
            <a:ext cx="1625803" cy="1968581"/>
          </a:xfrm>
          <a:prstGeom prst="rect">
            <a:avLst/>
          </a:prstGeom>
          <a:noFill/>
          <a:ln>
            <a:noFill/>
          </a:ln>
        </p:spPr>
      </p:pic>
      <p:sp>
        <p:nvSpPr>
          <p:cNvPr id="139" name="Google Shape;139;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2" name="Google Shape;142;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5"/>
          <p:cNvPicPr preferRelativeResize="0"/>
          <p:nvPr/>
        </p:nvPicPr>
        <p:blipFill rotWithShape="1">
          <a:blip r:embed="rId11">
            <a:alphaModFix/>
          </a:blip>
          <a:srcRect b="0" l="0" r="0" t="0"/>
          <a:stretch/>
        </p:blipFill>
        <p:spPr>
          <a:xfrm>
            <a:off x="13057232" y="7770490"/>
            <a:ext cx="1625803" cy="1731020"/>
          </a:xfrm>
          <a:prstGeom prst="rect">
            <a:avLst/>
          </a:prstGeom>
          <a:noFill/>
          <a:ln>
            <a:noFill/>
          </a:ln>
        </p:spPr>
      </p:pic>
      <p:sp>
        <p:nvSpPr>
          <p:cNvPr id="144" name="Google Shape;144;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6" name="Google Shape;146;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151" name="Shape 151"/>
        <p:cNvGrpSpPr/>
        <p:nvPr/>
      </p:nvGrpSpPr>
      <p:grpSpPr>
        <a:xfrm>
          <a:off x="0" y="0"/>
          <a:ext cx="0" cy="0"/>
          <a:chOff x="0" y="0"/>
          <a:chExt cx="0" cy="0"/>
        </a:xfrm>
      </p:grpSpPr>
      <p:sp>
        <p:nvSpPr>
          <p:cNvPr id="152" name="Google Shape;152;p6"/>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6"/>
          <p:cNvPicPr preferRelativeResize="0"/>
          <p:nvPr/>
        </p:nvPicPr>
        <p:blipFill rotWithShape="1">
          <a:blip r:embed="rId3">
            <a:alphaModFix/>
          </a:blip>
          <a:srcRect b="0" l="0" r="0" t="0"/>
          <a:stretch/>
        </p:blipFill>
        <p:spPr>
          <a:xfrm>
            <a:off x="3709496" y="6135111"/>
            <a:ext cx="9932641" cy="8623300"/>
          </a:xfrm>
          <a:prstGeom prst="rect">
            <a:avLst/>
          </a:prstGeom>
          <a:noFill/>
          <a:ln>
            <a:noFill/>
          </a:ln>
        </p:spPr>
      </p:pic>
      <p:pic>
        <p:nvPicPr>
          <p:cNvPr descr=" " id="154" name="Google Shape;154;p6"/>
          <p:cNvPicPr preferRelativeResize="0"/>
          <p:nvPr/>
        </p:nvPicPr>
        <p:blipFill rotWithShape="1">
          <a:blip r:embed="rId4">
            <a:alphaModFix/>
          </a:blip>
          <a:srcRect b="0" l="0" r="0" t="0"/>
          <a:stretch/>
        </p:blipFill>
        <p:spPr>
          <a:xfrm>
            <a:off x="3722198" y="3747511"/>
            <a:ext cx="19535042" cy="12776200"/>
          </a:xfrm>
          <a:prstGeom prst="rect">
            <a:avLst/>
          </a:prstGeom>
          <a:noFill/>
          <a:ln>
            <a:noFill/>
          </a:ln>
        </p:spPr>
      </p:pic>
      <p:pic>
        <p:nvPicPr>
          <p:cNvPr descr=" " id="155" name="Google Shape;155;p6"/>
          <p:cNvPicPr preferRelativeResize="0"/>
          <p:nvPr/>
        </p:nvPicPr>
        <p:blipFill rotWithShape="1">
          <a:blip r:embed="rId5">
            <a:alphaModFix/>
          </a:blip>
          <a:srcRect b="0" l="0" r="0" t="0"/>
          <a:stretch/>
        </p:blipFill>
        <p:spPr>
          <a:xfrm>
            <a:off x="9991281" y="9727977"/>
            <a:ext cx="635569" cy="635490"/>
          </a:xfrm>
          <a:prstGeom prst="rect">
            <a:avLst/>
          </a:prstGeom>
          <a:noFill/>
          <a:ln>
            <a:noFill/>
          </a:ln>
        </p:spPr>
      </p:pic>
      <p:pic>
        <p:nvPicPr>
          <p:cNvPr descr=" " id="156" name="Google Shape;156;p6"/>
          <p:cNvPicPr preferRelativeResize="0"/>
          <p:nvPr/>
        </p:nvPicPr>
        <p:blipFill rotWithShape="1">
          <a:blip r:embed="rId6">
            <a:alphaModFix/>
          </a:blip>
          <a:srcRect b="0" l="0" r="0" t="0"/>
          <a:stretch/>
        </p:blipFill>
        <p:spPr>
          <a:xfrm>
            <a:off x="8078935" y="7954256"/>
            <a:ext cx="457992" cy="457938"/>
          </a:xfrm>
          <a:prstGeom prst="rect">
            <a:avLst/>
          </a:prstGeom>
          <a:noFill/>
          <a:ln>
            <a:noFill/>
          </a:ln>
        </p:spPr>
      </p:pic>
      <p:pic>
        <p:nvPicPr>
          <p:cNvPr descr=" " id="157" name="Google Shape;157;p6"/>
          <p:cNvPicPr preferRelativeResize="0"/>
          <p:nvPr/>
        </p:nvPicPr>
        <p:blipFill rotWithShape="1">
          <a:blip r:embed="rId7">
            <a:alphaModFix/>
          </a:blip>
          <a:srcRect b="0" l="0" r="0" t="0"/>
          <a:stretch/>
        </p:blipFill>
        <p:spPr>
          <a:xfrm>
            <a:off x="16458826" y="1773796"/>
            <a:ext cx="457992" cy="457938"/>
          </a:xfrm>
          <a:prstGeom prst="rect">
            <a:avLst/>
          </a:prstGeom>
          <a:noFill/>
          <a:ln>
            <a:noFill/>
          </a:ln>
        </p:spPr>
      </p:pic>
      <p:pic>
        <p:nvPicPr>
          <p:cNvPr descr=" " id="158" name="Google Shape;158;p6"/>
          <p:cNvPicPr preferRelativeResize="0"/>
          <p:nvPr/>
        </p:nvPicPr>
        <p:blipFill rotWithShape="1">
          <a:blip r:embed="rId8">
            <a:alphaModFix/>
          </a:blip>
          <a:srcRect b="0" l="0" r="0" t="0"/>
          <a:stretch/>
        </p:blipFill>
        <p:spPr>
          <a:xfrm>
            <a:off x="8035395" y="4734359"/>
            <a:ext cx="1816067" cy="1794446"/>
          </a:xfrm>
          <a:prstGeom prst="rect">
            <a:avLst/>
          </a:prstGeom>
          <a:noFill/>
          <a:ln>
            <a:noFill/>
          </a:ln>
        </p:spPr>
      </p:pic>
      <p:pic>
        <p:nvPicPr>
          <p:cNvPr descr=" " id="159" name="Google Shape;159;p6"/>
          <p:cNvPicPr preferRelativeResize="0"/>
          <p:nvPr/>
        </p:nvPicPr>
        <p:blipFill rotWithShape="1">
          <a:blip r:embed="rId9">
            <a:alphaModFix/>
          </a:blip>
          <a:srcRect b="0" l="0" r="0" t="0"/>
          <a:stretch/>
        </p:blipFill>
        <p:spPr>
          <a:xfrm>
            <a:off x="15031727" y="-1266819"/>
            <a:ext cx="1252474" cy="1256469"/>
          </a:xfrm>
          <a:prstGeom prst="rect">
            <a:avLst/>
          </a:prstGeom>
          <a:noFill/>
          <a:ln>
            <a:noFill/>
          </a:ln>
        </p:spPr>
      </p:pic>
      <p:pic>
        <p:nvPicPr>
          <p:cNvPr descr=" " id="160" name="Google Shape;160;p6"/>
          <p:cNvPicPr preferRelativeResize="0"/>
          <p:nvPr/>
        </p:nvPicPr>
        <p:blipFill rotWithShape="1">
          <a:blip r:embed="rId10">
            <a:alphaModFix/>
          </a:blip>
          <a:srcRect b="0" l="0" r="0" t="0"/>
          <a:stretch/>
        </p:blipFill>
        <p:spPr>
          <a:xfrm>
            <a:off x="17467719" y="1156004"/>
            <a:ext cx="3730087" cy="2632776"/>
          </a:xfrm>
          <a:prstGeom prst="rect">
            <a:avLst/>
          </a:prstGeom>
          <a:noFill/>
          <a:ln>
            <a:noFill/>
          </a:ln>
        </p:spPr>
      </p:pic>
      <p:pic>
        <p:nvPicPr>
          <p:cNvPr descr=" " id="161" name="Google Shape;161;p6"/>
          <p:cNvPicPr preferRelativeResize="0"/>
          <p:nvPr/>
        </p:nvPicPr>
        <p:blipFill rotWithShape="1">
          <a:blip r:embed="rId11">
            <a:alphaModFix/>
          </a:blip>
          <a:srcRect b="0" l="0" r="0" t="0"/>
          <a:stretch/>
        </p:blipFill>
        <p:spPr>
          <a:xfrm>
            <a:off x="2473172" y="9945613"/>
            <a:ext cx="2354073" cy="944730"/>
          </a:xfrm>
          <a:prstGeom prst="rect">
            <a:avLst/>
          </a:prstGeom>
          <a:noFill/>
          <a:ln>
            <a:noFill/>
          </a:ln>
        </p:spPr>
      </p:pic>
      <p:sp>
        <p:nvSpPr>
          <p:cNvPr id="162" name="Google Shape;16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p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64" name="Google Shape;164;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p6"/>
          <p:cNvPicPr preferRelativeResize="0"/>
          <p:nvPr/>
        </p:nvPicPr>
        <p:blipFill rotWithShape="1">
          <a:blip r:embed="rId13">
            <a:alphaModFix/>
          </a:blip>
          <a:srcRect b="0" l="0" r="0" t="0"/>
          <a:stretch/>
        </p:blipFill>
        <p:spPr>
          <a:xfrm>
            <a:off x="6906284" y="1384300"/>
            <a:ext cx="1403932" cy="1625594"/>
          </a:xfrm>
          <a:prstGeom prst="rect">
            <a:avLst/>
          </a:prstGeom>
          <a:noFill/>
          <a:ln>
            <a:noFill/>
          </a:ln>
        </p:spPr>
      </p:pic>
      <p:sp>
        <p:nvSpPr>
          <p:cNvPr id="166" name="Google Shape;166;p6"/>
          <p:cNvSpPr/>
          <p:nvPr/>
        </p:nvSpPr>
        <p:spPr>
          <a:xfrm>
            <a:off x="4832954" y="3619494"/>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4832954" y="3619494"/>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68" name="Google Shape;168;p6"/>
          <p:cNvSpPr/>
          <p:nvPr/>
        </p:nvSpPr>
        <p:spPr>
          <a:xfrm>
            <a:off x="3543743" y="5143494"/>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
          <p:cNvSpPr/>
          <p:nvPr/>
        </p:nvSpPr>
        <p:spPr>
          <a:xfrm>
            <a:off x="3476001" y="5143494"/>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0" name="Google Shape;170;p6"/>
          <p:cNvPicPr preferRelativeResize="0"/>
          <p:nvPr/>
        </p:nvPicPr>
        <p:blipFill rotWithShape="1">
          <a:blip r:embed="rId14">
            <a:alphaModFix/>
          </a:blip>
          <a:srcRect b="0" l="0" r="0" t="0"/>
          <a:stretch/>
        </p:blipFill>
        <p:spPr>
          <a:xfrm>
            <a:off x="3543743" y="7581894"/>
            <a:ext cx="8129016" cy="5016506"/>
          </a:xfrm>
          <a:prstGeom prst="rect">
            <a:avLst/>
          </a:prstGeom>
          <a:noFill/>
          <a:ln>
            <a:noFill/>
          </a:ln>
        </p:spPr>
      </p:pic>
      <p:sp>
        <p:nvSpPr>
          <p:cNvPr id="171" name="Google Shape;171;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6"/>
          <p:cNvPicPr preferRelativeResize="0"/>
          <p:nvPr/>
        </p:nvPicPr>
        <p:blipFill rotWithShape="1">
          <a:blip r:embed="rId15">
            <a:alphaModFix/>
          </a:blip>
          <a:srcRect b="0" l="0" r="0" t="0"/>
          <a:stretch/>
        </p:blipFill>
        <p:spPr>
          <a:xfrm>
            <a:off x="15846527" y="1384300"/>
            <a:ext cx="1762928" cy="1625600"/>
          </a:xfrm>
          <a:prstGeom prst="rect">
            <a:avLst/>
          </a:prstGeom>
          <a:noFill/>
          <a:ln>
            <a:noFill/>
          </a:ln>
        </p:spPr>
      </p:pic>
      <p:sp>
        <p:nvSpPr>
          <p:cNvPr id="173" name="Google Shape;173;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75" name="Google Shape;175;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7" name="Google Shape;177;p6"/>
          <p:cNvPicPr preferRelativeResize="0"/>
          <p:nvPr/>
        </p:nvPicPr>
        <p:blipFill rotWithShape="1">
          <a:blip r:embed="rId16">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182" name="Shape 182"/>
        <p:cNvGrpSpPr/>
        <p:nvPr/>
      </p:nvGrpSpPr>
      <p:grpSpPr>
        <a:xfrm>
          <a:off x="0" y="0"/>
          <a:ext cx="0" cy="0"/>
          <a:chOff x="0" y="0"/>
          <a:chExt cx="0" cy="0"/>
        </a:xfrm>
      </p:grpSpPr>
      <p:sp>
        <p:nvSpPr>
          <p:cNvPr id="183" name="Google Shape;183;p7"/>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7"/>
          <p:cNvPicPr preferRelativeResize="0"/>
          <p:nvPr/>
        </p:nvPicPr>
        <p:blipFill rotWithShape="1">
          <a:blip r:embed="rId3">
            <a:alphaModFix/>
          </a:blip>
          <a:srcRect b="0" l="0" r="0" t="0"/>
          <a:stretch/>
        </p:blipFill>
        <p:spPr>
          <a:xfrm>
            <a:off x="13025847" y="-585291"/>
            <a:ext cx="7069785" cy="7156934"/>
          </a:xfrm>
          <a:prstGeom prst="rect">
            <a:avLst/>
          </a:prstGeom>
          <a:noFill/>
          <a:ln>
            <a:noFill/>
          </a:ln>
        </p:spPr>
      </p:pic>
      <p:pic>
        <p:nvPicPr>
          <p:cNvPr descr=" " id="185" name="Google Shape;185;p7"/>
          <p:cNvPicPr preferRelativeResize="0"/>
          <p:nvPr/>
        </p:nvPicPr>
        <p:blipFill rotWithShape="1">
          <a:blip r:embed="rId4">
            <a:alphaModFix/>
          </a:blip>
          <a:srcRect b="0" l="0" r="0" t="0"/>
          <a:stretch/>
        </p:blipFill>
        <p:spPr>
          <a:xfrm>
            <a:off x="4387958" y="1263898"/>
            <a:ext cx="16533067" cy="11979002"/>
          </a:xfrm>
          <a:prstGeom prst="rect">
            <a:avLst/>
          </a:prstGeom>
          <a:noFill/>
          <a:ln>
            <a:noFill/>
          </a:ln>
        </p:spPr>
      </p:pic>
      <p:pic>
        <p:nvPicPr>
          <p:cNvPr descr=" " id="186" name="Google Shape;186;p7"/>
          <p:cNvPicPr preferRelativeResize="0"/>
          <p:nvPr/>
        </p:nvPicPr>
        <p:blipFill rotWithShape="1">
          <a:blip r:embed="rId5">
            <a:alphaModFix/>
          </a:blip>
          <a:srcRect b="0" l="0" r="0" t="0"/>
          <a:stretch/>
        </p:blipFill>
        <p:spPr>
          <a:xfrm>
            <a:off x="7267758" y="1015957"/>
            <a:ext cx="1129170" cy="1157666"/>
          </a:xfrm>
          <a:prstGeom prst="rect">
            <a:avLst/>
          </a:prstGeom>
          <a:noFill/>
          <a:ln>
            <a:noFill/>
          </a:ln>
        </p:spPr>
      </p:pic>
      <p:pic>
        <p:nvPicPr>
          <p:cNvPr descr=" " id="187" name="Google Shape;187;p7"/>
          <p:cNvPicPr preferRelativeResize="0"/>
          <p:nvPr/>
        </p:nvPicPr>
        <p:blipFill rotWithShape="1">
          <a:blip r:embed="rId6">
            <a:alphaModFix/>
          </a:blip>
          <a:srcRect b="0" l="0" r="0" t="0"/>
          <a:stretch/>
        </p:blipFill>
        <p:spPr>
          <a:xfrm>
            <a:off x="11178247" y="11171969"/>
            <a:ext cx="1546021" cy="1594545"/>
          </a:xfrm>
          <a:prstGeom prst="rect">
            <a:avLst/>
          </a:prstGeom>
          <a:noFill/>
          <a:ln>
            <a:noFill/>
          </a:ln>
        </p:spPr>
      </p:pic>
      <p:pic>
        <p:nvPicPr>
          <p:cNvPr descr=" " id="188" name="Google Shape;188;p7"/>
          <p:cNvPicPr preferRelativeResize="0"/>
          <p:nvPr/>
        </p:nvPicPr>
        <p:blipFill rotWithShape="1">
          <a:blip r:embed="rId7">
            <a:alphaModFix/>
          </a:blip>
          <a:srcRect b="0" l="0" r="0" t="0"/>
          <a:stretch/>
        </p:blipFill>
        <p:spPr>
          <a:xfrm>
            <a:off x="6415914" y="2579563"/>
            <a:ext cx="749592" cy="749498"/>
          </a:xfrm>
          <a:prstGeom prst="rect">
            <a:avLst/>
          </a:prstGeom>
          <a:noFill/>
          <a:ln>
            <a:noFill/>
          </a:ln>
        </p:spPr>
      </p:pic>
      <p:pic>
        <p:nvPicPr>
          <p:cNvPr descr=" " id="189" name="Google Shape;189;p7"/>
          <p:cNvPicPr preferRelativeResize="0"/>
          <p:nvPr/>
        </p:nvPicPr>
        <p:blipFill rotWithShape="1">
          <a:blip r:embed="rId8">
            <a:alphaModFix/>
          </a:blip>
          <a:srcRect b="0" l="0" r="0" t="0"/>
          <a:stretch/>
        </p:blipFill>
        <p:spPr>
          <a:xfrm>
            <a:off x="8389132" y="13109079"/>
            <a:ext cx="609813" cy="609972"/>
          </a:xfrm>
          <a:prstGeom prst="rect">
            <a:avLst/>
          </a:prstGeom>
          <a:noFill/>
          <a:ln>
            <a:noFill/>
          </a:ln>
        </p:spPr>
      </p:pic>
      <p:pic>
        <p:nvPicPr>
          <p:cNvPr descr=" " id="190" name="Google Shape;190;p7"/>
          <p:cNvPicPr preferRelativeResize="0"/>
          <p:nvPr/>
        </p:nvPicPr>
        <p:blipFill rotWithShape="1">
          <a:blip r:embed="rId9">
            <a:alphaModFix/>
          </a:blip>
          <a:srcRect b="0" l="0" r="0" t="0"/>
          <a:stretch/>
        </p:blipFill>
        <p:spPr>
          <a:xfrm>
            <a:off x="205196" y="3964775"/>
            <a:ext cx="3687475" cy="1091927"/>
          </a:xfrm>
          <a:prstGeom prst="rect">
            <a:avLst/>
          </a:prstGeom>
          <a:noFill/>
          <a:ln>
            <a:noFill/>
          </a:ln>
        </p:spPr>
      </p:pic>
      <p:pic>
        <p:nvPicPr>
          <p:cNvPr descr=" " id="191" name="Google Shape;191;p7"/>
          <p:cNvPicPr preferRelativeResize="0"/>
          <p:nvPr/>
        </p:nvPicPr>
        <p:blipFill rotWithShape="1">
          <a:blip r:embed="rId10">
            <a:alphaModFix/>
          </a:blip>
          <a:srcRect b="0" l="0" r="0" t="0"/>
          <a:stretch/>
        </p:blipFill>
        <p:spPr>
          <a:xfrm>
            <a:off x="18679886" y="7781956"/>
            <a:ext cx="3892010" cy="4717039"/>
          </a:xfrm>
          <a:prstGeom prst="rect">
            <a:avLst/>
          </a:prstGeom>
          <a:noFill/>
          <a:ln>
            <a:noFill/>
          </a:ln>
        </p:spPr>
      </p:pic>
      <p:pic>
        <p:nvPicPr>
          <p:cNvPr descr=" " id="192" name="Google Shape;192;p7"/>
          <p:cNvPicPr preferRelativeResize="0"/>
          <p:nvPr/>
        </p:nvPicPr>
        <p:blipFill rotWithShape="1">
          <a:blip r:embed="rId11">
            <a:alphaModFix/>
          </a:blip>
          <a:srcRect b="0" l="0" r="0" t="0"/>
          <a:stretch/>
        </p:blipFill>
        <p:spPr>
          <a:xfrm>
            <a:off x="19880623" y="3376730"/>
            <a:ext cx="1575136" cy="1645146"/>
          </a:xfrm>
          <a:prstGeom prst="rect">
            <a:avLst/>
          </a:prstGeom>
          <a:noFill/>
          <a:ln>
            <a:noFill/>
          </a:ln>
        </p:spPr>
      </p:pic>
      <p:pic>
        <p:nvPicPr>
          <p:cNvPr descr=" " id="193" name="Google Shape;193;p7"/>
          <p:cNvPicPr preferRelativeResize="0"/>
          <p:nvPr/>
        </p:nvPicPr>
        <p:blipFill rotWithShape="1">
          <a:blip r:embed="rId12">
            <a:alphaModFix/>
          </a:blip>
          <a:srcRect b="0" l="0" r="0" t="0"/>
          <a:stretch/>
        </p:blipFill>
        <p:spPr>
          <a:xfrm>
            <a:off x="2981276" y="427571"/>
            <a:ext cx="837437" cy="491027"/>
          </a:xfrm>
          <a:prstGeom prst="rect">
            <a:avLst/>
          </a:prstGeom>
          <a:noFill/>
          <a:ln>
            <a:noFill/>
          </a:ln>
        </p:spPr>
      </p:pic>
      <p:pic>
        <p:nvPicPr>
          <p:cNvPr descr=" " id="194" name="Google Shape;194;p7"/>
          <p:cNvPicPr preferRelativeResize="0"/>
          <p:nvPr/>
        </p:nvPicPr>
        <p:blipFill rotWithShape="1">
          <a:blip r:embed="rId13">
            <a:alphaModFix/>
          </a:blip>
          <a:srcRect b="0" l="0" r="0" t="0"/>
          <a:stretch/>
        </p:blipFill>
        <p:spPr>
          <a:xfrm>
            <a:off x="3182675" y="-50806"/>
            <a:ext cx="674446" cy="559116"/>
          </a:xfrm>
          <a:prstGeom prst="rect">
            <a:avLst/>
          </a:prstGeom>
          <a:noFill/>
          <a:ln>
            <a:noFill/>
          </a:ln>
        </p:spPr>
      </p:pic>
      <p:pic>
        <p:nvPicPr>
          <p:cNvPr descr=" " id="195" name="Google Shape;195;p7"/>
          <p:cNvPicPr preferRelativeResize="0"/>
          <p:nvPr/>
        </p:nvPicPr>
        <p:blipFill rotWithShape="1">
          <a:blip r:embed="rId14">
            <a:alphaModFix/>
          </a:blip>
          <a:srcRect b="0" l="0" r="0" t="0"/>
          <a:stretch/>
        </p:blipFill>
        <p:spPr>
          <a:xfrm>
            <a:off x="20885757" y="7468046"/>
            <a:ext cx="615429" cy="615361"/>
          </a:xfrm>
          <a:prstGeom prst="rect">
            <a:avLst/>
          </a:prstGeom>
          <a:noFill/>
          <a:ln>
            <a:noFill/>
          </a:ln>
        </p:spPr>
      </p:pic>
      <p:sp>
        <p:nvSpPr>
          <p:cNvPr id="196" name="Google Shape;19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7"/>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pic>
        <p:nvPicPr>
          <p:cNvPr descr=" " id="198" name="Google Shape;198;p7"/>
          <p:cNvPicPr preferRelativeResize="0"/>
          <p:nvPr/>
        </p:nvPicPr>
        <p:blipFill rotWithShape="1">
          <a:blip r:embed="rId16">
            <a:alphaModFix/>
          </a:blip>
          <a:srcRect b="0" l="0" r="0" t="0"/>
          <a:stretch/>
        </p:blipFill>
        <p:spPr>
          <a:xfrm>
            <a:off x="-508063" y="1384300"/>
            <a:ext cx="5966698" cy="4437887"/>
          </a:xfrm>
          <a:prstGeom prst="rect">
            <a:avLst/>
          </a:prstGeom>
          <a:noFill/>
          <a:ln>
            <a:noFill/>
          </a:ln>
        </p:spPr>
      </p:pic>
      <p:sp>
        <p:nvSpPr>
          <p:cNvPr id="199" name="Google Shape;199;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1" name="Google Shape;201;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206" name="Shape 206"/>
        <p:cNvGrpSpPr/>
        <p:nvPr/>
      </p:nvGrpSpPr>
      <p:grpSpPr>
        <a:xfrm>
          <a:off x="0" y="0"/>
          <a:ext cx="0" cy="0"/>
          <a:chOff x="0" y="0"/>
          <a:chExt cx="0" cy="0"/>
        </a:xfrm>
      </p:grpSpPr>
      <p:sp>
        <p:nvSpPr>
          <p:cNvPr id="207" name="Google Shape;207;p8"/>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8"/>
          <p:cNvPicPr preferRelativeResize="0"/>
          <p:nvPr/>
        </p:nvPicPr>
        <p:blipFill rotWithShape="1">
          <a:blip r:embed="rId3">
            <a:alphaModFix/>
          </a:blip>
          <a:srcRect b="0" l="0" r="0" t="0"/>
          <a:stretch/>
        </p:blipFill>
        <p:spPr>
          <a:xfrm>
            <a:off x="6395504" y="-431775"/>
            <a:ext cx="7646356" cy="7099300"/>
          </a:xfrm>
          <a:prstGeom prst="rect">
            <a:avLst/>
          </a:prstGeom>
          <a:noFill/>
          <a:ln>
            <a:noFill/>
          </a:ln>
        </p:spPr>
      </p:pic>
      <p:pic>
        <p:nvPicPr>
          <p:cNvPr descr=" " id="209" name="Google Shape;209;p8"/>
          <p:cNvPicPr preferRelativeResize="0"/>
          <p:nvPr/>
        </p:nvPicPr>
        <p:blipFill rotWithShape="1">
          <a:blip r:embed="rId4">
            <a:alphaModFix/>
          </a:blip>
          <a:srcRect b="0" l="0" r="0" t="0"/>
          <a:stretch/>
        </p:blipFill>
        <p:spPr>
          <a:xfrm>
            <a:off x="3601154" y="-939775"/>
            <a:ext cx="4712289" cy="4279900"/>
          </a:xfrm>
          <a:prstGeom prst="rect">
            <a:avLst/>
          </a:prstGeom>
          <a:noFill/>
          <a:ln>
            <a:noFill/>
          </a:ln>
        </p:spPr>
      </p:pic>
      <p:pic>
        <p:nvPicPr>
          <p:cNvPr descr=" " id="210" name="Google Shape;210;p8"/>
          <p:cNvPicPr preferRelativeResize="0"/>
          <p:nvPr/>
        </p:nvPicPr>
        <p:blipFill rotWithShape="1">
          <a:blip r:embed="rId5">
            <a:alphaModFix/>
          </a:blip>
          <a:srcRect b="0" l="0" r="0" t="0"/>
          <a:stretch/>
        </p:blipFill>
        <p:spPr>
          <a:xfrm>
            <a:off x="-1168546" y="2921000"/>
            <a:ext cx="22608826" cy="11099800"/>
          </a:xfrm>
          <a:prstGeom prst="rect">
            <a:avLst/>
          </a:prstGeom>
          <a:noFill/>
          <a:ln>
            <a:noFill/>
          </a:ln>
        </p:spPr>
      </p:pic>
      <p:pic>
        <p:nvPicPr>
          <p:cNvPr descr=" " id="211" name="Google Shape;211;p8"/>
          <p:cNvPicPr preferRelativeResize="0"/>
          <p:nvPr/>
        </p:nvPicPr>
        <p:blipFill rotWithShape="1">
          <a:blip r:embed="rId6">
            <a:alphaModFix/>
          </a:blip>
          <a:srcRect b="0" l="0" r="0" t="0"/>
          <a:stretch/>
        </p:blipFill>
        <p:spPr>
          <a:xfrm>
            <a:off x="5758709" y="-2019325"/>
            <a:ext cx="13115704" cy="8088399"/>
          </a:xfrm>
          <a:prstGeom prst="rect">
            <a:avLst/>
          </a:prstGeom>
          <a:noFill/>
          <a:ln>
            <a:noFill/>
          </a:ln>
        </p:spPr>
      </p:pic>
      <p:pic>
        <p:nvPicPr>
          <p:cNvPr descr=" " id="212" name="Google Shape;212;p8"/>
          <p:cNvPicPr preferRelativeResize="0"/>
          <p:nvPr/>
        </p:nvPicPr>
        <p:blipFill rotWithShape="1">
          <a:blip r:embed="rId7">
            <a:alphaModFix/>
          </a:blip>
          <a:srcRect b="0" l="0" r="0" t="0"/>
          <a:stretch/>
        </p:blipFill>
        <p:spPr>
          <a:xfrm>
            <a:off x="8919677" y="1447192"/>
            <a:ext cx="11555328" cy="2851274"/>
          </a:xfrm>
          <a:prstGeom prst="rect">
            <a:avLst/>
          </a:prstGeom>
          <a:noFill/>
          <a:ln>
            <a:noFill/>
          </a:ln>
        </p:spPr>
      </p:pic>
      <p:pic>
        <p:nvPicPr>
          <p:cNvPr descr=" " id="213" name="Google Shape;213;p8"/>
          <p:cNvPicPr preferRelativeResize="0"/>
          <p:nvPr/>
        </p:nvPicPr>
        <p:blipFill rotWithShape="1">
          <a:blip r:embed="rId8">
            <a:alphaModFix/>
          </a:blip>
          <a:srcRect b="0" l="0" r="0" t="0"/>
          <a:stretch/>
        </p:blipFill>
        <p:spPr>
          <a:xfrm>
            <a:off x="2170077" y="-1828614"/>
            <a:ext cx="12161866" cy="8108975"/>
          </a:xfrm>
          <a:prstGeom prst="rect">
            <a:avLst/>
          </a:prstGeom>
          <a:noFill/>
          <a:ln>
            <a:noFill/>
          </a:ln>
        </p:spPr>
      </p:pic>
      <p:sp>
        <p:nvSpPr>
          <p:cNvPr id="214" name="Google Shape;21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16" name="Google Shape;216;p8"/>
          <p:cNvPicPr preferRelativeResize="0"/>
          <p:nvPr/>
        </p:nvPicPr>
        <p:blipFill rotWithShape="1">
          <a:blip r:embed="rId10">
            <a:alphaModFix/>
          </a:blip>
          <a:srcRect b="0" l="0" r="0" t="0"/>
          <a:stretch/>
        </p:blipFill>
        <p:spPr>
          <a:xfrm>
            <a:off x="8395749" y="1866900"/>
            <a:ext cx="7595549" cy="10147300"/>
          </a:xfrm>
          <a:prstGeom prst="rect">
            <a:avLst/>
          </a:prstGeom>
          <a:noFill/>
          <a:ln>
            <a:noFill/>
          </a:ln>
        </p:spPr>
      </p:pic>
      <p:sp>
        <p:nvSpPr>
          <p:cNvPr id="217" name="Google Shape;217;p8"/>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19" name="Google Shape;219;p8"/>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0" name="Google Shape;220;p8"/>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22" name="Google Shape;222;p8"/>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A85"/>
        </a:solidFill>
      </p:bgPr>
    </p:bg>
    <p:spTree>
      <p:nvGrpSpPr>
        <p:cNvPr id="227" name="Shape 227"/>
        <p:cNvGrpSpPr/>
        <p:nvPr/>
      </p:nvGrpSpPr>
      <p:grpSpPr>
        <a:xfrm>
          <a:off x="0" y="0"/>
          <a:ext cx="0" cy="0"/>
          <a:chOff x="0" y="0"/>
          <a:chExt cx="0" cy="0"/>
        </a:xfrm>
      </p:grpSpPr>
      <p:sp>
        <p:nvSpPr>
          <p:cNvPr id="228" name="Google Shape;228;p9"/>
          <p:cNvSpPr/>
          <p:nvPr/>
        </p:nvSpPr>
        <p:spPr>
          <a:xfrm>
            <a:off x="0" y="0"/>
            <a:ext cx="24387048" cy="13716000"/>
          </a:xfrm>
          <a:prstGeom prst="rect">
            <a:avLst/>
          </a:prstGeom>
          <a:solidFill>
            <a:srgbClr val="FFDA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9"/>
          <p:cNvPicPr preferRelativeResize="0"/>
          <p:nvPr/>
        </p:nvPicPr>
        <p:blipFill rotWithShape="1">
          <a:blip r:embed="rId3">
            <a:alphaModFix/>
          </a:blip>
          <a:srcRect b="0" l="0" r="0" t="0"/>
          <a:stretch/>
        </p:blipFill>
        <p:spPr>
          <a:xfrm>
            <a:off x="13920940" y="2717800"/>
            <a:ext cx="4255032" cy="3594100"/>
          </a:xfrm>
          <a:prstGeom prst="rect">
            <a:avLst/>
          </a:prstGeom>
          <a:noFill/>
          <a:ln>
            <a:noFill/>
          </a:ln>
        </p:spPr>
      </p:pic>
      <p:pic>
        <p:nvPicPr>
          <p:cNvPr descr=" " id="230" name="Google Shape;230;p9"/>
          <p:cNvPicPr preferRelativeResize="0"/>
          <p:nvPr/>
        </p:nvPicPr>
        <p:blipFill rotWithShape="1">
          <a:blip r:embed="rId4">
            <a:alphaModFix/>
          </a:blip>
          <a:srcRect b="0" l="0" r="0" t="0"/>
          <a:stretch/>
        </p:blipFill>
        <p:spPr>
          <a:xfrm>
            <a:off x="2527616" y="8343900"/>
            <a:ext cx="6261883" cy="5372100"/>
          </a:xfrm>
          <a:prstGeom prst="rect">
            <a:avLst/>
          </a:prstGeom>
          <a:noFill/>
          <a:ln>
            <a:noFill/>
          </a:ln>
        </p:spPr>
      </p:pic>
      <p:pic>
        <p:nvPicPr>
          <p:cNvPr descr=" " id="231" name="Google Shape;231;p9"/>
          <p:cNvPicPr preferRelativeResize="0"/>
          <p:nvPr/>
        </p:nvPicPr>
        <p:blipFill rotWithShape="1">
          <a:blip r:embed="rId5">
            <a:alphaModFix/>
          </a:blip>
          <a:srcRect b="0" l="0" r="0" t="0"/>
          <a:stretch/>
        </p:blipFill>
        <p:spPr>
          <a:xfrm>
            <a:off x="4001000" y="3145929"/>
            <a:ext cx="17083635" cy="18453100"/>
          </a:xfrm>
          <a:prstGeom prst="rect">
            <a:avLst/>
          </a:prstGeom>
          <a:noFill/>
          <a:ln>
            <a:noFill/>
          </a:ln>
        </p:spPr>
      </p:pic>
      <p:pic>
        <p:nvPicPr>
          <p:cNvPr descr=" " id="232" name="Google Shape;232;p9"/>
          <p:cNvPicPr preferRelativeResize="0"/>
          <p:nvPr/>
        </p:nvPicPr>
        <p:blipFill rotWithShape="1">
          <a:blip r:embed="rId6">
            <a:alphaModFix/>
          </a:blip>
          <a:srcRect b="0" l="0" r="0" t="0"/>
          <a:stretch/>
        </p:blipFill>
        <p:spPr>
          <a:xfrm>
            <a:off x="2318027" y="539713"/>
            <a:ext cx="18486801" cy="8270887"/>
          </a:xfrm>
          <a:prstGeom prst="rect">
            <a:avLst/>
          </a:prstGeom>
          <a:noFill/>
          <a:ln>
            <a:noFill/>
          </a:ln>
        </p:spPr>
      </p:pic>
      <p:pic>
        <p:nvPicPr>
          <p:cNvPr descr=" " id="233" name="Google Shape;233;p9"/>
          <p:cNvPicPr preferRelativeResize="0"/>
          <p:nvPr/>
        </p:nvPicPr>
        <p:blipFill rotWithShape="1">
          <a:blip r:embed="rId7">
            <a:alphaModFix/>
          </a:blip>
          <a:srcRect b="0" l="0" r="0" t="0"/>
          <a:stretch/>
        </p:blipFill>
        <p:spPr>
          <a:xfrm>
            <a:off x="4658450" y="4776515"/>
            <a:ext cx="9523899" cy="4944814"/>
          </a:xfrm>
          <a:prstGeom prst="rect">
            <a:avLst/>
          </a:prstGeom>
          <a:noFill/>
          <a:ln>
            <a:noFill/>
          </a:ln>
        </p:spPr>
      </p:pic>
      <p:sp>
        <p:nvSpPr>
          <p:cNvPr id="234" name="Google Shape;234;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35" name="Google Shape;235;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2146568" y="4025900"/>
            <a:ext cx="8205226" cy="8204200"/>
          </a:xfrm>
          <a:prstGeom prst="ellipse">
            <a:avLst/>
          </a:prstGeom>
          <a:solidFill>
            <a:srgbClr val="0404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3175397" y="5918200"/>
            <a:ext cx="6160270" cy="6159500"/>
          </a:xfrm>
          <a:prstGeom prst="ellipse">
            <a:avLst/>
          </a:prstGeom>
          <a:solidFill>
            <a:srgbClr val="FFCB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40" name="Google Shape;240;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0404"/>
              </a:buClr>
              <a:buSzPts val="4800"/>
              <a:buFont typeface="Poppins"/>
              <a:buNone/>
            </a:pPr>
            <a:r>
              <a:rPr b="1" i="0" lang="en-US" sz="4800" u="none" cap="none" strike="noStrike">
                <a:solidFill>
                  <a:srgbClr val="040404"/>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41" name="Google Shape;241;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42" name="Google Shape;24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4" name="Google Shape;244;p9"/>
          <p:cNvSpPr/>
          <p:nvPr/>
        </p:nvSpPr>
        <p:spPr>
          <a:xfrm>
            <a:off x="12638080" y="3594100"/>
            <a:ext cx="8459257" cy="254000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9"/>
          <p:cNvPicPr preferRelativeResize="0"/>
          <p:nvPr/>
        </p:nvPicPr>
        <p:blipFill rotWithShape="1">
          <a:blip r:embed="rId9">
            <a:alphaModFix/>
          </a:blip>
          <a:srcRect b="0" l="0" r="0" t="0"/>
          <a:stretch/>
        </p:blipFill>
        <p:spPr>
          <a:xfrm>
            <a:off x="12638080" y="3594100"/>
            <a:ext cx="1029849" cy="1016000"/>
          </a:xfrm>
          <a:prstGeom prst="rect">
            <a:avLst/>
          </a:prstGeom>
          <a:noFill/>
          <a:ln>
            <a:noFill/>
          </a:ln>
        </p:spPr>
      </p:pic>
      <p:sp>
        <p:nvSpPr>
          <p:cNvPr id="246" name="Google Shape;246;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8" name="Google Shape;248;p9"/>
          <p:cNvSpPr/>
          <p:nvPr/>
        </p:nvSpPr>
        <p:spPr>
          <a:xfrm>
            <a:off x="12638080" y="6946900"/>
            <a:ext cx="8459257" cy="253999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9"/>
          <p:cNvPicPr preferRelativeResize="0"/>
          <p:nvPr/>
        </p:nvPicPr>
        <p:blipFill rotWithShape="1">
          <a:blip r:embed="rId10">
            <a:alphaModFix/>
          </a:blip>
          <a:srcRect b="0" l="0" r="0" t="0"/>
          <a:stretch/>
        </p:blipFill>
        <p:spPr>
          <a:xfrm>
            <a:off x="12638080" y="6946900"/>
            <a:ext cx="1444440" cy="1016000"/>
          </a:xfrm>
          <a:prstGeom prst="rect">
            <a:avLst/>
          </a:prstGeom>
          <a:noFill/>
          <a:ln>
            <a:noFill/>
          </a:ln>
        </p:spPr>
      </p:pic>
      <p:sp>
        <p:nvSpPr>
          <p:cNvPr id="250" name="Google Shape;250;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52" name="Google Shape;252;p9"/>
          <p:cNvSpPr/>
          <p:nvPr/>
        </p:nvSpPr>
        <p:spPr>
          <a:xfrm>
            <a:off x="12638080" y="10299700"/>
            <a:ext cx="8459257" cy="253999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9"/>
          <p:cNvPicPr preferRelativeResize="0"/>
          <p:nvPr/>
        </p:nvPicPr>
        <p:blipFill rotWithShape="1">
          <a:blip r:embed="rId11">
            <a:alphaModFix/>
          </a:blip>
          <a:srcRect b="0" l="0" r="0" t="0"/>
          <a:stretch/>
        </p:blipFill>
        <p:spPr>
          <a:xfrm>
            <a:off x="12638080" y="10299700"/>
            <a:ext cx="1026183" cy="1016000"/>
          </a:xfrm>
          <a:prstGeom prst="rect">
            <a:avLst/>
          </a:prstGeom>
          <a:noFill/>
          <a:ln>
            <a:noFill/>
          </a:ln>
        </p:spPr>
      </p:pic>
      <p:sp>
        <p:nvSpPr>
          <p:cNvPr id="254" name="Google Shape;254;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2024-01-04T13:00:57Z</dcterms:created>
  <dc:creator>PptxGenJS</dc:creator>
</cp:coreProperties>
</file>