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8" name="Google Shape;172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8" name="Google Shape;1928;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7" name="Google Shape;1937;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2" name="Google Shape;1942;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3" name="Google Shape;1953;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0" name="Google Shape;1970;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9" name="Shape 2189"/>
        <p:cNvGrpSpPr/>
        <p:nvPr/>
      </p:nvGrpSpPr>
      <p:grpSpPr>
        <a:xfrm>
          <a:off x="0" y="0"/>
          <a:ext cx="0" cy="0"/>
          <a:chOff x="0" y="0"/>
          <a:chExt cx="0" cy="0"/>
        </a:xfrm>
      </p:grpSpPr>
      <p:sp>
        <p:nvSpPr>
          <p:cNvPr id="2190" name="Google Shape;2190;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1" name="Google Shape;2191;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4" name="Shape 2204"/>
        <p:cNvGrpSpPr/>
        <p:nvPr/>
      </p:nvGrpSpPr>
      <p:grpSpPr>
        <a:xfrm>
          <a:off x="0" y="0"/>
          <a:ext cx="0" cy="0"/>
          <a:chOff x="0" y="0"/>
          <a:chExt cx="0" cy="0"/>
        </a:xfrm>
      </p:grpSpPr>
      <p:sp>
        <p:nvSpPr>
          <p:cNvPr id="2205" name="Google Shape;2205;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6" name="Google Shape;2206;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5" name="Google Shape;2235;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5" name="Google Shape;2245;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4" name="Google Shape;1734;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3" name="Shape 2253"/>
        <p:cNvGrpSpPr/>
        <p:nvPr/>
      </p:nvGrpSpPr>
      <p:grpSpPr>
        <a:xfrm>
          <a:off x="0" y="0"/>
          <a:ext cx="0" cy="0"/>
          <a:chOff x="0" y="0"/>
          <a:chExt cx="0" cy="0"/>
        </a:xfrm>
      </p:grpSpPr>
      <p:sp>
        <p:nvSpPr>
          <p:cNvPr id="2254" name="Google Shape;2254;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5" name="Google Shape;2255;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6" name="Shape 2266"/>
        <p:cNvGrpSpPr/>
        <p:nvPr/>
      </p:nvGrpSpPr>
      <p:grpSpPr>
        <a:xfrm>
          <a:off x="0" y="0"/>
          <a:ext cx="0" cy="0"/>
          <a:chOff x="0" y="0"/>
          <a:chExt cx="0" cy="0"/>
        </a:xfrm>
      </p:grpSpPr>
      <p:sp>
        <p:nvSpPr>
          <p:cNvPr id="2267" name="Google Shape;2267;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8" name="Google Shape;2268;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4" name="Google Shape;2274;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3" name="Shape 2573"/>
        <p:cNvGrpSpPr/>
        <p:nvPr/>
      </p:nvGrpSpPr>
      <p:grpSpPr>
        <a:xfrm>
          <a:off x="0" y="0"/>
          <a:ext cx="0" cy="0"/>
          <a:chOff x="0" y="0"/>
          <a:chExt cx="0" cy="0"/>
        </a:xfrm>
      </p:grpSpPr>
      <p:sp>
        <p:nvSpPr>
          <p:cNvPr id="2574" name="Google Shape;2574;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5" name="Google Shape;2575;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1" name="Google Shape;1741;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2" name="Google Shape;188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7" name="Shape 1887"/>
        <p:cNvGrpSpPr/>
        <p:nvPr/>
      </p:nvGrpSpPr>
      <p:grpSpPr>
        <a:xfrm>
          <a:off x="0" y="0"/>
          <a:ext cx="0" cy="0"/>
          <a:chOff x="0" y="0"/>
          <a:chExt cx="0" cy="0"/>
        </a:xfrm>
      </p:grpSpPr>
      <p:sp>
        <p:nvSpPr>
          <p:cNvPr id="1888" name="Google Shape;1888;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9" name="Google Shape;1889;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6" name="Google Shape;1896;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3" name="Shape 1903"/>
        <p:cNvGrpSpPr/>
        <p:nvPr/>
      </p:nvGrpSpPr>
      <p:grpSpPr>
        <a:xfrm>
          <a:off x="0" y="0"/>
          <a:ext cx="0" cy="0"/>
          <a:chOff x="0" y="0"/>
          <a:chExt cx="0" cy="0"/>
        </a:xfrm>
      </p:grpSpPr>
      <p:sp>
        <p:nvSpPr>
          <p:cNvPr id="1904" name="Google Shape;1904;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5" name="Google Shape;1905;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9" name="Shape 1909"/>
        <p:cNvGrpSpPr/>
        <p:nvPr/>
      </p:nvGrpSpPr>
      <p:grpSpPr>
        <a:xfrm>
          <a:off x="0" y="0"/>
          <a:ext cx="0" cy="0"/>
          <a:chOff x="0" y="0"/>
          <a:chExt cx="0" cy="0"/>
        </a:xfrm>
      </p:grpSpPr>
      <p:sp>
        <p:nvSpPr>
          <p:cNvPr id="1910" name="Google Shape;1910;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1" name="Google Shape;1911;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2" name="Google Shape;1922;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4.png"/><Relationship Id="rId12" Type="http://schemas.openxmlformats.org/officeDocument/2006/relationships/image" Target="../media/image8.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bg>
      <p:bgPr>
        <a:solidFill>
          <a:srgbClr val="B2E6E4"/>
        </a:solidFill>
      </p:bgPr>
    </p:bg>
    <p:spTree>
      <p:nvGrpSpPr>
        <p:cNvPr id="9" name="Shape 9"/>
        <p:cNvGrpSpPr/>
        <p:nvPr/>
      </p:nvGrpSpPr>
      <p:grpSpPr>
        <a:xfrm>
          <a:off x="0" y="0"/>
          <a:ext cx="0" cy="0"/>
          <a:chOff x="0" y="0"/>
          <a:chExt cx="0" cy="0"/>
        </a:xfrm>
      </p:grpSpPr>
      <p:sp>
        <p:nvSpPr>
          <p:cNvPr id="10" name="Google Shape;10;p2"/>
          <p:cNvSpPr/>
          <p:nvPr/>
        </p:nvSpPr>
        <p:spPr>
          <a:xfrm>
            <a:off x="0" y="750646"/>
            <a:ext cx="12192000" cy="512619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p:nvPr/>
        </p:nvSpPr>
        <p:spPr>
          <a:xfrm>
            <a:off x="0" y="15899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 name="Google Shape;12;p2"/>
          <p:cNvGrpSpPr/>
          <p:nvPr/>
        </p:nvGrpSpPr>
        <p:grpSpPr>
          <a:xfrm>
            <a:off x="2046790" y="3313811"/>
            <a:ext cx="1139189" cy="1517680"/>
            <a:chOff x="4955857" y="3380421"/>
            <a:chExt cx="1139189" cy="1517680"/>
          </a:xfrm>
        </p:grpSpPr>
        <p:sp>
          <p:nvSpPr>
            <p:cNvPr id="13" name="Google Shape;13;p2"/>
            <p:cNvSpPr/>
            <p:nvPr/>
          </p:nvSpPr>
          <p:spPr>
            <a:xfrm>
              <a:off x="5476874" y="3380421"/>
              <a:ext cx="98107" cy="1415415"/>
            </a:xfrm>
            <a:custGeom>
              <a:rect b="b" l="l" r="r" t="t"/>
              <a:pathLst>
                <a:path extrusionOk="0" h="1415415" w="98107">
                  <a:moveTo>
                    <a:pt x="48578" y="0"/>
                  </a:moveTo>
                  <a:lnTo>
                    <a:pt x="73343" y="707708"/>
                  </a:lnTo>
                  <a:lnTo>
                    <a:pt x="98107" y="1415415"/>
                  </a:lnTo>
                  <a:lnTo>
                    <a:pt x="48578" y="1415415"/>
                  </a:lnTo>
                  <a:lnTo>
                    <a:pt x="0" y="1415415"/>
                  </a:lnTo>
                  <a:lnTo>
                    <a:pt x="24765" y="707708"/>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5309234" y="3380421"/>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5524193" y="3380421"/>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5247321" y="3542346"/>
              <a:ext cx="280003" cy="505073"/>
            </a:xfrm>
            <a:custGeom>
              <a:rect b="b" l="l" r="r" t="t"/>
              <a:pathLst>
                <a:path extrusionOk="0" h="505073" w="280003">
                  <a:moveTo>
                    <a:pt x="278130" y="0"/>
                  </a:moveTo>
                  <a:cubicBezTo>
                    <a:pt x="233363" y="238125"/>
                    <a:pt x="170497" y="401003"/>
                    <a:pt x="0" y="479108"/>
                  </a:cubicBezTo>
                  <a:cubicBezTo>
                    <a:pt x="237172" y="586740"/>
                    <a:pt x="291465"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5523809" y="3542346"/>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5174932" y="3711892"/>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5523265" y="37118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5174932" y="4030979"/>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5523265" y="4030979"/>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4998719" y="4211002"/>
              <a:ext cx="530137" cy="505009"/>
            </a:xfrm>
            <a:custGeom>
              <a:rect b="b" l="l" r="r" t="t"/>
              <a:pathLst>
                <a:path extrusionOk="0" h="505009" w="530137">
                  <a:moveTo>
                    <a:pt x="526733" y="0"/>
                  </a:moveTo>
                  <a:cubicBezTo>
                    <a:pt x="441960" y="238125"/>
                    <a:pt x="322897" y="401003"/>
                    <a:pt x="0" y="479107"/>
                  </a:cubicBezTo>
                  <a:cubicBezTo>
                    <a:pt x="447675" y="586740"/>
                    <a:pt x="551498" y="345757"/>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5522257" y="4211002"/>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4955857" y="4351971"/>
              <a:ext cx="573268" cy="546130"/>
            </a:xfrm>
            <a:custGeom>
              <a:rect b="b" l="l" r="r" t="t"/>
              <a:pathLst>
                <a:path extrusionOk="0" h="546130" w="573268">
                  <a:moveTo>
                    <a:pt x="569595" y="0"/>
                  </a:moveTo>
                  <a:cubicBezTo>
                    <a:pt x="477202" y="257175"/>
                    <a:pt x="349567" y="434340"/>
                    <a:pt x="0" y="518160"/>
                  </a:cubicBezTo>
                  <a:cubicBezTo>
                    <a:pt x="484823" y="634365"/>
                    <a:pt x="596265" y="374333"/>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5522009" y="4351971"/>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 name="Google Shape;26;p2"/>
          <p:cNvGrpSpPr/>
          <p:nvPr/>
        </p:nvGrpSpPr>
        <p:grpSpPr>
          <a:xfrm>
            <a:off x="2437315" y="3566224"/>
            <a:ext cx="1139189" cy="1517680"/>
            <a:chOff x="5346382" y="3632834"/>
            <a:chExt cx="1139189" cy="1517680"/>
          </a:xfrm>
        </p:grpSpPr>
        <p:sp>
          <p:nvSpPr>
            <p:cNvPr id="27" name="Google Shape;27;p2"/>
            <p:cNvSpPr/>
            <p:nvPr/>
          </p:nvSpPr>
          <p:spPr>
            <a:xfrm>
              <a:off x="5867399" y="3632834"/>
              <a:ext cx="98107" cy="1415415"/>
            </a:xfrm>
            <a:custGeom>
              <a:rect b="b" l="l" r="r" t="t"/>
              <a:pathLst>
                <a:path extrusionOk="0" h="1415415" w="98107">
                  <a:moveTo>
                    <a:pt x="48578" y="0"/>
                  </a:moveTo>
                  <a:lnTo>
                    <a:pt x="73343" y="707708"/>
                  </a:lnTo>
                  <a:lnTo>
                    <a:pt x="98107" y="1415415"/>
                  </a:lnTo>
                  <a:lnTo>
                    <a:pt x="48578" y="1415415"/>
                  </a:lnTo>
                  <a:lnTo>
                    <a:pt x="0" y="1415415"/>
                  </a:lnTo>
                  <a:lnTo>
                    <a:pt x="23813" y="707708"/>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5699759" y="3632834"/>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5914718" y="3632834"/>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5637846" y="3794759"/>
              <a:ext cx="279982" cy="505073"/>
            </a:xfrm>
            <a:custGeom>
              <a:rect b="b" l="l" r="r" t="t"/>
              <a:pathLst>
                <a:path extrusionOk="0" h="505073" w="279982">
                  <a:moveTo>
                    <a:pt x="278130" y="0"/>
                  </a:moveTo>
                  <a:cubicBezTo>
                    <a:pt x="233363" y="238125"/>
                    <a:pt x="170497" y="401003"/>
                    <a:pt x="0" y="479108"/>
                  </a:cubicBezTo>
                  <a:cubicBezTo>
                    <a:pt x="236220" y="586740"/>
                    <a:pt x="291465"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5914334" y="3794759"/>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5565456" y="3965256"/>
              <a:ext cx="352727" cy="505009"/>
            </a:xfrm>
            <a:custGeom>
              <a:rect b="b" l="l" r="r" t="t"/>
              <a:pathLst>
                <a:path extrusionOk="0" h="505009" w="352727">
                  <a:moveTo>
                    <a:pt x="350520" y="0"/>
                  </a:moveTo>
                  <a:cubicBezTo>
                    <a:pt x="294323" y="238125"/>
                    <a:pt x="215265" y="401003"/>
                    <a:pt x="0" y="479108"/>
                  </a:cubicBezTo>
                  <a:cubicBezTo>
                    <a:pt x="298133" y="586740"/>
                    <a:pt x="366713" y="345758"/>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5913790" y="3965256"/>
              <a:ext cx="352706" cy="505009"/>
            </a:xfrm>
            <a:custGeom>
              <a:rect b="b" l="l" r="r" t="t"/>
              <a:pathLst>
                <a:path extrusionOk="0" h="505009" w="352706">
                  <a:moveTo>
                    <a:pt x="2187" y="0"/>
                  </a:moveTo>
                  <a:cubicBezTo>
                    <a:pt x="58384" y="238125"/>
                    <a:pt x="137441" y="401003"/>
                    <a:pt x="352706" y="479108"/>
                  </a:cubicBezTo>
                  <a:cubicBezTo>
                    <a:pt x="55527" y="586740"/>
                    <a:pt x="-14006" y="345758"/>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5565456" y="4283392"/>
              <a:ext cx="352727" cy="505073"/>
            </a:xfrm>
            <a:custGeom>
              <a:rect b="b" l="l" r="r" t="t"/>
              <a:pathLst>
                <a:path extrusionOk="0" h="505073" w="352727">
                  <a:moveTo>
                    <a:pt x="350520" y="0"/>
                  </a:moveTo>
                  <a:cubicBezTo>
                    <a:pt x="294323" y="238125"/>
                    <a:pt x="215265" y="401002"/>
                    <a:pt x="0" y="479107"/>
                  </a:cubicBezTo>
                  <a:cubicBezTo>
                    <a:pt x="298133" y="586740"/>
                    <a:pt x="366713"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5913790" y="42833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5389244" y="4463414"/>
              <a:ext cx="530137" cy="505009"/>
            </a:xfrm>
            <a:custGeom>
              <a:rect b="b" l="l" r="r" t="t"/>
              <a:pathLst>
                <a:path extrusionOk="0" h="505009" w="530137">
                  <a:moveTo>
                    <a:pt x="526733" y="0"/>
                  </a:moveTo>
                  <a:cubicBezTo>
                    <a:pt x="441960" y="238125"/>
                    <a:pt x="322898" y="401003"/>
                    <a:pt x="0" y="479107"/>
                  </a:cubicBezTo>
                  <a:cubicBezTo>
                    <a:pt x="447675" y="586740"/>
                    <a:pt x="551498" y="345757"/>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5912782" y="4463414"/>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5346382" y="4604384"/>
              <a:ext cx="573247" cy="546130"/>
            </a:xfrm>
            <a:custGeom>
              <a:rect b="b" l="l" r="r" t="t"/>
              <a:pathLst>
                <a:path extrusionOk="0" h="546130" w="573247">
                  <a:moveTo>
                    <a:pt x="569595" y="0"/>
                  </a:moveTo>
                  <a:cubicBezTo>
                    <a:pt x="477202" y="257175"/>
                    <a:pt x="349567" y="434340"/>
                    <a:pt x="0" y="518160"/>
                  </a:cubicBezTo>
                  <a:cubicBezTo>
                    <a:pt x="483870" y="634365"/>
                    <a:pt x="596265" y="374333"/>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5912534" y="4604384"/>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 name="Google Shape;40;p2"/>
          <p:cNvGrpSpPr/>
          <p:nvPr/>
        </p:nvGrpSpPr>
        <p:grpSpPr>
          <a:xfrm>
            <a:off x="3635560" y="3437636"/>
            <a:ext cx="996314" cy="1327585"/>
            <a:chOff x="6544627" y="3504246"/>
            <a:chExt cx="996314" cy="1327585"/>
          </a:xfrm>
        </p:grpSpPr>
        <p:sp>
          <p:nvSpPr>
            <p:cNvPr id="41" name="Google Shape;41;p2"/>
            <p:cNvSpPr/>
            <p:nvPr/>
          </p:nvSpPr>
          <p:spPr>
            <a:xfrm>
              <a:off x="6999921" y="3504246"/>
              <a:ext cx="85725" cy="1238250"/>
            </a:xfrm>
            <a:custGeom>
              <a:rect b="b" l="l" r="r" t="t"/>
              <a:pathLst>
                <a:path extrusionOk="0" h="1238250" w="85725">
                  <a:moveTo>
                    <a:pt x="42863" y="0"/>
                  </a:moveTo>
                  <a:lnTo>
                    <a:pt x="63818" y="619125"/>
                  </a:lnTo>
                  <a:lnTo>
                    <a:pt x="85725" y="1238250"/>
                  </a:lnTo>
                  <a:lnTo>
                    <a:pt x="42863" y="1238250"/>
                  </a:lnTo>
                  <a:lnTo>
                    <a:pt x="0" y="1238250"/>
                  </a:lnTo>
                  <a:lnTo>
                    <a:pt x="20955" y="619125"/>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6854189" y="3504246"/>
              <a:ext cx="189743" cy="342549"/>
            </a:xfrm>
            <a:custGeom>
              <a:rect b="b" l="l" r="r" t="t"/>
              <a:pathLst>
                <a:path extrusionOk="0" h="342549" w="189743">
                  <a:moveTo>
                    <a:pt x="188595" y="0"/>
                  </a:moveTo>
                  <a:cubicBezTo>
                    <a:pt x="158115" y="160972"/>
                    <a:pt x="115253" y="272415"/>
                    <a:pt x="0" y="324803"/>
                  </a:cubicBezTo>
                  <a:cubicBezTo>
                    <a:pt x="160020" y="398145"/>
                    <a:pt x="197167" y="235268"/>
                    <a:pt x="188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7041635" y="3504246"/>
              <a:ext cx="189743" cy="342549"/>
            </a:xfrm>
            <a:custGeom>
              <a:rect b="b" l="l" r="r" t="t"/>
              <a:pathLst>
                <a:path extrusionOk="0" h="342549" w="189743">
                  <a:moveTo>
                    <a:pt x="1148" y="0"/>
                  </a:moveTo>
                  <a:cubicBezTo>
                    <a:pt x="31629" y="160972"/>
                    <a:pt x="74491" y="272415"/>
                    <a:pt x="189744" y="324803"/>
                  </a:cubicBezTo>
                  <a:cubicBezTo>
                    <a:pt x="29723" y="398145"/>
                    <a:pt x="-7424" y="235268"/>
                    <a:pt x="114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6798944" y="3646169"/>
              <a:ext cx="245396" cy="441837"/>
            </a:xfrm>
            <a:custGeom>
              <a:rect b="b" l="l" r="r" t="t"/>
              <a:pathLst>
                <a:path extrusionOk="0" h="441837" w="245396">
                  <a:moveTo>
                    <a:pt x="243840" y="0"/>
                  </a:moveTo>
                  <a:cubicBezTo>
                    <a:pt x="204788" y="207645"/>
                    <a:pt x="149543" y="351473"/>
                    <a:pt x="0" y="419100"/>
                  </a:cubicBezTo>
                  <a:cubicBezTo>
                    <a:pt x="206693" y="513398"/>
                    <a:pt x="255270" y="302895"/>
                    <a:pt x="24384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7041207" y="3646169"/>
              <a:ext cx="245417" cy="441837"/>
            </a:xfrm>
            <a:custGeom>
              <a:rect b="b" l="l" r="r" t="t"/>
              <a:pathLst>
                <a:path extrusionOk="0" h="441837" w="245417">
                  <a:moveTo>
                    <a:pt x="1577" y="0"/>
                  </a:moveTo>
                  <a:cubicBezTo>
                    <a:pt x="40630" y="207645"/>
                    <a:pt x="95875" y="351473"/>
                    <a:pt x="245417" y="419100"/>
                  </a:cubicBezTo>
                  <a:cubicBezTo>
                    <a:pt x="37773" y="513398"/>
                    <a:pt x="-9852" y="302895"/>
                    <a:pt x="157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6736079" y="3794759"/>
              <a:ext cx="308664" cy="441837"/>
            </a:xfrm>
            <a:custGeom>
              <a:rect b="b" l="l" r="r" t="t"/>
              <a:pathLst>
                <a:path extrusionOk="0" h="441837" w="308664">
                  <a:moveTo>
                    <a:pt x="306705" y="0"/>
                  </a:moveTo>
                  <a:cubicBezTo>
                    <a:pt x="257175" y="207645"/>
                    <a:pt x="187642" y="351472"/>
                    <a:pt x="0" y="419100"/>
                  </a:cubicBezTo>
                  <a:cubicBezTo>
                    <a:pt x="260985" y="513397"/>
                    <a:pt x="320992" y="302895"/>
                    <a:pt x="3067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7040824" y="3794759"/>
              <a:ext cx="308665" cy="441837"/>
            </a:xfrm>
            <a:custGeom>
              <a:rect b="b" l="l" r="r" t="t"/>
              <a:pathLst>
                <a:path extrusionOk="0" h="441837" w="308665">
                  <a:moveTo>
                    <a:pt x="1960" y="0"/>
                  </a:moveTo>
                  <a:cubicBezTo>
                    <a:pt x="51490" y="207645"/>
                    <a:pt x="121023" y="351472"/>
                    <a:pt x="308665" y="419100"/>
                  </a:cubicBezTo>
                  <a:cubicBezTo>
                    <a:pt x="47680" y="513397"/>
                    <a:pt x="-12327" y="302895"/>
                    <a:pt x="196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6736079" y="4073842"/>
              <a:ext cx="308664" cy="441510"/>
            </a:xfrm>
            <a:custGeom>
              <a:rect b="b" l="l" r="r" t="t"/>
              <a:pathLst>
                <a:path extrusionOk="0" h="441510" w="308664">
                  <a:moveTo>
                    <a:pt x="306705" y="0"/>
                  </a:moveTo>
                  <a:cubicBezTo>
                    <a:pt x="257175" y="207645"/>
                    <a:pt x="187642" y="351472"/>
                    <a:pt x="0" y="419100"/>
                  </a:cubicBezTo>
                  <a:cubicBezTo>
                    <a:pt x="260985" y="512445"/>
                    <a:pt x="320992" y="302895"/>
                    <a:pt x="3067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7040824" y="4073842"/>
              <a:ext cx="308665" cy="441510"/>
            </a:xfrm>
            <a:custGeom>
              <a:rect b="b" l="l" r="r" t="t"/>
              <a:pathLst>
                <a:path extrusionOk="0" h="441510" w="308665">
                  <a:moveTo>
                    <a:pt x="1960" y="0"/>
                  </a:moveTo>
                  <a:cubicBezTo>
                    <a:pt x="51490" y="207645"/>
                    <a:pt x="121023" y="351472"/>
                    <a:pt x="308665" y="419100"/>
                  </a:cubicBezTo>
                  <a:cubicBezTo>
                    <a:pt x="47680" y="512445"/>
                    <a:pt x="-12327" y="302895"/>
                    <a:pt x="196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6581774" y="4231004"/>
              <a:ext cx="463823" cy="441837"/>
            </a:xfrm>
            <a:custGeom>
              <a:rect b="b" l="l" r="r" t="t"/>
              <a:pathLst>
                <a:path extrusionOk="0" h="441837" w="463823">
                  <a:moveTo>
                    <a:pt x="461010" y="0"/>
                  </a:moveTo>
                  <a:cubicBezTo>
                    <a:pt x="386715" y="207645"/>
                    <a:pt x="282893" y="351472"/>
                    <a:pt x="0" y="419100"/>
                  </a:cubicBezTo>
                  <a:cubicBezTo>
                    <a:pt x="391478" y="513397"/>
                    <a:pt x="481965" y="302895"/>
                    <a:pt x="46101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7039950" y="4231004"/>
              <a:ext cx="463844" cy="441837"/>
            </a:xfrm>
            <a:custGeom>
              <a:rect b="b" l="l" r="r" t="t"/>
              <a:pathLst>
                <a:path extrusionOk="0" h="441837" w="463844">
                  <a:moveTo>
                    <a:pt x="2834" y="0"/>
                  </a:moveTo>
                  <a:cubicBezTo>
                    <a:pt x="77129" y="207645"/>
                    <a:pt x="180952" y="351472"/>
                    <a:pt x="463844" y="419100"/>
                  </a:cubicBezTo>
                  <a:cubicBezTo>
                    <a:pt x="71414" y="513397"/>
                    <a:pt x="-18121" y="302895"/>
                    <a:pt x="2834"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6544627" y="4353877"/>
              <a:ext cx="501243" cy="477954"/>
            </a:xfrm>
            <a:custGeom>
              <a:rect b="b" l="l" r="r" t="t"/>
              <a:pathLst>
                <a:path extrusionOk="0" h="477954" w="501243">
                  <a:moveTo>
                    <a:pt x="498157" y="0"/>
                  </a:moveTo>
                  <a:cubicBezTo>
                    <a:pt x="418147" y="224790"/>
                    <a:pt x="305753" y="380047"/>
                    <a:pt x="0" y="453390"/>
                  </a:cubicBezTo>
                  <a:cubicBezTo>
                    <a:pt x="422910" y="555307"/>
                    <a:pt x="521017" y="327660"/>
                    <a:pt x="49815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7039678" y="4353877"/>
              <a:ext cx="501263" cy="477954"/>
            </a:xfrm>
            <a:custGeom>
              <a:rect b="b" l="l" r="r" t="t"/>
              <a:pathLst>
                <a:path extrusionOk="0" h="477954" w="501263">
                  <a:moveTo>
                    <a:pt x="3106" y="0"/>
                  </a:moveTo>
                  <a:cubicBezTo>
                    <a:pt x="83116" y="224790"/>
                    <a:pt x="195511" y="380047"/>
                    <a:pt x="501264" y="453390"/>
                  </a:cubicBezTo>
                  <a:cubicBezTo>
                    <a:pt x="77401" y="555307"/>
                    <a:pt x="-19754" y="327660"/>
                    <a:pt x="3106"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 name="Google Shape;54;p2"/>
          <p:cNvGrpSpPr/>
          <p:nvPr/>
        </p:nvGrpSpPr>
        <p:grpSpPr>
          <a:xfrm>
            <a:off x="3967982" y="3186177"/>
            <a:ext cx="1139188" cy="1517680"/>
            <a:chOff x="6877049" y="3252787"/>
            <a:chExt cx="1139188" cy="1517680"/>
          </a:xfrm>
        </p:grpSpPr>
        <p:sp>
          <p:nvSpPr>
            <p:cNvPr id="55" name="Google Shape;55;p2"/>
            <p:cNvSpPr/>
            <p:nvPr/>
          </p:nvSpPr>
          <p:spPr>
            <a:xfrm>
              <a:off x="7397114" y="3252787"/>
              <a:ext cx="98107" cy="1416367"/>
            </a:xfrm>
            <a:custGeom>
              <a:rect b="b" l="l" r="r" t="t"/>
              <a:pathLst>
                <a:path extrusionOk="0" h="1416367" w="98107">
                  <a:moveTo>
                    <a:pt x="49530" y="0"/>
                  </a:moveTo>
                  <a:lnTo>
                    <a:pt x="74295" y="707707"/>
                  </a:lnTo>
                  <a:lnTo>
                    <a:pt x="98107" y="1416368"/>
                  </a:lnTo>
                  <a:lnTo>
                    <a:pt x="49530" y="1416368"/>
                  </a:lnTo>
                  <a:lnTo>
                    <a:pt x="0" y="1416368"/>
                  </a:lnTo>
                  <a:lnTo>
                    <a:pt x="24765"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7230427" y="3252787"/>
              <a:ext cx="217475" cy="391392"/>
            </a:xfrm>
            <a:custGeom>
              <a:rect b="b" l="l" r="r" t="t"/>
              <a:pathLst>
                <a:path extrusionOk="0" h="391392" w="217475">
                  <a:moveTo>
                    <a:pt x="216217" y="0"/>
                  </a:moveTo>
                  <a:cubicBezTo>
                    <a:pt x="180975" y="184785"/>
                    <a:pt x="132397" y="311468"/>
                    <a:pt x="0" y="371475"/>
                  </a:cubicBezTo>
                  <a:cubicBezTo>
                    <a:pt x="183832" y="454343"/>
                    <a:pt x="225742" y="268605"/>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7445175" y="3252787"/>
              <a:ext cx="217686" cy="391392"/>
            </a:xfrm>
            <a:custGeom>
              <a:rect b="b" l="l" r="r" t="t"/>
              <a:pathLst>
                <a:path extrusionOk="0" h="391392" w="217686">
                  <a:moveTo>
                    <a:pt x="1469" y="0"/>
                  </a:moveTo>
                  <a:cubicBezTo>
                    <a:pt x="36712" y="184785"/>
                    <a:pt x="85289" y="311468"/>
                    <a:pt x="217687" y="371475"/>
                  </a:cubicBezTo>
                  <a:cubicBezTo>
                    <a:pt x="33854" y="454343"/>
                    <a:pt x="-9008" y="268605"/>
                    <a:pt x="146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7168514" y="3414712"/>
              <a:ext cx="279771" cy="505073"/>
            </a:xfrm>
            <a:custGeom>
              <a:rect b="b" l="l" r="r" t="t"/>
              <a:pathLst>
                <a:path extrusionOk="0" h="505073" w="279771">
                  <a:moveTo>
                    <a:pt x="278130" y="0"/>
                  </a:moveTo>
                  <a:cubicBezTo>
                    <a:pt x="233363" y="238125"/>
                    <a:pt x="170497" y="401003"/>
                    <a:pt x="0" y="479107"/>
                  </a:cubicBezTo>
                  <a:cubicBezTo>
                    <a:pt x="236220" y="586740"/>
                    <a:pt x="290513"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7444792" y="3414712"/>
              <a:ext cx="279982" cy="505073"/>
            </a:xfrm>
            <a:custGeom>
              <a:rect b="b" l="l" r="r" t="t"/>
              <a:pathLst>
                <a:path extrusionOk="0" h="505073" w="279982">
                  <a:moveTo>
                    <a:pt x="1852" y="0"/>
                  </a:moveTo>
                  <a:cubicBezTo>
                    <a:pt x="46620" y="238125"/>
                    <a:pt x="109485" y="401003"/>
                    <a:pt x="279982" y="479107"/>
                  </a:cubicBezTo>
                  <a:cubicBezTo>
                    <a:pt x="43762" y="586740"/>
                    <a:pt x="-11483" y="346710"/>
                    <a:pt x="185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7096124" y="3585209"/>
              <a:ext cx="352706" cy="505009"/>
            </a:xfrm>
            <a:custGeom>
              <a:rect b="b" l="l" r="r" t="t"/>
              <a:pathLst>
                <a:path extrusionOk="0" h="505009" w="352706">
                  <a:moveTo>
                    <a:pt x="350520" y="0"/>
                  </a:moveTo>
                  <a:cubicBezTo>
                    <a:pt x="294322" y="238125"/>
                    <a:pt x="215265" y="401003"/>
                    <a:pt x="0" y="479108"/>
                  </a:cubicBezTo>
                  <a:cubicBezTo>
                    <a:pt x="297180" y="586740"/>
                    <a:pt x="366713" y="345758"/>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7444437" y="3585209"/>
              <a:ext cx="352727" cy="505009"/>
            </a:xfrm>
            <a:custGeom>
              <a:rect b="b" l="l" r="r" t="t"/>
              <a:pathLst>
                <a:path extrusionOk="0" h="505009" w="352727">
                  <a:moveTo>
                    <a:pt x="2207" y="0"/>
                  </a:moveTo>
                  <a:cubicBezTo>
                    <a:pt x="58405" y="238125"/>
                    <a:pt x="137462" y="401003"/>
                    <a:pt x="352727" y="479108"/>
                  </a:cubicBezTo>
                  <a:cubicBezTo>
                    <a:pt x="54594" y="586740"/>
                    <a:pt x="-13985" y="345758"/>
                    <a:pt x="220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7096124" y="3903344"/>
              <a:ext cx="352706" cy="505073"/>
            </a:xfrm>
            <a:custGeom>
              <a:rect b="b" l="l" r="r" t="t"/>
              <a:pathLst>
                <a:path extrusionOk="0" h="505073" w="352706">
                  <a:moveTo>
                    <a:pt x="350520" y="0"/>
                  </a:moveTo>
                  <a:cubicBezTo>
                    <a:pt x="294322" y="238125"/>
                    <a:pt x="215265" y="401003"/>
                    <a:pt x="0" y="479108"/>
                  </a:cubicBezTo>
                  <a:cubicBezTo>
                    <a:pt x="297180" y="586740"/>
                    <a:pt x="366713"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7444437" y="3903344"/>
              <a:ext cx="352727" cy="505073"/>
            </a:xfrm>
            <a:custGeom>
              <a:rect b="b" l="l" r="r" t="t"/>
              <a:pathLst>
                <a:path extrusionOk="0" h="505073" w="352727">
                  <a:moveTo>
                    <a:pt x="2207" y="0"/>
                  </a:moveTo>
                  <a:cubicBezTo>
                    <a:pt x="58405" y="238125"/>
                    <a:pt x="137462" y="401003"/>
                    <a:pt x="352727" y="479108"/>
                  </a:cubicBezTo>
                  <a:cubicBezTo>
                    <a:pt x="54594" y="586740"/>
                    <a:pt x="-13985" y="346710"/>
                    <a:pt x="220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6919912" y="4083367"/>
              <a:ext cx="529927" cy="505009"/>
            </a:xfrm>
            <a:custGeom>
              <a:rect b="b" l="l" r="r" t="t"/>
              <a:pathLst>
                <a:path extrusionOk="0" h="505009" w="529927">
                  <a:moveTo>
                    <a:pt x="526732" y="0"/>
                  </a:moveTo>
                  <a:cubicBezTo>
                    <a:pt x="441960" y="238125"/>
                    <a:pt x="322897" y="401002"/>
                    <a:pt x="0" y="479107"/>
                  </a:cubicBezTo>
                  <a:cubicBezTo>
                    <a:pt x="447675" y="586740"/>
                    <a:pt x="550545" y="345757"/>
                    <a:pt x="52673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7443239" y="4083367"/>
              <a:ext cx="530137" cy="505009"/>
            </a:xfrm>
            <a:custGeom>
              <a:rect b="b" l="l" r="r" t="t"/>
              <a:pathLst>
                <a:path extrusionOk="0" h="505009" w="530137">
                  <a:moveTo>
                    <a:pt x="3405" y="0"/>
                  </a:moveTo>
                  <a:cubicBezTo>
                    <a:pt x="88178" y="238125"/>
                    <a:pt x="207240" y="401002"/>
                    <a:pt x="530137" y="479107"/>
                  </a:cubicBezTo>
                  <a:cubicBezTo>
                    <a:pt x="82463" y="586740"/>
                    <a:pt x="-21360" y="345757"/>
                    <a:pt x="34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6877049" y="4224337"/>
              <a:ext cx="573037" cy="546130"/>
            </a:xfrm>
            <a:custGeom>
              <a:rect b="b" l="l" r="r" t="t"/>
              <a:pathLst>
                <a:path extrusionOk="0" h="546130" w="573037">
                  <a:moveTo>
                    <a:pt x="569595" y="0"/>
                  </a:moveTo>
                  <a:cubicBezTo>
                    <a:pt x="477203" y="257175"/>
                    <a:pt x="349568" y="434340"/>
                    <a:pt x="0" y="518160"/>
                  </a:cubicBezTo>
                  <a:cubicBezTo>
                    <a:pt x="483870" y="634365"/>
                    <a:pt x="595313"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7442991" y="4224337"/>
              <a:ext cx="573247" cy="546130"/>
            </a:xfrm>
            <a:custGeom>
              <a:rect b="b" l="l" r="r" t="t"/>
              <a:pathLst>
                <a:path extrusionOk="0" h="546130" w="573247">
                  <a:moveTo>
                    <a:pt x="3652" y="0"/>
                  </a:moveTo>
                  <a:cubicBezTo>
                    <a:pt x="96045" y="257175"/>
                    <a:pt x="223680" y="434340"/>
                    <a:pt x="573247" y="518160"/>
                  </a:cubicBezTo>
                  <a:cubicBezTo>
                    <a:pt x="89377" y="634365"/>
                    <a:pt x="-23017" y="374332"/>
                    <a:pt x="365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 name="Google Shape;68;p2"/>
          <p:cNvGrpSpPr/>
          <p:nvPr/>
        </p:nvGrpSpPr>
        <p:grpSpPr>
          <a:xfrm>
            <a:off x="4408037" y="2835657"/>
            <a:ext cx="1402080" cy="1868252"/>
            <a:chOff x="7317104" y="2902267"/>
            <a:chExt cx="1402080" cy="1868252"/>
          </a:xfrm>
        </p:grpSpPr>
        <p:sp>
          <p:nvSpPr>
            <p:cNvPr id="69" name="Google Shape;69;p2"/>
            <p:cNvSpPr/>
            <p:nvPr/>
          </p:nvSpPr>
          <p:spPr>
            <a:xfrm>
              <a:off x="7957184" y="2902267"/>
              <a:ext cx="120967" cy="1743075"/>
            </a:xfrm>
            <a:custGeom>
              <a:rect b="b" l="l" r="r" t="t"/>
              <a:pathLst>
                <a:path extrusionOk="0" h="1743075" w="120967">
                  <a:moveTo>
                    <a:pt x="60960" y="0"/>
                  </a:moveTo>
                  <a:lnTo>
                    <a:pt x="91440" y="871538"/>
                  </a:lnTo>
                  <a:lnTo>
                    <a:pt x="120967" y="1743075"/>
                  </a:lnTo>
                  <a:lnTo>
                    <a:pt x="60960" y="1743075"/>
                  </a:lnTo>
                  <a:lnTo>
                    <a:pt x="0" y="1743075"/>
                  </a:lnTo>
                  <a:lnTo>
                    <a:pt x="30480" y="871538"/>
                  </a:ln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7752396" y="2902267"/>
              <a:ext cx="267437" cy="481619"/>
            </a:xfrm>
            <a:custGeom>
              <a:rect b="b" l="l" r="r" t="t"/>
              <a:pathLst>
                <a:path extrusionOk="0" h="481619" w="267437">
                  <a:moveTo>
                    <a:pt x="265747" y="0"/>
                  </a:moveTo>
                  <a:cubicBezTo>
                    <a:pt x="222885" y="226695"/>
                    <a:pt x="162878" y="382905"/>
                    <a:pt x="0" y="457200"/>
                  </a:cubicBezTo>
                  <a:cubicBezTo>
                    <a:pt x="225742" y="559117"/>
                    <a:pt x="278130" y="329565"/>
                    <a:pt x="265747"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8016453" y="2902267"/>
              <a:ext cx="267438" cy="481619"/>
            </a:xfrm>
            <a:custGeom>
              <a:rect b="b" l="l" r="r" t="t"/>
              <a:pathLst>
                <a:path extrusionOk="0" h="481619" w="267438">
                  <a:moveTo>
                    <a:pt x="1690" y="0"/>
                  </a:moveTo>
                  <a:cubicBezTo>
                    <a:pt x="44553" y="226695"/>
                    <a:pt x="104560" y="382905"/>
                    <a:pt x="267438" y="457200"/>
                  </a:cubicBezTo>
                  <a:cubicBezTo>
                    <a:pt x="41696" y="559117"/>
                    <a:pt x="-10692" y="329565"/>
                    <a:pt x="169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7675244" y="3101339"/>
              <a:ext cx="344923" cy="621535"/>
            </a:xfrm>
            <a:custGeom>
              <a:rect b="b" l="l" r="r" t="t"/>
              <a:pathLst>
                <a:path extrusionOk="0" h="621535" w="344923">
                  <a:moveTo>
                    <a:pt x="342900" y="0"/>
                  </a:moveTo>
                  <a:cubicBezTo>
                    <a:pt x="287655" y="292417"/>
                    <a:pt x="210503" y="494347"/>
                    <a:pt x="0" y="589597"/>
                  </a:cubicBezTo>
                  <a:cubicBezTo>
                    <a:pt x="291465" y="721995"/>
                    <a:pt x="358140" y="426720"/>
                    <a:pt x="34290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8015911" y="3101339"/>
              <a:ext cx="345133" cy="621535"/>
            </a:xfrm>
            <a:custGeom>
              <a:rect b="b" l="l" r="r" t="t"/>
              <a:pathLst>
                <a:path extrusionOk="0" h="621535" w="345133">
                  <a:moveTo>
                    <a:pt x="2233" y="0"/>
                  </a:moveTo>
                  <a:cubicBezTo>
                    <a:pt x="57478" y="292417"/>
                    <a:pt x="134631" y="494347"/>
                    <a:pt x="345133" y="589597"/>
                  </a:cubicBezTo>
                  <a:cubicBezTo>
                    <a:pt x="53668" y="721995"/>
                    <a:pt x="-13960" y="426720"/>
                    <a:pt x="2233"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7586662" y="3310889"/>
              <a:ext cx="434208" cy="621471"/>
            </a:xfrm>
            <a:custGeom>
              <a:rect b="b" l="l" r="r" t="t"/>
              <a:pathLst>
                <a:path extrusionOk="0" h="621471" w="434208">
                  <a:moveTo>
                    <a:pt x="431482" y="0"/>
                  </a:moveTo>
                  <a:cubicBezTo>
                    <a:pt x="361950" y="292417"/>
                    <a:pt x="264795" y="494347"/>
                    <a:pt x="0" y="589597"/>
                  </a:cubicBezTo>
                  <a:cubicBezTo>
                    <a:pt x="366713" y="721995"/>
                    <a:pt x="451485" y="425767"/>
                    <a:pt x="43148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8015418" y="3310889"/>
              <a:ext cx="434208" cy="621471"/>
            </a:xfrm>
            <a:custGeom>
              <a:rect b="b" l="l" r="r" t="t"/>
              <a:pathLst>
                <a:path extrusionOk="0" h="621471" w="434208">
                  <a:moveTo>
                    <a:pt x="2726" y="0"/>
                  </a:moveTo>
                  <a:cubicBezTo>
                    <a:pt x="72258" y="292417"/>
                    <a:pt x="169413" y="494347"/>
                    <a:pt x="434208" y="589597"/>
                  </a:cubicBezTo>
                  <a:cubicBezTo>
                    <a:pt x="67496" y="721995"/>
                    <a:pt x="-17276" y="425767"/>
                    <a:pt x="2726"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7586662" y="3703319"/>
              <a:ext cx="434208" cy="621471"/>
            </a:xfrm>
            <a:custGeom>
              <a:rect b="b" l="l" r="r" t="t"/>
              <a:pathLst>
                <a:path extrusionOk="0" h="621471" w="434208">
                  <a:moveTo>
                    <a:pt x="431482" y="0"/>
                  </a:moveTo>
                  <a:cubicBezTo>
                    <a:pt x="361950" y="292418"/>
                    <a:pt x="264795" y="494348"/>
                    <a:pt x="0" y="589598"/>
                  </a:cubicBezTo>
                  <a:cubicBezTo>
                    <a:pt x="366713" y="721995"/>
                    <a:pt x="451485" y="425768"/>
                    <a:pt x="43148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8015418" y="3703319"/>
              <a:ext cx="434208" cy="621471"/>
            </a:xfrm>
            <a:custGeom>
              <a:rect b="b" l="l" r="r" t="t"/>
              <a:pathLst>
                <a:path extrusionOk="0" h="621471" w="434208">
                  <a:moveTo>
                    <a:pt x="2726" y="0"/>
                  </a:moveTo>
                  <a:cubicBezTo>
                    <a:pt x="72258" y="292418"/>
                    <a:pt x="169413" y="494348"/>
                    <a:pt x="434208" y="589598"/>
                  </a:cubicBezTo>
                  <a:cubicBezTo>
                    <a:pt x="67496" y="721995"/>
                    <a:pt x="-17276" y="425768"/>
                    <a:pt x="2726"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7369492" y="3924299"/>
              <a:ext cx="652635" cy="621535"/>
            </a:xfrm>
            <a:custGeom>
              <a:rect b="b" l="l" r="r" t="t"/>
              <a:pathLst>
                <a:path extrusionOk="0" h="621535" w="652635">
                  <a:moveTo>
                    <a:pt x="648652" y="0"/>
                  </a:moveTo>
                  <a:cubicBezTo>
                    <a:pt x="543877" y="292418"/>
                    <a:pt x="398145" y="494347"/>
                    <a:pt x="0" y="589597"/>
                  </a:cubicBezTo>
                  <a:cubicBezTo>
                    <a:pt x="551497" y="721995"/>
                    <a:pt x="678180" y="426720"/>
                    <a:pt x="64865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8013950" y="3924299"/>
              <a:ext cx="652846" cy="621535"/>
            </a:xfrm>
            <a:custGeom>
              <a:rect b="b" l="l" r="r" t="t"/>
              <a:pathLst>
                <a:path extrusionOk="0" h="621535" w="652846">
                  <a:moveTo>
                    <a:pt x="4194" y="0"/>
                  </a:moveTo>
                  <a:cubicBezTo>
                    <a:pt x="108969" y="292418"/>
                    <a:pt x="254701" y="494347"/>
                    <a:pt x="652847" y="589597"/>
                  </a:cubicBezTo>
                  <a:cubicBezTo>
                    <a:pt x="101349" y="721995"/>
                    <a:pt x="-26286" y="426720"/>
                    <a:pt x="4194"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7317104" y="4097654"/>
              <a:ext cx="705433" cy="672865"/>
            </a:xfrm>
            <a:custGeom>
              <a:rect b="b" l="l" r="r" t="t"/>
              <a:pathLst>
                <a:path extrusionOk="0" h="672865" w="705433">
                  <a:moveTo>
                    <a:pt x="701040" y="0"/>
                  </a:moveTo>
                  <a:cubicBezTo>
                    <a:pt x="587693" y="317182"/>
                    <a:pt x="429577" y="534352"/>
                    <a:pt x="0" y="638175"/>
                  </a:cubicBezTo>
                  <a:cubicBezTo>
                    <a:pt x="595313" y="782002"/>
                    <a:pt x="733425" y="461010"/>
                    <a:pt x="70104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8013730" y="4097654"/>
              <a:ext cx="705454" cy="672865"/>
            </a:xfrm>
            <a:custGeom>
              <a:rect b="b" l="l" r="r" t="t"/>
              <a:pathLst>
                <a:path extrusionOk="0" h="672865" w="705454">
                  <a:moveTo>
                    <a:pt x="4414" y="0"/>
                  </a:moveTo>
                  <a:cubicBezTo>
                    <a:pt x="117761" y="317182"/>
                    <a:pt x="275876" y="534352"/>
                    <a:pt x="705454" y="638175"/>
                  </a:cubicBezTo>
                  <a:cubicBezTo>
                    <a:pt x="109189" y="782002"/>
                    <a:pt x="-27971" y="461010"/>
                    <a:pt x="4414"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 name="Google Shape;82;p2"/>
          <p:cNvGrpSpPr/>
          <p:nvPr/>
        </p:nvGrpSpPr>
        <p:grpSpPr>
          <a:xfrm>
            <a:off x="2778310" y="2395602"/>
            <a:ext cx="1943099" cy="2588030"/>
            <a:chOff x="5687377" y="2462212"/>
            <a:chExt cx="1943099" cy="2588030"/>
          </a:xfrm>
        </p:grpSpPr>
        <p:sp>
          <p:nvSpPr>
            <p:cNvPr id="83" name="Google Shape;83;p2"/>
            <p:cNvSpPr/>
            <p:nvPr/>
          </p:nvSpPr>
          <p:spPr>
            <a:xfrm>
              <a:off x="6575106" y="2462212"/>
              <a:ext cx="167640" cy="2414587"/>
            </a:xfrm>
            <a:custGeom>
              <a:rect b="b" l="l" r="r" t="t"/>
              <a:pathLst>
                <a:path extrusionOk="0" h="2414587" w="16764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6291262" y="2462212"/>
              <a:ext cx="370009" cy="667597"/>
            </a:xfrm>
            <a:custGeom>
              <a:rect b="b" l="l" r="r" t="t"/>
              <a:pathLst>
                <a:path extrusionOk="0" h="667597" w="370009">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6656791" y="2462212"/>
              <a:ext cx="369800" cy="667597"/>
            </a:xfrm>
            <a:custGeom>
              <a:rect b="b" l="l" r="r" t="t"/>
              <a:pathLst>
                <a:path extrusionOk="0" h="667597" w="36980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6184581" y="2739389"/>
              <a:ext cx="477339" cy="861169"/>
            </a:xfrm>
            <a:custGeom>
              <a:rect b="b" l="l" r="r" t="t"/>
              <a:pathLst>
                <a:path extrusionOk="0" h="861169" w="477339">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a:off x="6655953" y="2739389"/>
              <a:ext cx="477318" cy="861169"/>
            </a:xfrm>
            <a:custGeom>
              <a:rect b="b" l="l" r="r" t="t"/>
              <a:pathLst>
                <a:path extrusionOk="0" h="861169" w="477318">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6060756" y="3028949"/>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6655186" y="3028949"/>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6060756" y="3571874"/>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6655186" y="3571874"/>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5760719" y="3878579"/>
              <a:ext cx="903953" cy="861233"/>
            </a:xfrm>
            <a:custGeom>
              <a:rect b="b" l="l" r="r" t="t"/>
              <a:pathLst>
                <a:path extrusionOk="0" h="861233" w="903953">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6653411" y="3878579"/>
              <a:ext cx="903723" cy="861233"/>
            </a:xfrm>
            <a:custGeom>
              <a:rect b="b" l="l" r="r" t="t"/>
              <a:pathLst>
                <a:path extrusionOk="0" h="861233" w="903723">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5687377" y="4118609"/>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6652846" y="4118609"/>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6" name="Google Shape;96;p2"/>
          <p:cNvGrpSpPr/>
          <p:nvPr/>
        </p:nvGrpSpPr>
        <p:grpSpPr>
          <a:xfrm>
            <a:off x="94282" y="1901458"/>
            <a:ext cx="3216986" cy="2852089"/>
            <a:chOff x="312287" y="2474659"/>
            <a:chExt cx="2584132" cy="2291018"/>
          </a:xfrm>
        </p:grpSpPr>
        <p:grpSp>
          <p:nvGrpSpPr>
            <p:cNvPr id="97" name="Google Shape;97;p2"/>
            <p:cNvGrpSpPr/>
            <p:nvPr/>
          </p:nvGrpSpPr>
          <p:grpSpPr>
            <a:xfrm>
              <a:off x="312287" y="3216657"/>
              <a:ext cx="1139189" cy="1517680"/>
              <a:chOff x="3221354" y="3283267"/>
              <a:chExt cx="1139189" cy="1517680"/>
            </a:xfrm>
          </p:grpSpPr>
          <p:sp>
            <p:nvSpPr>
              <p:cNvPr id="98" name="Google Shape;98;p2"/>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2"/>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2"/>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2"/>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2"/>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2"/>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 name="Google Shape;111;p2"/>
            <p:cNvGrpSpPr/>
            <p:nvPr/>
          </p:nvGrpSpPr>
          <p:grpSpPr>
            <a:xfrm>
              <a:off x="758057" y="2821369"/>
              <a:ext cx="1388744" cy="1848705"/>
              <a:chOff x="3667124" y="2887979"/>
              <a:chExt cx="1388744" cy="1848705"/>
            </a:xfrm>
          </p:grpSpPr>
          <p:sp>
            <p:nvSpPr>
              <p:cNvPr id="112" name="Google Shape;112;p2"/>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2"/>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2"/>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2"/>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2"/>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2"/>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2"/>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 name="Google Shape;125;p2"/>
            <p:cNvGrpSpPr/>
            <p:nvPr/>
          </p:nvGrpSpPr>
          <p:grpSpPr>
            <a:xfrm>
              <a:off x="1176205" y="2474659"/>
              <a:ext cx="1720214" cy="2291018"/>
              <a:chOff x="4085272" y="2541269"/>
              <a:chExt cx="1720214" cy="2291018"/>
            </a:xfrm>
          </p:grpSpPr>
          <p:sp>
            <p:nvSpPr>
              <p:cNvPr id="126" name="Google Shape;126;p2"/>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2"/>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2"/>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2"/>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2"/>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2"/>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2"/>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2"/>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9" name="Google Shape;139;p2"/>
          <p:cNvGrpSpPr/>
          <p:nvPr/>
        </p:nvGrpSpPr>
        <p:grpSpPr>
          <a:xfrm>
            <a:off x="6053" y="2339404"/>
            <a:ext cx="1163001" cy="2642607"/>
            <a:chOff x="2957512" y="2406014"/>
            <a:chExt cx="1163001" cy="2642607"/>
          </a:xfrm>
        </p:grpSpPr>
        <p:sp>
          <p:nvSpPr>
            <p:cNvPr id="140" name="Google Shape;140;p2"/>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2"/>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2"/>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2"/>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2"/>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2"/>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3" name="Google Shape;153;p2"/>
          <p:cNvSpPr/>
          <p:nvPr/>
        </p:nvSpPr>
        <p:spPr>
          <a:xfrm>
            <a:off x="0" y="3998226"/>
            <a:ext cx="1602104" cy="607042"/>
          </a:xfrm>
          <a:custGeom>
            <a:rect b="b" l="l" r="r" t="t"/>
            <a:pathLst>
              <a:path extrusionOk="0" h="607042" w="1602104">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2"/>
          <p:cNvSpPr/>
          <p:nvPr/>
        </p:nvSpPr>
        <p:spPr>
          <a:xfrm>
            <a:off x="0" y="4452937"/>
            <a:ext cx="12195810" cy="2119312"/>
          </a:xfrm>
          <a:custGeom>
            <a:rect b="b" l="l" r="r" t="t"/>
            <a:pathLst>
              <a:path extrusionOk="0" h="2119312" w="6286500">
                <a:moveTo>
                  <a:pt x="0" y="0"/>
                </a:moveTo>
                <a:lnTo>
                  <a:pt x="6286500" y="332422"/>
                </a:lnTo>
                <a:lnTo>
                  <a:pt x="6286500" y="2119313"/>
                </a:lnTo>
                <a:lnTo>
                  <a:pt x="0" y="2119313"/>
                </a:lnTo>
                <a:close/>
              </a:path>
            </a:pathLst>
          </a:custGeom>
          <a:solidFill>
            <a:srgbClr val="B6CF5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0" y="5071110"/>
            <a:ext cx="12195810" cy="583882"/>
          </a:xfrm>
          <a:custGeom>
            <a:rect b="b" l="l" r="r" t="t"/>
            <a:pathLst>
              <a:path extrusionOk="0" h="583882" w="6286500">
                <a:moveTo>
                  <a:pt x="6286500" y="0"/>
                </a:moveTo>
                <a:lnTo>
                  <a:pt x="0" y="565785"/>
                </a:lnTo>
                <a:lnTo>
                  <a:pt x="6286500" y="583883"/>
                </a:lnTo>
                <a:close/>
              </a:path>
            </a:pathLst>
          </a:custGeom>
          <a:solidFill>
            <a:srgbClr val="CEDD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3436219" y="5202456"/>
            <a:ext cx="8755563" cy="491097"/>
          </a:xfrm>
          <a:custGeom>
            <a:rect b="b" l="l" r="r" t="t"/>
            <a:pathLst>
              <a:path extrusionOk="0" h="179069" w="3251834">
                <a:moveTo>
                  <a:pt x="3251835" y="0"/>
                </a:moveTo>
                <a:lnTo>
                  <a:pt x="0" y="169545"/>
                </a:lnTo>
                <a:lnTo>
                  <a:pt x="3251835" y="179070"/>
                </a:lnTo>
                <a:close/>
              </a:path>
            </a:pathLst>
          </a:custGeom>
          <a:solidFill>
            <a:srgbClr val="31A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2"/>
          <p:cNvSpPr/>
          <p:nvPr/>
        </p:nvSpPr>
        <p:spPr>
          <a:xfrm>
            <a:off x="0" y="5982653"/>
            <a:ext cx="12195810" cy="875347"/>
          </a:xfrm>
          <a:custGeom>
            <a:rect b="b" l="l" r="r" t="t"/>
            <a:pathLst>
              <a:path extrusionOk="0" h="875347" w="6286500">
                <a:moveTo>
                  <a:pt x="0" y="0"/>
                </a:moveTo>
                <a:lnTo>
                  <a:pt x="6286500" y="565785"/>
                </a:lnTo>
                <a:lnTo>
                  <a:pt x="6286500" y="875348"/>
                </a:lnTo>
                <a:lnTo>
                  <a:pt x="0" y="875348"/>
                </a:lnTo>
                <a:close/>
              </a:path>
            </a:pathLst>
          </a:custGeom>
          <a:solidFill>
            <a:srgbClr val="A8C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2"/>
          <p:cNvSpPr/>
          <p:nvPr/>
        </p:nvSpPr>
        <p:spPr>
          <a:xfrm>
            <a:off x="9455468" y="5306938"/>
            <a:ext cx="2736532" cy="1551062"/>
          </a:xfrm>
          <a:custGeom>
            <a:rect b="b" l="l" r="r" t="t"/>
            <a:pathLst>
              <a:path extrusionOk="0" h="1551062" w="2736532">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5C6D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2"/>
          <p:cNvSpPr/>
          <p:nvPr/>
        </p:nvSpPr>
        <p:spPr>
          <a:xfrm>
            <a:off x="10588943" y="3857834"/>
            <a:ext cx="1603057" cy="974699"/>
          </a:xfrm>
          <a:custGeom>
            <a:rect b="b" l="l" r="r" t="t"/>
            <a:pathLst>
              <a:path extrusionOk="0" h="974699" w="1603057">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7D99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2"/>
          <p:cNvSpPr/>
          <p:nvPr/>
        </p:nvSpPr>
        <p:spPr>
          <a:xfrm>
            <a:off x="839795" y="551237"/>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2"/>
          <p:cNvSpPr/>
          <p:nvPr/>
        </p:nvSpPr>
        <p:spPr>
          <a:xfrm>
            <a:off x="8027747" y="1316053"/>
            <a:ext cx="2637472" cy="552973"/>
          </a:xfrm>
          <a:custGeom>
            <a:rect b="b" l="l" r="r" t="t"/>
            <a:pathLst>
              <a:path extrusionOk="0" h="552973" w="2637472">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2" name="Google Shape;162;p2"/>
          <p:cNvGrpSpPr/>
          <p:nvPr/>
        </p:nvGrpSpPr>
        <p:grpSpPr>
          <a:xfrm>
            <a:off x="0" y="0"/>
            <a:ext cx="1401127" cy="6278880"/>
            <a:chOff x="2957512" y="290512"/>
            <a:chExt cx="1401127" cy="6278880"/>
          </a:xfrm>
        </p:grpSpPr>
        <p:sp>
          <p:nvSpPr>
            <p:cNvPr id="163" name="Google Shape;163;p2"/>
            <p:cNvSpPr/>
            <p:nvPr/>
          </p:nvSpPr>
          <p:spPr>
            <a:xfrm>
              <a:off x="2957512" y="290512"/>
              <a:ext cx="694372" cy="956205"/>
            </a:xfrm>
            <a:custGeom>
              <a:rect b="b" l="l" r="r" t="t"/>
              <a:pathLst>
                <a:path extrusionOk="0" h="956205" w="694372">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2"/>
            <p:cNvSpPr/>
            <p:nvPr/>
          </p:nvSpPr>
          <p:spPr>
            <a:xfrm>
              <a:off x="2957512" y="873442"/>
              <a:ext cx="789622" cy="1823867"/>
            </a:xfrm>
            <a:custGeom>
              <a:rect b="b" l="l" r="r" t="t"/>
              <a:pathLst>
                <a:path extrusionOk="0" h="1823867" w="789622">
                  <a:moveTo>
                    <a:pt x="0" y="0"/>
                  </a:moveTo>
                  <a:cubicBezTo>
                    <a:pt x="90488" y="805815"/>
                    <a:pt x="299085" y="1377315"/>
                    <a:pt x="789623" y="1687830"/>
                  </a:cubicBezTo>
                  <a:cubicBezTo>
                    <a:pt x="401003" y="1903095"/>
                    <a:pt x="149543" y="1852613"/>
                    <a:pt x="0" y="1608773"/>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2"/>
            <p:cNvSpPr/>
            <p:nvPr/>
          </p:nvSpPr>
          <p:spPr>
            <a:xfrm>
              <a:off x="2957512" y="2070734"/>
              <a:ext cx="982027" cy="1521012"/>
            </a:xfrm>
            <a:custGeom>
              <a:rect b="b" l="l" r="r" t="t"/>
              <a:pathLst>
                <a:path extrusionOk="0" h="1521012" w="982027">
                  <a:moveTo>
                    <a:pt x="0" y="0"/>
                  </a:moveTo>
                  <a:cubicBezTo>
                    <a:pt x="154305" y="646748"/>
                    <a:pt x="437198" y="1114425"/>
                    <a:pt x="982028" y="1384935"/>
                  </a:cubicBezTo>
                  <a:cubicBezTo>
                    <a:pt x="511493" y="1594485"/>
                    <a:pt x="196215" y="1552575"/>
                    <a:pt x="0" y="132397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2"/>
            <p:cNvSpPr/>
            <p:nvPr/>
          </p:nvSpPr>
          <p:spPr>
            <a:xfrm>
              <a:off x="2957512" y="4301489"/>
              <a:ext cx="794385" cy="965915"/>
            </a:xfrm>
            <a:custGeom>
              <a:rect b="b" l="l" r="r" t="t"/>
              <a:pathLst>
                <a:path extrusionOk="0" h="965915" w="794385">
                  <a:moveTo>
                    <a:pt x="0" y="0"/>
                  </a:moveTo>
                  <a:cubicBezTo>
                    <a:pt x="170498" y="365760"/>
                    <a:pt x="421005" y="643890"/>
                    <a:pt x="794385" y="829628"/>
                  </a:cubicBezTo>
                  <a:cubicBezTo>
                    <a:pt x="451485" y="982028"/>
                    <a:pt x="191453" y="1002030"/>
                    <a:pt x="0" y="91249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2"/>
            <p:cNvSpPr/>
            <p:nvPr/>
          </p:nvSpPr>
          <p:spPr>
            <a:xfrm>
              <a:off x="2957512" y="5002529"/>
              <a:ext cx="1401127" cy="1210963"/>
            </a:xfrm>
            <a:custGeom>
              <a:rect b="b" l="l" r="r" t="t"/>
              <a:pathLst>
                <a:path extrusionOk="0" h="1210963" w="1401127">
                  <a:moveTo>
                    <a:pt x="0" y="0"/>
                  </a:moveTo>
                  <a:cubicBezTo>
                    <a:pt x="279083" y="487680"/>
                    <a:pt x="706755" y="849630"/>
                    <a:pt x="1401128" y="1074420"/>
                  </a:cubicBezTo>
                  <a:cubicBezTo>
                    <a:pt x="762000" y="1267777"/>
                    <a:pt x="308610" y="1247775"/>
                    <a:pt x="0" y="106489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2"/>
            <p:cNvSpPr/>
            <p:nvPr/>
          </p:nvSpPr>
          <p:spPr>
            <a:xfrm>
              <a:off x="2957512" y="5940742"/>
              <a:ext cx="566737" cy="628650"/>
            </a:xfrm>
            <a:custGeom>
              <a:rect b="b" l="l" r="r" t="t"/>
              <a:pathLst>
                <a:path extrusionOk="0" h="628650" w="566737">
                  <a:moveTo>
                    <a:pt x="0" y="0"/>
                  </a:moveTo>
                  <a:cubicBezTo>
                    <a:pt x="148590" y="240030"/>
                    <a:pt x="333375" y="449580"/>
                    <a:pt x="566738" y="628650"/>
                  </a:cubicBezTo>
                  <a:lnTo>
                    <a:pt x="0" y="628650"/>
                  </a:ln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9" name="Google Shape;169;p2"/>
          <p:cNvGrpSpPr/>
          <p:nvPr/>
        </p:nvGrpSpPr>
        <p:grpSpPr>
          <a:xfrm>
            <a:off x="4029060" y="5120877"/>
            <a:ext cx="931605" cy="174979"/>
            <a:chOff x="4576755" y="5797195"/>
            <a:chExt cx="2554441" cy="479788"/>
          </a:xfrm>
        </p:grpSpPr>
        <p:sp>
          <p:nvSpPr>
            <p:cNvPr id="170" name="Google Shape;170;p2"/>
            <p:cNvSpPr/>
            <p:nvPr/>
          </p:nvSpPr>
          <p:spPr>
            <a:xfrm>
              <a:off x="4576755" y="5797195"/>
              <a:ext cx="2554441" cy="479788"/>
            </a:xfrm>
            <a:custGeom>
              <a:rect b="b" l="l" r="r" t="t"/>
              <a:pathLst>
                <a:path extrusionOk="0" h="479788" w="2554441">
                  <a:moveTo>
                    <a:pt x="315284" y="5434"/>
                  </a:moveTo>
                  <a:cubicBezTo>
                    <a:pt x="477209" y="30199"/>
                    <a:pt x="1837379" y="48297"/>
                    <a:pt x="2402212" y="54964"/>
                  </a:cubicBezTo>
                  <a:cubicBezTo>
                    <a:pt x="2843219" y="59727"/>
                    <a:pt x="2168850" y="272134"/>
                    <a:pt x="2335537" y="344524"/>
                  </a:cubicBezTo>
                  <a:cubicBezTo>
                    <a:pt x="2681294" y="494067"/>
                    <a:pt x="504832" y="497877"/>
                    <a:pt x="282899" y="458824"/>
                  </a:cubicBezTo>
                  <a:cubicBezTo>
                    <a:pt x="-18091" y="406437"/>
                    <a:pt x="438157" y="223557"/>
                    <a:pt x="66682" y="177837"/>
                  </a:cubicBezTo>
                  <a:cubicBezTo>
                    <a:pt x="-95243" y="158787"/>
                    <a:pt x="57157" y="-34571"/>
                    <a:pt x="315284" y="5434"/>
                  </a:cubicBezTo>
                  <a:close/>
                </a:path>
              </a:pathLst>
            </a:custGeom>
            <a:solidFill>
              <a:srgbClr val="E3E5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2"/>
            <p:cNvSpPr/>
            <p:nvPr/>
          </p:nvSpPr>
          <p:spPr>
            <a:xfrm>
              <a:off x="4819649" y="5801676"/>
              <a:ext cx="1985009" cy="388620"/>
            </a:xfrm>
            <a:custGeom>
              <a:rect b="b" l="l" r="r" t="t"/>
              <a:pathLst>
                <a:path extrusionOk="0" h="388620" w="1985009">
                  <a:moveTo>
                    <a:pt x="243840" y="306705"/>
                  </a:moveTo>
                  <a:lnTo>
                    <a:pt x="416242" y="363855"/>
                  </a:lnTo>
                  <a:lnTo>
                    <a:pt x="811530" y="325755"/>
                  </a:lnTo>
                  <a:lnTo>
                    <a:pt x="1164907" y="388620"/>
                  </a:lnTo>
                  <a:lnTo>
                    <a:pt x="1480185" y="325755"/>
                  </a:lnTo>
                  <a:lnTo>
                    <a:pt x="1736407" y="347663"/>
                  </a:lnTo>
                  <a:lnTo>
                    <a:pt x="1985010" y="248603"/>
                  </a:lnTo>
                  <a:lnTo>
                    <a:pt x="1934528" y="152400"/>
                  </a:lnTo>
                  <a:lnTo>
                    <a:pt x="1509713" y="94298"/>
                  </a:lnTo>
                  <a:lnTo>
                    <a:pt x="1282065" y="0"/>
                  </a:lnTo>
                  <a:lnTo>
                    <a:pt x="916305" y="50483"/>
                  </a:lnTo>
                  <a:lnTo>
                    <a:pt x="504825" y="51435"/>
                  </a:lnTo>
                  <a:lnTo>
                    <a:pt x="264795" y="117158"/>
                  </a:lnTo>
                  <a:lnTo>
                    <a:pt x="50483" y="158115"/>
                  </a:lnTo>
                  <a:lnTo>
                    <a:pt x="0" y="263843"/>
                  </a:lnTo>
                  <a:close/>
                </a:path>
              </a:pathLst>
            </a:custGeom>
            <a:solidFill>
              <a:srgbClr val="5648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2"/>
            <p:cNvSpPr/>
            <p:nvPr/>
          </p:nvSpPr>
          <p:spPr>
            <a:xfrm>
              <a:off x="5021579" y="5850254"/>
              <a:ext cx="1435417" cy="240030"/>
            </a:xfrm>
            <a:custGeom>
              <a:rect b="b" l="l" r="r" t="t"/>
              <a:pathLst>
                <a:path extrusionOk="0" h="240030" w="1435417">
                  <a:moveTo>
                    <a:pt x="1107758" y="0"/>
                  </a:moveTo>
                  <a:lnTo>
                    <a:pt x="1183005" y="60007"/>
                  </a:lnTo>
                  <a:lnTo>
                    <a:pt x="1115377" y="92393"/>
                  </a:lnTo>
                  <a:lnTo>
                    <a:pt x="993458" y="64770"/>
                  </a:lnTo>
                  <a:lnTo>
                    <a:pt x="1107758" y="0"/>
                  </a:lnTo>
                  <a:lnTo>
                    <a:pt x="1107758" y="0"/>
                  </a:lnTo>
                  <a:close/>
                  <a:moveTo>
                    <a:pt x="961073" y="192405"/>
                  </a:moveTo>
                  <a:lnTo>
                    <a:pt x="935355" y="234315"/>
                  </a:lnTo>
                  <a:lnTo>
                    <a:pt x="985838" y="240030"/>
                  </a:lnTo>
                  <a:lnTo>
                    <a:pt x="1065848" y="207645"/>
                  </a:lnTo>
                  <a:lnTo>
                    <a:pt x="961073" y="192405"/>
                  </a:lnTo>
                  <a:lnTo>
                    <a:pt x="961073" y="192405"/>
                  </a:lnTo>
                  <a:close/>
                  <a:moveTo>
                    <a:pt x="660083" y="160972"/>
                  </a:moveTo>
                  <a:lnTo>
                    <a:pt x="642938" y="199072"/>
                  </a:lnTo>
                  <a:lnTo>
                    <a:pt x="729615" y="225743"/>
                  </a:lnTo>
                  <a:lnTo>
                    <a:pt x="811530" y="182880"/>
                  </a:lnTo>
                  <a:lnTo>
                    <a:pt x="724852" y="135255"/>
                  </a:lnTo>
                  <a:lnTo>
                    <a:pt x="660083" y="160972"/>
                  </a:lnTo>
                  <a:lnTo>
                    <a:pt x="660083" y="160972"/>
                  </a:lnTo>
                  <a:close/>
                  <a:moveTo>
                    <a:pt x="50483" y="113347"/>
                  </a:moveTo>
                  <a:lnTo>
                    <a:pt x="0" y="143827"/>
                  </a:lnTo>
                  <a:lnTo>
                    <a:pt x="27623" y="198120"/>
                  </a:lnTo>
                  <a:lnTo>
                    <a:pt x="145733" y="190500"/>
                  </a:lnTo>
                  <a:lnTo>
                    <a:pt x="177165" y="131445"/>
                  </a:lnTo>
                  <a:lnTo>
                    <a:pt x="137160" y="106680"/>
                  </a:lnTo>
                  <a:lnTo>
                    <a:pt x="50483" y="113347"/>
                  </a:lnTo>
                  <a:lnTo>
                    <a:pt x="50483" y="113347"/>
                  </a:lnTo>
                  <a:close/>
                  <a:moveTo>
                    <a:pt x="432435" y="47625"/>
                  </a:moveTo>
                  <a:lnTo>
                    <a:pt x="303848" y="84772"/>
                  </a:lnTo>
                  <a:lnTo>
                    <a:pt x="289560" y="120968"/>
                  </a:lnTo>
                  <a:lnTo>
                    <a:pt x="411480" y="155257"/>
                  </a:lnTo>
                  <a:lnTo>
                    <a:pt x="531495" y="84772"/>
                  </a:lnTo>
                  <a:lnTo>
                    <a:pt x="514350" y="39052"/>
                  </a:lnTo>
                  <a:lnTo>
                    <a:pt x="432435" y="47625"/>
                  </a:lnTo>
                  <a:lnTo>
                    <a:pt x="432435" y="47625"/>
                  </a:lnTo>
                  <a:close/>
                  <a:moveTo>
                    <a:pt x="822008" y="34290"/>
                  </a:moveTo>
                  <a:lnTo>
                    <a:pt x="735330" y="64770"/>
                  </a:lnTo>
                  <a:lnTo>
                    <a:pt x="762952" y="108585"/>
                  </a:lnTo>
                  <a:lnTo>
                    <a:pt x="846773" y="97155"/>
                  </a:lnTo>
                  <a:lnTo>
                    <a:pt x="822008" y="34290"/>
                  </a:lnTo>
                  <a:lnTo>
                    <a:pt x="822008" y="34290"/>
                  </a:lnTo>
                  <a:close/>
                  <a:moveTo>
                    <a:pt x="1313498" y="127635"/>
                  </a:moveTo>
                  <a:cubicBezTo>
                    <a:pt x="1319213" y="128588"/>
                    <a:pt x="1330643" y="132397"/>
                    <a:pt x="1336358" y="131445"/>
                  </a:cubicBezTo>
                  <a:lnTo>
                    <a:pt x="1407795" y="137160"/>
                  </a:lnTo>
                  <a:lnTo>
                    <a:pt x="1435418" y="177165"/>
                  </a:lnTo>
                  <a:lnTo>
                    <a:pt x="1403985" y="198120"/>
                  </a:lnTo>
                  <a:lnTo>
                    <a:pt x="1261110" y="179070"/>
                  </a:lnTo>
                  <a:lnTo>
                    <a:pt x="1313498" y="127635"/>
                  </a:lnTo>
                  <a:close/>
                </a:path>
              </a:pathLst>
            </a:custGeom>
            <a:solidFill>
              <a:srgbClr val="E45D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2"/>
            <p:cNvSpPr/>
            <p:nvPr/>
          </p:nvSpPr>
          <p:spPr>
            <a:xfrm>
              <a:off x="5052059" y="5872162"/>
              <a:ext cx="1435417" cy="240982"/>
            </a:xfrm>
            <a:custGeom>
              <a:rect b="b" l="l" r="r" t="t"/>
              <a:pathLst>
                <a:path extrusionOk="0" h="240982" w="1435417">
                  <a:moveTo>
                    <a:pt x="327660" y="240982"/>
                  </a:moveTo>
                  <a:lnTo>
                    <a:pt x="252413" y="180975"/>
                  </a:lnTo>
                  <a:lnTo>
                    <a:pt x="320040" y="148590"/>
                  </a:lnTo>
                  <a:lnTo>
                    <a:pt x="441960" y="176213"/>
                  </a:lnTo>
                  <a:lnTo>
                    <a:pt x="327660" y="240982"/>
                  </a:lnTo>
                  <a:lnTo>
                    <a:pt x="327660" y="240982"/>
                  </a:lnTo>
                  <a:close/>
                  <a:moveTo>
                    <a:pt x="475297" y="47625"/>
                  </a:moveTo>
                  <a:lnTo>
                    <a:pt x="500063" y="5715"/>
                  </a:lnTo>
                  <a:lnTo>
                    <a:pt x="449580" y="0"/>
                  </a:lnTo>
                  <a:lnTo>
                    <a:pt x="369570" y="32385"/>
                  </a:lnTo>
                  <a:lnTo>
                    <a:pt x="475297" y="47625"/>
                  </a:lnTo>
                  <a:lnTo>
                    <a:pt x="475297" y="47625"/>
                  </a:lnTo>
                  <a:close/>
                  <a:moveTo>
                    <a:pt x="775335" y="80010"/>
                  </a:moveTo>
                  <a:lnTo>
                    <a:pt x="792480" y="41910"/>
                  </a:lnTo>
                  <a:lnTo>
                    <a:pt x="705803" y="15240"/>
                  </a:lnTo>
                  <a:lnTo>
                    <a:pt x="623888" y="58102"/>
                  </a:lnTo>
                  <a:lnTo>
                    <a:pt x="710565" y="105727"/>
                  </a:lnTo>
                  <a:lnTo>
                    <a:pt x="775335" y="80010"/>
                  </a:lnTo>
                  <a:lnTo>
                    <a:pt x="775335" y="80010"/>
                  </a:lnTo>
                  <a:close/>
                  <a:moveTo>
                    <a:pt x="1384935" y="127635"/>
                  </a:moveTo>
                  <a:lnTo>
                    <a:pt x="1435418" y="97155"/>
                  </a:lnTo>
                  <a:lnTo>
                    <a:pt x="1407795" y="42863"/>
                  </a:lnTo>
                  <a:lnTo>
                    <a:pt x="1289685" y="50482"/>
                  </a:lnTo>
                  <a:lnTo>
                    <a:pt x="1258253" y="109538"/>
                  </a:lnTo>
                  <a:lnTo>
                    <a:pt x="1298258" y="134302"/>
                  </a:lnTo>
                  <a:lnTo>
                    <a:pt x="1384935" y="127635"/>
                  </a:lnTo>
                  <a:lnTo>
                    <a:pt x="1384935" y="127635"/>
                  </a:lnTo>
                  <a:close/>
                  <a:moveTo>
                    <a:pt x="1002983" y="193357"/>
                  </a:moveTo>
                  <a:lnTo>
                    <a:pt x="1131570" y="156210"/>
                  </a:lnTo>
                  <a:lnTo>
                    <a:pt x="1145858" y="120015"/>
                  </a:lnTo>
                  <a:lnTo>
                    <a:pt x="1023938" y="85725"/>
                  </a:lnTo>
                  <a:lnTo>
                    <a:pt x="903922" y="156210"/>
                  </a:lnTo>
                  <a:lnTo>
                    <a:pt x="921068" y="201930"/>
                  </a:lnTo>
                  <a:lnTo>
                    <a:pt x="1002983" y="193357"/>
                  </a:lnTo>
                  <a:lnTo>
                    <a:pt x="1002983" y="193357"/>
                  </a:lnTo>
                  <a:close/>
                  <a:moveTo>
                    <a:pt x="613410" y="205740"/>
                  </a:moveTo>
                  <a:lnTo>
                    <a:pt x="700088" y="175260"/>
                  </a:lnTo>
                  <a:lnTo>
                    <a:pt x="672465" y="131445"/>
                  </a:lnTo>
                  <a:lnTo>
                    <a:pt x="588645" y="142875"/>
                  </a:lnTo>
                  <a:lnTo>
                    <a:pt x="613410" y="205740"/>
                  </a:lnTo>
                  <a:lnTo>
                    <a:pt x="613410" y="205740"/>
                  </a:lnTo>
                  <a:close/>
                  <a:moveTo>
                    <a:pt x="121920" y="113348"/>
                  </a:moveTo>
                  <a:cubicBezTo>
                    <a:pt x="116205" y="112395"/>
                    <a:pt x="104775" y="108585"/>
                    <a:pt x="99060" y="109538"/>
                  </a:cubicBezTo>
                  <a:lnTo>
                    <a:pt x="27623" y="103823"/>
                  </a:lnTo>
                  <a:lnTo>
                    <a:pt x="0" y="63818"/>
                  </a:lnTo>
                  <a:lnTo>
                    <a:pt x="31433" y="42863"/>
                  </a:lnTo>
                  <a:lnTo>
                    <a:pt x="174308" y="61913"/>
                  </a:lnTo>
                  <a:lnTo>
                    <a:pt x="121920" y="113348"/>
                  </a:lnTo>
                  <a:close/>
                </a:path>
              </a:pathLst>
            </a:custGeom>
            <a:solidFill>
              <a:srgbClr val="8356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4" name="Google Shape;174;p2"/>
          <p:cNvGrpSpPr/>
          <p:nvPr/>
        </p:nvGrpSpPr>
        <p:grpSpPr>
          <a:xfrm flipH="1">
            <a:off x="413449" y="3705528"/>
            <a:ext cx="3482339" cy="1555552"/>
            <a:chOff x="8709662" y="3572303"/>
            <a:chExt cx="3482339" cy="1555552"/>
          </a:xfrm>
        </p:grpSpPr>
        <p:sp>
          <p:nvSpPr>
            <p:cNvPr id="175" name="Google Shape;175;p2"/>
            <p:cNvSpPr/>
            <p:nvPr/>
          </p:nvSpPr>
          <p:spPr>
            <a:xfrm>
              <a:off x="8709662" y="4814160"/>
              <a:ext cx="3482339" cy="313695"/>
            </a:xfrm>
            <a:custGeom>
              <a:rect b="b" l="l" r="r" t="t"/>
              <a:pathLst>
                <a:path extrusionOk="0" h="251459" w="3482339">
                  <a:moveTo>
                    <a:pt x="1741170" y="251460"/>
                  </a:moveTo>
                  <a:cubicBezTo>
                    <a:pt x="2700338" y="251460"/>
                    <a:pt x="3482340" y="195263"/>
                    <a:pt x="3482340" y="125730"/>
                  </a:cubicBezTo>
                  <a:cubicBezTo>
                    <a:pt x="3482340" y="56197"/>
                    <a:pt x="2700338" y="0"/>
                    <a:pt x="1741170" y="0"/>
                  </a:cubicBezTo>
                  <a:cubicBezTo>
                    <a:pt x="782003" y="0"/>
                    <a:pt x="0" y="56197"/>
                    <a:pt x="0" y="125730"/>
                  </a:cubicBezTo>
                  <a:cubicBezTo>
                    <a:pt x="0" y="195263"/>
                    <a:pt x="782003" y="251460"/>
                    <a:pt x="1741170" y="251460"/>
                  </a:cubicBezTo>
                  <a:close/>
                </a:path>
              </a:pathLst>
            </a:custGeom>
            <a:solidFill>
              <a:srgbClr val="292A2B">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2"/>
            <p:cNvSpPr/>
            <p:nvPr/>
          </p:nvSpPr>
          <p:spPr>
            <a:xfrm>
              <a:off x="8983982" y="3572303"/>
              <a:ext cx="1466850" cy="1507807"/>
            </a:xfrm>
            <a:custGeom>
              <a:rect b="b" l="l" r="r" t="t"/>
              <a:pathLst>
                <a:path extrusionOk="0" h="1507807" w="1466850">
                  <a:moveTo>
                    <a:pt x="1466850" y="0"/>
                  </a:moveTo>
                  <a:lnTo>
                    <a:pt x="0" y="1507807"/>
                  </a:lnTo>
                  <a:lnTo>
                    <a:pt x="238125" y="1337310"/>
                  </a:lnTo>
                  <a:lnTo>
                    <a:pt x="884872" y="1247775"/>
                  </a:ln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2"/>
            <p:cNvSpPr/>
            <p:nvPr/>
          </p:nvSpPr>
          <p:spPr>
            <a:xfrm>
              <a:off x="10450832" y="3572303"/>
              <a:ext cx="1466850" cy="1507807"/>
            </a:xfrm>
            <a:custGeom>
              <a:rect b="b" l="l" r="r" t="t"/>
              <a:pathLst>
                <a:path extrusionOk="0" h="1507807" w="1466850">
                  <a:moveTo>
                    <a:pt x="0" y="0"/>
                  </a:moveTo>
                  <a:lnTo>
                    <a:pt x="1466850" y="1507807"/>
                  </a:lnTo>
                  <a:lnTo>
                    <a:pt x="1228725" y="1337310"/>
                  </a:lnTo>
                  <a:lnTo>
                    <a:pt x="581978" y="1247775"/>
                  </a:lnTo>
                  <a:close/>
                </a:path>
              </a:pathLst>
            </a:custGeom>
            <a:solidFill>
              <a:srgbClr val="E05C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2"/>
            <p:cNvSpPr/>
            <p:nvPr/>
          </p:nvSpPr>
          <p:spPr>
            <a:xfrm>
              <a:off x="9341169" y="3572303"/>
              <a:ext cx="2219325" cy="1507807"/>
            </a:xfrm>
            <a:custGeom>
              <a:rect b="b" l="l" r="r" t="t"/>
              <a:pathLst>
                <a:path extrusionOk="0" h="1507807" w="2219325">
                  <a:moveTo>
                    <a:pt x="1109663" y="0"/>
                  </a:moveTo>
                  <a:lnTo>
                    <a:pt x="1664970" y="754380"/>
                  </a:lnTo>
                  <a:lnTo>
                    <a:pt x="2219325" y="1507807"/>
                  </a:lnTo>
                  <a:lnTo>
                    <a:pt x="1109663" y="1507807"/>
                  </a:lnTo>
                  <a:lnTo>
                    <a:pt x="0" y="1507807"/>
                  </a:lnTo>
                  <a:lnTo>
                    <a:pt x="554355" y="754380"/>
                  </a:ln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2"/>
            <p:cNvSpPr/>
            <p:nvPr/>
          </p:nvSpPr>
          <p:spPr>
            <a:xfrm>
              <a:off x="10125076" y="3572303"/>
              <a:ext cx="325755" cy="1507807"/>
            </a:xfrm>
            <a:custGeom>
              <a:rect b="b" l="l" r="r" t="t"/>
              <a:pathLst>
                <a:path extrusionOk="0" h="1507807" w="325755">
                  <a:moveTo>
                    <a:pt x="325755" y="0"/>
                  </a:moveTo>
                  <a:lnTo>
                    <a:pt x="325755" y="1507807"/>
                  </a:lnTo>
                  <a:lnTo>
                    <a:pt x="0" y="1507807"/>
                  </a:lnTo>
                  <a:close/>
                </a:path>
              </a:pathLst>
            </a:custGeom>
            <a:solidFill>
              <a:srgbClr val="804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2"/>
            <p:cNvSpPr/>
            <p:nvPr/>
          </p:nvSpPr>
          <p:spPr>
            <a:xfrm>
              <a:off x="9907907" y="3572303"/>
              <a:ext cx="542925" cy="1507807"/>
            </a:xfrm>
            <a:custGeom>
              <a:rect b="b" l="l" r="r" t="t"/>
              <a:pathLst>
                <a:path extrusionOk="0" h="1507807" w="542925">
                  <a:moveTo>
                    <a:pt x="542925" y="0"/>
                  </a:moveTo>
                  <a:lnTo>
                    <a:pt x="0" y="1328738"/>
                  </a:lnTo>
                  <a:lnTo>
                    <a:pt x="217170" y="1507807"/>
                  </a:lnTo>
                  <a:close/>
                </a:path>
              </a:pathLst>
            </a:custGeom>
            <a:solidFill>
              <a:srgbClr val="D46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1" name="Google Shape;181;p2"/>
          <p:cNvSpPr/>
          <p:nvPr/>
        </p:nvSpPr>
        <p:spPr>
          <a:xfrm flipH="1">
            <a:off x="8482"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82" name="Google Shape;182;p2"/>
          <p:cNvGrpSpPr/>
          <p:nvPr/>
        </p:nvGrpSpPr>
        <p:grpSpPr>
          <a:xfrm>
            <a:off x="4783733" y="2202831"/>
            <a:ext cx="1943099" cy="2588030"/>
            <a:chOff x="5687377" y="2462212"/>
            <a:chExt cx="1943099" cy="2588030"/>
          </a:xfrm>
        </p:grpSpPr>
        <p:sp>
          <p:nvSpPr>
            <p:cNvPr id="183" name="Google Shape;183;p2"/>
            <p:cNvSpPr/>
            <p:nvPr/>
          </p:nvSpPr>
          <p:spPr>
            <a:xfrm>
              <a:off x="6575106" y="2462212"/>
              <a:ext cx="167640" cy="2414587"/>
            </a:xfrm>
            <a:custGeom>
              <a:rect b="b" l="l" r="r" t="t"/>
              <a:pathLst>
                <a:path extrusionOk="0" h="2414587" w="16764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2"/>
            <p:cNvSpPr/>
            <p:nvPr/>
          </p:nvSpPr>
          <p:spPr>
            <a:xfrm>
              <a:off x="6291262" y="2462212"/>
              <a:ext cx="370009" cy="667597"/>
            </a:xfrm>
            <a:custGeom>
              <a:rect b="b" l="l" r="r" t="t"/>
              <a:pathLst>
                <a:path extrusionOk="0" h="667597" w="370009">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2"/>
            <p:cNvSpPr/>
            <p:nvPr/>
          </p:nvSpPr>
          <p:spPr>
            <a:xfrm>
              <a:off x="6656791" y="2462212"/>
              <a:ext cx="369800" cy="667597"/>
            </a:xfrm>
            <a:custGeom>
              <a:rect b="b" l="l" r="r" t="t"/>
              <a:pathLst>
                <a:path extrusionOk="0" h="667597" w="36980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2"/>
            <p:cNvSpPr/>
            <p:nvPr/>
          </p:nvSpPr>
          <p:spPr>
            <a:xfrm>
              <a:off x="6184581" y="2739389"/>
              <a:ext cx="477339" cy="861169"/>
            </a:xfrm>
            <a:custGeom>
              <a:rect b="b" l="l" r="r" t="t"/>
              <a:pathLst>
                <a:path extrusionOk="0" h="861169" w="477339">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2"/>
            <p:cNvSpPr/>
            <p:nvPr/>
          </p:nvSpPr>
          <p:spPr>
            <a:xfrm>
              <a:off x="6655953" y="2739389"/>
              <a:ext cx="477318" cy="861169"/>
            </a:xfrm>
            <a:custGeom>
              <a:rect b="b" l="l" r="r" t="t"/>
              <a:pathLst>
                <a:path extrusionOk="0" h="861169" w="477318">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2"/>
            <p:cNvSpPr/>
            <p:nvPr/>
          </p:nvSpPr>
          <p:spPr>
            <a:xfrm>
              <a:off x="6060756" y="3028949"/>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2"/>
            <p:cNvSpPr/>
            <p:nvPr/>
          </p:nvSpPr>
          <p:spPr>
            <a:xfrm>
              <a:off x="6655186" y="3028949"/>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2"/>
            <p:cNvSpPr/>
            <p:nvPr/>
          </p:nvSpPr>
          <p:spPr>
            <a:xfrm>
              <a:off x="6060756" y="3571874"/>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2"/>
            <p:cNvSpPr/>
            <p:nvPr/>
          </p:nvSpPr>
          <p:spPr>
            <a:xfrm>
              <a:off x="6655186" y="3571874"/>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2"/>
            <p:cNvSpPr/>
            <p:nvPr/>
          </p:nvSpPr>
          <p:spPr>
            <a:xfrm>
              <a:off x="5760719" y="3878579"/>
              <a:ext cx="903953" cy="861233"/>
            </a:xfrm>
            <a:custGeom>
              <a:rect b="b" l="l" r="r" t="t"/>
              <a:pathLst>
                <a:path extrusionOk="0" h="861233" w="903953">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2"/>
            <p:cNvSpPr/>
            <p:nvPr/>
          </p:nvSpPr>
          <p:spPr>
            <a:xfrm>
              <a:off x="6653411" y="3878579"/>
              <a:ext cx="903723" cy="861233"/>
            </a:xfrm>
            <a:custGeom>
              <a:rect b="b" l="l" r="r" t="t"/>
              <a:pathLst>
                <a:path extrusionOk="0" h="861233" w="903723">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2"/>
            <p:cNvSpPr/>
            <p:nvPr/>
          </p:nvSpPr>
          <p:spPr>
            <a:xfrm>
              <a:off x="5687377" y="4118609"/>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
            <p:cNvSpPr/>
            <p:nvPr/>
          </p:nvSpPr>
          <p:spPr>
            <a:xfrm>
              <a:off x="6652846" y="4118609"/>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6" name="Google Shape;196;p2"/>
          <p:cNvSpPr/>
          <p:nvPr/>
        </p:nvSpPr>
        <p:spPr>
          <a:xfrm>
            <a:off x="9306573" y="594637"/>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2"/>
          <p:cNvSpPr txBox="1"/>
          <p:nvPr>
            <p:ph type="title"/>
          </p:nvPr>
        </p:nvSpPr>
        <p:spPr>
          <a:xfrm>
            <a:off x="5863300" y="1477763"/>
            <a:ext cx="5695800" cy="1230600"/>
          </a:xfrm>
          <a:prstGeom prst="rect">
            <a:avLst/>
          </a:prstGeom>
        </p:spPr>
        <p:txBody>
          <a:bodyPr anchorCtr="0" anchor="t" bIns="121900" lIns="121900" spcFirstLastPara="1" rIns="121900" wrap="square" tIns="121900">
            <a:noAutofit/>
          </a:bodyPr>
          <a:lstStyle>
            <a:lvl1pPr lvl="0" algn="r">
              <a:spcBef>
                <a:spcPts val="0"/>
              </a:spcBef>
              <a:spcAft>
                <a:spcPts val="0"/>
              </a:spcAft>
              <a:buSzPts val="7000"/>
              <a:buNone/>
              <a:defRPr sz="7000"/>
            </a:lvl1pPr>
            <a:lvl2pPr lvl="1" algn="r">
              <a:spcBef>
                <a:spcPts val="0"/>
              </a:spcBef>
              <a:spcAft>
                <a:spcPts val="0"/>
              </a:spcAft>
              <a:buSzPts val="7000"/>
              <a:buNone/>
              <a:defRPr sz="7000"/>
            </a:lvl2pPr>
            <a:lvl3pPr lvl="2" algn="r">
              <a:spcBef>
                <a:spcPts val="0"/>
              </a:spcBef>
              <a:spcAft>
                <a:spcPts val="0"/>
              </a:spcAft>
              <a:buSzPts val="7000"/>
              <a:buNone/>
              <a:defRPr sz="7000"/>
            </a:lvl3pPr>
            <a:lvl4pPr lvl="3" algn="r">
              <a:spcBef>
                <a:spcPts val="0"/>
              </a:spcBef>
              <a:spcAft>
                <a:spcPts val="0"/>
              </a:spcAft>
              <a:buSzPts val="7000"/>
              <a:buNone/>
              <a:defRPr sz="7000"/>
            </a:lvl4pPr>
            <a:lvl5pPr lvl="4" algn="r">
              <a:spcBef>
                <a:spcPts val="0"/>
              </a:spcBef>
              <a:spcAft>
                <a:spcPts val="0"/>
              </a:spcAft>
              <a:buSzPts val="7000"/>
              <a:buNone/>
              <a:defRPr sz="7000"/>
            </a:lvl5pPr>
            <a:lvl6pPr lvl="5" algn="r">
              <a:spcBef>
                <a:spcPts val="0"/>
              </a:spcBef>
              <a:spcAft>
                <a:spcPts val="0"/>
              </a:spcAft>
              <a:buSzPts val="7000"/>
              <a:buNone/>
              <a:defRPr sz="7000"/>
            </a:lvl6pPr>
            <a:lvl7pPr lvl="6" algn="r">
              <a:spcBef>
                <a:spcPts val="0"/>
              </a:spcBef>
              <a:spcAft>
                <a:spcPts val="0"/>
              </a:spcAft>
              <a:buSzPts val="7000"/>
              <a:buNone/>
              <a:defRPr sz="7000"/>
            </a:lvl7pPr>
            <a:lvl8pPr lvl="7" algn="r">
              <a:spcBef>
                <a:spcPts val="0"/>
              </a:spcBef>
              <a:spcAft>
                <a:spcPts val="0"/>
              </a:spcAft>
              <a:buSzPts val="7000"/>
              <a:buNone/>
              <a:defRPr sz="7000"/>
            </a:lvl8pPr>
            <a:lvl9pPr lvl="8" algn="r">
              <a:spcBef>
                <a:spcPts val="0"/>
              </a:spcBef>
              <a:spcAft>
                <a:spcPts val="0"/>
              </a:spcAft>
              <a:buSzPts val="7000"/>
              <a:buNone/>
              <a:defRPr sz="7000"/>
            </a:lvl9pPr>
          </a:lstStyle>
          <a:p/>
        </p:txBody>
      </p:sp>
      <p:sp>
        <p:nvSpPr>
          <p:cNvPr id="198" name="Google Shape;198;p2"/>
          <p:cNvSpPr txBox="1"/>
          <p:nvPr>
            <p:ph idx="1" type="subTitle"/>
          </p:nvPr>
        </p:nvSpPr>
        <p:spPr>
          <a:xfrm>
            <a:off x="5871924" y="4923287"/>
            <a:ext cx="5705400" cy="717900"/>
          </a:xfrm>
          <a:prstGeom prst="rect">
            <a:avLst/>
          </a:prstGeom>
        </p:spPr>
        <p:txBody>
          <a:bodyPr anchorCtr="0" anchor="t" bIns="121900" lIns="121900" spcFirstLastPara="1" rIns="121900" wrap="square" tIns="121900">
            <a:noAutofit/>
          </a:bodyPr>
          <a:lstStyle>
            <a:lvl1pPr lvl="0" algn="r">
              <a:spcBef>
                <a:spcPts val="0"/>
              </a:spcBef>
              <a:spcAft>
                <a:spcPts val="0"/>
              </a:spcAft>
              <a:buSzPts val="1900"/>
              <a:buNone/>
              <a:defRPr/>
            </a:lvl1pPr>
            <a:lvl2pPr lvl="1" algn="r">
              <a:spcBef>
                <a:spcPts val="2100"/>
              </a:spcBef>
              <a:spcAft>
                <a:spcPts val="0"/>
              </a:spcAft>
              <a:buSzPts val="1900"/>
              <a:buNone/>
              <a:defRPr/>
            </a:lvl2pPr>
            <a:lvl3pPr lvl="2" algn="r">
              <a:spcBef>
                <a:spcPts val="2100"/>
              </a:spcBef>
              <a:spcAft>
                <a:spcPts val="0"/>
              </a:spcAft>
              <a:buSzPts val="1900"/>
              <a:buNone/>
              <a:defRPr/>
            </a:lvl3pPr>
            <a:lvl4pPr lvl="3" algn="r">
              <a:spcBef>
                <a:spcPts val="2100"/>
              </a:spcBef>
              <a:spcAft>
                <a:spcPts val="0"/>
              </a:spcAft>
              <a:buSzPts val="1900"/>
              <a:buNone/>
              <a:defRPr/>
            </a:lvl4pPr>
            <a:lvl5pPr lvl="4" algn="r">
              <a:spcBef>
                <a:spcPts val="2100"/>
              </a:spcBef>
              <a:spcAft>
                <a:spcPts val="0"/>
              </a:spcAft>
              <a:buSzPts val="1900"/>
              <a:buNone/>
              <a:defRPr/>
            </a:lvl5pPr>
            <a:lvl6pPr lvl="5" algn="r">
              <a:spcBef>
                <a:spcPts val="2100"/>
              </a:spcBef>
              <a:spcAft>
                <a:spcPts val="0"/>
              </a:spcAft>
              <a:buSzPts val="1900"/>
              <a:buNone/>
              <a:defRPr/>
            </a:lvl6pPr>
            <a:lvl7pPr lvl="6" algn="r">
              <a:spcBef>
                <a:spcPts val="2100"/>
              </a:spcBef>
              <a:spcAft>
                <a:spcPts val="0"/>
              </a:spcAft>
              <a:buSzPts val="1900"/>
              <a:buNone/>
              <a:defRPr/>
            </a:lvl7pPr>
            <a:lvl8pPr lvl="7" algn="r">
              <a:spcBef>
                <a:spcPts val="2100"/>
              </a:spcBef>
              <a:spcAft>
                <a:spcPts val="0"/>
              </a:spcAft>
              <a:buSzPts val="1900"/>
              <a:buNone/>
              <a:defRPr/>
            </a:lvl8pPr>
            <a:lvl9pPr lvl="8" algn="r">
              <a:spcBef>
                <a:spcPts val="2100"/>
              </a:spcBef>
              <a:spcAft>
                <a:spcPts val="2100"/>
              </a:spcAft>
              <a:buSzPts val="1900"/>
              <a:buNone/>
              <a:defRPr/>
            </a:lvl9pPr>
          </a:lstStyle>
          <a:p/>
        </p:txBody>
      </p:sp>
      <p:sp>
        <p:nvSpPr>
          <p:cNvPr id="199" name="Google Shape;199;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rgbClr val="4C4F52"/>
        </a:solidFill>
      </p:bgPr>
    </p:bg>
    <p:spTree>
      <p:nvGrpSpPr>
        <p:cNvPr id="750" name="Shape 750"/>
        <p:cNvGrpSpPr/>
        <p:nvPr/>
      </p:nvGrpSpPr>
      <p:grpSpPr>
        <a:xfrm>
          <a:off x="0" y="0"/>
          <a:ext cx="0" cy="0"/>
          <a:chOff x="0" y="0"/>
          <a:chExt cx="0" cy="0"/>
        </a:xfrm>
      </p:grpSpPr>
      <p:grpSp>
        <p:nvGrpSpPr>
          <p:cNvPr id="751" name="Google Shape;751;p11"/>
          <p:cNvGrpSpPr/>
          <p:nvPr/>
        </p:nvGrpSpPr>
        <p:grpSpPr>
          <a:xfrm flipH="1">
            <a:off x="10195946" y="459961"/>
            <a:ext cx="1959308" cy="4452000"/>
            <a:chOff x="2957512" y="2406014"/>
            <a:chExt cx="1163001" cy="2642607"/>
          </a:xfrm>
        </p:grpSpPr>
        <p:sp>
          <p:nvSpPr>
            <p:cNvPr id="752" name="Google Shape;752;p11"/>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11"/>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11"/>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11"/>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11"/>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11"/>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11"/>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11"/>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11"/>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11"/>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11"/>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11"/>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11"/>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5" name="Google Shape;765;p11"/>
          <p:cNvGrpSpPr/>
          <p:nvPr/>
        </p:nvGrpSpPr>
        <p:grpSpPr>
          <a:xfrm flipH="1">
            <a:off x="9052516" y="84441"/>
            <a:ext cx="3176197" cy="4228173"/>
            <a:chOff x="3667124" y="2887979"/>
            <a:chExt cx="1388744" cy="1848705"/>
          </a:xfrm>
        </p:grpSpPr>
        <p:sp>
          <p:nvSpPr>
            <p:cNvPr id="766" name="Google Shape;766;p11"/>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11"/>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11"/>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11"/>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11"/>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11"/>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2" name="Google Shape;772;p11"/>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11"/>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11"/>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11"/>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11"/>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11"/>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11"/>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9" name="Google Shape;779;p11"/>
          <p:cNvGrpSpPr/>
          <p:nvPr/>
        </p:nvGrpSpPr>
        <p:grpSpPr>
          <a:xfrm flipH="1">
            <a:off x="7241175" y="-5"/>
            <a:ext cx="3934302" cy="5239788"/>
            <a:chOff x="4085272" y="2541269"/>
            <a:chExt cx="1720214" cy="2291018"/>
          </a:xfrm>
        </p:grpSpPr>
        <p:sp>
          <p:nvSpPr>
            <p:cNvPr id="780" name="Google Shape;780;p11"/>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11"/>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11"/>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11"/>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11"/>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11"/>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11"/>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11"/>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11"/>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11"/>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11"/>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11"/>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11"/>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3" name="Google Shape;793;p11"/>
          <p:cNvGrpSpPr/>
          <p:nvPr/>
        </p:nvGrpSpPr>
        <p:grpSpPr>
          <a:xfrm>
            <a:off x="39750" y="110111"/>
            <a:ext cx="1959308" cy="4452000"/>
            <a:chOff x="2957512" y="2406014"/>
            <a:chExt cx="1163001" cy="2642607"/>
          </a:xfrm>
        </p:grpSpPr>
        <p:sp>
          <p:nvSpPr>
            <p:cNvPr id="794" name="Google Shape;794;p11"/>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11"/>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11"/>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11"/>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11"/>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11"/>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11"/>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11"/>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11"/>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11"/>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11"/>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11"/>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11"/>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7" name="Google Shape;807;p11"/>
          <p:cNvGrpSpPr/>
          <p:nvPr/>
        </p:nvGrpSpPr>
        <p:grpSpPr>
          <a:xfrm>
            <a:off x="2989952" y="1318057"/>
            <a:ext cx="2605439" cy="3471086"/>
            <a:chOff x="4955857" y="3380421"/>
            <a:chExt cx="1139189" cy="1517680"/>
          </a:xfrm>
        </p:grpSpPr>
        <p:sp>
          <p:nvSpPr>
            <p:cNvPr id="808" name="Google Shape;808;p11"/>
            <p:cNvSpPr/>
            <p:nvPr/>
          </p:nvSpPr>
          <p:spPr>
            <a:xfrm>
              <a:off x="5476874" y="3380421"/>
              <a:ext cx="98107" cy="1415415"/>
            </a:xfrm>
            <a:custGeom>
              <a:rect b="b" l="l" r="r" t="t"/>
              <a:pathLst>
                <a:path extrusionOk="0" h="1415415" w="98107">
                  <a:moveTo>
                    <a:pt x="48578" y="0"/>
                  </a:moveTo>
                  <a:lnTo>
                    <a:pt x="73343" y="707708"/>
                  </a:lnTo>
                  <a:lnTo>
                    <a:pt x="98107" y="1415415"/>
                  </a:lnTo>
                  <a:lnTo>
                    <a:pt x="48578" y="1415415"/>
                  </a:lnTo>
                  <a:lnTo>
                    <a:pt x="0" y="1415415"/>
                  </a:lnTo>
                  <a:lnTo>
                    <a:pt x="24765" y="707708"/>
                  </a:ln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11"/>
            <p:cNvSpPr/>
            <p:nvPr/>
          </p:nvSpPr>
          <p:spPr>
            <a:xfrm>
              <a:off x="5309234" y="3380421"/>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11"/>
            <p:cNvSpPr/>
            <p:nvPr/>
          </p:nvSpPr>
          <p:spPr>
            <a:xfrm>
              <a:off x="5524193" y="3380421"/>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11"/>
            <p:cNvSpPr/>
            <p:nvPr/>
          </p:nvSpPr>
          <p:spPr>
            <a:xfrm>
              <a:off x="5247321" y="3542346"/>
              <a:ext cx="280003" cy="505073"/>
            </a:xfrm>
            <a:custGeom>
              <a:rect b="b" l="l" r="r" t="t"/>
              <a:pathLst>
                <a:path extrusionOk="0" h="505073" w="280003">
                  <a:moveTo>
                    <a:pt x="278130" y="0"/>
                  </a:moveTo>
                  <a:cubicBezTo>
                    <a:pt x="233363" y="238125"/>
                    <a:pt x="170497" y="401003"/>
                    <a:pt x="0" y="479108"/>
                  </a:cubicBezTo>
                  <a:cubicBezTo>
                    <a:pt x="237172" y="586740"/>
                    <a:pt x="291465" y="346710"/>
                    <a:pt x="278130"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11"/>
            <p:cNvSpPr/>
            <p:nvPr/>
          </p:nvSpPr>
          <p:spPr>
            <a:xfrm>
              <a:off x="5523809" y="3542346"/>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11"/>
            <p:cNvSpPr/>
            <p:nvPr/>
          </p:nvSpPr>
          <p:spPr>
            <a:xfrm>
              <a:off x="5174932" y="3711892"/>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11"/>
            <p:cNvSpPr/>
            <p:nvPr/>
          </p:nvSpPr>
          <p:spPr>
            <a:xfrm>
              <a:off x="5523265" y="37118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11"/>
            <p:cNvSpPr/>
            <p:nvPr/>
          </p:nvSpPr>
          <p:spPr>
            <a:xfrm>
              <a:off x="5174932" y="4030979"/>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11"/>
            <p:cNvSpPr/>
            <p:nvPr/>
          </p:nvSpPr>
          <p:spPr>
            <a:xfrm>
              <a:off x="5523265" y="4030979"/>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11"/>
            <p:cNvSpPr/>
            <p:nvPr/>
          </p:nvSpPr>
          <p:spPr>
            <a:xfrm>
              <a:off x="4998719" y="4211002"/>
              <a:ext cx="530137" cy="505009"/>
            </a:xfrm>
            <a:custGeom>
              <a:rect b="b" l="l" r="r" t="t"/>
              <a:pathLst>
                <a:path extrusionOk="0" h="505009" w="530137">
                  <a:moveTo>
                    <a:pt x="526733" y="0"/>
                  </a:moveTo>
                  <a:cubicBezTo>
                    <a:pt x="441960" y="238125"/>
                    <a:pt x="322897" y="401003"/>
                    <a:pt x="0" y="479107"/>
                  </a:cubicBezTo>
                  <a:cubicBezTo>
                    <a:pt x="447675" y="586740"/>
                    <a:pt x="551498" y="345757"/>
                    <a:pt x="526733"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11"/>
            <p:cNvSpPr/>
            <p:nvPr/>
          </p:nvSpPr>
          <p:spPr>
            <a:xfrm>
              <a:off x="5522257" y="4211002"/>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11"/>
            <p:cNvSpPr/>
            <p:nvPr/>
          </p:nvSpPr>
          <p:spPr>
            <a:xfrm>
              <a:off x="4955857" y="4351971"/>
              <a:ext cx="573268" cy="546130"/>
            </a:xfrm>
            <a:custGeom>
              <a:rect b="b" l="l" r="r" t="t"/>
              <a:pathLst>
                <a:path extrusionOk="0" h="546130" w="573268">
                  <a:moveTo>
                    <a:pt x="569595" y="0"/>
                  </a:moveTo>
                  <a:cubicBezTo>
                    <a:pt x="477202" y="257175"/>
                    <a:pt x="349567" y="434340"/>
                    <a:pt x="0" y="518160"/>
                  </a:cubicBezTo>
                  <a:cubicBezTo>
                    <a:pt x="484823" y="634365"/>
                    <a:pt x="596265" y="374333"/>
                    <a:pt x="569595"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11"/>
            <p:cNvSpPr/>
            <p:nvPr/>
          </p:nvSpPr>
          <p:spPr>
            <a:xfrm>
              <a:off x="5522009" y="4351971"/>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1" name="Google Shape;821;p11"/>
          <p:cNvGrpSpPr/>
          <p:nvPr/>
        </p:nvGrpSpPr>
        <p:grpSpPr>
          <a:xfrm>
            <a:off x="42491" y="191791"/>
            <a:ext cx="3176197" cy="4228173"/>
            <a:chOff x="3667124" y="2887979"/>
            <a:chExt cx="1388744" cy="1848705"/>
          </a:xfrm>
        </p:grpSpPr>
        <p:sp>
          <p:nvSpPr>
            <p:cNvPr id="822" name="Google Shape;822;p11"/>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11"/>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11"/>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11"/>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11"/>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11"/>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11"/>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11"/>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11"/>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11"/>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11"/>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11"/>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11"/>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5" name="Google Shape;835;p11"/>
          <p:cNvGrpSpPr/>
          <p:nvPr/>
        </p:nvGrpSpPr>
        <p:grpSpPr>
          <a:xfrm>
            <a:off x="1095728" y="107345"/>
            <a:ext cx="3934302" cy="5239788"/>
            <a:chOff x="4085272" y="2541269"/>
            <a:chExt cx="1720214" cy="2291018"/>
          </a:xfrm>
        </p:grpSpPr>
        <p:sp>
          <p:nvSpPr>
            <p:cNvPr id="836" name="Google Shape;836;p11"/>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11"/>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11"/>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11"/>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11"/>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11"/>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11"/>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11"/>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11"/>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11"/>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11"/>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11"/>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11"/>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49" name="Google Shape;849;p11"/>
          <p:cNvSpPr/>
          <p:nvPr/>
        </p:nvSpPr>
        <p:spPr>
          <a:xfrm>
            <a:off x="-1905" y="4208663"/>
            <a:ext cx="12195810" cy="2363033"/>
          </a:xfrm>
          <a:custGeom>
            <a:rect b="b" l="l" r="r" t="t"/>
            <a:pathLst>
              <a:path extrusionOk="0" h="2119312" w="6286500">
                <a:moveTo>
                  <a:pt x="0" y="0"/>
                </a:moveTo>
                <a:lnTo>
                  <a:pt x="6286500" y="332422"/>
                </a:lnTo>
                <a:lnTo>
                  <a:pt x="6286500" y="2119313"/>
                </a:lnTo>
                <a:lnTo>
                  <a:pt x="0" y="2119313"/>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11"/>
          <p:cNvSpPr/>
          <p:nvPr/>
        </p:nvSpPr>
        <p:spPr>
          <a:xfrm>
            <a:off x="-1905" y="5982653"/>
            <a:ext cx="12195810" cy="875347"/>
          </a:xfrm>
          <a:custGeom>
            <a:rect b="b" l="l" r="r" t="t"/>
            <a:pathLst>
              <a:path extrusionOk="0" h="875347" w="6286500">
                <a:moveTo>
                  <a:pt x="0" y="0"/>
                </a:moveTo>
                <a:lnTo>
                  <a:pt x="6286500" y="565785"/>
                </a:lnTo>
                <a:lnTo>
                  <a:pt x="6286500" y="875348"/>
                </a:lnTo>
                <a:lnTo>
                  <a:pt x="0" y="875348"/>
                </a:ln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51" name="Google Shape;851;p11"/>
          <p:cNvPicPr preferRelativeResize="0"/>
          <p:nvPr/>
        </p:nvPicPr>
        <p:blipFill rotWithShape="1">
          <a:blip r:embed="rId2">
            <a:alphaModFix/>
          </a:blip>
          <a:srcRect b="0" l="0" r="0" t="0"/>
          <a:stretch/>
        </p:blipFill>
        <p:spPr>
          <a:xfrm>
            <a:off x="4714145" y="31150"/>
            <a:ext cx="3003279" cy="3851381"/>
          </a:xfrm>
          <a:prstGeom prst="rect">
            <a:avLst/>
          </a:prstGeom>
          <a:noFill/>
          <a:ln>
            <a:noFill/>
          </a:ln>
        </p:spPr>
      </p:pic>
      <p:grpSp>
        <p:nvGrpSpPr>
          <p:cNvPr id="852" name="Google Shape;852;p11"/>
          <p:cNvGrpSpPr/>
          <p:nvPr/>
        </p:nvGrpSpPr>
        <p:grpSpPr>
          <a:xfrm>
            <a:off x="1481209" y="1263924"/>
            <a:ext cx="9229583" cy="3763042"/>
            <a:chOff x="3057525" y="2344102"/>
            <a:chExt cx="6074092" cy="2476500"/>
          </a:xfrm>
        </p:grpSpPr>
        <p:sp>
          <p:nvSpPr>
            <p:cNvPr id="853" name="Google Shape;853;p11"/>
            <p:cNvSpPr/>
            <p:nvPr/>
          </p:nvSpPr>
          <p:spPr>
            <a:xfrm>
              <a:off x="6810893" y="2515101"/>
              <a:ext cx="1284560" cy="2254223"/>
            </a:xfrm>
            <a:custGeom>
              <a:rect b="b" l="l" r="r" t="t"/>
              <a:pathLst>
                <a:path extrusionOk="0" h="1977389" w="1126807">
                  <a:moveTo>
                    <a:pt x="413385" y="0"/>
                  </a:moveTo>
                  <a:lnTo>
                    <a:pt x="643890" y="638175"/>
                  </a:lnTo>
                  <a:lnTo>
                    <a:pt x="498158" y="621030"/>
                  </a:lnTo>
                  <a:lnTo>
                    <a:pt x="658178" y="678180"/>
                  </a:lnTo>
                  <a:lnTo>
                    <a:pt x="769620" y="988695"/>
                  </a:lnTo>
                  <a:lnTo>
                    <a:pt x="842010" y="1187768"/>
                  </a:lnTo>
                  <a:lnTo>
                    <a:pt x="600075" y="1150620"/>
                  </a:lnTo>
                  <a:lnTo>
                    <a:pt x="861060" y="1241108"/>
                  </a:lnTo>
                  <a:lnTo>
                    <a:pt x="989647" y="1596390"/>
                  </a:lnTo>
                  <a:lnTo>
                    <a:pt x="699135" y="1582103"/>
                  </a:lnTo>
                  <a:lnTo>
                    <a:pt x="1028700" y="1705928"/>
                  </a:lnTo>
                  <a:lnTo>
                    <a:pt x="1126808" y="1977390"/>
                  </a:lnTo>
                  <a:lnTo>
                    <a:pt x="563880" y="1977390"/>
                  </a:lnTo>
                  <a:lnTo>
                    <a:pt x="0" y="1977390"/>
                  </a:lnTo>
                  <a:lnTo>
                    <a:pt x="64770" y="1669733"/>
                  </a:lnTo>
                  <a:lnTo>
                    <a:pt x="238125" y="1546860"/>
                  </a:lnTo>
                  <a:lnTo>
                    <a:pt x="79058" y="1599248"/>
                  </a:lnTo>
                  <a:lnTo>
                    <a:pt x="184785" y="1095375"/>
                  </a:lnTo>
                  <a:lnTo>
                    <a:pt x="372428" y="996315"/>
                  </a:lnTo>
                  <a:lnTo>
                    <a:pt x="199072" y="1027748"/>
                  </a:lnTo>
                  <a:lnTo>
                    <a:pt x="206693" y="988695"/>
                  </a:lnTo>
                  <a:lnTo>
                    <a:pt x="310515" y="492442"/>
                  </a:lnTo>
                  <a:lnTo>
                    <a:pt x="413385" y="436245"/>
                  </a:lnTo>
                  <a:lnTo>
                    <a:pt x="320040" y="444817"/>
                  </a:lnTo>
                  <a:close/>
                </a:path>
              </a:pathLst>
            </a:custGeom>
            <a:solidFill>
              <a:srgbClr val="4D44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11"/>
            <p:cNvSpPr/>
            <p:nvPr/>
          </p:nvSpPr>
          <p:spPr>
            <a:xfrm>
              <a:off x="6323647" y="2635567"/>
              <a:ext cx="1125855" cy="1976437"/>
            </a:xfrm>
            <a:custGeom>
              <a:rect b="b" l="l" r="r" t="t"/>
              <a:pathLst>
                <a:path extrusionOk="0" h="1976437" w="1125855">
                  <a:moveTo>
                    <a:pt x="412433" y="0"/>
                  </a:moveTo>
                  <a:lnTo>
                    <a:pt x="642938" y="638175"/>
                  </a:lnTo>
                  <a:lnTo>
                    <a:pt x="497205" y="621030"/>
                  </a:lnTo>
                  <a:lnTo>
                    <a:pt x="657225" y="678180"/>
                  </a:lnTo>
                  <a:lnTo>
                    <a:pt x="769620" y="988695"/>
                  </a:lnTo>
                  <a:lnTo>
                    <a:pt x="841058" y="1187767"/>
                  </a:lnTo>
                  <a:lnTo>
                    <a:pt x="599122" y="1150620"/>
                  </a:lnTo>
                  <a:lnTo>
                    <a:pt x="860108" y="1241108"/>
                  </a:lnTo>
                  <a:lnTo>
                    <a:pt x="988695" y="1596390"/>
                  </a:lnTo>
                  <a:lnTo>
                    <a:pt x="698183" y="1582103"/>
                  </a:lnTo>
                  <a:lnTo>
                    <a:pt x="1027747" y="1705928"/>
                  </a:lnTo>
                  <a:lnTo>
                    <a:pt x="1125855" y="1976438"/>
                  </a:lnTo>
                  <a:lnTo>
                    <a:pt x="562928" y="1976438"/>
                  </a:lnTo>
                  <a:lnTo>
                    <a:pt x="0" y="1976438"/>
                  </a:lnTo>
                  <a:lnTo>
                    <a:pt x="63818" y="1668780"/>
                  </a:lnTo>
                  <a:lnTo>
                    <a:pt x="237172" y="1546860"/>
                  </a:lnTo>
                  <a:lnTo>
                    <a:pt x="78105" y="1599248"/>
                  </a:lnTo>
                  <a:lnTo>
                    <a:pt x="183833" y="1094423"/>
                  </a:lnTo>
                  <a:lnTo>
                    <a:pt x="371475" y="996315"/>
                  </a:lnTo>
                  <a:lnTo>
                    <a:pt x="198120" y="1027748"/>
                  </a:lnTo>
                  <a:lnTo>
                    <a:pt x="205740" y="988695"/>
                  </a:lnTo>
                  <a:lnTo>
                    <a:pt x="309563" y="492443"/>
                  </a:lnTo>
                  <a:lnTo>
                    <a:pt x="412433" y="436245"/>
                  </a:lnTo>
                  <a:lnTo>
                    <a:pt x="320040" y="444818"/>
                  </a:lnTo>
                  <a:close/>
                </a:path>
              </a:pathLst>
            </a:custGeom>
            <a:solidFill>
              <a:srgbClr val="9C6C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11"/>
            <p:cNvSpPr/>
            <p:nvPr/>
          </p:nvSpPr>
          <p:spPr>
            <a:xfrm>
              <a:off x="4543425" y="2344102"/>
              <a:ext cx="1291590" cy="2267902"/>
            </a:xfrm>
            <a:custGeom>
              <a:rect b="b" l="l" r="r" t="t"/>
              <a:pathLst>
                <a:path extrusionOk="0" h="2267902" w="1291590">
                  <a:moveTo>
                    <a:pt x="768668" y="0"/>
                  </a:moveTo>
                  <a:lnTo>
                    <a:pt x="938213" y="732473"/>
                  </a:lnTo>
                  <a:lnTo>
                    <a:pt x="773430" y="713423"/>
                  </a:lnTo>
                  <a:lnTo>
                    <a:pt x="948690" y="778193"/>
                  </a:lnTo>
                  <a:lnTo>
                    <a:pt x="1030605" y="1134428"/>
                  </a:lnTo>
                  <a:lnTo>
                    <a:pt x="1082993" y="1363028"/>
                  </a:lnTo>
                  <a:lnTo>
                    <a:pt x="811530" y="1320165"/>
                  </a:lnTo>
                  <a:lnTo>
                    <a:pt x="1097280" y="1423988"/>
                  </a:lnTo>
                  <a:lnTo>
                    <a:pt x="1191578" y="1831658"/>
                  </a:lnTo>
                  <a:lnTo>
                    <a:pt x="860108" y="1815465"/>
                  </a:lnTo>
                  <a:lnTo>
                    <a:pt x="1220153" y="1957388"/>
                  </a:lnTo>
                  <a:lnTo>
                    <a:pt x="1291590" y="2267903"/>
                  </a:lnTo>
                  <a:lnTo>
                    <a:pt x="645795" y="2267903"/>
                  </a:lnTo>
                  <a:lnTo>
                    <a:pt x="0" y="2267903"/>
                  </a:lnTo>
                  <a:lnTo>
                    <a:pt x="119063" y="1915478"/>
                  </a:lnTo>
                  <a:lnTo>
                    <a:pt x="336233" y="1775460"/>
                  </a:lnTo>
                  <a:lnTo>
                    <a:pt x="146685" y="1835468"/>
                  </a:lnTo>
                  <a:lnTo>
                    <a:pt x="342900" y="1256348"/>
                  </a:lnTo>
                  <a:lnTo>
                    <a:pt x="572453" y="1143000"/>
                  </a:lnTo>
                  <a:lnTo>
                    <a:pt x="368617" y="1179195"/>
                  </a:lnTo>
                  <a:lnTo>
                    <a:pt x="383858" y="1134428"/>
                  </a:lnTo>
                  <a:lnTo>
                    <a:pt x="577215" y="564833"/>
                  </a:lnTo>
                  <a:lnTo>
                    <a:pt x="703897" y="500063"/>
                  </a:lnTo>
                  <a:lnTo>
                    <a:pt x="595313" y="510540"/>
                  </a:lnTo>
                  <a:close/>
                </a:path>
              </a:pathLst>
            </a:custGeom>
            <a:solidFill>
              <a:srgbClr val="9C6C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11"/>
            <p:cNvSpPr/>
            <p:nvPr/>
          </p:nvSpPr>
          <p:spPr>
            <a:xfrm>
              <a:off x="3057525" y="2379344"/>
              <a:ext cx="1292542" cy="2268855"/>
            </a:xfrm>
            <a:custGeom>
              <a:rect b="b" l="l" r="r" t="t"/>
              <a:pathLst>
                <a:path extrusionOk="0" h="2268855" w="1292542">
                  <a:moveTo>
                    <a:pt x="915353" y="0"/>
                  </a:moveTo>
                  <a:lnTo>
                    <a:pt x="1037273" y="732473"/>
                  </a:lnTo>
                  <a:lnTo>
                    <a:pt x="874395" y="713423"/>
                  </a:lnTo>
                  <a:lnTo>
                    <a:pt x="1044893" y="779145"/>
                  </a:lnTo>
                  <a:lnTo>
                    <a:pt x="1103948" y="1134428"/>
                  </a:lnTo>
                  <a:lnTo>
                    <a:pt x="1142048" y="1363028"/>
                  </a:lnTo>
                  <a:lnTo>
                    <a:pt x="872490" y="1320165"/>
                  </a:lnTo>
                  <a:lnTo>
                    <a:pt x="1152525" y="1424940"/>
                  </a:lnTo>
                  <a:lnTo>
                    <a:pt x="1220153" y="1831658"/>
                  </a:lnTo>
                  <a:lnTo>
                    <a:pt x="889635" y="1816418"/>
                  </a:lnTo>
                  <a:lnTo>
                    <a:pt x="1240155" y="1957388"/>
                  </a:lnTo>
                  <a:lnTo>
                    <a:pt x="1292543" y="2268855"/>
                  </a:lnTo>
                  <a:lnTo>
                    <a:pt x="645795" y="2268855"/>
                  </a:lnTo>
                  <a:lnTo>
                    <a:pt x="0" y="2268855"/>
                  </a:lnTo>
                  <a:lnTo>
                    <a:pt x="142875" y="1915478"/>
                  </a:lnTo>
                  <a:lnTo>
                    <a:pt x="368618" y="1775460"/>
                  </a:lnTo>
                  <a:lnTo>
                    <a:pt x="175260" y="1835468"/>
                  </a:lnTo>
                  <a:lnTo>
                    <a:pt x="408623" y="1257300"/>
                  </a:lnTo>
                  <a:lnTo>
                    <a:pt x="645795" y="1143000"/>
                  </a:lnTo>
                  <a:lnTo>
                    <a:pt x="440055" y="1180148"/>
                  </a:lnTo>
                  <a:lnTo>
                    <a:pt x="458153" y="1134428"/>
                  </a:lnTo>
                  <a:lnTo>
                    <a:pt x="687705" y="565785"/>
                  </a:lnTo>
                  <a:lnTo>
                    <a:pt x="818198" y="501015"/>
                  </a:lnTo>
                  <a:lnTo>
                    <a:pt x="709613" y="511493"/>
                  </a:lnTo>
                  <a:close/>
                </a:path>
              </a:pathLst>
            </a:custGeom>
            <a:solidFill>
              <a:srgbClr val="635A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11"/>
            <p:cNvSpPr/>
            <p:nvPr/>
          </p:nvSpPr>
          <p:spPr>
            <a:xfrm>
              <a:off x="7839075" y="2379344"/>
              <a:ext cx="1292542" cy="2268855"/>
            </a:xfrm>
            <a:custGeom>
              <a:rect b="b" l="l" r="r" t="t"/>
              <a:pathLst>
                <a:path extrusionOk="0" h="2268855" w="1292542">
                  <a:moveTo>
                    <a:pt x="377190" y="0"/>
                  </a:moveTo>
                  <a:lnTo>
                    <a:pt x="255270" y="732473"/>
                  </a:lnTo>
                  <a:lnTo>
                    <a:pt x="418148" y="713423"/>
                  </a:lnTo>
                  <a:lnTo>
                    <a:pt x="247650" y="779145"/>
                  </a:lnTo>
                  <a:lnTo>
                    <a:pt x="188595" y="1134428"/>
                  </a:lnTo>
                  <a:lnTo>
                    <a:pt x="150495" y="1363028"/>
                  </a:lnTo>
                  <a:lnTo>
                    <a:pt x="420052" y="1320165"/>
                  </a:lnTo>
                  <a:lnTo>
                    <a:pt x="140018" y="1424940"/>
                  </a:lnTo>
                  <a:lnTo>
                    <a:pt x="72390" y="1831658"/>
                  </a:lnTo>
                  <a:lnTo>
                    <a:pt x="402907" y="1816418"/>
                  </a:lnTo>
                  <a:lnTo>
                    <a:pt x="52388" y="1957388"/>
                  </a:lnTo>
                  <a:lnTo>
                    <a:pt x="0" y="2268855"/>
                  </a:lnTo>
                  <a:lnTo>
                    <a:pt x="646748" y="2268855"/>
                  </a:lnTo>
                  <a:lnTo>
                    <a:pt x="1292543" y="2268855"/>
                  </a:lnTo>
                  <a:lnTo>
                    <a:pt x="1149668" y="1915478"/>
                  </a:lnTo>
                  <a:lnTo>
                    <a:pt x="923925" y="1775460"/>
                  </a:lnTo>
                  <a:lnTo>
                    <a:pt x="1117282" y="1835468"/>
                  </a:lnTo>
                  <a:lnTo>
                    <a:pt x="883920" y="1257300"/>
                  </a:lnTo>
                  <a:lnTo>
                    <a:pt x="646748" y="1143000"/>
                  </a:lnTo>
                  <a:lnTo>
                    <a:pt x="852488" y="1180148"/>
                  </a:lnTo>
                  <a:lnTo>
                    <a:pt x="834390" y="1134428"/>
                  </a:lnTo>
                  <a:lnTo>
                    <a:pt x="604838" y="565785"/>
                  </a:lnTo>
                  <a:lnTo>
                    <a:pt x="474345" y="501015"/>
                  </a:lnTo>
                  <a:lnTo>
                    <a:pt x="582930" y="511493"/>
                  </a:lnTo>
                  <a:close/>
                </a:path>
              </a:pathLst>
            </a:custGeom>
            <a:solidFill>
              <a:srgbClr val="635A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11"/>
            <p:cNvSpPr/>
            <p:nvPr/>
          </p:nvSpPr>
          <p:spPr>
            <a:xfrm>
              <a:off x="7560944" y="2551747"/>
              <a:ext cx="1292542" cy="2268855"/>
            </a:xfrm>
            <a:custGeom>
              <a:rect b="b" l="l" r="r" t="t"/>
              <a:pathLst>
                <a:path extrusionOk="0" h="2268855" w="1292542">
                  <a:moveTo>
                    <a:pt x="376238" y="0"/>
                  </a:moveTo>
                  <a:lnTo>
                    <a:pt x="255270" y="732473"/>
                  </a:lnTo>
                  <a:lnTo>
                    <a:pt x="418148" y="713423"/>
                  </a:lnTo>
                  <a:lnTo>
                    <a:pt x="247650" y="779145"/>
                  </a:lnTo>
                  <a:lnTo>
                    <a:pt x="188595" y="1134428"/>
                  </a:lnTo>
                  <a:lnTo>
                    <a:pt x="150495" y="1363028"/>
                  </a:lnTo>
                  <a:lnTo>
                    <a:pt x="420053" y="1320165"/>
                  </a:lnTo>
                  <a:lnTo>
                    <a:pt x="140018" y="1423987"/>
                  </a:lnTo>
                  <a:lnTo>
                    <a:pt x="72390" y="1831658"/>
                  </a:lnTo>
                  <a:lnTo>
                    <a:pt x="402907" y="1815465"/>
                  </a:lnTo>
                  <a:lnTo>
                    <a:pt x="51435" y="1957387"/>
                  </a:lnTo>
                  <a:lnTo>
                    <a:pt x="0" y="2268855"/>
                  </a:lnTo>
                  <a:lnTo>
                    <a:pt x="646748" y="2268855"/>
                  </a:lnTo>
                  <a:lnTo>
                    <a:pt x="1292543" y="2268855"/>
                  </a:lnTo>
                  <a:lnTo>
                    <a:pt x="1149668" y="1915478"/>
                  </a:lnTo>
                  <a:lnTo>
                    <a:pt x="923925" y="1775460"/>
                  </a:lnTo>
                  <a:lnTo>
                    <a:pt x="1117282" y="1835468"/>
                  </a:lnTo>
                  <a:lnTo>
                    <a:pt x="883920" y="1256348"/>
                  </a:lnTo>
                  <a:lnTo>
                    <a:pt x="646748" y="1143000"/>
                  </a:lnTo>
                  <a:lnTo>
                    <a:pt x="852488" y="1179195"/>
                  </a:lnTo>
                  <a:lnTo>
                    <a:pt x="834390" y="1134428"/>
                  </a:lnTo>
                  <a:lnTo>
                    <a:pt x="604838" y="564832"/>
                  </a:lnTo>
                  <a:lnTo>
                    <a:pt x="474345" y="501015"/>
                  </a:lnTo>
                  <a:lnTo>
                    <a:pt x="582930" y="510540"/>
                  </a:lnTo>
                  <a:close/>
                </a:path>
              </a:pathLst>
            </a:custGeom>
            <a:solidFill>
              <a:srgbClr val="332D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9" name="Google Shape;859;p11"/>
          <p:cNvGrpSpPr/>
          <p:nvPr/>
        </p:nvGrpSpPr>
        <p:grpSpPr>
          <a:xfrm>
            <a:off x="5012313" y="3996770"/>
            <a:ext cx="2228857" cy="1641244"/>
            <a:chOff x="3118649" y="2758181"/>
            <a:chExt cx="4173890" cy="3073490"/>
          </a:xfrm>
        </p:grpSpPr>
        <p:sp>
          <p:nvSpPr>
            <p:cNvPr id="860" name="Google Shape;860;p11"/>
            <p:cNvSpPr/>
            <p:nvPr/>
          </p:nvSpPr>
          <p:spPr>
            <a:xfrm>
              <a:off x="3118649" y="4664745"/>
              <a:ext cx="4173890" cy="1166927"/>
            </a:xfrm>
            <a:custGeom>
              <a:rect b="b" l="l" r="r" t="t"/>
              <a:pathLst>
                <a:path extrusionOk="0" h="230504" w="1312544">
                  <a:moveTo>
                    <a:pt x="656272" y="230505"/>
                  </a:moveTo>
                  <a:cubicBezTo>
                    <a:pt x="1017270" y="230505"/>
                    <a:pt x="1312545" y="179070"/>
                    <a:pt x="1312545" y="115252"/>
                  </a:cubicBezTo>
                  <a:cubicBezTo>
                    <a:pt x="1312545" y="51435"/>
                    <a:pt x="1017270" y="0"/>
                    <a:pt x="656272" y="0"/>
                  </a:cubicBezTo>
                  <a:cubicBezTo>
                    <a:pt x="294322" y="0"/>
                    <a:pt x="0" y="51435"/>
                    <a:pt x="0" y="115252"/>
                  </a:cubicBezTo>
                  <a:cubicBezTo>
                    <a:pt x="0" y="178117"/>
                    <a:pt x="294322" y="230505"/>
                    <a:pt x="656272" y="230505"/>
                  </a:cubicBezTo>
                  <a:close/>
                </a:path>
              </a:pathLst>
            </a:custGeom>
            <a:solidFill>
              <a:srgbClr val="967D4F">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61" name="Google Shape;861;p11"/>
            <p:cNvGrpSpPr/>
            <p:nvPr/>
          </p:nvGrpSpPr>
          <p:grpSpPr>
            <a:xfrm>
              <a:off x="3863267" y="2758181"/>
              <a:ext cx="2611999" cy="2821947"/>
              <a:chOff x="3825240" y="1134427"/>
              <a:chExt cx="4538661" cy="4903469"/>
            </a:xfrm>
          </p:grpSpPr>
          <p:sp>
            <p:nvSpPr>
              <p:cNvPr id="862" name="Google Shape;862;p11"/>
              <p:cNvSpPr/>
              <p:nvPr/>
            </p:nvSpPr>
            <p:spPr>
              <a:xfrm>
                <a:off x="5862637" y="2483167"/>
                <a:ext cx="1007034" cy="1344929"/>
              </a:xfrm>
              <a:custGeom>
                <a:rect b="b" l="l" r="r" t="t"/>
                <a:pathLst>
                  <a:path extrusionOk="0" h="1344929" w="1007034">
                    <a:moveTo>
                      <a:pt x="896303" y="853440"/>
                    </a:moveTo>
                    <a:cubicBezTo>
                      <a:pt x="1036320" y="521970"/>
                      <a:pt x="1057275" y="228600"/>
                      <a:pt x="879157" y="0"/>
                    </a:cubicBezTo>
                    <a:cubicBezTo>
                      <a:pt x="671513" y="443865"/>
                      <a:pt x="390525" y="523875"/>
                      <a:pt x="145732" y="785813"/>
                    </a:cubicBezTo>
                    <a:cubicBezTo>
                      <a:pt x="97155" y="972502"/>
                      <a:pt x="48578" y="1158240"/>
                      <a:pt x="0" y="1344930"/>
                    </a:cubicBezTo>
                    <a:cubicBezTo>
                      <a:pt x="3810" y="1341120"/>
                      <a:pt x="7620" y="1338263"/>
                      <a:pt x="11430" y="1334452"/>
                    </a:cubicBezTo>
                    <a:cubicBezTo>
                      <a:pt x="306705" y="1173480"/>
                      <a:pt x="601028" y="1013460"/>
                      <a:pt x="896303" y="853440"/>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11"/>
              <p:cNvSpPr/>
              <p:nvPr/>
            </p:nvSpPr>
            <p:spPr>
              <a:xfrm>
                <a:off x="4978717" y="1890712"/>
                <a:ext cx="716279" cy="1516380"/>
              </a:xfrm>
              <a:custGeom>
                <a:rect b="b" l="l" r="r" t="t"/>
                <a:pathLst>
                  <a:path extrusionOk="0" h="1516380" w="716279">
                    <a:moveTo>
                      <a:pt x="0" y="824865"/>
                    </a:moveTo>
                    <a:cubicBezTo>
                      <a:pt x="31433" y="469583"/>
                      <a:pt x="151448" y="179070"/>
                      <a:pt x="422910" y="0"/>
                    </a:cubicBezTo>
                    <a:cubicBezTo>
                      <a:pt x="400050" y="481013"/>
                      <a:pt x="618173" y="625793"/>
                      <a:pt x="716280" y="939165"/>
                    </a:cubicBezTo>
                    <a:cubicBezTo>
                      <a:pt x="671513" y="1131570"/>
                      <a:pt x="626745" y="1323975"/>
                      <a:pt x="582930" y="1516380"/>
                    </a:cubicBezTo>
                    <a:cubicBezTo>
                      <a:pt x="581025" y="1511618"/>
                      <a:pt x="579120" y="1507807"/>
                      <a:pt x="577215" y="1503045"/>
                    </a:cubicBezTo>
                    <a:cubicBezTo>
                      <a:pt x="384810" y="1277303"/>
                      <a:pt x="192405" y="1051560"/>
                      <a:pt x="0" y="824865"/>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64" name="Google Shape;864;p11"/>
              <p:cNvGrpSpPr/>
              <p:nvPr/>
            </p:nvGrpSpPr>
            <p:grpSpPr>
              <a:xfrm>
                <a:off x="3825240" y="4400550"/>
                <a:ext cx="4538661" cy="1637346"/>
                <a:chOff x="3825240" y="4400550"/>
                <a:chExt cx="4538661" cy="1637346"/>
              </a:xfrm>
            </p:grpSpPr>
            <p:sp>
              <p:nvSpPr>
                <p:cNvPr id="865" name="Google Shape;865;p11"/>
                <p:cNvSpPr/>
                <p:nvPr/>
              </p:nvSpPr>
              <p:spPr>
                <a:xfrm>
                  <a:off x="3825240"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11"/>
                <p:cNvSpPr/>
                <p:nvPr/>
              </p:nvSpPr>
              <p:spPr>
                <a:xfrm>
                  <a:off x="6371272"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67" name="Google Shape;867;p11"/>
                <p:cNvGrpSpPr/>
                <p:nvPr/>
              </p:nvGrpSpPr>
              <p:grpSpPr>
                <a:xfrm>
                  <a:off x="3922395" y="4501515"/>
                  <a:ext cx="4343399" cy="1354454"/>
                  <a:chOff x="3922395" y="4501515"/>
                  <a:chExt cx="4343399" cy="1354454"/>
                </a:xfrm>
              </p:grpSpPr>
              <p:grpSp>
                <p:nvGrpSpPr>
                  <p:cNvPr id="868" name="Google Shape;868;p11"/>
                  <p:cNvGrpSpPr/>
                  <p:nvPr/>
                </p:nvGrpSpPr>
                <p:grpSpPr>
                  <a:xfrm>
                    <a:off x="3922395" y="4501515"/>
                    <a:ext cx="2280285" cy="1354454"/>
                    <a:chOff x="3922395" y="4501515"/>
                    <a:chExt cx="2280285" cy="1354454"/>
                  </a:xfrm>
                </p:grpSpPr>
                <p:sp>
                  <p:nvSpPr>
                    <p:cNvPr id="869" name="Google Shape;869;p11"/>
                    <p:cNvSpPr/>
                    <p:nvPr/>
                  </p:nvSpPr>
                  <p:spPr>
                    <a:xfrm>
                      <a:off x="4191952" y="4501515"/>
                      <a:ext cx="2010727" cy="1353502"/>
                    </a:xfrm>
                    <a:custGeom>
                      <a:rect b="b" l="l" r="r" t="t"/>
                      <a:pathLst>
                        <a:path extrusionOk="0" h="1353502" w="2010727">
                          <a:moveTo>
                            <a:pt x="478155" y="1353503"/>
                          </a:moveTo>
                          <a:lnTo>
                            <a:pt x="1611630" y="630555"/>
                          </a:lnTo>
                          <a:lnTo>
                            <a:pt x="2010728" y="246697"/>
                          </a:lnTo>
                          <a:lnTo>
                            <a:pt x="1743075" y="0"/>
                          </a:lnTo>
                          <a:lnTo>
                            <a:pt x="0"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11"/>
                    <p:cNvSpPr/>
                    <p:nvPr/>
                  </p:nvSpPr>
                  <p:spPr>
                    <a:xfrm>
                      <a:off x="5074920" y="4501515"/>
                      <a:ext cx="1127760" cy="884872"/>
                    </a:xfrm>
                    <a:custGeom>
                      <a:rect b="b" l="l" r="r" t="t"/>
                      <a:pathLst>
                        <a:path extrusionOk="0" h="884872" w="1127760">
                          <a:moveTo>
                            <a:pt x="330517" y="884872"/>
                          </a:moveTo>
                          <a:lnTo>
                            <a:pt x="728662" y="630555"/>
                          </a:lnTo>
                          <a:lnTo>
                            <a:pt x="1127760" y="246697"/>
                          </a:lnTo>
                          <a:lnTo>
                            <a:pt x="861060" y="0"/>
                          </a:lnTo>
                          <a:lnTo>
                            <a:pt x="0" y="188595"/>
                          </a:lnTo>
                          <a:cubicBezTo>
                            <a:pt x="591502" y="409575"/>
                            <a:pt x="-4763" y="541972"/>
                            <a:pt x="205740" y="713422"/>
                          </a:cubicBezTo>
                          <a:cubicBezTo>
                            <a:pt x="273367" y="769620"/>
                            <a:pt x="313372" y="827722"/>
                            <a:pt x="330517"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1" name="Google Shape;871;p11"/>
                    <p:cNvGrpSpPr/>
                    <p:nvPr/>
                  </p:nvGrpSpPr>
                  <p:grpSpPr>
                    <a:xfrm>
                      <a:off x="3922395" y="4878808"/>
                      <a:ext cx="755103" cy="977161"/>
                      <a:chOff x="3922395" y="4878808"/>
                      <a:chExt cx="755103" cy="977161"/>
                    </a:xfrm>
                  </p:grpSpPr>
                  <p:sp>
                    <p:nvSpPr>
                      <p:cNvPr id="872" name="Google Shape;872;p11"/>
                      <p:cNvSpPr/>
                      <p:nvPr/>
                    </p:nvSpPr>
                    <p:spPr>
                      <a:xfrm>
                        <a:off x="3922395" y="4878808"/>
                        <a:ext cx="755103" cy="977161"/>
                      </a:xfrm>
                      <a:custGeom>
                        <a:rect b="b" l="l" r="r" t="t"/>
                        <a:pathLst>
                          <a:path extrusionOk="0" h="977161" w="755103">
                            <a:moveTo>
                              <a:pt x="448627" y="47521"/>
                            </a:moveTo>
                            <a:cubicBezTo>
                              <a:pt x="655320" y="189444"/>
                              <a:pt x="788670" y="605686"/>
                              <a:pt x="747713" y="977161"/>
                            </a:cubicBezTo>
                            <a:lnTo>
                              <a:pt x="551497" y="842859"/>
                            </a:lnTo>
                            <a:lnTo>
                              <a:pt x="549593" y="704746"/>
                            </a:lnTo>
                            <a:lnTo>
                              <a:pt x="537210" y="833334"/>
                            </a:lnTo>
                            <a:lnTo>
                              <a:pt x="247650" y="634261"/>
                            </a:lnTo>
                            <a:lnTo>
                              <a:pt x="259080" y="478051"/>
                            </a:lnTo>
                            <a:lnTo>
                              <a:pt x="219075" y="615211"/>
                            </a:lnTo>
                            <a:lnTo>
                              <a:pt x="0" y="464716"/>
                            </a:lnTo>
                            <a:cubicBezTo>
                              <a:pt x="41910" y="92289"/>
                              <a:pt x="242888" y="-94401"/>
                              <a:pt x="448627"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11"/>
                      <p:cNvSpPr/>
                      <p:nvPr/>
                    </p:nvSpPr>
                    <p:spPr>
                      <a:xfrm>
                        <a:off x="3965257" y="4956377"/>
                        <a:ext cx="671607" cy="869111"/>
                      </a:xfrm>
                      <a:custGeom>
                        <a:rect b="b" l="l" r="r" t="t"/>
                        <a:pathLst>
                          <a:path extrusionOk="0" h="869111" w="671607">
                            <a:moveTo>
                              <a:pt x="8572" y="342379"/>
                            </a:moveTo>
                            <a:lnTo>
                              <a:pt x="0" y="414770"/>
                            </a:lnTo>
                            <a:lnTo>
                              <a:pt x="176213" y="535737"/>
                            </a:lnTo>
                            <a:lnTo>
                              <a:pt x="216217" y="398577"/>
                            </a:lnTo>
                            <a:lnTo>
                              <a:pt x="204788" y="554787"/>
                            </a:lnTo>
                            <a:lnTo>
                              <a:pt x="494347" y="753860"/>
                            </a:lnTo>
                            <a:lnTo>
                              <a:pt x="506730" y="625272"/>
                            </a:lnTo>
                            <a:lnTo>
                              <a:pt x="508635" y="763385"/>
                            </a:lnTo>
                            <a:lnTo>
                              <a:pt x="661988" y="869112"/>
                            </a:lnTo>
                            <a:lnTo>
                              <a:pt x="670560" y="796722"/>
                            </a:lnTo>
                            <a:cubicBezTo>
                              <a:pt x="683895" y="486207"/>
                              <a:pt x="568643" y="159500"/>
                              <a:pt x="398145" y="42342"/>
                            </a:cubicBezTo>
                            <a:cubicBezTo>
                              <a:pt x="227647" y="-74815"/>
                              <a:pt x="61913" y="59487"/>
                              <a:pt x="8572"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11"/>
                      <p:cNvSpPr/>
                      <p:nvPr/>
                    </p:nvSpPr>
                    <p:spPr>
                      <a:xfrm>
                        <a:off x="3990975" y="5014321"/>
                        <a:ext cx="602131" cy="785451"/>
                      </a:xfrm>
                      <a:custGeom>
                        <a:rect b="b" l="l" r="r" t="t"/>
                        <a:pathLst>
                          <a:path extrusionOk="0" h="785451" w="602131">
                            <a:moveTo>
                              <a:pt x="0" y="374924"/>
                            </a:moveTo>
                            <a:lnTo>
                              <a:pt x="12383" y="383496"/>
                            </a:lnTo>
                            <a:cubicBezTo>
                              <a:pt x="12383" y="381591"/>
                              <a:pt x="12383" y="378734"/>
                              <a:pt x="13335" y="376829"/>
                            </a:cubicBezTo>
                            <a:cubicBezTo>
                              <a:pt x="29527" y="234906"/>
                              <a:pt x="75248" y="128226"/>
                              <a:pt x="137160" y="71076"/>
                            </a:cubicBezTo>
                            <a:cubicBezTo>
                              <a:pt x="199072" y="13926"/>
                              <a:pt x="277178" y="5354"/>
                              <a:pt x="356235" y="59646"/>
                            </a:cubicBezTo>
                            <a:cubicBezTo>
                              <a:pt x="435292" y="113939"/>
                              <a:pt x="500063" y="220618"/>
                              <a:pt x="541020" y="349206"/>
                            </a:cubicBezTo>
                            <a:cubicBezTo>
                              <a:pt x="581978" y="477793"/>
                              <a:pt x="600075" y="628289"/>
                              <a:pt x="583883" y="770211"/>
                            </a:cubicBezTo>
                            <a:cubicBezTo>
                              <a:pt x="583883" y="772116"/>
                              <a:pt x="582930" y="774974"/>
                              <a:pt x="582930" y="776879"/>
                            </a:cubicBezTo>
                            <a:lnTo>
                              <a:pt x="595313" y="785451"/>
                            </a:lnTo>
                            <a:cubicBezTo>
                              <a:pt x="595313" y="783546"/>
                              <a:pt x="596265" y="780689"/>
                              <a:pt x="596265" y="778784"/>
                            </a:cubicBezTo>
                            <a:cubicBezTo>
                              <a:pt x="612458" y="631146"/>
                              <a:pt x="594360" y="473984"/>
                              <a:pt x="551497" y="339681"/>
                            </a:cubicBezTo>
                            <a:cubicBezTo>
                              <a:pt x="508635" y="205379"/>
                              <a:pt x="441008" y="94889"/>
                              <a:pt x="358140" y="37739"/>
                            </a:cubicBezTo>
                            <a:cubicBezTo>
                              <a:pt x="276225" y="-18459"/>
                              <a:pt x="195263" y="-9886"/>
                              <a:pt x="130492" y="50121"/>
                            </a:cubicBezTo>
                            <a:cubicBezTo>
                              <a:pt x="65723" y="110129"/>
                              <a:pt x="17145" y="221571"/>
                              <a:pt x="952" y="369209"/>
                            </a:cubicBezTo>
                            <a:cubicBezTo>
                              <a:pt x="0" y="370161"/>
                              <a:pt x="0" y="372066"/>
                              <a:pt x="0" y="374924"/>
                            </a:cubicBezTo>
                            <a:lnTo>
                              <a:pt x="0" y="374924"/>
                            </a:lnTo>
                            <a:close/>
                            <a:moveTo>
                              <a:pt x="90488" y="436836"/>
                            </a:moveTo>
                            <a:cubicBezTo>
                              <a:pt x="103823" y="320631"/>
                              <a:pt x="140970" y="233954"/>
                              <a:pt x="192405" y="187281"/>
                            </a:cubicBezTo>
                            <a:cubicBezTo>
                              <a:pt x="242888" y="140609"/>
                              <a:pt x="306705" y="132989"/>
                              <a:pt x="371475" y="177756"/>
                            </a:cubicBezTo>
                            <a:cubicBezTo>
                              <a:pt x="436245" y="221571"/>
                              <a:pt x="488633" y="309201"/>
                              <a:pt x="522922" y="413976"/>
                            </a:cubicBezTo>
                            <a:cubicBezTo>
                              <a:pt x="556260" y="518751"/>
                              <a:pt x="571500" y="641624"/>
                              <a:pt x="558165" y="757829"/>
                            </a:cubicBezTo>
                            <a:lnTo>
                              <a:pt x="545783" y="749256"/>
                            </a:lnTo>
                            <a:cubicBezTo>
                              <a:pt x="558165" y="639718"/>
                              <a:pt x="543878" y="523514"/>
                              <a:pt x="512445" y="423501"/>
                            </a:cubicBezTo>
                            <a:cubicBezTo>
                              <a:pt x="480060" y="324441"/>
                              <a:pt x="430530" y="241574"/>
                              <a:pt x="368617" y="199664"/>
                            </a:cubicBezTo>
                            <a:cubicBezTo>
                              <a:pt x="307658" y="157754"/>
                              <a:pt x="247650" y="164421"/>
                              <a:pt x="199072" y="209189"/>
                            </a:cubicBezTo>
                            <a:cubicBezTo>
                              <a:pt x="151448" y="253956"/>
                              <a:pt x="115252" y="335871"/>
                              <a:pt x="102870" y="445409"/>
                            </a:cubicBezTo>
                            <a:lnTo>
                              <a:pt x="90488" y="436836"/>
                            </a:lnTo>
                            <a:lnTo>
                              <a:pt x="90488" y="436836"/>
                            </a:lnTo>
                            <a:close/>
                            <a:moveTo>
                              <a:pt x="122873" y="458743"/>
                            </a:moveTo>
                            <a:lnTo>
                              <a:pt x="122873" y="456839"/>
                            </a:lnTo>
                            <a:cubicBezTo>
                              <a:pt x="133350" y="362541"/>
                              <a:pt x="164783" y="291104"/>
                              <a:pt x="205740" y="253004"/>
                            </a:cubicBezTo>
                            <a:cubicBezTo>
                              <a:pt x="246697" y="214904"/>
                              <a:pt x="299085" y="209189"/>
                              <a:pt x="351472" y="245384"/>
                            </a:cubicBezTo>
                            <a:cubicBezTo>
                              <a:pt x="403860" y="281579"/>
                              <a:pt x="447675" y="353016"/>
                              <a:pt x="475297" y="438741"/>
                            </a:cubicBezTo>
                            <a:cubicBezTo>
                              <a:pt x="502920" y="524466"/>
                              <a:pt x="514350" y="624479"/>
                              <a:pt x="503872" y="719729"/>
                            </a:cubicBezTo>
                            <a:lnTo>
                              <a:pt x="503872" y="721634"/>
                            </a:lnTo>
                            <a:lnTo>
                              <a:pt x="491490" y="713061"/>
                            </a:lnTo>
                            <a:lnTo>
                              <a:pt x="491490" y="711156"/>
                            </a:lnTo>
                            <a:cubicBezTo>
                              <a:pt x="501015" y="622574"/>
                              <a:pt x="490538" y="528276"/>
                              <a:pt x="464820" y="448266"/>
                            </a:cubicBezTo>
                            <a:cubicBezTo>
                              <a:pt x="439103" y="368256"/>
                              <a:pt x="398145" y="301581"/>
                              <a:pt x="349567" y="268243"/>
                            </a:cubicBezTo>
                            <a:cubicBezTo>
                              <a:pt x="300038" y="234906"/>
                              <a:pt x="251460" y="239668"/>
                              <a:pt x="213360" y="275864"/>
                            </a:cubicBezTo>
                            <a:cubicBezTo>
                              <a:pt x="174308" y="312059"/>
                              <a:pt x="145733" y="378734"/>
                              <a:pt x="136208" y="467316"/>
                            </a:cubicBezTo>
                            <a:lnTo>
                              <a:pt x="136208" y="469221"/>
                            </a:lnTo>
                            <a:lnTo>
                              <a:pt x="122873" y="458743"/>
                            </a:lnTo>
                            <a:lnTo>
                              <a:pt x="122873" y="458743"/>
                            </a:lnTo>
                            <a:close/>
                            <a:moveTo>
                              <a:pt x="181928" y="499701"/>
                            </a:moveTo>
                            <a:cubicBezTo>
                              <a:pt x="190500" y="435884"/>
                              <a:pt x="212408" y="388259"/>
                              <a:pt x="240983" y="362541"/>
                            </a:cubicBezTo>
                            <a:cubicBezTo>
                              <a:pt x="271463" y="333966"/>
                              <a:pt x="309563" y="330156"/>
                              <a:pt x="347663" y="356826"/>
                            </a:cubicBezTo>
                            <a:cubicBezTo>
                              <a:pt x="385763" y="383496"/>
                              <a:pt x="418147" y="435884"/>
                              <a:pt x="438150" y="498749"/>
                            </a:cubicBezTo>
                            <a:cubicBezTo>
                              <a:pt x="457200" y="557804"/>
                              <a:pt x="465772" y="626384"/>
                              <a:pt x="460058" y="692106"/>
                            </a:cubicBezTo>
                            <a:lnTo>
                              <a:pt x="447675" y="683534"/>
                            </a:lnTo>
                            <a:cubicBezTo>
                              <a:pt x="452438" y="623526"/>
                              <a:pt x="444817" y="561614"/>
                              <a:pt x="427672" y="508274"/>
                            </a:cubicBezTo>
                            <a:cubicBezTo>
                              <a:pt x="409575" y="451124"/>
                              <a:pt x="380047" y="403499"/>
                              <a:pt x="344805" y="378734"/>
                            </a:cubicBezTo>
                            <a:cubicBezTo>
                              <a:pt x="309563" y="354921"/>
                              <a:pt x="275272" y="358731"/>
                              <a:pt x="247650" y="384449"/>
                            </a:cubicBezTo>
                            <a:cubicBezTo>
                              <a:pt x="221933" y="408261"/>
                              <a:pt x="201930" y="451124"/>
                              <a:pt x="193358" y="509226"/>
                            </a:cubicBezTo>
                            <a:lnTo>
                              <a:pt x="181928" y="499701"/>
                            </a:lnTo>
                            <a:lnTo>
                              <a:pt x="181928" y="499701"/>
                            </a:lnTo>
                            <a:close/>
                            <a:moveTo>
                              <a:pt x="237172" y="537801"/>
                            </a:moveTo>
                            <a:cubicBezTo>
                              <a:pt x="242888" y="497796"/>
                              <a:pt x="256222" y="467316"/>
                              <a:pt x="274320" y="450171"/>
                            </a:cubicBezTo>
                            <a:cubicBezTo>
                              <a:pt x="293370" y="432074"/>
                              <a:pt x="318135" y="429216"/>
                              <a:pt x="341947" y="446361"/>
                            </a:cubicBezTo>
                            <a:cubicBezTo>
                              <a:pt x="366713" y="463506"/>
                              <a:pt x="386715" y="495891"/>
                              <a:pt x="399097" y="535896"/>
                            </a:cubicBezTo>
                            <a:cubicBezTo>
                              <a:pt x="411480" y="573043"/>
                              <a:pt x="417195" y="616859"/>
                              <a:pt x="413385" y="658768"/>
                            </a:cubicBezTo>
                            <a:lnTo>
                              <a:pt x="401003" y="650196"/>
                            </a:lnTo>
                            <a:cubicBezTo>
                              <a:pt x="403860" y="614954"/>
                              <a:pt x="399097" y="577806"/>
                              <a:pt x="388620" y="545421"/>
                            </a:cubicBezTo>
                            <a:cubicBezTo>
                              <a:pt x="377190" y="511131"/>
                              <a:pt x="360045" y="482556"/>
                              <a:pt x="339090" y="468268"/>
                            </a:cubicBezTo>
                            <a:cubicBezTo>
                              <a:pt x="318135" y="453981"/>
                              <a:pt x="297180" y="455886"/>
                              <a:pt x="280988" y="471126"/>
                            </a:cubicBezTo>
                            <a:cubicBezTo>
                              <a:pt x="265747" y="485414"/>
                              <a:pt x="253365" y="511131"/>
                              <a:pt x="248603" y="545421"/>
                            </a:cubicBezTo>
                            <a:lnTo>
                              <a:pt x="237172" y="537801"/>
                            </a:lnTo>
                            <a:lnTo>
                              <a:pt x="237172" y="537801"/>
                            </a:lnTo>
                            <a:close/>
                            <a:moveTo>
                              <a:pt x="273367" y="562566"/>
                            </a:moveTo>
                            <a:cubicBezTo>
                              <a:pt x="280035" y="509226"/>
                              <a:pt x="309563" y="482556"/>
                              <a:pt x="340042" y="502559"/>
                            </a:cubicBezTo>
                            <a:cubicBezTo>
                              <a:pt x="370522" y="523514"/>
                              <a:pt x="389572" y="583521"/>
                              <a:pt x="384810" y="638766"/>
                            </a:cubicBezTo>
                            <a:lnTo>
                              <a:pt x="372428" y="630193"/>
                            </a:lnTo>
                            <a:cubicBezTo>
                              <a:pt x="376238" y="588284"/>
                              <a:pt x="360997" y="540659"/>
                              <a:pt x="337185" y="525418"/>
                            </a:cubicBezTo>
                            <a:cubicBezTo>
                              <a:pt x="313372" y="509226"/>
                              <a:pt x="290513" y="530181"/>
                              <a:pt x="285750" y="571139"/>
                            </a:cubicBezTo>
                            <a:lnTo>
                              <a:pt x="273367"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75" name="Google Shape;875;p11"/>
                  <p:cNvGrpSpPr/>
                  <p:nvPr/>
                </p:nvGrpSpPr>
                <p:grpSpPr>
                  <a:xfrm>
                    <a:off x="5986462" y="4501515"/>
                    <a:ext cx="2279332" cy="1354454"/>
                    <a:chOff x="5986462" y="4501515"/>
                    <a:chExt cx="2279332" cy="1354454"/>
                  </a:xfrm>
                </p:grpSpPr>
                <p:sp>
                  <p:nvSpPr>
                    <p:cNvPr id="876" name="Google Shape;876;p11"/>
                    <p:cNvSpPr/>
                    <p:nvPr/>
                  </p:nvSpPr>
                  <p:spPr>
                    <a:xfrm>
                      <a:off x="5986462" y="4501515"/>
                      <a:ext cx="2010727" cy="1353502"/>
                    </a:xfrm>
                    <a:custGeom>
                      <a:rect b="b" l="l" r="r" t="t"/>
                      <a:pathLst>
                        <a:path extrusionOk="0" h="1353502" w="2010727">
                          <a:moveTo>
                            <a:pt x="1532573" y="1353503"/>
                          </a:moveTo>
                          <a:lnTo>
                            <a:pt x="400050" y="630555"/>
                          </a:lnTo>
                          <a:lnTo>
                            <a:pt x="0" y="246697"/>
                          </a:lnTo>
                          <a:lnTo>
                            <a:pt x="267653" y="0"/>
                          </a:lnTo>
                          <a:lnTo>
                            <a:pt x="2010727"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11"/>
                    <p:cNvSpPr/>
                    <p:nvPr/>
                  </p:nvSpPr>
                  <p:spPr>
                    <a:xfrm>
                      <a:off x="5986462" y="4501515"/>
                      <a:ext cx="1127759" cy="884872"/>
                    </a:xfrm>
                    <a:custGeom>
                      <a:rect b="b" l="l" r="r" t="t"/>
                      <a:pathLst>
                        <a:path extrusionOk="0" h="884872" w="1127759">
                          <a:moveTo>
                            <a:pt x="797243" y="884872"/>
                          </a:moveTo>
                          <a:lnTo>
                            <a:pt x="399097" y="630555"/>
                          </a:lnTo>
                          <a:lnTo>
                            <a:pt x="0" y="246697"/>
                          </a:lnTo>
                          <a:lnTo>
                            <a:pt x="266700" y="0"/>
                          </a:lnTo>
                          <a:lnTo>
                            <a:pt x="1127760" y="188595"/>
                          </a:lnTo>
                          <a:cubicBezTo>
                            <a:pt x="536257" y="409575"/>
                            <a:pt x="1132523" y="541972"/>
                            <a:pt x="922020" y="713422"/>
                          </a:cubicBezTo>
                          <a:cubicBezTo>
                            <a:pt x="854393" y="769620"/>
                            <a:pt x="814388" y="827722"/>
                            <a:pt x="797243"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8" name="Google Shape;878;p11"/>
                    <p:cNvGrpSpPr/>
                    <p:nvPr/>
                  </p:nvGrpSpPr>
                  <p:grpSpPr>
                    <a:xfrm>
                      <a:off x="7511644" y="4878808"/>
                      <a:ext cx="754150" cy="977161"/>
                      <a:chOff x="7511644" y="4878808"/>
                      <a:chExt cx="754150" cy="977161"/>
                    </a:xfrm>
                  </p:grpSpPr>
                  <p:sp>
                    <p:nvSpPr>
                      <p:cNvPr id="879" name="Google Shape;879;p11"/>
                      <p:cNvSpPr/>
                      <p:nvPr/>
                    </p:nvSpPr>
                    <p:spPr>
                      <a:xfrm>
                        <a:off x="7511644" y="4878808"/>
                        <a:ext cx="754150" cy="977161"/>
                      </a:xfrm>
                      <a:custGeom>
                        <a:rect b="b" l="l" r="r" t="t"/>
                        <a:pathLst>
                          <a:path extrusionOk="0" h="977161" w="754150">
                            <a:moveTo>
                              <a:pt x="306476" y="47521"/>
                            </a:moveTo>
                            <a:cubicBezTo>
                              <a:pt x="99783" y="189444"/>
                              <a:pt x="-33567" y="605686"/>
                              <a:pt x="7391" y="977161"/>
                            </a:cubicBezTo>
                            <a:lnTo>
                              <a:pt x="203606" y="842859"/>
                            </a:lnTo>
                            <a:lnTo>
                              <a:pt x="205511" y="704746"/>
                            </a:lnTo>
                            <a:lnTo>
                              <a:pt x="217893" y="833334"/>
                            </a:lnTo>
                            <a:lnTo>
                              <a:pt x="507453" y="634261"/>
                            </a:lnTo>
                            <a:lnTo>
                              <a:pt x="495070" y="478051"/>
                            </a:lnTo>
                            <a:lnTo>
                              <a:pt x="535076" y="615211"/>
                            </a:lnTo>
                            <a:lnTo>
                              <a:pt x="754151" y="464716"/>
                            </a:lnTo>
                            <a:cubicBezTo>
                              <a:pt x="713193" y="92289"/>
                              <a:pt x="512216" y="-94401"/>
                              <a:pt x="306476"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11"/>
                      <p:cNvSpPr/>
                      <p:nvPr/>
                    </p:nvSpPr>
                    <p:spPr>
                      <a:xfrm>
                        <a:off x="7552277" y="4956377"/>
                        <a:ext cx="670654" cy="869111"/>
                      </a:xfrm>
                      <a:custGeom>
                        <a:rect b="b" l="l" r="r" t="t"/>
                        <a:pathLst>
                          <a:path extrusionOk="0" h="869111" w="670654">
                            <a:moveTo>
                              <a:pt x="663035" y="342379"/>
                            </a:moveTo>
                            <a:lnTo>
                              <a:pt x="670655" y="414770"/>
                            </a:lnTo>
                            <a:lnTo>
                              <a:pt x="494443" y="535737"/>
                            </a:lnTo>
                            <a:lnTo>
                              <a:pt x="454437" y="398577"/>
                            </a:lnTo>
                            <a:lnTo>
                              <a:pt x="466820" y="554787"/>
                            </a:lnTo>
                            <a:lnTo>
                              <a:pt x="177260" y="753860"/>
                            </a:lnTo>
                            <a:lnTo>
                              <a:pt x="164878" y="625272"/>
                            </a:lnTo>
                            <a:lnTo>
                              <a:pt x="162973" y="763385"/>
                            </a:lnTo>
                            <a:lnTo>
                              <a:pt x="9620" y="869112"/>
                            </a:lnTo>
                            <a:lnTo>
                              <a:pt x="1048" y="796722"/>
                            </a:lnTo>
                            <a:cubicBezTo>
                              <a:pt x="-12287" y="486207"/>
                              <a:pt x="102965" y="159500"/>
                              <a:pt x="273463" y="42342"/>
                            </a:cubicBezTo>
                            <a:cubicBezTo>
                              <a:pt x="443960" y="-74815"/>
                              <a:pt x="610648" y="59487"/>
                              <a:pt x="663035"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11"/>
                      <p:cNvSpPr/>
                      <p:nvPr/>
                    </p:nvSpPr>
                    <p:spPr>
                      <a:xfrm>
                        <a:off x="7596035" y="5014321"/>
                        <a:ext cx="602131" cy="785451"/>
                      </a:xfrm>
                      <a:custGeom>
                        <a:rect b="b" l="l" r="r" t="t"/>
                        <a:pathLst>
                          <a:path extrusionOk="0" h="785451" w="602131">
                            <a:moveTo>
                              <a:pt x="602132" y="374924"/>
                            </a:moveTo>
                            <a:lnTo>
                              <a:pt x="589750" y="383496"/>
                            </a:lnTo>
                            <a:cubicBezTo>
                              <a:pt x="589750" y="381591"/>
                              <a:pt x="589750" y="378734"/>
                              <a:pt x="588797" y="376829"/>
                            </a:cubicBezTo>
                            <a:cubicBezTo>
                              <a:pt x="572604" y="234906"/>
                              <a:pt x="526884" y="128226"/>
                              <a:pt x="464972" y="71076"/>
                            </a:cubicBezTo>
                            <a:cubicBezTo>
                              <a:pt x="403059" y="13926"/>
                              <a:pt x="324954" y="5354"/>
                              <a:pt x="245897" y="59646"/>
                            </a:cubicBezTo>
                            <a:cubicBezTo>
                              <a:pt x="166839" y="113939"/>
                              <a:pt x="102069" y="220618"/>
                              <a:pt x="61112" y="349206"/>
                            </a:cubicBezTo>
                            <a:cubicBezTo>
                              <a:pt x="20154" y="477793"/>
                              <a:pt x="2057" y="628289"/>
                              <a:pt x="18249" y="770211"/>
                            </a:cubicBezTo>
                            <a:cubicBezTo>
                              <a:pt x="18249" y="772116"/>
                              <a:pt x="19202" y="774974"/>
                              <a:pt x="19202" y="776879"/>
                            </a:cubicBezTo>
                            <a:lnTo>
                              <a:pt x="6819" y="785451"/>
                            </a:lnTo>
                            <a:cubicBezTo>
                              <a:pt x="6819" y="783546"/>
                              <a:pt x="5867" y="780689"/>
                              <a:pt x="5867" y="778784"/>
                            </a:cubicBezTo>
                            <a:cubicBezTo>
                              <a:pt x="-10326" y="631146"/>
                              <a:pt x="7772" y="473984"/>
                              <a:pt x="50634" y="339681"/>
                            </a:cubicBezTo>
                            <a:cubicBezTo>
                              <a:pt x="93497" y="205379"/>
                              <a:pt x="161124" y="94889"/>
                              <a:pt x="243992" y="37739"/>
                            </a:cubicBezTo>
                            <a:cubicBezTo>
                              <a:pt x="325907" y="-18459"/>
                              <a:pt x="406869" y="-9886"/>
                              <a:pt x="471639" y="50121"/>
                            </a:cubicBezTo>
                            <a:cubicBezTo>
                              <a:pt x="536409" y="110129"/>
                              <a:pt x="584987" y="221571"/>
                              <a:pt x="601179" y="369209"/>
                            </a:cubicBezTo>
                            <a:cubicBezTo>
                              <a:pt x="602132" y="370161"/>
                              <a:pt x="602132" y="372066"/>
                              <a:pt x="602132" y="374924"/>
                            </a:cubicBezTo>
                            <a:lnTo>
                              <a:pt x="602132" y="374924"/>
                            </a:lnTo>
                            <a:close/>
                            <a:moveTo>
                              <a:pt x="511644" y="436836"/>
                            </a:moveTo>
                            <a:cubicBezTo>
                              <a:pt x="498309" y="320631"/>
                              <a:pt x="461162" y="233954"/>
                              <a:pt x="410679" y="187281"/>
                            </a:cubicBezTo>
                            <a:cubicBezTo>
                              <a:pt x="360197" y="140609"/>
                              <a:pt x="296379" y="132989"/>
                              <a:pt x="231609" y="177756"/>
                            </a:cubicBezTo>
                            <a:cubicBezTo>
                              <a:pt x="166839" y="221571"/>
                              <a:pt x="114452" y="309201"/>
                              <a:pt x="80162" y="413976"/>
                            </a:cubicBezTo>
                            <a:cubicBezTo>
                              <a:pt x="46824" y="518751"/>
                              <a:pt x="31584" y="641624"/>
                              <a:pt x="44919" y="757829"/>
                            </a:cubicBezTo>
                            <a:lnTo>
                              <a:pt x="57302" y="749256"/>
                            </a:lnTo>
                            <a:cubicBezTo>
                              <a:pt x="44919" y="639718"/>
                              <a:pt x="59207" y="523514"/>
                              <a:pt x="90639" y="423501"/>
                            </a:cubicBezTo>
                            <a:cubicBezTo>
                              <a:pt x="123024" y="324441"/>
                              <a:pt x="172554" y="241574"/>
                              <a:pt x="234467" y="199664"/>
                            </a:cubicBezTo>
                            <a:cubicBezTo>
                              <a:pt x="295427" y="157754"/>
                              <a:pt x="355434" y="164421"/>
                              <a:pt x="404012" y="209189"/>
                            </a:cubicBezTo>
                            <a:cubicBezTo>
                              <a:pt x="451637" y="253956"/>
                              <a:pt x="487832" y="335871"/>
                              <a:pt x="500214" y="445409"/>
                            </a:cubicBezTo>
                            <a:lnTo>
                              <a:pt x="511644" y="436836"/>
                            </a:lnTo>
                            <a:lnTo>
                              <a:pt x="511644" y="436836"/>
                            </a:lnTo>
                            <a:close/>
                            <a:moveTo>
                              <a:pt x="479259" y="458743"/>
                            </a:moveTo>
                            <a:lnTo>
                              <a:pt x="479259" y="456839"/>
                            </a:lnTo>
                            <a:cubicBezTo>
                              <a:pt x="468782" y="362541"/>
                              <a:pt x="437350" y="291104"/>
                              <a:pt x="396392" y="253004"/>
                            </a:cubicBezTo>
                            <a:cubicBezTo>
                              <a:pt x="355434" y="214904"/>
                              <a:pt x="303047" y="209189"/>
                              <a:pt x="250659" y="245384"/>
                            </a:cubicBezTo>
                            <a:cubicBezTo>
                              <a:pt x="198272" y="281579"/>
                              <a:pt x="154457" y="353016"/>
                              <a:pt x="126834" y="438741"/>
                            </a:cubicBezTo>
                            <a:cubicBezTo>
                              <a:pt x="99212" y="524466"/>
                              <a:pt x="87782" y="624479"/>
                              <a:pt x="98259" y="719729"/>
                            </a:cubicBezTo>
                            <a:lnTo>
                              <a:pt x="98259" y="721634"/>
                            </a:lnTo>
                            <a:lnTo>
                              <a:pt x="110642" y="713061"/>
                            </a:lnTo>
                            <a:lnTo>
                              <a:pt x="110642" y="711156"/>
                            </a:lnTo>
                            <a:cubicBezTo>
                              <a:pt x="101117" y="622574"/>
                              <a:pt x="111594" y="528276"/>
                              <a:pt x="137312" y="448266"/>
                            </a:cubicBezTo>
                            <a:cubicBezTo>
                              <a:pt x="163029" y="368256"/>
                              <a:pt x="203987" y="301581"/>
                              <a:pt x="252564" y="268243"/>
                            </a:cubicBezTo>
                            <a:cubicBezTo>
                              <a:pt x="302094" y="234906"/>
                              <a:pt x="350672" y="239668"/>
                              <a:pt x="388772" y="275864"/>
                            </a:cubicBezTo>
                            <a:cubicBezTo>
                              <a:pt x="427825" y="312059"/>
                              <a:pt x="456400" y="378734"/>
                              <a:pt x="465925" y="467316"/>
                            </a:cubicBezTo>
                            <a:lnTo>
                              <a:pt x="465925" y="469221"/>
                            </a:lnTo>
                            <a:lnTo>
                              <a:pt x="479259" y="458743"/>
                            </a:lnTo>
                            <a:lnTo>
                              <a:pt x="479259" y="458743"/>
                            </a:lnTo>
                            <a:close/>
                            <a:moveTo>
                              <a:pt x="420204" y="499701"/>
                            </a:moveTo>
                            <a:cubicBezTo>
                              <a:pt x="411632" y="435884"/>
                              <a:pt x="389725" y="388259"/>
                              <a:pt x="361150" y="362541"/>
                            </a:cubicBezTo>
                            <a:cubicBezTo>
                              <a:pt x="330669" y="333966"/>
                              <a:pt x="292569" y="330156"/>
                              <a:pt x="254469" y="356826"/>
                            </a:cubicBezTo>
                            <a:cubicBezTo>
                              <a:pt x="216369" y="383496"/>
                              <a:pt x="183984" y="435884"/>
                              <a:pt x="163982" y="498749"/>
                            </a:cubicBezTo>
                            <a:cubicBezTo>
                              <a:pt x="144932" y="557804"/>
                              <a:pt x="136359" y="626384"/>
                              <a:pt x="142074" y="692106"/>
                            </a:cubicBezTo>
                            <a:lnTo>
                              <a:pt x="154457" y="683534"/>
                            </a:lnTo>
                            <a:cubicBezTo>
                              <a:pt x="149694" y="623526"/>
                              <a:pt x="157314" y="561614"/>
                              <a:pt x="174459" y="508274"/>
                            </a:cubicBezTo>
                            <a:cubicBezTo>
                              <a:pt x="192557" y="451124"/>
                              <a:pt x="222084" y="403499"/>
                              <a:pt x="257327" y="378734"/>
                            </a:cubicBezTo>
                            <a:cubicBezTo>
                              <a:pt x="292569" y="354921"/>
                              <a:pt x="326859" y="358731"/>
                              <a:pt x="354482" y="384449"/>
                            </a:cubicBezTo>
                            <a:cubicBezTo>
                              <a:pt x="380200" y="408261"/>
                              <a:pt x="400202" y="451124"/>
                              <a:pt x="408775" y="509226"/>
                            </a:cubicBezTo>
                            <a:lnTo>
                              <a:pt x="420204" y="499701"/>
                            </a:lnTo>
                            <a:lnTo>
                              <a:pt x="420204" y="499701"/>
                            </a:lnTo>
                            <a:close/>
                            <a:moveTo>
                              <a:pt x="365912" y="537801"/>
                            </a:moveTo>
                            <a:cubicBezTo>
                              <a:pt x="360197" y="497796"/>
                              <a:pt x="346862" y="467316"/>
                              <a:pt x="328764" y="450171"/>
                            </a:cubicBezTo>
                            <a:cubicBezTo>
                              <a:pt x="309714" y="432074"/>
                              <a:pt x="284950" y="429216"/>
                              <a:pt x="261137" y="446361"/>
                            </a:cubicBezTo>
                            <a:cubicBezTo>
                              <a:pt x="236372" y="463506"/>
                              <a:pt x="216369" y="495891"/>
                              <a:pt x="203987" y="535896"/>
                            </a:cubicBezTo>
                            <a:cubicBezTo>
                              <a:pt x="191604" y="573043"/>
                              <a:pt x="185889" y="616859"/>
                              <a:pt x="189699" y="658768"/>
                            </a:cubicBezTo>
                            <a:lnTo>
                              <a:pt x="202082" y="650196"/>
                            </a:lnTo>
                            <a:cubicBezTo>
                              <a:pt x="199224" y="614954"/>
                              <a:pt x="203987" y="577806"/>
                              <a:pt x="214464" y="545421"/>
                            </a:cubicBezTo>
                            <a:cubicBezTo>
                              <a:pt x="225894" y="511131"/>
                              <a:pt x="243039" y="482556"/>
                              <a:pt x="263994" y="468268"/>
                            </a:cubicBezTo>
                            <a:cubicBezTo>
                              <a:pt x="284950" y="453981"/>
                              <a:pt x="305904" y="455886"/>
                              <a:pt x="322097" y="471126"/>
                            </a:cubicBezTo>
                            <a:cubicBezTo>
                              <a:pt x="337337" y="485414"/>
                              <a:pt x="349719" y="511131"/>
                              <a:pt x="354482" y="545421"/>
                            </a:cubicBezTo>
                            <a:lnTo>
                              <a:pt x="365912" y="537801"/>
                            </a:lnTo>
                            <a:lnTo>
                              <a:pt x="365912" y="537801"/>
                            </a:lnTo>
                            <a:close/>
                            <a:moveTo>
                              <a:pt x="328764" y="562566"/>
                            </a:moveTo>
                            <a:cubicBezTo>
                              <a:pt x="322097" y="509226"/>
                              <a:pt x="292569" y="482556"/>
                              <a:pt x="262089" y="502559"/>
                            </a:cubicBezTo>
                            <a:cubicBezTo>
                              <a:pt x="231609" y="523514"/>
                              <a:pt x="212559" y="583521"/>
                              <a:pt x="217322" y="638766"/>
                            </a:cubicBezTo>
                            <a:lnTo>
                              <a:pt x="229704" y="630193"/>
                            </a:lnTo>
                            <a:cubicBezTo>
                              <a:pt x="225894" y="588284"/>
                              <a:pt x="241134" y="540659"/>
                              <a:pt x="263994" y="525418"/>
                            </a:cubicBezTo>
                            <a:cubicBezTo>
                              <a:pt x="287807" y="509226"/>
                              <a:pt x="310667" y="530181"/>
                              <a:pt x="315429" y="571139"/>
                            </a:cubicBezTo>
                            <a:lnTo>
                              <a:pt x="328764"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882" name="Google Shape;882;p11"/>
                <p:cNvGrpSpPr/>
                <p:nvPr/>
              </p:nvGrpSpPr>
              <p:grpSpPr>
                <a:xfrm>
                  <a:off x="5312092" y="4742484"/>
                  <a:ext cx="1564957" cy="1295412"/>
                  <a:chOff x="5312092" y="4742484"/>
                  <a:chExt cx="1564957" cy="1295412"/>
                </a:xfrm>
              </p:grpSpPr>
              <p:sp>
                <p:nvSpPr>
                  <p:cNvPr id="883" name="Google Shape;883;p11"/>
                  <p:cNvSpPr/>
                  <p:nvPr/>
                </p:nvSpPr>
                <p:spPr>
                  <a:xfrm>
                    <a:off x="5338762" y="4742484"/>
                    <a:ext cx="1510665" cy="1089673"/>
                  </a:xfrm>
                  <a:custGeom>
                    <a:rect b="b" l="l" r="r" t="t"/>
                    <a:pathLst>
                      <a:path extrusionOk="0" h="1089673" w="1510665">
                        <a:moveTo>
                          <a:pt x="0" y="1089673"/>
                        </a:moveTo>
                        <a:lnTo>
                          <a:pt x="1510665" y="1089673"/>
                        </a:lnTo>
                        <a:lnTo>
                          <a:pt x="1303020" y="348628"/>
                        </a:lnTo>
                        <a:cubicBezTo>
                          <a:pt x="1171575" y="-121907"/>
                          <a:pt x="332422" y="-110477"/>
                          <a:pt x="204788" y="348628"/>
                        </a:cubicBezTo>
                        <a:lnTo>
                          <a:pt x="0" y="1089673"/>
                        </a:ln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11"/>
                  <p:cNvSpPr/>
                  <p:nvPr/>
                </p:nvSpPr>
                <p:spPr>
                  <a:xfrm>
                    <a:off x="5499734" y="4743436"/>
                    <a:ext cx="1186815" cy="521136"/>
                  </a:xfrm>
                  <a:custGeom>
                    <a:rect b="b" l="l" r="r" t="t"/>
                    <a:pathLst>
                      <a:path extrusionOk="0" h="521136" w="1186815">
                        <a:moveTo>
                          <a:pt x="1186815" y="504838"/>
                        </a:moveTo>
                        <a:lnTo>
                          <a:pt x="1143000" y="348628"/>
                        </a:lnTo>
                        <a:cubicBezTo>
                          <a:pt x="1011555" y="-121907"/>
                          <a:pt x="172403" y="-110477"/>
                          <a:pt x="44768" y="348628"/>
                        </a:cubicBezTo>
                        <a:lnTo>
                          <a:pt x="0" y="511506"/>
                        </a:lnTo>
                        <a:cubicBezTo>
                          <a:pt x="56197" y="506743"/>
                          <a:pt x="121920" y="485788"/>
                          <a:pt x="200025" y="443878"/>
                        </a:cubicBezTo>
                        <a:cubicBezTo>
                          <a:pt x="480060" y="294336"/>
                          <a:pt x="570547" y="306718"/>
                          <a:pt x="849630" y="472453"/>
                        </a:cubicBezTo>
                        <a:cubicBezTo>
                          <a:pt x="936308" y="523888"/>
                          <a:pt x="1069658" y="534365"/>
                          <a:pt x="1186815" y="504838"/>
                        </a:cubicBezTo>
                        <a:close/>
                      </a:path>
                    </a:pathLst>
                  </a:custGeom>
                  <a:solidFill>
                    <a:srgbClr val="C054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11"/>
                  <p:cNvSpPr/>
                  <p:nvPr/>
                </p:nvSpPr>
                <p:spPr>
                  <a:xfrm>
                    <a:off x="5312092" y="5255894"/>
                    <a:ext cx="1564957" cy="782002"/>
                  </a:xfrm>
                  <a:custGeom>
                    <a:rect b="b" l="l" r="r" t="t"/>
                    <a:pathLst>
                      <a:path extrusionOk="0" h="782002" w="1564957">
                        <a:moveTo>
                          <a:pt x="782955" y="0"/>
                        </a:moveTo>
                        <a:cubicBezTo>
                          <a:pt x="1215390" y="0"/>
                          <a:pt x="1564958" y="350520"/>
                          <a:pt x="1564958" y="782003"/>
                        </a:cubicBezTo>
                        <a:lnTo>
                          <a:pt x="1154430" y="782003"/>
                        </a:lnTo>
                        <a:lnTo>
                          <a:pt x="1120140" y="634365"/>
                        </a:lnTo>
                        <a:lnTo>
                          <a:pt x="1122998" y="782003"/>
                        </a:lnTo>
                        <a:lnTo>
                          <a:pt x="517208" y="782003"/>
                        </a:lnTo>
                        <a:lnTo>
                          <a:pt x="506730" y="603885"/>
                        </a:lnTo>
                        <a:lnTo>
                          <a:pt x="458152" y="782003"/>
                        </a:lnTo>
                        <a:lnTo>
                          <a:pt x="0" y="782003"/>
                        </a:lnTo>
                        <a:cubicBezTo>
                          <a:pt x="0" y="349568"/>
                          <a:pt x="350520" y="0"/>
                          <a:pt x="782955" y="0"/>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11"/>
                  <p:cNvSpPr/>
                  <p:nvPr/>
                </p:nvSpPr>
                <p:spPr>
                  <a:xfrm>
                    <a:off x="5401627" y="5339714"/>
                    <a:ext cx="1385887" cy="698182"/>
                  </a:xfrm>
                  <a:custGeom>
                    <a:rect b="b" l="l" r="r" t="t"/>
                    <a:pathLst>
                      <a:path extrusionOk="0" h="698182" w="1385887">
                        <a:moveTo>
                          <a:pt x="0" y="613410"/>
                        </a:moveTo>
                        <a:lnTo>
                          <a:pt x="0" y="698183"/>
                        </a:lnTo>
                        <a:lnTo>
                          <a:pt x="368617" y="698183"/>
                        </a:lnTo>
                        <a:lnTo>
                          <a:pt x="417195" y="520065"/>
                        </a:lnTo>
                        <a:lnTo>
                          <a:pt x="427672" y="698183"/>
                        </a:lnTo>
                        <a:lnTo>
                          <a:pt x="1033463" y="698183"/>
                        </a:lnTo>
                        <a:lnTo>
                          <a:pt x="1030605" y="550545"/>
                        </a:lnTo>
                        <a:lnTo>
                          <a:pt x="1064895" y="698183"/>
                        </a:lnTo>
                        <a:lnTo>
                          <a:pt x="1385888" y="698183"/>
                        </a:lnTo>
                        <a:lnTo>
                          <a:pt x="1385888" y="613410"/>
                        </a:lnTo>
                        <a:cubicBezTo>
                          <a:pt x="1343978" y="267653"/>
                          <a:pt x="1049655" y="0"/>
                          <a:pt x="693420" y="0"/>
                        </a:cubicBezTo>
                        <a:cubicBezTo>
                          <a:pt x="336232" y="0"/>
                          <a:pt x="41910" y="267653"/>
                          <a:pt x="0" y="613410"/>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11"/>
                  <p:cNvSpPr/>
                  <p:nvPr/>
                </p:nvSpPr>
                <p:spPr>
                  <a:xfrm>
                    <a:off x="5454967" y="5406389"/>
                    <a:ext cx="1247775" cy="631507"/>
                  </a:xfrm>
                  <a:custGeom>
                    <a:rect b="b" l="l" r="r" t="t"/>
                    <a:pathLst>
                      <a:path extrusionOk="0" h="631507" w="1247775">
                        <a:moveTo>
                          <a:pt x="0" y="631508"/>
                        </a:moveTo>
                        <a:lnTo>
                          <a:pt x="25717" y="631508"/>
                        </a:lnTo>
                        <a:cubicBezTo>
                          <a:pt x="25717" y="628650"/>
                          <a:pt x="25717" y="626745"/>
                          <a:pt x="25717" y="623888"/>
                        </a:cubicBezTo>
                        <a:cubicBezTo>
                          <a:pt x="25717" y="459105"/>
                          <a:pt x="92392" y="309563"/>
                          <a:pt x="200977" y="200978"/>
                        </a:cubicBezTo>
                        <a:cubicBezTo>
                          <a:pt x="309563" y="92393"/>
                          <a:pt x="458152" y="25718"/>
                          <a:pt x="623888" y="25718"/>
                        </a:cubicBezTo>
                        <a:cubicBezTo>
                          <a:pt x="788670" y="25718"/>
                          <a:pt x="938213" y="92393"/>
                          <a:pt x="1046797" y="200978"/>
                        </a:cubicBezTo>
                        <a:cubicBezTo>
                          <a:pt x="1155382" y="309563"/>
                          <a:pt x="1222057" y="458153"/>
                          <a:pt x="1222057" y="623888"/>
                        </a:cubicBezTo>
                        <a:cubicBezTo>
                          <a:pt x="1222057" y="626745"/>
                          <a:pt x="1222057" y="628650"/>
                          <a:pt x="1222057" y="631508"/>
                        </a:cubicBezTo>
                        <a:lnTo>
                          <a:pt x="1247775" y="631508"/>
                        </a:lnTo>
                        <a:cubicBezTo>
                          <a:pt x="1247775" y="628650"/>
                          <a:pt x="1247775" y="626745"/>
                          <a:pt x="1247775" y="623888"/>
                        </a:cubicBezTo>
                        <a:cubicBezTo>
                          <a:pt x="1247775" y="451485"/>
                          <a:pt x="1178242" y="296228"/>
                          <a:pt x="1064895" y="182880"/>
                        </a:cubicBezTo>
                        <a:cubicBezTo>
                          <a:pt x="952500" y="70485"/>
                          <a:pt x="796290" y="0"/>
                          <a:pt x="623888" y="0"/>
                        </a:cubicBezTo>
                        <a:cubicBezTo>
                          <a:pt x="451485" y="0"/>
                          <a:pt x="296227" y="69533"/>
                          <a:pt x="182880" y="182880"/>
                        </a:cubicBezTo>
                        <a:cubicBezTo>
                          <a:pt x="70485" y="295275"/>
                          <a:pt x="0" y="451485"/>
                          <a:pt x="0" y="623888"/>
                        </a:cubicBezTo>
                        <a:cubicBezTo>
                          <a:pt x="0" y="625793"/>
                          <a:pt x="0" y="628650"/>
                          <a:pt x="0" y="631508"/>
                        </a:cubicBezTo>
                        <a:lnTo>
                          <a:pt x="0" y="631508"/>
                        </a:lnTo>
                        <a:close/>
                        <a:moveTo>
                          <a:pt x="189547" y="631508"/>
                        </a:moveTo>
                        <a:cubicBezTo>
                          <a:pt x="189547" y="497205"/>
                          <a:pt x="244792" y="375285"/>
                          <a:pt x="332422" y="286703"/>
                        </a:cubicBezTo>
                        <a:cubicBezTo>
                          <a:pt x="421005" y="198120"/>
                          <a:pt x="542925" y="143828"/>
                          <a:pt x="678180" y="143828"/>
                        </a:cubicBezTo>
                        <a:cubicBezTo>
                          <a:pt x="813435" y="143828"/>
                          <a:pt x="935355" y="198120"/>
                          <a:pt x="1023938" y="286703"/>
                        </a:cubicBezTo>
                        <a:cubicBezTo>
                          <a:pt x="1112520" y="375285"/>
                          <a:pt x="1166813" y="497205"/>
                          <a:pt x="1166813" y="631508"/>
                        </a:cubicBezTo>
                        <a:lnTo>
                          <a:pt x="1141095" y="631508"/>
                        </a:lnTo>
                        <a:cubicBezTo>
                          <a:pt x="1141095" y="503873"/>
                          <a:pt x="1088707" y="388620"/>
                          <a:pt x="1005840" y="304800"/>
                        </a:cubicBezTo>
                        <a:cubicBezTo>
                          <a:pt x="922020" y="220980"/>
                          <a:pt x="806767" y="169545"/>
                          <a:pt x="678180" y="169545"/>
                        </a:cubicBezTo>
                        <a:cubicBezTo>
                          <a:pt x="550545" y="169545"/>
                          <a:pt x="434340" y="220980"/>
                          <a:pt x="350520" y="304800"/>
                        </a:cubicBezTo>
                        <a:cubicBezTo>
                          <a:pt x="266700" y="388620"/>
                          <a:pt x="215265" y="503873"/>
                          <a:pt x="215265" y="631508"/>
                        </a:cubicBezTo>
                        <a:lnTo>
                          <a:pt x="189547" y="631508"/>
                        </a:lnTo>
                        <a:lnTo>
                          <a:pt x="189547" y="631508"/>
                        </a:lnTo>
                        <a:close/>
                        <a:moveTo>
                          <a:pt x="257175" y="631508"/>
                        </a:moveTo>
                        <a:lnTo>
                          <a:pt x="257175" y="629603"/>
                        </a:lnTo>
                        <a:cubicBezTo>
                          <a:pt x="257175" y="519113"/>
                          <a:pt x="301942" y="420053"/>
                          <a:pt x="374332" y="347663"/>
                        </a:cubicBezTo>
                        <a:cubicBezTo>
                          <a:pt x="446722" y="275273"/>
                          <a:pt x="545782" y="230505"/>
                          <a:pt x="656272" y="230505"/>
                        </a:cubicBezTo>
                        <a:cubicBezTo>
                          <a:pt x="766763" y="230505"/>
                          <a:pt x="865822" y="275273"/>
                          <a:pt x="938213" y="347663"/>
                        </a:cubicBezTo>
                        <a:cubicBezTo>
                          <a:pt x="1010602" y="420053"/>
                          <a:pt x="1055370" y="519113"/>
                          <a:pt x="1055370" y="629603"/>
                        </a:cubicBezTo>
                        <a:lnTo>
                          <a:pt x="1055370" y="631508"/>
                        </a:lnTo>
                        <a:lnTo>
                          <a:pt x="1029652" y="631508"/>
                        </a:lnTo>
                        <a:lnTo>
                          <a:pt x="1029652" y="629603"/>
                        </a:lnTo>
                        <a:cubicBezTo>
                          <a:pt x="1029652" y="526733"/>
                          <a:pt x="987742" y="433388"/>
                          <a:pt x="920115" y="365760"/>
                        </a:cubicBezTo>
                        <a:cubicBezTo>
                          <a:pt x="852488" y="298133"/>
                          <a:pt x="759142" y="256223"/>
                          <a:pt x="656272" y="256223"/>
                        </a:cubicBezTo>
                        <a:cubicBezTo>
                          <a:pt x="553402" y="256223"/>
                          <a:pt x="460057" y="298133"/>
                          <a:pt x="392430" y="365760"/>
                        </a:cubicBezTo>
                        <a:cubicBezTo>
                          <a:pt x="324802" y="433388"/>
                          <a:pt x="282892" y="526733"/>
                          <a:pt x="282892" y="629603"/>
                        </a:cubicBezTo>
                        <a:lnTo>
                          <a:pt x="282892" y="631508"/>
                        </a:lnTo>
                        <a:lnTo>
                          <a:pt x="257175" y="631508"/>
                        </a:lnTo>
                        <a:lnTo>
                          <a:pt x="257175" y="631508"/>
                        </a:lnTo>
                        <a:close/>
                        <a:moveTo>
                          <a:pt x="380047" y="631508"/>
                        </a:moveTo>
                        <a:cubicBezTo>
                          <a:pt x="383857" y="556260"/>
                          <a:pt x="415290" y="488633"/>
                          <a:pt x="465772" y="439103"/>
                        </a:cubicBezTo>
                        <a:cubicBezTo>
                          <a:pt x="519113" y="385763"/>
                          <a:pt x="591502" y="353378"/>
                          <a:pt x="672465" y="353378"/>
                        </a:cubicBezTo>
                        <a:cubicBezTo>
                          <a:pt x="753427" y="353378"/>
                          <a:pt x="826770" y="385763"/>
                          <a:pt x="879157" y="439103"/>
                        </a:cubicBezTo>
                        <a:cubicBezTo>
                          <a:pt x="928688" y="488633"/>
                          <a:pt x="961072" y="556260"/>
                          <a:pt x="964882" y="631508"/>
                        </a:cubicBezTo>
                        <a:lnTo>
                          <a:pt x="939165" y="631508"/>
                        </a:lnTo>
                        <a:cubicBezTo>
                          <a:pt x="935355" y="563880"/>
                          <a:pt x="906780" y="501968"/>
                          <a:pt x="861060" y="457200"/>
                        </a:cubicBezTo>
                        <a:cubicBezTo>
                          <a:pt x="812482" y="408623"/>
                          <a:pt x="745807" y="379095"/>
                          <a:pt x="672465" y="379095"/>
                        </a:cubicBezTo>
                        <a:cubicBezTo>
                          <a:pt x="599122" y="379095"/>
                          <a:pt x="532447" y="408623"/>
                          <a:pt x="483870" y="457200"/>
                        </a:cubicBezTo>
                        <a:cubicBezTo>
                          <a:pt x="439102" y="501968"/>
                          <a:pt x="409575" y="563880"/>
                          <a:pt x="405765" y="631508"/>
                        </a:cubicBezTo>
                        <a:lnTo>
                          <a:pt x="380047" y="631508"/>
                        </a:lnTo>
                        <a:lnTo>
                          <a:pt x="380047" y="631508"/>
                        </a:lnTo>
                        <a:close/>
                        <a:moveTo>
                          <a:pt x="496252" y="631508"/>
                        </a:moveTo>
                        <a:cubicBezTo>
                          <a:pt x="498157" y="583883"/>
                          <a:pt x="519113" y="541020"/>
                          <a:pt x="550545" y="509588"/>
                        </a:cubicBezTo>
                        <a:cubicBezTo>
                          <a:pt x="583882" y="476250"/>
                          <a:pt x="630555" y="455295"/>
                          <a:pt x="681990" y="455295"/>
                        </a:cubicBezTo>
                        <a:cubicBezTo>
                          <a:pt x="733425" y="455295"/>
                          <a:pt x="780097" y="476250"/>
                          <a:pt x="813435" y="509588"/>
                        </a:cubicBezTo>
                        <a:cubicBezTo>
                          <a:pt x="844867" y="541020"/>
                          <a:pt x="864870" y="583883"/>
                          <a:pt x="867727" y="631508"/>
                        </a:cubicBezTo>
                        <a:lnTo>
                          <a:pt x="841057" y="631508"/>
                        </a:lnTo>
                        <a:cubicBezTo>
                          <a:pt x="839152" y="590550"/>
                          <a:pt x="821055" y="554355"/>
                          <a:pt x="794385" y="527685"/>
                        </a:cubicBezTo>
                        <a:cubicBezTo>
                          <a:pt x="765810" y="499110"/>
                          <a:pt x="725805" y="481013"/>
                          <a:pt x="681038" y="481013"/>
                        </a:cubicBezTo>
                        <a:cubicBezTo>
                          <a:pt x="637222" y="481013"/>
                          <a:pt x="597217" y="499110"/>
                          <a:pt x="567690" y="527685"/>
                        </a:cubicBezTo>
                        <a:cubicBezTo>
                          <a:pt x="541020" y="554355"/>
                          <a:pt x="522922" y="591503"/>
                          <a:pt x="521017" y="631508"/>
                        </a:cubicBezTo>
                        <a:lnTo>
                          <a:pt x="496252" y="631508"/>
                        </a:lnTo>
                        <a:lnTo>
                          <a:pt x="496252" y="631508"/>
                        </a:lnTo>
                        <a:close/>
                        <a:moveTo>
                          <a:pt x="571500" y="631508"/>
                        </a:moveTo>
                        <a:cubicBezTo>
                          <a:pt x="572452" y="568643"/>
                          <a:pt x="624840" y="518160"/>
                          <a:pt x="687705" y="518160"/>
                        </a:cubicBezTo>
                        <a:cubicBezTo>
                          <a:pt x="750570" y="518160"/>
                          <a:pt x="802005" y="568643"/>
                          <a:pt x="803910" y="631508"/>
                        </a:cubicBezTo>
                        <a:lnTo>
                          <a:pt x="778192" y="631508"/>
                        </a:lnTo>
                        <a:cubicBezTo>
                          <a:pt x="777240" y="582930"/>
                          <a:pt x="737235" y="543878"/>
                          <a:pt x="687705" y="543878"/>
                        </a:cubicBezTo>
                        <a:cubicBezTo>
                          <a:pt x="638175" y="543878"/>
                          <a:pt x="599122" y="582930"/>
                          <a:pt x="597217" y="631508"/>
                        </a:cubicBezTo>
                        <a:lnTo>
                          <a:pt x="571500" y="631508"/>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88" name="Google Shape;888;p11"/>
              <p:cNvSpPr/>
              <p:nvPr/>
            </p:nvSpPr>
            <p:spPr>
              <a:xfrm>
                <a:off x="4633802" y="1134427"/>
                <a:ext cx="2701644" cy="3765336"/>
              </a:xfrm>
              <a:custGeom>
                <a:rect b="b" l="l" r="r" t="t"/>
                <a:pathLst>
                  <a:path extrusionOk="0" h="3765336" w="2701644">
                    <a:moveTo>
                      <a:pt x="331580" y="2976563"/>
                    </a:moveTo>
                    <a:cubicBezTo>
                      <a:pt x="327770" y="3114675"/>
                      <a:pt x="372537" y="3252788"/>
                      <a:pt x="465882" y="3368040"/>
                    </a:cubicBezTo>
                    <a:cubicBezTo>
                      <a:pt x="602090" y="3537585"/>
                      <a:pt x="792590" y="3656648"/>
                      <a:pt x="1020238" y="3708083"/>
                    </a:cubicBezTo>
                    <a:cubicBezTo>
                      <a:pt x="1227882" y="3755708"/>
                      <a:pt x="1437432" y="3772853"/>
                      <a:pt x="1666032" y="3762375"/>
                    </a:cubicBezTo>
                    <a:lnTo>
                      <a:pt x="1694607" y="3761423"/>
                    </a:lnTo>
                    <a:cubicBezTo>
                      <a:pt x="1807955" y="3756660"/>
                      <a:pt x="1913682" y="3732848"/>
                      <a:pt x="2010838" y="3692843"/>
                    </a:cubicBezTo>
                    <a:cubicBezTo>
                      <a:pt x="2191813" y="3617595"/>
                      <a:pt x="2320400" y="3485198"/>
                      <a:pt x="2388980" y="3301365"/>
                    </a:cubicBezTo>
                    <a:cubicBezTo>
                      <a:pt x="2430890" y="3188970"/>
                      <a:pt x="2443273" y="3076575"/>
                      <a:pt x="2426128" y="2966085"/>
                    </a:cubicBezTo>
                    <a:cubicBezTo>
                      <a:pt x="2377550" y="2649855"/>
                      <a:pt x="2434700" y="2355533"/>
                      <a:pt x="2594720" y="2092642"/>
                    </a:cubicBezTo>
                    <a:cubicBezTo>
                      <a:pt x="2709020" y="1905953"/>
                      <a:pt x="2731880" y="1699260"/>
                      <a:pt x="2662348" y="1491615"/>
                    </a:cubicBezTo>
                    <a:lnTo>
                      <a:pt x="2598530" y="1302068"/>
                    </a:lnTo>
                    <a:lnTo>
                      <a:pt x="2585195" y="1350645"/>
                    </a:lnTo>
                    <a:cubicBezTo>
                      <a:pt x="2520425" y="1593533"/>
                      <a:pt x="2361357" y="1774508"/>
                      <a:pt x="2129900" y="1870710"/>
                    </a:cubicBezTo>
                    <a:lnTo>
                      <a:pt x="1881297" y="1974533"/>
                    </a:lnTo>
                    <a:lnTo>
                      <a:pt x="1879392" y="1970723"/>
                    </a:lnTo>
                    <a:cubicBezTo>
                      <a:pt x="1721278" y="1659255"/>
                      <a:pt x="1745090" y="1305878"/>
                      <a:pt x="1935590" y="1026795"/>
                    </a:cubicBezTo>
                    <a:cubicBezTo>
                      <a:pt x="2121328" y="755332"/>
                      <a:pt x="2150855" y="434340"/>
                      <a:pt x="2018457" y="133350"/>
                    </a:cubicBezTo>
                    <a:lnTo>
                      <a:pt x="1960355" y="0"/>
                    </a:lnTo>
                    <a:lnTo>
                      <a:pt x="1912730" y="154305"/>
                    </a:lnTo>
                    <a:cubicBezTo>
                      <a:pt x="1834625" y="407670"/>
                      <a:pt x="1672700" y="596265"/>
                      <a:pt x="1434575" y="713423"/>
                    </a:cubicBezTo>
                    <a:cubicBezTo>
                      <a:pt x="1044050" y="903923"/>
                      <a:pt x="792590" y="1240155"/>
                      <a:pt x="721152" y="1668780"/>
                    </a:cubicBezTo>
                    <a:lnTo>
                      <a:pt x="704007" y="1767840"/>
                    </a:lnTo>
                    <a:lnTo>
                      <a:pt x="597327" y="1704023"/>
                    </a:lnTo>
                    <a:cubicBezTo>
                      <a:pt x="366822" y="1566863"/>
                      <a:pt x="247760" y="1320165"/>
                      <a:pt x="283002" y="1054418"/>
                    </a:cubicBezTo>
                    <a:lnTo>
                      <a:pt x="283955" y="1045845"/>
                    </a:lnTo>
                    <a:lnTo>
                      <a:pt x="190610" y="1170623"/>
                    </a:lnTo>
                    <a:cubicBezTo>
                      <a:pt x="-43705" y="1485900"/>
                      <a:pt x="-63708" y="1889760"/>
                      <a:pt x="140127" y="2225993"/>
                    </a:cubicBezTo>
                    <a:cubicBezTo>
                      <a:pt x="273477" y="2446973"/>
                      <a:pt x="339200" y="2701290"/>
                      <a:pt x="331580" y="2976563"/>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11"/>
              <p:cNvSpPr/>
              <p:nvPr/>
            </p:nvSpPr>
            <p:spPr>
              <a:xfrm>
                <a:off x="5178635" y="2499359"/>
                <a:ext cx="1800332" cy="2298773"/>
              </a:xfrm>
              <a:custGeom>
                <a:rect b="b" l="l" r="r" t="t"/>
                <a:pathLst>
                  <a:path extrusionOk="0" h="2298773" w="1800332">
                    <a:moveTo>
                      <a:pt x="1800333" y="776288"/>
                    </a:moveTo>
                    <a:cubicBezTo>
                      <a:pt x="1511725" y="828675"/>
                      <a:pt x="1363135" y="898208"/>
                      <a:pt x="1213593" y="1168718"/>
                    </a:cubicBezTo>
                    <a:cubicBezTo>
                      <a:pt x="933558" y="884872"/>
                      <a:pt x="699242" y="544830"/>
                      <a:pt x="803065" y="0"/>
                    </a:cubicBezTo>
                    <a:cubicBezTo>
                      <a:pt x="384917" y="386715"/>
                      <a:pt x="308717" y="877253"/>
                      <a:pt x="443972" y="1382078"/>
                    </a:cubicBezTo>
                    <a:cubicBezTo>
                      <a:pt x="243947" y="1327785"/>
                      <a:pt x="133457" y="1214438"/>
                      <a:pt x="36302" y="1018222"/>
                    </a:cubicBezTo>
                    <a:cubicBezTo>
                      <a:pt x="-16085" y="1438275"/>
                      <a:pt x="-72283" y="1875473"/>
                      <a:pt x="337292" y="2123123"/>
                    </a:cubicBezTo>
                    <a:cubicBezTo>
                      <a:pt x="1080243" y="2573655"/>
                      <a:pt x="1832718" y="2098358"/>
                      <a:pt x="1622215" y="1367790"/>
                    </a:cubicBezTo>
                    <a:cubicBezTo>
                      <a:pt x="1567922" y="1180148"/>
                      <a:pt x="1597450" y="1006793"/>
                      <a:pt x="1800333" y="77628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11"/>
              <p:cNvSpPr/>
              <p:nvPr/>
            </p:nvSpPr>
            <p:spPr>
              <a:xfrm>
                <a:off x="6115050" y="1686877"/>
                <a:ext cx="384139" cy="691514"/>
              </a:xfrm>
              <a:custGeom>
                <a:rect b="b" l="l" r="r" t="t"/>
                <a:pathLst>
                  <a:path extrusionOk="0" h="691514" w="384139">
                    <a:moveTo>
                      <a:pt x="0" y="691515"/>
                    </a:moveTo>
                    <a:cubicBezTo>
                      <a:pt x="276225" y="562927"/>
                      <a:pt x="418147" y="342900"/>
                      <a:pt x="377190" y="0"/>
                    </a:cubicBezTo>
                    <a:cubicBezTo>
                      <a:pt x="316230" y="269557"/>
                      <a:pt x="60007" y="299085"/>
                      <a:pt x="0" y="691515"/>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11"/>
              <p:cNvSpPr/>
              <p:nvPr/>
            </p:nvSpPr>
            <p:spPr>
              <a:xfrm>
                <a:off x="4811367" y="2786062"/>
                <a:ext cx="261037" cy="540067"/>
              </a:xfrm>
              <a:custGeom>
                <a:rect b="b" l="l" r="r" t="t"/>
                <a:pathLst>
                  <a:path extrusionOk="0" h="540067" w="261037">
                    <a:moveTo>
                      <a:pt x="255932" y="540068"/>
                    </a:moveTo>
                    <a:cubicBezTo>
                      <a:pt x="18760" y="402907"/>
                      <a:pt x="-61250" y="225743"/>
                      <a:pt x="48287" y="0"/>
                    </a:cubicBezTo>
                    <a:cubicBezTo>
                      <a:pt x="98770" y="211455"/>
                      <a:pt x="294985" y="300990"/>
                      <a:pt x="255932" y="54006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11"/>
              <p:cNvSpPr/>
              <p:nvPr/>
            </p:nvSpPr>
            <p:spPr>
              <a:xfrm>
                <a:off x="5528309" y="3760469"/>
                <a:ext cx="1090895" cy="893491"/>
              </a:xfrm>
              <a:custGeom>
                <a:rect b="b" l="l" r="r" t="t"/>
                <a:pathLst>
                  <a:path extrusionOk="0" h="893491" w="1090895">
                    <a:moveTo>
                      <a:pt x="0" y="305753"/>
                    </a:moveTo>
                    <a:cubicBezTo>
                      <a:pt x="150495" y="548640"/>
                      <a:pt x="271463" y="356235"/>
                      <a:pt x="423863" y="497205"/>
                    </a:cubicBezTo>
                    <a:cubicBezTo>
                      <a:pt x="350520" y="299085"/>
                      <a:pt x="484822" y="149543"/>
                      <a:pt x="495300" y="0"/>
                    </a:cubicBezTo>
                    <a:cubicBezTo>
                      <a:pt x="534353" y="131445"/>
                      <a:pt x="777240" y="317183"/>
                      <a:pt x="734378" y="482918"/>
                    </a:cubicBezTo>
                    <a:cubicBezTo>
                      <a:pt x="835343" y="355283"/>
                      <a:pt x="1022033" y="409575"/>
                      <a:pt x="1061085" y="192405"/>
                    </a:cubicBezTo>
                    <a:cubicBezTo>
                      <a:pt x="1195388" y="674370"/>
                      <a:pt x="845820" y="840105"/>
                      <a:pt x="611505" y="882968"/>
                    </a:cubicBezTo>
                    <a:cubicBezTo>
                      <a:pt x="276225" y="942975"/>
                      <a:pt x="60960" y="745808"/>
                      <a:pt x="0" y="305753"/>
                    </a:cubicBezTo>
                    <a:close/>
                  </a:path>
                </a:pathLst>
              </a:custGeom>
              <a:solidFill>
                <a:srgbClr val="FFF6A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93" name="Google Shape;893;p11"/>
          <p:cNvGrpSpPr/>
          <p:nvPr/>
        </p:nvGrpSpPr>
        <p:grpSpPr>
          <a:xfrm>
            <a:off x="2310981" y="1562306"/>
            <a:ext cx="7960443" cy="3493473"/>
            <a:chOff x="3613692" y="2295525"/>
            <a:chExt cx="5242652" cy="2300759"/>
          </a:xfrm>
        </p:grpSpPr>
        <p:sp>
          <p:nvSpPr>
            <p:cNvPr id="894" name="Google Shape;894;p11"/>
            <p:cNvSpPr/>
            <p:nvPr/>
          </p:nvSpPr>
          <p:spPr>
            <a:xfrm>
              <a:off x="3613692" y="2327430"/>
              <a:ext cx="1292542" cy="2268854"/>
            </a:xfrm>
            <a:custGeom>
              <a:rect b="b" l="l" r="r" t="t"/>
              <a:pathLst>
                <a:path extrusionOk="0" h="2268854" w="1292542">
                  <a:moveTo>
                    <a:pt x="915353" y="0"/>
                  </a:moveTo>
                  <a:lnTo>
                    <a:pt x="1037273" y="732473"/>
                  </a:lnTo>
                  <a:lnTo>
                    <a:pt x="874395" y="713423"/>
                  </a:lnTo>
                  <a:lnTo>
                    <a:pt x="1044893" y="779145"/>
                  </a:lnTo>
                  <a:lnTo>
                    <a:pt x="1103948" y="1134428"/>
                  </a:lnTo>
                  <a:lnTo>
                    <a:pt x="1142048" y="1363028"/>
                  </a:lnTo>
                  <a:lnTo>
                    <a:pt x="872490" y="1320165"/>
                  </a:lnTo>
                  <a:lnTo>
                    <a:pt x="1152525" y="1423988"/>
                  </a:lnTo>
                  <a:lnTo>
                    <a:pt x="1220153" y="1831658"/>
                  </a:lnTo>
                  <a:lnTo>
                    <a:pt x="889635" y="1815465"/>
                  </a:lnTo>
                  <a:lnTo>
                    <a:pt x="1240155" y="1957388"/>
                  </a:lnTo>
                  <a:lnTo>
                    <a:pt x="1292543" y="2268855"/>
                  </a:lnTo>
                  <a:lnTo>
                    <a:pt x="645795" y="2268855"/>
                  </a:lnTo>
                  <a:lnTo>
                    <a:pt x="0" y="2268855"/>
                  </a:lnTo>
                  <a:lnTo>
                    <a:pt x="142875" y="1915478"/>
                  </a:lnTo>
                  <a:lnTo>
                    <a:pt x="368618" y="1775460"/>
                  </a:lnTo>
                  <a:lnTo>
                    <a:pt x="175260" y="1835468"/>
                  </a:lnTo>
                  <a:lnTo>
                    <a:pt x="408623" y="1256348"/>
                  </a:lnTo>
                  <a:lnTo>
                    <a:pt x="645795" y="1143000"/>
                  </a:lnTo>
                  <a:lnTo>
                    <a:pt x="440055" y="1179195"/>
                  </a:lnTo>
                  <a:lnTo>
                    <a:pt x="458153" y="1134428"/>
                  </a:lnTo>
                  <a:lnTo>
                    <a:pt x="687705" y="564833"/>
                  </a:lnTo>
                  <a:lnTo>
                    <a:pt x="818198" y="501015"/>
                  </a:lnTo>
                  <a:lnTo>
                    <a:pt x="709613" y="510540"/>
                  </a:lnTo>
                  <a:close/>
                </a:path>
              </a:pathLst>
            </a:custGeom>
            <a:solidFill>
              <a:srgbClr val="332D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11"/>
            <p:cNvSpPr/>
            <p:nvPr/>
          </p:nvSpPr>
          <p:spPr>
            <a:xfrm>
              <a:off x="4479514" y="2327430"/>
              <a:ext cx="426719" cy="2267902"/>
            </a:xfrm>
            <a:custGeom>
              <a:rect b="b" l="l" r="r" t="t"/>
              <a:pathLst>
                <a:path extrusionOk="0" h="2267902" w="426719">
                  <a:moveTo>
                    <a:pt x="49530" y="0"/>
                  </a:moveTo>
                  <a:lnTo>
                    <a:pt x="171450" y="732473"/>
                  </a:lnTo>
                  <a:lnTo>
                    <a:pt x="106680" y="724853"/>
                  </a:lnTo>
                  <a:lnTo>
                    <a:pt x="49530" y="0"/>
                  </a:lnTo>
                  <a:lnTo>
                    <a:pt x="49530" y="0"/>
                  </a:lnTo>
                  <a:close/>
                  <a:moveTo>
                    <a:pt x="23813" y="1815465"/>
                  </a:moveTo>
                  <a:lnTo>
                    <a:pt x="203835" y="1957388"/>
                  </a:lnTo>
                  <a:lnTo>
                    <a:pt x="228600" y="2267903"/>
                  </a:lnTo>
                  <a:lnTo>
                    <a:pt x="426720" y="2267903"/>
                  </a:lnTo>
                  <a:lnTo>
                    <a:pt x="375285" y="1956435"/>
                  </a:lnTo>
                  <a:lnTo>
                    <a:pt x="242888" y="1903095"/>
                  </a:lnTo>
                  <a:lnTo>
                    <a:pt x="242888" y="1903095"/>
                  </a:lnTo>
                  <a:lnTo>
                    <a:pt x="23813" y="1815465"/>
                  </a:lnTo>
                  <a:lnTo>
                    <a:pt x="23813" y="1815465"/>
                  </a:lnTo>
                  <a:close/>
                  <a:moveTo>
                    <a:pt x="6667" y="1320165"/>
                  </a:moveTo>
                  <a:lnTo>
                    <a:pt x="158115" y="1376363"/>
                  </a:lnTo>
                  <a:lnTo>
                    <a:pt x="183832" y="1385888"/>
                  </a:lnTo>
                  <a:lnTo>
                    <a:pt x="285750" y="1423988"/>
                  </a:lnTo>
                  <a:lnTo>
                    <a:pt x="353378" y="1831658"/>
                  </a:lnTo>
                  <a:lnTo>
                    <a:pt x="192405" y="1824038"/>
                  </a:lnTo>
                  <a:lnTo>
                    <a:pt x="161925" y="1440180"/>
                  </a:lnTo>
                  <a:lnTo>
                    <a:pt x="6667" y="1320165"/>
                  </a:lnTo>
                  <a:lnTo>
                    <a:pt x="6667" y="1320165"/>
                  </a:lnTo>
                  <a:close/>
                  <a:moveTo>
                    <a:pt x="0" y="709613"/>
                  </a:moveTo>
                  <a:lnTo>
                    <a:pt x="114300" y="822008"/>
                  </a:lnTo>
                  <a:lnTo>
                    <a:pt x="155257" y="1343978"/>
                  </a:lnTo>
                  <a:lnTo>
                    <a:pt x="276225" y="1363028"/>
                  </a:lnTo>
                  <a:lnTo>
                    <a:pt x="238125" y="1134428"/>
                  </a:lnTo>
                  <a:lnTo>
                    <a:pt x="179070" y="779145"/>
                  </a:lnTo>
                  <a:lnTo>
                    <a:pt x="137160" y="762953"/>
                  </a:lnTo>
                  <a:lnTo>
                    <a:pt x="0" y="709613"/>
                  </a:lnTo>
                  <a:close/>
                </a:path>
              </a:pathLst>
            </a:custGeom>
            <a:solidFill>
              <a:srgbClr val="FF91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11"/>
            <p:cNvSpPr/>
            <p:nvPr/>
          </p:nvSpPr>
          <p:spPr>
            <a:xfrm>
              <a:off x="7563802" y="2295525"/>
              <a:ext cx="1292542" cy="2268854"/>
            </a:xfrm>
            <a:custGeom>
              <a:rect b="b" l="l" r="r" t="t"/>
              <a:pathLst>
                <a:path extrusionOk="0" h="2268854" w="1292542">
                  <a:moveTo>
                    <a:pt x="376238" y="0"/>
                  </a:moveTo>
                  <a:lnTo>
                    <a:pt x="255270" y="732473"/>
                  </a:lnTo>
                  <a:lnTo>
                    <a:pt x="418147" y="713423"/>
                  </a:lnTo>
                  <a:lnTo>
                    <a:pt x="247650" y="779145"/>
                  </a:lnTo>
                  <a:lnTo>
                    <a:pt x="188595" y="1134428"/>
                  </a:lnTo>
                  <a:lnTo>
                    <a:pt x="150495" y="1363028"/>
                  </a:lnTo>
                  <a:lnTo>
                    <a:pt x="420053" y="1320165"/>
                  </a:lnTo>
                  <a:lnTo>
                    <a:pt x="140017" y="1423988"/>
                  </a:lnTo>
                  <a:lnTo>
                    <a:pt x="72390" y="1831658"/>
                  </a:lnTo>
                  <a:lnTo>
                    <a:pt x="402907" y="1815465"/>
                  </a:lnTo>
                  <a:lnTo>
                    <a:pt x="51435" y="1957388"/>
                  </a:lnTo>
                  <a:lnTo>
                    <a:pt x="0" y="2268855"/>
                  </a:lnTo>
                  <a:lnTo>
                    <a:pt x="645795" y="2268855"/>
                  </a:lnTo>
                  <a:lnTo>
                    <a:pt x="1292542" y="2268855"/>
                  </a:lnTo>
                  <a:lnTo>
                    <a:pt x="1149667" y="1915478"/>
                  </a:lnTo>
                  <a:lnTo>
                    <a:pt x="923925" y="1775460"/>
                  </a:lnTo>
                  <a:lnTo>
                    <a:pt x="1117283" y="1835468"/>
                  </a:lnTo>
                  <a:lnTo>
                    <a:pt x="883920" y="1256348"/>
                  </a:lnTo>
                  <a:lnTo>
                    <a:pt x="646747" y="1143000"/>
                  </a:lnTo>
                  <a:lnTo>
                    <a:pt x="852487" y="1179195"/>
                  </a:lnTo>
                  <a:lnTo>
                    <a:pt x="834390" y="1134428"/>
                  </a:lnTo>
                  <a:lnTo>
                    <a:pt x="604838" y="564833"/>
                  </a:lnTo>
                  <a:lnTo>
                    <a:pt x="474345" y="501015"/>
                  </a:lnTo>
                  <a:lnTo>
                    <a:pt x="582930" y="510540"/>
                  </a:lnTo>
                  <a:close/>
                </a:path>
              </a:pathLst>
            </a:custGeom>
            <a:solidFill>
              <a:srgbClr val="332D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11"/>
            <p:cNvSpPr/>
            <p:nvPr/>
          </p:nvSpPr>
          <p:spPr>
            <a:xfrm>
              <a:off x="7563802" y="2295525"/>
              <a:ext cx="426719" cy="2267902"/>
            </a:xfrm>
            <a:custGeom>
              <a:rect b="b" l="l" r="r" t="t"/>
              <a:pathLst>
                <a:path extrusionOk="0" h="2267902" w="426719">
                  <a:moveTo>
                    <a:pt x="376238" y="0"/>
                  </a:moveTo>
                  <a:lnTo>
                    <a:pt x="254317" y="732473"/>
                  </a:lnTo>
                  <a:lnTo>
                    <a:pt x="319088" y="724853"/>
                  </a:lnTo>
                  <a:lnTo>
                    <a:pt x="376238" y="0"/>
                  </a:lnTo>
                  <a:lnTo>
                    <a:pt x="376238" y="0"/>
                  </a:lnTo>
                  <a:close/>
                  <a:moveTo>
                    <a:pt x="402907" y="1815465"/>
                  </a:moveTo>
                  <a:lnTo>
                    <a:pt x="222885" y="1957388"/>
                  </a:lnTo>
                  <a:lnTo>
                    <a:pt x="198120" y="2267903"/>
                  </a:lnTo>
                  <a:lnTo>
                    <a:pt x="0" y="2267903"/>
                  </a:lnTo>
                  <a:lnTo>
                    <a:pt x="51435" y="1956435"/>
                  </a:lnTo>
                  <a:lnTo>
                    <a:pt x="183832" y="1903095"/>
                  </a:lnTo>
                  <a:lnTo>
                    <a:pt x="183832" y="1903095"/>
                  </a:lnTo>
                  <a:lnTo>
                    <a:pt x="402907" y="1815465"/>
                  </a:lnTo>
                  <a:lnTo>
                    <a:pt x="402907" y="1815465"/>
                  </a:lnTo>
                  <a:close/>
                  <a:moveTo>
                    <a:pt x="420053" y="1320165"/>
                  </a:moveTo>
                  <a:lnTo>
                    <a:pt x="268605" y="1376363"/>
                  </a:lnTo>
                  <a:lnTo>
                    <a:pt x="242888" y="1385888"/>
                  </a:lnTo>
                  <a:lnTo>
                    <a:pt x="140970" y="1423988"/>
                  </a:lnTo>
                  <a:lnTo>
                    <a:pt x="73342" y="1831658"/>
                  </a:lnTo>
                  <a:lnTo>
                    <a:pt x="234315" y="1824038"/>
                  </a:lnTo>
                  <a:lnTo>
                    <a:pt x="264795" y="1440180"/>
                  </a:lnTo>
                  <a:lnTo>
                    <a:pt x="420053" y="1320165"/>
                  </a:lnTo>
                  <a:lnTo>
                    <a:pt x="420053" y="1320165"/>
                  </a:lnTo>
                  <a:close/>
                  <a:moveTo>
                    <a:pt x="426720" y="709613"/>
                  </a:moveTo>
                  <a:lnTo>
                    <a:pt x="312420" y="822008"/>
                  </a:lnTo>
                  <a:lnTo>
                    <a:pt x="271463" y="1343978"/>
                  </a:lnTo>
                  <a:lnTo>
                    <a:pt x="150495" y="1363028"/>
                  </a:lnTo>
                  <a:lnTo>
                    <a:pt x="188595" y="1134428"/>
                  </a:lnTo>
                  <a:lnTo>
                    <a:pt x="247650" y="779145"/>
                  </a:lnTo>
                  <a:lnTo>
                    <a:pt x="289560" y="762953"/>
                  </a:lnTo>
                  <a:lnTo>
                    <a:pt x="426720" y="709613"/>
                  </a:lnTo>
                  <a:close/>
                </a:path>
              </a:pathLst>
            </a:custGeom>
            <a:solidFill>
              <a:srgbClr val="FF91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8" name="Google Shape;898;p11"/>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p:txBody>
      </p:sp>
      <p:sp>
        <p:nvSpPr>
          <p:cNvPr id="899" name="Google Shape;899;p11"/>
          <p:cNvSpPr txBox="1"/>
          <p:nvPr>
            <p:ph idx="1" type="body"/>
          </p:nvPr>
        </p:nvSpPr>
        <p:spPr>
          <a:xfrm>
            <a:off x="633475" y="5270450"/>
            <a:ext cx="109092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Clr>
                <a:schemeClr val="lt1"/>
              </a:buClr>
              <a:buSzPts val="1900"/>
              <a:buChar char="●"/>
              <a:defRPr>
                <a:solidFill>
                  <a:schemeClr val="lt1"/>
                </a:solidFill>
              </a:defRPr>
            </a:lvl1pPr>
            <a:lvl2pPr indent="-349250" lvl="1" marL="914400" algn="ctr">
              <a:spcBef>
                <a:spcPts val="2100"/>
              </a:spcBef>
              <a:spcAft>
                <a:spcPts val="0"/>
              </a:spcAft>
              <a:buClr>
                <a:schemeClr val="lt1"/>
              </a:buClr>
              <a:buSzPts val="1900"/>
              <a:buChar char="○"/>
              <a:defRPr>
                <a:solidFill>
                  <a:schemeClr val="lt1"/>
                </a:solidFill>
              </a:defRPr>
            </a:lvl2pPr>
            <a:lvl3pPr indent="-349250" lvl="2" marL="1371600" algn="ctr">
              <a:spcBef>
                <a:spcPts val="2100"/>
              </a:spcBef>
              <a:spcAft>
                <a:spcPts val="0"/>
              </a:spcAft>
              <a:buClr>
                <a:schemeClr val="lt1"/>
              </a:buClr>
              <a:buSzPts val="1900"/>
              <a:buChar char="■"/>
              <a:defRPr>
                <a:solidFill>
                  <a:schemeClr val="lt1"/>
                </a:solidFill>
              </a:defRPr>
            </a:lvl3pPr>
            <a:lvl4pPr indent="-349250" lvl="3" marL="1828800" algn="ctr">
              <a:spcBef>
                <a:spcPts val="2100"/>
              </a:spcBef>
              <a:spcAft>
                <a:spcPts val="0"/>
              </a:spcAft>
              <a:buClr>
                <a:schemeClr val="lt1"/>
              </a:buClr>
              <a:buSzPts val="1900"/>
              <a:buChar char="●"/>
              <a:defRPr>
                <a:solidFill>
                  <a:schemeClr val="lt1"/>
                </a:solidFill>
              </a:defRPr>
            </a:lvl4pPr>
            <a:lvl5pPr indent="-349250" lvl="4" marL="2286000" algn="ctr">
              <a:spcBef>
                <a:spcPts val="2100"/>
              </a:spcBef>
              <a:spcAft>
                <a:spcPts val="0"/>
              </a:spcAft>
              <a:buClr>
                <a:schemeClr val="lt1"/>
              </a:buClr>
              <a:buSzPts val="1900"/>
              <a:buChar char="○"/>
              <a:defRPr>
                <a:solidFill>
                  <a:schemeClr val="lt1"/>
                </a:solidFill>
              </a:defRPr>
            </a:lvl5pPr>
            <a:lvl6pPr indent="-349250" lvl="5" marL="2743200" algn="ctr">
              <a:spcBef>
                <a:spcPts val="2100"/>
              </a:spcBef>
              <a:spcAft>
                <a:spcPts val="0"/>
              </a:spcAft>
              <a:buClr>
                <a:schemeClr val="lt1"/>
              </a:buClr>
              <a:buSzPts val="1900"/>
              <a:buChar char="■"/>
              <a:defRPr>
                <a:solidFill>
                  <a:schemeClr val="lt1"/>
                </a:solidFill>
              </a:defRPr>
            </a:lvl6pPr>
            <a:lvl7pPr indent="-349250" lvl="6" marL="3200400" algn="ctr">
              <a:spcBef>
                <a:spcPts val="2100"/>
              </a:spcBef>
              <a:spcAft>
                <a:spcPts val="0"/>
              </a:spcAft>
              <a:buClr>
                <a:schemeClr val="lt1"/>
              </a:buClr>
              <a:buSzPts val="1900"/>
              <a:buChar char="●"/>
              <a:defRPr>
                <a:solidFill>
                  <a:schemeClr val="lt1"/>
                </a:solidFill>
              </a:defRPr>
            </a:lvl7pPr>
            <a:lvl8pPr indent="-349250" lvl="7" marL="3657600" algn="ctr">
              <a:spcBef>
                <a:spcPts val="2100"/>
              </a:spcBef>
              <a:spcAft>
                <a:spcPts val="0"/>
              </a:spcAft>
              <a:buClr>
                <a:schemeClr val="lt1"/>
              </a:buClr>
              <a:buSzPts val="1900"/>
              <a:buChar char="○"/>
              <a:defRPr>
                <a:solidFill>
                  <a:schemeClr val="lt1"/>
                </a:solidFill>
              </a:defRPr>
            </a:lvl8pPr>
            <a:lvl9pPr indent="-349250" lvl="8" marL="4114800" algn="ctr">
              <a:spcBef>
                <a:spcPts val="2100"/>
              </a:spcBef>
              <a:spcAft>
                <a:spcPts val="2100"/>
              </a:spcAft>
              <a:buClr>
                <a:schemeClr val="lt1"/>
              </a:buClr>
              <a:buSzPts val="1900"/>
              <a:buChar char="■"/>
              <a:defRPr>
                <a:solidFill>
                  <a:schemeClr val="lt1"/>
                </a:solidFill>
              </a:defRPr>
            </a:lvl9pPr>
          </a:lstStyle>
          <a:p/>
        </p:txBody>
      </p:sp>
      <p:sp>
        <p:nvSpPr>
          <p:cNvPr id="900" name="Google Shape;900;p1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bg>
      <p:bgPr>
        <a:gradFill>
          <a:gsLst>
            <a:gs pos="0">
              <a:srgbClr val="FFE599"/>
            </a:gs>
            <a:gs pos="42000">
              <a:srgbClr val="E69138"/>
            </a:gs>
            <a:gs pos="82000">
              <a:srgbClr val="262626"/>
            </a:gs>
            <a:gs pos="100000">
              <a:srgbClr val="3F3F3F"/>
            </a:gs>
          </a:gsLst>
          <a:path path="circle">
            <a:fillToRect b="0%" l="0%" r="100%" t="100%"/>
          </a:path>
          <a:tileRect b="-100%" l="-100%" r="0%" t="0%"/>
        </a:gradFill>
      </p:bgPr>
    </p:bg>
    <p:spTree>
      <p:nvGrpSpPr>
        <p:cNvPr id="901" name="Shape 901"/>
        <p:cNvGrpSpPr/>
        <p:nvPr/>
      </p:nvGrpSpPr>
      <p:grpSpPr>
        <a:xfrm>
          <a:off x="0" y="0"/>
          <a:ext cx="0" cy="0"/>
          <a:chOff x="0" y="0"/>
          <a:chExt cx="0" cy="0"/>
        </a:xfrm>
      </p:grpSpPr>
      <p:sp>
        <p:nvSpPr>
          <p:cNvPr id="902" name="Google Shape;902;p12"/>
          <p:cNvSpPr/>
          <p:nvPr/>
        </p:nvSpPr>
        <p:spPr>
          <a:xfrm flipH="1">
            <a:off x="-7" y="4443246"/>
            <a:ext cx="1603057" cy="974699"/>
          </a:xfrm>
          <a:custGeom>
            <a:rect b="b" l="l" r="r" t="t"/>
            <a:pathLst>
              <a:path extrusionOk="0" h="974699" w="1603057">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12"/>
          <p:cNvSpPr/>
          <p:nvPr/>
        </p:nvSpPr>
        <p:spPr>
          <a:xfrm>
            <a:off x="0" y="5277125"/>
            <a:ext cx="12195810" cy="1409342"/>
          </a:xfrm>
          <a:custGeom>
            <a:rect b="b" l="l" r="r" t="t"/>
            <a:pathLst>
              <a:path extrusionOk="0" h="2119312" w="6286500">
                <a:moveTo>
                  <a:pt x="0" y="0"/>
                </a:moveTo>
                <a:lnTo>
                  <a:pt x="6286500" y="332422"/>
                </a:lnTo>
                <a:lnTo>
                  <a:pt x="6286500" y="2119313"/>
                </a:lnTo>
                <a:lnTo>
                  <a:pt x="0" y="2119313"/>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12"/>
          <p:cNvSpPr/>
          <p:nvPr/>
        </p:nvSpPr>
        <p:spPr>
          <a:xfrm>
            <a:off x="0" y="6335675"/>
            <a:ext cx="12195810" cy="523020"/>
          </a:xfrm>
          <a:custGeom>
            <a:rect b="b" l="l" r="r" t="t"/>
            <a:pathLst>
              <a:path extrusionOk="0" h="875347" w="6286500">
                <a:moveTo>
                  <a:pt x="0" y="0"/>
                </a:moveTo>
                <a:lnTo>
                  <a:pt x="6286500" y="565785"/>
                </a:lnTo>
                <a:lnTo>
                  <a:pt x="6286500" y="875348"/>
                </a:lnTo>
                <a:lnTo>
                  <a:pt x="0" y="875348"/>
                </a:lnTo>
                <a:close/>
              </a:path>
            </a:pathLst>
          </a:custGeom>
          <a:solidFill>
            <a:srgbClr val="4C4F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05" name="Google Shape;905;p12"/>
          <p:cNvGrpSpPr/>
          <p:nvPr/>
        </p:nvGrpSpPr>
        <p:grpSpPr>
          <a:xfrm>
            <a:off x="609116" y="3974627"/>
            <a:ext cx="2267969" cy="2450264"/>
            <a:chOff x="3825240" y="1134427"/>
            <a:chExt cx="4538661" cy="4903469"/>
          </a:xfrm>
        </p:grpSpPr>
        <p:sp>
          <p:nvSpPr>
            <p:cNvPr id="906" name="Google Shape;906;p12"/>
            <p:cNvSpPr/>
            <p:nvPr/>
          </p:nvSpPr>
          <p:spPr>
            <a:xfrm>
              <a:off x="5862637" y="2483167"/>
              <a:ext cx="1007034" cy="1344929"/>
            </a:xfrm>
            <a:custGeom>
              <a:rect b="b" l="l" r="r" t="t"/>
              <a:pathLst>
                <a:path extrusionOk="0" h="1344929" w="1007034">
                  <a:moveTo>
                    <a:pt x="896303" y="853440"/>
                  </a:moveTo>
                  <a:cubicBezTo>
                    <a:pt x="1036320" y="521970"/>
                    <a:pt x="1057275" y="228600"/>
                    <a:pt x="879157" y="0"/>
                  </a:cubicBezTo>
                  <a:cubicBezTo>
                    <a:pt x="671513" y="443865"/>
                    <a:pt x="390525" y="523875"/>
                    <a:pt x="145732" y="785813"/>
                  </a:cubicBezTo>
                  <a:cubicBezTo>
                    <a:pt x="97155" y="972502"/>
                    <a:pt x="48578" y="1158240"/>
                    <a:pt x="0" y="1344930"/>
                  </a:cubicBezTo>
                  <a:cubicBezTo>
                    <a:pt x="3810" y="1341120"/>
                    <a:pt x="7620" y="1338263"/>
                    <a:pt x="11430" y="1334452"/>
                  </a:cubicBezTo>
                  <a:cubicBezTo>
                    <a:pt x="306705" y="1173480"/>
                    <a:pt x="601028" y="1013460"/>
                    <a:pt x="896303" y="853440"/>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12"/>
            <p:cNvSpPr/>
            <p:nvPr/>
          </p:nvSpPr>
          <p:spPr>
            <a:xfrm>
              <a:off x="4978717" y="1890712"/>
              <a:ext cx="716279" cy="1516380"/>
            </a:xfrm>
            <a:custGeom>
              <a:rect b="b" l="l" r="r" t="t"/>
              <a:pathLst>
                <a:path extrusionOk="0" h="1516380" w="716279">
                  <a:moveTo>
                    <a:pt x="0" y="824865"/>
                  </a:moveTo>
                  <a:cubicBezTo>
                    <a:pt x="31433" y="469583"/>
                    <a:pt x="151448" y="179070"/>
                    <a:pt x="422910" y="0"/>
                  </a:cubicBezTo>
                  <a:cubicBezTo>
                    <a:pt x="400050" y="481013"/>
                    <a:pt x="618173" y="625793"/>
                    <a:pt x="716280" y="939165"/>
                  </a:cubicBezTo>
                  <a:cubicBezTo>
                    <a:pt x="671513" y="1131570"/>
                    <a:pt x="626745" y="1323975"/>
                    <a:pt x="582930" y="1516380"/>
                  </a:cubicBezTo>
                  <a:cubicBezTo>
                    <a:pt x="581025" y="1511618"/>
                    <a:pt x="579120" y="1507807"/>
                    <a:pt x="577215" y="1503045"/>
                  </a:cubicBezTo>
                  <a:cubicBezTo>
                    <a:pt x="384810" y="1277303"/>
                    <a:pt x="192405" y="1051560"/>
                    <a:pt x="0" y="824865"/>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08" name="Google Shape;908;p12"/>
            <p:cNvGrpSpPr/>
            <p:nvPr/>
          </p:nvGrpSpPr>
          <p:grpSpPr>
            <a:xfrm>
              <a:off x="3825240" y="4400550"/>
              <a:ext cx="4538661" cy="1637346"/>
              <a:chOff x="3825240" y="4400550"/>
              <a:chExt cx="4538661" cy="1637346"/>
            </a:xfrm>
          </p:grpSpPr>
          <p:sp>
            <p:nvSpPr>
              <p:cNvPr id="909" name="Google Shape;909;p12"/>
              <p:cNvSpPr/>
              <p:nvPr/>
            </p:nvSpPr>
            <p:spPr>
              <a:xfrm>
                <a:off x="3825240"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12"/>
              <p:cNvSpPr/>
              <p:nvPr/>
            </p:nvSpPr>
            <p:spPr>
              <a:xfrm>
                <a:off x="6371272"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11" name="Google Shape;911;p12"/>
              <p:cNvGrpSpPr/>
              <p:nvPr/>
            </p:nvGrpSpPr>
            <p:grpSpPr>
              <a:xfrm>
                <a:off x="3922395" y="4501515"/>
                <a:ext cx="4343399" cy="1354454"/>
                <a:chOff x="3922395" y="4501515"/>
                <a:chExt cx="4343399" cy="1354454"/>
              </a:xfrm>
            </p:grpSpPr>
            <p:grpSp>
              <p:nvGrpSpPr>
                <p:cNvPr id="912" name="Google Shape;912;p12"/>
                <p:cNvGrpSpPr/>
                <p:nvPr/>
              </p:nvGrpSpPr>
              <p:grpSpPr>
                <a:xfrm>
                  <a:off x="3922395" y="4501515"/>
                  <a:ext cx="2280285" cy="1354454"/>
                  <a:chOff x="3922395" y="4501515"/>
                  <a:chExt cx="2280285" cy="1354454"/>
                </a:xfrm>
              </p:grpSpPr>
              <p:sp>
                <p:nvSpPr>
                  <p:cNvPr id="913" name="Google Shape;913;p12"/>
                  <p:cNvSpPr/>
                  <p:nvPr/>
                </p:nvSpPr>
                <p:spPr>
                  <a:xfrm>
                    <a:off x="4191952" y="4501515"/>
                    <a:ext cx="2010727" cy="1353502"/>
                  </a:xfrm>
                  <a:custGeom>
                    <a:rect b="b" l="l" r="r" t="t"/>
                    <a:pathLst>
                      <a:path extrusionOk="0" h="1353502" w="2010727">
                        <a:moveTo>
                          <a:pt x="478155" y="1353503"/>
                        </a:moveTo>
                        <a:lnTo>
                          <a:pt x="1611630" y="630555"/>
                        </a:lnTo>
                        <a:lnTo>
                          <a:pt x="2010728" y="246697"/>
                        </a:lnTo>
                        <a:lnTo>
                          <a:pt x="1743075" y="0"/>
                        </a:lnTo>
                        <a:lnTo>
                          <a:pt x="0"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12"/>
                  <p:cNvSpPr/>
                  <p:nvPr/>
                </p:nvSpPr>
                <p:spPr>
                  <a:xfrm>
                    <a:off x="5074920" y="4501515"/>
                    <a:ext cx="1127760" cy="884872"/>
                  </a:xfrm>
                  <a:custGeom>
                    <a:rect b="b" l="l" r="r" t="t"/>
                    <a:pathLst>
                      <a:path extrusionOk="0" h="884872" w="1127760">
                        <a:moveTo>
                          <a:pt x="330517" y="884872"/>
                        </a:moveTo>
                        <a:lnTo>
                          <a:pt x="728662" y="630555"/>
                        </a:lnTo>
                        <a:lnTo>
                          <a:pt x="1127760" y="246697"/>
                        </a:lnTo>
                        <a:lnTo>
                          <a:pt x="861060" y="0"/>
                        </a:lnTo>
                        <a:lnTo>
                          <a:pt x="0" y="188595"/>
                        </a:lnTo>
                        <a:cubicBezTo>
                          <a:pt x="591502" y="409575"/>
                          <a:pt x="-4763" y="541972"/>
                          <a:pt x="205740" y="713422"/>
                        </a:cubicBezTo>
                        <a:cubicBezTo>
                          <a:pt x="273367" y="769620"/>
                          <a:pt x="313372" y="827722"/>
                          <a:pt x="330517"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15" name="Google Shape;915;p12"/>
                  <p:cNvGrpSpPr/>
                  <p:nvPr/>
                </p:nvGrpSpPr>
                <p:grpSpPr>
                  <a:xfrm>
                    <a:off x="3922395" y="4878808"/>
                    <a:ext cx="755103" cy="977161"/>
                    <a:chOff x="3922395" y="4878808"/>
                    <a:chExt cx="755103" cy="977161"/>
                  </a:xfrm>
                </p:grpSpPr>
                <p:sp>
                  <p:nvSpPr>
                    <p:cNvPr id="916" name="Google Shape;916;p12"/>
                    <p:cNvSpPr/>
                    <p:nvPr/>
                  </p:nvSpPr>
                  <p:spPr>
                    <a:xfrm>
                      <a:off x="3922395" y="4878808"/>
                      <a:ext cx="755103" cy="977161"/>
                    </a:xfrm>
                    <a:custGeom>
                      <a:rect b="b" l="l" r="r" t="t"/>
                      <a:pathLst>
                        <a:path extrusionOk="0" h="977161" w="755103">
                          <a:moveTo>
                            <a:pt x="448627" y="47521"/>
                          </a:moveTo>
                          <a:cubicBezTo>
                            <a:pt x="655320" y="189444"/>
                            <a:pt x="788670" y="605686"/>
                            <a:pt x="747713" y="977161"/>
                          </a:cubicBezTo>
                          <a:lnTo>
                            <a:pt x="551497" y="842859"/>
                          </a:lnTo>
                          <a:lnTo>
                            <a:pt x="549593" y="704746"/>
                          </a:lnTo>
                          <a:lnTo>
                            <a:pt x="537210" y="833334"/>
                          </a:lnTo>
                          <a:lnTo>
                            <a:pt x="247650" y="634261"/>
                          </a:lnTo>
                          <a:lnTo>
                            <a:pt x="259080" y="478051"/>
                          </a:lnTo>
                          <a:lnTo>
                            <a:pt x="219075" y="615211"/>
                          </a:lnTo>
                          <a:lnTo>
                            <a:pt x="0" y="464716"/>
                          </a:lnTo>
                          <a:cubicBezTo>
                            <a:pt x="41910" y="92289"/>
                            <a:pt x="242888" y="-94401"/>
                            <a:pt x="448627"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12"/>
                    <p:cNvSpPr/>
                    <p:nvPr/>
                  </p:nvSpPr>
                  <p:spPr>
                    <a:xfrm>
                      <a:off x="3965257" y="4956377"/>
                      <a:ext cx="671607" cy="869111"/>
                    </a:xfrm>
                    <a:custGeom>
                      <a:rect b="b" l="l" r="r" t="t"/>
                      <a:pathLst>
                        <a:path extrusionOk="0" h="869111" w="671607">
                          <a:moveTo>
                            <a:pt x="8572" y="342379"/>
                          </a:moveTo>
                          <a:lnTo>
                            <a:pt x="0" y="414770"/>
                          </a:lnTo>
                          <a:lnTo>
                            <a:pt x="176213" y="535737"/>
                          </a:lnTo>
                          <a:lnTo>
                            <a:pt x="216217" y="398577"/>
                          </a:lnTo>
                          <a:lnTo>
                            <a:pt x="204788" y="554787"/>
                          </a:lnTo>
                          <a:lnTo>
                            <a:pt x="494347" y="753860"/>
                          </a:lnTo>
                          <a:lnTo>
                            <a:pt x="506730" y="625272"/>
                          </a:lnTo>
                          <a:lnTo>
                            <a:pt x="508635" y="763385"/>
                          </a:lnTo>
                          <a:lnTo>
                            <a:pt x="661988" y="869112"/>
                          </a:lnTo>
                          <a:lnTo>
                            <a:pt x="670560" y="796722"/>
                          </a:lnTo>
                          <a:cubicBezTo>
                            <a:pt x="683895" y="486207"/>
                            <a:pt x="568643" y="159500"/>
                            <a:pt x="398145" y="42342"/>
                          </a:cubicBezTo>
                          <a:cubicBezTo>
                            <a:pt x="227647" y="-74815"/>
                            <a:pt x="61913" y="59487"/>
                            <a:pt x="8572"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12"/>
                    <p:cNvSpPr/>
                    <p:nvPr/>
                  </p:nvSpPr>
                  <p:spPr>
                    <a:xfrm>
                      <a:off x="3990975" y="5014321"/>
                      <a:ext cx="602131" cy="785451"/>
                    </a:xfrm>
                    <a:custGeom>
                      <a:rect b="b" l="l" r="r" t="t"/>
                      <a:pathLst>
                        <a:path extrusionOk="0" h="785451" w="602131">
                          <a:moveTo>
                            <a:pt x="0" y="374924"/>
                          </a:moveTo>
                          <a:lnTo>
                            <a:pt x="12383" y="383496"/>
                          </a:lnTo>
                          <a:cubicBezTo>
                            <a:pt x="12383" y="381591"/>
                            <a:pt x="12383" y="378734"/>
                            <a:pt x="13335" y="376829"/>
                          </a:cubicBezTo>
                          <a:cubicBezTo>
                            <a:pt x="29527" y="234906"/>
                            <a:pt x="75248" y="128226"/>
                            <a:pt x="137160" y="71076"/>
                          </a:cubicBezTo>
                          <a:cubicBezTo>
                            <a:pt x="199072" y="13926"/>
                            <a:pt x="277178" y="5354"/>
                            <a:pt x="356235" y="59646"/>
                          </a:cubicBezTo>
                          <a:cubicBezTo>
                            <a:pt x="435292" y="113939"/>
                            <a:pt x="500063" y="220618"/>
                            <a:pt x="541020" y="349206"/>
                          </a:cubicBezTo>
                          <a:cubicBezTo>
                            <a:pt x="581978" y="477793"/>
                            <a:pt x="600075" y="628289"/>
                            <a:pt x="583883" y="770211"/>
                          </a:cubicBezTo>
                          <a:cubicBezTo>
                            <a:pt x="583883" y="772116"/>
                            <a:pt x="582930" y="774974"/>
                            <a:pt x="582930" y="776879"/>
                          </a:cubicBezTo>
                          <a:lnTo>
                            <a:pt x="595313" y="785451"/>
                          </a:lnTo>
                          <a:cubicBezTo>
                            <a:pt x="595313" y="783546"/>
                            <a:pt x="596265" y="780689"/>
                            <a:pt x="596265" y="778784"/>
                          </a:cubicBezTo>
                          <a:cubicBezTo>
                            <a:pt x="612458" y="631146"/>
                            <a:pt x="594360" y="473984"/>
                            <a:pt x="551497" y="339681"/>
                          </a:cubicBezTo>
                          <a:cubicBezTo>
                            <a:pt x="508635" y="205379"/>
                            <a:pt x="441008" y="94889"/>
                            <a:pt x="358140" y="37739"/>
                          </a:cubicBezTo>
                          <a:cubicBezTo>
                            <a:pt x="276225" y="-18459"/>
                            <a:pt x="195263" y="-9886"/>
                            <a:pt x="130492" y="50121"/>
                          </a:cubicBezTo>
                          <a:cubicBezTo>
                            <a:pt x="65723" y="110129"/>
                            <a:pt x="17145" y="221571"/>
                            <a:pt x="952" y="369209"/>
                          </a:cubicBezTo>
                          <a:cubicBezTo>
                            <a:pt x="0" y="370161"/>
                            <a:pt x="0" y="372066"/>
                            <a:pt x="0" y="374924"/>
                          </a:cubicBezTo>
                          <a:lnTo>
                            <a:pt x="0" y="374924"/>
                          </a:lnTo>
                          <a:close/>
                          <a:moveTo>
                            <a:pt x="90488" y="436836"/>
                          </a:moveTo>
                          <a:cubicBezTo>
                            <a:pt x="103823" y="320631"/>
                            <a:pt x="140970" y="233954"/>
                            <a:pt x="192405" y="187281"/>
                          </a:cubicBezTo>
                          <a:cubicBezTo>
                            <a:pt x="242888" y="140609"/>
                            <a:pt x="306705" y="132989"/>
                            <a:pt x="371475" y="177756"/>
                          </a:cubicBezTo>
                          <a:cubicBezTo>
                            <a:pt x="436245" y="221571"/>
                            <a:pt x="488633" y="309201"/>
                            <a:pt x="522922" y="413976"/>
                          </a:cubicBezTo>
                          <a:cubicBezTo>
                            <a:pt x="556260" y="518751"/>
                            <a:pt x="571500" y="641624"/>
                            <a:pt x="558165" y="757829"/>
                          </a:cubicBezTo>
                          <a:lnTo>
                            <a:pt x="545783" y="749256"/>
                          </a:lnTo>
                          <a:cubicBezTo>
                            <a:pt x="558165" y="639718"/>
                            <a:pt x="543878" y="523514"/>
                            <a:pt x="512445" y="423501"/>
                          </a:cubicBezTo>
                          <a:cubicBezTo>
                            <a:pt x="480060" y="324441"/>
                            <a:pt x="430530" y="241574"/>
                            <a:pt x="368617" y="199664"/>
                          </a:cubicBezTo>
                          <a:cubicBezTo>
                            <a:pt x="307658" y="157754"/>
                            <a:pt x="247650" y="164421"/>
                            <a:pt x="199072" y="209189"/>
                          </a:cubicBezTo>
                          <a:cubicBezTo>
                            <a:pt x="151448" y="253956"/>
                            <a:pt x="115252" y="335871"/>
                            <a:pt x="102870" y="445409"/>
                          </a:cubicBezTo>
                          <a:lnTo>
                            <a:pt x="90488" y="436836"/>
                          </a:lnTo>
                          <a:lnTo>
                            <a:pt x="90488" y="436836"/>
                          </a:lnTo>
                          <a:close/>
                          <a:moveTo>
                            <a:pt x="122873" y="458743"/>
                          </a:moveTo>
                          <a:lnTo>
                            <a:pt x="122873" y="456839"/>
                          </a:lnTo>
                          <a:cubicBezTo>
                            <a:pt x="133350" y="362541"/>
                            <a:pt x="164783" y="291104"/>
                            <a:pt x="205740" y="253004"/>
                          </a:cubicBezTo>
                          <a:cubicBezTo>
                            <a:pt x="246697" y="214904"/>
                            <a:pt x="299085" y="209189"/>
                            <a:pt x="351472" y="245384"/>
                          </a:cubicBezTo>
                          <a:cubicBezTo>
                            <a:pt x="403860" y="281579"/>
                            <a:pt x="447675" y="353016"/>
                            <a:pt x="475297" y="438741"/>
                          </a:cubicBezTo>
                          <a:cubicBezTo>
                            <a:pt x="502920" y="524466"/>
                            <a:pt x="514350" y="624479"/>
                            <a:pt x="503872" y="719729"/>
                          </a:cubicBezTo>
                          <a:lnTo>
                            <a:pt x="503872" y="721634"/>
                          </a:lnTo>
                          <a:lnTo>
                            <a:pt x="491490" y="713061"/>
                          </a:lnTo>
                          <a:lnTo>
                            <a:pt x="491490" y="711156"/>
                          </a:lnTo>
                          <a:cubicBezTo>
                            <a:pt x="501015" y="622574"/>
                            <a:pt x="490538" y="528276"/>
                            <a:pt x="464820" y="448266"/>
                          </a:cubicBezTo>
                          <a:cubicBezTo>
                            <a:pt x="439103" y="368256"/>
                            <a:pt x="398145" y="301581"/>
                            <a:pt x="349567" y="268243"/>
                          </a:cubicBezTo>
                          <a:cubicBezTo>
                            <a:pt x="300038" y="234906"/>
                            <a:pt x="251460" y="239668"/>
                            <a:pt x="213360" y="275864"/>
                          </a:cubicBezTo>
                          <a:cubicBezTo>
                            <a:pt x="174308" y="312059"/>
                            <a:pt x="145733" y="378734"/>
                            <a:pt x="136208" y="467316"/>
                          </a:cubicBezTo>
                          <a:lnTo>
                            <a:pt x="136208" y="469221"/>
                          </a:lnTo>
                          <a:lnTo>
                            <a:pt x="122873" y="458743"/>
                          </a:lnTo>
                          <a:lnTo>
                            <a:pt x="122873" y="458743"/>
                          </a:lnTo>
                          <a:close/>
                          <a:moveTo>
                            <a:pt x="181928" y="499701"/>
                          </a:moveTo>
                          <a:cubicBezTo>
                            <a:pt x="190500" y="435884"/>
                            <a:pt x="212408" y="388259"/>
                            <a:pt x="240983" y="362541"/>
                          </a:cubicBezTo>
                          <a:cubicBezTo>
                            <a:pt x="271463" y="333966"/>
                            <a:pt x="309563" y="330156"/>
                            <a:pt x="347663" y="356826"/>
                          </a:cubicBezTo>
                          <a:cubicBezTo>
                            <a:pt x="385763" y="383496"/>
                            <a:pt x="418147" y="435884"/>
                            <a:pt x="438150" y="498749"/>
                          </a:cubicBezTo>
                          <a:cubicBezTo>
                            <a:pt x="457200" y="557804"/>
                            <a:pt x="465772" y="626384"/>
                            <a:pt x="460058" y="692106"/>
                          </a:cubicBezTo>
                          <a:lnTo>
                            <a:pt x="447675" y="683534"/>
                          </a:lnTo>
                          <a:cubicBezTo>
                            <a:pt x="452438" y="623526"/>
                            <a:pt x="444817" y="561614"/>
                            <a:pt x="427672" y="508274"/>
                          </a:cubicBezTo>
                          <a:cubicBezTo>
                            <a:pt x="409575" y="451124"/>
                            <a:pt x="380047" y="403499"/>
                            <a:pt x="344805" y="378734"/>
                          </a:cubicBezTo>
                          <a:cubicBezTo>
                            <a:pt x="309563" y="354921"/>
                            <a:pt x="275272" y="358731"/>
                            <a:pt x="247650" y="384449"/>
                          </a:cubicBezTo>
                          <a:cubicBezTo>
                            <a:pt x="221933" y="408261"/>
                            <a:pt x="201930" y="451124"/>
                            <a:pt x="193358" y="509226"/>
                          </a:cubicBezTo>
                          <a:lnTo>
                            <a:pt x="181928" y="499701"/>
                          </a:lnTo>
                          <a:lnTo>
                            <a:pt x="181928" y="499701"/>
                          </a:lnTo>
                          <a:close/>
                          <a:moveTo>
                            <a:pt x="237172" y="537801"/>
                          </a:moveTo>
                          <a:cubicBezTo>
                            <a:pt x="242888" y="497796"/>
                            <a:pt x="256222" y="467316"/>
                            <a:pt x="274320" y="450171"/>
                          </a:cubicBezTo>
                          <a:cubicBezTo>
                            <a:pt x="293370" y="432074"/>
                            <a:pt x="318135" y="429216"/>
                            <a:pt x="341947" y="446361"/>
                          </a:cubicBezTo>
                          <a:cubicBezTo>
                            <a:pt x="366713" y="463506"/>
                            <a:pt x="386715" y="495891"/>
                            <a:pt x="399097" y="535896"/>
                          </a:cubicBezTo>
                          <a:cubicBezTo>
                            <a:pt x="411480" y="573043"/>
                            <a:pt x="417195" y="616859"/>
                            <a:pt x="413385" y="658768"/>
                          </a:cubicBezTo>
                          <a:lnTo>
                            <a:pt x="401003" y="650196"/>
                          </a:lnTo>
                          <a:cubicBezTo>
                            <a:pt x="403860" y="614954"/>
                            <a:pt x="399097" y="577806"/>
                            <a:pt x="388620" y="545421"/>
                          </a:cubicBezTo>
                          <a:cubicBezTo>
                            <a:pt x="377190" y="511131"/>
                            <a:pt x="360045" y="482556"/>
                            <a:pt x="339090" y="468268"/>
                          </a:cubicBezTo>
                          <a:cubicBezTo>
                            <a:pt x="318135" y="453981"/>
                            <a:pt x="297180" y="455886"/>
                            <a:pt x="280988" y="471126"/>
                          </a:cubicBezTo>
                          <a:cubicBezTo>
                            <a:pt x="265747" y="485414"/>
                            <a:pt x="253365" y="511131"/>
                            <a:pt x="248603" y="545421"/>
                          </a:cubicBezTo>
                          <a:lnTo>
                            <a:pt x="237172" y="537801"/>
                          </a:lnTo>
                          <a:lnTo>
                            <a:pt x="237172" y="537801"/>
                          </a:lnTo>
                          <a:close/>
                          <a:moveTo>
                            <a:pt x="273367" y="562566"/>
                          </a:moveTo>
                          <a:cubicBezTo>
                            <a:pt x="280035" y="509226"/>
                            <a:pt x="309563" y="482556"/>
                            <a:pt x="340042" y="502559"/>
                          </a:cubicBezTo>
                          <a:cubicBezTo>
                            <a:pt x="370522" y="523514"/>
                            <a:pt x="389572" y="583521"/>
                            <a:pt x="384810" y="638766"/>
                          </a:cubicBezTo>
                          <a:lnTo>
                            <a:pt x="372428" y="630193"/>
                          </a:lnTo>
                          <a:cubicBezTo>
                            <a:pt x="376238" y="588284"/>
                            <a:pt x="360997" y="540659"/>
                            <a:pt x="337185" y="525418"/>
                          </a:cubicBezTo>
                          <a:cubicBezTo>
                            <a:pt x="313372" y="509226"/>
                            <a:pt x="290513" y="530181"/>
                            <a:pt x="285750" y="571139"/>
                          </a:cubicBezTo>
                          <a:lnTo>
                            <a:pt x="273367"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19" name="Google Shape;919;p12"/>
                <p:cNvGrpSpPr/>
                <p:nvPr/>
              </p:nvGrpSpPr>
              <p:grpSpPr>
                <a:xfrm>
                  <a:off x="5986462" y="4501515"/>
                  <a:ext cx="2279332" cy="1354454"/>
                  <a:chOff x="5986462" y="4501515"/>
                  <a:chExt cx="2279332" cy="1354454"/>
                </a:xfrm>
              </p:grpSpPr>
              <p:sp>
                <p:nvSpPr>
                  <p:cNvPr id="920" name="Google Shape;920;p12"/>
                  <p:cNvSpPr/>
                  <p:nvPr/>
                </p:nvSpPr>
                <p:spPr>
                  <a:xfrm>
                    <a:off x="5986462" y="4501515"/>
                    <a:ext cx="2010727" cy="1353502"/>
                  </a:xfrm>
                  <a:custGeom>
                    <a:rect b="b" l="l" r="r" t="t"/>
                    <a:pathLst>
                      <a:path extrusionOk="0" h="1353502" w="2010727">
                        <a:moveTo>
                          <a:pt x="1532573" y="1353503"/>
                        </a:moveTo>
                        <a:lnTo>
                          <a:pt x="400050" y="630555"/>
                        </a:lnTo>
                        <a:lnTo>
                          <a:pt x="0" y="246697"/>
                        </a:lnTo>
                        <a:lnTo>
                          <a:pt x="267653" y="0"/>
                        </a:lnTo>
                        <a:lnTo>
                          <a:pt x="2010727"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12"/>
                  <p:cNvSpPr/>
                  <p:nvPr/>
                </p:nvSpPr>
                <p:spPr>
                  <a:xfrm>
                    <a:off x="5986462" y="4501515"/>
                    <a:ext cx="1127759" cy="884872"/>
                  </a:xfrm>
                  <a:custGeom>
                    <a:rect b="b" l="l" r="r" t="t"/>
                    <a:pathLst>
                      <a:path extrusionOk="0" h="884872" w="1127759">
                        <a:moveTo>
                          <a:pt x="797243" y="884872"/>
                        </a:moveTo>
                        <a:lnTo>
                          <a:pt x="399097" y="630555"/>
                        </a:lnTo>
                        <a:lnTo>
                          <a:pt x="0" y="246697"/>
                        </a:lnTo>
                        <a:lnTo>
                          <a:pt x="266700" y="0"/>
                        </a:lnTo>
                        <a:lnTo>
                          <a:pt x="1127760" y="188595"/>
                        </a:lnTo>
                        <a:cubicBezTo>
                          <a:pt x="536257" y="409575"/>
                          <a:pt x="1132523" y="541972"/>
                          <a:pt x="922020" y="713422"/>
                        </a:cubicBezTo>
                        <a:cubicBezTo>
                          <a:pt x="854393" y="769620"/>
                          <a:pt x="814388" y="827722"/>
                          <a:pt x="797243"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22" name="Google Shape;922;p12"/>
                  <p:cNvGrpSpPr/>
                  <p:nvPr/>
                </p:nvGrpSpPr>
                <p:grpSpPr>
                  <a:xfrm>
                    <a:off x="7511644" y="4878808"/>
                    <a:ext cx="754150" cy="977161"/>
                    <a:chOff x="7511644" y="4878808"/>
                    <a:chExt cx="754150" cy="977161"/>
                  </a:xfrm>
                </p:grpSpPr>
                <p:sp>
                  <p:nvSpPr>
                    <p:cNvPr id="923" name="Google Shape;923;p12"/>
                    <p:cNvSpPr/>
                    <p:nvPr/>
                  </p:nvSpPr>
                  <p:spPr>
                    <a:xfrm>
                      <a:off x="7511644" y="4878808"/>
                      <a:ext cx="754150" cy="977161"/>
                    </a:xfrm>
                    <a:custGeom>
                      <a:rect b="b" l="l" r="r" t="t"/>
                      <a:pathLst>
                        <a:path extrusionOk="0" h="977161" w="754150">
                          <a:moveTo>
                            <a:pt x="306476" y="47521"/>
                          </a:moveTo>
                          <a:cubicBezTo>
                            <a:pt x="99783" y="189444"/>
                            <a:pt x="-33567" y="605686"/>
                            <a:pt x="7391" y="977161"/>
                          </a:cubicBezTo>
                          <a:lnTo>
                            <a:pt x="203606" y="842859"/>
                          </a:lnTo>
                          <a:lnTo>
                            <a:pt x="205511" y="704746"/>
                          </a:lnTo>
                          <a:lnTo>
                            <a:pt x="217893" y="833334"/>
                          </a:lnTo>
                          <a:lnTo>
                            <a:pt x="507453" y="634261"/>
                          </a:lnTo>
                          <a:lnTo>
                            <a:pt x="495070" y="478051"/>
                          </a:lnTo>
                          <a:lnTo>
                            <a:pt x="535076" y="615211"/>
                          </a:lnTo>
                          <a:lnTo>
                            <a:pt x="754151" y="464716"/>
                          </a:lnTo>
                          <a:cubicBezTo>
                            <a:pt x="713193" y="92289"/>
                            <a:pt x="512216" y="-94401"/>
                            <a:pt x="306476"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12"/>
                    <p:cNvSpPr/>
                    <p:nvPr/>
                  </p:nvSpPr>
                  <p:spPr>
                    <a:xfrm>
                      <a:off x="7552277" y="4956377"/>
                      <a:ext cx="670654" cy="869111"/>
                    </a:xfrm>
                    <a:custGeom>
                      <a:rect b="b" l="l" r="r" t="t"/>
                      <a:pathLst>
                        <a:path extrusionOk="0" h="869111" w="670654">
                          <a:moveTo>
                            <a:pt x="663035" y="342379"/>
                          </a:moveTo>
                          <a:lnTo>
                            <a:pt x="670655" y="414770"/>
                          </a:lnTo>
                          <a:lnTo>
                            <a:pt x="494443" y="535737"/>
                          </a:lnTo>
                          <a:lnTo>
                            <a:pt x="454437" y="398577"/>
                          </a:lnTo>
                          <a:lnTo>
                            <a:pt x="466820" y="554787"/>
                          </a:lnTo>
                          <a:lnTo>
                            <a:pt x="177260" y="753860"/>
                          </a:lnTo>
                          <a:lnTo>
                            <a:pt x="164878" y="625272"/>
                          </a:lnTo>
                          <a:lnTo>
                            <a:pt x="162973" y="763385"/>
                          </a:lnTo>
                          <a:lnTo>
                            <a:pt x="9620" y="869112"/>
                          </a:lnTo>
                          <a:lnTo>
                            <a:pt x="1048" y="796722"/>
                          </a:lnTo>
                          <a:cubicBezTo>
                            <a:pt x="-12287" y="486207"/>
                            <a:pt x="102965" y="159500"/>
                            <a:pt x="273463" y="42342"/>
                          </a:cubicBezTo>
                          <a:cubicBezTo>
                            <a:pt x="443960" y="-74815"/>
                            <a:pt x="610648" y="59487"/>
                            <a:pt x="663035"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12"/>
                    <p:cNvSpPr/>
                    <p:nvPr/>
                  </p:nvSpPr>
                  <p:spPr>
                    <a:xfrm>
                      <a:off x="7596035" y="5014321"/>
                      <a:ext cx="602131" cy="785451"/>
                    </a:xfrm>
                    <a:custGeom>
                      <a:rect b="b" l="l" r="r" t="t"/>
                      <a:pathLst>
                        <a:path extrusionOk="0" h="785451" w="602131">
                          <a:moveTo>
                            <a:pt x="602132" y="374924"/>
                          </a:moveTo>
                          <a:lnTo>
                            <a:pt x="589750" y="383496"/>
                          </a:lnTo>
                          <a:cubicBezTo>
                            <a:pt x="589750" y="381591"/>
                            <a:pt x="589750" y="378734"/>
                            <a:pt x="588797" y="376829"/>
                          </a:cubicBezTo>
                          <a:cubicBezTo>
                            <a:pt x="572604" y="234906"/>
                            <a:pt x="526884" y="128226"/>
                            <a:pt x="464972" y="71076"/>
                          </a:cubicBezTo>
                          <a:cubicBezTo>
                            <a:pt x="403059" y="13926"/>
                            <a:pt x="324954" y="5354"/>
                            <a:pt x="245897" y="59646"/>
                          </a:cubicBezTo>
                          <a:cubicBezTo>
                            <a:pt x="166839" y="113939"/>
                            <a:pt x="102069" y="220618"/>
                            <a:pt x="61112" y="349206"/>
                          </a:cubicBezTo>
                          <a:cubicBezTo>
                            <a:pt x="20154" y="477793"/>
                            <a:pt x="2057" y="628289"/>
                            <a:pt x="18249" y="770211"/>
                          </a:cubicBezTo>
                          <a:cubicBezTo>
                            <a:pt x="18249" y="772116"/>
                            <a:pt x="19202" y="774974"/>
                            <a:pt x="19202" y="776879"/>
                          </a:cubicBezTo>
                          <a:lnTo>
                            <a:pt x="6819" y="785451"/>
                          </a:lnTo>
                          <a:cubicBezTo>
                            <a:pt x="6819" y="783546"/>
                            <a:pt x="5867" y="780689"/>
                            <a:pt x="5867" y="778784"/>
                          </a:cubicBezTo>
                          <a:cubicBezTo>
                            <a:pt x="-10326" y="631146"/>
                            <a:pt x="7772" y="473984"/>
                            <a:pt x="50634" y="339681"/>
                          </a:cubicBezTo>
                          <a:cubicBezTo>
                            <a:pt x="93497" y="205379"/>
                            <a:pt x="161124" y="94889"/>
                            <a:pt x="243992" y="37739"/>
                          </a:cubicBezTo>
                          <a:cubicBezTo>
                            <a:pt x="325907" y="-18459"/>
                            <a:pt x="406869" y="-9886"/>
                            <a:pt x="471639" y="50121"/>
                          </a:cubicBezTo>
                          <a:cubicBezTo>
                            <a:pt x="536409" y="110129"/>
                            <a:pt x="584987" y="221571"/>
                            <a:pt x="601179" y="369209"/>
                          </a:cubicBezTo>
                          <a:cubicBezTo>
                            <a:pt x="602132" y="370161"/>
                            <a:pt x="602132" y="372066"/>
                            <a:pt x="602132" y="374924"/>
                          </a:cubicBezTo>
                          <a:lnTo>
                            <a:pt x="602132" y="374924"/>
                          </a:lnTo>
                          <a:close/>
                          <a:moveTo>
                            <a:pt x="511644" y="436836"/>
                          </a:moveTo>
                          <a:cubicBezTo>
                            <a:pt x="498309" y="320631"/>
                            <a:pt x="461162" y="233954"/>
                            <a:pt x="410679" y="187281"/>
                          </a:cubicBezTo>
                          <a:cubicBezTo>
                            <a:pt x="360197" y="140609"/>
                            <a:pt x="296379" y="132989"/>
                            <a:pt x="231609" y="177756"/>
                          </a:cubicBezTo>
                          <a:cubicBezTo>
                            <a:pt x="166839" y="221571"/>
                            <a:pt x="114452" y="309201"/>
                            <a:pt x="80162" y="413976"/>
                          </a:cubicBezTo>
                          <a:cubicBezTo>
                            <a:pt x="46824" y="518751"/>
                            <a:pt x="31584" y="641624"/>
                            <a:pt x="44919" y="757829"/>
                          </a:cubicBezTo>
                          <a:lnTo>
                            <a:pt x="57302" y="749256"/>
                          </a:lnTo>
                          <a:cubicBezTo>
                            <a:pt x="44919" y="639718"/>
                            <a:pt x="59207" y="523514"/>
                            <a:pt x="90639" y="423501"/>
                          </a:cubicBezTo>
                          <a:cubicBezTo>
                            <a:pt x="123024" y="324441"/>
                            <a:pt x="172554" y="241574"/>
                            <a:pt x="234467" y="199664"/>
                          </a:cubicBezTo>
                          <a:cubicBezTo>
                            <a:pt x="295427" y="157754"/>
                            <a:pt x="355434" y="164421"/>
                            <a:pt x="404012" y="209189"/>
                          </a:cubicBezTo>
                          <a:cubicBezTo>
                            <a:pt x="451637" y="253956"/>
                            <a:pt x="487832" y="335871"/>
                            <a:pt x="500214" y="445409"/>
                          </a:cubicBezTo>
                          <a:lnTo>
                            <a:pt x="511644" y="436836"/>
                          </a:lnTo>
                          <a:lnTo>
                            <a:pt x="511644" y="436836"/>
                          </a:lnTo>
                          <a:close/>
                          <a:moveTo>
                            <a:pt x="479259" y="458743"/>
                          </a:moveTo>
                          <a:lnTo>
                            <a:pt x="479259" y="456839"/>
                          </a:lnTo>
                          <a:cubicBezTo>
                            <a:pt x="468782" y="362541"/>
                            <a:pt x="437350" y="291104"/>
                            <a:pt x="396392" y="253004"/>
                          </a:cubicBezTo>
                          <a:cubicBezTo>
                            <a:pt x="355434" y="214904"/>
                            <a:pt x="303047" y="209189"/>
                            <a:pt x="250659" y="245384"/>
                          </a:cubicBezTo>
                          <a:cubicBezTo>
                            <a:pt x="198272" y="281579"/>
                            <a:pt x="154457" y="353016"/>
                            <a:pt x="126834" y="438741"/>
                          </a:cubicBezTo>
                          <a:cubicBezTo>
                            <a:pt x="99212" y="524466"/>
                            <a:pt x="87782" y="624479"/>
                            <a:pt x="98259" y="719729"/>
                          </a:cubicBezTo>
                          <a:lnTo>
                            <a:pt x="98259" y="721634"/>
                          </a:lnTo>
                          <a:lnTo>
                            <a:pt x="110642" y="713061"/>
                          </a:lnTo>
                          <a:lnTo>
                            <a:pt x="110642" y="711156"/>
                          </a:lnTo>
                          <a:cubicBezTo>
                            <a:pt x="101117" y="622574"/>
                            <a:pt x="111594" y="528276"/>
                            <a:pt x="137312" y="448266"/>
                          </a:cubicBezTo>
                          <a:cubicBezTo>
                            <a:pt x="163029" y="368256"/>
                            <a:pt x="203987" y="301581"/>
                            <a:pt x="252564" y="268243"/>
                          </a:cubicBezTo>
                          <a:cubicBezTo>
                            <a:pt x="302094" y="234906"/>
                            <a:pt x="350672" y="239668"/>
                            <a:pt x="388772" y="275864"/>
                          </a:cubicBezTo>
                          <a:cubicBezTo>
                            <a:pt x="427825" y="312059"/>
                            <a:pt x="456400" y="378734"/>
                            <a:pt x="465925" y="467316"/>
                          </a:cubicBezTo>
                          <a:lnTo>
                            <a:pt x="465925" y="469221"/>
                          </a:lnTo>
                          <a:lnTo>
                            <a:pt x="479259" y="458743"/>
                          </a:lnTo>
                          <a:lnTo>
                            <a:pt x="479259" y="458743"/>
                          </a:lnTo>
                          <a:close/>
                          <a:moveTo>
                            <a:pt x="420204" y="499701"/>
                          </a:moveTo>
                          <a:cubicBezTo>
                            <a:pt x="411632" y="435884"/>
                            <a:pt x="389725" y="388259"/>
                            <a:pt x="361150" y="362541"/>
                          </a:cubicBezTo>
                          <a:cubicBezTo>
                            <a:pt x="330669" y="333966"/>
                            <a:pt x="292569" y="330156"/>
                            <a:pt x="254469" y="356826"/>
                          </a:cubicBezTo>
                          <a:cubicBezTo>
                            <a:pt x="216369" y="383496"/>
                            <a:pt x="183984" y="435884"/>
                            <a:pt x="163982" y="498749"/>
                          </a:cubicBezTo>
                          <a:cubicBezTo>
                            <a:pt x="144932" y="557804"/>
                            <a:pt x="136359" y="626384"/>
                            <a:pt x="142074" y="692106"/>
                          </a:cubicBezTo>
                          <a:lnTo>
                            <a:pt x="154457" y="683534"/>
                          </a:lnTo>
                          <a:cubicBezTo>
                            <a:pt x="149694" y="623526"/>
                            <a:pt x="157314" y="561614"/>
                            <a:pt x="174459" y="508274"/>
                          </a:cubicBezTo>
                          <a:cubicBezTo>
                            <a:pt x="192557" y="451124"/>
                            <a:pt x="222084" y="403499"/>
                            <a:pt x="257327" y="378734"/>
                          </a:cubicBezTo>
                          <a:cubicBezTo>
                            <a:pt x="292569" y="354921"/>
                            <a:pt x="326859" y="358731"/>
                            <a:pt x="354482" y="384449"/>
                          </a:cubicBezTo>
                          <a:cubicBezTo>
                            <a:pt x="380200" y="408261"/>
                            <a:pt x="400202" y="451124"/>
                            <a:pt x="408775" y="509226"/>
                          </a:cubicBezTo>
                          <a:lnTo>
                            <a:pt x="420204" y="499701"/>
                          </a:lnTo>
                          <a:lnTo>
                            <a:pt x="420204" y="499701"/>
                          </a:lnTo>
                          <a:close/>
                          <a:moveTo>
                            <a:pt x="365912" y="537801"/>
                          </a:moveTo>
                          <a:cubicBezTo>
                            <a:pt x="360197" y="497796"/>
                            <a:pt x="346862" y="467316"/>
                            <a:pt x="328764" y="450171"/>
                          </a:cubicBezTo>
                          <a:cubicBezTo>
                            <a:pt x="309714" y="432074"/>
                            <a:pt x="284950" y="429216"/>
                            <a:pt x="261137" y="446361"/>
                          </a:cubicBezTo>
                          <a:cubicBezTo>
                            <a:pt x="236372" y="463506"/>
                            <a:pt x="216369" y="495891"/>
                            <a:pt x="203987" y="535896"/>
                          </a:cubicBezTo>
                          <a:cubicBezTo>
                            <a:pt x="191604" y="573043"/>
                            <a:pt x="185889" y="616859"/>
                            <a:pt x="189699" y="658768"/>
                          </a:cubicBezTo>
                          <a:lnTo>
                            <a:pt x="202082" y="650196"/>
                          </a:lnTo>
                          <a:cubicBezTo>
                            <a:pt x="199224" y="614954"/>
                            <a:pt x="203987" y="577806"/>
                            <a:pt x="214464" y="545421"/>
                          </a:cubicBezTo>
                          <a:cubicBezTo>
                            <a:pt x="225894" y="511131"/>
                            <a:pt x="243039" y="482556"/>
                            <a:pt x="263994" y="468268"/>
                          </a:cubicBezTo>
                          <a:cubicBezTo>
                            <a:pt x="284950" y="453981"/>
                            <a:pt x="305904" y="455886"/>
                            <a:pt x="322097" y="471126"/>
                          </a:cubicBezTo>
                          <a:cubicBezTo>
                            <a:pt x="337337" y="485414"/>
                            <a:pt x="349719" y="511131"/>
                            <a:pt x="354482" y="545421"/>
                          </a:cubicBezTo>
                          <a:lnTo>
                            <a:pt x="365912" y="537801"/>
                          </a:lnTo>
                          <a:lnTo>
                            <a:pt x="365912" y="537801"/>
                          </a:lnTo>
                          <a:close/>
                          <a:moveTo>
                            <a:pt x="328764" y="562566"/>
                          </a:moveTo>
                          <a:cubicBezTo>
                            <a:pt x="322097" y="509226"/>
                            <a:pt x="292569" y="482556"/>
                            <a:pt x="262089" y="502559"/>
                          </a:cubicBezTo>
                          <a:cubicBezTo>
                            <a:pt x="231609" y="523514"/>
                            <a:pt x="212559" y="583521"/>
                            <a:pt x="217322" y="638766"/>
                          </a:cubicBezTo>
                          <a:lnTo>
                            <a:pt x="229704" y="630193"/>
                          </a:lnTo>
                          <a:cubicBezTo>
                            <a:pt x="225894" y="588284"/>
                            <a:pt x="241134" y="540659"/>
                            <a:pt x="263994" y="525418"/>
                          </a:cubicBezTo>
                          <a:cubicBezTo>
                            <a:pt x="287807" y="509226"/>
                            <a:pt x="310667" y="530181"/>
                            <a:pt x="315429" y="571139"/>
                          </a:cubicBezTo>
                          <a:lnTo>
                            <a:pt x="328764"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926" name="Google Shape;926;p12"/>
              <p:cNvGrpSpPr/>
              <p:nvPr/>
            </p:nvGrpSpPr>
            <p:grpSpPr>
              <a:xfrm>
                <a:off x="5312092" y="4742484"/>
                <a:ext cx="1564957" cy="1295412"/>
                <a:chOff x="5312092" y="4742484"/>
                <a:chExt cx="1564957" cy="1295412"/>
              </a:xfrm>
            </p:grpSpPr>
            <p:sp>
              <p:nvSpPr>
                <p:cNvPr id="927" name="Google Shape;927;p12"/>
                <p:cNvSpPr/>
                <p:nvPr/>
              </p:nvSpPr>
              <p:spPr>
                <a:xfrm>
                  <a:off x="5338762" y="4742484"/>
                  <a:ext cx="1510665" cy="1089673"/>
                </a:xfrm>
                <a:custGeom>
                  <a:rect b="b" l="l" r="r" t="t"/>
                  <a:pathLst>
                    <a:path extrusionOk="0" h="1089673" w="1510665">
                      <a:moveTo>
                        <a:pt x="0" y="1089673"/>
                      </a:moveTo>
                      <a:lnTo>
                        <a:pt x="1510665" y="1089673"/>
                      </a:lnTo>
                      <a:lnTo>
                        <a:pt x="1303020" y="348628"/>
                      </a:lnTo>
                      <a:cubicBezTo>
                        <a:pt x="1171575" y="-121907"/>
                        <a:pt x="332422" y="-110477"/>
                        <a:pt x="204788" y="348628"/>
                      </a:cubicBezTo>
                      <a:lnTo>
                        <a:pt x="0" y="1089673"/>
                      </a:ln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12"/>
                <p:cNvSpPr/>
                <p:nvPr/>
              </p:nvSpPr>
              <p:spPr>
                <a:xfrm>
                  <a:off x="5499734" y="4743436"/>
                  <a:ext cx="1186815" cy="521136"/>
                </a:xfrm>
                <a:custGeom>
                  <a:rect b="b" l="l" r="r" t="t"/>
                  <a:pathLst>
                    <a:path extrusionOk="0" h="521136" w="1186815">
                      <a:moveTo>
                        <a:pt x="1186815" y="504838"/>
                      </a:moveTo>
                      <a:lnTo>
                        <a:pt x="1143000" y="348628"/>
                      </a:lnTo>
                      <a:cubicBezTo>
                        <a:pt x="1011555" y="-121907"/>
                        <a:pt x="172403" y="-110477"/>
                        <a:pt x="44768" y="348628"/>
                      </a:cubicBezTo>
                      <a:lnTo>
                        <a:pt x="0" y="511506"/>
                      </a:lnTo>
                      <a:cubicBezTo>
                        <a:pt x="56197" y="506743"/>
                        <a:pt x="121920" y="485788"/>
                        <a:pt x="200025" y="443878"/>
                      </a:cubicBezTo>
                      <a:cubicBezTo>
                        <a:pt x="480060" y="294336"/>
                        <a:pt x="570547" y="306718"/>
                        <a:pt x="849630" y="472453"/>
                      </a:cubicBezTo>
                      <a:cubicBezTo>
                        <a:pt x="936308" y="523888"/>
                        <a:pt x="1069658" y="534365"/>
                        <a:pt x="1186815" y="504838"/>
                      </a:cubicBezTo>
                      <a:close/>
                    </a:path>
                  </a:pathLst>
                </a:custGeom>
                <a:solidFill>
                  <a:srgbClr val="C054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12"/>
                <p:cNvSpPr/>
                <p:nvPr/>
              </p:nvSpPr>
              <p:spPr>
                <a:xfrm>
                  <a:off x="5312092" y="5255894"/>
                  <a:ext cx="1564957" cy="782002"/>
                </a:xfrm>
                <a:custGeom>
                  <a:rect b="b" l="l" r="r" t="t"/>
                  <a:pathLst>
                    <a:path extrusionOk="0" h="782002" w="1564957">
                      <a:moveTo>
                        <a:pt x="782955" y="0"/>
                      </a:moveTo>
                      <a:cubicBezTo>
                        <a:pt x="1215390" y="0"/>
                        <a:pt x="1564958" y="350520"/>
                        <a:pt x="1564958" y="782003"/>
                      </a:cubicBezTo>
                      <a:lnTo>
                        <a:pt x="1154430" y="782003"/>
                      </a:lnTo>
                      <a:lnTo>
                        <a:pt x="1120140" y="634365"/>
                      </a:lnTo>
                      <a:lnTo>
                        <a:pt x="1122998" y="782003"/>
                      </a:lnTo>
                      <a:lnTo>
                        <a:pt x="517208" y="782003"/>
                      </a:lnTo>
                      <a:lnTo>
                        <a:pt x="506730" y="603885"/>
                      </a:lnTo>
                      <a:lnTo>
                        <a:pt x="458152" y="782003"/>
                      </a:lnTo>
                      <a:lnTo>
                        <a:pt x="0" y="782003"/>
                      </a:lnTo>
                      <a:cubicBezTo>
                        <a:pt x="0" y="349568"/>
                        <a:pt x="350520" y="0"/>
                        <a:pt x="782955" y="0"/>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12"/>
                <p:cNvSpPr/>
                <p:nvPr/>
              </p:nvSpPr>
              <p:spPr>
                <a:xfrm>
                  <a:off x="5401627" y="5339714"/>
                  <a:ext cx="1385887" cy="698182"/>
                </a:xfrm>
                <a:custGeom>
                  <a:rect b="b" l="l" r="r" t="t"/>
                  <a:pathLst>
                    <a:path extrusionOk="0" h="698182" w="1385887">
                      <a:moveTo>
                        <a:pt x="0" y="613410"/>
                      </a:moveTo>
                      <a:lnTo>
                        <a:pt x="0" y="698183"/>
                      </a:lnTo>
                      <a:lnTo>
                        <a:pt x="368617" y="698183"/>
                      </a:lnTo>
                      <a:lnTo>
                        <a:pt x="417195" y="520065"/>
                      </a:lnTo>
                      <a:lnTo>
                        <a:pt x="427672" y="698183"/>
                      </a:lnTo>
                      <a:lnTo>
                        <a:pt x="1033463" y="698183"/>
                      </a:lnTo>
                      <a:lnTo>
                        <a:pt x="1030605" y="550545"/>
                      </a:lnTo>
                      <a:lnTo>
                        <a:pt x="1064895" y="698183"/>
                      </a:lnTo>
                      <a:lnTo>
                        <a:pt x="1385888" y="698183"/>
                      </a:lnTo>
                      <a:lnTo>
                        <a:pt x="1385888" y="613410"/>
                      </a:lnTo>
                      <a:cubicBezTo>
                        <a:pt x="1343978" y="267653"/>
                        <a:pt x="1049655" y="0"/>
                        <a:pt x="693420" y="0"/>
                      </a:cubicBezTo>
                      <a:cubicBezTo>
                        <a:pt x="336232" y="0"/>
                        <a:pt x="41910" y="267653"/>
                        <a:pt x="0" y="613410"/>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12"/>
                <p:cNvSpPr/>
                <p:nvPr/>
              </p:nvSpPr>
              <p:spPr>
                <a:xfrm>
                  <a:off x="5454967" y="5406389"/>
                  <a:ext cx="1247775" cy="631507"/>
                </a:xfrm>
                <a:custGeom>
                  <a:rect b="b" l="l" r="r" t="t"/>
                  <a:pathLst>
                    <a:path extrusionOk="0" h="631507" w="1247775">
                      <a:moveTo>
                        <a:pt x="0" y="631508"/>
                      </a:moveTo>
                      <a:lnTo>
                        <a:pt x="25717" y="631508"/>
                      </a:lnTo>
                      <a:cubicBezTo>
                        <a:pt x="25717" y="628650"/>
                        <a:pt x="25717" y="626745"/>
                        <a:pt x="25717" y="623888"/>
                      </a:cubicBezTo>
                      <a:cubicBezTo>
                        <a:pt x="25717" y="459105"/>
                        <a:pt x="92392" y="309563"/>
                        <a:pt x="200977" y="200978"/>
                      </a:cubicBezTo>
                      <a:cubicBezTo>
                        <a:pt x="309563" y="92393"/>
                        <a:pt x="458152" y="25718"/>
                        <a:pt x="623888" y="25718"/>
                      </a:cubicBezTo>
                      <a:cubicBezTo>
                        <a:pt x="788670" y="25718"/>
                        <a:pt x="938213" y="92393"/>
                        <a:pt x="1046797" y="200978"/>
                      </a:cubicBezTo>
                      <a:cubicBezTo>
                        <a:pt x="1155382" y="309563"/>
                        <a:pt x="1222057" y="458153"/>
                        <a:pt x="1222057" y="623888"/>
                      </a:cubicBezTo>
                      <a:cubicBezTo>
                        <a:pt x="1222057" y="626745"/>
                        <a:pt x="1222057" y="628650"/>
                        <a:pt x="1222057" y="631508"/>
                      </a:cubicBezTo>
                      <a:lnTo>
                        <a:pt x="1247775" y="631508"/>
                      </a:lnTo>
                      <a:cubicBezTo>
                        <a:pt x="1247775" y="628650"/>
                        <a:pt x="1247775" y="626745"/>
                        <a:pt x="1247775" y="623888"/>
                      </a:cubicBezTo>
                      <a:cubicBezTo>
                        <a:pt x="1247775" y="451485"/>
                        <a:pt x="1178242" y="296228"/>
                        <a:pt x="1064895" y="182880"/>
                      </a:cubicBezTo>
                      <a:cubicBezTo>
                        <a:pt x="952500" y="70485"/>
                        <a:pt x="796290" y="0"/>
                        <a:pt x="623888" y="0"/>
                      </a:cubicBezTo>
                      <a:cubicBezTo>
                        <a:pt x="451485" y="0"/>
                        <a:pt x="296227" y="69533"/>
                        <a:pt x="182880" y="182880"/>
                      </a:cubicBezTo>
                      <a:cubicBezTo>
                        <a:pt x="70485" y="295275"/>
                        <a:pt x="0" y="451485"/>
                        <a:pt x="0" y="623888"/>
                      </a:cubicBezTo>
                      <a:cubicBezTo>
                        <a:pt x="0" y="625793"/>
                        <a:pt x="0" y="628650"/>
                        <a:pt x="0" y="631508"/>
                      </a:cubicBezTo>
                      <a:lnTo>
                        <a:pt x="0" y="631508"/>
                      </a:lnTo>
                      <a:close/>
                      <a:moveTo>
                        <a:pt x="189547" y="631508"/>
                      </a:moveTo>
                      <a:cubicBezTo>
                        <a:pt x="189547" y="497205"/>
                        <a:pt x="244792" y="375285"/>
                        <a:pt x="332422" y="286703"/>
                      </a:cubicBezTo>
                      <a:cubicBezTo>
                        <a:pt x="421005" y="198120"/>
                        <a:pt x="542925" y="143828"/>
                        <a:pt x="678180" y="143828"/>
                      </a:cubicBezTo>
                      <a:cubicBezTo>
                        <a:pt x="813435" y="143828"/>
                        <a:pt x="935355" y="198120"/>
                        <a:pt x="1023938" y="286703"/>
                      </a:cubicBezTo>
                      <a:cubicBezTo>
                        <a:pt x="1112520" y="375285"/>
                        <a:pt x="1166813" y="497205"/>
                        <a:pt x="1166813" y="631508"/>
                      </a:cubicBezTo>
                      <a:lnTo>
                        <a:pt x="1141095" y="631508"/>
                      </a:lnTo>
                      <a:cubicBezTo>
                        <a:pt x="1141095" y="503873"/>
                        <a:pt x="1088707" y="388620"/>
                        <a:pt x="1005840" y="304800"/>
                      </a:cubicBezTo>
                      <a:cubicBezTo>
                        <a:pt x="922020" y="220980"/>
                        <a:pt x="806767" y="169545"/>
                        <a:pt x="678180" y="169545"/>
                      </a:cubicBezTo>
                      <a:cubicBezTo>
                        <a:pt x="550545" y="169545"/>
                        <a:pt x="434340" y="220980"/>
                        <a:pt x="350520" y="304800"/>
                      </a:cubicBezTo>
                      <a:cubicBezTo>
                        <a:pt x="266700" y="388620"/>
                        <a:pt x="215265" y="503873"/>
                        <a:pt x="215265" y="631508"/>
                      </a:cubicBezTo>
                      <a:lnTo>
                        <a:pt x="189547" y="631508"/>
                      </a:lnTo>
                      <a:lnTo>
                        <a:pt x="189547" y="631508"/>
                      </a:lnTo>
                      <a:close/>
                      <a:moveTo>
                        <a:pt x="257175" y="631508"/>
                      </a:moveTo>
                      <a:lnTo>
                        <a:pt x="257175" y="629603"/>
                      </a:lnTo>
                      <a:cubicBezTo>
                        <a:pt x="257175" y="519113"/>
                        <a:pt x="301942" y="420053"/>
                        <a:pt x="374332" y="347663"/>
                      </a:cubicBezTo>
                      <a:cubicBezTo>
                        <a:pt x="446722" y="275273"/>
                        <a:pt x="545782" y="230505"/>
                        <a:pt x="656272" y="230505"/>
                      </a:cubicBezTo>
                      <a:cubicBezTo>
                        <a:pt x="766763" y="230505"/>
                        <a:pt x="865822" y="275273"/>
                        <a:pt x="938213" y="347663"/>
                      </a:cubicBezTo>
                      <a:cubicBezTo>
                        <a:pt x="1010602" y="420053"/>
                        <a:pt x="1055370" y="519113"/>
                        <a:pt x="1055370" y="629603"/>
                      </a:cubicBezTo>
                      <a:lnTo>
                        <a:pt x="1055370" y="631508"/>
                      </a:lnTo>
                      <a:lnTo>
                        <a:pt x="1029652" y="631508"/>
                      </a:lnTo>
                      <a:lnTo>
                        <a:pt x="1029652" y="629603"/>
                      </a:lnTo>
                      <a:cubicBezTo>
                        <a:pt x="1029652" y="526733"/>
                        <a:pt x="987742" y="433388"/>
                        <a:pt x="920115" y="365760"/>
                      </a:cubicBezTo>
                      <a:cubicBezTo>
                        <a:pt x="852488" y="298133"/>
                        <a:pt x="759142" y="256223"/>
                        <a:pt x="656272" y="256223"/>
                      </a:cubicBezTo>
                      <a:cubicBezTo>
                        <a:pt x="553402" y="256223"/>
                        <a:pt x="460057" y="298133"/>
                        <a:pt x="392430" y="365760"/>
                      </a:cubicBezTo>
                      <a:cubicBezTo>
                        <a:pt x="324802" y="433388"/>
                        <a:pt x="282892" y="526733"/>
                        <a:pt x="282892" y="629603"/>
                      </a:cubicBezTo>
                      <a:lnTo>
                        <a:pt x="282892" y="631508"/>
                      </a:lnTo>
                      <a:lnTo>
                        <a:pt x="257175" y="631508"/>
                      </a:lnTo>
                      <a:lnTo>
                        <a:pt x="257175" y="631508"/>
                      </a:lnTo>
                      <a:close/>
                      <a:moveTo>
                        <a:pt x="380047" y="631508"/>
                      </a:moveTo>
                      <a:cubicBezTo>
                        <a:pt x="383857" y="556260"/>
                        <a:pt x="415290" y="488633"/>
                        <a:pt x="465772" y="439103"/>
                      </a:cubicBezTo>
                      <a:cubicBezTo>
                        <a:pt x="519113" y="385763"/>
                        <a:pt x="591502" y="353378"/>
                        <a:pt x="672465" y="353378"/>
                      </a:cubicBezTo>
                      <a:cubicBezTo>
                        <a:pt x="753427" y="353378"/>
                        <a:pt x="826770" y="385763"/>
                        <a:pt x="879157" y="439103"/>
                      </a:cubicBezTo>
                      <a:cubicBezTo>
                        <a:pt x="928688" y="488633"/>
                        <a:pt x="961072" y="556260"/>
                        <a:pt x="964882" y="631508"/>
                      </a:cubicBezTo>
                      <a:lnTo>
                        <a:pt x="939165" y="631508"/>
                      </a:lnTo>
                      <a:cubicBezTo>
                        <a:pt x="935355" y="563880"/>
                        <a:pt x="906780" y="501968"/>
                        <a:pt x="861060" y="457200"/>
                      </a:cubicBezTo>
                      <a:cubicBezTo>
                        <a:pt x="812482" y="408623"/>
                        <a:pt x="745807" y="379095"/>
                        <a:pt x="672465" y="379095"/>
                      </a:cubicBezTo>
                      <a:cubicBezTo>
                        <a:pt x="599122" y="379095"/>
                        <a:pt x="532447" y="408623"/>
                        <a:pt x="483870" y="457200"/>
                      </a:cubicBezTo>
                      <a:cubicBezTo>
                        <a:pt x="439102" y="501968"/>
                        <a:pt x="409575" y="563880"/>
                        <a:pt x="405765" y="631508"/>
                      </a:cubicBezTo>
                      <a:lnTo>
                        <a:pt x="380047" y="631508"/>
                      </a:lnTo>
                      <a:lnTo>
                        <a:pt x="380047" y="631508"/>
                      </a:lnTo>
                      <a:close/>
                      <a:moveTo>
                        <a:pt x="496252" y="631508"/>
                      </a:moveTo>
                      <a:cubicBezTo>
                        <a:pt x="498157" y="583883"/>
                        <a:pt x="519113" y="541020"/>
                        <a:pt x="550545" y="509588"/>
                      </a:cubicBezTo>
                      <a:cubicBezTo>
                        <a:pt x="583882" y="476250"/>
                        <a:pt x="630555" y="455295"/>
                        <a:pt x="681990" y="455295"/>
                      </a:cubicBezTo>
                      <a:cubicBezTo>
                        <a:pt x="733425" y="455295"/>
                        <a:pt x="780097" y="476250"/>
                        <a:pt x="813435" y="509588"/>
                      </a:cubicBezTo>
                      <a:cubicBezTo>
                        <a:pt x="844867" y="541020"/>
                        <a:pt x="864870" y="583883"/>
                        <a:pt x="867727" y="631508"/>
                      </a:cubicBezTo>
                      <a:lnTo>
                        <a:pt x="841057" y="631508"/>
                      </a:lnTo>
                      <a:cubicBezTo>
                        <a:pt x="839152" y="590550"/>
                        <a:pt x="821055" y="554355"/>
                        <a:pt x="794385" y="527685"/>
                      </a:cubicBezTo>
                      <a:cubicBezTo>
                        <a:pt x="765810" y="499110"/>
                        <a:pt x="725805" y="481013"/>
                        <a:pt x="681038" y="481013"/>
                      </a:cubicBezTo>
                      <a:cubicBezTo>
                        <a:pt x="637222" y="481013"/>
                        <a:pt x="597217" y="499110"/>
                        <a:pt x="567690" y="527685"/>
                      </a:cubicBezTo>
                      <a:cubicBezTo>
                        <a:pt x="541020" y="554355"/>
                        <a:pt x="522922" y="591503"/>
                        <a:pt x="521017" y="631508"/>
                      </a:cubicBezTo>
                      <a:lnTo>
                        <a:pt x="496252" y="631508"/>
                      </a:lnTo>
                      <a:lnTo>
                        <a:pt x="496252" y="631508"/>
                      </a:lnTo>
                      <a:close/>
                      <a:moveTo>
                        <a:pt x="571500" y="631508"/>
                      </a:moveTo>
                      <a:cubicBezTo>
                        <a:pt x="572452" y="568643"/>
                        <a:pt x="624840" y="518160"/>
                        <a:pt x="687705" y="518160"/>
                      </a:cubicBezTo>
                      <a:cubicBezTo>
                        <a:pt x="750570" y="518160"/>
                        <a:pt x="802005" y="568643"/>
                        <a:pt x="803910" y="631508"/>
                      </a:cubicBezTo>
                      <a:lnTo>
                        <a:pt x="778192" y="631508"/>
                      </a:lnTo>
                      <a:cubicBezTo>
                        <a:pt x="777240" y="582930"/>
                        <a:pt x="737235" y="543878"/>
                        <a:pt x="687705" y="543878"/>
                      </a:cubicBezTo>
                      <a:cubicBezTo>
                        <a:pt x="638175" y="543878"/>
                        <a:pt x="599122" y="582930"/>
                        <a:pt x="597217" y="631508"/>
                      </a:cubicBezTo>
                      <a:lnTo>
                        <a:pt x="571500" y="631508"/>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932" name="Google Shape;932;p12"/>
            <p:cNvSpPr/>
            <p:nvPr/>
          </p:nvSpPr>
          <p:spPr>
            <a:xfrm>
              <a:off x="4633802" y="1134427"/>
              <a:ext cx="2701644" cy="3765336"/>
            </a:xfrm>
            <a:custGeom>
              <a:rect b="b" l="l" r="r" t="t"/>
              <a:pathLst>
                <a:path extrusionOk="0" h="3765336" w="2701644">
                  <a:moveTo>
                    <a:pt x="331580" y="2976563"/>
                  </a:moveTo>
                  <a:cubicBezTo>
                    <a:pt x="327770" y="3114675"/>
                    <a:pt x="372537" y="3252788"/>
                    <a:pt x="465882" y="3368040"/>
                  </a:cubicBezTo>
                  <a:cubicBezTo>
                    <a:pt x="602090" y="3537585"/>
                    <a:pt x="792590" y="3656648"/>
                    <a:pt x="1020238" y="3708083"/>
                  </a:cubicBezTo>
                  <a:cubicBezTo>
                    <a:pt x="1227882" y="3755708"/>
                    <a:pt x="1437432" y="3772853"/>
                    <a:pt x="1666032" y="3762375"/>
                  </a:cubicBezTo>
                  <a:lnTo>
                    <a:pt x="1694607" y="3761423"/>
                  </a:lnTo>
                  <a:cubicBezTo>
                    <a:pt x="1807955" y="3756660"/>
                    <a:pt x="1913682" y="3732848"/>
                    <a:pt x="2010838" y="3692843"/>
                  </a:cubicBezTo>
                  <a:cubicBezTo>
                    <a:pt x="2191813" y="3617595"/>
                    <a:pt x="2320400" y="3485198"/>
                    <a:pt x="2388980" y="3301365"/>
                  </a:cubicBezTo>
                  <a:cubicBezTo>
                    <a:pt x="2430890" y="3188970"/>
                    <a:pt x="2443273" y="3076575"/>
                    <a:pt x="2426128" y="2966085"/>
                  </a:cubicBezTo>
                  <a:cubicBezTo>
                    <a:pt x="2377550" y="2649855"/>
                    <a:pt x="2434700" y="2355533"/>
                    <a:pt x="2594720" y="2092642"/>
                  </a:cubicBezTo>
                  <a:cubicBezTo>
                    <a:pt x="2709020" y="1905953"/>
                    <a:pt x="2731880" y="1699260"/>
                    <a:pt x="2662348" y="1491615"/>
                  </a:cubicBezTo>
                  <a:lnTo>
                    <a:pt x="2598530" y="1302068"/>
                  </a:lnTo>
                  <a:lnTo>
                    <a:pt x="2585195" y="1350645"/>
                  </a:lnTo>
                  <a:cubicBezTo>
                    <a:pt x="2520425" y="1593533"/>
                    <a:pt x="2361357" y="1774508"/>
                    <a:pt x="2129900" y="1870710"/>
                  </a:cubicBezTo>
                  <a:lnTo>
                    <a:pt x="1881297" y="1974533"/>
                  </a:lnTo>
                  <a:lnTo>
                    <a:pt x="1879392" y="1970723"/>
                  </a:lnTo>
                  <a:cubicBezTo>
                    <a:pt x="1721278" y="1659255"/>
                    <a:pt x="1745090" y="1305878"/>
                    <a:pt x="1935590" y="1026795"/>
                  </a:cubicBezTo>
                  <a:cubicBezTo>
                    <a:pt x="2121328" y="755332"/>
                    <a:pt x="2150855" y="434340"/>
                    <a:pt x="2018457" y="133350"/>
                  </a:cubicBezTo>
                  <a:lnTo>
                    <a:pt x="1960355" y="0"/>
                  </a:lnTo>
                  <a:lnTo>
                    <a:pt x="1912730" y="154305"/>
                  </a:lnTo>
                  <a:cubicBezTo>
                    <a:pt x="1834625" y="407670"/>
                    <a:pt x="1672700" y="596265"/>
                    <a:pt x="1434575" y="713423"/>
                  </a:cubicBezTo>
                  <a:cubicBezTo>
                    <a:pt x="1044050" y="903923"/>
                    <a:pt x="792590" y="1240155"/>
                    <a:pt x="721152" y="1668780"/>
                  </a:cubicBezTo>
                  <a:lnTo>
                    <a:pt x="704007" y="1767840"/>
                  </a:lnTo>
                  <a:lnTo>
                    <a:pt x="597327" y="1704023"/>
                  </a:lnTo>
                  <a:cubicBezTo>
                    <a:pt x="366822" y="1566863"/>
                    <a:pt x="247760" y="1320165"/>
                    <a:pt x="283002" y="1054418"/>
                  </a:cubicBezTo>
                  <a:lnTo>
                    <a:pt x="283955" y="1045845"/>
                  </a:lnTo>
                  <a:lnTo>
                    <a:pt x="190610" y="1170623"/>
                  </a:lnTo>
                  <a:cubicBezTo>
                    <a:pt x="-43705" y="1485900"/>
                    <a:pt x="-63708" y="1889760"/>
                    <a:pt x="140127" y="2225993"/>
                  </a:cubicBezTo>
                  <a:cubicBezTo>
                    <a:pt x="273477" y="2446973"/>
                    <a:pt x="339200" y="2701290"/>
                    <a:pt x="331580" y="2976563"/>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12"/>
            <p:cNvSpPr/>
            <p:nvPr/>
          </p:nvSpPr>
          <p:spPr>
            <a:xfrm>
              <a:off x="5178635" y="2499359"/>
              <a:ext cx="1800332" cy="2298773"/>
            </a:xfrm>
            <a:custGeom>
              <a:rect b="b" l="l" r="r" t="t"/>
              <a:pathLst>
                <a:path extrusionOk="0" h="2298773" w="1800332">
                  <a:moveTo>
                    <a:pt x="1800333" y="776288"/>
                  </a:moveTo>
                  <a:cubicBezTo>
                    <a:pt x="1511725" y="828675"/>
                    <a:pt x="1363135" y="898208"/>
                    <a:pt x="1213593" y="1168718"/>
                  </a:cubicBezTo>
                  <a:cubicBezTo>
                    <a:pt x="933558" y="884872"/>
                    <a:pt x="699242" y="544830"/>
                    <a:pt x="803065" y="0"/>
                  </a:cubicBezTo>
                  <a:cubicBezTo>
                    <a:pt x="384917" y="386715"/>
                    <a:pt x="308717" y="877253"/>
                    <a:pt x="443972" y="1382078"/>
                  </a:cubicBezTo>
                  <a:cubicBezTo>
                    <a:pt x="243947" y="1327785"/>
                    <a:pt x="133457" y="1214438"/>
                    <a:pt x="36302" y="1018222"/>
                  </a:cubicBezTo>
                  <a:cubicBezTo>
                    <a:pt x="-16085" y="1438275"/>
                    <a:pt x="-72283" y="1875473"/>
                    <a:pt x="337292" y="2123123"/>
                  </a:cubicBezTo>
                  <a:cubicBezTo>
                    <a:pt x="1080243" y="2573655"/>
                    <a:pt x="1832718" y="2098358"/>
                    <a:pt x="1622215" y="1367790"/>
                  </a:cubicBezTo>
                  <a:cubicBezTo>
                    <a:pt x="1567922" y="1180148"/>
                    <a:pt x="1597450" y="1006793"/>
                    <a:pt x="1800333" y="77628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12"/>
            <p:cNvSpPr/>
            <p:nvPr/>
          </p:nvSpPr>
          <p:spPr>
            <a:xfrm>
              <a:off x="6115050" y="1686877"/>
              <a:ext cx="384139" cy="691514"/>
            </a:xfrm>
            <a:custGeom>
              <a:rect b="b" l="l" r="r" t="t"/>
              <a:pathLst>
                <a:path extrusionOk="0" h="691514" w="384139">
                  <a:moveTo>
                    <a:pt x="0" y="691515"/>
                  </a:moveTo>
                  <a:cubicBezTo>
                    <a:pt x="276225" y="562927"/>
                    <a:pt x="418147" y="342900"/>
                    <a:pt x="377190" y="0"/>
                  </a:cubicBezTo>
                  <a:cubicBezTo>
                    <a:pt x="316230" y="269557"/>
                    <a:pt x="60007" y="299085"/>
                    <a:pt x="0" y="691515"/>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12"/>
            <p:cNvSpPr/>
            <p:nvPr/>
          </p:nvSpPr>
          <p:spPr>
            <a:xfrm>
              <a:off x="4811367" y="2786062"/>
              <a:ext cx="261037" cy="540067"/>
            </a:xfrm>
            <a:custGeom>
              <a:rect b="b" l="l" r="r" t="t"/>
              <a:pathLst>
                <a:path extrusionOk="0" h="540067" w="261037">
                  <a:moveTo>
                    <a:pt x="255932" y="540068"/>
                  </a:moveTo>
                  <a:cubicBezTo>
                    <a:pt x="18760" y="402907"/>
                    <a:pt x="-61250" y="225743"/>
                    <a:pt x="48287" y="0"/>
                  </a:cubicBezTo>
                  <a:cubicBezTo>
                    <a:pt x="98770" y="211455"/>
                    <a:pt x="294985" y="300990"/>
                    <a:pt x="255932" y="54006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12"/>
            <p:cNvSpPr/>
            <p:nvPr/>
          </p:nvSpPr>
          <p:spPr>
            <a:xfrm>
              <a:off x="5528309" y="3760469"/>
              <a:ext cx="1090895" cy="893491"/>
            </a:xfrm>
            <a:custGeom>
              <a:rect b="b" l="l" r="r" t="t"/>
              <a:pathLst>
                <a:path extrusionOk="0" h="893491" w="1090895">
                  <a:moveTo>
                    <a:pt x="0" y="305753"/>
                  </a:moveTo>
                  <a:cubicBezTo>
                    <a:pt x="150495" y="548640"/>
                    <a:pt x="271463" y="356235"/>
                    <a:pt x="423863" y="497205"/>
                  </a:cubicBezTo>
                  <a:cubicBezTo>
                    <a:pt x="350520" y="299085"/>
                    <a:pt x="484822" y="149543"/>
                    <a:pt x="495300" y="0"/>
                  </a:cubicBezTo>
                  <a:cubicBezTo>
                    <a:pt x="534353" y="131445"/>
                    <a:pt x="777240" y="317183"/>
                    <a:pt x="734378" y="482918"/>
                  </a:cubicBezTo>
                  <a:cubicBezTo>
                    <a:pt x="835343" y="355283"/>
                    <a:pt x="1022033" y="409575"/>
                    <a:pt x="1061085" y="192405"/>
                  </a:cubicBezTo>
                  <a:cubicBezTo>
                    <a:pt x="1195388" y="674370"/>
                    <a:pt x="845820" y="840105"/>
                    <a:pt x="611505" y="882968"/>
                  </a:cubicBezTo>
                  <a:cubicBezTo>
                    <a:pt x="276225" y="942975"/>
                    <a:pt x="60960" y="745808"/>
                    <a:pt x="0" y="305753"/>
                  </a:cubicBezTo>
                  <a:close/>
                </a:path>
              </a:pathLst>
            </a:custGeom>
            <a:solidFill>
              <a:srgbClr val="FFF6A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37" name="Google Shape;937;p12"/>
          <p:cNvSpPr/>
          <p:nvPr/>
        </p:nvSpPr>
        <p:spPr>
          <a:xfrm flipH="1">
            <a:off x="-13178" y="-2075"/>
            <a:ext cx="7477454"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8" name="Google Shape;938;p12"/>
          <p:cNvSpPr/>
          <p:nvPr/>
        </p:nvSpPr>
        <p:spPr>
          <a:xfrm flipH="1">
            <a:off x="6726727" y="0"/>
            <a:ext cx="54978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9" name="Google Shape;939;p12"/>
          <p:cNvPicPr preferRelativeResize="0"/>
          <p:nvPr/>
        </p:nvPicPr>
        <p:blipFill rotWithShape="1">
          <a:blip r:embed="rId2">
            <a:alphaModFix/>
          </a:blip>
          <a:srcRect b="0" l="0" r="0" t="0"/>
          <a:stretch/>
        </p:blipFill>
        <p:spPr>
          <a:xfrm>
            <a:off x="223457" y="23200"/>
            <a:ext cx="3003279" cy="3851381"/>
          </a:xfrm>
          <a:prstGeom prst="rect">
            <a:avLst/>
          </a:prstGeom>
          <a:noFill/>
          <a:ln>
            <a:noFill/>
          </a:ln>
        </p:spPr>
      </p:pic>
      <p:sp>
        <p:nvSpPr>
          <p:cNvPr id="940" name="Google Shape;940;p12"/>
          <p:cNvSpPr txBox="1"/>
          <p:nvPr>
            <p:ph idx="1" type="subTitle"/>
          </p:nvPr>
        </p:nvSpPr>
        <p:spPr>
          <a:xfrm>
            <a:off x="5208606" y="12727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941" name="Google Shape;941;p12"/>
          <p:cNvSpPr txBox="1"/>
          <p:nvPr>
            <p:ph idx="2" type="subTitle"/>
          </p:nvPr>
        </p:nvSpPr>
        <p:spPr>
          <a:xfrm>
            <a:off x="5208606" y="28776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942" name="Google Shape;942;p12"/>
          <p:cNvSpPr txBox="1"/>
          <p:nvPr>
            <p:ph idx="3" type="subTitle"/>
          </p:nvPr>
        </p:nvSpPr>
        <p:spPr>
          <a:xfrm>
            <a:off x="5208606" y="44825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943" name="Google Shape;943;p12"/>
          <p:cNvSpPr txBox="1"/>
          <p:nvPr>
            <p:ph type="title"/>
          </p:nvPr>
        </p:nvSpPr>
        <p:spPr>
          <a:xfrm>
            <a:off x="4301425" y="288575"/>
            <a:ext cx="74748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44" name="Google Shape;944;p12"/>
          <p:cNvSpPr txBox="1"/>
          <p:nvPr>
            <p:ph idx="4" type="body"/>
          </p:nvPr>
        </p:nvSpPr>
        <p:spPr>
          <a:xfrm>
            <a:off x="5208600" y="17107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945" name="Google Shape;945;p12"/>
          <p:cNvSpPr txBox="1"/>
          <p:nvPr>
            <p:ph idx="5" type="body"/>
          </p:nvPr>
        </p:nvSpPr>
        <p:spPr>
          <a:xfrm>
            <a:off x="5208600" y="33041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946" name="Google Shape;946;p12"/>
          <p:cNvSpPr txBox="1"/>
          <p:nvPr>
            <p:ph idx="6" type="body"/>
          </p:nvPr>
        </p:nvSpPr>
        <p:spPr>
          <a:xfrm>
            <a:off x="5208600" y="48958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947" name="Google Shape;947;p1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948" name="Shape 948"/>
        <p:cNvGrpSpPr/>
        <p:nvPr/>
      </p:nvGrpSpPr>
      <p:grpSpPr>
        <a:xfrm>
          <a:off x="0" y="0"/>
          <a:ext cx="0" cy="0"/>
          <a:chOff x="0" y="0"/>
          <a:chExt cx="0" cy="0"/>
        </a:xfrm>
      </p:grpSpPr>
      <p:sp>
        <p:nvSpPr>
          <p:cNvPr id="949" name="Google Shape;949;p13"/>
          <p:cNvSpPr/>
          <p:nvPr/>
        </p:nvSpPr>
        <p:spPr>
          <a:xfrm flipH="1">
            <a:off x="30279"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13"/>
          <p:cNvSpPr/>
          <p:nvPr/>
        </p:nvSpPr>
        <p:spPr>
          <a:xfrm>
            <a:off x="0"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1" name="Google Shape;951;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952" name="Google Shape;952;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953" name="Google Shape;953;p1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954" name="Shape 954"/>
        <p:cNvGrpSpPr/>
        <p:nvPr/>
      </p:nvGrpSpPr>
      <p:grpSpPr>
        <a:xfrm>
          <a:off x="0" y="0"/>
          <a:ext cx="0" cy="0"/>
          <a:chOff x="0" y="0"/>
          <a:chExt cx="0" cy="0"/>
        </a:xfrm>
      </p:grpSpPr>
      <p:sp>
        <p:nvSpPr>
          <p:cNvPr id="955" name="Google Shape;955;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956" name="Google Shape;956;p1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957" name="Shape 957"/>
        <p:cNvGrpSpPr/>
        <p:nvPr/>
      </p:nvGrpSpPr>
      <p:grpSpPr>
        <a:xfrm>
          <a:off x="0" y="0"/>
          <a:ext cx="0" cy="0"/>
          <a:chOff x="0" y="0"/>
          <a:chExt cx="0" cy="0"/>
        </a:xfrm>
      </p:grpSpPr>
      <p:sp>
        <p:nvSpPr>
          <p:cNvPr id="958" name="Google Shape;958;p15"/>
          <p:cNvSpPr/>
          <p:nvPr/>
        </p:nvSpPr>
        <p:spPr>
          <a:xfrm>
            <a:off x="0" y="750646"/>
            <a:ext cx="12192000" cy="512619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15"/>
          <p:cNvSpPr/>
          <p:nvPr/>
        </p:nvSpPr>
        <p:spPr>
          <a:xfrm>
            <a:off x="0" y="15899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0" name="Google Shape;960;p15"/>
          <p:cNvGrpSpPr/>
          <p:nvPr/>
        </p:nvGrpSpPr>
        <p:grpSpPr>
          <a:xfrm>
            <a:off x="2046790" y="3313811"/>
            <a:ext cx="1139189" cy="1517680"/>
            <a:chOff x="4955857" y="3380421"/>
            <a:chExt cx="1139189" cy="1517680"/>
          </a:xfrm>
        </p:grpSpPr>
        <p:sp>
          <p:nvSpPr>
            <p:cNvPr id="961" name="Google Shape;961;p15"/>
            <p:cNvSpPr/>
            <p:nvPr/>
          </p:nvSpPr>
          <p:spPr>
            <a:xfrm>
              <a:off x="5476874" y="3380421"/>
              <a:ext cx="98107" cy="1415415"/>
            </a:xfrm>
            <a:custGeom>
              <a:rect b="b" l="l" r="r" t="t"/>
              <a:pathLst>
                <a:path extrusionOk="0" h="1415415" w="98107">
                  <a:moveTo>
                    <a:pt x="48578" y="0"/>
                  </a:moveTo>
                  <a:lnTo>
                    <a:pt x="73343" y="707708"/>
                  </a:lnTo>
                  <a:lnTo>
                    <a:pt x="98107" y="1415415"/>
                  </a:lnTo>
                  <a:lnTo>
                    <a:pt x="48578" y="1415415"/>
                  </a:lnTo>
                  <a:lnTo>
                    <a:pt x="0" y="1415415"/>
                  </a:lnTo>
                  <a:lnTo>
                    <a:pt x="24765" y="707708"/>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15"/>
            <p:cNvSpPr/>
            <p:nvPr/>
          </p:nvSpPr>
          <p:spPr>
            <a:xfrm>
              <a:off x="5309234" y="3380421"/>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15"/>
            <p:cNvSpPr/>
            <p:nvPr/>
          </p:nvSpPr>
          <p:spPr>
            <a:xfrm>
              <a:off x="5524193" y="3380421"/>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15"/>
            <p:cNvSpPr/>
            <p:nvPr/>
          </p:nvSpPr>
          <p:spPr>
            <a:xfrm>
              <a:off x="5247321" y="3542346"/>
              <a:ext cx="280003" cy="505073"/>
            </a:xfrm>
            <a:custGeom>
              <a:rect b="b" l="l" r="r" t="t"/>
              <a:pathLst>
                <a:path extrusionOk="0" h="505073" w="280003">
                  <a:moveTo>
                    <a:pt x="278130" y="0"/>
                  </a:moveTo>
                  <a:cubicBezTo>
                    <a:pt x="233363" y="238125"/>
                    <a:pt x="170497" y="401003"/>
                    <a:pt x="0" y="479108"/>
                  </a:cubicBezTo>
                  <a:cubicBezTo>
                    <a:pt x="237172" y="586740"/>
                    <a:pt x="291465"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15"/>
            <p:cNvSpPr/>
            <p:nvPr/>
          </p:nvSpPr>
          <p:spPr>
            <a:xfrm>
              <a:off x="5523809" y="3542346"/>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15"/>
            <p:cNvSpPr/>
            <p:nvPr/>
          </p:nvSpPr>
          <p:spPr>
            <a:xfrm>
              <a:off x="5174932" y="3711892"/>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15"/>
            <p:cNvSpPr/>
            <p:nvPr/>
          </p:nvSpPr>
          <p:spPr>
            <a:xfrm>
              <a:off x="5523265" y="37118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15"/>
            <p:cNvSpPr/>
            <p:nvPr/>
          </p:nvSpPr>
          <p:spPr>
            <a:xfrm>
              <a:off x="5174932" y="4030979"/>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15"/>
            <p:cNvSpPr/>
            <p:nvPr/>
          </p:nvSpPr>
          <p:spPr>
            <a:xfrm>
              <a:off x="5523265" y="4030979"/>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15"/>
            <p:cNvSpPr/>
            <p:nvPr/>
          </p:nvSpPr>
          <p:spPr>
            <a:xfrm>
              <a:off x="4998719" y="4211002"/>
              <a:ext cx="530137" cy="505009"/>
            </a:xfrm>
            <a:custGeom>
              <a:rect b="b" l="l" r="r" t="t"/>
              <a:pathLst>
                <a:path extrusionOk="0" h="505009" w="530137">
                  <a:moveTo>
                    <a:pt x="526733" y="0"/>
                  </a:moveTo>
                  <a:cubicBezTo>
                    <a:pt x="441960" y="238125"/>
                    <a:pt x="322897" y="401003"/>
                    <a:pt x="0" y="479107"/>
                  </a:cubicBezTo>
                  <a:cubicBezTo>
                    <a:pt x="447675" y="586740"/>
                    <a:pt x="551498" y="345757"/>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15"/>
            <p:cNvSpPr/>
            <p:nvPr/>
          </p:nvSpPr>
          <p:spPr>
            <a:xfrm>
              <a:off x="5522257" y="4211002"/>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15"/>
            <p:cNvSpPr/>
            <p:nvPr/>
          </p:nvSpPr>
          <p:spPr>
            <a:xfrm>
              <a:off x="4955857" y="4351971"/>
              <a:ext cx="573268" cy="546130"/>
            </a:xfrm>
            <a:custGeom>
              <a:rect b="b" l="l" r="r" t="t"/>
              <a:pathLst>
                <a:path extrusionOk="0" h="546130" w="573268">
                  <a:moveTo>
                    <a:pt x="569595" y="0"/>
                  </a:moveTo>
                  <a:cubicBezTo>
                    <a:pt x="477202" y="257175"/>
                    <a:pt x="349567" y="434340"/>
                    <a:pt x="0" y="518160"/>
                  </a:cubicBezTo>
                  <a:cubicBezTo>
                    <a:pt x="484823" y="634365"/>
                    <a:pt x="596265" y="374333"/>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15"/>
            <p:cNvSpPr/>
            <p:nvPr/>
          </p:nvSpPr>
          <p:spPr>
            <a:xfrm>
              <a:off x="5522009" y="4351971"/>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74" name="Google Shape;974;p15"/>
          <p:cNvGrpSpPr/>
          <p:nvPr/>
        </p:nvGrpSpPr>
        <p:grpSpPr>
          <a:xfrm>
            <a:off x="2437315" y="3566224"/>
            <a:ext cx="1139189" cy="1517680"/>
            <a:chOff x="5346382" y="3632834"/>
            <a:chExt cx="1139189" cy="1517680"/>
          </a:xfrm>
        </p:grpSpPr>
        <p:sp>
          <p:nvSpPr>
            <p:cNvPr id="975" name="Google Shape;975;p15"/>
            <p:cNvSpPr/>
            <p:nvPr/>
          </p:nvSpPr>
          <p:spPr>
            <a:xfrm>
              <a:off x="5867399" y="3632834"/>
              <a:ext cx="98107" cy="1415415"/>
            </a:xfrm>
            <a:custGeom>
              <a:rect b="b" l="l" r="r" t="t"/>
              <a:pathLst>
                <a:path extrusionOk="0" h="1415415" w="98107">
                  <a:moveTo>
                    <a:pt x="48578" y="0"/>
                  </a:moveTo>
                  <a:lnTo>
                    <a:pt x="73343" y="707708"/>
                  </a:lnTo>
                  <a:lnTo>
                    <a:pt x="98107" y="1415415"/>
                  </a:lnTo>
                  <a:lnTo>
                    <a:pt x="48578" y="1415415"/>
                  </a:lnTo>
                  <a:lnTo>
                    <a:pt x="0" y="1415415"/>
                  </a:lnTo>
                  <a:lnTo>
                    <a:pt x="23813" y="707708"/>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15"/>
            <p:cNvSpPr/>
            <p:nvPr/>
          </p:nvSpPr>
          <p:spPr>
            <a:xfrm>
              <a:off x="5699759" y="3632834"/>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15"/>
            <p:cNvSpPr/>
            <p:nvPr/>
          </p:nvSpPr>
          <p:spPr>
            <a:xfrm>
              <a:off x="5914718" y="3632834"/>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15"/>
            <p:cNvSpPr/>
            <p:nvPr/>
          </p:nvSpPr>
          <p:spPr>
            <a:xfrm>
              <a:off x="5637846" y="3794759"/>
              <a:ext cx="279982" cy="505073"/>
            </a:xfrm>
            <a:custGeom>
              <a:rect b="b" l="l" r="r" t="t"/>
              <a:pathLst>
                <a:path extrusionOk="0" h="505073" w="279982">
                  <a:moveTo>
                    <a:pt x="278130" y="0"/>
                  </a:moveTo>
                  <a:cubicBezTo>
                    <a:pt x="233363" y="238125"/>
                    <a:pt x="170497" y="401003"/>
                    <a:pt x="0" y="479108"/>
                  </a:cubicBezTo>
                  <a:cubicBezTo>
                    <a:pt x="236220" y="586740"/>
                    <a:pt x="291465"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15"/>
            <p:cNvSpPr/>
            <p:nvPr/>
          </p:nvSpPr>
          <p:spPr>
            <a:xfrm>
              <a:off x="5914334" y="3794759"/>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15"/>
            <p:cNvSpPr/>
            <p:nvPr/>
          </p:nvSpPr>
          <p:spPr>
            <a:xfrm>
              <a:off x="5565456" y="3965256"/>
              <a:ext cx="352727" cy="505009"/>
            </a:xfrm>
            <a:custGeom>
              <a:rect b="b" l="l" r="r" t="t"/>
              <a:pathLst>
                <a:path extrusionOk="0" h="505009" w="352727">
                  <a:moveTo>
                    <a:pt x="350520" y="0"/>
                  </a:moveTo>
                  <a:cubicBezTo>
                    <a:pt x="294323" y="238125"/>
                    <a:pt x="215265" y="401003"/>
                    <a:pt x="0" y="479108"/>
                  </a:cubicBezTo>
                  <a:cubicBezTo>
                    <a:pt x="298133" y="586740"/>
                    <a:pt x="366713" y="345758"/>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15"/>
            <p:cNvSpPr/>
            <p:nvPr/>
          </p:nvSpPr>
          <p:spPr>
            <a:xfrm>
              <a:off x="5913790" y="3965256"/>
              <a:ext cx="352706" cy="505009"/>
            </a:xfrm>
            <a:custGeom>
              <a:rect b="b" l="l" r="r" t="t"/>
              <a:pathLst>
                <a:path extrusionOk="0" h="505009" w="352706">
                  <a:moveTo>
                    <a:pt x="2187" y="0"/>
                  </a:moveTo>
                  <a:cubicBezTo>
                    <a:pt x="58384" y="238125"/>
                    <a:pt x="137441" y="401003"/>
                    <a:pt x="352706" y="479108"/>
                  </a:cubicBezTo>
                  <a:cubicBezTo>
                    <a:pt x="55527" y="586740"/>
                    <a:pt x="-14006" y="345758"/>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15"/>
            <p:cNvSpPr/>
            <p:nvPr/>
          </p:nvSpPr>
          <p:spPr>
            <a:xfrm>
              <a:off x="5565456" y="4283392"/>
              <a:ext cx="352727" cy="505073"/>
            </a:xfrm>
            <a:custGeom>
              <a:rect b="b" l="l" r="r" t="t"/>
              <a:pathLst>
                <a:path extrusionOk="0" h="505073" w="352727">
                  <a:moveTo>
                    <a:pt x="350520" y="0"/>
                  </a:moveTo>
                  <a:cubicBezTo>
                    <a:pt x="294323" y="238125"/>
                    <a:pt x="215265" y="401002"/>
                    <a:pt x="0" y="479107"/>
                  </a:cubicBezTo>
                  <a:cubicBezTo>
                    <a:pt x="298133" y="586740"/>
                    <a:pt x="366713"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15"/>
            <p:cNvSpPr/>
            <p:nvPr/>
          </p:nvSpPr>
          <p:spPr>
            <a:xfrm>
              <a:off x="5913790" y="42833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15"/>
            <p:cNvSpPr/>
            <p:nvPr/>
          </p:nvSpPr>
          <p:spPr>
            <a:xfrm>
              <a:off x="5389244" y="4463414"/>
              <a:ext cx="530137" cy="505009"/>
            </a:xfrm>
            <a:custGeom>
              <a:rect b="b" l="l" r="r" t="t"/>
              <a:pathLst>
                <a:path extrusionOk="0" h="505009" w="530137">
                  <a:moveTo>
                    <a:pt x="526733" y="0"/>
                  </a:moveTo>
                  <a:cubicBezTo>
                    <a:pt x="441960" y="238125"/>
                    <a:pt x="322898" y="401003"/>
                    <a:pt x="0" y="479107"/>
                  </a:cubicBezTo>
                  <a:cubicBezTo>
                    <a:pt x="447675" y="586740"/>
                    <a:pt x="551498" y="345757"/>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15"/>
            <p:cNvSpPr/>
            <p:nvPr/>
          </p:nvSpPr>
          <p:spPr>
            <a:xfrm>
              <a:off x="5912782" y="4463414"/>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15"/>
            <p:cNvSpPr/>
            <p:nvPr/>
          </p:nvSpPr>
          <p:spPr>
            <a:xfrm>
              <a:off x="5346382" y="4604384"/>
              <a:ext cx="573247" cy="546130"/>
            </a:xfrm>
            <a:custGeom>
              <a:rect b="b" l="l" r="r" t="t"/>
              <a:pathLst>
                <a:path extrusionOk="0" h="546130" w="573247">
                  <a:moveTo>
                    <a:pt x="569595" y="0"/>
                  </a:moveTo>
                  <a:cubicBezTo>
                    <a:pt x="477202" y="257175"/>
                    <a:pt x="349567" y="434340"/>
                    <a:pt x="0" y="518160"/>
                  </a:cubicBezTo>
                  <a:cubicBezTo>
                    <a:pt x="483870" y="634365"/>
                    <a:pt x="596265" y="374333"/>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7" name="Google Shape;987;p15"/>
            <p:cNvSpPr/>
            <p:nvPr/>
          </p:nvSpPr>
          <p:spPr>
            <a:xfrm>
              <a:off x="5912534" y="4604384"/>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8" name="Google Shape;988;p15"/>
          <p:cNvGrpSpPr/>
          <p:nvPr/>
        </p:nvGrpSpPr>
        <p:grpSpPr>
          <a:xfrm>
            <a:off x="3635560" y="3437636"/>
            <a:ext cx="996314" cy="1327585"/>
            <a:chOff x="6544627" y="3504246"/>
            <a:chExt cx="996314" cy="1327585"/>
          </a:xfrm>
        </p:grpSpPr>
        <p:sp>
          <p:nvSpPr>
            <p:cNvPr id="989" name="Google Shape;989;p15"/>
            <p:cNvSpPr/>
            <p:nvPr/>
          </p:nvSpPr>
          <p:spPr>
            <a:xfrm>
              <a:off x="6999921" y="3504246"/>
              <a:ext cx="85725" cy="1238250"/>
            </a:xfrm>
            <a:custGeom>
              <a:rect b="b" l="l" r="r" t="t"/>
              <a:pathLst>
                <a:path extrusionOk="0" h="1238250" w="85725">
                  <a:moveTo>
                    <a:pt x="42863" y="0"/>
                  </a:moveTo>
                  <a:lnTo>
                    <a:pt x="63818" y="619125"/>
                  </a:lnTo>
                  <a:lnTo>
                    <a:pt x="85725" y="1238250"/>
                  </a:lnTo>
                  <a:lnTo>
                    <a:pt x="42863" y="1238250"/>
                  </a:lnTo>
                  <a:lnTo>
                    <a:pt x="0" y="1238250"/>
                  </a:lnTo>
                  <a:lnTo>
                    <a:pt x="20955" y="619125"/>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15"/>
            <p:cNvSpPr/>
            <p:nvPr/>
          </p:nvSpPr>
          <p:spPr>
            <a:xfrm>
              <a:off x="6854189" y="3504246"/>
              <a:ext cx="189743" cy="342549"/>
            </a:xfrm>
            <a:custGeom>
              <a:rect b="b" l="l" r="r" t="t"/>
              <a:pathLst>
                <a:path extrusionOk="0" h="342549" w="189743">
                  <a:moveTo>
                    <a:pt x="188595" y="0"/>
                  </a:moveTo>
                  <a:cubicBezTo>
                    <a:pt x="158115" y="160972"/>
                    <a:pt x="115253" y="272415"/>
                    <a:pt x="0" y="324803"/>
                  </a:cubicBezTo>
                  <a:cubicBezTo>
                    <a:pt x="160020" y="398145"/>
                    <a:pt x="197167" y="235268"/>
                    <a:pt x="188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15"/>
            <p:cNvSpPr/>
            <p:nvPr/>
          </p:nvSpPr>
          <p:spPr>
            <a:xfrm>
              <a:off x="7041635" y="3504246"/>
              <a:ext cx="189743" cy="342549"/>
            </a:xfrm>
            <a:custGeom>
              <a:rect b="b" l="l" r="r" t="t"/>
              <a:pathLst>
                <a:path extrusionOk="0" h="342549" w="189743">
                  <a:moveTo>
                    <a:pt x="1148" y="0"/>
                  </a:moveTo>
                  <a:cubicBezTo>
                    <a:pt x="31629" y="160972"/>
                    <a:pt x="74491" y="272415"/>
                    <a:pt x="189744" y="324803"/>
                  </a:cubicBezTo>
                  <a:cubicBezTo>
                    <a:pt x="29723" y="398145"/>
                    <a:pt x="-7424" y="235268"/>
                    <a:pt x="114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15"/>
            <p:cNvSpPr/>
            <p:nvPr/>
          </p:nvSpPr>
          <p:spPr>
            <a:xfrm>
              <a:off x="6798944" y="3646169"/>
              <a:ext cx="245396" cy="441837"/>
            </a:xfrm>
            <a:custGeom>
              <a:rect b="b" l="l" r="r" t="t"/>
              <a:pathLst>
                <a:path extrusionOk="0" h="441837" w="245396">
                  <a:moveTo>
                    <a:pt x="243840" y="0"/>
                  </a:moveTo>
                  <a:cubicBezTo>
                    <a:pt x="204788" y="207645"/>
                    <a:pt x="149543" y="351473"/>
                    <a:pt x="0" y="419100"/>
                  </a:cubicBezTo>
                  <a:cubicBezTo>
                    <a:pt x="206693" y="513398"/>
                    <a:pt x="255270" y="302895"/>
                    <a:pt x="24384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15"/>
            <p:cNvSpPr/>
            <p:nvPr/>
          </p:nvSpPr>
          <p:spPr>
            <a:xfrm>
              <a:off x="7041207" y="3646169"/>
              <a:ext cx="245417" cy="441837"/>
            </a:xfrm>
            <a:custGeom>
              <a:rect b="b" l="l" r="r" t="t"/>
              <a:pathLst>
                <a:path extrusionOk="0" h="441837" w="245417">
                  <a:moveTo>
                    <a:pt x="1577" y="0"/>
                  </a:moveTo>
                  <a:cubicBezTo>
                    <a:pt x="40630" y="207645"/>
                    <a:pt x="95875" y="351473"/>
                    <a:pt x="245417" y="419100"/>
                  </a:cubicBezTo>
                  <a:cubicBezTo>
                    <a:pt x="37773" y="513398"/>
                    <a:pt x="-9852" y="302895"/>
                    <a:pt x="157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15"/>
            <p:cNvSpPr/>
            <p:nvPr/>
          </p:nvSpPr>
          <p:spPr>
            <a:xfrm>
              <a:off x="6736079" y="3794759"/>
              <a:ext cx="308664" cy="441837"/>
            </a:xfrm>
            <a:custGeom>
              <a:rect b="b" l="l" r="r" t="t"/>
              <a:pathLst>
                <a:path extrusionOk="0" h="441837" w="308664">
                  <a:moveTo>
                    <a:pt x="306705" y="0"/>
                  </a:moveTo>
                  <a:cubicBezTo>
                    <a:pt x="257175" y="207645"/>
                    <a:pt x="187642" y="351472"/>
                    <a:pt x="0" y="419100"/>
                  </a:cubicBezTo>
                  <a:cubicBezTo>
                    <a:pt x="260985" y="513397"/>
                    <a:pt x="320992" y="302895"/>
                    <a:pt x="3067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15"/>
            <p:cNvSpPr/>
            <p:nvPr/>
          </p:nvSpPr>
          <p:spPr>
            <a:xfrm>
              <a:off x="7040824" y="3794759"/>
              <a:ext cx="308665" cy="441837"/>
            </a:xfrm>
            <a:custGeom>
              <a:rect b="b" l="l" r="r" t="t"/>
              <a:pathLst>
                <a:path extrusionOk="0" h="441837" w="308665">
                  <a:moveTo>
                    <a:pt x="1960" y="0"/>
                  </a:moveTo>
                  <a:cubicBezTo>
                    <a:pt x="51490" y="207645"/>
                    <a:pt x="121023" y="351472"/>
                    <a:pt x="308665" y="419100"/>
                  </a:cubicBezTo>
                  <a:cubicBezTo>
                    <a:pt x="47680" y="513397"/>
                    <a:pt x="-12327" y="302895"/>
                    <a:pt x="196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15"/>
            <p:cNvSpPr/>
            <p:nvPr/>
          </p:nvSpPr>
          <p:spPr>
            <a:xfrm>
              <a:off x="6736079" y="4073842"/>
              <a:ext cx="308664" cy="441510"/>
            </a:xfrm>
            <a:custGeom>
              <a:rect b="b" l="l" r="r" t="t"/>
              <a:pathLst>
                <a:path extrusionOk="0" h="441510" w="308664">
                  <a:moveTo>
                    <a:pt x="306705" y="0"/>
                  </a:moveTo>
                  <a:cubicBezTo>
                    <a:pt x="257175" y="207645"/>
                    <a:pt x="187642" y="351472"/>
                    <a:pt x="0" y="419100"/>
                  </a:cubicBezTo>
                  <a:cubicBezTo>
                    <a:pt x="260985" y="512445"/>
                    <a:pt x="320992" y="302895"/>
                    <a:pt x="3067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15"/>
            <p:cNvSpPr/>
            <p:nvPr/>
          </p:nvSpPr>
          <p:spPr>
            <a:xfrm>
              <a:off x="7040824" y="4073842"/>
              <a:ext cx="308665" cy="441510"/>
            </a:xfrm>
            <a:custGeom>
              <a:rect b="b" l="l" r="r" t="t"/>
              <a:pathLst>
                <a:path extrusionOk="0" h="441510" w="308665">
                  <a:moveTo>
                    <a:pt x="1960" y="0"/>
                  </a:moveTo>
                  <a:cubicBezTo>
                    <a:pt x="51490" y="207645"/>
                    <a:pt x="121023" y="351472"/>
                    <a:pt x="308665" y="419100"/>
                  </a:cubicBezTo>
                  <a:cubicBezTo>
                    <a:pt x="47680" y="512445"/>
                    <a:pt x="-12327" y="302895"/>
                    <a:pt x="196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15"/>
            <p:cNvSpPr/>
            <p:nvPr/>
          </p:nvSpPr>
          <p:spPr>
            <a:xfrm>
              <a:off x="6581774" y="4231004"/>
              <a:ext cx="463823" cy="441837"/>
            </a:xfrm>
            <a:custGeom>
              <a:rect b="b" l="l" r="r" t="t"/>
              <a:pathLst>
                <a:path extrusionOk="0" h="441837" w="463823">
                  <a:moveTo>
                    <a:pt x="461010" y="0"/>
                  </a:moveTo>
                  <a:cubicBezTo>
                    <a:pt x="386715" y="207645"/>
                    <a:pt x="282893" y="351472"/>
                    <a:pt x="0" y="419100"/>
                  </a:cubicBezTo>
                  <a:cubicBezTo>
                    <a:pt x="391478" y="513397"/>
                    <a:pt x="481965" y="302895"/>
                    <a:pt x="46101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15"/>
            <p:cNvSpPr/>
            <p:nvPr/>
          </p:nvSpPr>
          <p:spPr>
            <a:xfrm>
              <a:off x="7039950" y="4231004"/>
              <a:ext cx="463844" cy="441837"/>
            </a:xfrm>
            <a:custGeom>
              <a:rect b="b" l="l" r="r" t="t"/>
              <a:pathLst>
                <a:path extrusionOk="0" h="441837" w="463844">
                  <a:moveTo>
                    <a:pt x="2834" y="0"/>
                  </a:moveTo>
                  <a:cubicBezTo>
                    <a:pt x="77129" y="207645"/>
                    <a:pt x="180952" y="351472"/>
                    <a:pt x="463844" y="419100"/>
                  </a:cubicBezTo>
                  <a:cubicBezTo>
                    <a:pt x="71414" y="513397"/>
                    <a:pt x="-18121" y="302895"/>
                    <a:pt x="2834"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15"/>
            <p:cNvSpPr/>
            <p:nvPr/>
          </p:nvSpPr>
          <p:spPr>
            <a:xfrm>
              <a:off x="6544627" y="4353877"/>
              <a:ext cx="501243" cy="477954"/>
            </a:xfrm>
            <a:custGeom>
              <a:rect b="b" l="l" r="r" t="t"/>
              <a:pathLst>
                <a:path extrusionOk="0" h="477954" w="501243">
                  <a:moveTo>
                    <a:pt x="498157" y="0"/>
                  </a:moveTo>
                  <a:cubicBezTo>
                    <a:pt x="418147" y="224790"/>
                    <a:pt x="305753" y="380047"/>
                    <a:pt x="0" y="453390"/>
                  </a:cubicBezTo>
                  <a:cubicBezTo>
                    <a:pt x="422910" y="555307"/>
                    <a:pt x="521017" y="327660"/>
                    <a:pt x="49815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15"/>
            <p:cNvSpPr/>
            <p:nvPr/>
          </p:nvSpPr>
          <p:spPr>
            <a:xfrm>
              <a:off x="7039678" y="4353877"/>
              <a:ext cx="501263" cy="477954"/>
            </a:xfrm>
            <a:custGeom>
              <a:rect b="b" l="l" r="r" t="t"/>
              <a:pathLst>
                <a:path extrusionOk="0" h="477954" w="501263">
                  <a:moveTo>
                    <a:pt x="3106" y="0"/>
                  </a:moveTo>
                  <a:cubicBezTo>
                    <a:pt x="83116" y="224790"/>
                    <a:pt x="195511" y="380047"/>
                    <a:pt x="501264" y="453390"/>
                  </a:cubicBezTo>
                  <a:cubicBezTo>
                    <a:pt x="77401" y="555307"/>
                    <a:pt x="-19754" y="327660"/>
                    <a:pt x="3106"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2" name="Google Shape;1002;p15"/>
          <p:cNvGrpSpPr/>
          <p:nvPr/>
        </p:nvGrpSpPr>
        <p:grpSpPr>
          <a:xfrm>
            <a:off x="3967982" y="3186177"/>
            <a:ext cx="1139188" cy="1517680"/>
            <a:chOff x="6877049" y="3252787"/>
            <a:chExt cx="1139188" cy="1517680"/>
          </a:xfrm>
        </p:grpSpPr>
        <p:sp>
          <p:nvSpPr>
            <p:cNvPr id="1003" name="Google Shape;1003;p15"/>
            <p:cNvSpPr/>
            <p:nvPr/>
          </p:nvSpPr>
          <p:spPr>
            <a:xfrm>
              <a:off x="7397114" y="3252787"/>
              <a:ext cx="98107" cy="1416367"/>
            </a:xfrm>
            <a:custGeom>
              <a:rect b="b" l="l" r="r" t="t"/>
              <a:pathLst>
                <a:path extrusionOk="0" h="1416367" w="98107">
                  <a:moveTo>
                    <a:pt x="49530" y="0"/>
                  </a:moveTo>
                  <a:lnTo>
                    <a:pt x="74295" y="707707"/>
                  </a:lnTo>
                  <a:lnTo>
                    <a:pt x="98107" y="1416368"/>
                  </a:lnTo>
                  <a:lnTo>
                    <a:pt x="49530" y="1416368"/>
                  </a:lnTo>
                  <a:lnTo>
                    <a:pt x="0" y="1416368"/>
                  </a:lnTo>
                  <a:lnTo>
                    <a:pt x="24765"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15"/>
            <p:cNvSpPr/>
            <p:nvPr/>
          </p:nvSpPr>
          <p:spPr>
            <a:xfrm>
              <a:off x="7230427" y="3252787"/>
              <a:ext cx="217475" cy="391392"/>
            </a:xfrm>
            <a:custGeom>
              <a:rect b="b" l="l" r="r" t="t"/>
              <a:pathLst>
                <a:path extrusionOk="0" h="391392" w="217475">
                  <a:moveTo>
                    <a:pt x="216217" y="0"/>
                  </a:moveTo>
                  <a:cubicBezTo>
                    <a:pt x="180975" y="184785"/>
                    <a:pt x="132397" y="311468"/>
                    <a:pt x="0" y="371475"/>
                  </a:cubicBezTo>
                  <a:cubicBezTo>
                    <a:pt x="183832" y="454343"/>
                    <a:pt x="225742" y="268605"/>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15"/>
            <p:cNvSpPr/>
            <p:nvPr/>
          </p:nvSpPr>
          <p:spPr>
            <a:xfrm>
              <a:off x="7445175" y="3252787"/>
              <a:ext cx="217686" cy="391392"/>
            </a:xfrm>
            <a:custGeom>
              <a:rect b="b" l="l" r="r" t="t"/>
              <a:pathLst>
                <a:path extrusionOk="0" h="391392" w="217686">
                  <a:moveTo>
                    <a:pt x="1469" y="0"/>
                  </a:moveTo>
                  <a:cubicBezTo>
                    <a:pt x="36712" y="184785"/>
                    <a:pt x="85289" y="311468"/>
                    <a:pt x="217687" y="371475"/>
                  </a:cubicBezTo>
                  <a:cubicBezTo>
                    <a:pt x="33854" y="454343"/>
                    <a:pt x="-9008" y="268605"/>
                    <a:pt x="146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15"/>
            <p:cNvSpPr/>
            <p:nvPr/>
          </p:nvSpPr>
          <p:spPr>
            <a:xfrm>
              <a:off x="7168514" y="3414712"/>
              <a:ext cx="279771" cy="505073"/>
            </a:xfrm>
            <a:custGeom>
              <a:rect b="b" l="l" r="r" t="t"/>
              <a:pathLst>
                <a:path extrusionOk="0" h="505073" w="279771">
                  <a:moveTo>
                    <a:pt x="278130" y="0"/>
                  </a:moveTo>
                  <a:cubicBezTo>
                    <a:pt x="233363" y="238125"/>
                    <a:pt x="170497" y="401003"/>
                    <a:pt x="0" y="479107"/>
                  </a:cubicBezTo>
                  <a:cubicBezTo>
                    <a:pt x="236220" y="586740"/>
                    <a:pt x="290513"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15"/>
            <p:cNvSpPr/>
            <p:nvPr/>
          </p:nvSpPr>
          <p:spPr>
            <a:xfrm>
              <a:off x="7444792" y="3414712"/>
              <a:ext cx="279982" cy="505073"/>
            </a:xfrm>
            <a:custGeom>
              <a:rect b="b" l="l" r="r" t="t"/>
              <a:pathLst>
                <a:path extrusionOk="0" h="505073" w="279982">
                  <a:moveTo>
                    <a:pt x="1852" y="0"/>
                  </a:moveTo>
                  <a:cubicBezTo>
                    <a:pt x="46620" y="238125"/>
                    <a:pt x="109485" y="401003"/>
                    <a:pt x="279982" y="479107"/>
                  </a:cubicBezTo>
                  <a:cubicBezTo>
                    <a:pt x="43762" y="586740"/>
                    <a:pt x="-11483" y="346710"/>
                    <a:pt x="185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15"/>
            <p:cNvSpPr/>
            <p:nvPr/>
          </p:nvSpPr>
          <p:spPr>
            <a:xfrm>
              <a:off x="7096124" y="3585209"/>
              <a:ext cx="352706" cy="505009"/>
            </a:xfrm>
            <a:custGeom>
              <a:rect b="b" l="l" r="r" t="t"/>
              <a:pathLst>
                <a:path extrusionOk="0" h="505009" w="352706">
                  <a:moveTo>
                    <a:pt x="350520" y="0"/>
                  </a:moveTo>
                  <a:cubicBezTo>
                    <a:pt x="294322" y="238125"/>
                    <a:pt x="215265" y="401003"/>
                    <a:pt x="0" y="479108"/>
                  </a:cubicBezTo>
                  <a:cubicBezTo>
                    <a:pt x="297180" y="586740"/>
                    <a:pt x="366713" y="345758"/>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15"/>
            <p:cNvSpPr/>
            <p:nvPr/>
          </p:nvSpPr>
          <p:spPr>
            <a:xfrm>
              <a:off x="7444437" y="3585209"/>
              <a:ext cx="352727" cy="505009"/>
            </a:xfrm>
            <a:custGeom>
              <a:rect b="b" l="l" r="r" t="t"/>
              <a:pathLst>
                <a:path extrusionOk="0" h="505009" w="352727">
                  <a:moveTo>
                    <a:pt x="2207" y="0"/>
                  </a:moveTo>
                  <a:cubicBezTo>
                    <a:pt x="58405" y="238125"/>
                    <a:pt x="137462" y="401003"/>
                    <a:pt x="352727" y="479108"/>
                  </a:cubicBezTo>
                  <a:cubicBezTo>
                    <a:pt x="54594" y="586740"/>
                    <a:pt x="-13985" y="345758"/>
                    <a:pt x="220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15"/>
            <p:cNvSpPr/>
            <p:nvPr/>
          </p:nvSpPr>
          <p:spPr>
            <a:xfrm>
              <a:off x="7096124" y="3903344"/>
              <a:ext cx="352706" cy="505073"/>
            </a:xfrm>
            <a:custGeom>
              <a:rect b="b" l="l" r="r" t="t"/>
              <a:pathLst>
                <a:path extrusionOk="0" h="505073" w="352706">
                  <a:moveTo>
                    <a:pt x="350520" y="0"/>
                  </a:moveTo>
                  <a:cubicBezTo>
                    <a:pt x="294322" y="238125"/>
                    <a:pt x="215265" y="401003"/>
                    <a:pt x="0" y="479108"/>
                  </a:cubicBezTo>
                  <a:cubicBezTo>
                    <a:pt x="297180" y="586740"/>
                    <a:pt x="366713"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1" name="Google Shape;1011;p15"/>
            <p:cNvSpPr/>
            <p:nvPr/>
          </p:nvSpPr>
          <p:spPr>
            <a:xfrm>
              <a:off x="7444437" y="3903344"/>
              <a:ext cx="352727" cy="505073"/>
            </a:xfrm>
            <a:custGeom>
              <a:rect b="b" l="l" r="r" t="t"/>
              <a:pathLst>
                <a:path extrusionOk="0" h="505073" w="352727">
                  <a:moveTo>
                    <a:pt x="2207" y="0"/>
                  </a:moveTo>
                  <a:cubicBezTo>
                    <a:pt x="58405" y="238125"/>
                    <a:pt x="137462" y="401003"/>
                    <a:pt x="352727" y="479108"/>
                  </a:cubicBezTo>
                  <a:cubicBezTo>
                    <a:pt x="54594" y="586740"/>
                    <a:pt x="-13985" y="346710"/>
                    <a:pt x="220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15"/>
            <p:cNvSpPr/>
            <p:nvPr/>
          </p:nvSpPr>
          <p:spPr>
            <a:xfrm>
              <a:off x="6919912" y="4083367"/>
              <a:ext cx="529927" cy="505009"/>
            </a:xfrm>
            <a:custGeom>
              <a:rect b="b" l="l" r="r" t="t"/>
              <a:pathLst>
                <a:path extrusionOk="0" h="505009" w="529927">
                  <a:moveTo>
                    <a:pt x="526732" y="0"/>
                  </a:moveTo>
                  <a:cubicBezTo>
                    <a:pt x="441960" y="238125"/>
                    <a:pt x="322897" y="401002"/>
                    <a:pt x="0" y="479107"/>
                  </a:cubicBezTo>
                  <a:cubicBezTo>
                    <a:pt x="447675" y="586740"/>
                    <a:pt x="550545" y="345757"/>
                    <a:pt x="52673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15"/>
            <p:cNvSpPr/>
            <p:nvPr/>
          </p:nvSpPr>
          <p:spPr>
            <a:xfrm>
              <a:off x="7443239" y="4083367"/>
              <a:ext cx="530137" cy="505009"/>
            </a:xfrm>
            <a:custGeom>
              <a:rect b="b" l="l" r="r" t="t"/>
              <a:pathLst>
                <a:path extrusionOk="0" h="505009" w="530137">
                  <a:moveTo>
                    <a:pt x="3405" y="0"/>
                  </a:moveTo>
                  <a:cubicBezTo>
                    <a:pt x="88178" y="238125"/>
                    <a:pt x="207240" y="401002"/>
                    <a:pt x="530137" y="479107"/>
                  </a:cubicBezTo>
                  <a:cubicBezTo>
                    <a:pt x="82463" y="586740"/>
                    <a:pt x="-21360" y="345757"/>
                    <a:pt x="34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15"/>
            <p:cNvSpPr/>
            <p:nvPr/>
          </p:nvSpPr>
          <p:spPr>
            <a:xfrm>
              <a:off x="6877049" y="4224337"/>
              <a:ext cx="573037" cy="546130"/>
            </a:xfrm>
            <a:custGeom>
              <a:rect b="b" l="l" r="r" t="t"/>
              <a:pathLst>
                <a:path extrusionOk="0" h="546130" w="573037">
                  <a:moveTo>
                    <a:pt x="569595" y="0"/>
                  </a:moveTo>
                  <a:cubicBezTo>
                    <a:pt x="477203" y="257175"/>
                    <a:pt x="349568" y="434340"/>
                    <a:pt x="0" y="518160"/>
                  </a:cubicBezTo>
                  <a:cubicBezTo>
                    <a:pt x="483870" y="634365"/>
                    <a:pt x="595313"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15"/>
            <p:cNvSpPr/>
            <p:nvPr/>
          </p:nvSpPr>
          <p:spPr>
            <a:xfrm>
              <a:off x="7442991" y="4224337"/>
              <a:ext cx="573247" cy="546130"/>
            </a:xfrm>
            <a:custGeom>
              <a:rect b="b" l="l" r="r" t="t"/>
              <a:pathLst>
                <a:path extrusionOk="0" h="546130" w="573247">
                  <a:moveTo>
                    <a:pt x="3652" y="0"/>
                  </a:moveTo>
                  <a:cubicBezTo>
                    <a:pt x="96045" y="257175"/>
                    <a:pt x="223680" y="434340"/>
                    <a:pt x="573247" y="518160"/>
                  </a:cubicBezTo>
                  <a:cubicBezTo>
                    <a:pt x="89377" y="634365"/>
                    <a:pt x="-23017" y="374332"/>
                    <a:pt x="365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6" name="Google Shape;1016;p15"/>
          <p:cNvGrpSpPr/>
          <p:nvPr/>
        </p:nvGrpSpPr>
        <p:grpSpPr>
          <a:xfrm>
            <a:off x="4408037" y="2835657"/>
            <a:ext cx="1402080" cy="1868252"/>
            <a:chOff x="7317104" y="2902267"/>
            <a:chExt cx="1402080" cy="1868252"/>
          </a:xfrm>
        </p:grpSpPr>
        <p:sp>
          <p:nvSpPr>
            <p:cNvPr id="1017" name="Google Shape;1017;p15"/>
            <p:cNvSpPr/>
            <p:nvPr/>
          </p:nvSpPr>
          <p:spPr>
            <a:xfrm>
              <a:off x="7957184" y="2902267"/>
              <a:ext cx="120967" cy="1743075"/>
            </a:xfrm>
            <a:custGeom>
              <a:rect b="b" l="l" r="r" t="t"/>
              <a:pathLst>
                <a:path extrusionOk="0" h="1743075" w="120967">
                  <a:moveTo>
                    <a:pt x="60960" y="0"/>
                  </a:moveTo>
                  <a:lnTo>
                    <a:pt x="91440" y="871538"/>
                  </a:lnTo>
                  <a:lnTo>
                    <a:pt x="120967" y="1743075"/>
                  </a:lnTo>
                  <a:lnTo>
                    <a:pt x="60960" y="1743075"/>
                  </a:lnTo>
                  <a:lnTo>
                    <a:pt x="0" y="1743075"/>
                  </a:lnTo>
                  <a:lnTo>
                    <a:pt x="30480" y="871538"/>
                  </a:ln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8" name="Google Shape;1018;p15"/>
            <p:cNvSpPr/>
            <p:nvPr/>
          </p:nvSpPr>
          <p:spPr>
            <a:xfrm>
              <a:off x="7752396" y="2902267"/>
              <a:ext cx="267437" cy="481619"/>
            </a:xfrm>
            <a:custGeom>
              <a:rect b="b" l="l" r="r" t="t"/>
              <a:pathLst>
                <a:path extrusionOk="0" h="481619" w="267437">
                  <a:moveTo>
                    <a:pt x="265747" y="0"/>
                  </a:moveTo>
                  <a:cubicBezTo>
                    <a:pt x="222885" y="226695"/>
                    <a:pt x="162878" y="382905"/>
                    <a:pt x="0" y="457200"/>
                  </a:cubicBezTo>
                  <a:cubicBezTo>
                    <a:pt x="225742" y="559117"/>
                    <a:pt x="278130" y="329565"/>
                    <a:pt x="265747"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15"/>
            <p:cNvSpPr/>
            <p:nvPr/>
          </p:nvSpPr>
          <p:spPr>
            <a:xfrm>
              <a:off x="8016453" y="2902267"/>
              <a:ext cx="267438" cy="481619"/>
            </a:xfrm>
            <a:custGeom>
              <a:rect b="b" l="l" r="r" t="t"/>
              <a:pathLst>
                <a:path extrusionOk="0" h="481619" w="267438">
                  <a:moveTo>
                    <a:pt x="1690" y="0"/>
                  </a:moveTo>
                  <a:cubicBezTo>
                    <a:pt x="44553" y="226695"/>
                    <a:pt x="104560" y="382905"/>
                    <a:pt x="267438" y="457200"/>
                  </a:cubicBezTo>
                  <a:cubicBezTo>
                    <a:pt x="41696" y="559117"/>
                    <a:pt x="-10692" y="329565"/>
                    <a:pt x="169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15"/>
            <p:cNvSpPr/>
            <p:nvPr/>
          </p:nvSpPr>
          <p:spPr>
            <a:xfrm>
              <a:off x="7675244" y="3101339"/>
              <a:ext cx="344923" cy="621535"/>
            </a:xfrm>
            <a:custGeom>
              <a:rect b="b" l="l" r="r" t="t"/>
              <a:pathLst>
                <a:path extrusionOk="0" h="621535" w="344923">
                  <a:moveTo>
                    <a:pt x="342900" y="0"/>
                  </a:moveTo>
                  <a:cubicBezTo>
                    <a:pt x="287655" y="292417"/>
                    <a:pt x="210503" y="494347"/>
                    <a:pt x="0" y="589597"/>
                  </a:cubicBezTo>
                  <a:cubicBezTo>
                    <a:pt x="291465" y="721995"/>
                    <a:pt x="358140" y="426720"/>
                    <a:pt x="34290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15"/>
            <p:cNvSpPr/>
            <p:nvPr/>
          </p:nvSpPr>
          <p:spPr>
            <a:xfrm>
              <a:off x="8015911" y="3101339"/>
              <a:ext cx="345133" cy="621535"/>
            </a:xfrm>
            <a:custGeom>
              <a:rect b="b" l="l" r="r" t="t"/>
              <a:pathLst>
                <a:path extrusionOk="0" h="621535" w="345133">
                  <a:moveTo>
                    <a:pt x="2233" y="0"/>
                  </a:moveTo>
                  <a:cubicBezTo>
                    <a:pt x="57478" y="292417"/>
                    <a:pt x="134631" y="494347"/>
                    <a:pt x="345133" y="589597"/>
                  </a:cubicBezTo>
                  <a:cubicBezTo>
                    <a:pt x="53668" y="721995"/>
                    <a:pt x="-13960" y="426720"/>
                    <a:pt x="2233"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15"/>
            <p:cNvSpPr/>
            <p:nvPr/>
          </p:nvSpPr>
          <p:spPr>
            <a:xfrm>
              <a:off x="7586662" y="3310889"/>
              <a:ext cx="434208" cy="621471"/>
            </a:xfrm>
            <a:custGeom>
              <a:rect b="b" l="l" r="r" t="t"/>
              <a:pathLst>
                <a:path extrusionOk="0" h="621471" w="434208">
                  <a:moveTo>
                    <a:pt x="431482" y="0"/>
                  </a:moveTo>
                  <a:cubicBezTo>
                    <a:pt x="361950" y="292417"/>
                    <a:pt x="264795" y="494347"/>
                    <a:pt x="0" y="589597"/>
                  </a:cubicBezTo>
                  <a:cubicBezTo>
                    <a:pt x="366713" y="721995"/>
                    <a:pt x="451485" y="425767"/>
                    <a:pt x="43148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3" name="Google Shape;1023;p15"/>
            <p:cNvSpPr/>
            <p:nvPr/>
          </p:nvSpPr>
          <p:spPr>
            <a:xfrm>
              <a:off x="8015418" y="3310889"/>
              <a:ext cx="434208" cy="621471"/>
            </a:xfrm>
            <a:custGeom>
              <a:rect b="b" l="l" r="r" t="t"/>
              <a:pathLst>
                <a:path extrusionOk="0" h="621471" w="434208">
                  <a:moveTo>
                    <a:pt x="2726" y="0"/>
                  </a:moveTo>
                  <a:cubicBezTo>
                    <a:pt x="72258" y="292417"/>
                    <a:pt x="169413" y="494347"/>
                    <a:pt x="434208" y="589597"/>
                  </a:cubicBezTo>
                  <a:cubicBezTo>
                    <a:pt x="67496" y="721995"/>
                    <a:pt x="-17276" y="425767"/>
                    <a:pt x="2726"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15"/>
            <p:cNvSpPr/>
            <p:nvPr/>
          </p:nvSpPr>
          <p:spPr>
            <a:xfrm>
              <a:off x="7586662" y="3703319"/>
              <a:ext cx="434208" cy="621471"/>
            </a:xfrm>
            <a:custGeom>
              <a:rect b="b" l="l" r="r" t="t"/>
              <a:pathLst>
                <a:path extrusionOk="0" h="621471" w="434208">
                  <a:moveTo>
                    <a:pt x="431482" y="0"/>
                  </a:moveTo>
                  <a:cubicBezTo>
                    <a:pt x="361950" y="292418"/>
                    <a:pt x="264795" y="494348"/>
                    <a:pt x="0" y="589598"/>
                  </a:cubicBezTo>
                  <a:cubicBezTo>
                    <a:pt x="366713" y="721995"/>
                    <a:pt x="451485" y="425768"/>
                    <a:pt x="43148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15"/>
            <p:cNvSpPr/>
            <p:nvPr/>
          </p:nvSpPr>
          <p:spPr>
            <a:xfrm>
              <a:off x="8015418" y="3703319"/>
              <a:ext cx="434208" cy="621471"/>
            </a:xfrm>
            <a:custGeom>
              <a:rect b="b" l="l" r="r" t="t"/>
              <a:pathLst>
                <a:path extrusionOk="0" h="621471" w="434208">
                  <a:moveTo>
                    <a:pt x="2726" y="0"/>
                  </a:moveTo>
                  <a:cubicBezTo>
                    <a:pt x="72258" y="292418"/>
                    <a:pt x="169413" y="494348"/>
                    <a:pt x="434208" y="589598"/>
                  </a:cubicBezTo>
                  <a:cubicBezTo>
                    <a:pt x="67496" y="721995"/>
                    <a:pt x="-17276" y="425768"/>
                    <a:pt x="2726"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15"/>
            <p:cNvSpPr/>
            <p:nvPr/>
          </p:nvSpPr>
          <p:spPr>
            <a:xfrm>
              <a:off x="7369492" y="3924299"/>
              <a:ext cx="652635" cy="621535"/>
            </a:xfrm>
            <a:custGeom>
              <a:rect b="b" l="l" r="r" t="t"/>
              <a:pathLst>
                <a:path extrusionOk="0" h="621535" w="652635">
                  <a:moveTo>
                    <a:pt x="648652" y="0"/>
                  </a:moveTo>
                  <a:cubicBezTo>
                    <a:pt x="543877" y="292418"/>
                    <a:pt x="398145" y="494347"/>
                    <a:pt x="0" y="589597"/>
                  </a:cubicBezTo>
                  <a:cubicBezTo>
                    <a:pt x="551497" y="721995"/>
                    <a:pt x="678180" y="426720"/>
                    <a:pt x="64865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15"/>
            <p:cNvSpPr/>
            <p:nvPr/>
          </p:nvSpPr>
          <p:spPr>
            <a:xfrm>
              <a:off x="8013950" y="3924299"/>
              <a:ext cx="652846" cy="621535"/>
            </a:xfrm>
            <a:custGeom>
              <a:rect b="b" l="l" r="r" t="t"/>
              <a:pathLst>
                <a:path extrusionOk="0" h="621535" w="652846">
                  <a:moveTo>
                    <a:pt x="4194" y="0"/>
                  </a:moveTo>
                  <a:cubicBezTo>
                    <a:pt x="108969" y="292418"/>
                    <a:pt x="254701" y="494347"/>
                    <a:pt x="652847" y="589597"/>
                  </a:cubicBezTo>
                  <a:cubicBezTo>
                    <a:pt x="101349" y="721995"/>
                    <a:pt x="-26286" y="426720"/>
                    <a:pt x="4194"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15"/>
            <p:cNvSpPr/>
            <p:nvPr/>
          </p:nvSpPr>
          <p:spPr>
            <a:xfrm>
              <a:off x="7317104" y="4097654"/>
              <a:ext cx="705433" cy="672865"/>
            </a:xfrm>
            <a:custGeom>
              <a:rect b="b" l="l" r="r" t="t"/>
              <a:pathLst>
                <a:path extrusionOk="0" h="672865" w="705433">
                  <a:moveTo>
                    <a:pt x="701040" y="0"/>
                  </a:moveTo>
                  <a:cubicBezTo>
                    <a:pt x="587693" y="317182"/>
                    <a:pt x="429577" y="534352"/>
                    <a:pt x="0" y="638175"/>
                  </a:cubicBezTo>
                  <a:cubicBezTo>
                    <a:pt x="595313" y="782002"/>
                    <a:pt x="733425" y="461010"/>
                    <a:pt x="70104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15"/>
            <p:cNvSpPr/>
            <p:nvPr/>
          </p:nvSpPr>
          <p:spPr>
            <a:xfrm>
              <a:off x="8013730" y="4097654"/>
              <a:ext cx="705454" cy="672865"/>
            </a:xfrm>
            <a:custGeom>
              <a:rect b="b" l="l" r="r" t="t"/>
              <a:pathLst>
                <a:path extrusionOk="0" h="672865" w="705454">
                  <a:moveTo>
                    <a:pt x="4414" y="0"/>
                  </a:moveTo>
                  <a:cubicBezTo>
                    <a:pt x="117761" y="317182"/>
                    <a:pt x="275876" y="534352"/>
                    <a:pt x="705454" y="638175"/>
                  </a:cubicBezTo>
                  <a:cubicBezTo>
                    <a:pt x="109189" y="782002"/>
                    <a:pt x="-27971" y="461010"/>
                    <a:pt x="4414"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0" name="Google Shape;1030;p15"/>
          <p:cNvGrpSpPr/>
          <p:nvPr/>
        </p:nvGrpSpPr>
        <p:grpSpPr>
          <a:xfrm>
            <a:off x="2778310" y="2395602"/>
            <a:ext cx="1943099" cy="2588030"/>
            <a:chOff x="5687377" y="2462212"/>
            <a:chExt cx="1943099" cy="2588030"/>
          </a:xfrm>
        </p:grpSpPr>
        <p:sp>
          <p:nvSpPr>
            <p:cNvPr id="1031" name="Google Shape;1031;p15"/>
            <p:cNvSpPr/>
            <p:nvPr/>
          </p:nvSpPr>
          <p:spPr>
            <a:xfrm>
              <a:off x="6575106" y="2462212"/>
              <a:ext cx="167640" cy="2414587"/>
            </a:xfrm>
            <a:custGeom>
              <a:rect b="b" l="l" r="r" t="t"/>
              <a:pathLst>
                <a:path extrusionOk="0" h="2414587" w="16764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15"/>
            <p:cNvSpPr/>
            <p:nvPr/>
          </p:nvSpPr>
          <p:spPr>
            <a:xfrm>
              <a:off x="6291262" y="2462212"/>
              <a:ext cx="370009" cy="667597"/>
            </a:xfrm>
            <a:custGeom>
              <a:rect b="b" l="l" r="r" t="t"/>
              <a:pathLst>
                <a:path extrusionOk="0" h="667597" w="370009">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15"/>
            <p:cNvSpPr/>
            <p:nvPr/>
          </p:nvSpPr>
          <p:spPr>
            <a:xfrm>
              <a:off x="6656791" y="2462212"/>
              <a:ext cx="369800" cy="667597"/>
            </a:xfrm>
            <a:custGeom>
              <a:rect b="b" l="l" r="r" t="t"/>
              <a:pathLst>
                <a:path extrusionOk="0" h="667597" w="36980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15"/>
            <p:cNvSpPr/>
            <p:nvPr/>
          </p:nvSpPr>
          <p:spPr>
            <a:xfrm>
              <a:off x="6184581" y="2739389"/>
              <a:ext cx="477339" cy="861169"/>
            </a:xfrm>
            <a:custGeom>
              <a:rect b="b" l="l" r="r" t="t"/>
              <a:pathLst>
                <a:path extrusionOk="0" h="861169" w="477339">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15"/>
            <p:cNvSpPr/>
            <p:nvPr/>
          </p:nvSpPr>
          <p:spPr>
            <a:xfrm>
              <a:off x="6655953" y="2739389"/>
              <a:ext cx="477318" cy="861169"/>
            </a:xfrm>
            <a:custGeom>
              <a:rect b="b" l="l" r="r" t="t"/>
              <a:pathLst>
                <a:path extrusionOk="0" h="861169" w="477318">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15"/>
            <p:cNvSpPr/>
            <p:nvPr/>
          </p:nvSpPr>
          <p:spPr>
            <a:xfrm>
              <a:off x="6060756" y="3028949"/>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15"/>
            <p:cNvSpPr/>
            <p:nvPr/>
          </p:nvSpPr>
          <p:spPr>
            <a:xfrm>
              <a:off x="6655186" y="3028949"/>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15"/>
            <p:cNvSpPr/>
            <p:nvPr/>
          </p:nvSpPr>
          <p:spPr>
            <a:xfrm>
              <a:off x="6060756" y="3571874"/>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15"/>
            <p:cNvSpPr/>
            <p:nvPr/>
          </p:nvSpPr>
          <p:spPr>
            <a:xfrm>
              <a:off x="6655186" y="3571874"/>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15"/>
            <p:cNvSpPr/>
            <p:nvPr/>
          </p:nvSpPr>
          <p:spPr>
            <a:xfrm>
              <a:off x="5760719" y="3878579"/>
              <a:ext cx="903953" cy="861233"/>
            </a:xfrm>
            <a:custGeom>
              <a:rect b="b" l="l" r="r" t="t"/>
              <a:pathLst>
                <a:path extrusionOk="0" h="861233" w="903953">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15"/>
            <p:cNvSpPr/>
            <p:nvPr/>
          </p:nvSpPr>
          <p:spPr>
            <a:xfrm>
              <a:off x="6653411" y="3878579"/>
              <a:ext cx="903723" cy="861233"/>
            </a:xfrm>
            <a:custGeom>
              <a:rect b="b" l="l" r="r" t="t"/>
              <a:pathLst>
                <a:path extrusionOk="0" h="861233" w="903723">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15"/>
            <p:cNvSpPr/>
            <p:nvPr/>
          </p:nvSpPr>
          <p:spPr>
            <a:xfrm>
              <a:off x="5687377" y="4118609"/>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15"/>
            <p:cNvSpPr/>
            <p:nvPr/>
          </p:nvSpPr>
          <p:spPr>
            <a:xfrm>
              <a:off x="6652846" y="4118609"/>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4" name="Google Shape;1044;p15"/>
          <p:cNvGrpSpPr/>
          <p:nvPr/>
        </p:nvGrpSpPr>
        <p:grpSpPr>
          <a:xfrm>
            <a:off x="94282" y="1901458"/>
            <a:ext cx="3216986" cy="2852089"/>
            <a:chOff x="312287" y="2474659"/>
            <a:chExt cx="2584132" cy="2291018"/>
          </a:xfrm>
        </p:grpSpPr>
        <p:grpSp>
          <p:nvGrpSpPr>
            <p:cNvPr id="1045" name="Google Shape;1045;p15"/>
            <p:cNvGrpSpPr/>
            <p:nvPr/>
          </p:nvGrpSpPr>
          <p:grpSpPr>
            <a:xfrm>
              <a:off x="312287" y="3216657"/>
              <a:ext cx="1139189" cy="1517680"/>
              <a:chOff x="3221354" y="3283267"/>
              <a:chExt cx="1139189" cy="1517680"/>
            </a:xfrm>
          </p:grpSpPr>
          <p:sp>
            <p:nvSpPr>
              <p:cNvPr id="1046" name="Google Shape;1046;p15"/>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15"/>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15"/>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15"/>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15"/>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15"/>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15"/>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15"/>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15"/>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15"/>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15"/>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15"/>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15"/>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9" name="Google Shape;1059;p15"/>
            <p:cNvGrpSpPr/>
            <p:nvPr/>
          </p:nvGrpSpPr>
          <p:grpSpPr>
            <a:xfrm>
              <a:off x="758057" y="2821369"/>
              <a:ext cx="1388744" cy="1848705"/>
              <a:chOff x="3667124" y="2887979"/>
              <a:chExt cx="1388744" cy="1848705"/>
            </a:xfrm>
          </p:grpSpPr>
          <p:sp>
            <p:nvSpPr>
              <p:cNvPr id="1060" name="Google Shape;1060;p15"/>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15"/>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15"/>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15"/>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15"/>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15"/>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15"/>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7" name="Google Shape;1067;p15"/>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8" name="Google Shape;1068;p15"/>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9" name="Google Shape;1069;p15"/>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15"/>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15"/>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15"/>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73" name="Google Shape;1073;p15"/>
            <p:cNvGrpSpPr/>
            <p:nvPr/>
          </p:nvGrpSpPr>
          <p:grpSpPr>
            <a:xfrm>
              <a:off x="1176205" y="2474659"/>
              <a:ext cx="1720214" cy="2291018"/>
              <a:chOff x="4085272" y="2541269"/>
              <a:chExt cx="1720214" cy="2291018"/>
            </a:xfrm>
          </p:grpSpPr>
          <p:sp>
            <p:nvSpPr>
              <p:cNvPr id="1074" name="Google Shape;1074;p15"/>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15"/>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15"/>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15"/>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15"/>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15"/>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15"/>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15"/>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15"/>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15"/>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15"/>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15"/>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15"/>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87" name="Google Shape;1087;p15"/>
          <p:cNvGrpSpPr/>
          <p:nvPr/>
        </p:nvGrpSpPr>
        <p:grpSpPr>
          <a:xfrm>
            <a:off x="6053" y="2339404"/>
            <a:ext cx="1163001" cy="2642607"/>
            <a:chOff x="2957512" y="2406014"/>
            <a:chExt cx="1163001" cy="2642607"/>
          </a:xfrm>
        </p:grpSpPr>
        <p:sp>
          <p:nvSpPr>
            <p:cNvPr id="1088" name="Google Shape;1088;p15"/>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15"/>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15"/>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15"/>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15"/>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15"/>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15"/>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15"/>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15"/>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15"/>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15"/>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15"/>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15"/>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01" name="Google Shape;1101;p15"/>
          <p:cNvSpPr/>
          <p:nvPr/>
        </p:nvSpPr>
        <p:spPr>
          <a:xfrm>
            <a:off x="0" y="3998226"/>
            <a:ext cx="1602104" cy="607042"/>
          </a:xfrm>
          <a:custGeom>
            <a:rect b="b" l="l" r="r" t="t"/>
            <a:pathLst>
              <a:path extrusionOk="0" h="607042" w="1602104">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15"/>
          <p:cNvSpPr/>
          <p:nvPr/>
        </p:nvSpPr>
        <p:spPr>
          <a:xfrm>
            <a:off x="0" y="4452937"/>
            <a:ext cx="12195810" cy="2119312"/>
          </a:xfrm>
          <a:custGeom>
            <a:rect b="b" l="l" r="r" t="t"/>
            <a:pathLst>
              <a:path extrusionOk="0" h="2119312" w="6286500">
                <a:moveTo>
                  <a:pt x="0" y="0"/>
                </a:moveTo>
                <a:lnTo>
                  <a:pt x="6286500" y="332422"/>
                </a:lnTo>
                <a:lnTo>
                  <a:pt x="6286500" y="2119313"/>
                </a:lnTo>
                <a:lnTo>
                  <a:pt x="0" y="2119313"/>
                </a:lnTo>
                <a:close/>
              </a:path>
            </a:pathLst>
          </a:custGeom>
          <a:solidFill>
            <a:srgbClr val="B6CF5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15"/>
          <p:cNvSpPr/>
          <p:nvPr/>
        </p:nvSpPr>
        <p:spPr>
          <a:xfrm>
            <a:off x="0" y="5071110"/>
            <a:ext cx="12195810" cy="583882"/>
          </a:xfrm>
          <a:custGeom>
            <a:rect b="b" l="l" r="r" t="t"/>
            <a:pathLst>
              <a:path extrusionOk="0" h="583882" w="6286500">
                <a:moveTo>
                  <a:pt x="6286500" y="0"/>
                </a:moveTo>
                <a:lnTo>
                  <a:pt x="0" y="565785"/>
                </a:lnTo>
                <a:lnTo>
                  <a:pt x="6286500" y="583883"/>
                </a:lnTo>
                <a:close/>
              </a:path>
            </a:pathLst>
          </a:custGeom>
          <a:solidFill>
            <a:srgbClr val="CEDD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15"/>
          <p:cNvSpPr/>
          <p:nvPr/>
        </p:nvSpPr>
        <p:spPr>
          <a:xfrm>
            <a:off x="3436219" y="5202456"/>
            <a:ext cx="8755563" cy="491097"/>
          </a:xfrm>
          <a:custGeom>
            <a:rect b="b" l="l" r="r" t="t"/>
            <a:pathLst>
              <a:path extrusionOk="0" h="179069" w="3251834">
                <a:moveTo>
                  <a:pt x="3251835" y="0"/>
                </a:moveTo>
                <a:lnTo>
                  <a:pt x="0" y="169545"/>
                </a:lnTo>
                <a:lnTo>
                  <a:pt x="3251835" y="179070"/>
                </a:lnTo>
                <a:close/>
              </a:path>
            </a:pathLst>
          </a:custGeom>
          <a:solidFill>
            <a:srgbClr val="31A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15"/>
          <p:cNvSpPr/>
          <p:nvPr/>
        </p:nvSpPr>
        <p:spPr>
          <a:xfrm>
            <a:off x="0" y="5982653"/>
            <a:ext cx="12195810" cy="875347"/>
          </a:xfrm>
          <a:custGeom>
            <a:rect b="b" l="l" r="r" t="t"/>
            <a:pathLst>
              <a:path extrusionOk="0" h="875347" w="6286500">
                <a:moveTo>
                  <a:pt x="0" y="0"/>
                </a:moveTo>
                <a:lnTo>
                  <a:pt x="6286500" y="565785"/>
                </a:lnTo>
                <a:lnTo>
                  <a:pt x="6286500" y="875348"/>
                </a:lnTo>
                <a:lnTo>
                  <a:pt x="0" y="875348"/>
                </a:lnTo>
                <a:close/>
              </a:path>
            </a:pathLst>
          </a:custGeom>
          <a:solidFill>
            <a:srgbClr val="A8C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15"/>
          <p:cNvSpPr/>
          <p:nvPr/>
        </p:nvSpPr>
        <p:spPr>
          <a:xfrm>
            <a:off x="9455468" y="5306938"/>
            <a:ext cx="2736532" cy="1551062"/>
          </a:xfrm>
          <a:custGeom>
            <a:rect b="b" l="l" r="r" t="t"/>
            <a:pathLst>
              <a:path extrusionOk="0" h="1551062" w="2736532">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5C6D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15"/>
          <p:cNvSpPr/>
          <p:nvPr/>
        </p:nvSpPr>
        <p:spPr>
          <a:xfrm>
            <a:off x="10588943" y="3857834"/>
            <a:ext cx="1603057" cy="974699"/>
          </a:xfrm>
          <a:custGeom>
            <a:rect b="b" l="l" r="r" t="t"/>
            <a:pathLst>
              <a:path extrusionOk="0" h="974699" w="1603057">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7D99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15"/>
          <p:cNvSpPr/>
          <p:nvPr/>
        </p:nvSpPr>
        <p:spPr>
          <a:xfrm>
            <a:off x="839795" y="551237"/>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15"/>
          <p:cNvSpPr/>
          <p:nvPr/>
        </p:nvSpPr>
        <p:spPr>
          <a:xfrm>
            <a:off x="8027747" y="1316053"/>
            <a:ext cx="2637472" cy="552973"/>
          </a:xfrm>
          <a:custGeom>
            <a:rect b="b" l="l" r="r" t="t"/>
            <a:pathLst>
              <a:path extrusionOk="0" h="552973" w="2637472">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0" name="Google Shape;1110;p15"/>
          <p:cNvGrpSpPr/>
          <p:nvPr/>
        </p:nvGrpSpPr>
        <p:grpSpPr>
          <a:xfrm>
            <a:off x="0" y="0"/>
            <a:ext cx="1401127" cy="6278880"/>
            <a:chOff x="2957512" y="290512"/>
            <a:chExt cx="1401127" cy="6278880"/>
          </a:xfrm>
        </p:grpSpPr>
        <p:sp>
          <p:nvSpPr>
            <p:cNvPr id="1111" name="Google Shape;1111;p15"/>
            <p:cNvSpPr/>
            <p:nvPr/>
          </p:nvSpPr>
          <p:spPr>
            <a:xfrm>
              <a:off x="2957512" y="290512"/>
              <a:ext cx="694372" cy="956205"/>
            </a:xfrm>
            <a:custGeom>
              <a:rect b="b" l="l" r="r" t="t"/>
              <a:pathLst>
                <a:path extrusionOk="0" h="956205" w="694372">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15"/>
            <p:cNvSpPr/>
            <p:nvPr/>
          </p:nvSpPr>
          <p:spPr>
            <a:xfrm>
              <a:off x="2957512" y="873442"/>
              <a:ext cx="789622" cy="1823867"/>
            </a:xfrm>
            <a:custGeom>
              <a:rect b="b" l="l" r="r" t="t"/>
              <a:pathLst>
                <a:path extrusionOk="0" h="1823867" w="789622">
                  <a:moveTo>
                    <a:pt x="0" y="0"/>
                  </a:moveTo>
                  <a:cubicBezTo>
                    <a:pt x="90488" y="805815"/>
                    <a:pt x="299085" y="1377315"/>
                    <a:pt x="789623" y="1687830"/>
                  </a:cubicBezTo>
                  <a:cubicBezTo>
                    <a:pt x="401003" y="1903095"/>
                    <a:pt x="149543" y="1852613"/>
                    <a:pt x="0" y="1608773"/>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15"/>
            <p:cNvSpPr/>
            <p:nvPr/>
          </p:nvSpPr>
          <p:spPr>
            <a:xfrm>
              <a:off x="2957512" y="2070734"/>
              <a:ext cx="982027" cy="1521012"/>
            </a:xfrm>
            <a:custGeom>
              <a:rect b="b" l="l" r="r" t="t"/>
              <a:pathLst>
                <a:path extrusionOk="0" h="1521012" w="982027">
                  <a:moveTo>
                    <a:pt x="0" y="0"/>
                  </a:moveTo>
                  <a:cubicBezTo>
                    <a:pt x="154305" y="646748"/>
                    <a:pt x="437198" y="1114425"/>
                    <a:pt x="982028" y="1384935"/>
                  </a:cubicBezTo>
                  <a:cubicBezTo>
                    <a:pt x="511493" y="1594485"/>
                    <a:pt x="196215" y="1552575"/>
                    <a:pt x="0" y="132397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15"/>
            <p:cNvSpPr/>
            <p:nvPr/>
          </p:nvSpPr>
          <p:spPr>
            <a:xfrm>
              <a:off x="2957512" y="4301489"/>
              <a:ext cx="794385" cy="965915"/>
            </a:xfrm>
            <a:custGeom>
              <a:rect b="b" l="l" r="r" t="t"/>
              <a:pathLst>
                <a:path extrusionOk="0" h="965915" w="794385">
                  <a:moveTo>
                    <a:pt x="0" y="0"/>
                  </a:moveTo>
                  <a:cubicBezTo>
                    <a:pt x="170498" y="365760"/>
                    <a:pt x="421005" y="643890"/>
                    <a:pt x="794385" y="829628"/>
                  </a:cubicBezTo>
                  <a:cubicBezTo>
                    <a:pt x="451485" y="982028"/>
                    <a:pt x="191453" y="1002030"/>
                    <a:pt x="0" y="91249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15"/>
            <p:cNvSpPr/>
            <p:nvPr/>
          </p:nvSpPr>
          <p:spPr>
            <a:xfrm>
              <a:off x="2957512" y="5002529"/>
              <a:ext cx="1401127" cy="1210963"/>
            </a:xfrm>
            <a:custGeom>
              <a:rect b="b" l="l" r="r" t="t"/>
              <a:pathLst>
                <a:path extrusionOk="0" h="1210963" w="1401127">
                  <a:moveTo>
                    <a:pt x="0" y="0"/>
                  </a:moveTo>
                  <a:cubicBezTo>
                    <a:pt x="279083" y="487680"/>
                    <a:pt x="706755" y="849630"/>
                    <a:pt x="1401128" y="1074420"/>
                  </a:cubicBezTo>
                  <a:cubicBezTo>
                    <a:pt x="762000" y="1267777"/>
                    <a:pt x="308610" y="1247775"/>
                    <a:pt x="0" y="106489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15"/>
            <p:cNvSpPr/>
            <p:nvPr/>
          </p:nvSpPr>
          <p:spPr>
            <a:xfrm>
              <a:off x="2957512" y="5940742"/>
              <a:ext cx="566737" cy="628650"/>
            </a:xfrm>
            <a:custGeom>
              <a:rect b="b" l="l" r="r" t="t"/>
              <a:pathLst>
                <a:path extrusionOk="0" h="628650" w="566737">
                  <a:moveTo>
                    <a:pt x="0" y="0"/>
                  </a:moveTo>
                  <a:cubicBezTo>
                    <a:pt x="148590" y="240030"/>
                    <a:pt x="333375" y="449580"/>
                    <a:pt x="566738" y="628650"/>
                  </a:cubicBezTo>
                  <a:lnTo>
                    <a:pt x="0" y="628650"/>
                  </a:ln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7" name="Google Shape;1117;p15"/>
          <p:cNvGrpSpPr/>
          <p:nvPr/>
        </p:nvGrpSpPr>
        <p:grpSpPr>
          <a:xfrm>
            <a:off x="4029060" y="5120877"/>
            <a:ext cx="931605" cy="174979"/>
            <a:chOff x="4576755" y="5797195"/>
            <a:chExt cx="2554441" cy="479788"/>
          </a:xfrm>
        </p:grpSpPr>
        <p:sp>
          <p:nvSpPr>
            <p:cNvPr id="1118" name="Google Shape;1118;p15"/>
            <p:cNvSpPr/>
            <p:nvPr/>
          </p:nvSpPr>
          <p:spPr>
            <a:xfrm>
              <a:off x="4576755" y="5797195"/>
              <a:ext cx="2554441" cy="479788"/>
            </a:xfrm>
            <a:custGeom>
              <a:rect b="b" l="l" r="r" t="t"/>
              <a:pathLst>
                <a:path extrusionOk="0" h="479788" w="2554441">
                  <a:moveTo>
                    <a:pt x="315284" y="5434"/>
                  </a:moveTo>
                  <a:cubicBezTo>
                    <a:pt x="477209" y="30199"/>
                    <a:pt x="1837379" y="48297"/>
                    <a:pt x="2402212" y="54964"/>
                  </a:cubicBezTo>
                  <a:cubicBezTo>
                    <a:pt x="2843219" y="59727"/>
                    <a:pt x="2168850" y="272134"/>
                    <a:pt x="2335537" y="344524"/>
                  </a:cubicBezTo>
                  <a:cubicBezTo>
                    <a:pt x="2681294" y="494067"/>
                    <a:pt x="504832" y="497877"/>
                    <a:pt x="282899" y="458824"/>
                  </a:cubicBezTo>
                  <a:cubicBezTo>
                    <a:pt x="-18091" y="406437"/>
                    <a:pt x="438157" y="223557"/>
                    <a:pt x="66682" y="177837"/>
                  </a:cubicBezTo>
                  <a:cubicBezTo>
                    <a:pt x="-95243" y="158787"/>
                    <a:pt x="57157" y="-34571"/>
                    <a:pt x="315284" y="5434"/>
                  </a:cubicBezTo>
                  <a:close/>
                </a:path>
              </a:pathLst>
            </a:custGeom>
            <a:solidFill>
              <a:srgbClr val="E3E5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15"/>
            <p:cNvSpPr/>
            <p:nvPr/>
          </p:nvSpPr>
          <p:spPr>
            <a:xfrm>
              <a:off x="4819649" y="5801676"/>
              <a:ext cx="1985009" cy="388620"/>
            </a:xfrm>
            <a:custGeom>
              <a:rect b="b" l="l" r="r" t="t"/>
              <a:pathLst>
                <a:path extrusionOk="0" h="388620" w="1985009">
                  <a:moveTo>
                    <a:pt x="243840" y="306705"/>
                  </a:moveTo>
                  <a:lnTo>
                    <a:pt x="416242" y="363855"/>
                  </a:lnTo>
                  <a:lnTo>
                    <a:pt x="811530" y="325755"/>
                  </a:lnTo>
                  <a:lnTo>
                    <a:pt x="1164907" y="388620"/>
                  </a:lnTo>
                  <a:lnTo>
                    <a:pt x="1480185" y="325755"/>
                  </a:lnTo>
                  <a:lnTo>
                    <a:pt x="1736407" y="347663"/>
                  </a:lnTo>
                  <a:lnTo>
                    <a:pt x="1985010" y="248603"/>
                  </a:lnTo>
                  <a:lnTo>
                    <a:pt x="1934528" y="152400"/>
                  </a:lnTo>
                  <a:lnTo>
                    <a:pt x="1509713" y="94298"/>
                  </a:lnTo>
                  <a:lnTo>
                    <a:pt x="1282065" y="0"/>
                  </a:lnTo>
                  <a:lnTo>
                    <a:pt x="916305" y="50483"/>
                  </a:lnTo>
                  <a:lnTo>
                    <a:pt x="504825" y="51435"/>
                  </a:lnTo>
                  <a:lnTo>
                    <a:pt x="264795" y="117158"/>
                  </a:lnTo>
                  <a:lnTo>
                    <a:pt x="50483" y="158115"/>
                  </a:lnTo>
                  <a:lnTo>
                    <a:pt x="0" y="263843"/>
                  </a:lnTo>
                  <a:close/>
                </a:path>
              </a:pathLst>
            </a:custGeom>
            <a:solidFill>
              <a:srgbClr val="5648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15"/>
            <p:cNvSpPr/>
            <p:nvPr/>
          </p:nvSpPr>
          <p:spPr>
            <a:xfrm>
              <a:off x="5021579" y="5850254"/>
              <a:ext cx="1435417" cy="240030"/>
            </a:xfrm>
            <a:custGeom>
              <a:rect b="b" l="l" r="r" t="t"/>
              <a:pathLst>
                <a:path extrusionOk="0" h="240030" w="1435417">
                  <a:moveTo>
                    <a:pt x="1107758" y="0"/>
                  </a:moveTo>
                  <a:lnTo>
                    <a:pt x="1183005" y="60007"/>
                  </a:lnTo>
                  <a:lnTo>
                    <a:pt x="1115377" y="92393"/>
                  </a:lnTo>
                  <a:lnTo>
                    <a:pt x="993458" y="64770"/>
                  </a:lnTo>
                  <a:lnTo>
                    <a:pt x="1107758" y="0"/>
                  </a:lnTo>
                  <a:lnTo>
                    <a:pt x="1107758" y="0"/>
                  </a:lnTo>
                  <a:close/>
                  <a:moveTo>
                    <a:pt x="961073" y="192405"/>
                  </a:moveTo>
                  <a:lnTo>
                    <a:pt x="935355" y="234315"/>
                  </a:lnTo>
                  <a:lnTo>
                    <a:pt x="985838" y="240030"/>
                  </a:lnTo>
                  <a:lnTo>
                    <a:pt x="1065848" y="207645"/>
                  </a:lnTo>
                  <a:lnTo>
                    <a:pt x="961073" y="192405"/>
                  </a:lnTo>
                  <a:lnTo>
                    <a:pt x="961073" y="192405"/>
                  </a:lnTo>
                  <a:close/>
                  <a:moveTo>
                    <a:pt x="660083" y="160972"/>
                  </a:moveTo>
                  <a:lnTo>
                    <a:pt x="642938" y="199072"/>
                  </a:lnTo>
                  <a:lnTo>
                    <a:pt x="729615" y="225743"/>
                  </a:lnTo>
                  <a:lnTo>
                    <a:pt x="811530" y="182880"/>
                  </a:lnTo>
                  <a:lnTo>
                    <a:pt x="724852" y="135255"/>
                  </a:lnTo>
                  <a:lnTo>
                    <a:pt x="660083" y="160972"/>
                  </a:lnTo>
                  <a:lnTo>
                    <a:pt x="660083" y="160972"/>
                  </a:lnTo>
                  <a:close/>
                  <a:moveTo>
                    <a:pt x="50483" y="113347"/>
                  </a:moveTo>
                  <a:lnTo>
                    <a:pt x="0" y="143827"/>
                  </a:lnTo>
                  <a:lnTo>
                    <a:pt x="27623" y="198120"/>
                  </a:lnTo>
                  <a:lnTo>
                    <a:pt x="145733" y="190500"/>
                  </a:lnTo>
                  <a:lnTo>
                    <a:pt x="177165" y="131445"/>
                  </a:lnTo>
                  <a:lnTo>
                    <a:pt x="137160" y="106680"/>
                  </a:lnTo>
                  <a:lnTo>
                    <a:pt x="50483" y="113347"/>
                  </a:lnTo>
                  <a:lnTo>
                    <a:pt x="50483" y="113347"/>
                  </a:lnTo>
                  <a:close/>
                  <a:moveTo>
                    <a:pt x="432435" y="47625"/>
                  </a:moveTo>
                  <a:lnTo>
                    <a:pt x="303848" y="84772"/>
                  </a:lnTo>
                  <a:lnTo>
                    <a:pt x="289560" y="120968"/>
                  </a:lnTo>
                  <a:lnTo>
                    <a:pt x="411480" y="155257"/>
                  </a:lnTo>
                  <a:lnTo>
                    <a:pt x="531495" y="84772"/>
                  </a:lnTo>
                  <a:lnTo>
                    <a:pt x="514350" y="39052"/>
                  </a:lnTo>
                  <a:lnTo>
                    <a:pt x="432435" y="47625"/>
                  </a:lnTo>
                  <a:lnTo>
                    <a:pt x="432435" y="47625"/>
                  </a:lnTo>
                  <a:close/>
                  <a:moveTo>
                    <a:pt x="822008" y="34290"/>
                  </a:moveTo>
                  <a:lnTo>
                    <a:pt x="735330" y="64770"/>
                  </a:lnTo>
                  <a:lnTo>
                    <a:pt x="762952" y="108585"/>
                  </a:lnTo>
                  <a:lnTo>
                    <a:pt x="846773" y="97155"/>
                  </a:lnTo>
                  <a:lnTo>
                    <a:pt x="822008" y="34290"/>
                  </a:lnTo>
                  <a:lnTo>
                    <a:pt x="822008" y="34290"/>
                  </a:lnTo>
                  <a:close/>
                  <a:moveTo>
                    <a:pt x="1313498" y="127635"/>
                  </a:moveTo>
                  <a:cubicBezTo>
                    <a:pt x="1319213" y="128588"/>
                    <a:pt x="1330643" y="132397"/>
                    <a:pt x="1336358" y="131445"/>
                  </a:cubicBezTo>
                  <a:lnTo>
                    <a:pt x="1407795" y="137160"/>
                  </a:lnTo>
                  <a:lnTo>
                    <a:pt x="1435418" y="177165"/>
                  </a:lnTo>
                  <a:lnTo>
                    <a:pt x="1403985" y="198120"/>
                  </a:lnTo>
                  <a:lnTo>
                    <a:pt x="1261110" y="179070"/>
                  </a:lnTo>
                  <a:lnTo>
                    <a:pt x="1313498" y="127635"/>
                  </a:lnTo>
                  <a:close/>
                </a:path>
              </a:pathLst>
            </a:custGeom>
            <a:solidFill>
              <a:srgbClr val="E45D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15"/>
            <p:cNvSpPr/>
            <p:nvPr/>
          </p:nvSpPr>
          <p:spPr>
            <a:xfrm>
              <a:off x="5052059" y="5872162"/>
              <a:ext cx="1435417" cy="240982"/>
            </a:xfrm>
            <a:custGeom>
              <a:rect b="b" l="l" r="r" t="t"/>
              <a:pathLst>
                <a:path extrusionOk="0" h="240982" w="1435417">
                  <a:moveTo>
                    <a:pt x="327660" y="240982"/>
                  </a:moveTo>
                  <a:lnTo>
                    <a:pt x="252413" y="180975"/>
                  </a:lnTo>
                  <a:lnTo>
                    <a:pt x="320040" y="148590"/>
                  </a:lnTo>
                  <a:lnTo>
                    <a:pt x="441960" y="176213"/>
                  </a:lnTo>
                  <a:lnTo>
                    <a:pt x="327660" y="240982"/>
                  </a:lnTo>
                  <a:lnTo>
                    <a:pt x="327660" y="240982"/>
                  </a:lnTo>
                  <a:close/>
                  <a:moveTo>
                    <a:pt x="475297" y="47625"/>
                  </a:moveTo>
                  <a:lnTo>
                    <a:pt x="500063" y="5715"/>
                  </a:lnTo>
                  <a:lnTo>
                    <a:pt x="449580" y="0"/>
                  </a:lnTo>
                  <a:lnTo>
                    <a:pt x="369570" y="32385"/>
                  </a:lnTo>
                  <a:lnTo>
                    <a:pt x="475297" y="47625"/>
                  </a:lnTo>
                  <a:lnTo>
                    <a:pt x="475297" y="47625"/>
                  </a:lnTo>
                  <a:close/>
                  <a:moveTo>
                    <a:pt x="775335" y="80010"/>
                  </a:moveTo>
                  <a:lnTo>
                    <a:pt x="792480" y="41910"/>
                  </a:lnTo>
                  <a:lnTo>
                    <a:pt x="705803" y="15240"/>
                  </a:lnTo>
                  <a:lnTo>
                    <a:pt x="623888" y="58102"/>
                  </a:lnTo>
                  <a:lnTo>
                    <a:pt x="710565" y="105727"/>
                  </a:lnTo>
                  <a:lnTo>
                    <a:pt x="775335" y="80010"/>
                  </a:lnTo>
                  <a:lnTo>
                    <a:pt x="775335" y="80010"/>
                  </a:lnTo>
                  <a:close/>
                  <a:moveTo>
                    <a:pt x="1384935" y="127635"/>
                  </a:moveTo>
                  <a:lnTo>
                    <a:pt x="1435418" y="97155"/>
                  </a:lnTo>
                  <a:lnTo>
                    <a:pt x="1407795" y="42863"/>
                  </a:lnTo>
                  <a:lnTo>
                    <a:pt x="1289685" y="50482"/>
                  </a:lnTo>
                  <a:lnTo>
                    <a:pt x="1258253" y="109538"/>
                  </a:lnTo>
                  <a:lnTo>
                    <a:pt x="1298258" y="134302"/>
                  </a:lnTo>
                  <a:lnTo>
                    <a:pt x="1384935" y="127635"/>
                  </a:lnTo>
                  <a:lnTo>
                    <a:pt x="1384935" y="127635"/>
                  </a:lnTo>
                  <a:close/>
                  <a:moveTo>
                    <a:pt x="1002983" y="193357"/>
                  </a:moveTo>
                  <a:lnTo>
                    <a:pt x="1131570" y="156210"/>
                  </a:lnTo>
                  <a:lnTo>
                    <a:pt x="1145858" y="120015"/>
                  </a:lnTo>
                  <a:lnTo>
                    <a:pt x="1023938" y="85725"/>
                  </a:lnTo>
                  <a:lnTo>
                    <a:pt x="903922" y="156210"/>
                  </a:lnTo>
                  <a:lnTo>
                    <a:pt x="921068" y="201930"/>
                  </a:lnTo>
                  <a:lnTo>
                    <a:pt x="1002983" y="193357"/>
                  </a:lnTo>
                  <a:lnTo>
                    <a:pt x="1002983" y="193357"/>
                  </a:lnTo>
                  <a:close/>
                  <a:moveTo>
                    <a:pt x="613410" y="205740"/>
                  </a:moveTo>
                  <a:lnTo>
                    <a:pt x="700088" y="175260"/>
                  </a:lnTo>
                  <a:lnTo>
                    <a:pt x="672465" y="131445"/>
                  </a:lnTo>
                  <a:lnTo>
                    <a:pt x="588645" y="142875"/>
                  </a:lnTo>
                  <a:lnTo>
                    <a:pt x="613410" y="205740"/>
                  </a:lnTo>
                  <a:lnTo>
                    <a:pt x="613410" y="205740"/>
                  </a:lnTo>
                  <a:close/>
                  <a:moveTo>
                    <a:pt x="121920" y="113348"/>
                  </a:moveTo>
                  <a:cubicBezTo>
                    <a:pt x="116205" y="112395"/>
                    <a:pt x="104775" y="108585"/>
                    <a:pt x="99060" y="109538"/>
                  </a:cubicBezTo>
                  <a:lnTo>
                    <a:pt x="27623" y="103823"/>
                  </a:lnTo>
                  <a:lnTo>
                    <a:pt x="0" y="63818"/>
                  </a:lnTo>
                  <a:lnTo>
                    <a:pt x="31433" y="42863"/>
                  </a:lnTo>
                  <a:lnTo>
                    <a:pt x="174308" y="61913"/>
                  </a:lnTo>
                  <a:lnTo>
                    <a:pt x="121920" y="113348"/>
                  </a:lnTo>
                  <a:close/>
                </a:path>
              </a:pathLst>
            </a:custGeom>
            <a:solidFill>
              <a:srgbClr val="8356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2" name="Google Shape;1122;p15"/>
          <p:cNvGrpSpPr/>
          <p:nvPr/>
        </p:nvGrpSpPr>
        <p:grpSpPr>
          <a:xfrm flipH="1">
            <a:off x="413449" y="3705528"/>
            <a:ext cx="3482339" cy="1555552"/>
            <a:chOff x="8709662" y="3572303"/>
            <a:chExt cx="3482339" cy="1555552"/>
          </a:xfrm>
        </p:grpSpPr>
        <p:sp>
          <p:nvSpPr>
            <p:cNvPr id="1123" name="Google Shape;1123;p15"/>
            <p:cNvSpPr/>
            <p:nvPr/>
          </p:nvSpPr>
          <p:spPr>
            <a:xfrm>
              <a:off x="8709662" y="4814160"/>
              <a:ext cx="3482339" cy="313695"/>
            </a:xfrm>
            <a:custGeom>
              <a:rect b="b" l="l" r="r" t="t"/>
              <a:pathLst>
                <a:path extrusionOk="0" h="251459" w="3482339">
                  <a:moveTo>
                    <a:pt x="1741170" y="251460"/>
                  </a:moveTo>
                  <a:cubicBezTo>
                    <a:pt x="2700338" y="251460"/>
                    <a:pt x="3482340" y="195263"/>
                    <a:pt x="3482340" y="125730"/>
                  </a:cubicBezTo>
                  <a:cubicBezTo>
                    <a:pt x="3482340" y="56197"/>
                    <a:pt x="2700338" y="0"/>
                    <a:pt x="1741170" y="0"/>
                  </a:cubicBezTo>
                  <a:cubicBezTo>
                    <a:pt x="782003" y="0"/>
                    <a:pt x="0" y="56197"/>
                    <a:pt x="0" y="125730"/>
                  </a:cubicBezTo>
                  <a:cubicBezTo>
                    <a:pt x="0" y="195263"/>
                    <a:pt x="782003" y="251460"/>
                    <a:pt x="1741170" y="251460"/>
                  </a:cubicBezTo>
                  <a:close/>
                </a:path>
              </a:pathLst>
            </a:custGeom>
            <a:solidFill>
              <a:srgbClr val="292A2B">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15"/>
            <p:cNvSpPr/>
            <p:nvPr/>
          </p:nvSpPr>
          <p:spPr>
            <a:xfrm>
              <a:off x="8983982" y="3572303"/>
              <a:ext cx="1466850" cy="1507807"/>
            </a:xfrm>
            <a:custGeom>
              <a:rect b="b" l="l" r="r" t="t"/>
              <a:pathLst>
                <a:path extrusionOk="0" h="1507807" w="1466850">
                  <a:moveTo>
                    <a:pt x="1466850" y="0"/>
                  </a:moveTo>
                  <a:lnTo>
                    <a:pt x="0" y="1507807"/>
                  </a:lnTo>
                  <a:lnTo>
                    <a:pt x="238125" y="1337310"/>
                  </a:lnTo>
                  <a:lnTo>
                    <a:pt x="884872" y="1247775"/>
                  </a:ln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15"/>
            <p:cNvSpPr/>
            <p:nvPr/>
          </p:nvSpPr>
          <p:spPr>
            <a:xfrm>
              <a:off x="10450832" y="3572303"/>
              <a:ext cx="1466850" cy="1507807"/>
            </a:xfrm>
            <a:custGeom>
              <a:rect b="b" l="l" r="r" t="t"/>
              <a:pathLst>
                <a:path extrusionOk="0" h="1507807" w="1466850">
                  <a:moveTo>
                    <a:pt x="0" y="0"/>
                  </a:moveTo>
                  <a:lnTo>
                    <a:pt x="1466850" y="1507807"/>
                  </a:lnTo>
                  <a:lnTo>
                    <a:pt x="1228725" y="1337310"/>
                  </a:lnTo>
                  <a:lnTo>
                    <a:pt x="581978" y="1247775"/>
                  </a:lnTo>
                  <a:close/>
                </a:path>
              </a:pathLst>
            </a:custGeom>
            <a:solidFill>
              <a:srgbClr val="E05C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15"/>
            <p:cNvSpPr/>
            <p:nvPr/>
          </p:nvSpPr>
          <p:spPr>
            <a:xfrm>
              <a:off x="9341169" y="3572303"/>
              <a:ext cx="2219325" cy="1507807"/>
            </a:xfrm>
            <a:custGeom>
              <a:rect b="b" l="l" r="r" t="t"/>
              <a:pathLst>
                <a:path extrusionOk="0" h="1507807" w="2219325">
                  <a:moveTo>
                    <a:pt x="1109663" y="0"/>
                  </a:moveTo>
                  <a:lnTo>
                    <a:pt x="1664970" y="754380"/>
                  </a:lnTo>
                  <a:lnTo>
                    <a:pt x="2219325" y="1507807"/>
                  </a:lnTo>
                  <a:lnTo>
                    <a:pt x="1109663" y="1507807"/>
                  </a:lnTo>
                  <a:lnTo>
                    <a:pt x="0" y="1507807"/>
                  </a:lnTo>
                  <a:lnTo>
                    <a:pt x="554355" y="754380"/>
                  </a:ln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15"/>
            <p:cNvSpPr/>
            <p:nvPr/>
          </p:nvSpPr>
          <p:spPr>
            <a:xfrm>
              <a:off x="10125076" y="3572303"/>
              <a:ext cx="325755" cy="1507807"/>
            </a:xfrm>
            <a:custGeom>
              <a:rect b="b" l="l" r="r" t="t"/>
              <a:pathLst>
                <a:path extrusionOk="0" h="1507807" w="325755">
                  <a:moveTo>
                    <a:pt x="325755" y="0"/>
                  </a:moveTo>
                  <a:lnTo>
                    <a:pt x="325755" y="1507807"/>
                  </a:lnTo>
                  <a:lnTo>
                    <a:pt x="0" y="1507807"/>
                  </a:lnTo>
                  <a:close/>
                </a:path>
              </a:pathLst>
            </a:custGeom>
            <a:solidFill>
              <a:srgbClr val="804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15"/>
            <p:cNvSpPr/>
            <p:nvPr/>
          </p:nvSpPr>
          <p:spPr>
            <a:xfrm>
              <a:off x="9907907" y="3572303"/>
              <a:ext cx="542925" cy="1507807"/>
            </a:xfrm>
            <a:custGeom>
              <a:rect b="b" l="l" r="r" t="t"/>
              <a:pathLst>
                <a:path extrusionOk="0" h="1507807" w="542925">
                  <a:moveTo>
                    <a:pt x="542925" y="0"/>
                  </a:moveTo>
                  <a:lnTo>
                    <a:pt x="0" y="1328738"/>
                  </a:lnTo>
                  <a:lnTo>
                    <a:pt x="217170" y="1507807"/>
                  </a:lnTo>
                  <a:close/>
                </a:path>
              </a:pathLst>
            </a:custGeom>
            <a:solidFill>
              <a:srgbClr val="D46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9" name="Google Shape;1129;p15"/>
          <p:cNvGrpSpPr/>
          <p:nvPr/>
        </p:nvGrpSpPr>
        <p:grpSpPr>
          <a:xfrm>
            <a:off x="4783733" y="2202831"/>
            <a:ext cx="1943099" cy="2588030"/>
            <a:chOff x="5687377" y="2462212"/>
            <a:chExt cx="1943099" cy="2588030"/>
          </a:xfrm>
        </p:grpSpPr>
        <p:sp>
          <p:nvSpPr>
            <p:cNvPr id="1130" name="Google Shape;1130;p15"/>
            <p:cNvSpPr/>
            <p:nvPr/>
          </p:nvSpPr>
          <p:spPr>
            <a:xfrm>
              <a:off x="6575106" y="2462212"/>
              <a:ext cx="167640" cy="2414587"/>
            </a:xfrm>
            <a:custGeom>
              <a:rect b="b" l="l" r="r" t="t"/>
              <a:pathLst>
                <a:path extrusionOk="0" h="2414587" w="16764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15"/>
            <p:cNvSpPr/>
            <p:nvPr/>
          </p:nvSpPr>
          <p:spPr>
            <a:xfrm>
              <a:off x="6291262" y="2462212"/>
              <a:ext cx="370009" cy="667597"/>
            </a:xfrm>
            <a:custGeom>
              <a:rect b="b" l="l" r="r" t="t"/>
              <a:pathLst>
                <a:path extrusionOk="0" h="667597" w="370009">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15"/>
            <p:cNvSpPr/>
            <p:nvPr/>
          </p:nvSpPr>
          <p:spPr>
            <a:xfrm>
              <a:off x="6656791" y="2462212"/>
              <a:ext cx="369800" cy="667597"/>
            </a:xfrm>
            <a:custGeom>
              <a:rect b="b" l="l" r="r" t="t"/>
              <a:pathLst>
                <a:path extrusionOk="0" h="667597" w="36980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15"/>
            <p:cNvSpPr/>
            <p:nvPr/>
          </p:nvSpPr>
          <p:spPr>
            <a:xfrm>
              <a:off x="6184581" y="2739389"/>
              <a:ext cx="477339" cy="861169"/>
            </a:xfrm>
            <a:custGeom>
              <a:rect b="b" l="l" r="r" t="t"/>
              <a:pathLst>
                <a:path extrusionOk="0" h="861169" w="477339">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15"/>
            <p:cNvSpPr/>
            <p:nvPr/>
          </p:nvSpPr>
          <p:spPr>
            <a:xfrm>
              <a:off x="6655953" y="2739389"/>
              <a:ext cx="477318" cy="861169"/>
            </a:xfrm>
            <a:custGeom>
              <a:rect b="b" l="l" r="r" t="t"/>
              <a:pathLst>
                <a:path extrusionOk="0" h="861169" w="477318">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15"/>
            <p:cNvSpPr/>
            <p:nvPr/>
          </p:nvSpPr>
          <p:spPr>
            <a:xfrm>
              <a:off x="6060756" y="3028949"/>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15"/>
            <p:cNvSpPr/>
            <p:nvPr/>
          </p:nvSpPr>
          <p:spPr>
            <a:xfrm>
              <a:off x="6655186" y="3028949"/>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15"/>
            <p:cNvSpPr/>
            <p:nvPr/>
          </p:nvSpPr>
          <p:spPr>
            <a:xfrm>
              <a:off x="6060756" y="3571874"/>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15"/>
            <p:cNvSpPr/>
            <p:nvPr/>
          </p:nvSpPr>
          <p:spPr>
            <a:xfrm>
              <a:off x="6655186" y="3571874"/>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15"/>
            <p:cNvSpPr/>
            <p:nvPr/>
          </p:nvSpPr>
          <p:spPr>
            <a:xfrm>
              <a:off x="5760719" y="3878579"/>
              <a:ext cx="903953" cy="861233"/>
            </a:xfrm>
            <a:custGeom>
              <a:rect b="b" l="l" r="r" t="t"/>
              <a:pathLst>
                <a:path extrusionOk="0" h="861233" w="903953">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15"/>
            <p:cNvSpPr/>
            <p:nvPr/>
          </p:nvSpPr>
          <p:spPr>
            <a:xfrm>
              <a:off x="6653411" y="3878579"/>
              <a:ext cx="903723" cy="861233"/>
            </a:xfrm>
            <a:custGeom>
              <a:rect b="b" l="l" r="r" t="t"/>
              <a:pathLst>
                <a:path extrusionOk="0" h="861233" w="903723">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15"/>
            <p:cNvSpPr/>
            <p:nvPr/>
          </p:nvSpPr>
          <p:spPr>
            <a:xfrm>
              <a:off x="5687377" y="4118609"/>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15"/>
            <p:cNvSpPr/>
            <p:nvPr/>
          </p:nvSpPr>
          <p:spPr>
            <a:xfrm>
              <a:off x="6652846" y="4118609"/>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43" name="Google Shape;1143;p15"/>
          <p:cNvSpPr/>
          <p:nvPr/>
        </p:nvSpPr>
        <p:spPr>
          <a:xfrm flipH="1">
            <a:off x="-13178" y="-2075"/>
            <a:ext cx="7477454"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4" name="Google Shape;1144;p15"/>
          <p:cNvSpPr/>
          <p:nvPr/>
        </p:nvSpPr>
        <p:spPr>
          <a:xfrm flipH="1">
            <a:off x="6726727" y="0"/>
            <a:ext cx="54978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5"/>
          <p:cNvSpPr txBox="1"/>
          <p:nvPr>
            <p:ph hasCustomPrompt="1" type="title"/>
          </p:nvPr>
        </p:nvSpPr>
        <p:spPr>
          <a:xfrm>
            <a:off x="4306563" y="1835425"/>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1146" name="Google Shape;1146;p15"/>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147" name="Google Shape;1147;p15"/>
          <p:cNvSpPr txBox="1"/>
          <p:nvPr>
            <p:ph hasCustomPrompt="1" idx="3" type="title"/>
          </p:nvPr>
        </p:nvSpPr>
        <p:spPr>
          <a:xfrm>
            <a:off x="4306563" y="3500063"/>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1148" name="Google Shape;1148;p15"/>
          <p:cNvSpPr txBox="1"/>
          <p:nvPr>
            <p:ph hasCustomPrompt="1" idx="4" type="title"/>
          </p:nvPr>
        </p:nvSpPr>
        <p:spPr>
          <a:xfrm>
            <a:off x="4306563" y="5164700"/>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1149" name="Google Shape;1149;p15"/>
          <p:cNvSpPr txBox="1"/>
          <p:nvPr>
            <p:ph idx="1" type="body"/>
          </p:nvPr>
        </p:nvSpPr>
        <p:spPr>
          <a:xfrm>
            <a:off x="7873425" y="5317100"/>
            <a:ext cx="3742800" cy="925200"/>
          </a:xfrm>
          <a:prstGeom prst="rect">
            <a:avLst/>
          </a:prstGeom>
        </p:spPr>
        <p:txBody>
          <a:bodyPr anchorCtr="0" anchor="b"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1150" name="Google Shape;1150;p15"/>
          <p:cNvSpPr txBox="1"/>
          <p:nvPr>
            <p:ph idx="5" type="body"/>
          </p:nvPr>
        </p:nvSpPr>
        <p:spPr>
          <a:xfrm>
            <a:off x="7873425" y="3574800"/>
            <a:ext cx="37428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1151" name="Google Shape;1151;p15"/>
          <p:cNvSpPr txBox="1"/>
          <p:nvPr>
            <p:ph idx="6" type="body"/>
          </p:nvPr>
        </p:nvSpPr>
        <p:spPr>
          <a:xfrm>
            <a:off x="7873425" y="1832500"/>
            <a:ext cx="37428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1152" name="Google Shape;1152;p1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bg>
      <p:bgPr>
        <a:gradFill>
          <a:gsLst>
            <a:gs pos="0">
              <a:srgbClr val="FFE599"/>
            </a:gs>
            <a:gs pos="42000">
              <a:srgbClr val="E69138"/>
            </a:gs>
            <a:gs pos="82000">
              <a:srgbClr val="262626"/>
            </a:gs>
            <a:gs pos="100000">
              <a:srgbClr val="3F3F3F"/>
            </a:gs>
          </a:gsLst>
          <a:path path="circle">
            <a:fillToRect b="50%" l="50%" r="50%" t="50%"/>
          </a:path>
          <a:tileRect/>
        </a:gradFill>
      </p:bgPr>
    </p:bg>
    <p:spTree>
      <p:nvGrpSpPr>
        <p:cNvPr id="1153" name="Shape 1153"/>
        <p:cNvGrpSpPr/>
        <p:nvPr/>
      </p:nvGrpSpPr>
      <p:grpSpPr>
        <a:xfrm>
          <a:off x="0" y="0"/>
          <a:ext cx="0" cy="0"/>
          <a:chOff x="0" y="0"/>
          <a:chExt cx="0" cy="0"/>
        </a:xfrm>
      </p:grpSpPr>
      <p:sp>
        <p:nvSpPr>
          <p:cNvPr id="1154" name="Google Shape;1154;p16"/>
          <p:cNvSpPr/>
          <p:nvPr/>
        </p:nvSpPr>
        <p:spPr>
          <a:xfrm>
            <a:off x="10588943" y="4619834"/>
            <a:ext cx="1603057" cy="974699"/>
          </a:xfrm>
          <a:custGeom>
            <a:rect b="b" l="l" r="r" t="t"/>
            <a:pathLst>
              <a:path extrusionOk="0" h="974699" w="1603057">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16"/>
          <p:cNvSpPr/>
          <p:nvPr/>
        </p:nvSpPr>
        <p:spPr>
          <a:xfrm>
            <a:off x="0" y="5277125"/>
            <a:ext cx="12195810" cy="1409342"/>
          </a:xfrm>
          <a:custGeom>
            <a:rect b="b" l="l" r="r" t="t"/>
            <a:pathLst>
              <a:path extrusionOk="0" h="2119312" w="6286500">
                <a:moveTo>
                  <a:pt x="0" y="0"/>
                </a:moveTo>
                <a:lnTo>
                  <a:pt x="6286500" y="332422"/>
                </a:lnTo>
                <a:lnTo>
                  <a:pt x="6286500" y="2119313"/>
                </a:lnTo>
                <a:lnTo>
                  <a:pt x="0" y="2119313"/>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16"/>
          <p:cNvSpPr/>
          <p:nvPr/>
        </p:nvSpPr>
        <p:spPr>
          <a:xfrm>
            <a:off x="0" y="6335675"/>
            <a:ext cx="12195810" cy="523020"/>
          </a:xfrm>
          <a:custGeom>
            <a:rect b="b" l="l" r="r" t="t"/>
            <a:pathLst>
              <a:path extrusionOk="0" h="875347" w="6286500">
                <a:moveTo>
                  <a:pt x="0" y="0"/>
                </a:moveTo>
                <a:lnTo>
                  <a:pt x="6286500" y="565785"/>
                </a:lnTo>
                <a:lnTo>
                  <a:pt x="6286500" y="875348"/>
                </a:lnTo>
                <a:lnTo>
                  <a:pt x="0" y="875348"/>
                </a:lnTo>
                <a:close/>
              </a:path>
            </a:pathLst>
          </a:custGeom>
          <a:solidFill>
            <a:srgbClr val="4C4F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16"/>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chemeClr val="lt1"/>
              </a:buClr>
              <a:buSzPts val="1800"/>
              <a:buNone/>
              <a:defRPr b="1" sz="1800">
                <a:solidFill>
                  <a:schemeClr val="lt1"/>
                </a:solidFill>
              </a:defRPr>
            </a:lvl1pPr>
            <a:lvl2pPr lvl="1" rtl="0" algn="r">
              <a:spcBef>
                <a:spcPts val="2100"/>
              </a:spcBef>
              <a:spcAft>
                <a:spcPts val="0"/>
              </a:spcAft>
              <a:buClr>
                <a:schemeClr val="lt1"/>
              </a:buClr>
              <a:buSzPts val="1800"/>
              <a:buNone/>
              <a:defRPr b="1" sz="1800">
                <a:solidFill>
                  <a:schemeClr val="lt1"/>
                </a:solidFill>
              </a:defRPr>
            </a:lvl2pPr>
            <a:lvl3pPr lvl="2" rtl="0" algn="r">
              <a:spcBef>
                <a:spcPts val="2100"/>
              </a:spcBef>
              <a:spcAft>
                <a:spcPts val="0"/>
              </a:spcAft>
              <a:buClr>
                <a:schemeClr val="lt1"/>
              </a:buClr>
              <a:buSzPts val="1800"/>
              <a:buNone/>
              <a:defRPr b="1" sz="1800">
                <a:solidFill>
                  <a:schemeClr val="lt1"/>
                </a:solidFill>
              </a:defRPr>
            </a:lvl3pPr>
            <a:lvl4pPr lvl="3" rtl="0" algn="r">
              <a:spcBef>
                <a:spcPts val="2100"/>
              </a:spcBef>
              <a:spcAft>
                <a:spcPts val="0"/>
              </a:spcAft>
              <a:buClr>
                <a:schemeClr val="lt1"/>
              </a:buClr>
              <a:buSzPts val="1800"/>
              <a:buNone/>
              <a:defRPr b="1" sz="1800">
                <a:solidFill>
                  <a:schemeClr val="lt1"/>
                </a:solidFill>
              </a:defRPr>
            </a:lvl4pPr>
            <a:lvl5pPr lvl="4" rtl="0" algn="r">
              <a:spcBef>
                <a:spcPts val="2100"/>
              </a:spcBef>
              <a:spcAft>
                <a:spcPts val="0"/>
              </a:spcAft>
              <a:buClr>
                <a:schemeClr val="lt1"/>
              </a:buClr>
              <a:buSzPts val="1800"/>
              <a:buNone/>
              <a:defRPr b="1" sz="1800">
                <a:solidFill>
                  <a:schemeClr val="lt1"/>
                </a:solidFill>
              </a:defRPr>
            </a:lvl5pPr>
            <a:lvl6pPr lvl="5" rtl="0" algn="r">
              <a:spcBef>
                <a:spcPts val="2100"/>
              </a:spcBef>
              <a:spcAft>
                <a:spcPts val="0"/>
              </a:spcAft>
              <a:buClr>
                <a:schemeClr val="lt1"/>
              </a:buClr>
              <a:buSzPts val="1800"/>
              <a:buNone/>
              <a:defRPr b="1" sz="1800">
                <a:solidFill>
                  <a:schemeClr val="lt1"/>
                </a:solidFill>
              </a:defRPr>
            </a:lvl6pPr>
            <a:lvl7pPr lvl="6" rtl="0" algn="r">
              <a:spcBef>
                <a:spcPts val="2100"/>
              </a:spcBef>
              <a:spcAft>
                <a:spcPts val="0"/>
              </a:spcAft>
              <a:buClr>
                <a:schemeClr val="lt1"/>
              </a:buClr>
              <a:buSzPts val="1800"/>
              <a:buNone/>
              <a:defRPr b="1" sz="1800">
                <a:solidFill>
                  <a:schemeClr val="lt1"/>
                </a:solidFill>
              </a:defRPr>
            </a:lvl7pPr>
            <a:lvl8pPr lvl="7" rtl="0" algn="r">
              <a:spcBef>
                <a:spcPts val="2100"/>
              </a:spcBef>
              <a:spcAft>
                <a:spcPts val="0"/>
              </a:spcAft>
              <a:buClr>
                <a:schemeClr val="lt1"/>
              </a:buClr>
              <a:buSzPts val="1800"/>
              <a:buNone/>
              <a:defRPr b="1" sz="1800">
                <a:solidFill>
                  <a:schemeClr val="lt1"/>
                </a:solidFill>
              </a:defRPr>
            </a:lvl8pPr>
            <a:lvl9pPr lvl="8" rtl="0" algn="r">
              <a:spcBef>
                <a:spcPts val="2100"/>
              </a:spcBef>
              <a:spcAft>
                <a:spcPts val="2100"/>
              </a:spcAft>
              <a:buClr>
                <a:schemeClr val="lt1"/>
              </a:buClr>
              <a:buSzPts val="1800"/>
              <a:buNone/>
              <a:defRPr b="1" sz="1800">
                <a:solidFill>
                  <a:schemeClr val="lt1"/>
                </a:solidFill>
              </a:defRPr>
            </a:lvl9pPr>
          </a:lstStyle>
          <a:p/>
        </p:txBody>
      </p:sp>
      <p:sp>
        <p:nvSpPr>
          <p:cNvPr id="1158" name="Google Shape;1158;p16"/>
          <p:cNvSpPr txBox="1"/>
          <p:nvPr>
            <p:ph idx="2" type="subTitle"/>
          </p:nvPr>
        </p:nvSpPr>
        <p:spPr>
          <a:xfrm>
            <a:off x="415600" y="3258325"/>
            <a:ext cx="3250500" cy="6069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chemeClr val="lt1"/>
              </a:buClr>
              <a:buSzPts val="1800"/>
              <a:buNone/>
              <a:defRPr b="1" sz="1800">
                <a:solidFill>
                  <a:schemeClr val="lt1"/>
                </a:solidFill>
              </a:defRPr>
            </a:lvl1pPr>
            <a:lvl2pPr lvl="1" rtl="0" algn="r">
              <a:spcBef>
                <a:spcPts val="2100"/>
              </a:spcBef>
              <a:spcAft>
                <a:spcPts val="0"/>
              </a:spcAft>
              <a:buClr>
                <a:schemeClr val="lt1"/>
              </a:buClr>
              <a:buSzPts val="1800"/>
              <a:buNone/>
              <a:defRPr b="1" sz="1800">
                <a:solidFill>
                  <a:schemeClr val="lt1"/>
                </a:solidFill>
              </a:defRPr>
            </a:lvl2pPr>
            <a:lvl3pPr lvl="2" rtl="0" algn="r">
              <a:spcBef>
                <a:spcPts val="2100"/>
              </a:spcBef>
              <a:spcAft>
                <a:spcPts val="0"/>
              </a:spcAft>
              <a:buClr>
                <a:schemeClr val="lt1"/>
              </a:buClr>
              <a:buSzPts val="1800"/>
              <a:buNone/>
              <a:defRPr b="1" sz="1800">
                <a:solidFill>
                  <a:schemeClr val="lt1"/>
                </a:solidFill>
              </a:defRPr>
            </a:lvl3pPr>
            <a:lvl4pPr lvl="3" rtl="0" algn="r">
              <a:spcBef>
                <a:spcPts val="2100"/>
              </a:spcBef>
              <a:spcAft>
                <a:spcPts val="0"/>
              </a:spcAft>
              <a:buClr>
                <a:schemeClr val="lt1"/>
              </a:buClr>
              <a:buSzPts val="1800"/>
              <a:buNone/>
              <a:defRPr b="1" sz="1800">
                <a:solidFill>
                  <a:schemeClr val="lt1"/>
                </a:solidFill>
              </a:defRPr>
            </a:lvl4pPr>
            <a:lvl5pPr lvl="4" rtl="0" algn="r">
              <a:spcBef>
                <a:spcPts val="2100"/>
              </a:spcBef>
              <a:spcAft>
                <a:spcPts val="0"/>
              </a:spcAft>
              <a:buClr>
                <a:schemeClr val="lt1"/>
              </a:buClr>
              <a:buSzPts val="1800"/>
              <a:buNone/>
              <a:defRPr b="1" sz="1800">
                <a:solidFill>
                  <a:schemeClr val="lt1"/>
                </a:solidFill>
              </a:defRPr>
            </a:lvl5pPr>
            <a:lvl6pPr lvl="5" rtl="0" algn="r">
              <a:spcBef>
                <a:spcPts val="2100"/>
              </a:spcBef>
              <a:spcAft>
                <a:spcPts val="0"/>
              </a:spcAft>
              <a:buClr>
                <a:schemeClr val="lt1"/>
              </a:buClr>
              <a:buSzPts val="1800"/>
              <a:buNone/>
              <a:defRPr b="1" sz="1800">
                <a:solidFill>
                  <a:schemeClr val="lt1"/>
                </a:solidFill>
              </a:defRPr>
            </a:lvl6pPr>
            <a:lvl7pPr lvl="6" rtl="0" algn="r">
              <a:spcBef>
                <a:spcPts val="2100"/>
              </a:spcBef>
              <a:spcAft>
                <a:spcPts val="0"/>
              </a:spcAft>
              <a:buClr>
                <a:schemeClr val="lt1"/>
              </a:buClr>
              <a:buSzPts val="1800"/>
              <a:buNone/>
              <a:defRPr b="1" sz="1800">
                <a:solidFill>
                  <a:schemeClr val="lt1"/>
                </a:solidFill>
              </a:defRPr>
            </a:lvl7pPr>
            <a:lvl8pPr lvl="7" rtl="0" algn="r">
              <a:spcBef>
                <a:spcPts val="2100"/>
              </a:spcBef>
              <a:spcAft>
                <a:spcPts val="0"/>
              </a:spcAft>
              <a:buClr>
                <a:schemeClr val="lt1"/>
              </a:buClr>
              <a:buSzPts val="1800"/>
              <a:buNone/>
              <a:defRPr b="1" sz="1800">
                <a:solidFill>
                  <a:schemeClr val="lt1"/>
                </a:solidFill>
              </a:defRPr>
            </a:lvl8pPr>
            <a:lvl9pPr lvl="8" rtl="0" algn="r">
              <a:spcBef>
                <a:spcPts val="2100"/>
              </a:spcBef>
              <a:spcAft>
                <a:spcPts val="2100"/>
              </a:spcAft>
              <a:buClr>
                <a:schemeClr val="lt1"/>
              </a:buClr>
              <a:buSzPts val="1800"/>
              <a:buNone/>
              <a:defRPr b="1" sz="1800">
                <a:solidFill>
                  <a:schemeClr val="lt1"/>
                </a:solidFill>
              </a:defRPr>
            </a:lvl9pPr>
          </a:lstStyle>
          <a:p/>
        </p:txBody>
      </p:sp>
      <p:sp>
        <p:nvSpPr>
          <p:cNvPr id="1159" name="Google Shape;1159;p16"/>
          <p:cNvSpPr txBox="1"/>
          <p:nvPr>
            <p:ph idx="3" type="subTitle"/>
          </p:nvPr>
        </p:nvSpPr>
        <p:spPr>
          <a:xfrm>
            <a:off x="415600" y="4687580"/>
            <a:ext cx="3250500" cy="6069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chemeClr val="lt1"/>
              </a:buClr>
              <a:buSzPts val="1800"/>
              <a:buNone/>
              <a:defRPr b="1" sz="1800">
                <a:solidFill>
                  <a:schemeClr val="lt1"/>
                </a:solidFill>
              </a:defRPr>
            </a:lvl1pPr>
            <a:lvl2pPr lvl="1" rtl="0" algn="r">
              <a:spcBef>
                <a:spcPts val="2100"/>
              </a:spcBef>
              <a:spcAft>
                <a:spcPts val="0"/>
              </a:spcAft>
              <a:buClr>
                <a:schemeClr val="lt1"/>
              </a:buClr>
              <a:buSzPts val="1800"/>
              <a:buNone/>
              <a:defRPr b="1" sz="1800">
                <a:solidFill>
                  <a:schemeClr val="lt1"/>
                </a:solidFill>
              </a:defRPr>
            </a:lvl2pPr>
            <a:lvl3pPr lvl="2" rtl="0" algn="r">
              <a:spcBef>
                <a:spcPts val="2100"/>
              </a:spcBef>
              <a:spcAft>
                <a:spcPts val="0"/>
              </a:spcAft>
              <a:buClr>
                <a:schemeClr val="lt1"/>
              </a:buClr>
              <a:buSzPts val="1800"/>
              <a:buNone/>
              <a:defRPr b="1" sz="1800">
                <a:solidFill>
                  <a:schemeClr val="lt1"/>
                </a:solidFill>
              </a:defRPr>
            </a:lvl3pPr>
            <a:lvl4pPr lvl="3" rtl="0" algn="r">
              <a:spcBef>
                <a:spcPts val="2100"/>
              </a:spcBef>
              <a:spcAft>
                <a:spcPts val="0"/>
              </a:spcAft>
              <a:buClr>
                <a:schemeClr val="lt1"/>
              </a:buClr>
              <a:buSzPts val="1800"/>
              <a:buNone/>
              <a:defRPr b="1" sz="1800">
                <a:solidFill>
                  <a:schemeClr val="lt1"/>
                </a:solidFill>
              </a:defRPr>
            </a:lvl4pPr>
            <a:lvl5pPr lvl="4" rtl="0" algn="r">
              <a:spcBef>
                <a:spcPts val="2100"/>
              </a:spcBef>
              <a:spcAft>
                <a:spcPts val="0"/>
              </a:spcAft>
              <a:buClr>
                <a:schemeClr val="lt1"/>
              </a:buClr>
              <a:buSzPts val="1800"/>
              <a:buNone/>
              <a:defRPr b="1" sz="1800">
                <a:solidFill>
                  <a:schemeClr val="lt1"/>
                </a:solidFill>
              </a:defRPr>
            </a:lvl5pPr>
            <a:lvl6pPr lvl="5" rtl="0" algn="r">
              <a:spcBef>
                <a:spcPts val="2100"/>
              </a:spcBef>
              <a:spcAft>
                <a:spcPts val="0"/>
              </a:spcAft>
              <a:buClr>
                <a:schemeClr val="lt1"/>
              </a:buClr>
              <a:buSzPts val="1800"/>
              <a:buNone/>
              <a:defRPr b="1" sz="1800">
                <a:solidFill>
                  <a:schemeClr val="lt1"/>
                </a:solidFill>
              </a:defRPr>
            </a:lvl6pPr>
            <a:lvl7pPr lvl="6" rtl="0" algn="r">
              <a:spcBef>
                <a:spcPts val="2100"/>
              </a:spcBef>
              <a:spcAft>
                <a:spcPts val="0"/>
              </a:spcAft>
              <a:buClr>
                <a:schemeClr val="lt1"/>
              </a:buClr>
              <a:buSzPts val="1800"/>
              <a:buNone/>
              <a:defRPr b="1" sz="1800">
                <a:solidFill>
                  <a:schemeClr val="lt1"/>
                </a:solidFill>
              </a:defRPr>
            </a:lvl7pPr>
            <a:lvl8pPr lvl="7" rtl="0" algn="r">
              <a:spcBef>
                <a:spcPts val="2100"/>
              </a:spcBef>
              <a:spcAft>
                <a:spcPts val="0"/>
              </a:spcAft>
              <a:buClr>
                <a:schemeClr val="lt1"/>
              </a:buClr>
              <a:buSzPts val="1800"/>
              <a:buNone/>
              <a:defRPr b="1" sz="1800">
                <a:solidFill>
                  <a:schemeClr val="lt1"/>
                </a:solidFill>
              </a:defRPr>
            </a:lvl8pPr>
            <a:lvl9pPr lvl="8" rtl="0" algn="r">
              <a:spcBef>
                <a:spcPts val="2100"/>
              </a:spcBef>
              <a:spcAft>
                <a:spcPts val="2100"/>
              </a:spcAft>
              <a:buClr>
                <a:schemeClr val="lt1"/>
              </a:buClr>
              <a:buSzPts val="1800"/>
              <a:buNone/>
              <a:defRPr b="1" sz="1800">
                <a:solidFill>
                  <a:schemeClr val="lt1"/>
                </a:solidFill>
              </a:defRPr>
            </a:lvl9pPr>
          </a:lstStyle>
          <a:p/>
        </p:txBody>
      </p:sp>
      <p:sp>
        <p:nvSpPr>
          <p:cNvPr id="1160" name="Google Shape;1160;p16"/>
          <p:cNvSpPr txBox="1"/>
          <p:nvPr>
            <p:ph idx="4" type="subTitle"/>
          </p:nvPr>
        </p:nvSpPr>
        <p:spPr>
          <a:xfrm>
            <a:off x="8441412"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161" name="Google Shape;1161;p16"/>
          <p:cNvSpPr txBox="1"/>
          <p:nvPr>
            <p:ph idx="5" type="subTitle"/>
          </p:nvPr>
        </p:nvSpPr>
        <p:spPr>
          <a:xfrm>
            <a:off x="8441412" y="316477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162" name="Google Shape;1162;p16"/>
          <p:cNvSpPr txBox="1"/>
          <p:nvPr>
            <p:ph idx="6" type="subTitle"/>
          </p:nvPr>
        </p:nvSpPr>
        <p:spPr>
          <a:xfrm>
            <a:off x="8441412" y="467023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163" name="Google Shape;1163;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1164" name="Google Shape;1164;p16"/>
          <p:cNvSpPr txBox="1"/>
          <p:nvPr>
            <p:ph idx="7" type="body"/>
          </p:nvPr>
        </p:nvSpPr>
        <p:spPr>
          <a:xfrm>
            <a:off x="8441412" y="2115250"/>
            <a:ext cx="3250500" cy="8340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2100"/>
              </a:spcBef>
              <a:spcAft>
                <a:spcPts val="0"/>
              </a:spcAft>
              <a:buClr>
                <a:schemeClr val="lt1"/>
              </a:buClr>
              <a:buSzPts val="1400"/>
              <a:buChar char="○"/>
              <a:defRPr sz="1400">
                <a:solidFill>
                  <a:schemeClr val="lt1"/>
                </a:solidFill>
              </a:defRPr>
            </a:lvl2pPr>
            <a:lvl3pPr indent="-317500" lvl="2" marL="1371600">
              <a:spcBef>
                <a:spcPts val="2100"/>
              </a:spcBef>
              <a:spcAft>
                <a:spcPts val="0"/>
              </a:spcAft>
              <a:buClr>
                <a:schemeClr val="lt1"/>
              </a:buClr>
              <a:buSzPts val="1400"/>
              <a:buChar char="■"/>
              <a:defRPr sz="1400">
                <a:solidFill>
                  <a:schemeClr val="lt1"/>
                </a:solidFill>
              </a:defRPr>
            </a:lvl3pPr>
            <a:lvl4pPr indent="-317500" lvl="3" marL="1828800">
              <a:spcBef>
                <a:spcPts val="2100"/>
              </a:spcBef>
              <a:spcAft>
                <a:spcPts val="0"/>
              </a:spcAft>
              <a:buClr>
                <a:schemeClr val="lt1"/>
              </a:buClr>
              <a:buSzPts val="1400"/>
              <a:buChar char="●"/>
              <a:defRPr sz="1400">
                <a:solidFill>
                  <a:schemeClr val="lt1"/>
                </a:solidFill>
              </a:defRPr>
            </a:lvl4pPr>
            <a:lvl5pPr indent="-317500" lvl="4" marL="2286000">
              <a:spcBef>
                <a:spcPts val="2100"/>
              </a:spcBef>
              <a:spcAft>
                <a:spcPts val="0"/>
              </a:spcAft>
              <a:buClr>
                <a:schemeClr val="lt1"/>
              </a:buClr>
              <a:buSzPts val="1400"/>
              <a:buChar char="○"/>
              <a:defRPr sz="1400">
                <a:solidFill>
                  <a:schemeClr val="lt1"/>
                </a:solidFill>
              </a:defRPr>
            </a:lvl5pPr>
            <a:lvl6pPr indent="-317500" lvl="5" marL="2743200">
              <a:spcBef>
                <a:spcPts val="2100"/>
              </a:spcBef>
              <a:spcAft>
                <a:spcPts val="0"/>
              </a:spcAft>
              <a:buClr>
                <a:schemeClr val="lt1"/>
              </a:buClr>
              <a:buSzPts val="1400"/>
              <a:buChar char="■"/>
              <a:defRPr sz="1400">
                <a:solidFill>
                  <a:schemeClr val="lt1"/>
                </a:solidFill>
              </a:defRPr>
            </a:lvl6pPr>
            <a:lvl7pPr indent="-317500" lvl="6" marL="3200400">
              <a:spcBef>
                <a:spcPts val="2100"/>
              </a:spcBef>
              <a:spcAft>
                <a:spcPts val="0"/>
              </a:spcAft>
              <a:buClr>
                <a:schemeClr val="lt1"/>
              </a:buClr>
              <a:buSzPts val="1400"/>
              <a:buChar char="●"/>
              <a:defRPr sz="1400">
                <a:solidFill>
                  <a:schemeClr val="lt1"/>
                </a:solidFill>
              </a:defRPr>
            </a:lvl7pPr>
            <a:lvl8pPr indent="-317500" lvl="7" marL="3657600">
              <a:spcBef>
                <a:spcPts val="2100"/>
              </a:spcBef>
              <a:spcAft>
                <a:spcPts val="0"/>
              </a:spcAft>
              <a:buClr>
                <a:schemeClr val="lt1"/>
              </a:buClr>
              <a:buSzPts val="1400"/>
              <a:buChar char="○"/>
              <a:defRPr sz="1400">
                <a:solidFill>
                  <a:schemeClr val="lt1"/>
                </a:solidFill>
              </a:defRPr>
            </a:lvl8pPr>
            <a:lvl9pPr indent="-317500" lvl="8" marL="4114800">
              <a:spcBef>
                <a:spcPts val="2100"/>
              </a:spcBef>
              <a:spcAft>
                <a:spcPts val="2100"/>
              </a:spcAft>
              <a:buClr>
                <a:schemeClr val="lt1"/>
              </a:buClr>
              <a:buSzPts val="1400"/>
              <a:buChar char="■"/>
              <a:defRPr sz="1400">
                <a:solidFill>
                  <a:schemeClr val="lt1"/>
                </a:solidFill>
              </a:defRPr>
            </a:lvl9pPr>
          </a:lstStyle>
          <a:p/>
        </p:txBody>
      </p:sp>
      <p:sp>
        <p:nvSpPr>
          <p:cNvPr id="1165" name="Google Shape;1165;p16"/>
          <p:cNvSpPr txBox="1"/>
          <p:nvPr>
            <p:ph idx="8" type="body"/>
          </p:nvPr>
        </p:nvSpPr>
        <p:spPr>
          <a:xfrm>
            <a:off x="8441412" y="508705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2100"/>
              </a:spcBef>
              <a:spcAft>
                <a:spcPts val="0"/>
              </a:spcAft>
              <a:buClr>
                <a:schemeClr val="lt1"/>
              </a:buClr>
              <a:buSzPts val="1400"/>
              <a:buChar char="○"/>
              <a:defRPr sz="1400">
                <a:solidFill>
                  <a:schemeClr val="lt1"/>
                </a:solidFill>
              </a:defRPr>
            </a:lvl2pPr>
            <a:lvl3pPr indent="-317500" lvl="2" marL="1371600" rtl="0">
              <a:spcBef>
                <a:spcPts val="2100"/>
              </a:spcBef>
              <a:spcAft>
                <a:spcPts val="0"/>
              </a:spcAft>
              <a:buClr>
                <a:schemeClr val="lt1"/>
              </a:buClr>
              <a:buSzPts val="1400"/>
              <a:buChar char="■"/>
              <a:defRPr sz="1400">
                <a:solidFill>
                  <a:schemeClr val="lt1"/>
                </a:solidFill>
              </a:defRPr>
            </a:lvl3pPr>
            <a:lvl4pPr indent="-317500" lvl="3" marL="1828800" rtl="0">
              <a:spcBef>
                <a:spcPts val="2100"/>
              </a:spcBef>
              <a:spcAft>
                <a:spcPts val="0"/>
              </a:spcAft>
              <a:buClr>
                <a:schemeClr val="lt1"/>
              </a:buClr>
              <a:buSzPts val="1400"/>
              <a:buChar char="●"/>
              <a:defRPr sz="1400">
                <a:solidFill>
                  <a:schemeClr val="lt1"/>
                </a:solidFill>
              </a:defRPr>
            </a:lvl4pPr>
            <a:lvl5pPr indent="-317500" lvl="4" marL="2286000" rtl="0">
              <a:spcBef>
                <a:spcPts val="2100"/>
              </a:spcBef>
              <a:spcAft>
                <a:spcPts val="0"/>
              </a:spcAft>
              <a:buClr>
                <a:schemeClr val="lt1"/>
              </a:buClr>
              <a:buSzPts val="1400"/>
              <a:buChar char="○"/>
              <a:defRPr sz="1400">
                <a:solidFill>
                  <a:schemeClr val="lt1"/>
                </a:solidFill>
              </a:defRPr>
            </a:lvl5pPr>
            <a:lvl6pPr indent="-317500" lvl="5" marL="2743200" rtl="0">
              <a:spcBef>
                <a:spcPts val="2100"/>
              </a:spcBef>
              <a:spcAft>
                <a:spcPts val="0"/>
              </a:spcAft>
              <a:buClr>
                <a:schemeClr val="lt1"/>
              </a:buClr>
              <a:buSzPts val="1400"/>
              <a:buChar char="■"/>
              <a:defRPr sz="1400">
                <a:solidFill>
                  <a:schemeClr val="lt1"/>
                </a:solidFill>
              </a:defRPr>
            </a:lvl6pPr>
            <a:lvl7pPr indent="-317500" lvl="6" marL="3200400" rtl="0">
              <a:spcBef>
                <a:spcPts val="2100"/>
              </a:spcBef>
              <a:spcAft>
                <a:spcPts val="0"/>
              </a:spcAft>
              <a:buClr>
                <a:schemeClr val="lt1"/>
              </a:buClr>
              <a:buSzPts val="1400"/>
              <a:buChar char="●"/>
              <a:defRPr sz="1400">
                <a:solidFill>
                  <a:schemeClr val="lt1"/>
                </a:solidFill>
              </a:defRPr>
            </a:lvl7pPr>
            <a:lvl8pPr indent="-317500" lvl="7" marL="3657600" rtl="0">
              <a:spcBef>
                <a:spcPts val="2100"/>
              </a:spcBef>
              <a:spcAft>
                <a:spcPts val="0"/>
              </a:spcAft>
              <a:buClr>
                <a:schemeClr val="lt1"/>
              </a:buClr>
              <a:buSzPts val="1400"/>
              <a:buChar char="○"/>
              <a:defRPr sz="1400">
                <a:solidFill>
                  <a:schemeClr val="lt1"/>
                </a:solidFill>
              </a:defRPr>
            </a:lvl8pPr>
            <a:lvl9pPr indent="-317500" lvl="8" marL="4114800" rtl="0">
              <a:spcBef>
                <a:spcPts val="2100"/>
              </a:spcBef>
              <a:spcAft>
                <a:spcPts val="2100"/>
              </a:spcAft>
              <a:buClr>
                <a:schemeClr val="lt1"/>
              </a:buClr>
              <a:buSzPts val="1400"/>
              <a:buChar char="■"/>
              <a:defRPr sz="1400">
                <a:solidFill>
                  <a:schemeClr val="lt1"/>
                </a:solidFill>
              </a:defRPr>
            </a:lvl9pPr>
          </a:lstStyle>
          <a:p/>
        </p:txBody>
      </p:sp>
      <p:sp>
        <p:nvSpPr>
          <p:cNvPr id="1166" name="Google Shape;1166;p16"/>
          <p:cNvSpPr txBox="1"/>
          <p:nvPr>
            <p:ph idx="9" type="body"/>
          </p:nvPr>
        </p:nvSpPr>
        <p:spPr>
          <a:xfrm>
            <a:off x="8441412" y="356305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2100"/>
              </a:spcBef>
              <a:spcAft>
                <a:spcPts val="0"/>
              </a:spcAft>
              <a:buClr>
                <a:schemeClr val="lt1"/>
              </a:buClr>
              <a:buSzPts val="1400"/>
              <a:buChar char="○"/>
              <a:defRPr sz="1400">
                <a:solidFill>
                  <a:schemeClr val="lt1"/>
                </a:solidFill>
              </a:defRPr>
            </a:lvl2pPr>
            <a:lvl3pPr indent="-317500" lvl="2" marL="1371600" rtl="0">
              <a:spcBef>
                <a:spcPts val="2100"/>
              </a:spcBef>
              <a:spcAft>
                <a:spcPts val="0"/>
              </a:spcAft>
              <a:buClr>
                <a:schemeClr val="lt1"/>
              </a:buClr>
              <a:buSzPts val="1400"/>
              <a:buChar char="■"/>
              <a:defRPr sz="1400">
                <a:solidFill>
                  <a:schemeClr val="lt1"/>
                </a:solidFill>
              </a:defRPr>
            </a:lvl3pPr>
            <a:lvl4pPr indent="-317500" lvl="3" marL="1828800" rtl="0">
              <a:spcBef>
                <a:spcPts val="2100"/>
              </a:spcBef>
              <a:spcAft>
                <a:spcPts val="0"/>
              </a:spcAft>
              <a:buClr>
                <a:schemeClr val="lt1"/>
              </a:buClr>
              <a:buSzPts val="1400"/>
              <a:buChar char="●"/>
              <a:defRPr sz="1400">
                <a:solidFill>
                  <a:schemeClr val="lt1"/>
                </a:solidFill>
              </a:defRPr>
            </a:lvl4pPr>
            <a:lvl5pPr indent="-317500" lvl="4" marL="2286000" rtl="0">
              <a:spcBef>
                <a:spcPts val="2100"/>
              </a:spcBef>
              <a:spcAft>
                <a:spcPts val="0"/>
              </a:spcAft>
              <a:buClr>
                <a:schemeClr val="lt1"/>
              </a:buClr>
              <a:buSzPts val="1400"/>
              <a:buChar char="○"/>
              <a:defRPr sz="1400">
                <a:solidFill>
                  <a:schemeClr val="lt1"/>
                </a:solidFill>
              </a:defRPr>
            </a:lvl5pPr>
            <a:lvl6pPr indent="-317500" lvl="5" marL="2743200" rtl="0">
              <a:spcBef>
                <a:spcPts val="2100"/>
              </a:spcBef>
              <a:spcAft>
                <a:spcPts val="0"/>
              </a:spcAft>
              <a:buClr>
                <a:schemeClr val="lt1"/>
              </a:buClr>
              <a:buSzPts val="1400"/>
              <a:buChar char="■"/>
              <a:defRPr sz="1400">
                <a:solidFill>
                  <a:schemeClr val="lt1"/>
                </a:solidFill>
              </a:defRPr>
            </a:lvl6pPr>
            <a:lvl7pPr indent="-317500" lvl="6" marL="3200400" rtl="0">
              <a:spcBef>
                <a:spcPts val="2100"/>
              </a:spcBef>
              <a:spcAft>
                <a:spcPts val="0"/>
              </a:spcAft>
              <a:buClr>
                <a:schemeClr val="lt1"/>
              </a:buClr>
              <a:buSzPts val="1400"/>
              <a:buChar char="●"/>
              <a:defRPr sz="1400">
                <a:solidFill>
                  <a:schemeClr val="lt1"/>
                </a:solidFill>
              </a:defRPr>
            </a:lvl7pPr>
            <a:lvl8pPr indent="-317500" lvl="7" marL="3657600" rtl="0">
              <a:spcBef>
                <a:spcPts val="2100"/>
              </a:spcBef>
              <a:spcAft>
                <a:spcPts val="0"/>
              </a:spcAft>
              <a:buClr>
                <a:schemeClr val="lt1"/>
              </a:buClr>
              <a:buSzPts val="1400"/>
              <a:buChar char="○"/>
              <a:defRPr sz="1400">
                <a:solidFill>
                  <a:schemeClr val="lt1"/>
                </a:solidFill>
              </a:defRPr>
            </a:lvl8pPr>
            <a:lvl9pPr indent="-317500" lvl="8" marL="4114800" rtl="0">
              <a:spcBef>
                <a:spcPts val="2100"/>
              </a:spcBef>
              <a:spcAft>
                <a:spcPts val="2100"/>
              </a:spcAft>
              <a:buClr>
                <a:schemeClr val="lt1"/>
              </a:buClr>
              <a:buSzPts val="1400"/>
              <a:buChar char="■"/>
              <a:defRPr sz="1400">
                <a:solidFill>
                  <a:schemeClr val="lt1"/>
                </a:solidFill>
              </a:defRPr>
            </a:lvl9pPr>
          </a:lstStyle>
          <a:p/>
        </p:txBody>
      </p:sp>
      <p:sp>
        <p:nvSpPr>
          <p:cNvPr id="1167" name="Google Shape;1167;p16"/>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lvl1pPr indent="-317500" lvl="0" marL="457200" rtl="0" algn="r">
              <a:spcBef>
                <a:spcPts val="0"/>
              </a:spcBef>
              <a:spcAft>
                <a:spcPts val="0"/>
              </a:spcAft>
              <a:buClr>
                <a:schemeClr val="lt1"/>
              </a:buClr>
              <a:buSzPts val="1400"/>
              <a:buChar char="●"/>
              <a:defRPr sz="1400">
                <a:solidFill>
                  <a:schemeClr val="lt1"/>
                </a:solidFill>
              </a:defRPr>
            </a:lvl1pPr>
            <a:lvl2pPr indent="-317500" lvl="1" marL="914400" rtl="0" algn="r">
              <a:spcBef>
                <a:spcPts val="2100"/>
              </a:spcBef>
              <a:spcAft>
                <a:spcPts val="0"/>
              </a:spcAft>
              <a:buClr>
                <a:schemeClr val="lt1"/>
              </a:buClr>
              <a:buSzPts val="1400"/>
              <a:buChar char="○"/>
              <a:defRPr sz="1400">
                <a:solidFill>
                  <a:schemeClr val="lt1"/>
                </a:solidFill>
              </a:defRPr>
            </a:lvl2pPr>
            <a:lvl3pPr indent="-317500" lvl="2" marL="1371600" rtl="0" algn="r">
              <a:spcBef>
                <a:spcPts val="2100"/>
              </a:spcBef>
              <a:spcAft>
                <a:spcPts val="0"/>
              </a:spcAft>
              <a:buClr>
                <a:schemeClr val="lt1"/>
              </a:buClr>
              <a:buSzPts val="1400"/>
              <a:buChar char="■"/>
              <a:defRPr sz="1400">
                <a:solidFill>
                  <a:schemeClr val="lt1"/>
                </a:solidFill>
              </a:defRPr>
            </a:lvl3pPr>
            <a:lvl4pPr indent="-317500" lvl="3" marL="1828800" rtl="0" algn="r">
              <a:spcBef>
                <a:spcPts val="2100"/>
              </a:spcBef>
              <a:spcAft>
                <a:spcPts val="0"/>
              </a:spcAft>
              <a:buClr>
                <a:schemeClr val="lt1"/>
              </a:buClr>
              <a:buSzPts val="1400"/>
              <a:buChar char="●"/>
              <a:defRPr sz="1400">
                <a:solidFill>
                  <a:schemeClr val="lt1"/>
                </a:solidFill>
              </a:defRPr>
            </a:lvl4pPr>
            <a:lvl5pPr indent="-317500" lvl="4" marL="2286000" rtl="0" algn="r">
              <a:spcBef>
                <a:spcPts val="2100"/>
              </a:spcBef>
              <a:spcAft>
                <a:spcPts val="0"/>
              </a:spcAft>
              <a:buClr>
                <a:schemeClr val="lt1"/>
              </a:buClr>
              <a:buSzPts val="1400"/>
              <a:buChar char="○"/>
              <a:defRPr sz="1400">
                <a:solidFill>
                  <a:schemeClr val="lt1"/>
                </a:solidFill>
              </a:defRPr>
            </a:lvl5pPr>
            <a:lvl6pPr indent="-317500" lvl="5" marL="2743200" rtl="0" algn="r">
              <a:spcBef>
                <a:spcPts val="2100"/>
              </a:spcBef>
              <a:spcAft>
                <a:spcPts val="0"/>
              </a:spcAft>
              <a:buClr>
                <a:schemeClr val="lt1"/>
              </a:buClr>
              <a:buSzPts val="1400"/>
              <a:buChar char="■"/>
              <a:defRPr sz="1400">
                <a:solidFill>
                  <a:schemeClr val="lt1"/>
                </a:solidFill>
              </a:defRPr>
            </a:lvl6pPr>
            <a:lvl7pPr indent="-317500" lvl="6" marL="3200400" rtl="0" algn="r">
              <a:spcBef>
                <a:spcPts val="2100"/>
              </a:spcBef>
              <a:spcAft>
                <a:spcPts val="0"/>
              </a:spcAft>
              <a:buClr>
                <a:schemeClr val="lt1"/>
              </a:buClr>
              <a:buSzPts val="1400"/>
              <a:buChar char="●"/>
              <a:defRPr sz="1400">
                <a:solidFill>
                  <a:schemeClr val="lt1"/>
                </a:solidFill>
              </a:defRPr>
            </a:lvl7pPr>
            <a:lvl8pPr indent="-317500" lvl="7" marL="3657600" rtl="0" algn="r">
              <a:spcBef>
                <a:spcPts val="2100"/>
              </a:spcBef>
              <a:spcAft>
                <a:spcPts val="0"/>
              </a:spcAft>
              <a:buClr>
                <a:schemeClr val="lt1"/>
              </a:buClr>
              <a:buSzPts val="1400"/>
              <a:buChar char="○"/>
              <a:defRPr sz="1400">
                <a:solidFill>
                  <a:schemeClr val="lt1"/>
                </a:solidFill>
              </a:defRPr>
            </a:lvl8pPr>
            <a:lvl9pPr indent="-317500" lvl="8" marL="4114800" rtl="0" algn="r">
              <a:spcBef>
                <a:spcPts val="2100"/>
              </a:spcBef>
              <a:spcAft>
                <a:spcPts val="2100"/>
              </a:spcAft>
              <a:buClr>
                <a:schemeClr val="lt1"/>
              </a:buClr>
              <a:buSzPts val="1400"/>
              <a:buChar char="■"/>
              <a:defRPr sz="1400">
                <a:solidFill>
                  <a:schemeClr val="lt1"/>
                </a:solidFill>
              </a:defRPr>
            </a:lvl9pPr>
          </a:lstStyle>
          <a:p/>
        </p:txBody>
      </p:sp>
      <p:sp>
        <p:nvSpPr>
          <p:cNvPr id="1168" name="Google Shape;1168;p16"/>
          <p:cNvSpPr txBox="1"/>
          <p:nvPr>
            <p:ph idx="14" type="body"/>
          </p:nvPr>
        </p:nvSpPr>
        <p:spPr>
          <a:xfrm>
            <a:off x="415600" y="5104400"/>
            <a:ext cx="3250500" cy="834000"/>
          </a:xfrm>
          <a:prstGeom prst="rect">
            <a:avLst/>
          </a:prstGeom>
        </p:spPr>
        <p:txBody>
          <a:bodyPr anchorCtr="0" anchor="t" bIns="121900" lIns="121900" spcFirstLastPara="1" rIns="121900" wrap="square" tIns="121900">
            <a:noAutofit/>
          </a:bodyPr>
          <a:lstStyle>
            <a:lvl1pPr indent="-317500" lvl="0" marL="457200" rtl="0" algn="r">
              <a:spcBef>
                <a:spcPts val="0"/>
              </a:spcBef>
              <a:spcAft>
                <a:spcPts val="0"/>
              </a:spcAft>
              <a:buClr>
                <a:schemeClr val="lt1"/>
              </a:buClr>
              <a:buSzPts val="1400"/>
              <a:buChar char="●"/>
              <a:defRPr sz="1400">
                <a:solidFill>
                  <a:schemeClr val="lt1"/>
                </a:solidFill>
              </a:defRPr>
            </a:lvl1pPr>
            <a:lvl2pPr indent="-317500" lvl="1" marL="914400" rtl="0" algn="r">
              <a:spcBef>
                <a:spcPts val="2100"/>
              </a:spcBef>
              <a:spcAft>
                <a:spcPts val="0"/>
              </a:spcAft>
              <a:buClr>
                <a:schemeClr val="lt1"/>
              </a:buClr>
              <a:buSzPts val="1400"/>
              <a:buChar char="○"/>
              <a:defRPr sz="1400">
                <a:solidFill>
                  <a:schemeClr val="lt1"/>
                </a:solidFill>
              </a:defRPr>
            </a:lvl2pPr>
            <a:lvl3pPr indent="-317500" lvl="2" marL="1371600" rtl="0" algn="r">
              <a:spcBef>
                <a:spcPts val="2100"/>
              </a:spcBef>
              <a:spcAft>
                <a:spcPts val="0"/>
              </a:spcAft>
              <a:buClr>
                <a:schemeClr val="lt1"/>
              </a:buClr>
              <a:buSzPts val="1400"/>
              <a:buChar char="■"/>
              <a:defRPr sz="1400">
                <a:solidFill>
                  <a:schemeClr val="lt1"/>
                </a:solidFill>
              </a:defRPr>
            </a:lvl3pPr>
            <a:lvl4pPr indent="-317500" lvl="3" marL="1828800" rtl="0" algn="r">
              <a:spcBef>
                <a:spcPts val="2100"/>
              </a:spcBef>
              <a:spcAft>
                <a:spcPts val="0"/>
              </a:spcAft>
              <a:buClr>
                <a:schemeClr val="lt1"/>
              </a:buClr>
              <a:buSzPts val="1400"/>
              <a:buChar char="●"/>
              <a:defRPr sz="1400">
                <a:solidFill>
                  <a:schemeClr val="lt1"/>
                </a:solidFill>
              </a:defRPr>
            </a:lvl4pPr>
            <a:lvl5pPr indent="-317500" lvl="4" marL="2286000" rtl="0" algn="r">
              <a:spcBef>
                <a:spcPts val="2100"/>
              </a:spcBef>
              <a:spcAft>
                <a:spcPts val="0"/>
              </a:spcAft>
              <a:buClr>
                <a:schemeClr val="lt1"/>
              </a:buClr>
              <a:buSzPts val="1400"/>
              <a:buChar char="○"/>
              <a:defRPr sz="1400">
                <a:solidFill>
                  <a:schemeClr val="lt1"/>
                </a:solidFill>
              </a:defRPr>
            </a:lvl5pPr>
            <a:lvl6pPr indent="-317500" lvl="5" marL="2743200" rtl="0" algn="r">
              <a:spcBef>
                <a:spcPts val="2100"/>
              </a:spcBef>
              <a:spcAft>
                <a:spcPts val="0"/>
              </a:spcAft>
              <a:buClr>
                <a:schemeClr val="lt1"/>
              </a:buClr>
              <a:buSzPts val="1400"/>
              <a:buChar char="■"/>
              <a:defRPr sz="1400">
                <a:solidFill>
                  <a:schemeClr val="lt1"/>
                </a:solidFill>
              </a:defRPr>
            </a:lvl6pPr>
            <a:lvl7pPr indent="-317500" lvl="6" marL="3200400" rtl="0" algn="r">
              <a:spcBef>
                <a:spcPts val="2100"/>
              </a:spcBef>
              <a:spcAft>
                <a:spcPts val="0"/>
              </a:spcAft>
              <a:buClr>
                <a:schemeClr val="lt1"/>
              </a:buClr>
              <a:buSzPts val="1400"/>
              <a:buChar char="●"/>
              <a:defRPr sz="1400">
                <a:solidFill>
                  <a:schemeClr val="lt1"/>
                </a:solidFill>
              </a:defRPr>
            </a:lvl7pPr>
            <a:lvl8pPr indent="-317500" lvl="7" marL="3657600" rtl="0" algn="r">
              <a:spcBef>
                <a:spcPts val="2100"/>
              </a:spcBef>
              <a:spcAft>
                <a:spcPts val="0"/>
              </a:spcAft>
              <a:buClr>
                <a:schemeClr val="lt1"/>
              </a:buClr>
              <a:buSzPts val="1400"/>
              <a:buChar char="○"/>
              <a:defRPr sz="1400">
                <a:solidFill>
                  <a:schemeClr val="lt1"/>
                </a:solidFill>
              </a:defRPr>
            </a:lvl8pPr>
            <a:lvl9pPr indent="-317500" lvl="8" marL="4114800" rtl="0" algn="r">
              <a:spcBef>
                <a:spcPts val="2100"/>
              </a:spcBef>
              <a:spcAft>
                <a:spcPts val="2100"/>
              </a:spcAft>
              <a:buClr>
                <a:schemeClr val="lt1"/>
              </a:buClr>
              <a:buSzPts val="1400"/>
              <a:buChar char="■"/>
              <a:defRPr sz="1400">
                <a:solidFill>
                  <a:schemeClr val="lt1"/>
                </a:solidFill>
              </a:defRPr>
            </a:lvl9pPr>
          </a:lstStyle>
          <a:p/>
        </p:txBody>
      </p:sp>
      <p:sp>
        <p:nvSpPr>
          <p:cNvPr id="1169" name="Google Shape;1169;p16"/>
          <p:cNvSpPr txBox="1"/>
          <p:nvPr>
            <p:ph idx="15" type="body"/>
          </p:nvPr>
        </p:nvSpPr>
        <p:spPr>
          <a:xfrm>
            <a:off x="415600" y="3656600"/>
            <a:ext cx="3250500" cy="834000"/>
          </a:xfrm>
          <a:prstGeom prst="rect">
            <a:avLst/>
          </a:prstGeom>
        </p:spPr>
        <p:txBody>
          <a:bodyPr anchorCtr="0" anchor="t" bIns="121900" lIns="121900" spcFirstLastPara="1" rIns="121900" wrap="square" tIns="121900">
            <a:noAutofit/>
          </a:bodyPr>
          <a:lstStyle>
            <a:lvl1pPr indent="-317500" lvl="0" marL="457200" rtl="0" algn="r">
              <a:spcBef>
                <a:spcPts val="0"/>
              </a:spcBef>
              <a:spcAft>
                <a:spcPts val="0"/>
              </a:spcAft>
              <a:buClr>
                <a:schemeClr val="lt1"/>
              </a:buClr>
              <a:buSzPts val="1400"/>
              <a:buChar char="●"/>
              <a:defRPr sz="1400">
                <a:solidFill>
                  <a:schemeClr val="lt1"/>
                </a:solidFill>
              </a:defRPr>
            </a:lvl1pPr>
            <a:lvl2pPr indent="-317500" lvl="1" marL="914400" rtl="0" algn="r">
              <a:spcBef>
                <a:spcPts val="2100"/>
              </a:spcBef>
              <a:spcAft>
                <a:spcPts val="0"/>
              </a:spcAft>
              <a:buClr>
                <a:schemeClr val="lt1"/>
              </a:buClr>
              <a:buSzPts val="1400"/>
              <a:buChar char="○"/>
              <a:defRPr sz="1400">
                <a:solidFill>
                  <a:schemeClr val="lt1"/>
                </a:solidFill>
              </a:defRPr>
            </a:lvl2pPr>
            <a:lvl3pPr indent="-317500" lvl="2" marL="1371600" rtl="0" algn="r">
              <a:spcBef>
                <a:spcPts val="2100"/>
              </a:spcBef>
              <a:spcAft>
                <a:spcPts val="0"/>
              </a:spcAft>
              <a:buClr>
                <a:schemeClr val="lt1"/>
              </a:buClr>
              <a:buSzPts val="1400"/>
              <a:buChar char="■"/>
              <a:defRPr sz="1400">
                <a:solidFill>
                  <a:schemeClr val="lt1"/>
                </a:solidFill>
              </a:defRPr>
            </a:lvl3pPr>
            <a:lvl4pPr indent="-317500" lvl="3" marL="1828800" rtl="0" algn="r">
              <a:spcBef>
                <a:spcPts val="2100"/>
              </a:spcBef>
              <a:spcAft>
                <a:spcPts val="0"/>
              </a:spcAft>
              <a:buClr>
                <a:schemeClr val="lt1"/>
              </a:buClr>
              <a:buSzPts val="1400"/>
              <a:buChar char="●"/>
              <a:defRPr sz="1400">
                <a:solidFill>
                  <a:schemeClr val="lt1"/>
                </a:solidFill>
              </a:defRPr>
            </a:lvl4pPr>
            <a:lvl5pPr indent="-317500" lvl="4" marL="2286000" rtl="0" algn="r">
              <a:spcBef>
                <a:spcPts val="2100"/>
              </a:spcBef>
              <a:spcAft>
                <a:spcPts val="0"/>
              </a:spcAft>
              <a:buClr>
                <a:schemeClr val="lt1"/>
              </a:buClr>
              <a:buSzPts val="1400"/>
              <a:buChar char="○"/>
              <a:defRPr sz="1400">
                <a:solidFill>
                  <a:schemeClr val="lt1"/>
                </a:solidFill>
              </a:defRPr>
            </a:lvl5pPr>
            <a:lvl6pPr indent="-317500" lvl="5" marL="2743200" rtl="0" algn="r">
              <a:spcBef>
                <a:spcPts val="2100"/>
              </a:spcBef>
              <a:spcAft>
                <a:spcPts val="0"/>
              </a:spcAft>
              <a:buClr>
                <a:schemeClr val="lt1"/>
              </a:buClr>
              <a:buSzPts val="1400"/>
              <a:buChar char="■"/>
              <a:defRPr sz="1400">
                <a:solidFill>
                  <a:schemeClr val="lt1"/>
                </a:solidFill>
              </a:defRPr>
            </a:lvl6pPr>
            <a:lvl7pPr indent="-317500" lvl="6" marL="3200400" rtl="0" algn="r">
              <a:spcBef>
                <a:spcPts val="2100"/>
              </a:spcBef>
              <a:spcAft>
                <a:spcPts val="0"/>
              </a:spcAft>
              <a:buClr>
                <a:schemeClr val="lt1"/>
              </a:buClr>
              <a:buSzPts val="1400"/>
              <a:buChar char="●"/>
              <a:defRPr sz="1400">
                <a:solidFill>
                  <a:schemeClr val="lt1"/>
                </a:solidFill>
              </a:defRPr>
            </a:lvl7pPr>
            <a:lvl8pPr indent="-317500" lvl="7" marL="3657600" rtl="0" algn="r">
              <a:spcBef>
                <a:spcPts val="2100"/>
              </a:spcBef>
              <a:spcAft>
                <a:spcPts val="0"/>
              </a:spcAft>
              <a:buClr>
                <a:schemeClr val="lt1"/>
              </a:buClr>
              <a:buSzPts val="1400"/>
              <a:buChar char="○"/>
              <a:defRPr sz="1400">
                <a:solidFill>
                  <a:schemeClr val="lt1"/>
                </a:solidFill>
              </a:defRPr>
            </a:lvl8pPr>
            <a:lvl9pPr indent="-317500" lvl="8" marL="4114800" rtl="0" algn="r">
              <a:spcBef>
                <a:spcPts val="2100"/>
              </a:spcBef>
              <a:spcAft>
                <a:spcPts val="2100"/>
              </a:spcAft>
              <a:buClr>
                <a:schemeClr val="lt1"/>
              </a:buClr>
              <a:buSzPts val="1400"/>
              <a:buChar char="■"/>
              <a:defRPr sz="1400">
                <a:solidFill>
                  <a:schemeClr val="lt1"/>
                </a:solidFill>
              </a:defRPr>
            </a:lvl9pPr>
          </a:lstStyle>
          <a:p/>
        </p:txBody>
      </p:sp>
      <p:grpSp>
        <p:nvGrpSpPr>
          <p:cNvPr id="1170" name="Google Shape;1170;p16"/>
          <p:cNvGrpSpPr/>
          <p:nvPr/>
        </p:nvGrpSpPr>
        <p:grpSpPr>
          <a:xfrm>
            <a:off x="4980016" y="3951427"/>
            <a:ext cx="2267969" cy="2450264"/>
            <a:chOff x="3825240" y="1134427"/>
            <a:chExt cx="4538661" cy="4903469"/>
          </a:xfrm>
        </p:grpSpPr>
        <p:sp>
          <p:nvSpPr>
            <p:cNvPr id="1171" name="Google Shape;1171;p16"/>
            <p:cNvSpPr/>
            <p:nvPr/>
          </p:nvSpPr>
          <p:spPr>
            <a:xfrm>
              <a:off x="5862637" y="2483167"/>
              <a:ext cx="1007034" cy="1344929"/>
            </a:xfrm>
            <a:custGeom>
              <a:rect b="b" l="l" r="r" t="t"/>
              <a:pathLst>
                <a:path extrusionOk="0" h="1344929" w="1007034">
                  <a:moveTo>
                    <a:pt x="896303" y="853440"/>
                  </a:moveTo>
                  <a:cubicBezTo>
                    <a:pt x="1036320" y="521970"/>
                    <a:pt x="1057275" y="228600"/>
                    <a:pt x="879157" y="0"/>
                  </a:cubicBezTo>
                  <a:cubicBezTo>
                    <a:pt x="671513" y="443865"/>
                    <a:pt x="390525" y="523875"/>
                    <a:pt x="145732" y="785813"/>
                  </a:cubicBezTo>
                  <a:cubicBezTo>
                    <a:pt x="97155" y="972502"/>
                    <a:pt x="48578" y="1158240"/>
                    <a:pt x="0" y="1344930"/>
                  </a:cubicBezTo>
                  <a:cubicBezTo>
                    <a:pt x="3810" y="1341120"/>
                    <a:pt x="7620" y="1338263"/>
                    <a:pt x="11430" y="1334452"/>
                  </a:cubicBezTo>
                  <a:cubicBezTo>
                    <a:pt x="306705" y="1173480"/>
                    <a:pt x="601028" y="1013460"/>
                    <a:pt x="896303" y="853440"/>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16"/>
            <p:cNvSpPr/>
            <p:nvPr/>
          </p:nvSpPr>
          <p:spPr>
            <a:xfrm>
              <a:off x="4978717" y="1890712"/>
              <a:ext cx="716279" cy="1516380"/>
            </a:xfrm>
            <a:custGeom>
              <a:rect b="b" l="l" r="r" t="t"/>
              <a:pathLst>
                <a:path extrusionOk="0" h="1516380" w="716279">
                  <a:moveTo>
                    <a:pt x="0" y="824865"/>
                  </a:moveTo>
                  <a:cubicBezTo>
                    <a:pt x="31433" y="469583"/>
                    <a:pt x="151448" y="179070"/>
                    <a:pt x="422910" y="0"/>
                  </a:cubicBezTo>
                  <a:cubicBezTo>
                    <a:pt x="400050" y="481013"/>
                    <a:pt x="618173" y="625793"/>
                    <a:pt x="716280" y="939165"/>
                  </a:cubicBezTo>
                  <a:cubicBezTo>
                    <a:pt x="671513" y="1131570"/>
                    <a:pt x="626745" y="1323975"/>
                    <a:pt x="582930" y="1516380"/>
                  </a:cubicBezTo>
                  <a:cubicBezTo>
                    <a:pt x="581025" y="1511618"/>
                    <a:pt x="579120" y="1507807"/>
                    <a:pt x="577215" y="1503045"/>
                  </a:cubicBezTo>
                  <a:cubicBezTo>
                    <a:pt x="384810" y="1277303"/>
                    <a:pt x="192405" y="1051560"/>
                    <a:pt x="0" y="824865"/>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73" name="Google Shape;1173;p16"/>
            <p:cNvGrpSpPr/>
            <p:nvPr/>
          </p:nvGrpSpPr>
          <p:grpSpPr>
            <a:xfrm>
              <a:off x="3825240" y="4400550"/>
              <a:ext cx="4538661" cy="1637346"/>
              <a:chOff x="3825240" y="4400550"/>
              <a:chExt cx="4538661" cy="1637346"/>
            </a:xfrm>
          </p:grpSpPr>
          <p:sp>
            <p:nvSpPr>
              <p:cNvPr id="1174" name="Google Shape;1174;p16"/>
              <p:cNvSpPr/>
              <p:nvPr/>
            </p:nvSpPr>
            <p:spPr>
              <a:xfrm>
                <a:off x="3825240"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16"/>
              <p:cNvSpPr/>
              <p:nvPr/>
            </p:nvSpPr>
            <p:spPr>
              <a:xfrm>
                <a:off x="6371272"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76" name="Google Shape;1176;p16"/>
              <p:cNvGrpSpPr/>
              <p:nvPr/>
            </p:nvGrpSpPr>
            <p:grpSpPr>
              <a:xfrm>
                <a:off x="3922395" y="4501515"/>
                <a:ext cx="4343399" cy="1354454"/>
                <a:chOff x="3922395" y="4501515"/>
                <a:chExt cx="4343399" cy="1354454"/>
              </a:xfrm>
            </p:grpSpPr>
            <p:grpSp>
              <p:nvGrpSpPr>
                <p:cNvPr id="1177" name="Google Shape;1177;p16"/>
                <p:cNvGrpSpPr/>
                <p:nvPr/>
              </p:nvGrpSpPr>
              <p:grpSpPr>
                <a:xfrm>
                  <a:off x="3922395" y="4501515"/>
                  <a:ext cx="2280285" cy="1354454"/>
                  <a:chOff x="3922395" y="4501515"/>
                  <a:chExt cx="2280285" cy="1354454"/>
                </a:xfrm>
              </p:grpSpPr>
              <p:sp>
                <p:nvSpPr>
                  <p:cNvPr id="1178" name="Google Shape;1178;p16"/>
                  <p:cNvSpPr/>
                  <p:nvPr/>
                </p:nvSpPr>
                <p:spPr>
                  <a:xfrm>
                    <a:off x="4191952" y="4501515"/>
                    <a:ext cx="2010727" cy="1353502"/>
                  </a:xfrm>
                  <a:custGeom>
                    <a:rect b="b" l="l" r="r" t="t"/>
                    <a:pathLst>
                      <a:path extrusionOk="0" h="1353502" w="2010727">
                        <a:moveTo>
                          <a:pt x="478155" y="1353503"/>
                        </a:moveTo>
                        <a:lnTo>
                          <a:pt x="1611630" y="630555"/>
                        </a:lnTo>
                        <a:lnTo>
                          <a:pt x="2010728" y="246697"/>
                        </a:lnTo>
                        <a:lnTo>
                          <a:pt x="1743075" y="0"/>
                        </a:lnTo>
                        <a:lnTo>
                          <a:pt x="0"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16"/>
                  <p:cNvSpPr/>
                  <p:nvPr/>
                </p:nvSpPr>
                <p:spPr>
                  <a:xfrm>
                    <a:off x="5074920" y="4501515"/>
                    <a:ext cx="1127760" cy="884872"/>
                  </a:xfrm>
                  <a:custGeom>
                    <a:rect b="b" l="l" r="r" t="t"/>
                    <a:pathLst>
                      <a:path extrusionOk="0" h="884872" w="1127760">
                        <a:moveTo>
                          <a:pt x="330517" y="884872"/>
                        </a:moveTo>
                        <a:lnTo>
                          <a:pt x="728662" y="630555"/>
                        </a:lnTo>
                        <a:lnTo>
                          <a:pt x="1127760" y="246697"/>
                        </a:lnTo>
                        <a:lnTo>
                          <a:pt x="861060" y="0"/>
                        </a:lnTo>
                        <a:lnTo>
                          <a:pt x="0" y="188595"/>
                        </a:lnTo>
                        <a:cubicBezTo>
                          <a:pt x="591502" y="409575"/>
                          <a:pt x="-4763" y="541972"/>
                          <a:pt x="205740" y="713422"/>
                        </a:cubicBezTo>
                        <a:cubicBezTo>
                          <a:pt x="273367" y="769620"/>
                          <a:pt x="313372" y="827722"/>
                          <a:pt x="330517"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80" name="Google Shape;1180;p16"/>
                  <p:cNvGrpSpPr/>
                  <p:nvPr/>
                </p:nvGrpSpPr>
                <p:grpSpPr>
                  <a:xfrm>
                    <a:off x="3922395" y="4878808"/>
                    <a:ext cx="755103" cy="977161"/>
                    <a:chOff x="3922395" y="4878808"/>
                    <a:chExt cx="755103" cy="977161"/>
                  </a:xfrm>
                </p:grpSpPr>
                <p:sp>
                  <p:nvSpPr>
                    <p:cNvPr id="1181" name="Google Shape;1181;p16"/>
                    <p:cNvSpPr/>
                    <p:nvPr/>
                  </p:nvSpPr>
                  <p:spPr>
                    <a:xfrm>
                      <a:off x="3922395" y="4878808"/>
                      <a:ext cx="755103" cy="977161"/>
                    </a:xfrm>
                    <a:custGeom>
                      <a:rect b="b" l="l" r="r" t="t"/>
                      <a:pathLst>
                        <a:path extrusionOk="0" h="977161" w="755103">
                          <a:moveTo>
                            <a:pt x="448627" y="47521"/>
                          </a:moveTo>
                          <a:cubicBezTo>
                            <a:pt x="655320" y="189444"/>
                            <a:pt x="788670" y="605686"/>
                            <a:pt x="747713" y="977161"/>
                          </a:cubicBezTo>
                          <a:lnTo>
                            <a:pt x="551497" y="842859"/>
                          </a:lnTo>
                          <a:lnTo>
                            <a:pt x="549593" y="704746"/>
                          </a:lnTo>
                          <a:lnTo>
                            <a:pt x="537210" y="833334"/>
                          </a:lnTo>
                          <a:lnTo>
                            <a:pt x="247650" y="634261"/>
                          </a:lnTo>
                          <a:lnTo>
                            <a:pt x="259080" y="478051"/>
                          </a:lnTo>
                          <a:lnTo>
                            <a:pt x="219075" y="615211"/>
                          </a:lnTo>
                          <a:lnTo>
                            <a:pt x="0" y="464716"/>
                          </a:lnTo>
                          <a:cubicBezTo>
                            <a:pt x="41910" y="92289"/>
                            <a:pt x="242888" y="-94401"/>
                            <a:pt x="448627"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16"/>
                    <p:cNvSpPr/>
                    <p:nvPr/>
                  </p:nvSpPr>
                  <p:spPr>
                    <a:xfrm>
                      <a:off x="3965257" y="4956377"/>
                      <a:ext cx="671607" cy="869111"/>
                    </a:xfrm>
                    <a:custGeom>
                      <a:rect b="b" l="l" r="r" t="t"/>
                      <a:pathLst>
                        <a:path extrusionOk="0" h="869111" w="671607">
                          <a:moveTo>
                            <a:pt x="8572" y="342379"/>
                          </a:moveTo>
                          <a:lnTo>
                            <a:pt x="0" y="414770"/>
                          </a:lnTo>
                          <a:lnTo>
                            <a:pt x="176213" y="535737"/>
                          </a:lnTo>
                          <a:lnTo>
                            <a:pt x="216217" y="398577"/>
                          </a:lnTo>
                          <a:lnTo>
                            <a:pt x="204788" y="554787"/>
                          </a:lnTo>
                          <a:lnTo>
                            <a:pt x="494347" y="753860"/>
                          </a:lnTo>
                          <a:lnTo>
                            <a:pt x="506730" y="625272"/>
                          </a:lnTo>
                          <a:lnTo>
                            <a:pt x="508635" y="763385"/>
                          </a:lnTo>
                          <a:lnTo>
                            <a:pt x="661988" y="869112"/>
                          </a:lnTo>
                          <a:lnTo>
                            <a:pt x="670560" y="796722"/>
                          </a:lnTo>
                          <a:cubicBezTo>
                            <a:pt x="683895" y="486207"/>
                            <a:pt x="568643" y="159500"/>
                            <a:pt x="398145" y="42342"/>
                          </a:cubicBezTo>
                          <a:cubicBezTo>
                            <a:pt x="227647" y="-74815"/>
                            <a:pt x="61913" y="59487"/>
                            <a:pt x="8572"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16"/>
                    <p:cNvSpPr/>
                    <p:nvPr/>
                  </p:nvSpPr>
                  <p:spPr>
                    <a:xfrm>
                      <a:off x="3990975" y="5014321"/>
                      <a:ext cx="602131" cy="785451"/>
                    </a:xfrm>
                    <a:custGeom>
                      <a:rect b="b" l="l" r="r" t="t"/>
                      <a:pathLst>
                        <a:path extrusionOk="0" h="785451" w="602131">
                          <a:moveTo>
                            <a:pt x="0" y="374924"/>
                          </a:moveTo>
                          <a:lnTo>
                            <a:pt x="12383" y="383496"/>
                          </a:lnTo>
                          <a:cubicBezTo>
                            <a:pt x="12383" y="381591"/>
                            <a:pt x="12383" y="378734"/>
                            <a:pt x="13335" y="376829"/>
                          </a:cubicBezTo>
                          <a:cubicBezTo>
                            <a:pt x="29527" y="234906"/>
                            <a:pt x="75248" y="128226"/>
                            <a:pt x="137160" y="71076"/>
                          </a:cubicBezTo>
                          <a:cubicBezTo>
                            <a:pt x="199072" y="13926"/>
                            <a:pt x="277178" y="5354"/>
                            <a:pt x="356235" y="59646"/>
                          </a:cubicBezTo>
                          <a:cubicBezTo>
                            <a:pt x="435292" y="113939"/>
                            <a:pt x="500063" y="220618"/>
                            <a:pt x="541020" y="349206"/>
                          </a:cubicBezTo>
                          <a:cubicBezTo>
                            <a:pt x="581978" y="477793"/>
                            <a:pt x="600075" y="628289"/>
                            <a:pt x="583883" y="770211"/>
                          </a:cubicBezTo>
                          <a:cubicBezTo>
                            <a:pt x="583883" y="772116"/>
                            <a:pt x="582930" y="774974"/>
                            <a:pt x="582930" y="776879"/>
                          </a:cubicBezTo>
                          <a:lnTo>
                            <a:pt x="595313" y="785451"/>
                          </a:lnTo>
                          <a:cubicBezTo>
                            <a:pt x="595313" y="783546"/>
                            <a:pt x="596265" y="780689"/>
                            <a:pt x="596265" y="778784"/>
                          </a:cubicBezTo>
                          <a:cubicBezTo>
                            <a:pt x="612458" y="631146"/>
                            <a:pt x="594360" y="473984"/>
                            <a:pt x="551497" y="339681"/>
                          </a:cubicBezTo>
                          <a:cubicBezTo>
                            <a:pt x="508635" y="205379"/>
                            <a:pt x="441008" y="94889"/>
                            <a:pt x="358140" y="37739"/>
                          </a:cubicBezTo>
                          <a:cubicBezTo>
                            <a:pt x="276225" y="-18459"/>
                            <a:pt x="195263" y="-9886"/>
                            <a:pt x="130492" y="50121"/>
                          </a:cubicBezTo>
                          <a:cubicBezTo>
                            <a:pt x="65723" y="110129"/>
                            <a:pt x="17145" y="221571"/>
                            <a:pt x="952" y="369209"/>
                          </a:cubicBezTo>
                          <a:cubicBezTo>
                            <a:pt x="0" y="370161"/>
                            <a:pt x="0" y="372066"/>
                            <a:pt x="0" y="374924"/>
                          </a:cubicBezTo>
                          <a:lnTo>
                            <a:pt x="0" y="374924"/>
                          </a:lnTo>
                          <a:close/>
                          <a:moveTo>
                            <a:pt x="90488" y="436836"/>
                          </a:moveTo>
                          <a:cubicBezTo>
                            <a:pt x="103823" y="320631"/>
                            <a:pt x="140970" y="233954"/>
                            <a:pt x="192405" y="187281"/>
                          </a:cubicBezTo>
                          <a:cubicBezTo>
                            <a:pt x="242888" y="140609"/>
                            <a:pt x="306705" y="132989"/>
                            <a:pt x="371475" y="177756"/>
                          </a:cubicBezTo>
                          <a:cubicBezTo>
                            <a:pt x="436245" y="221571"/>
                            <a:pt x="488633" y="309201"/>
                            <a:pt x="522922" y="413976"/>
                          </a:cubicBezTo>
                          <a:cubicBezTo>
                            <a:pt x="556260" y="518751"/>
                            <a:pt x="571500" y="641624"/>
                            <a:pt x="558165" y="757829"/>
                          </a:cubicBezTo>
                          <a:lnTo>
                            <a:pt x="545783" y="749256"/>
                          </a:lnTo>
                          <a:cubicBezTo>
                            <a:pt x="558165" y="639718"/>
                            <a:pt x="543878" y="523514"/>
                            <a:pt x="512445" y="423501"/>
                          </a:cubicBezTo>
                          <a:cubicBezTo>
                            <a:pt x="480060" y="324441"/>
                            <a:pt x="430530" y="241574"/>
                            <a:pt x="368617" y="199664"/>
                          </a:cubicBezTo>
                          <a:cubicBezTo>
                            <a:pt x="307658" y="157754"/>
                            <a:pt x="247650" y="164421"/>
                            <a:pt x="199072" y="209189"/>
                          </a:cubicBezTo>
                          <a:cubicBezTo>
                            <a:pt x="151448" y="253956"/>
                            <a:pt x="115252" y="335871"/>
                            <a:pt x="102870" y="445409"/>
                          </a:cubicBezTo>
                          <a:lnTo>
                            <a:pt x="90488" y="436836"/>
                          </a:lnTo>
                          <a:lnTo>
                            <a:pt x="90488" y="436836"/>
                          </a:lnTo>
                          <a:close/>
                          <a:moveTo>
                            <a:pt x="122873" y="458743"/>
                          </a:moveTo>
                          <a:lnTo>
                            <a:pt x="122873" y="456839"/>
                          </a:lnTo>
                          <a:cubicBezTo>
                            <a:pt x="133350" y="362541"/>
                            <a:pt x="164783" y="291104"/>
                            <a:pt x="205740" y="253004"/>
                          </a:cubicBezTo>
                          <a:cubicBezTo>
                            <a:pt x="246697" y="214904"/>
                            <a:pt x="299085" y="209189"/>
                            <a:pt x="351472" y="245384"/>
                          </a:cubicBezTo>
                          <a:cubicBezTo>
                            <a:pt x="403860" y="281579"/>
                            <a:pt x="447675" y="353016"/>
                            <a:pt x="475297" y="438741"/>
                          </a:cubicBezTo>
                          <a:cubicBezTo>
                            <a:pt x="502920" y="524466"/>
                            <a:pt x="514350" y="624479"/>
                            <a:pt x="503872" y="719729"/>
                          </a:cubicBezTo>
                          <a:lnTo>
                            <a:pt x="503872" y="721634"/>
                          </a:lnTo>
                          <a:lnTo>
                            <a:pt x="491490" y="713061"/>
                          </a:lnTo>
                          <a:lnTo>
                            <a:pt x="491490" y="711156"/>
                          </a:lnTo>
                          <a:cubicBezTo>
                            <a:pt x="501015" y="622574"/>
                            <a:pt x="490538" y="528276"/>
                            <a:pt x="464820" y="448266"/>
                          </a:cubicBezTo>
                          <a:cubicBezTo>
                            <a:pt x="439103" y="368256"/>
                            <a:pt x="398145" y="301581"/>
                            <a:pt x="349567" y="268243"/>
                          </a:cubicBezTo>
                          <a:cubicBezTo>
                            <a:pt x="300038" y="234906"/>
                            <a:pt x="251460" y="239668"/>
                            <a:pt x="213360" y="275864"/>
                          </a:cubicBezTo>
                          <a:cubicBezTo>
                            <a:pt x="174308" y="312059"/>
                            <a:pt x="145733" y="378734"/>
                            <a:pt x="136208" y="467316"/>
                          </a:cubicBezTo>
                          <a:lnTo>
                            <a:pt x="136208" y="469221"/>
                          </a:lnTo>
                          <a:lnTo>
                            <a:pt x="122873" y="458743"/>
                          </a:lnTo>
                          <a:lnTo>
                            <a:pt x="122873" y="458743"/>
                          </a:lnTo>
                          <a:close/>
                          <a:moveTo>
                            <a:pt x="181928" y="499701"/>
                          </a:moveTo>
                          <a:cubicBezTo>
                            <a:pt x="190500" y="435884"/>
                            <a:pt x="212408" y="388259"/>
                            <a:pt x="240983" y="362541"/>
                          </a:cubicBezTo>
                          <a:cubicBezTo>
                            <a:pt x="271463" y="333966"/>
                            <a:pt x="309563" y="330156"/>
                            <a:pt x="347663" y="356826"/>
                          </a:cubicBezTo>
                          <a:cubicBezTo>
                            <a:pt x="385763" y="383496"/>
                            <a:pt x="418147" y="435884"/>
                            <a:pt x="438150" y="498749"/>
                          </a:cubicBezTo>
                          <a:cubicBezTo>
                            <a:pt x="457200" y="557804"/>
                            <a:pt x="465772" y="626384"/>
                            <a:pt x="460058" y="692106"/>
                          </a:cubicBezTo>
                          <a:lnTo>
                            <a:pt x="447675" y="683534"/>
                          </a:lnTo>
                          <a:cubicBezTo>
                            <a:pt x="452438" y="623526"/>
                            <a:pt x="444817" y="561614"/>
                            <a:pt x="427672" y="508274"/>
                          </a:cubicBezTo>
                          <a:cubicBezTo>
                            <a:pt x="409575" y="451124"/>
                            <a:pt x="380047" y="403499"/>
                            <a:pt x="344805" y="378734"/>
                          </a:cubicBezTo>
                          <a:cubicBezTo>
                            <a:pt x="309563" y="354921"/>
                            <a:pt x="275272" y="358731"/>
                            <a:pt x="247650" y="384449"/>
                          </a:cubicBezTo>
                          <a:cubicBezTo>
                            <a:pt x="221933" y="408261"/>
                            <a:pt x="201930" y="451124"/>
                            <a:pt x="193358" y="509226"/>
                          </a:cubicBezTo>
                          <a:lnTo>
                            <a:pt x="181928" y="499701"/>
                          </a:lnTo>
                          <a:lnTo>
                            <a:pt x="181928" y="499701"/>
                          </a:lnTo>
                          <a:close/>
                          <a:moveTo>
                            <a:pt x="237172" y="537801"/>
                          </a:moveTo>
                          <a:cubicBezTo>
                            <a:pt x="242888" y="497796"/>
                            <a:pt x="256222" y="467316"/>
                            <a:pt x="274320" y="450171"/>
                          </a:cubicBezTo>
                          <a:cubicBezTo>
                            <a:pt x="293370" y="432074"/>
                            <a:pt x="318135" y="429216"/>
                            <a:pt x="341947" y="446361"/>
                          </a:cubicBezTo>
                          <a:cubicBezTo>
                            <a:pt x="366713" y="463506"/>
                            <a:pt x="386715" y="495891"/>
                            <a:pt x="399097" y="535896"/>
                          </a:cubicBezTo>
                          <a:cubicBezTo>
                            <a:pt x="411480" y="573043"/>
                            <a:pt x="417195" y="616859"/>
                            <a:pt x="413385" y="658768"/>
                          </a:cubicBezTo>
                          <a:lnTo>
                            <a:pt x="401003" y="650196"/>
                          </a:lnTo>
                          <a:cubicBezTo>
                            <a:pt x="403860" y="614954"/>
                            <a:pt x="399097" y="577806"/>
                            <a:pt x="388620" y="545421"/>
                          </a:cubicBezTo>
                          <a:cubicBezTo>
                            <a:pt x="377190" y="511131"/>
                            <a:pt x="360045" y="482556"/>
                            <a:pt x="339090" y="468268"/>
                          </a:cubicBezTo>
                          <a:cubicBezTo>
                            <a:pt x="318135" y="453981"/>
                            <a:pt x="297180" y="455886"/>
                            <a:pt x="280988" y="471126"/>
                          </a:cubicBezTo>
                          <a:cubicBezTo>
                            <a:pt x="265747" y="485414"/>
                            <a:pt x="253365" y="511131"/>
                            <a:pt x="248603" y="545421"/>
                          </a:cubicBezTo>
                          <a:lnTo>
                            <a:pt x="237172" y="537801"/>
                          </a:lnTo>
                          <a:lnTo>
                            <a:pt x="237172" y="537801"/>
                          </a:lnTo>
                          <a:close/>
                          <a:moveTo>
                            <a:pt x="273367" y="562566"/>
                          </a:moveTo>
                          <a:cubicBezTo>
                            <a:pt x="280035" y="509226"/>
                            <a:pt x="309563" y="482556"/>
                            <a:pt x="340042" y="502559"/>
                          </a:cubicBezTo>
                          <a:cubicBezTo>
                            <a:pt x="370522" y="523514"/>
                            <a:pt x="389572" y="583521"/>
                            <a:pt x="384810" y="638766"/>
                          </a:cubicBezTo>
                          <a:lnTo>
                            <a:pt x="372428" y="630193"/>
                          </a:lnTo>
                          <a:cubicBezTo>
                            <a:pt x="376238" y="588284"/>
                            <a:pt x="360997" y="540659"/>
                            <a:pt x="337185" y="525418"/>
                          </a:cubicBezTo>
                          <a:cubicBezTo>
                            <a:pt x="313372" y="509226"/>
                            <a:pt x="290513" y="530181"/>
                            <a:pt x="285750" y="571139"/>
                          </a:cubicBezTo>
                          <a:lnTo>
                            <a:pt x="273367"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84" name="Google Shape;1184;p16"/>
                <p:cNvGrpSpPr/>
                <p:nvPr/>
              </p:nvGrpSpPr>
              <p:grpSpPr>
                <a:xfrm>
                  <a:off x="5986462" y="4501515"/>
                  <a:ext cx="2279332" cy="1354454"/>
                  <a:chOff x="5986462" y="4501515"/>
                  <a:chExt cx="2279332" cy="1354454"/>
                </a:xfrm>
              </p:grpSpPr>
              <p:sp>
                <p:nvSpPr>
                  <p:cNvPr id="1185" name="Google Shape;1185;p16"/>
                  <p:cNvSpPr/>
                  <p:nvPr/>
                </p:nvSpPr>
                <p:spPr>
                  <a:xfrm>
                    <a:off x="5986462" y="4501515"/>
                    <a:ext cx="2010727" cy="1353502"/>
                  </a:xfrm>
                  <a:custGeom>
                    <a:rect b="b" l="l" r="r" t="t"/>
                    <a:pathLst>
                      <a:path extrusionOk="0" h="1353502" w="2010727">
                        <a:moveTo>
                          <a:pt x="1532573" y="1353503"/>
                        </a:moveTo>
                        <a:lnTo>
                          <a:pt x="400050" y="630555"/>
                        </a:lnTo>
                        <a:lnTo>
                          <a:pt x="0" y="246697"/>
                        </a:lnTo>
                        <a:lnTo>
                          <a:pt x="267653" y="0"/>
                        </a:lnTo>
                        <a:lnTo>
                          <a:pt x="2010727"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16"/>
                  <p:cNvSpPr/>
                  <p:nvPr/>
                </p:nvSpPr>
                <p:spPr>
                  <a:xfrm>
                    <a:off x="5986462" y="4501515"/>
                    <a:ext cx="1127759" cy="884872"/>
                  </a:xfrm>
                  <a:custGeom>
                    <a:rect b="b" l="l" r="r" t="t"/>
                    <a:pathLst>
                      <a:path extrusionOk="0" h="884872" w="1127759">
                        <a:moveTo>
                          <a:pt x="797243" y="884872"/>
                        </a:moveTo>
                        <a:lnTo>
                          <a:pt x="399097" y="630555"/>
                        </a:lnTo>
                        <a:lnTo>
                          <a:pt x="0" y="246697"/>
                        </a:lnTo>
                        <a:lnTo>
                          <a:pt x="266700" y="0"/>
                        </a:lnTo>
                        <a:lnTo>
                          <a:pt x="1127760" y="188595"/>
                        </a:lnTo>
                        <a:cubicBezTo>
                          <a:pt x="536257" y="409575"/>
                          <a:pt x="1132523" y="541972"/>
                          <a:pt x="922020" y="713422"/>
                        </a:cubicBezTo>
                        <a:cubicBezTo>
                          <a:pt x="854393" y="769620"/>
                          <a:pt x="814388" y="827722"/>
                          <a:pt x="797243"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87" name="Google Shape;1187;p16"/>
                  <p:cNvGrpSpPr/>
                  <p:nvPr/>
                </p:nvGrpSpPr>
                <p:grpSpPr>
                  <a:xfrm>
                    <a:off x="7511644" y="4878808"/>
                    <a:ext cx="754150" cy="977161"/>
                    <a:chOff x="7511644" y="4878808"/>
                    <a:chExt cx="754150" cy="977161"/>
                  </a:xfrm>
                </p:grpSpPr>
                <p:sp>
                  <p:nvSpPr>
                    <p:cNvPr id="1188" name="Google Shape;1188;p16"/>
                    <p:cNvSpPr/>
                    <p:nvPr/>
                  </p:nvSpPr>
                  <p:spPr>
                    <a:xfrm>
                      <a:off x="7511644" y="4878808"/>
                      <a:ext cx="754150" cy="977161"/>
                    </a:xfrm>
                    <a:custGeom>
                      <a:rect b="b" l="l" r="r" t="t"/>
                      <a:pathLst>
                        <a:path extrusionOk="0" h="977161" w="754150">
                          <a:moveTo>
                            <a:pt x="306476" y="47521"/>
                          </a:moveTo>
                          <a:cubicBezTo>
                            <a:pt x="99783" y="189444"/>
                            <a:pt x="-33567" y="605686"/>
                            <a:pt x="7391" y="977161"/>
                          </a:cubicBezTo>
                          <a:lnTo>
                            <a:pt x="203606" y="842859"/>
                          </a:lnTo>
                          <a:lnTo>
                            <a:pt x="205511" y="704746"/>
                          </a:lnTo>
                          <a:lnTo>
                            <a:pt x="217893" y="833334"/>
                          </a:lnTo>
                          <a:lnTo>
                            <a:pt x="507453" y="634261"/>
                          </a:lnTo>
                          <a:lnTo>
                            <a:pt x="495070" y="478051"/>
                          </a:lnTo>
                          <a:lnTo>
                            <a:pt x="535076" y="615211"/>
                          </a:lnTo>
                          <a:lnTo>
                            <a:pt x="754151" y="464716"/>
                          </a:lnTo>
                          <a:cubicBezTo>
                            <a:pt x="713193" y="92289"/>
                            <a:pt x="512216" y="-94401"/>
                            <a:pt x="306476"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16"/>
                    <p:cNvSpPr/>
                    <p:nvPr/>
                  </p:nvSpPr>
                  <p:spPr>
                    <a:xfrm>
                      <a:off x="7552277" y="4956377"/>
                      <a:ext cx="670654" cy="869111"/>
                    </a:xfrm>
                    <a:custGeom>
                      <a:rect b="b" l="l" r="r" t="t"/>
                      <a:pathLst>
                        <a:path extrusionOk="0" h="869111" w="670654">
                          <a:moveTo>
                            <a:pt x="663035" y="342379"/>
                          </a:moveTo>
                          <a:lnTo>
                            <a:pt x="670655" y="414770"/>
                          </a:lnTo>
                          <a:lnTo>
                            <a:pt x="494443" y="535737"/>
                          </a:lnTo>
                          <a:lnTo>
                            <a:pt x="454437" y="398577"/>
                          </a:lnTo>
                          <a:lnTo>
                            <a:pt x="466820" y="554787"/>
                          </a:lnTo>
                          <a:lnTo>
                            <a:pt x="177260" y="753860"/>
                          </a:lnTo>
                          <a:lnTo>
                            <a:pt x="164878" y="625272"/>
                          </a:lnTo>
                          <a:lnTo>
                            <a:pt x="162973" y="763385"/>
                          </a:lnTo>
                          <a:lnTo>
                            <a:pt x="9620" y="869112"/>
                          </a:lnTo>
                          <a:lnTo>
                            <a:pt x="1048" y="796722"/>
                          </a:lnTo>
                          <a:cubicBezTo>
                            <a:pt x="-12287" y="486207"/>
                            <a:pt x="102965" y="159500"/>
                            <a:pt x="273463" y="42342"/>
                          </a:cubicBezTo>
                          <a:cubicBezTo>
                            <a:pt x="443960" y="-74815"/>
                            <a:pt x="610648" y="59487"/>
                            <a:pt x="663035"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16"/>
                    <p:cNvSpPr/>
                    <p:nvPr/>
                  </p:nvSpPr>
                  <p:spPr>
                    <a:xfrm>
                      <a:off x="7596035" y="5014321"/>
                      <a:ext cx="602131" cy="785451"/>
                    </a:xfrm>
                    <a:custGeom>
                      <a:rect b="b" l="l" r="r" t="t"/>
                      <a:pathLst>
                        <a:path extrusionOk="0" h="785451" w="602131">
                          <a:moveTo>
                            <a:pt x="602132" y="374924"/>
                          </a:moveTo>
                          <a:lnTo>
                            <a:pt x="589750" y="383496"/>
                          </a:lnTo>
                          <a:cubicBezTo>
                            <a:pt x="589750" y="381591"/>
                            <a:pt x="589750" y="378734"/>
                            <a:pt x="588797" y="376829"/>
                          </a:cubicBezTo>
                          <a:cubicBezTo>
                            <a:pt x="572604" y="234906"/>
                            <a:pt x="526884" y="128226"/>
                            <a:pt x="464972" y="71076"/>
                          </a:cubicBezTo>
                          <a:cubicBezTo>
                            <a:pt x="403059" y="13926"/>
                            <a:pt x="324954" y="5354"/>
                            <a:pt x="245897" y="59646"/>
                          </a:cubicBezTo>
                          <a:cubicBezTo>
                            <a:pt x="166839" y="113939"/>
                            <a:pt x="102069" y="220618"/>
                            <a:pt x="61112" y="349206"/>
                          </a:cubicBezTo>
                          <a:cubicBezTo>
                            <a:pt x="20154" y="477793"/>
                            <a:pt x="2057" y="628289"/>
                            <a:pt x="18249" y="770211"/>
                          </a:cubicBezTo>
                          <a:cubicBezTo>
                            <a:pt x="18249" y="772116"/>
                            <a:pt x="19202" y="774974"/>
                            <a:pt x="19202" y="776879"/>
                          </a:cubicBezTo>
                          <a:lnTo>
                            <a:pt x="6819" y="785451"/>
                          </a:lnTo>
                          <a:cubicBezTo>
                            <a:pt x="6819" y="783546"/>
                            <a:pt x="5867" y="780689"/>
                            <a:pt x="5867" y="778784"/>
                          </a:cubicBezTo>
                          <a:cubicBezTo>
                            <a:pt x="-10326" y="631146"/>
                            <a:pt x="7772" y="473984"/>
                            <a:pt x="50634" y="339681"/>
                          </a:cubicBezTo>
                          <a:cubicBezTo>
                            <a:pt x="93497" y="205379"/>
                            <a:pt x="161124" y="94889"/>
                            <a:pt x="243992" y="37739"/>
                          </a:cubicBezTo>
                          <a:cubicBezTo>
                            <a:pt x="325907" y="-18459"/>
                            <a:pt x="406869" y="-9886"/>
                            <a:pt x="471639" y="50121"/>
                          </a:cubicBezTo>
                          <a:cubicBezTo>
                            <a:pt x="536409" y="110129"/>
                            <a:pt x="584987" y="221571"/>
                            <a:pt x="601179" y="369209"/>
                          </a:cubicBezTo>
                          <a:cubicBezTo>
                            <a:pt x="602132" y="370161"/>
                            <a:pt x="602132" y="372066"/>
                            <a:pt x="602132" y="374924"/>
                          </a:cubicBezTo>
                          <a:lnTo>
                            <a:pt x="602132" y="374924"/>
                          </a:lnTo>
                          <a:close/>
                          <a:moveTo>
                            <a:pt x="511644" y="436836"/>
                          </a:moveTo>
                          <a:cubicBezTo>
                            <a:pt x="498309" y="320631"/>
                            <a:pt x="461162" y="233954"/>
                            <a:pt x="410679" y="187281"/>
                          </a:cubicBezTo>
                          <a:cubicBezTo>
                            <a:pt x="360197" y="140609"/>
                            <a:pt x="296379" y="132989"/>
                            <a:pt x="231609" y="177756"/>
                          </a:cubicBezTo>
                          <a:cubicBezTo>
                            <a:pt x="166839" y="221571"/>
                            <a:pt x="114452" y="309201"/>
                            <a:pt x="80162" y="413976"/>
                          </a:cubicBezTo>
                          <a:cubicBezTo>
                            <a:pt x="46824" y="518751"/>
                            <a:pt x="31584" y="641624"/>
                            <a:pt x="44919" y="757829"/>
                          </a:cubicBezTo>
                          <a:lnTo>
                            <a:pt x="57302" y="749256"/>
                          </a:lnTo>
                          <a:cubicBezTo>
                            <a:pt x="44919" y="639718"/>
                            <a:pt x="59207" y="523514"/>
                            <a:pt x="90639" y="423501"/>
                          </a:cubicBezTo>
                          <a:cubicBezTo>
                            <a:pt x="123024" y="324441"/>
                            <a:pt x="172554" y="241574"/>
                            <a:pt x="234467" y="199664"/>
                          </a:cubicBezTo>
                          <a:cubicBezTo>
                            <a:pt x="295427" y="157754"/>
                            <a:pt x="355434" y="164421"/>
                            <a:pt x="404012" y="209189"/>
                          </a:cubicBezTo>
                          <a:cubicBezTo>
                            <a:pt x="451637" y="253956"/>
                            <a:pt x="487832" y="335871"/>
                            <a:pt x="500214" y="445409"/>
                          </a:cubicBezTo>
                          <a:lnTo>
                            <a:pt x="511644" y="436836"/>
                          </a:lnTo>
                          <a:lnTo>
                            <a:pt x="511644" y="436836"/>
                          </a:lnTo>
                          <a:close/>
                          <a:moveTo>
                            <a:pt x="479259" y="458743"/>
                          </a:moveTo>
                          <a:lnTo>
                            <a:pt x="479259" y="456839"/>
                          </a:lnTo>
                          <a:cubicBezTo>
                            <a:pt x="468782" y="362541"/>
                            <a:pt x="437350" y="291104"/>
                            <a:pt x="396392" y="253004"/>
                          </a:cubicBezTo>
                          <a:cubicBezTo>
                            <a:pt x="355434" y="214904"/>
                            <a:pt x="303047" y="209189"/>
                            <a:pt x="250659" y="245384"/>
                          </a:cubicBezTo>
                          <a:cubicBezTo>
                            <a:pt x="198272" y="281579"/>
                            <a:pt x="154457" y="353016"/>
                            <a:pt x="126834" y="438741"/>
                          </a:cubicBezTo>
                          <a:cubicBezTo>
                            <a:pt x="99212" y="524466"/>
                            <a:pt x="87782" y="624479"/>
                            <a:pt x="98259" y="719729"/>
                          </a:cubicBezTo>
                          <a:lnTo>
                            <a:pt x="98259" y="721634"/>
                          </a:lnTo>
                          <a:lnTo>
                            <a:pt x="110642" y="713061"/>
                          </a:lnTo>
                          <a:lnTo>
                            <a:pt x="110642" y="711156"/>
                          </a:lnTo>
                          <a:cubicBezTo>
                            <a:pt x="101117" y="622574"/>
                            <a:pt x="111594" y="528276"/>
                            <a:pt x="137312" y="448266"/>
                          </a:cubicBezTo>
                          <a:cubicBezTo>
                            <a:pt x="163029" y="368256"/>
                            <a:pt x="203987" y="301581"/>
                            <a:pt x="252564" y="268243"/>
                          </a:cubicBezTo>
                          <a:cubicBezTo>
                            <a:pt x="302094" y="234906"/>
                            <a:pt x="350672" y="239668"/>
                            <a:pt x="388772" y="275864"/>
                          </a:cubicBezTo>
                          <a:cubicBezTo>
                            <a:pt x="427825" y="312059"/>
                            <a:pt x="456400" y="378734"/>
                            <a:pt x="465925" y="467316"/>
                          </a:cubicBezTo>
                          <a:lnTo>
                            <a:pt x="465925" y="469221"/>
                          </a:lnTo>
                          <a:lnTo>
                            <a:pt x="479259" y="458743"/>
                          </a:lnTo>
                          <a:lnTo>
                            <a:pt x="479259" y="458743"/>
                          </a:lnTo>
                          <a:close/>
                          <a:moveTo>
                            <a:pt x="420204" y="499701"/>
                          </a:moveTo>
                          <a:cubicBezTo>
                            <a:pt x="411632" y="435884"/>
                            <a:pt x="389725" y="388259"/>
                            <a:pt x="361150" y="362541"/>
                          </a:cubicBezTo>
                          <a:cubicBezTo>
                            <a:pt x="330669" y="333966"/>
                            <a:pt x="292569" y="330156"/>
                            <a:pt x="254469" y="356826"/>
                          </a:cubicBezTo>
                          <a:cubicBezTo>
                            <a:pt x="216369" y="383496"/>
                            <a:pt x="183984" y="435884"/>
                            <a:pt x="163982" y="498749"/>
                          </a:cubicBezTo>
                          <a:cubicBezTo>
                            <a:pt x="144932" y="557804"/>
                            <a:pt x="136359" y="626384"/>
                            <a:pt x="142074" y="692106"/>
                          </a:cubicBezTo>
                          <a:lnTo>
                            <a:pt x="154457" y="683534"/>
                          </a:lnTo>
                          <a:cubicBezTo>
                            <a:pt x="149694" y="623526"/>
                            <a:pt x="157314" y="561614"/>
                            <a:pt x="174459" y="508274"/>
                          </a:cubicBezTo>
                          <a:cubicBezTo>
                            <a:pt x="192557" y="451124"/>
                            <a:pt x="222084" y="403499"/>
                            <a:pt x="257327" y="378734"/>
                          </a:cubicBezTo>
                          <a:cubicBezTo>
                            <a:pt x="292569" y="354921"/>
                            <a:pt x="326859" y="358731"/>
                            <a:pt x="354482" y="384449"/>
                          </a:cubicBezTo>
                          <a:cubicBezTo>
                            <a:pt x="380200" y="408261"/>
                            <a:pt x="400202" y="451124"/>
                            <a:pt x="408775" y="509226"/>
                          </a:cubicBezTo>
                          <a:lnTo>
                            <a:pt x="420204" y="499701"/>
                          </a:lnTo>
                          <a:lnTo>
                            <a:pt x="420204" y="499701"/>
                          </a:lnTo>
                          <a:close/>
                          <a:moveTo>
                            <a:pt x="365912" y="537801"/>
                          </a:moveTo>
                          <a:cubicBezTo>
                            <a:pt x="360197" y="497796"/>
                            <a:pt x="346862" y="467316"/>
                            <a:pt x="328764" y="450171"/>
                          </a:cubicBezTo>
                          <a:cubicBezTo>
                            <a:pt x="309714" y="432074"/>
                            <a:pt x="284950" y="429216"/>
                            <a:pt x="261137" y="446361"/>
                          </a:cubicBezTo>
                          <a:cubicBezTo>
                            <a:pt x="236372" y="463506"/>
                            <a:pt x="216369" y="495891"/>
                            <a:pt x="203987" y="535896"/>
                          </a:cubicBezTo>
                          <a:cubicBezTo>
                            <a:pt x="191604" y="573043"/>
                            <a:pt x="185889" y="616859"/>
                            <a:pt x="189699" y="658768"/>
                          </a:cubicBezTo>
                          <a:lnTo>
                            <a:pt x="202082" y="650196"/>
                          </a:lnTo>
                          <a:cubicBezTo>
                            <a:pt x="199224" y="614954"/>
                            <a:pt x="203987" y="577806"/>
                            <a:pt x="214464" y="545421"/>
                          </a:cubicBezTo>
                          <a:cubicBezTo>
                            <a:pt x="225894" y="511131"/>
                            <a:pt x="243039" y="482556"/>
                            <a:pt x="263994" y="468268"/>
                          </a:cubicBezTo>
                          <a:cubicBezTo>
                            <a:pt x="284950" y="453981"/>
                            <a:pt x="305904" y="455886"/>
                            <a:pt x="322097" y="471126"/>
                          </a:cubicBezTo>
                          <a:cubicBezTo>
                            <a:pt x="337337" y="485414"/>
                            <a:pt x="349719" y="511131"/>
                            <a:pt x="354482" y="545421"/>
                          </a:cubicBezTo>
                          <a:lnTo>
                            <a:pt x="365912" y="537801"/>
                          </a:lnTo>
                          <a:lnTo>
                            <a:pt x="365912" y="537801"/>
                          </a:lnTo>
                          <a:close/>
                          <a:moveTo>
                            <a:pt x="328764" y="562566"/>
                          </a:moveTo>
                          <a:cubicBezTo>
                            <a:pt x="322097" y="509226"/>
                            <a:pt x="292569" y="482556"/>
                            <a:pt x="262089" y="502559"/>
                          </a:cubicBezTo>
                          <a:cubicBezTo>
                            <a:pt x="231609" y="523514"/>
                            <a:pt x="212559" y="583521"/>
                            <a:pt x="217322" y="638766"/>
                          </a:cubicBezTo>
                          <a:lnTo>
                            <a:pt x="229704" y="630193"/>
                          </a:lnTo>
                          <a:cubicBezTo>
                            <a:pt x="225894" y="588284"/>
                            <a:pt x="241134" y="540659"/>
                            <a:pt x="263994" y="525418"/>
                          </a:cubicBezTo>
                          <a:cubicBezTo>
                            <a:pt x="287807" y="509226"/>
                            <a:pt x="310667" y="530181"/>
                            <a:pt x="315429" y="571139"/>
                          </a:cubicBezTo>
                          <a:lnTo>
                            <a:pt x="328764"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1191" name="Google Shape;1191;p16"/>
              <p:cNvGrpSpPr/>
              <p:nvPr/>
            </p:nvGrpSpPr>
            <p:grpSpPr>
              <a:xfrm>
                <a:off x="5312092" y="4742484"/>
                <a:ext cx="1564957" cy="1295412"/>
                <a:chOff x="5312092" y="4742484"/>
                <a:chExt cx="1564957" cy="1295412"/>
              </a:xfrm>
            </p:grpSpPr>
            <p:sp>
              <p:nvSpPr>
                <p:cNvPr id="1192" name="Google Shape;1192;p16"/>
                <p:cNvSpPr/>
                <p:nvPr/>
              </p:nvSpPr>
              <p:spPr>
                <a:xfrm>
                  <a:off x="5338762" y="4742484"/>
                  <a:ext cx="1510665" cy="1089673"/>
                </a:xfrm>
                <a:custGeom>
                  <a:rect b="b" l="l" r="r" t="t"/>
                  <a:pathLst>
                    <a:path extrusionOk="0" h="1089673" w="1510665">
                      <a:moveTo>
                        <a:pt x="0" y="1089673"/>
                      </a:moveTo>
                      <a:lnTo>
                        <a:pt x="1510665" y="1089673"/>
                      </a:lnTo>
                      <a:lnTo>
                        <a:pt x="1303020" y="348628"/>
                      </a:lnTo>
                      <a:cubicBezTo>
                        <a:pt x="1171575" y="-121907"/>
                        <a:pt x="332422" y="-110477"/>
                        <a:pt x="204788" y="348628"/>
                      </a:cubicBezTo>
                      <a:lnTo>
                        <a:pt x="0" y="1089673"/>
                      </a:ln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16"/>
                <p:cNvSpPr/>
                <p:nvPr/>
              </p:nvSpPr>
              <p:spPr>
                <a:xfrm>
                  <a:off x="5499734" y="4743436"/>
                  <a:ext cx="1186815" cy="521136"/>
                </a:xfrm>
                <a:custGeom>
                  <a:rect b="b" l="l" r="r" t="t"/>
                  <a:pathLst>
                    <a:path extrusionOk="0" h="521136" w="1186815">
                      <a:moveTo>
                        <a:pt x="1186815" y="504838"/>
                      </a:moveTo>
                      <a:lnTo>
                        <a:pt x="1143000" y="348628"/>
                      </a:lnTo>
                      <a:cubicBezTo>
                        <a:pt x="1011555" y="-121907"/>
                        <a:pt x="172403" y="-110477"/>
                        <a:pt x="44768" y="348628"/>
                      </a:cubicBezTo>
                      <a:lnTo>
                        <a:pt x="0" y="511506"/>
                      </a:lnTo>
                      <a:cubicBezTo>
                        <a:pt x="56197" y="506743"/>
                        <a:pt x="121920" y="485788"/>
                        <a:pt x="200025" y="443878"/>
                      </a:cubicBezTo>
                      <a:cubicBezTo>
                        <a:pt x="480060" y="294336"/>
                        <a:pt x="570547" y="306718"/>
                        <a:pt x="849630" y="472453"/>
                      </a:cubicBezTo>
                      <a:cubicBezTo>
                        <a:pt x="936308" y="523888"/>
                        <a:pt x="1069658" y="534365"/>
                        <a:pt x="1186815" y="504838"/>
                      </a:cubicBezTo>
                      <a:close/>
                    </a:path>
                  </a:pathLst>
                </a:custGeom>
                <a:solidFill>
                  <a:srgbClr val="C054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16"/>
                <p:cNvSpPr/>
                <p:nvPr/>
              </p:nvSpPr>
              <p:spPr>
                <a:xfrm>
                  <a:off x="5312092" y="5255894"/>
                  <a:ext cx="1564957" cy="782002"/>
                </a:xfrm>
                <a:custGeom>
                  <a:rect b="b" l="l" r="r" t="t"/>
                  <a:pathLst>
                    <a:path extrusionOk="0" h="782002" w="1564957">
                      <a:moveTo>
                        <a:pt x="782955" y="0"/>
                      </a:moveTo>
                      <a:cubicBezTo>
                        <a:pt x="1215390" y="0"/>
                        <a:pt x="1564958" y="350520"/>
                        <a:pt x="1564958" y="782003"/>
                      </a:cubicBezTo>
                      <a:lnTo>
                        <a:pt x="1154430" y="782003"/>
                      </a:lnTo>
                      <a:lnTo>
                        <a:pt x="1120140" y="634365"/>
                      </a:lnTo>
                      <a:lnTo>
                        <a:pt x="1122998" y="782003"/>
                      </a:lnTo>
                      <a:lnTo>
                        <a:pt x="517208" y="782003"/>
                      </a:lnTo>
                      <a:lnTo>
                        <a:pt x="506730" y="603885"/>
                      </a:lnTo>
                      <a:lnTo>
                        <a:pt x="458152" y="782003"/>
                      </a:lnTo>
                      <a:lnTo>
                        <a:pt x="0" y="782003"/>
                      </a:lnTo>
                      <a:cubicBezTo>
                        <a:pt x="0" y="349568"/>
                        <a:pt x="350520" y="0"/>
                        <a:pt x="782955" y="0"/>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16"/>
                <p:cNvSpPr/>
                <p:nvPr/>
              </p:nvSpPr>
              <p:spPr>
                <a:xfrm>
                  <a:off x="5401627" y="5339714"/>
                  <a:ext cx="1385887" cy="698182"/>
                </a:xfrm>
                <a:custGeom>
                  <a:rect b="b" l="l" r="r" t="t"/>
                  <a:pathLst>
                    <a:path extrusionOk="0" h="698182" w="1385887">
                      <a:moveTo>
                        <a:pt x="0" y="613410"/>
                      </a:moveTo>
                      <a:lnTo>
                        <a:pt x="0" y="698183"/>
                      </a:lnTo>
                      <a:lnTo>
                        <a:pt x="368617" y="698183"/>
                      </a:lnTo>
                      <a:lnTo>
                        <a:pt x="417195" y="520065"/>
                      </a:lnTo>
                      <a:lnTo>
                        <a:pt x="427672" y="698183"/>
                      </a:lnTo>
                      <a:lnTo>
                        <a:pt x="1033463" y="698183"/>
                      </a:lnTo>
                      <a:lnTo>
                        <a:pt x="1030605" y="550545"/>
                      </a:lnTo>
                      <a:lnTo>
                        <a:pt x="1064895" y="698183"/>
                      </a:lnTo>
                      <a:lnTo>
                        <a:pt x="1385888" y="698183"/>
                      </a:lnTo>
                      <a:lnTo>
                        <a:pt x="1385888" y="613410"/>
                      </a:lnTo>
                      <a:cubicBezTo>
                        <a:pt x="1343978" y="267653"/>
                        <a:pt x="1049655" y="0"/>
                        <a:pt x="693420" y="0"/>
                      </a:cubicBezTo>
                      <a:cubicBezTo>
                        <a:pt x="336232" y="0"/>
                        <a:pt x="41910" y="267653"/>
                        <a:pt x="0" y="613410"/>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16"/>
                <p:cNvSpPr/>
                <p:nvPr/>
              </p:nvSpPr>
              <p:spPr>
                <a:xfrm>
                  <a:off x="5454967" y="5406389"/>
                  <a:ext cx="1247775" cy="631507"/>
                </a:xfrm>
                <a:custGeom>
                  <a:rect b="b" l="l" r="r" t="t"/>
                  <a:pathLst>
                    <a:path extrusionOk="0" h="631507" w="1247775">
                      <a:moveTo>
                        <a:pt x="0" y="631508"/>
                      </a:moveTo>
                      <a:lnTo>
                        <a:pt x="25717" y="631508"/>
                      </a:lnTo>
                      <a:cubicBezTo>
                        <a:pt x="25717" y="628650"/>
                        <a:pt x="25717" y="626745"/>
                        <a:pt x="25717" y="623888"/>
                      </a:cubicBezTo>
                      <a:cubicBezTo>
                        <a:pt x="25717" y="459105"/>
                        <a:pt x="92392" y="309563"/>
                        <a:pt x="200977" y="200978"/>
                      </a:cubicBezTo>
                      <a:cubicBezTo>
                        <a:pt x="309563" y="92393"/>
                        <a:pt x="458152" y="25718"/>
                        <a:pt x="623888" y="25718"/>
                      </a:cubicBezTo>
                      <a:cubicBezTo>
                        <a:pt x="788670" y="25718"/>
                        <a:pt x="938213" y="92393"/>
                        <a:pt x="1046797" y="200978"/>
                      </a:cubicBezTo>
                      <a:cubicBezTo>
                        <a:pt x="1155382" y="309563"/>
                        <a:pt x="1222057" y="458153"/>
                        <a:pt x="1222057" y="623888"/>
                      </a:cubicBezTo>
                      <a:cubicBezTo>
                        <a:pt x="1222057" y="626745"/>
                        <a:pt x="1222057" y="628650"/>
                        <a:pt x="1222057" y="631508"/>
                      </a:cubicBezTo>
                      <a:lnTo>
                        <a:pt x="1247775" y="631508"/>
                      </a:lnTo>
                      <a:cubicBezTo>
                        <a:pt x="1247775" y="628650"/>
                        <a:pt x="1247775" y="626745"/>
                        <a:pt x="1247775" y="623888"/>
                      </a:cubicBezTo>
                      <a:cubicBezTo>
                        <a:pt x="1247775" y="451485"/>
                        <a:pt x="1178242" y="296228"/>
                        <a:pt x="1064895" y="182880"/>
                      </a:cubicBezTo>
                      <a:cubicBezTo>
                        <a:pt x="952500" y="70485"/>
                        <a:pt x="796290" y="0"/>
                        <a:pt x="623888" y="0"/>
                      </a:cubicBezTo>
                      <a:cubicBezTo>
                        <a:pt x="451485" y="0"/>
                        <a:pt x="296227" y="69533"/>
                        <a:pt x="182880" y="182880"/>
                      </a:cubicBezTo>
                      <a:cubicBezTo>
                        <a:pt x="70485" y="295275"/>
                        <a:pt x="0" y="451485"/>
                        <a:pt x="0" y="623888"/>
                      </a:cubicBezTo>
                      <a:cubicBezTo>
                        <a:pt x="0" y="625793"/>
                        <a:pt x="0" y="628650"/>
                        <a:pt x="0" y="631508"/>
                      </a:cubicBezTo>
                      <a:lnTo>
                        <a:pt x="0" y="631508"/>
                      </a:lnTo>
                      <a:close/>
                      <a:moveTo>
                        <a:pt x="189547" y="631508"/>
                      </a:moveTo>
                      <a:cubicBezTo>
                        <a:pt x="189547" y="497205"/>
                        <a:pt x="244792" y="375285"/>
                        <a:pt x="332422" y="286703"/>
                      </a:cubicBezTo>
                      <a:cubicBezTo>
                        <a:pt x="421005" y="198120"/>
                        <a:pt x="542925" y="143828"/>
                        <a:pt x="678180" y="143828"/>
                      </a:cubicBezTo>
                      <a:cubicBezTo>
                        <a:pt x="813435" y="143828"/>
                        <a:pt x="935355" y="198120"/>
                        <a:pt x="1023938" y="286703"/>
                      </a:cubicBezTo>
                      <a:cubicBezTo>
                        <a:pt x="1112520" y="375285"/>
                        <a:pt x="1166813" y="497205"/>
                        <a:pt x="1166813" y="631508"/>
                      </a:cubicBezTo>
                      <a:lnTo>
                        <a:pt x="1141095" y="631508"/>
                      </a:lnTo>
                      <a:cubicBezTo>
                        <a:pt x="1141095" y="503873"/>
                        <a:pt x="1088707" y="388620"/>
                        <a:pt x="1005840" y="304800"/>
                      </a:cubicBezTo>
                      <a:cubicBezTo>
                        <a:pt x="922020" y="220980"/>
                        <a:pt x="806767" y="169545"/>
                        <a:pt x="678180" y="169545"/>
                      </a:cubicBezTo>
                      <a:cubicBezTo>
                        <a:pt x="550545" y="169545"/>
                        <a:pt x="434340" y="220980"/>
                        <a:pt x="350520" y="304800"/>
                      </a:cubicBezTo>
                      <a:cubicBezTo>
                        <a:pt x="266700" y="388620"/>
                        <a:pt x="215265" y="503873"/>
                        <a:pt x="215265" y="631508"/>
                      </a:cubicBezTo>
                      <a:lnTo>
                        <a:pt x="189547" y="631508"/>
                      </a:lnTo>
                      <a:lnTo>
                        <a:pt x="189547" y="631508"/>
                      </a:lnTo>
                      <a:close/>
                      <a:moveTo>
                        <a:pt x="257175" y="631508"/>
                      </a:moveTo>
                      <a:lnTo>
                        <a:pt x="257175" y="629603"/>
                      </a:lnTo>
                      <a:cubicBezTo>
                        <a:pt x="257175" y="519113"/>
                        <a:pt x="301942" y="420053"/>
                        <a:pt x="374332" y="347663"/>
                      </a:cubicBezTo>
                      <a:cubicBezTo>
                        <a:pt x="446722" y="275273"/>
                        <a:pt x="545782" y="230505"/>
                        <a:pt x="656272" y="230505"/>
                      </a:cubicBezTo>
                      <a:cubicBezTo>
                        <a:pt x="766763" y="230505"/>
                        <a:pt x="865822" y="275273"/>
                        <a:pt x="938213" y="347663"/>
                      </a:cubicBezTo>
                      <a:cubicBezTo>
                        <a:pt x="1010602" y="420053"/>
                        <a:pt x="1055370" y="519113"/>
                        <a:pt x="1055370" y="629603"/>
                      </a:cubicBezTo>
                      <a:lnTo>
                        <a:pt x="1055370" y="631508"/>
                      </a:lnTo>
                      <a:lnTo>
                        <a:pt x="1029652" y="631508"/>
                      </a:lnTo>
                      <a:lnTo>
                        <a:pt x="1029652" y="629603"/>
                      </a:lnTo>
                      <a:cubicBezTo>
                        <a:pt x="1029652" y="526733"/>
                        <a:pt x="987742" y="433388"/>
                        <a:pt x="920115" y="365760"/>
                      </a:cubicBezTo>
                      <a:cubicBezTo>
                        <a:pt x="852488" y="298133"/>
                        <a:pt x="759142" y="256223"/>
                        <a:pt x="656272" y="256223"/>
                      </a:cubicBezTo>
                      <a:cubicBezTo>
                        <a:pt x="553402" y="256223"/>
                        <a:pt x="460057" y="298133"/>
                        <a:pt x="392430" y="365760"/>
                      </a:cubicBezTo>
                      <a:cubicBezTo>
                        <a:pt x="324802" y="433388"/>
                        <a:pt x="282892" y="526733"/>
                        <a:pt x="282892" y="629603"/>
                      </a:cubicBezTo>
                      <a:lnTo>
                        <a:pt x="282892" y="631508"/>
                      </a:lnTo>
                      <a:lnTo>
                        <a:pt x="257175" y="631508"/>
                      </a:lnTo>
                      <a:lnTo>
                        <a:pt x="257175" y="631508"/>
                      </a:lnTo>
                      <a:close/>
                      <a:moveTo>
                        <a:pt x="380047" y="631508"/>
                      </a:moveTo>
                      <a:cubicBezTo>
                        <a:pt x="383857" y="556260"/>
                        <a:pt x="415290" y="488633"/>
                        <a:pt x="465772" y="439103"/>
                      </a:cubicBezTo>
                      <a:cubicBezTo>
                        <a:pt x="519113" y="385763"/>
                        <a:pt x="591502" y="353378"/>
                        <a:pt x="672465" y="353378"/>
                      </a:cubicBezTo>
                      <a:cubicBezTo>
                        <a:pt x="753427" y="353378"/>
                        <a:pt x="826770" y="385763"/>
                        <a:pt x="879157" y="439103"/>
                      </a:cubicBezTo>
                      <a:cubicBezTo>
                        <a:pt x="928688" y="488633"/>
                        <a:pt x="961072" y="556260"/>
                        <a:pt x="964882" y="631508"/>
                      </a:cubicBezTo>
                      <a:lnTo>
                        <a:pt x="939165" y="631508"/>
                      </a:lnTo>
                      <a:cubicBezTo>
                        <a:pt x="935355" y="563880"/>
                        <a:pt x="906780" y="501968"/>
                        <a:pt x="861060" y="457200"/>
                      </a:cubicBezTo>
                      <a:cubicBezTo>
                        <a:pt x="812482" y="408623"/>
                        <a:pt x="745807" y="379095"/>
                        <a:pt x="672465" y="379095"/>
                      </a:cubicBezTo>
                      <a:cubicBezTo>
                        <a:pt x="599122" y="379095"/>
                        <a:pt x="532447" y="408623"/>
                        <a:pt x="483870" y="457200"/>
                      </a:cubicBezTo>
                      <a:cubicBezTo>
                        <a:pt x="439102" y="501968"/>
                        <a:pt x="409575" y="563880"/>
                        <a:pt x="405765" y="631508"/>
                      </a:cubicBezTo>
                      <a:lnTo>
                        <a:pt x="380047" y="631508"/>
                      </a:lnTo>
                      <a:lnTo>
                        <a:pt x="380047" y="631508"/>
                      </a:lnTo>
                      <a:close/>
                      <a:moveTo>
                        <a:pt x="496252" y="631508"/>
                      </a:moveTo>
                      <a:cubicBezTo>
                        <a:pt x="498157" y="583883"/>
                        <a:pt x="519113" y="541020"/>
                        <a:pt x="550545" y="509588"/>
                      </a:cubicBezTo>
                      <a:cubicBezTo>
                        <a:pt x="583882" y="476250"/>
                        <a:pt x="630555" y="455295"/>
                        <a:pt x="681990" y="455295"/>
                      </a:cubicBezTo>
                      <a:cubicBezTo>
                        <a:pt x="733425" y="455295"/>
                        <a:pt x="780097" y="476250"/>
                        <a:pt x="813435" y="509588"/>
                      </a:cubicBezTo>
                      <a:cubicBezTo>
                        <a:pt x="844867" y="541020"/>
                        <a:pt x="864870" y="583883"/>
                        <a:pt x="867727" y="631508"/>
                      </a:cubicBezTo>
                      <a:lnTo>
                        <a:pt x="841057" y="631508"/>
                      </a:lnTo>
                      <a:cubicBezTo>
                        <a:pt x="839152" y="590550"/>
                        <a:pt x="821055" y="554355"/>
                        <a:pt x="794385" y="527685"/>
                      </a:cubicBezTo>
                      <a:cubicBezTo>
                        <a:pt x="765810" y="499110"/>
                        <a:pt x="725805" y="481013"/>
                        <a:pt x="681038" y="481013"/>
                      </a:cubicBezTo>
                      <a:cubicBezTo>
                        <a:pt x="637222" y="481013"/>
                        <a:pt x="597217" y="499110"/>
                        <a:pt x="567690" y="527685"/>
                      </a:cubicBezTo>
                      <a:cubicBezTo>
                        <a:pt x="541020" y="554355"/>
                        <a:pt x="522922" y="591503"/>
                        <a:pt x="521017" y="631508"/>
                      </a:cubicBezTo>
                      <a:lnTo>
                        <a:pt x="496252" y="631508"/>
                      </a:lnTo>
                      <a:lnTo>
                        <a:pt x="496252" y="631508"/>
                      </a:lnTo>
                      <a:close/>
                      <a:moveTo>
                        <a:pt x="571500" y="631508"/>
                      </a:moveTo>
                      <a:cubicBezTo>
                        <a:pt x="572452" y="568643"/>
                        <a:pt x="624840" y="518160"/>
                        <a:pt x="687705" y="518160"/>
                      </a:cubicBezTo>
                      <a:cubicBezTo>
                        <a:pt x="750570" y="518160"/>
                        <a:pt x="802005" y="568643"/>
                        <a:pt x="803910" y="631508"/>
                      </a:cubicBezTo>
                      <a:lnTo>
                        <a:pt x="778192" y="631508"/>
                      </a:lnTo>
                      <a:cubicBezTo>
                        <a:pt x="777240" y="582930"/>
                        <a:pt x="737235" y="543878"/>
                        <a:pt x="687705" y="543878"/>
                      </a:cubicBezTo>
                      <a:cubicBezTo>
                        <a:pt x="638175" y="543878"/>
                        <a:pt x="599122" y="582930"/>
                        <a:pt x="597217" y="631508"/>
                      </a:cubicBezTo>
                      <a:lnTo>
                        <a:pt x="571500" y="631508"/>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97" name="Google Shape;1197;p16"/>
            <p:cNvSpPr/>
            <p:nvPr/>
          </p:nvSpPr>
          <p:spPr>
            <a:xfrm>
              <a:off x="4633802" y="1134427"/>
              <a:ext cx="2701644" cy="3765336"/>
            </a:xfrm>
            <a:custGeom>
              <a:rect b="b" l="l" r="r" t="t"/>
              <a:pathLst>
                <a:path extrusionOk="0" h="3765336" w="2701644">
                  <a:moveTo>
                    <a:pt x="331580" y="2976563"/>
                  </a:moveTo>
                  <a:cubicBezTo>
                    <a:pt x="327770" y="3114675"/>
                    <a:pt x="372537" y="3252788"/>
                    <a:pt x="465882" y="3368040"/>
                  </a:cubicBezTo>
                  <a:cubicBezTo>
                    <a:pt x="602090" y="3537585"/>
                    <a:pt x="792590" y="3656648"/>
                    <a:pt x="1020238" y="3708083"/>
                  </a:cubicBezTo>
                  <a:cubicBezTo>
                    <a:pt x="1227882" y="3755708"/>
                    <a:pt x="1437432" y="3772853"/>
                    <a:pt x="1666032" y="3762375"/>
                  </a:cubicBezTo>
                  <a:lnTo>
                    <a:pt x="1694607" y="3761423"/>
                  </a:lnTo>
                  <a:cubicBezTo>
                    <a:pt x="1807955" y="3756660"/>
                    <a:pt x="1913682" y="3732848"/>
                    <a:pt x="2010838" y="3692843"/>
                  </a:cubicBezTo>
                  <a:cubicBezTo>
                    <a:pt x="2191813" y="3617595"/>
                    <a:pt x="2320400" y="3485198"/>
                    <a:pt x="2388980" y="3301365"/>
                  </a:cubicBezTo>
                  <a:cubicBezTo>
                    <a:pt x="2430890" y="3188970"/>
                    <a:pt x="2443273" y="3076575"/>
                    <a:pt x="2426128" y="2966085"/>
                  </a:cubicBezTo>
                  <a:cubicBezTo>
                    <a:pt x="2377550" y="2649855"/>
                    <a:pt x="2434700" y="2355533"/>
                    <a:pt x="2594720" y="2092642"/>
                  </a:cubicBezTo>
                  <a:cubicBezTo>
                    <a:pt x="2709020" y="1905953"/>
                    <a:pt x="2731880" y="1699260"/>
                    <a:pt x="2662348" y="1491615"/>
                  </a:cubicBezTo>
                  <a:lnTo>
                    <a:pt x="2598530" y="1302068"/>
                  </a:lnTo>
                  <a:lnTo>
                    <a:pt x="2585195" y="1350645"/>
                  </a:lnTo>
                  <a:cubicBezTo>
                    <a:pt x="2520425" y="1593533"/>
                    <a:pt x="2361357" y="1774508"/>
                    <a:pt x="2129900" y="1870710"/>
                  </a:cubicBezTo>
                  <a:lnTo>
                    <a:pt x="1881297" y="1974533"/>
                  </a:lnTo>
                  <a:lnTo>
                    <a:pt x="1879392" y="1970723"/>
                  </a:lnTo>
                  <a:cubicBezTo>
                    <a:pt x="1721278" y="1659255"/>
                    <a:pt x="1745090" y="1305878"/>
                    <a:pt x="1935590" y="1026795"/>
                  </a:cubicBezTo>
                  <a:cubicBezTo>
                    <a:pt x="2121328" y="755332"/>
                    <a:pt x="2150855" y="434340"/>
                    <a:pt x="2018457" y="133350"/>
                  </a:cubicBezTo>
                  <a:lnTo>
                    <a:pt x="1960355" y="0"/>
                  </a:lnTo>
                  <a:lnTo>
                    <a:pt x="1912730" y="154305"/>
                  </a:lnTo>
                  <a:cubicBezTo>
                    <a:pt x="1834625" y="407670"/>
                    <a:pt x="1672700" y="596265"/>
                    <a:pt x="1434575" y="713423"/>
                  </a:cubicBezTo>
                  <a:cubicBezTo>
                    <a:pt x="1044050" y="903923"/>
                    <a:pt x="792590" y="1240155"/>
                    <a:pt x="721152" y="1668780"/>
                  </a:cubicBezTo>
                  <a:lnTo>
                    <a:pt x="704007" y="1767840"/>
                  </a:lnTo>
                  <a:lnTo>
                    <a:pt x="597327" y="1704023"/>
                  </a:lnTo>
                  <a:cubicBezTo>
                    <a:pt x="366822" y="1566863"/>
                    <a:pt x="247760" y="1320165"/>
                    <a:pt x="283002" y="1054418"/>
                  </a:cubicBezTo>
                  <a:lnTo>
                    <a:pt x="283955" y="1045845"/>
                  </a:lnTo>
                  <a:lnTo>
                    <a:pt x="190610" y="1170623"/>
                  </a:lnTo>
                  <a:cubicBezTo>
                    <a:pt x="-43705" y="1485900"/>
                    <a:pt x="-63708" y="1889760"/>
                    <a:pt x="140127" y="2225993"/>
                  </a:cubicBezTo>
                  <a:cubicBezTo>
                    <a:pt x="273477" y="2446973"/>
                    <a:pt x="339200" y="2701290"/>
                    <a:pt x="331580" y="2976563"/>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16"/>
            <p:cNvSpPr/>
            <p:nvPr/>
          </p:nvSpPr>
          <p:spPr>
            <a:xfrm>
              <a:off x="5178635" y="2499359"/>
              <a:ext cx="1800332" cy="2298773"/>
            </a:xfrm>
            <a:custGeom>
              <a:rect b="b" l="l" r="r" t="t"/>
              <a:pathLst>
                <a:path extrusionOk="0" h="2298773" w="1800332">
                  <a:moveTo>
                    <a:pt x="1800333" y="776288"/>
                  </a:moveTo>
                  <a:cubicBezTo>
                    <a:pt x="1511725" y="828675"/>
                    <a:pt x="1363135" y="898208"/>
                    <a:pt x="1213593" y="1168718"/>
                  </a:cubicBezTo>
                  <a:cubicBezTo>
                    <a:pt x="933558" y="884872"/>
                    <a:pt x="699242" y="544830"/>
                    <a:pt x="803065" y="0"/>
                  </a:cubicBezTo>
                  <a:cubicBezTo>
                    <a:pt x="384917" y="386715"/>
                    <a:pt x="308717" y="877253"/>
                    <a:pt x="443972" y="1382078"/>
                  </a:cubicBezTo>
                  <a:cubicBezTo>
                    <a:pt x="243947" y="1327785"/>
                    <a:pt x="133457" y="1214438"/>
                    <a:pt x="36302" y="1018222"/>
                  </a:cubicBezTo>
                  <a:cubicBezTo>
                    <a:pt x="-16085" y="1438275"/>
                    <a:pt x="-72283" y="1875473"/>
                    <a:pt x="337292" y="2123123"/>
                  </a:cubicBezTo>
                  <a:cubicBezTo>
                    <a:pt x="1080243" y="2573655"/>
                    <a:pt x="1832718" y="2098358"/>
                    <a:pt x="1622215" y="1367790"/>
                  </a:cubicBezTo>
                  <a:cubicBezTo>
                    <a:pt x="1567922" y="1180148"/>
                    <a:pt x="1597450" y="1006793"/>
                    <a:pt x="1800333" y="77628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16"/>
            <p:cNvSpPr/>
            <p:nvPr/>
          </p:nvSpPr>
          <p:spPr>
            <a:xfrm>
              <a:off x="6115050" y="1686877"/>
              <a:ext cx="384139" cy="691514"/>
            </a:xfrm>
            <a:custGeom>
              <a:rect b="b" l="l" r="r" t="t"/>
              <a:pathLst>
                <a:path extrusionOk="0" h="691514" w="384139">
                  <a:moveTo>
                    <a:pt x="0" y="691515"/>
                  </a:moveTo>
                  <a:cubicBezTo>
                    <a:pt x="276225" y="562927"/>
                    <a:pt x="418147" y="342900"/>
                    <a:pt x="377190" y="0"/>
                  </a:cubicBezTo>
                  <a:cubicBezTo>
                    <a:pt x="316230" y="269557"/>
                    <a:pt x="60007" y="299085"/>
                    <a:pt x="0" y="691515"/>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16"/>
            <p:cNvSpPr/>
            <p:nvPr/>
          </p:nvSpPr>
          <p:spPr>
            <a:xfrm>
              <a:off x="4811367" y="2786062"/>
              <a:ext cx="261037" cy="540067"/>
            </a:xfrm>
            <a:custGeom>
              <a:rect b="b" l="l" r="r" t="t"/>
              <a:pathLst>
                <a:path extrusionOk="0" h="540067" w="261037">
                  <a:moveTo>
                    <a:pt x="255932" y="540068"/>
                  </a:moveTo>
                  <a:cubicBezTo>
                    <a:pt x="18760" y="402907"/>
                    <a:pt x="-61250" y="225743"/>
                    <a:pt x="48287" y="0"/>
                  </a:cubicBezTo>
                  <a:cubicBezTo>
                    <a:pt x="98770" y="211455"/>
                    <a:pt x="294985" y="300990"/>
                    <a:pt x="255932" y="54006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16"/>
            <p:cNvSpPr/>
            <p:nvPr/>
          </p:nvSpPr>
          <p:spPr>
            <a:xfrm>
              <a:off x="5528309" y="3760469"/>
              <a:ext cx="1090895" cy="893491"/>
            </a:xfrm>
            <a:custGeom>
              <a:rect b="b" l="l" r="r" t="t"/>
              <a:pathLst>
                <a:path extrusionOk="0" h="893491" w="1090895">
                  <a:moveTo>
                    <a:pt x="0" y="305753"/>
                  </a:moveTo>
                  <a:cubicBezTo>
                    <a:pt x="150495" y="548640"/>
                    <a:pt x="271463" y="356235"/>
                    <a:pt x="423863" y="497205"/>
                  </a:cubicBezTo>
                  <a:cubicBezTo>
                    <a:pt x="350520" y="299085"/>
                    <a:pt x="484822" y="149543"/>
                    <a:pt x="495300" y="0"/>
                  </a:cubicBezTo>
                  <a:cubicBezTo>
                    <a:pt x="534353" y="131445"/>
                    <a:pt x="777240" y="317183"/>
                    <a:pt x="734378" y="482918"/>
                  </a:cubicBezTo>
                  <a:cubicBezTo>
                    <a:pt x="835343" y="355283"/>
                    <a:pt x="1022033" y="409575"/>
                    <a:pt x="1061085" y="192405"/>
                  </a:cubicBezTo>
                  <a:cubicBezTo>
                    <a:pt x="1195388" y="674370"/>
                    <a:pt x="845820" y="840105"/>
                    <a:pt x="611505" y="882968"/>
                  </a:cubicBezTo>
                  <a:cubicBezTo>
                    <a:pt x="276225" y="942975"/>
                    <a:pt x="60960" y="745808"/>
                    <a:pt x="0" y="305753"/>
                  </a:cubicBezTo>
                  <a:close/>
                </a:path>
              </a:pathLst>
            </a:custGeom>
            <a:solidFill>
              <a:srgbClr val="FFF6A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202" name="Google Shape;1202;p16"/>
          <p:cNvPicPr preferRelativeResize="0"/>
          <p:nvPr/>
        </p:nvPicPr>
        <p:blipFill rotWithShape="1">
          <a:blip r:embed="rId2">
            <a:alphaModFix/>
          </a:blip>
          <a:srcRect b="0" l="0" r="0" t="0"/>
          <a:stretch/>
        </p:blipFill>
        <p:spPr>
          <a:xfrm>
            <a:off x="4594357" y="0"/>
            <a:ext cx="3003279" cy="3851381"/>
          </a:xfrm>
          <a:prstGeom prst="rect">
            <a:avLst/>
          </a:prstGeom>
          <a:noFill/>
          <a:ln>
            <a:noFill/>
          </a:ln>
        </p:spPr>
      </p:pic>
      <p:sp>
        <p:nvSpPr>
          <p:cNvPr id="1203" name="Google Shape;1203;p16"/>
          <p:cNvSpPr/>
          <p:nvPr/>
        </p:nvSpPr>
        <p:spPr>
          <a:xfrm>
            <a:off x="9455468" y="5306938"/>
            <a:ext cx="2736532" cy="1551062"/>
          </a:xfrm>
          <a:custGeom>
            <a:rect b="b" l="l" r="r" t="t"/>
            <a:pathLst>
              <a:path extrusionOk="0" h="1551062" w="2736532">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6666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16"/>
          <p:cNvSpPr/>
          <p:nvPr/>
        </p:nvSpPr>
        <p:spPr>
          <a:xfrm flipH="1">
            <a:off x="3368" y="4461759"/>
            <a:ext cx="1603057" cy="974699"/>
          </a:xfrm>
          <a:custGeom>
            <a:rect b="b" l="l" r="r" t="t"/>
            <a:pathLst>
              <a:path extrusionOk="0" h="974699" w="1603057">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05" name="Google Shape;1205;p16"/>
          <p:cNvGrpSpPr/>
          <p:nvPr/>
        </p:nvGrpSpPr>
        <p:grpSpPr>
          <a:xfrm rot="-8794326">
            <a:off x="3581218" y="2903293"/>
            <a:ext cx="1849823" cy="827428"/>
            <a:chOff x="2777766" y="1944318"/>
            <a:chExt cx="6634400" cy="2967574"/>
          </a:xfrm>
        </p:grpSpPr>
        <p:sp>
          <p:nvSpPr>
            <p:cNvPr id="1206" name="Google Shape;1206;p16"/>
            <p:cNvSpPr/>
            <p:nvPr/>
          </p:nvSpPr>
          <p:spPr>
            <a:xfrm>
              <a:off x="4066792" y="2749509"/>
              <a:ext cx="5345374" cy="2162383"/>
            </a:xfrm>
            <a:custGeom>
              <a:rect b="b" l="l" r="r" t="t"/>
              <a:pathLst>
                <a:path extrusionOk="0" h="2162383" w="5345374">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07" name="Google Shape;1207;p16"/>
            <p:cNvGrpSpPr/>
            <p:nvPr/>
          </p:nvGrpSpPr>
          <p:grpSpPr>
            <a:xfrm>
              <a:off x="4732110" y="3018916"/>
              <a:ext cx="4482855" cy="1707736"/>
              <a:chOff x="4732110" y="3018916"/>
              <a:chExt cx="4482855" cy="1707736"/>
            </a:xfrm>
          </p:grpSpPr>
          <p:sp>
            <p:nvSpPr>
              <p:cNvPr id="1208" name="Google Shape;1208;p16"/>
              <p:cNvSpPr/>
              <p:nvPr/>
            </p:nvSpPr>
            <p:spPr>
              <a:xfrm>
                <a:off x="4732110" y="3018916"/>
                <a:ext cx="1375397" cy="506999"/>
              </a:xfrm>
              <a:custGeom>
                <a:rect b="b" l="l" r="r" t="t"/>
                <a:pathLst>
                  <a:path extrusionOk="0" h="506999" w="1375397">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16"/>
              <p:cNvSpPr/>
              <p:nvPr/>
            </p:nvSpPr>
            <p:spPr>
              <a:xfrm>
                <a:off x="6553550" y="3731410"/>
                <a:ext cx="583639" cy="243243"/>
              </a:xfrm>
              <a:custGeom>
                <a:rect b="b" l="l" r="r" t="t"/>
                <a:pathLst>
                  <a:path extrusionOk="0" h="243243" w="583639">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16"/>
              <p:cNvSpPr/>
              <p:nvPr/>
            </p:nvSpPr>
            <p:spPr>
              <a:xfrm>
                <a:off x="7221288" y="3976581"/>
                <a:ext cx="1107119" cy="441258"/>
              </a:xfrm>
              <a:custGeom>
                <a:rect b="b" l="l" r="r" t="t"/>
                <a:pathLst>
                  <a:path extrusionOk="0" h="441258" w="1107119">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16"/>
              <p:cNvSpPr/>
              <p:nvPr/>
            </p:nvSpPr>
            <p:spPr>
              <a:xfrm>
                <a:off x="8482745" y="4422984"/>
                <a:ext cx="732220" cy="293102"/>
              </a:xfrm>
              <a:custGeom>
                <a:rect b="b" l="l" r="r" t="t"/>
                <a:pathLst>
                  <a:path extrusionOk="0" h="293102" w="73222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16"/>
              <p:cNvSpPr/>
              <p:nvPr/>
            </p:nvSpPr>
            <p:spPr>
              <a:xfrm>
                <a:off x="8777934" y="4625666"/>
                <a:ext cx="245112" cy="100986"/>
              </a:xfrm>
              <a:custGeom>
                <a:rect b="b" l="l" r="r" t="t"/>
                <a:pathLst>
                  <a:path extrusionOk="0" h="100986" w="245112">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13" name="Google Shape;1213;p16"/>
            <p:cNvSpPr/>
            <p:nvPr/>
          </p:nvSpPr>
          <p:spPr>
            <a:xfrm>
              <a:off x="3005619" y="1944318"/>
              <a:ext cx="1519252" cy="1481773"/>
            </a:xfrm>
            <a:custGeom>
              <a:rect b="b" l="l" r="r" t="t"/>
              <a:pathLst>
                <a:path extrusionOk="0" h="1481773" w="1519252">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16"/>
            <p:cNvSpPr/>
            <p:nvPr/>
          </p:nvSpPr>
          <p:spPr>
            <a:xfrm>
              <a:off x="3011520" y="1956399"/>
              <a:ext cx="534092" cy="1116717"/>
            </a:xfrm>
            <a:custGeom>
              <a:rect b="b" l="l" r="r" t="t"/>
              <a:pathLst>
                <a:path extrusionOk="0" h="1116717" w="534092">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cap="flat" cmpd="sng" w="21400">
              <a:solidFill>
                <a:srgbClr val="E3E3E3">
                  <a:alpha val="749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16"/>
            <p:cNvSpPr/>
            <p:nvPr/>
          </p:nvSpPr>
          <p:spPr>
            <a:xfrm>
              <a:off x="2777766" y="2325574"/>
              <a:ext cx="518458" cy="245747"/>
            </a:xfrm>
            <a:custGeom>
              <a:rect b="b" l="l" r="r" t="t"/>
              <a:pathLst>
                <a:path extrusionOk="0" h="245747" w="518458">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16" name="Google Shape;1216;p16"/>
          <p:cNvGrpSpPr/>
          <p:nvPr/>
        </p:nvGrpSpPr>
        <p:grpSpPr>
          <a:xfrm flipH="1" rot="2262009">
            <a:off x="2927871" y="3898775"/>
            <a:ext cx="1849732" cy="827387"/>
            <a:chOff x="2777766" y="1944318"/>
            <a:chExt cx="6634400" cy="2967574"/>
          </a:xfrm>
        </p:grpSpPr>
        <p:sp>
          <p:nvSpPr>
            <p:cNvPr id="1217" name="Google Shape;1217;p16"/>
            <p:cNvSpPr/>
            <p:nvPr/>
          </p:nvSpPr>
          <p:spPr>
            <a:xfrm>
              <a:off x="4066792" y="2749509"/>
              <a:ext cx="5345374" cy="2162383"/>
            </a:xfrm>
            <a:custGeom>
              <a:rect b="b" l="l" r="r" t="t"/>
              <a:pathLst>
                <a:path extrusionOk="0" h="2162383" w="5345374">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18" name="Google Shape;1218;p16"/>
            <p:cNvGrpSpPr/>
            <p:nvPr/>
          </p:nvGrpSpPr>
          <p:grpSpPr>
            <a:xfrm>
              <a:off x="4732110" y="3018916"/>
              <a:ext cx="4482855" cy="1707736"/>
              <a:chOff x="4732110" y="3018916"/>
              <a:chExt cx="4482855" cy="1707736"/>
            </a:xfrm>
          </p:grpSpPr>
          <p:sp>
            <p:nvSpPr>
              <p:cNvPr id="1219" name="Google Shape;1219;p16"/>
              <p:cNvSpPr/>
              <p:nvPr/>
            </p:nvSpPr>
            <p:spPr>
              <a:xfrm>
                <a:off x="4732110" y="3018916"/>
                <a:ext cx="1375397" cy="506999"/>
              </a:xfrm>
              <a:custGeom>
                <a:rect b="b" l="l" r="r" t="t"/>
                <a:pathLst>
                  <a:path extrusionOk="0" h="506999" w="1375397">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16"/>
              <p:cNvSpPr/>
              <p:nvPr/>
            </p:nvSpPr>
            <p:spPr>
              <a:xfrm>
                <a:off x="6553550" y="3731410"/>
                <a:ext cx="583639" cy="243243"/>
              </a:xfrm>
              <a:custGeom>
                <a:rect b="b" l="l" r="r" t="t"/>
                <a:pathLst>
                  <a:path extrusionOk="0" h="243243" w="583639">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16"/>
              <p:cNvSpPr/>
              <p:nvPr/>
            </p:nvSpPr>
            <p:spPr>
              <a:xfrm>
                <a:off x="7221288" y="3976581"/>
                <a:ext cx="1107119" cy="441258"/>
              </a:xfrm>
              <a:custGeom>
                <a:rect b="b" l="l" r="r" t="t"/>
                <a:pathLst>
                  <a:path extrusionOk="0" h="441258" w="1107119">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2" name="Google Shape;1222;p16"/>
              <p:cNvSpPr/>
              <p:nvPr/>
            </p:nvSpPr>
            <p:spPr>
              <a:xfrm>
                <a:off x="8482745" y="4422984"/>
                <a:ext cx="732220" cy="293102"/>
              </a:xfrm>
              <a:custGeom>
                <a:rect b="b" l="l" r="r" t="t"/>
                <a:pathLst>
                  <a:path extrusionOk="0" h="293102" w="73222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3" name="Google Shape;1223;p16"/>
              <p:cNvSpPr/>
              <p:nvPr/>
            </p:nvSpPr>
            <p:spPr>
              <a:xfrm>
                <a:off x="8777934" y="4625666"/>
                <a:ext cx="245112" cy="100986"/>
              </a:xfrm>
              <a:custGeom>
                <a:rect b="b" l="l" r="r" t="t"/>
                <a:pathLst>
                  <a:path extrusionOk="0" h="100986" w="245112">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24" name="Google Shape;1224;p16"/>
            <p:cNvSpPr/>
            <p:nvPr/>
          </p:nvSpPr>
          <p:spPr>
            <a:xfrm>
              <a:off x="3005619" y="1944318"/>
              <a:ext cx="1519252" cy="1481773"/>
            </a:xfrm>
            <a:custGeom>
              <a:rect b="b" l="l" r="r" t="t"/>
              <a:pathLst>
                <a:path extrusionOk="0" h="1481773" w="1519252">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5" name="Google Shape;1225;p16"/>
            <p:cNvSpPr/>
            <p:nvPr/>
          </p:nvSpPr>
          <p:spPr>
            <a:xfrm>
              <a:off x="3011520" y="1956399"/>
              <a:ext cx="534092" cy="1116717"/>
            </a:xfrm>
            <a:custGeom>
              <a:rect b="b" l="l" r="r" t="t"/>
              <a:pathLst>
                <a:path extrusionOk="0" h="1116717" w="534092">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cap="flat" cmpd="sng" w="21400">
              <a:solidFill>
                <a:srgbClr val="E3E3E3">
                  <a:alpha val="749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16"/>
            <p:cNvSpPr/>
            <p:nvPr/>
          </p:nvSpPr>
          <p:spPr>
            <a:xfrm>
              <a:off x="2777766" y="2325574"/>
              <a:ext cx="518458" cy="245747"/>
            </a:xfrm>
            <a:custGeom>
              <a:rect b="b" l="l" r="r" t="t"/>
              <a:pathLst>
                <a:path extrusionOk="0" h="245747" w="518458">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27" name="Google Shape;1227;p16"/>
          <p:cNvGrpSpPr/>
          <p:nvPr/>
        </p:nvGrpSpPr>
        <p:grpSpPr>
          <a:xfrm flipH="1">
            <a:off x="2987827" y="5180601"/>
            <a:ext cx="1849671" cy="827360"/>
            <a:chOff x="2777766" y="1944318"/>
            <a:chExt cx="6634400" cy="2967574"/>
          </a:xfrm>
        </p:grpSpPr>
        <p:sp>
          <p:nvSpPr>
            <p:cNvPr id="1228" name="Google Shape;1228;p16"/>
            <p:cNvSpPr/>
            <p:nvPr/>
          </p:nvSpPr>
          <p:spPr>
            <a:xfrm>
              <a:off x="4066792" y="2749509"/>
              <a:ext cx="5345374" cy="2162383"/>
            </a:xfrm>
            <a:custGeom>
              <a:rect b="b" l="l" r="r" t="t"/>
              <a:pathLst>
                <a:path extrusionOk="0" h="2162383" w="5345374">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29" name="Google Shape;1229;p16"/>
            <p:cNvGrpSpPr/>
            <p:nvPr/>
          </p:nvGrpSpPr>
          <p:grpSpPr>
            <a:xfrm>
              <a:off x="4732110" y="3018916"/>
              <a:ext cx="4482855" cy="1707736"/>
              <a:chOff x="4732110" y="3018916"/>
              <a:chExt cx="4482855" cy="1707736"/>
            </a:xfrm>
          </p:grpSpPr>
          <p:sp>
            <p:nvSpPr>
              <p:cNvPr id="1230" name="Google Shape;1230;p16"/>
              <p:cNvSpPr/>
              <p:nvPr/>
            </p:nvSpPr>
            <p:spPr>
              <a:xfrm>
                <a:off x="4732110" y="3018916"/>
                <a:ext cx="1375397" cy="506999"/>
              </a:xfrm>
              <a:custGeom>
                <a:rect b="b" l="l" r="r" t="t"/>
                <a:pathLst>
                  <a:path extrusionOk="0" h="506999" w="1375397">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16"/>
              <p:cNvSpPr/>
              <p:nvPr/>
            </p:nvSpPr>
            <p:spPr>
              <a:xfrm>
                <a:off x="6553550" y="3731410"/>
                <a:ext cx="583639" cy="243243"/>
              </a:xfrm>
              <a:custGeom>
                <a:rect b="b" l="l" r="r" t="t"/>
                <a:pathLst>
                  <a:path extrusionOk="0" h="243243" w="583639">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16"/>
              <p:cNvSpPr/>
              <p:nvPr/>
            </p:nvSpPr>
            <p:spPr>
              <a:xfrm>
                <a:off x="7221288" y="3976581"/>
                <a:ext cx="1107119" cy="441258"/>
              </a:xfrm>
              <a:custGeom>
                <a:rect b="b" l="l" r="r" t="t"/>
                <a:pathLst>
                  <a:path extrusionOk="0" h="441258" w="1107119">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16"/>
              <p:cNvSpPr/>
              <p:nvPr/>
            </p:nvSpPr>
            <p:spPr>
              <a:xfrm>
                <a:off x="8482745" y="4422984"/>
                <a:ext cx="732220" cy="293102"/>
              </a:xfrm>
              <a:custGeom>
                <a:rect b="b" l="l" r="r" t="t"/>
                <a:pathLst>
                  <a:path extrusionOk="0" h="293102" w="73222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16"/>
              <p:cNvSpPr/>
              <p:nvPr/>
            </p:nvSpPr>
            <p:spPr>
              <a:xfrm>
                <a:off x="8777934" y="4625666"/>
                <a:ext cx="245112" cy="100986"/>
              </a:xfrm>
              <a:custGeom>
                <a:rect b="b" l="l" r="r" t="t"/>
                <a:pathLst>
                  <a:path extrusionOk="0" h="100986" w="245112">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35" name="Google Shape;1235;p16"/>
            <p:cNvSpPr/>
            <p:nvPr/>
          </p:nvSpPr>
          <p:spPr>
            <a:xfrm>
              <a:off x="3005619" y="1944318"/>
              <a:ext cx="1519252" cy="1481773"/>
            </a:xfrm>
            <a:custGeom>
              <a:rect b="b" l="l" r="r" t="t"/>
              <a:pathLst>
                <a:path extrusionOk="0" h="1481773" w="1519252">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6" name="Google Shape;1236;p16"/>
            <p:cNvSpPr/>
            <p:nvPr/>
          </p:nvSpPr>
          <p:spPr>
            <a:xfrm>
              <a:off x="3011520" y="1956399"/>
              <a:ext cx="534092" cy="1116717"/>
            </a:xfrm>
            <a:custGeom>
              <a:rect b="b" l="l" r="r" t="t"/>
              <a:pathLst>
                <a:path extrusionOk="0" h="1116717" w="534092">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cap="flat" cmpd="sng" w="21400">
              <a:solidFill>
                <a:srgbClr val="E3E3E3">
                  <a:alpha val="749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16"/>
            <p:cNvSpPr/>
            <p:nvPr/>
          </p:nvSpPr>
          <p:spPr>
            <a:xfrm>
              <a:off x="2777766" y="2325574"/>
              <a:ext cx="518458" cy="245747"/>
            </a:xfrm>
            <a:custGeom>
              <a:rect b="b" l="l" r="r" t="t"/>
              <a:pathLst>
                <a:path extrusionOk="0" h="245747" w="518458">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8" name="Google Shape;1238;p16"/>
          <p:cNvGrpSpPr/>
          <p:nvPr/>
        </p:nvGrpSpPr>
        <p:grpSpPr>
          <a:xfrm flipH="1" rot="8794326">
            <a:off x="6618038" y="2827093"/>
            <a:ext cx="1849823" cy="827428"/>
            <a:chOff x="2777766" y="1944318"/>
            <a:chExt cx="6634400" cy="2967574"/>
          </a:xfrm>
        </p:grpSpPr>
        <p:sp>
          <p:nvSpPr>
            <p:cNvPr id="1239" name="Google Shape;1239;p16"/>
            <p:cNvSpPr/>
            <p:nvPr/>
          </p:nvSpPr>
          <p:spPr>
            <a:xfrm>
              <a:off x="4066792" y="2749509"/>
              <a:ext cx="5345374" cy="2162383"/>
            </a:xfrm>
            <a:custGeom>
              <a:rect b="b" l="l" r="r" t="t"/>
              <a:pathLst>
                <a:path extrusionOk="0" h="2162383" w="5345374">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40" name="Google Shape;1240;p16"/>
            <p:cNvGrpSpPr/>
            <p:nvPr/>
          </p:nvGrpSpPr>
          <p:grpSpPr>
            <a:xfrm>
              <a:off x="4732110" y="3018916"/>
              <a:ext cx="4482855" cy="1707736"/>
              <a:chOff x="4732110" y="3018916"/>
              <a:chExt cx="4482855" cy="1707736"/>
            </a:xfrm>
          </p:grpSpPr>
          <p:sp>
            <p:nvSpPr>
              <p:cNvPr id="1241" name="Google Shape;1241;p16"/>
              <p:cNvSpPr/>
              <p:nvPr/>
            </p:nvSpPr>
            <p:spPr>
              <a:xfrm>
                <a:off x="4732110" y="3018916"/>
                <a:ext cx="1375397" cy="506999"/>
              </a:xfrm>
              <a:custGeom>
                <a:rect b="b" l="l" r="r" t="t"/>
                <a:pathLst>
                  <a:path extrusionOk="0" h="506999" w="1375397">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16"/>
              <p:cNvSpPr/>
              <p:nvPr/>
            </p:nvSpPr>
            <p:spPr>
              <a:xfrm>
                <a:off x="6553550" y="3731410"/>
                <a:ext cx="583639" cy="243243"/>
              </a:xfrm>
              <a:custGeom>
                <a:rect b="b" l="l" r="r" t="t"/>
                <a:pathLst>
                  <a:path extrusionOk="0" h="243243" w="583639">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16"/>
              <p:cNvSpPr/>
              <p:nvPr/>
            </p:nvSpPr>
            <p:spPr>
              <a:xfrm>
                <a:off x="7221288" y="3976581"/>
                <a:ext cx="1107119" cy="441258"/>
              </a:xfrm>
              <a:custGeom>
                <a:rect b="b" l="l" r="r" t="t"/>
                <a:pathLst>
                  <a:path extrusionOk="0" h="441258" w="1107119">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16"/>
              <p:cNvSpPr/>
              <p:nvPr/>
            </p:nvSpPr>
            <p:spPr>
              <a:xfrm>
                <a:off x="8482745" y="4422984"/>
                <a:ext cx="732220" cy="293102"/>
              </a:xfrm>
              <a:custGeom>
                <a:rect b="b" l="l" r="r" t="t"/>
                <a:pathLst>
                  <a:path extrusionOk="0" h="293102" w="73222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16"/>
              <p:cNvSpPr/>
              <p:nvPr/>
            </p:nvSpPr>
            <p:spPr>
              <a:xfrm>
                <a:off x="8777934" y="4625666"/>
                <a:ext cx="245112" cy="100986"/>
              </a:xfrm>
              <a:custGeom>
                <a:rect b="b" l="l" r="r" t="t"/>
                <a:pathLst>
                  <a:path extrusionOk="0" h="100986" w="245112">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46" name="Google Shape;1246;p16"/>
            <p:cNvSpPr/>
            <p:nvPr/>
          </p:nvSpPr>
          <p:spPr>
            <a:xfrm>
              <a:off x="3005619" y="1944318"/>
              <a:ext cx="1519252" cy="1481773"/>
            </a:xfrm>
            <a:custGeom>
              <a:rect b="b" l="l" r="r" t="t"/>
              <a:pathLst>
                <a:path extrusionOk="0" h="1481773" w="1519252">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16"/>
            <p:cNvSpPr/>
            <p:nvPr/>
          </p:nvSpPr>
          <p:spPr>
            <a:xfrm>
              <a:off x="3011520" y="1956399"/>
              <a:ext cx="534092" cy="1116717"/>
            </a:xfrm>
            <a:custGeom>
              <a:rect b="b" l="l" r="r" t="t"/>
              <a:pathLst>
                <a:path extrusionOk="0" h="1116717" w="534092">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cap="flat" cmpd="sng" w="21400">
              <a:solidFill>
                <a:srgbClr val="E3E3E3">
                  <a:alpha val="749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16"/>
            <p:cNvSpPr/>
            <p:nvPr/>
          </p:nvSpPr>
          <p:spPr>
            <a:xfrm>
              <a:off x="2777766" y="2325574"/>
              <a:ext cx="518458" cy="245747"/>
            </a:xfrm>
            <a:custGeom>
              <a:rect b="b" l="l" r="r" t="t"/>
              <a:pathLst>
                <a:path extrusionOk="0" h="245747" w="518458">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49" name="Google Shape;1249;p16"/>
          <p:cNvGrpSpPr/>
          <p:nvPr/>
        </p:nvGrpSpPr>
        <p:grpSpPr>
          <a:xfrm rot="-2262009">
            <a:off x="7271476" y="3822575"/>
            <a:ext cx="1849732" cy="827387"/>
            <a:chOff x="2777766" y="1944318"/>
            <a:chExt cx="6634400" cy="2967574"/>
          </a:xfrm>
        </p:grpSpPr>
        <p:sp>
          <p:nvSpPr>
            <p:cNvPr id="1250" name="Google Shape;1250;p16"/>
            <p:cNvSpPr/>
            <p:nvPr/>
          </p:nvSpPr>
          <p:spPr>
            <a:xfrm>
              <a:off x="4066792" y="2749509"/>
              <a:ext cx="5345374" cy="2162383"/>
            </a:xfrm>
            <a:custGeom>
              <a:rect b="b" l="l" r="r" t="t"/>
              <a:pathLst>
                <a:path extrusionOk="0" h="2162383" w="5345374">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51" name="Google Shape;1251;p16"/>
            <p:cNvGrpSpPr/>
            <p:nvPr/>
          </p:nvGrpSpPr>
          <p:grpSpPr>
            <a:xfrm>
              <a:off x="4732110" y="3018916"/>
              <a:ext cx="4482855" cy="1707736"/>
              <a:chOff x="4732110" y="3018916"/>
              <a:chExt cx="4482855" cy="1707736"/>
            </a:xfrm>
          </p:grpSpPr>
          <p:sp>
            <p:nvSpPr>
              <p:cNvPr id="1252" name="Google Shape;1252;p16"/>
              <p:cNvSpPr/>
              <p:nvPr/>
            </p:nvSpPr>
            <p:spPr>
              <a:xfrm>
                <a:off x="4732110" y="3018916"/>
                <a:ext cx="1375397" cy="506999"/>
              </a:xfrm>
              <a:custGeom>
                <a:rect b="b" l="l" r="r" t="t"/>
                <a:pathLst>
                  <a:path extrusionOk="0" h="506999" w="1375397">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16"/>
              <p:cNvSpPr/>
              <p:nvPr/>
            </p:nvSpPr>
            <p:spPr>
              <a:xfrm>
                <a:off x="6553550" y="3731410"/>
                <a:ext cx="583639" cy="243243"/>
              </a:xfrm>
              <a:custGeom>
                <a:rect b="b" l="l" r="r" t="t"/>
                <a:pathLst>
                  <a:path extrusionOk="0" h="243243" w="583639">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16"/>
              <p:cNvSpPr/>
              <p:nvPr/>
            </p:nvSpPr>
            <p:spPr>
              <a:xfrm>
                <a:off x="7221288" y="3976581"/>
                <a:ext cx="1107119" cy="441258"/>
              </a:xfrm>
              <a:custGeom>
                <a:rect b="b" l="l" r="r" t="t"/>
                <a:pathLst>
                  <a:path extrusionOk="0" h="441258" w="1107119">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16"/>
              <p:cNvSpPr/>
              <p:nvPr/>
            </p:nvSpPr>
            <p:spPr>
              <a:xfrm>
                <a:off x="8482745" y="4422984"/>
                <a:ext cx="732220" cy="293102"/>
              </a:xfrm>
              <a:custGeom>
                <a:rect b="b" l="l" r="r" t="t"/>
                <a:pathLst>
                  <a:path extrusionOk="0" h="293102" w="73222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16"/>
              <p:cNvSpPr/>
              <p:nvPr/>
            </p:nvSpPr>
            <p:spPr>
              <a:xfrm>
                <a:off x="8777934" y="4625666"/>
                <a:ext cx="245112" cy="100986"/>
              </a:xfrm>
              <a:custGeom>
                <a:rect b="b" l="l" r="r" t="t"/>
                <a:pathLst>
                  <a:path extrusionOk="0" h="100986" w="245112">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57" name="Google Shape;1257;p16"/>
            <p:cNvSpPr/>
            <p:nvPr/>
          </p:nvSpPr>
          <p:spPr>
            <a:xfrm>
              <a:off x="3005619" y="1944318"/>
              <a:ext cx="1519252" cy="1481773"/>
            </a:xfrm>
            <a:custGeom>
              <a:rect b="b" l="l" r="r" t="t"/>
              <a:pathLst>
                <a:path extrusionOk="0" h="1481773" w="1519252">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16"/>
            <p:cNvSpPr/>
            <p:nvPr/>
          </p:nvSpPr>
          <p:spPr>
            <a:xfrm>
              <a:off x="3011520" y="1956399"/>
              <a:ext cx="534092" cy="1116717"/>
            </a:xfrm>
            <a:custGeom>
              <a:rect b="b" l="l" r="r" t="t"/>
              <a:pathLst>
                <a:path extrusionOk="0" h="1116717" w="534092">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cap="flat" cmpd="sng" w="21400">
              <a:solidFill>
                <a:srgbClr val="E3E3E3">
                  <a:alpha val="749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16"/>
            <p:cNvSpPr/>
            <p:nvPr/>
          </p:nvSpPr>
          <p:spPr>
            <a:xfrm>
              <a:off x="2777766" y="2325574"/>
              <a:ext cx="518458" cy="245747"/>
            </a:xfrm>
            <a:custGeom>
              <a:rect b="b" l="l" r="r" t="t"/>
              <a:pathLst>
                <a:path extrusionOk="0" h="245747" w="518458">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0" name="Google Shape;1260;p16"/>
          <p:cNvGrpSpPr/>
          <p:nvPr/>
        </p:nvGrpSpPr>
        <p:grpSpPr>
          <a:xfrm>
            <a:off x="7211581" y="5104401"/>
            <a:ext cx="1849671" cy="827360"/>
            <a:chOff x="2777766" y="1944318"/>
            <a:chExt cx="6634400" cy="2967574"/>
          </a:xfrm>
        </p:grpSpPr>
        <p:sp>
          <p:nvSpPr>
            <p:cNvPr id="1261" name="Google Shape;1261;p16"/>
            <p:cNvSpPr/>
            <p:nvPr/>
          </p:nvSpPr>
          <p:spPr>
            <a:xfrm>
              <a:off x="4066792" y="2749509"/>
              <a:ext cx="5345374" cy="2162383"/>
            </a:xfrm>
            <a:custGeom>
              <a:rect b="b" l="l" r="r" t="t"/>
              <a:pathLst>
                <a:path extrusionOk="0" h="2162383" w="5345374">
                  <a:moveTo>
                    <a:pt x="37655" y="48"/>
                  </a:moveTo>
                  <a:cubicBezTo>
                    <a:pt x="192761" y="56688"/>
                    <a:pt x="361405" y="116977"/>
                    <a:pt x="550893" y="183347"/>
                  </a:cubicBezTo>
                  <a:cubicBezTo>
                    <a:pt x="802266" y="271369"/>
                    <a:pt x="1147376" y="396136"/>
                    <a:pt x="1317845" y="460606"/>
                  </a:cubicBezTo>
                  <a:cubicBezTo>
                    <a:pt x="1488314" y="525077"/>
                    <a:pt x="1740164" y="619979"/>
                    <a:pt x="1877562" y="671404"/>
                  </a:cubicBezTo>
                  <a:cubicBezTo>
                    <a:pt x="2014913" y="722839"/>
                    <a:pt x="2215119" y="798001"/>
                    <a:pt x="2322418" y="838416"/>
                  </a:cubicBezTo>
                  <a:cubicBezTo>
                    <a:pt x="2608511" y="946191"/>
                    <a:pt x="2618912" y="933275"/>
                    <a:pt x="2428965" y="705894"/>
                  </a:cubicBezTo>
                  <a:cubicBezTo>
                    <a:pt x="2371453" y="637057"/>
                    <a:pt x="2361671" y="618769"/>
                    <a:pt x="2377368" y="609320"/>
                  </a:cubicBezTo>
                  <a:cubicBezTo>
                    <a:pt x="2411315" y="588943"/>
                    <a:pt x="2492182" y="611825"/>
                    <a:pt x="2549656" y="658117"/>
                  </a:cubicBezTo>
                  <a:cubicBezTo>
                    <a:pt x="2678301" y="761711"/>
                    <a:pt x="2872011" y="886593"/>
                    <a:pt x="3074560" y="996521"/>
                  </a:cubicBezTo>
                  <a:cubicBezTo>
                    <a:pt x="3482277" y="1217777"/>
                    <a:pt x="3782258" y="1349813"/>
                    <a:pt x="4508330" y="1627476"/>
                  </a:cubicBezTo>
                  <a:cubicBezTo>
                    <a:pt x="4807833" y="1742033"/>
                    <a:pt x="5090078" y="1854600"/>
                    <a:pt x="5135532" y="1877650"/>
                  </a:cubicBezTo>
                  <a:cubicBezTo>
                    <a:pt x="5214703" y="1917779"/>
                    <a:pt x="5273196" y="1936820"/>
                    <a:pt x="5306191" y="2010134"/>
                  </a:cubicBezTo>
                  <a:cubicBezTo>
                    <a:pt x="5362084" y="2100011"/>
                    <a:pt x="5362951" y="2178002"/>
                    <a:pt x="5278749" y="2159762"/>
                  </a:cubicBezTo>
                  <a:cubicBezTo>
                    <a:pt x="5264748" y="2159924"/>
                    <a:pt x="4965491" y="2053863"/>
                    <a:pt x="4679170" y="1941201"/>
                  </a:cubicBezTo>
                  <a:cubicBezTo>
                    <a:pt x="4392820" y="1828539"/>
                    <a:pt x="3958737" y="1661661"/>
                    <a:pt x="3714563" y="1570355"/>
                  </a:cubicBezTo>
                  <a:cubicBezTo>
                    <a:pt x="3470361" y="1479058"/>
                    <a:pt x="3135262" y="1351089"/>
                    <a:pt x="2969908" y="1285976"/>
                  </a:cubicBezTo>
                  <a:cubicBezTo>
                    <a:pt x="2584460" y="1134176"/>
                    <a:pt x="2347107" y="1024458"/>
                    <a:pt x="1922968" y="856818"/>
                  </a:cubicBezTo>
                  <a:cubicBezTo>
                    <a:pt x="1498820" y="689149"/>
                    <a:pt x="747535" y="431712"/>
                    <a:pt x="485801" y="326241"/>
                  </a:cubicBezTo>
                  <a:cubicBezTo>
                    <a:pt x="315483" y="265653"/>
                    <a:pt x="158054" y="204336"/>
                    <a:pt x="107" y="143281"/>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62" name="Google Shape;1262;p16"/>
            <p:cNvGrpSpPr/>
            <p:nvPr/>
          </p:nvGrpSpPr>
          <p:grpSpPr>
            <a:xfrm>
              <a:off x="4732110" y="3018916"/>
              <a:ext cx="4482855" cy="1707736"/>
              <a:chOff x="4732110" y="3018916"/>
              <a:chExt cx="4482855" cy="1707736"/>
            </a:xfrm>
          </p:grpSpPr>
          <p:sp>
            <p:nvSpPr>
              <p:cNvPr id="1263" name="Google Shape;1263;p16"/>
              <p:cNvSpPr/>
              <p:nvPr/>
            </p:nvSpPr>
            <p:spPr>
              <a:xfrm>
                <a:off x="4732110" y="3018916"/>
                <a:ext cx="1375397" cy="506999"/>
              </a:xfrm>
              <a:custGeom>
                <a:rect b="b" l="l" r="r" t="t"/>
                <a:pathLst>
                  <a:path extrusionOk="0" h="506999" w="1375397">
                    <a:moveTo>
                      <a:pt x="141470" y="88563"/>
                    </a:moveTo>
                    <a:cubicBezTo>
                      <a:pt x="219817" y="121585"/>
                      <a:pt x="323793" y="165431"/>
                      <a:pt x="372526" y="185989"/>
                    </a:cubicBezTo>
                    <a:cubicBezTo>
                      <a:pt x="483782" y="232961"/>
                      <a:pt x="654168" y="290736"/>
                      <a:pt x="694753" y="295247"/>
                    </a:cubicBezTo>
                    <a:cubicBezTo>
                      <a:pt x="740269" y="300312"/>
                      <a:pt x="683665" y="274136"/>
                      <a:pt x="573493" y="239174"/>
                    </a:cubicBezTo>
                    <a:cubicBezTo>
                      <a:pt x="476798" y="208505"/>
                      <a:pt x="462809" y="200967"/>
                      <a:pt x="492759" y="195743"/>
                    </a:cubicBezTo>
                    <a:cubicBezTo>
                      <a:pt x="507833" y="193092"/>
                      <a:pt x="501874" y="188423"/>
                      <a:pt x="462730" y="172158"/>
                    </a:cubicBezTo>
                    <a:cubicBezTo>
                      <a:pt x="396990" y="144834"/>
                      <a:pt x="379470" y="141431"/>
                      <a:pt x="374735" y="155083"/>
                    </a:cubicBezTo>
                    <a:cubicBezTo>
                      <a:pt x="370829" y="166302"/>
                      <a:pt x="368047" y="165510"/>
                      <a:pt x="271312" y="125543"/>
                    </a:cubicBezTo>
                    <a:cubicBezTo>
                      <a:pt x="177358" y="86703"/>
                      <a:pt x="83878" y="43292"/>
                      <a:pt x="104989" y="48278"/>
                    </a:cubicBezTo>
                    <a:cubicBezTo>
                      <a:pt x="110297" y="49545"/>
                      <a:pt x="189532" y="73506"/>
                      <a:pt x="281058" y="101522"/>
                    </a:cubicBezTo>
                    <a:cubicBezTo>
                      <a:pt x="455391" y="154925"/>
                      <a:pt x="566548" y="195348"/>
                      <a:pt x="750549" y="272296"/>
                    </a:cubicBezTo>
                    <a:cubicBezTo>
                      <a:pt x="811316" y="297701"/>
                      <a:pt x="926203" y="348511"/>
                      <a:pt x="1005852" y="377181"/>
                    </a:cubicBezTo>
                    <a:cubicBezTo>
                      <a:pt x="1085521" y="405831"/>
                      <a:pt x="1190720" y="448450"/>
                      <a:pt x="1238506" y="468434"/>
                    </a:cubicBezTo>
                    <a:cubicBezTo>
                      <a:pt x="1323344" y="503890"/>
                      <a:pt x="1383480" y="513942"/>
                      <a:pt x="1374681" y="502684"/>
                    </a:cubicBezTo>
                    <a:cubicBezTo>
                      <a:pt x="1372274" y="499597"/>
                      <a:pt x="1310697" y="475023"/>
                      <a:pt x="1237835" y="448074"/>
                    </a:cubicBezTo>
                    <a:cubicBezTo>
                      <a:pt x="1164993" y="421126"/>
                      <a:pt x="1034855" y="369583"/>
                      <a:pt x="948695" y="333533"/>
                    </a:cubicBezTo>
                    <a:cubicBezTo>
                      <a:pt x="862515" y="297503"/>
                      <a:pt x="730957" y="243705"/>
                      <a:pt x="656339" y="214006"/>
                    </a:cubicBezTo>
                    <a:cubicBezTo>
                      <a:pt x="511305" y="156290"/>
                      <a:pt x="29286" y="-3660"/>
                      <a:pt x="11825" y="139"/>
                    </a:cubicBezTo>
                    <a:cubicBezTo>
                      <a:pt x="6044" y="1386"/>
                      <a:pt x="816" y="8291"/>
                      <a:pt x="165" y="15473"/>
                    </a:cubicBezTo>
                    <a:cubicBezTo>
                      <a:pt x="-802" y="26276"/>
                      <a:pt x="23486" y="38840"/>
                      <a:pt x="141470" y="88563"/>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4" name="Google Shape;1264;p16"/>
              <p:cNvSpPr/>
              <p:nvPr/>
            </p:nvSpPr>
            <p:spPr>
              <a:xfrm>
                <a:off x="6553550" y="3731410"/>
                <a:ext cx="583639" cy="243243"/>
              </a:xfrm>
              <a:custGeom>
                <a:rect b="b" l="l" r="r" t="t"/>
                <a:pathLst>
                  <a:path extrusionOk="0" h="243243" w="583639">
                    <a:moveTo>
                      <a:pt x="65010" y="39386"/>
                    </a:moveTo>
                    <a:cubicBezTo>
                      <a:pt x="147678" y="79195"/>
                      <a:pt x="329547" y="156202"/>
                      <a:pt x="356321" y="162752"/>
                    </a:cubicBezTo>
                    <a:cubicBezTo>
                      <a:pt x="368592" y="165739"/>
                      <a:pt x="422554" y="185525"/>
                      <a:pt x="476238" y="206696"/>
                    </a:cubicBezTo>
                    <a:cubicBezTo>
                      <a:pt x="529943" y="227887"/>
                      <a:pt x="577689" y="244349"/>
                      <a:pt x="582345" y="243300"/>
                    </a:cubicBezTo>
                    <a:cubicBezTo>
                      <a:pt x="596925" y="239996"/>
                      <a:pt x="502656" y="187088"/>
                      <a:pt x="439521" y="166709"/>
                    </a:cubicBezTo>
                    <a:cubicBezTo>
                      <a:pt x="364193" y="142412"/>
                      <a:pt x="135682" y="55650"/>
                      <a:pt x="88942" y="30087"/>
                    </a:cubicBezTo>
                    <a:cubicBezTo>
                      <a:pt x="51633" y="9687"/>
                      <a:pt x="-7201" y="-7843"/>
                      <a:pt x="987" y="3870"/>
                    </a:cubicBezTo>
                    <a:cubicBezTo>
                      <a:pt x="3690" y="7748"/>
                      <a:pt x="32495" y="23735"/>
                      <a:pt x="65010" y="3938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5" name="Google Shape;1265;p16"/>
              <p:cNvSpPr/>
              <p:nvPr/>
            </p:nvSpPr>
            <p:spPr>
              <a:xfrm>
                <a:off x="7221288" y="3976581"/>
                <a:ext cx="1107119" cy="441258"/>
              </a:xfrm>
              <a:custGeom>
                <a:rect b="b" l="l" r="r" t="t"/>
                <a:pathLst>
                  <a:path extrusionOk="0" h="441258" w="1107119">
                    <a:moveTo>
                      <a:pt x="229072" y="97058"/>
                    </a:moveTo>
                    <a:cubicBezTo>
                      <a:pt x="350726" y="144189"/>
                      <a:pt x="502981" y="207365"/>
                      <a:pt x="566274" y="229407"/>
                    </a:cubicBezTo>
                    <a:cubicBezTo>
                      <a:pt x="629567" y="251429"/>
                      <a:pt x="742146" y="296462"/>
                      <a:pt x="818717" y="330592"/>
                    </a:cubicBezTo>
                    <a:cubicBezTo>
                      <a:pt x="999067" y="410983"/>
                      <a:pt x="1095033" y="443867"/>
                      <a:pt x="1106634" y="441236"/>
                    </a:cubicBezTo>
                    <a:cubicBezTo>
                      <a:pt x="1128140" y="436368"/>
                      <a:pt x="682068" y="244781"/>
                      <a:pt x="499272" y="180357"/>
                    </a:cubicBezTo>
                    <a:cubicBezTo>
                      <a:pt x="448132" y="162352"/>
                      <a:pt x="346761" y="119654"/>
                      <a:pt x="268256" y="88907"/>
                    </a:cubicBezTo>
                    <a:cubicBezTo>
                      <a:pt x="189771" y="58159"/>
                      <a:pt x="93095" y="26917"/>
                      <a:pt x="59120" y="16035"/>
                    </a:cubicBezTo>
                    <a:cubicBezTo>
                      <a:pt x="-64191" y="-23478"/>
                      <a:pt x="12794" y="13225"/>
                      <a:pt x="229072" y="97058"/>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6" name="Google Shape;1266;p16"/>
              <p:cNvSpPr/>
              <p:nvPr/>
            </p:nvSpPr>
            <p:spPr>
              <a:xfrm>
                <a:off x="8482745" y="4422984"/>
                <a:ext cx="732220" cy="293102"/>
              </a:xfrm>
              <a:custGeom>
                <a:rect b="b" l="l" r="r" t="t"/>
                <a:pathLst>
                  <a:path extrusionOk="0" h="293102" w="732220">
                    <a:moveTo>
                      <a:pt x="13727" y="13136"/>
                    </a:moveTo>
                    <a:cubicBezTo>
                      <a:pt x="24026" y="17350"/>
                      <a:pt x="68853" y="41489"/>
                      <a:pt x="119065" y="58762"/>
                    </a:cubicBezTo>
                    <a:cubicBezTo>
                      <a:pt x="169258" y="76036"/>
                      <a:pt x="291800" y="126609"/>
                      <a:pt x="386799" y="167724"/>
                    </a:cubicBezTo>
                    <a:cubicBezTo>
                      <a:pt x="682055" y="295502"/>
                      <a:pt x="700759" y="293365"/>
                      <a:pt x="719048" y="293226"/>
                    </a:cubicBezTo>
                    <a:cubicBezTo>
                      <a:pt x="728854" y="293127"/>
                      <a:pt x="734615" y="289843"/>
                      <a:pt x="731853" y="285886"/>
                    </a:cubicBezTo>
                    <a:cubicBezTo>
                      <a:pt x="725539" y="276844"/>
                      <a:pt x="591278" y="220987"/>
                      <a:pt x="492570" y="186342"/>
                    </a:cubicBezTo>
                    <a:cubicBezTo>
                      <a:pt x="451434" y="171899"/>
                      <a:pt x="369732" y="139153"/>
                      <a:pt x="310997" y="113570"/>
                    </a:cubicBezTo>
                    <a:cubicBezTo>
                      <a:pt x="176873" y="55141"/>
                      <a:pt x="9782" y="-5819"/>
                      <a:pt x="1377" y="611"/>
                    </a:cubicBezTo>
                    <a:cubicBezTo>
                      <a:pt x="-2135" y="3263"/>
                      <a:pt x="3429" y="8921"/>
                      <a:pt x="13727" y="13136"/>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16"/>
              <p:cNvSpPr/>
              <p:nvPr/>
            </p:nvSpPr>
            <p:spPr>
              <a:xfrm>
                <a:off x="8777934" y="4625666"/>
                <a:ext cx="245112" cy="100986"/>
              </a:xfrm>
              <a:custGeom>
                <a:rect b="b" l="l" r="r" t="t"/>
                <a:pathLst>
                  <a:path extrusionOk="0" h="100986" w="245112">
                    <a:moveTo>
                      <a:pt x="111737" y="59150"/>
                    </a:moveTo>
                    <a:cubicBezTo>
                      <a:pt x="181916" y="90194"/>
                      <a:pt x="234495" y="102818"/>
                      <a:pt x="242802" y="100958"/>
                    </a:cubicBezTo>
                    <a:cubicBezTo>
                      <a:pt x="251088" y="99078"/>
                      <a:pt x="239448" y="89798"/>
                      <a:pt x="213483" y="77571"/>
                    </a:cubicBezTo>
                    <a:cubicBezTo>
                      <a:pt x="170571" y="57369"/>
                      <a:pt x="8214" y="-1573"/>
                      <a:pt x="402" y="188"/>
                    </a:cubicBezTo>
                    <a:cubicBezTo>
                      <a:pt x="-1867" y="702"/>
                      <a:pt x="47714" y="30836"/>
                      <a:pt x="111737" y="59150"/>
                    </a:cubicBezTo>
                    <a:close/>
                  </a:path>
                </a:pathLst>
              </a:custGeom>
              <a:solidFill>
                <a:srgbClr val="5F32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68" name="Google Shape;1268;p16"/>
            <p:cNvSpPr/>
            <p:nvPr/>
          </p:nvSpPr>
          <p:spPr>
            <a:xfrm>
              <a:off x="3005619" y="1944318"/>
              <a:ext cx="1519252" cy="1481773"/>
            </a:xfrm>
            <a:custGeom>
              <a:rect b="b" l="l" r="r" t="t"/>
              <a:pathLst>
                <a:path extrusionOk="0" h="1481773" w="1519252">
                  <a:moveTo>
                    <a:pt x="459478" y="571"/>
                  </a:moveTo>
                  <a:cubicBezTo>
                    <a:pt x="362309" y="-12013"/>
                    <a:pt x="203583" y="203892"/>
                    <a:pt x="95957" y="495023"/>
                  </a:cubicBezTo>
                  <a:cubicBezTo>
                    <a:pt x="-15575" y="796918"/>
                    <a:pt x="-32129" y="1070737"/>
                    <a:pt x="58708" y="1111238"/>
                  </a:cubicBezTo>
                  <a:lnTo>
                    <a:pt x="56675" y="1116660"/>
                  </a:lnTo>
                  <a:cubicBezTo>
                    <a:pt x="576613" y="1394812"/>
                    <a:pt x="952919" y="1443210"/>
                    <a:pt x="1047326" y="1478167"/>
                  </a:cubicBezTo>
                  <a:cubicBezTo>
                    <a:pt x="1141713" y="1513152"/>
                    <a:pt x="1310127" y="1292974"/>
                    <a:pt x="1423356" y="986726"/>
                  </a:cubicBezTo>
                  <a:cubicBezTo>
                    <a:pt x="1536526" y="680616"/>
                    <a:pt x="1551876" y="403751"/>
                    <a:pt x="1457488" y="368769"/>
                  </a:cubicBezTo>
                  <a:cubicBezTo>
                    <a:pt x="1363200" y="333847"/>
                    <a:pt x="977325" y="99838"/>
                    <a:pt x="475972" y="5874"/>
                  </a:cubicBezTo>
                  <a:cubicBezTo>
                    <a:pt x="474690" y="5082"/>
                    <a:pt x="473388" y="4350"/>
                    <a:pt x="472066" y="3677"/>
                  </a:cubicBezTo>
                  <a:cubicBezTo>
                    <a:pt x="468041" y="2174"/>
                    <a:pt x="463838" y="1145"/>
                    <a:pt x="459478" y="571"/>
                  </a:cubicBezTo>
                  <a:close/>
                </a:path>
              </a:pathLst>
            </a:custGeom>
            <a:solidFill>
              <a:srgbClr val="F9F3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9" name="Google Shape;1269;p16"/>
            <p:cNvSpPr/>
            <p:nvPr/>
          </p:nvSpPr>
          <p:spPr>
            <a:xfrm>
              <a:off x="3011520" y="1956399"/>
              <a:ext cx="534092" cy="1116717"/>
            </a:xfrm>
            <a:custGeom>
              <a:rect b="b" l="l" r="r" t="t"/>
              <a:pathLst>
                <a:path extrusionOk="0" h="1116717" w="534092">
                  <a:moveTo>
                    <a:pt x="472238" y="3708"/>
                  </a:moveTo>
                  <a:cubicBezTo>
                    <a:pt x="566685" y="38709"/>
                    <a:pt x="551454" y="315417"/>
                    <a:pt x="438186" y="621764"/>
                  </a:cubicBezTo>
                  <a:cubicBezTo>
                    <a:pt x="324917" y="928110"/>
                    <a:pt x="156523" y="1148091"/>
                    <a:pt x="62077" y="1113109"/>
                  </a:cubicBezTo>
                  <a:cubicBezTo>
                    <a:pt x="-32389" y="1078108"/>
                    <a:pt x="-17138" y="801401"/>
                    <a:pt x="96110" y="495054"/>
                  </a:cubicBezTo>
                  <a:cubicBezTo>
                    <a:pt x="209379" y="188687"/>
                    <a:pt x="377772" y="-31294"/>
                    <a:pt x="472238" y="3708"/>
                  </a:cubicBezTo>
                  <a:close/>
                </a:path>
              </a:pathLst>
            </a:custGeom>
            <a:solidFill>
              <a:srgbClr val="F9F3DF">
                <a:alpha val="74900"/>
              </a:srgbClr>
            </a:solidFill>
            <a:ln cap="flat" cmpd="sng" w="21400">
              <a:solidFill>
                <a:srgbClr val="E3E3E3">
                  <a:alpha val="749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16"/>
            <p:cNvSpPr/>
            <p:nvPr/>
          </p:nvSpPr>
          <p:spPr>
            <a:xfrm>
              <a:off x="2777766" y="2325574"/>
              <a:ext cx="518458" cy="245747"/>
            </a:xfrm>
            <a:custGeom>
              <a:rect b="b" l="l" r="r" t="t"/>
              <a:pathLst>
                <a:path extrusionOk="0" h="245747" w="518458">
                  <a:moveTo>
                    <a:pt x="107" y="48"/>
                  </a:moveTo>
                  <a:cubicBezTo>
                    <a:pt x="178797" y="25077"/>
                    <a:pt x="346065" y="64788"/>
                    <a:pt x="515484" y="115123"/>
                  </a:cubicBezTo>
                  <a:cubicBezTo>
                    <a:pt x="525290" y="161304"/>
                    <a:pt x="512013" y="205367"/>
                    <a:pt x="471014" y="235007"/>
                  </a:cubicBezTo>
                  <a:cubicBezTo>
                    <a:pt x="452133" y="244049"/>
                    <a:pt x="438953" y="249926"/>
                    <a:pt x="414744" y="242249"/>
                  </a:cubicBezTo>
                  <a:cubicBezTo>
                    <a:pt x="273696" y="165459"/>
                    <a:pt x="136141" y="83683"/>
                    <a:pt x="107" y="48"/>
                  </a:cubicBezTo>
                  <a:close/>
                </a:path>
              </a:pathLst>
            </a:custGeom>
            <a:solidFill>
              <a:srgbClr val="783E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71" name="Google Shape;1271;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272" name="Shape 1272"/>
        <p:cNvGrpSpPr/>
        <p:nvPr/>
      </p:nvGrpSpPr>
      <p:grpSpPr>
        <a:xfrm>
          <a:off x="0" y="0"/>
          <a:ext cx="0" cy="0"/>
          <a:chOff x="0" y="0"/>
          <a:chExt cx="0" cy="0"/>
        </a:xfrm>
      </p:grpSpPr>
      <p:sp>
        <p:nvSpPr>
          <p:cNvPr id="1273" name="Google Shape;1273;p17"/>
          <p:cNvSpPr/>
          <p:nvPr/>
        </p:nvSpPr>
        <p:spPr>
          <a:xfrm flipH="1">
            <a:off x="30279" y="15899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4" name="Google Shape;1274;p17"/>
          <p:cNvSpPr/>
          <p:nvPr/>
        </p:nvSpPr>
        <p:spPr>
          <a:xfrm>
            <a:off x="3193399" y="0"/>
            <a:ext cx="902515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5" name="Google Shape;1275;p17"/>
          <p:cNvSpPr/>
          <p:nvPr/>
        </p:nvSpPr>
        <p:spPr>
          <a:xfrm flipH="1">
            <a:off x="0" y="0"/>
            <a:ext cx="46677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7"/>
          <p:cNvSpPr/>
          <p:nvPr/>
        </p:nvSpPr>
        <p:spPr>
          <a:xfrm>
            <a:off x="3206" y="6253300"/>
            <a:ext cx="12196724" cy="606838"/>
          </a:xfrm>
          <a:custGeom>
            <a:rect b="b" l="l" r="r" t="t"/>
            <a:pathLst>
              <a:path extrusionOk="0" h="2110740" w="6278880">
                <a:moveTo>
                  <a:pt x="6278880" y="0"/>
                </a:moveTo>
                <a:lnTo>
                  <a:pt x="6278880" y="2110740"/>
                </a:lnTo>
                <a:lnTo>
                  <a:pt x="0" y="2110740"/>
                </a:lnTo>
                <a:lnTo>
                  <a:pt x="0" y="64770"/>
                </a:lnTo>
                <a:cubicBezTo>
                  <a:pt x="551498" y="11430"/>
                  <a:pt x="1060133" y="21907"/>
                  <a:pt x="1631633" y="96203"/>
                </a:cubicBezTo>
                <a:lnTo>
                  <a:pt x="2190750" y="169545"/>
                </a:lnTo>
                <a:cubicBezTo>
                  <a:pt x="2744153" y="241935"/>
                  <a:pt x="3222308" y="253365"/>
                  <a:pt x="3778568" y="206692"/>
                </a:cubicBezTo>
                <a:lnTo>
                  <a:pt x="6278880" y="0"/>
                </a:lnTo>
                <a:close/>
              </a:path>
            </a:pathLst>
          </a:custGeom>
          <a:solidFill>
            <a:srgbClr val="C3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17"/>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278" name="Google Shape;1278;p17"/>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279" name="Google Shape;1279;p17"/>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1280" name="Google Shape;1280;p17"/>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grpSp>
        <p:nvGrpSpPr>
          <p:cNvPr id="1281" name="Google Shape;1281;p17"/>
          <p:cNvGrpSpPr/>
          <p:nvPr/>
        </p:nvGrpSpPr>
        <p:grpSpPr>
          <a:xfrm flipH="1">
            <a:off x="10136075" y="4709659"/>
            <a:ext cx="2055935" cy="1822734"/>
            <a:chOff x="312287" y="2474659"/>
            <a:chExt cx="2584132" cy="2291018"/>
          </a:xfrm>
        </p:grpSpPr>
        <p:grpSp>
          <p:nvGrpSpPr>
            <p:cNvPr id="1282" name="Google Shape;1282;p17"/>
            <p:cNvGrpSpPr/>
            <p:nvPr/>
          </p:nvGrpSpPr>
          <p:grpSpPr>
            <a:xfrm>
              <a:off x="312287" y="3216657"/>
              <a:ext cx="1139189" cy="1517680"/>
              <a:chOff x="3221354" y="3283267"/>
              <a:chExt cx="1139189" cy="1517680"/>
            </a:xfrm>
          </p:grpSpPr>
          <p:sp>
            <p:nvSpPr>
              <p:cNvPr id="1283" name="Google Shape;1283;p17"/>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17"/>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17"/>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17"/>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17"/>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17"/>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17"/>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17"/>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17"/>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17"/>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17"/>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17"/>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17"/>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96" name="Google Shape;1296;p17"/>
            <p:cNvGrpSpPr/>
            <p:nvPr/>
          </p:nvGrpSpPr>
          <p:grpSpPr>
            <a:xfrm>
              <a:off x="758057" y="2821369"/>
              <a:ext cx="1388744" cy="1848705"/>
              <a:chOff x="3667124" y="2887979"/>
              <a:chExt cx="1388744" cy="1848705"/>
            </a:xfrm>
          </p:grpSpPr>
          <p:sp>
            <p:nvSpPr>
              <p:cNvPr id="1297" name="Google Shape;1297;p17"/>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17"/>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17"/>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17"/>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17"/>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17"/>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17"/>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17"/>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17"/>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17"/>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17"/>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17"/>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17"/>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0" name="Google Shape;1310;p17"/>
            <p:cNvGrpSpPr/>
            <p:nvPr/>
          </p:nvGrpSpPr>
          <p:grpSpPr>
            <a:xfrm>
              <a:off x="1176205" y="2474659"/>
              <a:ext cx="1720214" cy="2291018"/>
              <a:chOff x="4085272" y="2541269"/>
              <a:chExt cx="1720214" cy="2291018"/>
            </a:xfrm>
          </p:grpSpPr>
          <p:sp>
            <p:nvSpPr>
              <p:cNvPr id="1311" name="Google Shape;1311;p17"/>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17"/>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17"/>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17"/>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17"/>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17"/>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17"/>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17"/>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17"/>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17"/>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17"/>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17"/>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17"/>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24" name="Google Shape;1324;p17"/>
          <p:cNvGrpSpPr/>
          <p:nvPr/>
        </p:nvGrpSpPr>
        <p:grpSpPr>
          <a:xfrm flipH="1" rot="-323418">
            <a:off x="10961403" y="5859267"/>
            <a:ext cx="1172278" cy="868273"/>
            <a:chOff x="1414078" y="4153922"/>
            <a:chExt cx="1531619" cy="1134427"/>
          </a:xfrm>
        </p:grpSpPr>
        <p:sp>
          <p:nvSpPr>
            <p:cNvPr id="1325" name="Google Shape;1325;p17"/>
            <p:cNvSpPr/>
            <p:nvPr/>
          </p:nvSpPr>
          <p:spPr>
            <a:xfrm>
              <a:off x="1414078" y="4153922"/>
              <a:ext cx="1045844" cy="1134427"/>
            </a:xfrm>
            <a:custGeom>
              <a:rect b="b" l="l" r="r" t="t"/>
              <a:pathLst>
                <a:path extrusionOk="0" h="1134427" w="1045844">
                  <a:moveTo>
                    <a:pt x="1045845" y="0"/>
                  </a:moveTo>
                  <a:lnTo>
                    <a:pt x="409575" y="316230"/>
                  </a:lnTo>
                  <a:cubicBezTo>
                    <a:pt x="306705" y="625792"/>
                    <a:pt x="168592" y="896302"/>
                    <a:pt x="0" y="1134427"/>
                  </a:cubicBezTo>
                  <a:lnTo>
                    <a:pt x="783907" y="1063943"/>
                  </a:lnTo>
                  <a:lnTo>
                    <a:pt x="1033462" y="238125"/>
                  </a:lnTo>
                  <a:lnTo>
                    <a:pt x="1045845" y="0"/>
                  </a:lnTo>
                  <a:close/>
                </a:path>
              </a:pathLst>
            </a:custGeom>
            <a:solidFill>
              <a:srgbClr val="E05C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17"/>
            <p:cNvSpPr/>
            <p:nvPr/>
          </p:nvSpPr>
          <p:spPr>
            <a:xfrm>
              <a:off x="2008438" y="4154874"/>
              <a:ext cx="937259" cy="1081087"/>
            </a:xfrm>
            <a:custGeom>
              <a:rect b="b" l="l" r="r" t="t"/>
              <a:pathLst>
                <a:path extrusionOk="0" h="1081087" w="937259">
                  <a:moveTo>
                    <a:pt x="937260" y="996315"/>
                  </a:moveTo>
                  <a:cubicBezTo>
                    <a:pt x="733425" y="705803"/>
                    <a:pt x="582930" y="361950"/>
                    <a:pt x="451485" y="0"/>
                  </a:cubicBezTo>
                  <a:cubicBezTo>
                    <a:pt x="318135" y="391478"/>
                    <a:pt x="169545" y="755333"/>
                    <a:pt x="0" y="1081088"/>
                  </a:cubicBezTo>
                  <a:cubicBezTo>
                    <a:pt x="312420" y="1052513"/>
                    <a:pt x="624840" y="1023938"/>
                    <a:pt x="937260" y="996315"/>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17"/>
            <p:cNvSpPr/>
            <p:nvPr/>
          </p:nvSpPr>
          <p:spPr>
            <a:xfrm>
              <a:off x="2348480" y="4153922"/>
              <a:ext cx="267652" cy="1050607"/>
            </a:xfrm>
            <a:custGeom>
              <a:rect b="b" l="l" r="r" t="t"/>
              <a:pathLst>
                <a:path extrusionOk="0" h="1050607" w="267652">
                  <a:moveTo>
                    <a:pt x="267653" y="1026795"/>
                  </a:moveTo>
                  <a:cubicBezTo>
                    <a:pt x="192405" y="752475"/>
                    <a:pt x="137160" y="377190"/>
                    <a:pt x="111442" y="0"/>
                  </a:cubicBezTo>
                  <a:cubicBezTo>
                    <a:pt x="95250" y="391477"/>
                    <a:pt x="71438" y="753427"/>
                    <a:pt x="0" y="1050607"/>
                  </a:cubicBezTo>
                  <a:lnTo>
                    <a:pt x="267653" y="1026795"/>
                  </a:lnTo>
                  <a:close/>
                </a:path>
              </a:pathLst>
            </a:custGeom>
            <a:solidFill>
              <a:srgbClr val="8B3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28" name="Google Shape;1328;p17"/>
          <p:cNvSpPr txBox="1"/>
          <p:nvPr>
            <p:ph type="title"/>
          </p:nvPr>
        </p:nvSpPr>
        <p:spPr>
          <a:xfrm>
            <a:off x="415600" y="576801"/>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29" name="Google Shape;1329;p1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330" name="Shape 1330"/>
        <p:cNvGrpSpPr/>
        <p:nvPr/>
      </p:nvGrpSpPr>
      <p:grpSpPr>
        <a:xfrm>
          <a:off x="0" y="0"/>
          <a:ext cx="0" cy="0"/>
          <a:chOff x="0" y="0"/>
          <a:chExt cx="0" cy="0"/>
        </a:xfrm>
      </p:grpSpPr>
      <p:sp>
        <p:nvSpPr>
          <p:cNvPr id="1331" name="Google Shape;1331;p18"/>
          <p:cNvSpPr/>
          <p:nvPr/>
        </p:nvSpPr>
        <p:spPr>
          <a:xfrm flipH="1">
            <a:off x="30279"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18"/>
          <p:cNvSpPr/>
          <p:nvPr/>
        </p:nvSpPr>
        <p:spPr>
          <a:xfrm>
            <a:off x="0"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3" name="Google Shape;1333;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34" name="Google Shape;1334;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35" name="Google Shape;1335;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36" name="Google Shape;1336;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37" name="Google Shape;1337;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38" name="Google Shape;1338;p1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39" name="Google Shape;1339;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340" name="Google Shape;1340;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41" name="Google Shape;1341;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42" name="Google Shape;1342;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43" name="Google Shape;1343;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1344" name="Google Shape;1344;p18"/>
          <p:cNvGrpSpPr/>
          <p:nvPr/>
        </p:nvGrpSpPr>
        <p:grpSpPr>
          <a:xfrm>
            <a:off x="532441" y="2209072"/>
            <a:ext cx="1523787" cy="1259837"/>
            <a:chOff x="3324260" y="1643056"/>
            <a:chExt cx="5543061" cy="3570968"/>
          </a:xfrm>
        </p:grpSpPr>
        <p:grpSp>
          <p:nvGrpSpPr>
            <p:cNvPr id="1345" name="Google Shape;1345;p18"/>
            <p:cNvGrpSpPr/>
            <p:nvPr/>
          </p:nvGrpSpPr>
          <p:grpSpPr>
            <a:xfrm>
              <a:off x="3324260" y="2612776"/>
              <a:ext cx="5473358" cy="2601248"/>
              <a:chOff x="3324260" y="2612776"/>
              <a:chExt cx="5473358" cy="2601248"/>
            </a:xfrm>
          </p:grpSpPr>
          <p:sp>
            <p:nvSpPr>
              <p:cNvPr id="1346" name="Google Shape;1346;p18"/>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18"/>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48" name="Google Shape;1348;p18"/>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18"/>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50" name="Google Shape;1350;p18"/>
            <p:cNvGrpSpPr/>
            <p:nvPr/>
          </p:nvGrpSpPr>
          <p:grpSpPr>
            <a:xfrm>
              <a:off x="3373290" y="1643056"/>
              <a:ext cx="5494031" cy="2601248"/>
              <a:chOff x="3373290" y="1643056"/>
              <a:chExt cx="5494031" cy="2601248"/>
            </a:xfrm>
          </p:grpSpPr>
          <p:sp>
            <p:nvSpPr>
              <p:cNvPr id="1351" name="Google Shape;1351;p18"/>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18"/>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53" name="Google Shape;1353;p18"/>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18"/>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18"/>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18"/>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18"/>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18"/>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18"/>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18"/>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18"/>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18"/>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18"/>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18"/>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18"/>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18"/>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18"/>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18"/>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18"/>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18"/>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18"/>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18"/>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18"/>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18"/>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18"/>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18"/>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18"/>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18"/>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18"/>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18"/>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18"/>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18"/>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18"/>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18"/>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18"/>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18"/>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18"/>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18"/>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9" name="Google Shape;1389;p18"/>
          <p:cNvGrpSpPr/>
          <p:nvPr/>
        </p:nvGrpSpPr>
        <p:grpSpPr>
          <a:xfrm>
            <a:off x="2928676" y="1890337"/>
            <a:ext cx="1523787" cy="1259837"/>
            <a:chOff x="3324260" y="1643056"/>
            <a:chExt cx="5543061" cy="3570968"/>
          </a:xfrm>
        </p:grpSpPr>
        <p:grpSp>
          <p:nvGrpSpPr>
            <p:cNvPr id="1390" name="Google Shape;1390;p18"/>
            <p:cNvGrpSpPr/>
            <p:nvPr/>
          </p:nvGrpSpPr>
          <p:grpSpPr>
            <a:xfrm>
              <a:off x="3324260" y="2612776"/>
              <a:ext cx="5473358" cy="2601248"/>
              <a:chOff x="3324260" y="2612776"/>
              <a:chExt cx="5473358" cy="2601248"/>
            </a:xfrm>
          </p:grpSpPr>
          <p:sp>
            <p:nvSpPr>
              <p:cNvPr id="1391" name="Google Shape;1391;p18"/>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18"/>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3" name="Google Shape;1393;p18"/>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18"/>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95" name="Google Shape;1395;p18"/>
            <p:cNvGrpSpPr/>
            <p:nvPr/>
          </p:nvGrpSpPr>
          <p:grpSpPr>
            <a:xfrm>
              <a:off x="3373290" y="1643056"/>
              <a:ext cx="5494031" cy="2601248"/>
              <a:chOff x="3373290" y="1643056"/>
              <a:chExt cx="5494031" cy="2601248"/>
            </a:xfrm>
          </p:grpSpPr>
          <p:sp>
            <p:nvSpPr>
              <p:cNvPr id="1396" name="Google Shape;1396;p18"/>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18"/>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8" name="Google Shape;1398;p18"/>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18"/>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18"/>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18"/>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18"/>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18"/>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18"/>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18"/>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18"/>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18"/>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18"/>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18"/>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18"/>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18"/>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18"/>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18"/>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18"/>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18"/>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18"/>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18"/>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18"/>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18"/>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18"/>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18"/>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18"/>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18"/>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18"/>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5" name="Google Shape;1425;p18"/>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6" name="Google Shape;1426;p18"/>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18"/>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18"/>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18"/>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18"/>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18"/>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18"/>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18"/>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4" name="Google Shape;1434;p18"/>
          <p:cNvGrpSpPr/>
          <p:nvPr/>
        </p:nvGrpSpPr>
        <p:grpSpPr>
          <a:xfrm>
            <a:off x="5321816" y="2209085"/>
            <a:ext cx="1523787" cy="1259837"/>
            <a:chOff x="3324260" y="1643056"/>
            <a:chExt cx="5543061" cy="3570968"/>
          </a:xfrm>
        </p:grpSpPr>
        <p:grpSp>
          <p:nvGrpSpPr>
            <p:cNvPr id="1435" name="Google Shape;1435;p18"/>
            <p:cNvGrpSpPr/>
            <p:nvPr/>
          </p:nvGrpSpPr>
          <p:grpSpPr>
            <a:xfrm>
              <a:off x="3324260" y="2612776"/>
              <a:ext cx="5473358" cy="2601248"/>
              <a:chOff x="3324260" y="2612776"/>
              <a:chExt cx="5473358" cy="2601248"/>
            </a:xfrm>
          </p:grpSpPr>
          <p:sp>
            <p:nvSpPr>
              <p:cNvPr id="1436" name="Google Shape;1436;p18"/>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18"/>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38" name="Google Shape;1438;p18"/>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18"/>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40" name="Google Shape;1440;p18"/>
            <p:cNvGrpSpPr/>
            <p:nvPr/>
          </p:nvGrpSpPr>
          <p:grpSpPr>
            <a:xfrm>
              <a:off x="3373290" y="1643056"/>
              <a:ext cx="5494031" cy="2601248"/>
              <a:chOff x="3373290" y="1643056"/>
              <a:chExt cx="5494031" cy="2601248"/>
            </a:xfrm>
          </p:grpSpPr>
          <p:sp>
            <p:nvSpPr>
              <p:cNvPr id="1441" name="Google Shape;1441;p18"/>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2" name="Google Shape;1442;p18"/>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43" name="Google Shape;1443;p18"/>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18"/>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18"/>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18"/>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18"/>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18"/>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18"/>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18"/>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18"/>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18"/>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3" name="Google Shape;1453;p18"/>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18"/>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18"/>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18"/>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18"/>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18"/>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18"/>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18"/>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18"/>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18"/>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18"/>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18"/>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18"/>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18"/>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18"/>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18"/>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18"/>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18"/>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18"/>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2" name="Google Shape;1472;p18"/>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3" name="Google Shape;1473;p18"/>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18"/>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5" name="Google Shape;1475;p18"/>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6" name="Google Shape;1476;p18"/>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18"/>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18"/>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79" name="Google Shape;1479;p18"/>
          <p:cNvGrpSpPr/>
          <p:nvPr/>
        </p:nvGrpSpPr>
        <p:grpSpPr>
          <a:xfrm>
            <a:off x="7718051" y="1890350"/>
            <a:ext cx="1523787" cy="1259837"/>
            <a:chOff x="3324260" y="1643056"/>
            <a:chExt cx="5543061" cy="3570968"/>
          </a:xfrm>
        </p:grpSpPr>
        <p:grpSp>
          <p:nvGrpSpPr>
            <p:cNvPr id="1480" name="Google Shape;1480;p18"/>
            <p:cNvGrpSpPr/>
            <p:nvPr/>
          </p:nvGrpSpPr>
          <p:grpSpPr>
            <a:xfrm>
              <a:off x="3324260" y="2612776"/>
              <a:ext cx="5473358" cy="2601248"/>
              <a:chOff x="3324260" y="2612776"/>
              <a:chExt cx="5473358" cy="2601248"/>
            </a:xfrm>
          </p:grpSpPr>
          <p:sp>
            <p:nvSpPr>
              <p:cNvPr id="1481" name="Google Shape;1481;p18"/>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18"/>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83" name="Google Shape;1483;p18"/>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18"/>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85" name="Google Shape;1485;p18"/>
            <p:cNvGrpSpPr/>
            <p:nvPr/>
          </p:nvGrpSpPr>
          <p:grpSpPr>
            <a:xfrm>
              <a:off x="3373290" y="1643056"/>
              <a:ext cx="5494031" cy="2601248"/>
              <a:chOff x="3373290" y="1643056"/>
              <a:chExt cx="5494031" cy="2601248"/>
            </a:xfrm>
          </p:grpSpPr>
          <p:sp>
            <p:nvSpPr>
              <p:cNvPr id="1486" name="Google Shape;1486;p18"/>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18"/>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88" name="Google Shape;1488;p18"/>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18"/>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18"/>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18"/>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2" name="Google Shape;1492;p18"/>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3" name="Google Shape;1493;p18"/>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4" name="Google Shape;1494;p18"/>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18"/>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18"/>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18"/>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18"/>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18"/>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0" name="Google Shape;1500;p18"/>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18"/>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18"/>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18"/>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4" name="Google Shape;1504;p18"/>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5" name="Google Shape;1505;p18"/>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6" name="Google Shape;1506;p18"/>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18"/>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18"/>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9" name="Google Shape;1509;p18"/>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0" name="Google Shape;1510;p18"/>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18"/>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18"/>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18"/>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18"/>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18"/>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18"/>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18"/>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18"/>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18"/>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0" name="Google Shape;1520;p18"/>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18"/>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18"/>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18"/>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4" name="Google Shape;1524;p18"/>
          <p:cNvGrpSpPr/>
          <p:nvPr/>
        </p:nvGrpSpPr>
        <p:grpSpPr>
          <a:xfrm>
            <a:off x="10082255" y="2044338"/>
            <a:ext cx="1523787" cy="1259837"/>
            <a:chOff x="3324260" y="1643056"/>
            <a:chExt cx="5543061" cy="3570968"/>
          </a:xfrm>
        </p:grpSpPr>
        <p:grpSp>
          <p:nvGrpSpPr>
            <p:cNvPr id="1525" name="Google Shape;1525;p18"/>
            <p:cNvGrpSpPr/>
            <p:nvPr/>
          </p:nvGrpSpPr>
          <p:grpSpPr>
            <a:xfrm>
              <a:off x="3324260" y="2612776"/>
              <a:ext cx="5473358" cy="2601248"/>
              <a:chOff x="3324260" y="2612776"/>
              <a:chExt cx="5473358" cy="2601248"/>
            </a:xfrm>
          </p:grpSpPr>
          <p:sp>
            <p:nvSpPr>
              <p:cNvPr id="1526" name="Google Shape;1526;p18"/>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18"/>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28" name="Google Shape;1528;p18"/>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9" name="Google Shape;1529;p18"/>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30" name="Google Shape;1530;p18"/>
            <p:cNvGrpSpPr/>
            <p:nvPr/>
          </p:nvGrpSpPr>
          <p:grpSpPr>
            <a:xfrm>
              <a:off x="3373290" y="1643056"/>
              <a:ext cx="5494031" cy="2601248"/>
              <a:chOff x="3373290" y="1643056"/>
              <a:chExt cx="5494031" cy="2601248"/>
            </a:xfrm>
          </p:grpSpPr>
          <p:sp>
            <p:nvSpPr>
              <p:cNvPr id="1531" name="Google Shape;1531;p18"/>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18"/>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33" name="Google Shape;1533;p18"/>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4" name="Google Shape;1534;p18"/>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5" name="Google Shape;1535;p18"/>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6" name="Google Shape;1536;p18"/>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7" name="Google Shape;1537;p18"/>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8" name="Google Shape;1538;p18"/>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18"/>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18"/>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1" name="Google Shape;1541;p18"/>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18"/>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3" name="Google Shape;1543;p18"/>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4" name="Google Shape;1544;p18"/>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5" name="Google Shape;1545;p18"/>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18"/>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7" name="Google Shape;1547;p18"/>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8" name="Google Shape;1548;p18"/>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9" name="Google Shape;1549;p18"/>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0" name="Google Shape;1550;p18"/>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1" name="Google Shape;1551;p18"/>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18"/>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3" name="Google Shape;1553;p18"/>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18"/>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18"/>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18"/>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18"/>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18"/>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18"/>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18"/>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18"/>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18"/>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18"/>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18"/>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18"/>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18"/>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18"/>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8" name="Google Shape;1568;p18"/>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69" name="Google Shape;1569;p18"/>
          <p:cNvSpPr/>
          <p:nvPr/>
        </p:nvSpPr>
        <p:spPr>
          <a:xfrm flipH="1">
            <a:off x="3206" y="6253300"/>
            <a:ext cx="12196724" cy="606838"/>
          </a:xfrm>
          <a:custGeom>
            <a:rect b="b" l="l" r="r" t="t"/>
            <a:pathLst>
              <a:path extrusionOk="0" h="2110740" w="6278880">
                <a:moveTo>
                  <a:pt x="6278880" y="0"/>
                </a:moveTo>
                <a:lnTo>
                  <a:pt x="6278880" y="2110740"/>
                </a:lnTo>
                <a:lnTo>
                  <a:pt x="0" y="2110740"/>
                </a:lnTo>
                <a:lnTo>
                  <a:pt x="0" y="64770"/>
                </a:lnTo>
                <a:cubicBezTo>
                  <a:pt x="551498" y="11430"/>
                  <a:pt x="1060133" y="21907"/>
                  <a:pt x="1631633" y="96203"/>
                </a:cubicBezTo>
                <a:lnTo>
                  <a:pt x="2190750" y="169545"/>
                </a:lnTo>
                <a:cubicBezTo>
                  <a:pt x="2744153" y="241935"/>
                  <a:pt x="3222308" y="253365"/>
                  <a:pt x="3778568" y="206692"/>
                </a:cubicBezTo>
                <a:lnTo>
                  <a:pt x="6278880" y="0"/>
                </a:lnTo>
                <a:close/>
              </a:path>
            </a:pathLst>
          </a:custGeom>
          <a:solidFill>
            <a:srgbClr val="C3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70" name="Google Shape;1570;p18"/>
          <p:cNvGrpSpPr/>
          <p:nvPr/>
        </p:nvGrpSpPr>
        <p:grpSpPr>
          <a:xfrm>
            <a:off x="11125" y="4709659"/>
            <a:ext cx="2055935" cy="1822734"/>
            <a:chOff x="312287" y="2474659"/>
            <a:chExt cx="2584132" cy="2291018"/>
          </a:xfrm>
        </p:grpSpPr>
        <p:grpSp>
          <p:nvGrpSpPr>
            <p:cNvPr id="1571" name="Google Shape;1571;p18"/>
            <p:cNvGrpSpPr/>
            <p:nvPr/>
          </p:nvGrpSpPr>
          <p:grpSpPr>
            <a:xfrm>
              <a:off x="312287" y="3216657"/>
              <a:ext cx="1139189" cy="1517680"/>
              <a:chOff x="3221354" y="3283267"/>
              <a:chExt cx="1139189" cy="1517680"/>
            </a:xfrm>
          </p:grpSpPr>
          <p:sp>
            <p:nvSpPr>
              <p:cNvPr id="1572" name="Google Shape;1572;p18"/>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3" name="Google Shape;1573;p18"/>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4" name="Google Shape;1574;p18"/>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5" name="Google Shape;1575;p18"/>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6" name="Google Shape;1576;p18"/>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18"/>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18"/>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18"/>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18"/>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18"/>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18"/>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18"/>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18"/>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85" name="Google Shape;1585;p18"/>
            <p:cNvGrpSpPr/>
            <p:nvPr/>
          </p:nvGrpSpPr>
          <p:grpSpPr>
            <a:xfrm>
              <a:off x="758057" y="2821369"/>
              <a:ext cx="1388744" cy="1848705"/>
              <a:chOff x="3667124" y="2887979"/>
              <a:chExt cx="1388744" cy="1848705"/>
            </a:xfrm>
          </p:grpSpPr>
          <p:sp>
            <p:nvSpPr>
              <p:cNvPr id="1586" name="Google Shape;1586;p18"/>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18"/>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18"/>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18"/>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18"/>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18"/>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2" name="Google Shape;1592;p18"/>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18"/>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18"/>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18"/>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18"/>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18"/>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18"/>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99" name="Google Shape;1599;p18"/>
            <p:cNvGrpSpPr/>
            <p:nvPr/>
          </p:nvGrpSpPr>
          <p:grpSpPr>
            <a:xfrm>
              <a:off x="1176205" y="2474659"/>
              <a:ext cx="1720214" cy="2291018"/>
              <a:chOff x="4085272" y="2541269"/>
              <a:chExt cx="1720214" cy="2291018"/>
            </a:xfrm>
          </p:grpSpPr>
          <p:sp>
            <p:nvSpPr>
              <p:cNvPr id="1600" name="Google Shape;1600;p18"/>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18"/>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2" name="Google Shape;1602;p18"/>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18"/>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18"/>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5" name="Google Shape;1605;p18"/>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18"/>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7" name="Google Shape;1607;p18"/>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8" name="Google Shape;1608;p18"/>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9" name="Google Shape;1609;p18"/>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18"/>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18"/>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18"/>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13" name="Google Shape;1613;p18"/>
          <p:cNvGrpSpPr/>
          <p:nvPr/>
        </p:nvGrpSpPr>
        <p:grpSpPr>
          <a:xfrm flipH="1">
            <a:off x="1066243" y="5884452"/>
            <a:ext cx="1709132" cy="763465"/>
            <a:chOff x="8709662" y="3572303"/>
            <a:chExt cx="3482339" cy="1555552"/>
          </a:xfrm>
        </p:grpSpPr>
        <p:sp>
          <p:nvSpPr>
            <p:cNvPr id="1614" name="Google Shape;1614;p18"/>
            <p:cNvSpPr/>
            <p:nvPr/>
          </p:nvSpPr>
          <p:spPr>
            <a:xfrm>
              <a:off x="8709662" y="4814160"/>
              <a:ext cx="3482339" cy="313695"/>
            </a:xfrm>
            <a:custGeom>
              <a:rect b="b" l="l" r="r" t="t"/>
              <a:pathLst>
                <a:path extrusionOk="0" h="251459" w="3482339">
                  <a:moveTo>
                    <a:pt x="1741170" y="251460"/>
                  </a:moveTo>
                  <a:cubicBezTo>
                    <a:pt x="2700338" y="251460"/>
                    <a:pt x="3482340" y="195263"/>
                    <a:pt x="3482340" y="125730"/>
                  </a:cubicBezTo>
                  <a:cubicBezTo>
                    <a:pt x="3482340" y="56197"/>
                    <a:pt x="2700338" y="0"/>
                    <a:pt x="1741170" y="0"/>
                  </a:cubicBezTo>
                  <a:cubicBezTo>
                    <a:pt x="782003" y="0"/>
                    <a:pt x="0" y="56197"/>
                    <a:pt x="0" y="125730"/>
                  </a:cubicBezTo>
                  <a:cubicBezTo>
                    <a:pt x="0" y="195263"/>
                    <a:pt x="782003" y="251460"/>
                    <a:pt x="1741170" y="251460"/>
                  </a:cubicBezTo>
                  <a:close/>
                </a:path>
              </a:pathLst>
            </a:custGeom>
            <a:solidFill>
              <a:srgbClr val="292A2B">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5" name="Google Shape;1615;p18"/>
            <p:cNvSpPr/>
            <p:nvPr/>
          </p:nvSpPr>
          <p:spPr>
            <a:xfrm>
              <a:off x="8983982" y="3572303"/>
              <a:ext cx="1466850" cy="1507807"/>
            </a:xfrm>
            <a:custGeom>
              <a:rect b="b" l="l" r="r" t="t"/>
              <a:pathLst>
                <a:path extrusionOk="0" h="1507807" w="1466850">
                  <a:moveTo>
                    <a:pt x="1466850" y="0"/>
                  </a:moveTo>
                  <a:lnTo>
                    <a:pt x="0" y="1507807"/>
                  </a:lnTo>
                  <a:lnTo>
                    <a:pt x="238125" y="1337310"/>
                  </a:lnTo>
                  <a:lnTo>
                    <a:pt x="884872" y="1247775"/>
                  </a:ln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6" name="Google Shape;1616;p18"/>
            <p:cNvSpPr/>
            <p:nvPr/>
          </p:nvSpPr>
          <p:spPr>
            <a:xfrm>
              <a:off x="10450832" y="3572303"/>
              <a:ext cx="1466850" cy="1507807"/>
            </a:xfrm>
            <a:custGeom>
              <a:rect b="b" l="l" r="r" t="t"/>
              <a:pathLst>
                <a:path extrusionOk="0" h="1507807" w="1466850">
                  <a:moveTo>
                    <a:pt x="0" y="0"/>
                  </a:moveTo>
                  <a:lnTo>
                    <a:pt x="1466850" y="1507807"/>
                  </a:lnTo>
                  <a:lnTo>
                    <a:pt x="1228725" y="1337310"/>
                  </a:lnTo>
                  <a:lnTo>
                    <a:pt x="581978" y="1247775"/>
                  </a:lnTo>
                  <a:close/>
                </a:path>
              </a:pathLst>
            </a:custGeom>
            <a:solidFill>
              <a:srgbClr val="E05C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18"/>
            <p:cNvSpPr/>
            <p:nvPr/>
          </p:nvSpPr>
          <p:spPr>
            <a:xfrm>
              <a:off x="9341169" y="3572303"/>
              <a:ext cx="2219325" cy="1507807"/>
            </a:xfrm>
            <a:custGeom>
              <a:rect b="b" l="l" r="r" t="t"/>
              <a:pathLst>
                <a:path extrusionOk="0" h="1507807" w="2219325">
                  <a:moveTo>
                    <a:pt x="1109663" y="0"/>
                  </a:moveTo>
                  <a:lnTo>
                    <a:pt x="1664970" y="754380"/>
                  </a:lnTo>
                  <a:lnTo>
                    <a:pt x="2219325" y="1507807"/>
                  </a:lnTo>
                  <a:lnTo>
                    <a:pt x="1109663" y="1507807"/>
                  </a:lnTo>
                  <a:lnTo>
                    <a:pt x="0" y="1507807"/>
                  </a:lnTo>
                  <a:lnTo>
                    <a:pt x="554355" y="754380"/>
                  </a:ln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8" name="Google Shape;1618;p18"/>
            <p:cNvSpPr/>
            <p:nvPr/>
          </p:nvSpPr>
          <p:spPr>
            <a:xfrm>
              <a:off x="10125076" y="3572303"/>
              <a:ext cx="325755" cy="1507807"/>
            </a:xfrm>
            <a:custGeom>
              <a:rect b="b" l="l" r="r" t="t"/>
              <a:pathLst>
                <a:path extrusionOk="0" h="1507807" w="325755">
                  <a:moveTo>
                    <a:pt x="325755" y="0"/>
                  </a:moveTo>
                  <a:lnTo>
                    <a:pt x="325755" y="1507807"/>
                  </a:lnTo>
                  <a:lnTo>
                    <a:pt x="0" y="1507807"/>
                  </a:lnTo>
                  <a:close/>
                </a:path>
              </a:pathLst>
            </a:custGeom>
            <a:solidFill>
              <a:srgbClr val="804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9" name="Google Shape;1619;p18"/>
            <p:cNvSpPr/>
            <p:nvPr/>
          </p:nvSpPr>
          <p:spPr>
            <a:xfrm>
              <a:off x="9907907" y="3572303"/>
              <a:ext cx="542925" cy="1507807"/>
            </a:xfrm>
            <a:custGeom>
              <a:rect b="b" l="l" r="r" t="t"/>
              <a:pathLst>
                <a:path extrusionOk="0" h="1507807" w="542925">
                  <a:moveTo>
                    <a:pt x="542925" y="0"/>
                  </a:moveTo>
                  <a:lnTo>
                    <a:pt x="0" y="1328738"/>
                  </a:lnTo>
                  <a:lnTo>
                    <a:pt x="217170" y="1507807"/>
                  </a:lnTo>
                  <a:close/>
                </a:path>
              </a:pathLst>
            </a:custGeom>
            <a:solidFill>
              <a:srgbClr val="D46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20" name="Google Shape;1620;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1621" name="Shape 1621"/>
        <p:cNvGrpSpPr/>
        <p:nvPr/>
      </p:nvGrpSpPr>
      <p:grpSpPr>
        <a:xfrm>
          <a:off x="0" y="0"/>
          <a:ext cx="0" cy="0"/>
          <a:chOff x="0" y="0"/>
          <a:chExt cx="0" cy="0"/>
        </a:xfrm>
      </p:grpSpPr>
      <p:sp>
        <p:nvSpPr>
          <p:cNvPr id="1622" name="Google Shape;1622;p19"/>
          <p:cNvSpPr/>
          <p:nvPr/>
        </p:nvSpPr>
        <p:spPr>
          <a:xfrm>
            <a:off x="0"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19"/>
          <p:cNvSpPr/>
          <p:nvPr/>
        </p:nvSpPr>
        <p:spPr>
          <a:xfrm flipH="1">
            <a:off x="8482"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4" name="Google Shape;1624;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25" name="Google Shape;1625;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626" name="Google Shape;1626;p19"/>
          <p:cNvSpPr/>
          <p:nvPr/>
        </p:nvSpPr>
        <p:spPr>
          <a:xfrm>
            <a:off x="323348" y="5523587"/>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7" name="Google Shape;1627;p1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1628" name="Shape 1628"/>
        <p:cNvGrpSpPr/>
        <p:nvPr/>
      </p:nvGrpSpPr>
      <p:grpSpPr>
        <a:xfrm>
          <a:off x="0" y="0"/>
          <a:ext cx="0" cy="0"/>
          <a:chOff x="0" y="0"/>
          <a:chExt cx="0" cy="0"/>
        </a:xfrm>
      </p:grpSpPr>
      <p:sp>
        <p:nvSpPr>
          <p:cNvPr id="1629" name="Google Shape;1629;p20"/>
          <p:cNvSpPr/>
          <p:nvPr/>
        </p:nvSpPr>
        <p:spPr>
          <a:xfrm flipH="1">
            <a:off x="30279"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20"/>
          <p:cNvSpPr/>
          <p:nvPr/>
        </p:nvSpPr>
        <p:spPr>
          <a:xfrm>
            <a:off x="0"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1" name="Google Shape;1631;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32" name="Google Shape;1632;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33" name="Google Shape;1633;p20"/>
          <p:cNvSpPr/>
          <p:nvPr/>
        </p:nvSpPr>
        <p:spPr>
          <a:xfrm>
            <a:off x="9616448" y="5225412"/>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2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00" name="Shape 200"/>
        <p:cNvGrpSpPr/>
        <p:nvPr/>
      </p:nvGrpSpPr>
      <p:grpSpPr>
        <a:xfrm>
          <a:off x="0" y="0"/>
          <a:ext cx="0" cy="0"/>
          <a:chOff x="0" y="0"/>
          <a:chExt cx="0" cy="0"/>
        </a:xfrm>
      </p:grpSpPr>
      <p:sp>
        <p:nvSpPr>
          <p:cNvPr id="201" name="Google Shape;201;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202" name="Google Shape;202;p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bg>
      <p:bgPr>
        <a:solidFill>
          <a:srgbClr val="B2E6E4"/>
        </a:solidFill>
      </p:bgPr>
    </p:bg>
    <p:spTree>
      <p:nvGrpSpPr>
        <p:cNvPr id="1635" name="Shape 1635"/>
        <p:cNvGrpSpPr/>
        <p:nvPr/>
      </p:nvGrpSpPr>
      <p:grpSpPr>
        <a:xfrm>
          <a:off x="0" y="0"/>
          <a:ext cx="0" cy="0"/>
          <a:chOff x="0" y="0"/>
          <a:chExt cx="0" cy="0"/>
        </a:xfrm>
      </p:grpSpPr>
      <p:sp>
        <p:nvSpPr>
          <p:cNvPr id="1636" name="Google Shape;1636;p21"/>
          <p:cNvSpPr/>
          <p:nvPr/>
        </p:nvSpPr>
        <p:spPr>
          <a:xfrm>
            <a:off x="0" y="1926800"/>
            <a:ext cx="12192000" cy="4686069"/>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37" name="Google Shape;1637;p21"/>
          <p:cNvGrpSpPr/>
          <p:nvPr/>
        </p:nvGrpSpPr>
        <p:grpSpPr>
          <a:xfrm>
            <a:off x="94282" y="2070423"/>
            <a:ext cx="3216986" cy="2852089"/>
            <a:chOff x="312287" y="2474659"/>
            <a:chExt cx="2584132" cy="2291018"/>
          </a:xfrm>
        </p:grpSpPr>
        <p:grpSp>
          <p:nvGrpSpPr>
            <p:cNvPr id="1638" name="Google Shape;1638;p21"/>
            <p:cNvGrpSpPr/>
            <p:nvPr/>
          </p:nvGrpSpPr>
          <p:grpSpPr>
            <a:xfrm>
              <a:off x="312287" y="3216657"/>
              <a:ext cx="1139189" cy="1517680"/>
              <a:chOff x="3221354" y="3283267"/>
              <a:chExt cx="1139189" cy="1517680"/>
            </a:xfrm>
          </p:grpSpPr>
          <p:sp>
            <p:nvSpPr>
              <p:cNvPr id="1639" name="Google Shape;1639;p21"/>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21"/>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21"/>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21"/>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21"/>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4" name="Google Shape;1644;p21"/>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21"/>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6" name="Google Shape;1646;p21"/>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7" name="Google Shape;1647;p21"/>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21"/>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9" name="Google Shape;1649;p21"/>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0" name="Google Shape;1650;p21"/>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1" name="Google Shape;1651;p21"/>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2" name="Google Shape;1652;p21"/>
            <p:cNvGrpSpPr/>
            <p:nvPr/>
          </p:nvGrpSpPr>
          <p:grpSpPr>
            <a:xfrm>
              <a:off x="758057" y="2821369"/>
              <a:ext cx="1388744" cy="1848705"/>
              <a:chOff x="3667124" y="2887979"/>
              <a:chExt cx="1388744" cy="1848705"/>
            </a:xfrm>
          </p:grpSpPr>
          <p:sp>
            <p:nvSpPr>
              <p:cNvPr id="1653" name="Google Shape;1653;p21"/>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4" name="Google Shape;1654;p21"/>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5" name="Google Shape;1655;p21"/>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6" name="Google Shape;1656;p21"/>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7" name="Google Shape;1657;p21"/>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8" name="Google Shape;1658;p21"/>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9" name="Google Shape;1659;p21"/>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0" name="Google Shape;1660;p21"/>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1" name="Google Shape;1661;p21"/>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2" name="Google Shape;1662;p21"/>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3" name="Google Shape;1663;p21"/>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4" name="Google Shape;1664;p21"/>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21"/>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66" name="Google Shape;1666;p21"/>
            <p:cNvGrpSpPr/>
            <p:nvPr/>
          </p:nvGrpSpPr>
          <p:grpSpPr>
            <a:xfrm>
              <a:off x="1176205" y="2474659"/>
              <a:ext cx="1720214" cy="2291018"/>
              <a:chOff x="4085272" y="2541269"/>
              <a:chExt cx="1720214" cy="2291018"/>
            </a:xfrm>
          </p:grpSpPr>
          <p:sp>
            <p:nvSpPr>
              <p:cNvPr id="1667" name="Google Shape;1667;p21"/>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21"/>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9" name="Google Shape;1669;p21"/>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0" name="Google Shape;1670;p21"/>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1" name="Google Shape;1671;p21"/>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2" name="Google Shape;1672;p21"/>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3" name="Google Shape;1673;p21"/>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4" name="Google Shape;1674;p21"/>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5" name="Google Shape;1675;p21"/>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6" name="Google Shape;1676;p21"/>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7" name="Google Shape;1677;p21"/>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8" name="Google Shape;1678;p21"/>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21"/>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80" name="Google Shape;1680;p21"/>
          <p:cNvGrpSpPr/>
          <p:nvPr/>
        </p:nvGrpSpPr>
        <p:grpSpPr>
          <a:xfrm>
            <a:off x="6053" y="2339404"/>
            <a:ext cx="1163001" cy="2642607"/>
            <a:chOff x="2957512" y="2406014"/>
            <a:chExt cx="1163001" cy="2642607"/>
          </a:xfrm>
        </p:grpSpPr>
        <p:sp>
          <p:nvSpPr>
            <p:cNvPr id="1681" name="Google Shape;1681;p21"/>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2" name="Google Shape;1682;p21"/>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21"/>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4" name="Google Shape;1684;p21"/>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5" name="Google Shape;1685;p21"/>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21"/>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7" name="Google Shape;1687;p21"/>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8" name="Google Shape;1688;p21"/>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9" name="Google Shape;1689;p21"/>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0" name="Google Shape;1690;p21"/>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21"/>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21"/>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21"/>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94" name="Google Shape;1694;p21"/>
          <p:cNvSpPr/>
          <p:nvPr/>
        </p:nvSpPr>
        <p:spPr>
          <a:xfrm>
            <a:off x="-2362" y="4552575"/>
            <a:ext cx="12196724" cy="2305983"/>
          </a:xfrm>
          <a:custGeom>
            <a:rect b="b" l="l" r="r" t="t"/>
            <a:pathLst>
              <a:path extrusionOk="0" h="2110740" w="6278880">
                <a:moveTo>
                  <a:pt x="6278880" y="0"/>
                </a:moveTo>
                <a:lnTo>
                  <a:pt x="6278880" y="2110740"/>
                </a:lnTo>
                <a:lnTo>
                  <a:pt x="0" y="2110740"/>
                </a:lnTo>
                <a:lnTo>
                  <a:pt x="0" y="64770"/>
                </a:lnTo>
                <a:cubicBezTo>
                  <a:pt x="551498" y="11430"/>
                  <a:pt x="1060133" y="21907"/>
                  <a:pt x="1631633" y="96203"/>
                </a:cubicBezTo>
                <a:lnTo>
                  <a:pt x="2190750" y="169545"/>
                </a:lnTo>
                <a:cubicBezTo>
                  <a:pt x="2744153" y="241935"/>
                  <a:pt x="3222308" y="253365"/>
                  <a:pt x="3778568" y="206692"/>
                </a:cubicBezTo>
                <a:lnTo>
                  <a:pt x="6278880" y="0"/>
                </a:lnTo>
                <a:close/>
              </a:path>
            </a:pathLst>
          </a:custGeom>
          <a:solidFill>
            <a:srgbClr val="C3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95" name="Google Shape;1695;p21"/>
          <p:cNvGrpSpPr/>
          <p:nvPr/>
        </p:nvGrpSpPr>
        <p:grpSpPr>
          <a:xfrm flipH="1">
            <a:off x="9889058" y="-25"/>
            <a:ext cx="2303905" cy="5235004"/>
            <a:chOff x="2957512" y="2406014"/>
            <a:chExt cx="1163001" cy="2642607"/>
          </a:xfrm>
        </p:grpSpPr>
        <p:sp>
          <p:nvSpPr>
            <p:cNvPr id="1696" name="Google Shape;1696;p21"/>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21"/>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8" name="Google Shape;1698;p21"/>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9" name="Google Shape;1699;p21"/>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0" name="Google Shape;1700;p21"/>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1" name="Google Shape;1701;p21"/>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2" name="Google Shape;1702;p21"/>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3" name="Google Shape;1703;p21"/>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21"/>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21"/>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21"/>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7" name="Google Shape;1707;p21"/>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8" name="Google Shape;1708;p21"/>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09" name="Google Shape;1709;p21"/>
          <p:cNvSpPr/>
          <p:nvPr/>
        </p:nvSpPr>
        <p:spPr>
          <a:xfrm>
            <a:off x="839795" y="551237"/>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0" name="Google Shape;1710;p21"/>
          <p:cNvSpPr/>
          <p:nvPr/>
        </p:nvSpPr>
        <p:spPr>
          <a:xfrm>
            <a:off x="7117341" y="6014580"/>
            <a:ext cx="2790727" cy="524168"/>
          </a:xfrm>
          <a:custGeom>
            <a:rect b="b" l="l" r="r" t="t"/>
            <a:pathLst>
              <a:path extrusionOk="0" h="479788" w="2554441">
                <a:moveTo>
                  <a:pt x="315284" y="5434"/>
                </a:moveTo>
                <a:cubicBezTo>
                  <a:pt x="477209" y="30199"/>
                  <a:pt x="1837379" y="48297"/>
                  <a:pt x="2402212" y="54964"/>
                </a:cubicBezTo>
                <a:cubicBezTo>
                  <a:pt x="2843219" y="59727"/>
                  <a:pt x="2168850" y="272134"/>
                  <a:pt x="2335537" y="344524"/>
                </a:cubicBezTo>
                <a:cubicBezTo>
                  <a:pt x="2681294" y="494067"/>
                  <a:pt x="504832" y="497877"/>
                  <a:pt x="282899" y="458824"/>
                </a:cubicBezTo>
                <a:cubicBezTo>
                  <a:pt x="-18091" y="406437"/>
                  <a:pt x="438157" y="223557"/>
                  <a:pt x="66682" y="177837"/>
                </a:cubicBezTo>
                <a:cubicBezTo>
                  <a:pt x="-95243" y="158787"/>
                  <a:pt x="57157" y="-34571"/>
                  <a:pt x="315284" y="5434"/>
                </a:cubicBezTo>
                <a:close/>
              </a:path>
            </a:pathLst>
          </a:custGeom>
          <a:solidFill>
            <a:srgbClr val="E3E5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1" name="Google Shape;1711;p21"/>
          <p:cNvSpPr/>
          <p:nvPr/>
        </p:nvSpPr>
        <p:spPr>
          <a:xfrm>
            <a:off x="5998849" y="-1"/>
            <a:ext cx="5478913" cy="6179119"/>
          </a:xfrm>
          <a:custGeom>
            <a:rect b="b" l="l" r="r" t="t"/>
            <a:pathLst>
              <a:path extrusionOk="0" h="5655944" w="5015023">
                <a:moveTo>
                  <a:pt x="2234677" y="5655945"/>
                </a:moveTo>
                <a:lnTo>
                  <a:pt x="2767124" y="5309235"/>
                </a:lnTo>
                <a:cubicBezTo>
                  <a:pt x="3013821" y="5148263"/>
                  <a:pt x="3162411" y="4899660"/>
                  <a:pt x="3173842" y="4629150"/>
                </a:cubicBezTo>
                <a:lnTo>
                  <a:pt x="3175746" y="4580573"/>
                </a:lnTo>
                <a:cubicBezTo>
                  <a:pt x="3183367" y="4396740"/>
                  <a:pt x="3070019" y="4255770"/>
                  <a:pt x="2891902" y="4225290"/>
                </a:cubicBezTo>
                <a:lnTo>
                  <a:pt x="2395649" y="4142423"/>
                </a:lnTo>
                <a:cubicBezTo>
                  <a:pt x="2191814" y="4108133"/>
                  <a:pt x="2012744" y="4096703"/>
                  <a:pt x="1799384" y="4104323"/>
                </a:cubicBezTo>
                <a:lnTo>
                  <a:pt x="1721279" y="4107180"/>
                </a:lnTo>
                <a:cubicBezTo>
                  <a:pt x="1631744" y="4110038"/>
                  <a:pt x="1560306" y="4069080"/>
                  <a:pt x="1525064" y="3994785"/>
                </a:cubicBezTo>
                <a:cubicBezTo>
                  <a:pt x="1488869" y="3919538"/>
                  <a:pt x="1499346" y="3831908"/>
                  <a:pt x="1551734" y="3751898"/>
                </a:cubicBezTo>
                <a:cubicBezTo>
                  <a:pt x="1638411" y="3620453"/>
                  <a:pt x="1766999" y="3513773"/>
                  <a:pt x="1921304" y="3450908"/>
                </a:cubicBezTo>
                <a:lnTo>
                  <a:pt x="2158477" y="3353753"/>
                </a:lnTo>
                <a:cubicBezTo>
                  <a:pt x="2495661" y="3215640"/>
                  <a:pt x="2820464" y="3221355"/>
                  <a:pt x="3103356" y="3370898"/>
                </a:cubicBezTo>
                <a:cubicBezTo>
                  <a:pt x="3246231" y="3446145"/>
                  <a:pt x="3419586" y="3434715"/>
                  <a:pt x="3580559" y="3338513"/>
                </a:cubicBezTo>
                <a:cubicBezTo>
                  <a:pt x="3743436" y="3241358"/>
                  <a:pt x="3846306" y="3085148"/>
                  <a:pt x="3864404" y="2909888"/>
                </a:cubicBezTo>
                <a:cubicBezTo>
                  <a:pt x="3883454" y="2725103"/>
                  <a:pt x="3827256" y="2547938"/>
                  <a:pt x="3696764" y="2419350"/>
                </a:cubicBezTo>
                <a:lnTo>
                  <a:pt x="3520552" y="2245043"/>
                </a:lnTo>
                <a:cubicBezTo>
                  <a:pt x="3361484" y="2086928"/>
                  <a:pt x="3164317" y="2010728"/>
                  <a:pt x="2920477" y="2010728"/>
                </a:cubicBezTo>
                <a:lnTo>
                  <a:pt x="2695686" y="2010728"/>
                </a:lnTo>
                <a:cubicBezTo>
                  <a:pt x="2484231" y="2010728"/>
                  <a:pt x="2319449" y="1911668"/>
                  <a:pt x="2234677" y="1734503"/>
                </a:cubicBezTo>
                <a:lnTo>
                  <a:pt x="2219436" y="1701165"/>
                </a:lnTo>
                <a:cubicBezTo>
                  <a:pt x="2171811" y="1602105"/>
                  <a:pt x="2174669" y="1491615"/>
                  <a:pt x="2226104" y="1378268"/>
                </a:cubicBezTo>
                <a:cubicBezTo>
                  <a:pt x="2278492" y="1264920"/>
                  <a:pt x="2365169" y="1180148"/>
                  <a:pt x="2480421" y="1130618"/>
                </a:cubicBezTo>
                <a:lnTo>
                  <a:pt x="3274806" y="790575"/>
                </a:lnTo>
                <a:cubicBezTo>
                  <a:pt x="3487214" y="699135"/>
                  <a:pt x="3686286" y="674370"/>
                  <a:pt x="3893931" y="713423"/>
                </a:cubicBezTo>
                <a:lnTo>
                  <a:pt x="3971084" y="727710"/>
                </a:lnTo>
                <a:cubicBezTo>
                  <a:pt x="4191111" y="768668"/>
                  <a:pt x="4410187" y="717233"/>
                  <a:pt x="4615926" y="576263"/>
                </a:cubicBezTo>
                <a:cubicBezTo>
                  <a:pt x="4821667" y="435293"/>
                  <a:pt x="4956922" y="243840"/>
                  <a:pt x="5012167" y="13335"/>
                </a:cubicBezTo>
                <a:lnTo>
                  <a:pt x="5015024" y="0"/>
                </a:lnTo>
                <a:lnTo>
                  <a:pt x="2107042" y="0"/>
                </a:lnTo>
                <a:cubicBezTo>
                  <a:pt x="1981311" y="167640"/>
                  <a:pt x="1829864" y="301943"/>
                  <a:pt x="1644126" y="410528"/>
                </a:cubicBezTo>
                <a:cubicBezTo>
                  <a:pt x="1183116" y="680085"/>
                  <a:pt x="938324" y="1199198"/>
                  <a:pt x="1056434" y="1654493"/>
                </a:cubicBezTo>
                <a:lnTo>
                  <a:pt x="1094534" y="1802130"/>
                </a:lnTo>
                <a:cubicBezTo>
                  <a:pt x="1194546" y="2186940"/>
                  <a:pt x="1538399" y="2409825"/>
                  <a:pt x="1962261" y="2365058"/>
                </a:cubicBezTo>
                <a:lnTo>
                  <a:pt x="2360406" y="2323148"/>
                </a:lnTo>
                <a:cubicBezTo>
                  <a:pt x="2579481" y="2300288"/>
                  <a:pt x="2772839" y="2341245"/>
                  <a:pt x="2931906" y="2442210"/>
                </a:cubicBezTo>
                <a:cubicBezTo>
                  <a:pt x="2977627" y="2471738"/>
                  <a:pt x="2993819" y="2526983"/>
                  <a:pt x="2972864" y="2585085"/>
                </a:cubicBezTo>
                <a:cubicBezTo>
                  <a:pt x="2951909" y="2643188"/>
                  <a:pt x="2900474" y="2685098"/>
                  <a:pt x="2841419" y="2693670"/>
                </a:cubicBezTo>
                <a:lnTo>
                  <a:pt x="2306114" y="2768918"/>
                </a:lnTo>
                <a:lnTo>
                  <a:pt x="1016429" y="3005138"/>
                </a:lnTo>
                <a:cubicBezTo>
                  <a:pt x="484934" y="3102293"/>
                  <a:pt x="51546" y="3567113"/>
                  <a:pt x="4874" y="4090035"/>
                </a:cubicBezTo>
                <a:lnTo>
                  <a:pt x="2969" y="4108133"/>
                </a:lnTo>
                <a:cubicBezTo>
                  <a:pt x="-14176" y="4304348"/>
                  <a:pt x="42974" y="4468178"/>
                  <a:pt x="173466" y="4593908"/>
                </a:cubicBezTo>
                <a:cubicBezTo>
                  <a:pt x="303959" y="4719638"/>
                  <a:pt x="471599" y="4772978"/>
                  <a:pt x="670671" y="4752023"/>
                </a:cubicBezTo>
                <a:lnTo>
                  <a:pt x="2076561" y="4603433"/>
                </a:lnTo>
                <a:cubicBezTo>
                  <a:pt x="2111804" y="4599623"/>
                  <a:pt x="2147046" y="4598670"/>
                  <a:pt x="2180384" y="4599623"/>
                </a:cubicBezTo>
                <a:cubicBezTo>
                  <a:pt x="2349929" y="4606290"/>
                  <a:pt x="2479469" y="4692015"/>
                  <a:pt x="2540429" y="4839653"/>
                </a:cubicBezTo>
                <a:cubicBezTo>
                  <a:pt x="2601389" y="4987290"/>
                  <a:pt x="2577577" y="5154930"/>
                  <a:pt x="2473754" y="5306378"/>
                </a:cubicBezTo>
                <a:lnTo>
                  <a:pt x="2234677" y="5655945"/>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12" name="Google Shape;1712;p21"/>
          <p:cNvGrpSpPr/>
          <p:nvPr/>
        </p:nvGrpSpPr>
        <p:grpSpPr>
          <a:xfrm>
            <a:off x="10629321" y="-11"/>
            <a:ext cx="1577126" cy="6106168"/>
            <a:chOff x="7792402" y="290512"/>
            <a:chExt cx="1443990" cy="5590705"/>
          </a:xfrm>
        </p:grpSpPr>
        <p:sp>
          <p:nvSpPr>
            <p:cNvPr id="1713" name="Google Shape;1713;p21"/>
            <p:cNvSpPr/>
            <p:nvPr/>
          </p:nvSpPr>
          <p:spPr>
            <a:xfrm>
              <a:off x="8471534" y="290512"/>
              <a:ext cx="764857" cy="1116618"/>
            </a:xfrm>
            <a:custGeom>
              <a:rect b="b" l="l" r="r" t="t"/>
              <a:pathLst>
                <a:path extrusionOk="0" h="1116618" w="764857">
                  <a:moveTo>
                    <a:pt x="659130" y="0"/>
                  </a:moveTo>
                  <a:cubicBezTo>
                    <a:pt x="534352" y="440055"/>
                    <a:pt x="331470" y="769620"/>
                    <a:pt x="0" y="980123"/>
                  </a:cubicBezTo>
                  <a:cubicBezTo>
                    <a:pt x="367665" y="1183958"/>
                    <a:pt x="613410" y="1150620"/>
                    <a:pt x="764857" y="939165"/>
                  </a:cubicBezTo>
                  <a:lnTo>
                    <a:pt x="764857" y="0"/>
                  </a:lnTo>
                  <a:lnTo>
                    <a:pt x="65913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4" name="Google Shape;1714;p21"/>
            <p:cNvSpPr/>
            <p:nvPr/>
          </p:nvSpPr>
          <p:spPr>
            <a:xfrm>
              <a:off x="8279129" y="878204"/>
              <a:ext cx="957262" cy="1422903"/>
            </a:xfrm>
            <a:custGeom>
              <a:rect b="b" l="l" r="r" t="t"/>
              <a:pathLst>
                <a:path extrusionOk="0" h="1422903" w="957262">
                  <a:moveTo>
                    <a:pt x="957263" y="0"/>
                  </a:moveTo>
                  <a:cubicBezTo>
                    <a:pt x="798195" y="596265"/>
                    <a:pt x="517207" y="1030605"/>
                    <a:pt x="0" y="1286828"/>
                  </a:cubicBezTo>
                  <a:cubicBezTo>
                    <a:pt x="451485" y="1487805"/>
                    <a:pt x="760095" y="1457325"/>
                    <a:pt x="957263" y="1253490"/>
                  </a:cubicBezTo>
                  <a:lnTo>
                    <a:pt x="957263"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5" name="Google Shape;1715;p21"/>
            <p:cNvSpPr/>
            <p:nvPr/>
          </p:nvSpPr>
          <p:spPr>
            <a:xfrm>
              <a:off x="8466772" y="3062287"/>
              <a:ext cx="769619" cy="914602"/>
            </a:xfrm>
            <a:custGeom>
              <a:rect b="b" l="l" r="r" t="t"/>
              <a:pathLst>
                <a:path extrusionOk="0" h="914602" w="769619">
                  <a:moveTo>
                    <a:pt x="769620" y="0"/>
                  </a:moveTo>
                  <a:cubicBezTo>
                    <a:pt x="600075" y="340043"/>
                    <a:pt x="356235" y="601980"/>
                    <a:pt x="0" y="778193"/>
                  </a:cubicBezTo>
                  <a:cubicBezTo>
                    <a:pt x="328613" y="924878"/>
                    <a:pt x="581025" y="948690"/>
                    <a:pt x="769620" y="871538"/>
                  </a:cubicBezTo>
                  <a:lnTo>
                    <a:pt x="76962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6" name="Google Shape;1716;p21"/>
            <p:cNvSpPr/>
            <p:nvPr/>
          </p:nvSpPr>
          <p:spPr>
            <a:xfrm>
              <a:off x="7860029" y="3754754"/>
              <a:ext cx="1376362" cy="1167550"/>
            </a:xfrm>
            <a:custGeom>
              <a:rect b="b" l="l" r="r" t="t"/>
              <a:pathLst>
                <a:path extrusionOk="0" h="1167550" w="1376362">
                  <a:moveTo>
                    <a:pt x="1376363" y="0"/>
                  </a:moveTo>
                  <a:cubicBezTo>
                    <a:pt x="1097280" y="466725"/>
                    <a:pt x="673418" y="813435"/>
                    <a:pt x="0" y="1031557"/>
                  </a:cubicBezTo>
                  <a:cubicBezTo>
                    <a:pt x="622935" y="1219200"/>
                    <a:pt x="1068705" y="1204913"/>
                    <a:pt x="1376363" y="1036320"/>
                  </a:cubicBezTo>
                  <a:lnTo>
                    <a:pt x="1376363"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7" name="Google Shape;1717;p21"/>
            <p:cNvSpPr/>
            <p:nvPr/>
          </p:nvSpPr>
          <p:spPr>
            <a:xfrm>
              <a:off x="7792402" y="4689156"/>
              <a:ext cx="1443990" cy="1192061"/>
            </a:xfrm>
            <a:custGeom>
              <a:rect b="b" l="l" r="r" t="t"/>
              <a:pathLst>
                <a:path extrusionOk="0" h="1192061" w="1443990">
                  <a:moveTo>
                    <a:pt x="1443990" y="0"/>
                  </a:moveTo>
                  <a:cubicBezTo>
                    <a:pt x="1142048" y="468630"/>
                    <a:pt x="693420" y="820103"/>
                    <a:pt x="0" y="1044893"/>
                  </a:cubicBezTo>
                  <a:cubicBezTo>
                    <a:pt x="643890" y="1239203"/>
                    <a:pt x="1113473" y="1233488"/>
                    <a:pt x="1443990" y="1072515"/>
                  </a:cubicBezTo>
                  <a:lnTo>
                    <a:pt x="144399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18" name="Google Shape;1718;p21"/>
          <p:cNvSpPr txBox="1"/>
          <p:nvPr>
            <p:ph idx="1" type="subTitle"/>
          </p:nvPr>
        </p:nvSpPr>
        <p:spPr>
          <a:xfrm>
            <a:off x="3305225" y="2887900"/>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1719" name="Google Shape;1719;p21"/>
          <p:cNvSpPr txBox="1"/>
          <p:nvPr>
            <p:ph type="title"/>
          </p:nvPr>
        </p:nvSpPr>
        <p:spPr>
          <a:xfrm>
            <a:off x="3305225" y="1345450"/>
            <a:ext cx="55815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1720" name="Google Shape;1720;p21"/>
          <p:cNvSpPr txBox="1"/>
          <p:nvPr>
            <p:ph idx="2" type="body"/>
          </p:nvPr>
        </p:nvSpPr>
        <p:spPr>
          <a:xfrm>
            <a:off x="3305275" y="3752700"/>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
        <p:nvSpPr>
          <p:cNvPr id="1721" name="Google Shape;1721;p21"/>
          <p:cNvSpPr/>
          <p:nvPr/>
        </p:nvSpPr>
        <p:spPr>
          <a:xfrm>
            <a:off x="7382638" y="6019474"/>
            <a:ext cx="2168622" cy="424567"/>
          </a:xfrm>
          <a:custGeom>
            <a:rect b="b" l="l" r="r" t="t"/>
            <a:pathLst>
              <a:path extrusionOk="0" h="388620" w="1985009">
                <a:moveTo>
                  <a:pt x="243840" y="306705"/>
                </a:moveTo>
                <a:lnTo>
                  <a:pt x="416242" y="363855"/>
                </a:lnTo>
                <a:lnTo>
                  <a:pt x="811530" y="325755"/>
                </a:lnTo>
                <a:lnTo>
                  <a:pt x="1164907" y="388620"/>
                </a:lnTo>
                <a:lnTo>
                  <a:pt x="1480185" y="325755"/>
                </a:lnTo>
                <a:lnTo>
                  <a:pt x="1736407" y="347663"/>
                </a:lnTo>
                <a:lnTo>
                  <a:pt x="1985010" y="248603"/>
                </a:lnTo>
                <a:lnTo>
                  <a:pt x="1934528" y="152400"/>
                </a:lnTo>
                <a:lnTo>
                  <a:pt x="1509713" y="94298"/>
                </a:lnTo>
                <a:lnTo>
                  <a:pt x="1282065" y="0"/>
                </a:lnTo>
                <a:lnTo>
                  <a:pt x="916305" y="50483"/>
                </a:lnTo>
                <a:lnTo>
                  <a:pt x="504825" y="51435"/>
                </a:lnTo>
                <a:lnTo>
                  <a:pt x="264795" y="117158"/>
                </a:lnTo>
                <a:lnTo>
                  <a:pt x="50483" y="158115"/>
                </a:lnTo>
                <a:lnTo>
                  <a:pt x="0" y="263843"/>
                </a:lnTo>
                <a:close/>
              </a:path>
            </a:pathLst>
          </a:custGeom>
          <a:solidFill>
            <a:srgbClr val="5648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21"/>
          <p:cNvSpPr/>
          <p:nvPr/>
        </p:nvSpPr>
        <p:spPr>
          <a:xfrm>
            <a:off x="7603193" y="6072532"/>
            <a:ext cx="1568193" cy="262233"/>
          </a:xfrm>
          <a:custGeom>
            <a:rect b="b" l="l" r="r" t="t"/>
            <a:pathLst>
              <a:path extrusionOk="0" h="240030" w="1435417">
                <a:moveTo>
                  <a:pt x="1107758" y="0"/>
                </a:moveTo>
                <a:lnTo>
                  <a:pt x="1183005" y="60007"/>
                </a:lnTo>
                <a:lnTo>
                  <a:pt x="1115377" y="92393"/>
                </a:lnTo>
                <a:lnTo>
                  <a:pt x="993458" y="64770"/>
                </a:lnTo>
                <a:lnTo>
                  <a:pt x="1107758" y="0"/>
                </a:lnTo>
                <a:lnTo>
                  <a:pt x="1107758" y="0"/>
                </a:lnTo>
                <a:close/>
                <a:moveTo>
                  <a:pt x="961073" y="192405"/>
                </a:moveTo>
                <a:lnTo>
                  <a:pt x="935355" y="234315"/>
                </a:lnTo>
                <a:lnTo>
                  <a:pt x="985838" y="240030"/>
                </a:lnTo>
                <a:lnTo>
                  <a:pt x="1065848" y="207645"/>
                </a:lnTo>
                <a:lnTo>
                  <a:pt x="961073" y="192405"/>
                </a:lnTo>
                <a:lnTo>
                  <a:pt x="961073" y="192405"/>
                </a:lnTo>
                <a:close/>
                <a:moveTo>
                  <a:pt x="660083" y="160972"/>
                </a:moveTo>
                <a:lnTo>
                  <a:pt x="642938" y="199072"/>
                </a:lnTo>
                <a:lnTo>
                  <a:pt x="729615" y="225743"/>
                </a:lnTo>
                <a:lnTo>
                  <a:pt x="811530" y="182880"/>
                </a:lnTo>
                <a:lnTo>
                  <a:pt x="724852" y="135255"/>
                </a:lnTo>
                <a:lnTo>
                  <a:pt x="660083" y="160972"/>
                </a:lnTo>
                <a:lnTo>
                  <a:pt x="660083" y="160972"/>
                </a:lnTo>
                <a:close/>
                <a:moveTo>
                  <a:pt x="50483" y="113347"/>
                </a:moveTo>
                <a:lnTo>
                  <a:pt x="0" y="143827"/>
                </a:lnTo>
                <a:lnTo>
                  <a:pt x="27623" y="198120"/>
                </a:lnTo>
                <a:lnTo>
                  <a:pt x="145733" y="190500"/>
                </a:lnTo>
                <a:lnTo>
                  <a:pt x="177165" y="131445"/>
                </a:lnTo>
                <a:lnTo>
                  <a:pt x="137160" y="106680"/>
                </a:lnTo>
                <a:lnTo>
                  <a:pt x="50483" y="113347"/>
                </a:lnTo>
                <a:lnTo>
                  <a:pt x="50483" y="113347"/>
                </a:lnTo>
                <a:close/>
                <a:moveTo>
                  <a:pt x="432435" y="47625"/>
                </a:moveTo>
                <a:lnTo>
                  <a:pt x="303848" y="84772"/>
                </a:lnTo>
                <a:lnTo>
                  <a:pt x="289560" y="120968"/>
                </a:lnTo>
                <a:lnTo>
                  <a:pt x="411480" y="155257"/>
                </a:lnTo>
                <a:lnTo>
                  <a:pt x="531495" y="84772"/>
                </a:lnTo>
                <a:lnTo>
                  <a:pt x="514350" y="39052"/>
                </a:lnTo>
                <a:lnTo>
                  <a:pt x="432435" y="47625"/>
                </a:lnTo>
                <a:lnTo>
                  <a:pt x="432435" y="47625"/>
                </a:lnTo>
                <a:close/>
                <a:moveTo>
                  <a:pt x="822008" y="34290"/>
                </a:moveTo>
                <a:lnTo>
                  <a:pt x="735330" y="64770"/>
                </a:lnTo>
                <a:lnTo>
                  <a:pt x="762952" y="108585"/>
                </a:lnTo>
                <a:lnTo>
                  <a:pt x="846773" y="97155"/>
                </a:lnTo>
                <a:lnTo>
                  <a:pt x="822008" y="34290"/>
                </a:lnTo>
                <a:lnTo>
                  <a:pt x="822008" y="34290"/>
                </a:lnTo>
                <a:close/>
                <a:moveTo>
                  <a:pt x="1313498" y="127635"/>
                </a:moveTo>
                <a:cubicBezTo>
                  <a:pt x="1319213" y="128588"/>
                  <a:pt x="1330643" y="132397"/>
                  <a:pt x="1336358" y="131445"/>
                </a:cubicBezTo>
                <a:lnTo>
                  <a:pt x="1407795" y="137160"/>
                </a:lnTo>
                <a:lnTo>
                  <a:pt x="1435418" y="177165"/>
                </a:lnTo>
                <a:lnTo>
                  <a:pt x="1403985" y="198120"/>
                </a:lnTo>
                <a:lnTo>
                  <a:pt x="1261110" y="179070"/>
                </a:lnTo>
                <a:lnTo>
                  <a:pt x="1313498" y="127635"/>
                </a:lnTo>
                <a:close/>
              </a:path>
            </a:pathLst>
          </a:custGeom>
          <a:solidFill>
            <a:srgbClr val="E45D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3" name="Google Shape;1723;p21"/>
          <p:cNvSpPr/>
          <p:nvPr/>
        </p:nvSpPr>
        <p:spPr>
          <a:xfrm>
            <a:off x="7636484" y="6096461"/>
            <a:ext cx="1568193" cy="263273"/>
          </a:xfrm>
          <a:custGeom>
            <a:rect b="b" l="l" r="r" t="t"/>
            <a:pathLst>
              <a:path extrusionOk="0" h="240982" w="1435417">
                <a:moveTo>
                  <a:pt x="327660" y="240982"/>
                </a:moveTo>
                <a:lnTo>
                  <a:pt x="252413" y="180975"/>
                </a:lnTo>
                <a:lnTo>
                  <a:pt x="320040" y="148590"/>
                </a:lnTo>
                <a:lnTo>
                  <a:pt x="441960" y="176213"/>
                </a:lnTo>
                <a:lnTo>
                  <a:pt x="327660" y="240982"/>
                </a:lnTo>
                <a:lnTo>
                  <a:pt x="327660" y="240982"/>
                </a:lnTo>
                <a:close/>
                <a:moveTo>
                  <a:pt x="475297" y="47625"/>
                </a:moveTo>
                <a:lnTo>
                  <a:pt x="500063" y="5715"/>
                </a:lnTo>
                <a:lnTo>
                  <a:pt x="449580" y="0"/>
                </a:lnTo>
                <a:lnTo>
                  <a:pt x="369570" y="32385"/>
                </a:lnTo>
                <a:lnTo>
                  <a:pt x="475297" y="47625"/>
                </a:lnTo>
                <a:lnTo>
                  <a:pt x="475297" y="47625"/>
                </a:lnTo>
                <a:close/>
                <a:moveTo>
                  <a:pt x="775335" y="80010"/>
                </a:moveTo>
                <a:lnTo>
                  <a:pt x="792480" y="41910"/>
                </a:lnTo>
                <a:lnTo>
                  <a:pt x="705803" y="15240"/>
                </a:lnTo>
                <a:lnTo>
                  <a:pt x="623888" y="58102"/>
                </a:lnTo>
                <a:lnTo>
                  <a:pt x="710565" y="105727"/>
                </a:lnTo>
                <a:lnTo>
                  <a:pt x="775335" y="80010"/>
                </a:lnTo>
                <a:lnTo>
                  <a:pt x="775335" y="80010"/>
                </a:lnTo>
                <a:close/>
                <a:moveTo>
                  <a:pt x="1384935" y="127635"/>
                </a:moveTo>
                <a:lnTo>
                  <a:pt x="1435418" y="97155"/>
                </a:lnTo>
                <a:lnTo>
                  <a:pt x="1407795" y="42863"/>
                </a:lnTo>
                <a:lnTo>
                  <a:pt x="1289685" y="50482"/>
                </a:lnTo>
                <a:lnTo>
                  <a:pt x="1258253" y="109538"/>
                </a:lnTo>
                <a:lnTo>
                  <a:pt x="1298258" y="134302"/>
                </a:lnTo>
                <a:lnTo>
                  <a:pt x="1384935" y="127635"/>
                </a:lnTo>
                <a:lnTo>
                  <a:pt x="1384935" y="127635"/>
                </a:lnTo>
                <a:close/>
                <a:moveTo>
                  <a:pt x="1002983" y="193357"/>
                </a:moveTo>
                <a:lnTo>
                  <a:pt x="1131570" y="156210"/>
                </a:lnTo>
                <a:lnTo>
                  <a:pt x="1145858" y="120015"/>
                </a:lnTo>
                <a:lnTo>
                  <a:pt x="1023938" y="85725"/>
                </a:lnTo>
                <a:lnTo>
                  <a:pt x="903922" y="156210"/>
                </a:lnTo>
                <a:lnTo>
                  <a:pt x="921068" y="201930"/>
                </a:lnTo>
                <a:lnTo>
                  <a:pt x="1002983" y="193357"/>
                </a:lnTo>
                <a:lnTo>
                  <a:pt x="1002983" y="193357"/>
                </a:lnTo>
                <a:close/>
                <a:moveTo>
                  <a:pt x="613410" y="205740"/>
                </a:moveTo>
                <a:lnTo>
                  <a:pt x="700088" y="175260"/>
                </a:lnTo>
                <a:lnTo>
                  <a:pt x="672465" y="131445"/>
                </a:lnTo>
                <a:lnTo>
                  <a:pt x="588645" y="142875"/>
                </a:lnTo>
                <a:lnTo>
                  <a:pt x="613410" y="205740"/>
                </a:lnTo>
                <a:lnTo>
                  <a:pt x="613410" y="205740"/>
                </a:lnTo>
                <a:close/>
                <a:moveTo>
                  <a:pt x="121920" y="113348"/>
                </a:moveTo>
                <a:cubicBezTo>
                  <a:pt x="116205" y="112395"/>
                  <a:pt x="104775" y="108585"/>
                  <a:pt x="99060" y="109538"/>
                </a:cubicBezTo>
                <a:lnTo>
                  <a:pt x="27623" y="103823"/>
                </a:lnTo>
                <a:lnTo>
                  <a:pt x="0" y="63818"/>
                </a:lnTo>
                <a:lnTo>
                  <a:pt x="31433" y="42863"/>
                </a:lnTo>
                <a:lnTo>
                  <a:pt x="174308" y="61913"/>
                </a:lnTo>
                <a:lnTo>
                  <a:pt x="121920" y="113348"/>
                </a:lnTo>
                <a:close/>
              </a:path>
            </a:pathLst>
          </a:custGeom>
          <a:solidFill>
            <a:srgbClr val="8356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4" name="Google Shape;1724;p21"/>
          <p:cNvSpPr/>
          <p:nvPr/>
        </p:nvSpPr>
        <p:spPr>
          <a:xfrm>
            <a:off x="-39375" y="4047926"/>
            <a:ext cx="1602104" cy="607042"/>
          </a:xfrm>
          <a:custGeom>
            <a:rect b="b" l="l" r="r" t="t"/>
            <a:pathLst>
              <a:path extrusionOk="0" h="607042" w="1602104">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5" name="Google Shape;1725;p2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203" name="Shape 203"/>
        <p:cNvGrpSpPr/>
        <p:nvPr/>
      </p:nvGrpSpPr>
      <p:grpSpPr>
        <a:xfrm>
          <a:off x="0" y="0"/>
          <a:ext cx="0" cy="0"/>
          <a:chOff x="0" y="0"/>
          <a:chExt cx="0" cy="0"/>
        </a:xfrm>
      </p:grpSpPr>
      <p:grpSp>
        <p:nvGrpSpPr>
          <p:cNvPr id="204" name="Google Shape;204;p4"/>
          <p:cNvGrpSpPr/>
          <p:nvPr/>
        </p:nvGrpSpPr>
        <p:grpSpPr>
          <a:xfrm>
            <a:off x="0" y="0"/>
            <a:ext cx="12192000" cy="6858000"/>
            <a:chOff x="0" y="0"/>
            <a:chExt cx="12192000" cy="6858000"/>
          </a:xfrm>
        </p:grpSpPr>
        <p:sp>
          <p:nvSpPr>
            <p:cNvPr id="205" name="Google Shape;205;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 name="Google Shape;206;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07" name="Google Shape;207;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08" name="Google Shape;208;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09" name="Google Shape;209;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10" name="Google Shape;210;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11" name="Google Shape;211;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12" name="Google Shape;212;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13" name="Google Shape;213;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14" name="Shape 214"/>
        <p:cNvGrpSpPr/>
        <p:nvPr/>
      </p:nvGrpSpPr>
      <p:grpSpPr>
        <a:xfrm>
          <a:off x="0" y="0"/>
          <a:ext cx="0" cy="0"/>
          <a:chOff x="0" y="0"/>
          <a:chExt cx="0" cy="0"/>
        </a:xfrm>
      </p:grpSpPr>
      <p:sp>
        <p:nvSpPr>
          <p:cNvPr id="215" name="Google Shape;215;p5"/>
          <p:cNvSpPr/>
          <p:nvPr/>
        </p:nvSpPr>
        <p:spPr>
          <a:xfrm flipH="1">
            <a:off x="30279"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5"/>
          <p:cNvSpPr/>
          <p:nvPr/>
        </p:nvSpPr>
        <p:spPr>
          <a:xfrm>
            <a:off x="0"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 name="Google Shape;217;p5"/>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18" name="Google Shape;218;p5"/>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219" name="Google Shape;219;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20" name="Shape 220"/>
        <p:cNvGrpSpPr/>
        <p:nvPr/>
      </p:nvGrpSpPr>
      <p:grpSpPr>
        <a:xfrm>
          <a:off x="0" y="0"/>
          <a:ext cx="0" cy="0"/>
          <a:chOff x="0" y="0"/>
          <a:chExt cx="0" cy="0"/>
        </a:xfrm>
      </p:grpSpPr>
      <p:sp>
        <p:nvSpPr>
          <p:cNvPr id="221" name="Google Shape;221;p6"/>
          <p:cNvSpPr/>
          <p:nvPr/>
        </p:nvSpPr>
        <p:spPr>
          <a:xfrm>
            <a:off x="0" y="750646"/>
            <a:ext cx="12192000" cy="512619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3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6"/>
          <p:cNvSpPr/>
          <p:nvPr/>
        </p:nvSpPr>
        <p:spPr>
          <a:xfrm>
            <a:off x="0" y="15899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3" name="Google Shape;223;p6"/>
          <p:cNvGrpSpPr/>
          <p:nvPr/>
        </p:nvGrpSpPr>
        <p:grpSpPr>
          <a:xfrm>
            <a:off x="2046790" y="3313811"/>
            <a:ext cx="1139189" cy="1517680"/>
            <a:chOff x="4955857" y="3380421"/>
            <a:chExt cx="1139189" cy="1517680"/>
          </a:xfrm>
        </p:grpSpPr>
        <p:sp>
          <p:nvSpPr>
            <p:cNvPr id="224" name="Google Shape;224;p6"/>
            <p:cNvSpPr/>
            <p:nvPr/>
          </p:nvSpPr>
          <p:spPr>
            <a:xfrm>
              <a:off x="5476874" y="3380421"/>
              <a:ext cx="98107" cy="1415415"/>
            </a:xfrm>
            <a:custGeom>
              <a:rect b="b" l="l" r="r" t="t"/>
              <a:pathLst>
                <a:path extrusionOk="0" h="1415415" w="98107">
                  <a:moveTo>
                    <a:pt x="48578" y="0"/>
                  </a:moveTo>
                  <a:lnTo>
                    <a:pt x="73343" y="707708"/>
                  </a:lnTo>
                  <a:lnTo>
                    <a:pt x="98107" y="1415415"/>
                  </a:lnTo>
                  <a:lnTo>
                    <a:pt x="48578" y="1415415"/>
                  </a:lnTo>
                  <a:lnTo>
                    <a:pt x="0" y="1415415"/>
                  </a:lnTo>
                  <a:lnTo>
                    <a:pt x="24765" y="707708"/>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6"/>
            <p:cNvSpPr/>
            <p:nvPr/>
          </p:nvSpPr>
          <p:spPr>
            <a:xfrm>
              <a:off x="5309234" y="3380421"/>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6"/>
            <p:cNvSpPr/>
            <p:nvPr/>
          </p:nvSpPr>
          <p:spPr>
            <a:xfrm>
              <a:off x="5524193" y="3380421"/>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6"/>
            <p:cNvSpPr/>
            <p:nvPr/>
          </p:nvSpPr>
          <p:spPr>
            <a:xfrm>
              <a:off x="5247321" y="3542346"/>
              <a:ext cx="280003" cy="505073"/>
            </a:xfrm>
            <a:custGeom>
              <a:rect b="b" l="l" r="r" t="t"/>
              <a:pathLst>
                <a:path extrusionOk="0" h="505073" w="280003">
                  <a:moveTo>
                    <a:pt x="278130" y="0"/>
                  </a:moveTo>
                  <a:cubicBezTo>
                    <a:pt x="233363" y="238125"/>
                    <a:pt x="170497" y="401003"/>
                    <a:pt x="0" y="479108"/>
                  </a:cubicBezTo>
                  <a:cubicBezTo>
                    <a:pt x="237172" y="586740"/>
                    <a:pt x="291465"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6"/>
            <p:cNvSpPr/>
            <p:nvPr/>
          </p:nvSpPr>
          <p:spPr>
            <a:xfrm>
              <a:off x="5523809" y="3542346"/>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6"/>
            <p:cNvSpPr/>
            <p:nvPr/>
          </p:nvSpPr>
          <p:spPr>
            <a:xfrm>
              <a:off x="5174932" y="3711892"/>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6"/>
            <p:cNvSpPr/>
            <p:nvPr/>
          </p:nvSpPr>
          <p:spPr>
            <a:xfrm>
              <a:off x="5523265" y="37118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6"/>
            <p:cNvSpPr/>
            <p:nvPr/>
          </p:nvSpPr>
          <p:spPr>
            <a:xfrm>
              <a:off x="5174932" y="4030979"/>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6"/>
            <p:cNvSpPr/>
            <p:nvPr/>
          </p:nvSpPr>
          <p:spPr>
            <a:xfrm>
              <a:off x="5523265" y="4030979"/>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6"/>
            <p:cNvSpPr/>
            <p:nvPr/>
          </p:nvSpPr>
          <p:spPr>
            <a:xfrm>
              <a:off x="4998719" y="4211002"/>
              <a:ext cx="530137" cy="505009"/>
            </a:xfrm>
            <a:custGeom>
              <a:rect b="b" l="l" r="r" t="t"/>
              <a:pathLst>
                <a:path extrusionOk="0" h="505009" w="530137">
                  <a:moveTo>
                    <a:pt x="526733" y="0"/>
                  </a:moveTo>
                  <a:cubicBezTo>
                    <a:pt x="441960" y="238125"/>
                    <a:pt x="322897" y="401003"/>
                    <a:pt x="0" y="479107"/>
                  </a:cubicBezTo>
                  <a:cubicBezTo>
                    <a:pt x="447675" y="586740"/>
                    <a:pt x="551498" y="345757"/>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6"/>
            <p:cNvSpPr/>
            <p:nvPr/>
          </p:nvSpPr>
          <p:spPr>
            <a:xfrm>
              <a:off x="5522257" y="4211002"/>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6"/>
            <p:cNvSpPr/>
            <p:nvPr/>
          </p:nvSpPr>
          <p:spPr>
            <a:xfrm>
              <a:off x="4955857" y="4351971"/>
              <a:ext cx="573268" cy="546130"/>
            </a:xfrm>
            <a:custGeom>
              <a:rect b="b" l="l" r="r" t="t"/>
              <a:pathLst>
                <a:path extrusionOk="0" h="546130" w="573268">
                  <a:moveTo>
                    <a:pt x="569595" y="0"/>
                  </a:moveTo>
                  <a:cubicBezTo>
                    <a:pt x="477202" y="257175"/>
                    <a:pt x="349567" y="434340"/>
                    <a:pt x="0" y="518160"/>
                  </a:cubicBezTo>
                  <a:cubicBezTo>
                    <a:pt x="484823" y="634365"/>
                    <a:pt x="596265" y="374333"/>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6"/>
            <p:cNvSpPr/>
            <p:nvPr/>
          </p:nvSpPr>
          <p:spPr>
            <a:xfrm>
              <a:off x="5522009" y="4351971"/>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7" name="Google Shape;237;p6"/>
          <p:cNvGrpSpPr/>
          <p:nvPr/>
        </p:nvGrpSpPr>
        <p:grpSpPr>
          <a:xfrm>
            <a:off x="2437315" y="3566224"/>
            <a:ext cx="1139189" cy="1517680"/>
            <a:chOff x="5346382" y="3632834"/>
            <a:chExt cx="1139189" cy="1517680"/>
          </a:xfrm>
        </p:grpSpPr>
        <p:sp>
          <p:nvSpPr>
            <p:cNvPr id="238" name="Google Shape;238;p6"/>
            <p:cNvSpPr/>
            <p:nvPr/>
          </p:nvSpPr>
          <p:spPr>
            <a:xfrm>
              <a:off x="5867399" y="3632834"/>
              <a:ext cx="98107" cy="1415415"/>
            </a:xfrm>
            <a:custGeom>
              <a:rect b="b" l="l" r="r" t="t"/>
              <a:pathLst>
                <a:path extrusionOk="0" h="1415415" w="98107">
                  <a:moveTo>
                    <a:pt x="48578" y="0"/>
                  </a:moveTo>
                  <a:lnTo>
                    <a:pt x="73343" y="707708"/>
                  </a:lnTo>
                  <a:lnTo>
                    <a:pt x="98107" y="1415415"/>
                  </a:lnTo>
                  <a:lnTo>
                    <a:pt x="48578" y="1415415"/>
                  </a:lnTo>
                  <a:lnTo>
                    <a:pt x="0" y="1415415"/>
                  </a:lnTo>
                  <a:lnTo>
                    <a:pt x="23813" y="707708"/>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6"/>
            <p:cNvSpPr/>
            <p:nvPr/>
          </p:nvSpPr>
          <p:spPr>
            <a:xfrm>
              <a:off x="5699759" y="3632834"/>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6"/>
            <p:cNvSpPr/>
            <p:nvPr/>
          </p:nvSpPr>
          <p:spPr>
            <a:xfrm>
              <a:off x="5914718" y="3632834"/>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6"/>
            <p:cNvSpPr/>
            <p:nvPr/>
          </p:nvSpPr>
          <p:spPr>
            <a:xfrm>
              <a:off x="5637846" y="3794759"/>
              <a:ext cx="279982" cy="505073"/>
            </a:xfrm>
            <a:custGeom>
              <a:rect b="b" l="l" r="r" t="t"/>
              <a:pathLst>
                <a:path extrusionOk="0" h="505073" w="279982">
                  <a:moveTo>
                    <a:pt x="278130" y="0"/>
                  </a:moveTo>
                  <a:cubicBezTo>
                    <a:pt x="233363" y="238125"/>
                    <a:pt x="170497" y="401003"/>
                    <a:pt x="0" y="479108"/>
                  </a:cubicBezTo>
                  <a:cubicBezTo>
                    <a:pt x="236220" y="586740"/>
                    <a:pt x="291465"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6"/>
            <p:cNvSpPr/>
            <p:nvPr/>
          </p:nvSpPr>
          <p:spPr>
            <a:xfrm>
              <a:off x="5914334" y="3794759"/>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6"/>
            <p:cNvSpPr/>
            <p:nvPr/>
          </p:nvSpPr>
          <p:spPr>
            <a:xfrm>
              <a:off x="5565456" y="3965256"/>
              <a:ext cx="352727" cy="505009"/>
            </a:xfrm>
            <a:custGeom>
              <a:rect b="b" l="l" r="r" t="t"/>
              <a:pathLst>
                <a:path extrusionOk="0" h="505009" w="352727">
                  <a:moveTo>
                    <a:pt x="350520" y="0"/>
                  </a:moveTo>
                  <a:cubicBezTo>
                    <a:pt x="294323" y="238125"/>
                    <a:pt x="215265" y="401003"/>
                    <a:pt x="0" y="479108"/>
                  </a:cubicBezTo>
                  <a:cubicBezTo>
                    <a:pt x="298133" y="586740"/>
                    <a:pt x="366713" y="345758"/>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6"/>
            <p:cNvSpPr/>
            <p:nvPr/>
          </p:nvSpPr>
          <p:spPr>
            <a:xfrm>
              <a:off x="5913790" y="3965256"/>
              <a:ext cx="352706" cy="505009"/>
            </a:xfrm>
            <a:custGeom>
              <a:rect b="b" l="l" r="r" t="t"/>
              <a:pathLst>
                <a:path extrusionOk="0" h="505009" w="352706">
                  <a:moveTo>
                    <a:pt x="2187" y="0"/>
                  </a:moveTo>
                  <a:cubicBezTo>
                    <a:pt x="58384" y="238125"/>
                    <a:pt x="137441" y="401003"/>
                    <a:pt x="352706" y="479108"/>
                  </a:cubicBezTo>
                  <a:cubicBezTo>
                    <a:pt x="55527" y="586740"/>
                    <a:pt x="-14006" y="345758"/>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6"/>
            <p:cNvSpPr/>
            <p:nvPr/>
          </p:nvSpPr>
          <p:spPr>
            <a:xfrm>
              <a:off x="5565456" y="4283392"/>
              <a:ext cx="352727" cy="505073"/>
            </a:xfrm>
            <a:custGeom>
              <a:rect b="b" l="l" r="r" t="t"/>
              <a:pathLst>
                <a:path extrusionOk="0" h="505073" w="352727">
                  <a:moveTo>
                    <a:pt x="350520" y="0"/>
                  </a:moveTo>
                  <a:cubicBezTo>
                    <a:pt x="294323" y="238125"/>
                    <a:pt x="215265" y="401002"/>
                    <a:pt x="0" y="479107"/>
                  </a:cubicBezTo>
                  <a:cubicBezTo>
                    <a:pt x="298133" y="586740"/>
                    <a:pt x="366713"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6"/>
            <p:cNvSpPr/>
            <p:nvPr/>
          </p:nvSpPr>
          <p:spPr>
            <a:xfrm>
              <a:off x="5913790" y="42833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6"/>
            <p:cNvSpPr/>
            <p:nvPr/>
          </p:nvSpPr>
          <p:spPr>
            <a:xfrm>
              <a:off x="5389244" y="4463414"/>
              <a:ext cx="530137" cy="505009"/>
            </a:xfrm>
            <a:custGeom>
              <a:rect b="b" l="l" r="r" t="t"/>
              <a:pathLst>
                <a:path extrusionOk="0" h="505009" w="530137">
                  <a:moveTo>
                    <a:pt x="526733" y="0"/>
                  </a:moveTo>
                  <a:cubicBezTo>
                    <a:pt x="441960" y="238125"/>
                    <a:pt x="322898" y="401003"/>
                    <a:pt x="0" y="479107"/>
                  </a:cubicBezTo>
                  <a:cubicBezTo>
                    <a:pt x="447675" y="586740"/>
                    <a:pt x="551498" y="345757"/>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6"/>
            <p:cNvSpPr/>
            <p:nvPr/>
          </p:nvSpPr>
          <p:spPr>
            <a:xfrm>
              <a:off x="5912782" y="4463414"/>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6"/>
            <p:cNvSpPr/>
            <p:nvPr/>
          </p:nvSpPr>
          <p:spPr>
            <a:xfrm>
              <a:off x="5346382" y="4604384"/>
              <a:ext cx="573247" cy="546130"/>
            </a:xfrm>
            <a:custGeom>
              <a:rect b="b" l="l" r="r" t="t"/>
              <a:pathLst>
                <a:path extrusionOk="0" h="546130" w="573247">
                  <a:moveTo>
                    <a:pt x="569595" y="0"/>
                  </a:moveTo>
                  <a:cubicBezTo>
                    <a:pt x="477202" y="257175"/>
                    <a:pt x="349567" y="434340"/>
                    <a:pt x="0" y="518160"/>
                  </a:cubicBezTo>
                  <a:cubicBezTo>
                    <a:pt x="483870" y="634365"/>
                    <a:pt x="596265" y="374333"/>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6"/>
            <p:cNvSpPr/>
            <p:nvPr/>
          </p:nvSpPr>
          <p:spPr>
            <a:xfrm>
              <a:off x="5912534" y="4604384"/>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1" name="Google Shape;251;p6"/>
          <p:cNvGrpSpPr/>
          <p:nvPr/>
        </p:nvGrpSpPr>
        <p:grpSpPr>
          <a:xfrm>
            <a:off x="3635560" y="3437636"/>
            <a:ext cx="996314" cy="1327585"/>
            <a:chOff x="6544627" y="3504246"/>
            <a:chExt cx="996314" cy="1327585"/>
          </a:xfrm>
        </p:grpSpPr>
        <p:sp>
          <p:nvSpPr>
            <p:cNvPr id="252" name="Google Shape;252;p6"/>
            <p:cNvSpPr/>
            <p:nvPr/>
          </p:nvSpPr>
          <p:spPr>
            <a:xfrm>
              <a:off x="6999921" y="3504246"/>
              <a:ext cx="85725" cy="1238250"/>
            </a:xfrm>
            <a:custGeom>
              <a:rect b="b" l="l" r="r" t="t"/>
              <a:pathLst>
                <a:path extrusionOk="0" h="1238250" w="85725">
                  <a:moveTo>
                    <a:pt x="42863" y="0"/>
                  </a:moveTo>
                  <a:lnTo>
                    <a:pt x="63818" y="619125"/>
                  </a:lnTo>
                  <a:lnTo>
                    <a:pt x="85725" y="1238250"/>
                  </a:lnTo>
                  <a:lnTo>
                    <a:pt x="42863" y="1238250"/>
                  </a:lnTo>
                  <a:lnTo>
                    <a:pt x="0" y="1238250"/>
                  </a:lnTo>
                  <a:lnTo>
                    <a:pt x="20955" y="619125"/>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6"/>
            <p:cNvSpPr/>
            <p:nvPr/>
          </p:nvSpPr>
          <p:spPr>
            <a:xfrm>
              <a:off x="6854189" y="3504246"/>
              <a:ext cx="189743" cy="342549"/>
            </a:xfrm>
            <a:custGeom>
              <a:rect b="b" l="l" r="r" t="t"/>
              <a:pathLst>
                <a:path extrusionOk="0" h="342549" w="189743">
                  <a:moveTo>
                    <a:pt x="188595" y="0"/>
                  </a:moveTo>
                  <a:cubicBezTo>
                    <a:pt x="158115" y="160972"/>
                    <a:pt x="115253" y="272415"/>
                    <a:pt x="0" y="324803"/>
                  </a:cubicBezTo>
                  <a:cubicBezTo>
                    <a:pt x="160020" y="398145"/>
                    <a:pt x="197167" y="235268"/>
                    <a:pt x="188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6"/>
            <p:cNvSpPr/>
            <p:nvPr/>
          </p:nvSpPr>
          <p:spPr>
            <a:xfrm>
              <a:off x="7041635" y="3504246"/>
              <a:ext cx="189743" cy="342549"/>
            </a:xfrm>
            <a:custGeom>
              <a:rect b="b" l="l" r="r" t="t"/>
              <a:pathLst>
                <a:path extrusionOk="0" h="342549" w="189743">
                  <a:moveTo>
                    <a:pt x="1148" y="0"/>
                  </a:moveTo>
                  <a:cubicBezTo>
                    <a:pt x="31629" y="160972"/>
                    <a:pt x="74491" y="272415"/>
                    <a:pt x="189744" y="324803"/>
                  </a:cubicBezTo>
                  <a:cubicBezTo>
                    <a:pt x="29723" y="398145"/>
                    <a:pt x="-7424" y="235268"/>
                    <a:pt x="1148"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6"/>
            <p:cNvSpPr/>
            <p:nvPr/>
          </p:nvSpPr>
          <p:spPr>
            <a:xfrm>
              <a:off x="6798944" y="3646169"/>
              <a:ext cx="245396" cy="441837"/>
            </a:xfrm>
            <a:custGeom>
              <a:rect b="b" l="l" r="r" t="t"/>
              <a:pathLst>
                <a:path extrusionOk="0" h="441837" w="245396">
                  <a:moveTo>
                    <a:pt x="243840" y="0"/>
                  </a:moveTo>
                  <a:cubicBezTo>
                    <a:pt x="204788" y="207645"/>
                    <a:pt x="149543" y="351473"/>
                    <a:pt x="0" y="419100"/>
                  </a:cubicBezTo>
                  <a:cubicBezTo>
                    <a:pt x="206693" y="513398"/>
                    <a:pt x="255270" y="302895"/>
                    <a:pt x="24384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6"/>
            <p:cNvSpPr/>
            <p:nvPr/>
          </p:nvSpPr>
          <p:spPr>
            <a:xfrm>
              <a:off x="7041207" y="3646169"/>
              <a:ext cx="245417" cy="441837"/>
            </a:xfrm>
            <a:custGeom>
              <a:rect b="b" l="l" r="r" t="t"/>
              <a:pathLst>
                <a:path extrusionOk="0" h="441837" w="245417">
                  <a:moveTo>
                    <a:pt x="1577" y="0"/>
                  </a:moveTo>
                  <a:cubicBezTo>
                    <a:pt x="40630" y="207645"/>
                    <a:pt x="95875" y="351473"/>
                    <a:pt x="245417" y="419100"/>
                  </a:cubicBezTo>
                  <a:cubicBezTo>
                    <a:pt x="37773" y="513398"/>
                    <a:pt x="-9852" y="302895"/>
                    <a:pt x="157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6"/>
            <p:cNvSpPr/>
            <p:nvPr/>
          </p:nvSpPr>
          <p:spPr>
            <a:xfrm>
              <a:off x="6736079" y="3794759"/>
              <a:ext cx="308664" cy="441837"/>
            </a:xfrm>
            <a:custGeom>
              <a:rect b="b" l="l" r="r" t="t"/>
              <a:pathLst>
                <a:path extrusionOk="0" h="441837" w="308664">
                  <a:moveTo>
                    <a:pt x="306705" y="0"/>
                  </a:moveTo>
                  <a:cubicBezTo>
                    <a:pt x="257175" y="207645"/>
                    <a:pt x="187642" y="351472"/>
                    <a:pt x="0" y="419100"/>
                  </a:cubicBezTo>
                  <a:cubicBezTo>
                    <a:pt x="260985" y="513397"/>
                    <a:pt x="320992" y="302895"/>
                    <a:pt x="3067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6"/>
            <p:cNvSpPr/>
            <p:nvPr/>
          </p:nvSpPr>
          <p:spPr>
            <a:xfrm>
              <a:off x="7040824" y="3794759"/>
              <a:ext cx="308665" cy="441837"/>
            </a:xfrm>
            <a:custGeom>
              <a:rect b="b" l="l" r="r" t="t"/>
              <a:pathLst>
                <a:path extrusionOk="0" h="441837" w="308665">
                  <a:moveTo>
                    <a:pt x="1960" y="0"/>
                  </a:moveTo>
                  <a:cubicBezTo>
                    <a:pt x="51490" y="207645"/>
                    <a:pt x="121023" y="351472"/>
                    <a:pt x="308665" y="419100"/>
                  </a:cubicBezTo>
                  <a:cubicBezTo>
                    <a:pt x="47680" y="513397"/>
                    <a:pt x="-12327" y="302895"/>
                    <a:pt x="196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6"/>
            <p:cNvSpPr/>
            <p:nvPr/>
          </p:nvSpPr>
          <p:spPr>
            <a:xfrm>
              <a:off x="6736079" y="4073842"/>
              <a:ext cx="308664" cy="441510"/>
            </a:xfrm>
            <a:custGeom>
              <a:rect b="b" l="l" r="r" t="t"/>
              <a:pathLst>
                <a:path extrusionOk="0" h="441510" w="308664">
                  <a:moveTo>
                    <a:pt x="306705" y="0"/>
                  </a:moveTo>
                  <a:cubicBezTo>
                    <a:pt x="257175" y="207645"/>
                    <a:pt x="187642" y="351472"/>
                    <a:pt x="0" y="419100"/>
                  </a:cubicBezTo>
                  <a:cubicBezTo>
                    <a:pt x="260985" y="512445"/>
                    <a:pt x="320992" y="302895"/>
                    <a:pt x="3067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6"/>
            <p:cNvSpPr/>
            <p:nvPr/>
          </p:nvSpPr>
          <p:spPr>
            <a:xfrm>
              <a:off x="7040824" y="4073842"/>
              <a:ext cx="308665" cy="441510"/>
            </a:xfrm>
            <a:custGeom>
              <a:rect b="b" l="l" r="r" t="t"/>
              <a:pathLst>
                <a:path extrusionOk="0" h="441510" w="308665">
                  <a:moveTo>
                    <a:pt x="1960" y="0"/>
                  </a:moveTo>
                  <a:cubicBezTo>
                    <a:pt x="51490" y="207645"/>
                    <a:pt x="121023" y="351472"/>
                    <a:pt x="308665" y="419100"/>
                  </a:cubicBezTo>
                  <a:cubicBezTo>
                    <a:pt x="47680" y="512445"/>
                    <a:pt x="-12327" y="302895"/>
                    <a:pt x="196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6"/>
            <p:cNvSpPr/>
            <p:nvPr/>
          </p:nvSpPr>
          <p:spPr>
            <a:xfrm>
              <a:off x="6581774" y="4231004"/>
              <a:ext cx="463823" cy="441837"/>
            </a:xfrm>
            <a:custGeom>
              <a:rect b="b" l="l" r="r" t="t"/>
              <a:pathLst>
                <a:path extrusionOk="0" h="441837" w="463823">
                  <a:moveTo>
                    <a:pt x="461010" y="0"/>
                  </a:moveTo>
                  <a:cubicBezTo>
                    <a:pt x="386715" y="207645"/>
                    <a:pt x="282893" y="351472"/>
                    <a:pt x="0" y="419100"/>
                  </a:cubicBezTo>
                  <a:cubicBezTo>
                    <a:pt x="391478" y="513397"/>
                    <a:pt x="481965" y="302895"/>
                    <a:pt x="46101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6"/>
            <p:cNvSpPr/>
            <p:nvPr/>
          </p:nvSpPr>
          <p:spPr>
            <a:xfrm>
              <a:off x="7039950" y="4231004"/>
              <a:ext cx="463844" cy="441837"/>
            </a:xfrm>
            <a:custGeom>
              <a:rect b="b" l="l" r="r" t="t"/>
              <a:pathLst>
                <a:path extrusionOk="0" h="441837" w="463844">
                  <a:moveTo>
                    <a:pt x="2834" y="0"/>
                  </a:moveTo>
                  <a:cubicBezTo>
                    <a:pt x="77129" y="207645"/>
                    <a:pt x="180952" y="351472"/>
                    <a:pt x="463844" y="419100"/>
                  </a:cubicBezTo>
                  <a:cubicBezTo>
                    <a:pt x="71414" y="513397"/>
                    <a:pt x="-18121" y="302895"/>
                    <a:pt x="2834"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6"/>
            <p:cNvSpPr/>
            <p:nvPr/>
          </p:nvSpPr>
          <p:spPr>
            <a:xfrm>
              <a:off x="6544627" y="4353877"/>
              <a:ext cx="501243" cy="477954"/>
            </a:xfrm>
            <a:custGeom>
              <a:rect b="b" l="l" r="r" t="t"/>
              <a:pathLst>
                <a:path extrusionOk="0" h="477954" w="501243">
                  <a:moveTo>
                    <a:pt x="498157" y="0"/>
                  </a:moveTo>
                  <a:cubicBezTo>
                    <a:pt x="418147" y="224790"/>
                    <a:pt x="305753" y="380047"/>
                    <a:pt x="0" y="453390"/>
                  </a:cubicBezTo>
                  <a:cubicBezTo>
                    <a:pt x="422910" y="555307"/>
                    <a:pt x="521017" y="327660"/>
                    <a:pt x="49815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6"/>
            <p:cNvSpPr/>
            <p:nvPr/>
          </p:nvSpPr>
          <p:spPr>
            <a:xfrm>
              <a:off x="7039678" y="4353877"/>
              <a:ext cx="501263" cy="477954"/>
            </a:xfrm>
            <a:custGeom>
              <a:rect b="b" l="l" r="r" t="t"/>
              <a:pathLst>
                <a:path extrusionOk="0" h="477954" w="501263">
                  <a:moveTo>
                    <a:pt x="3106" y="0"/>
                  </a:moveTo>
                  <a:cubicBezTo>
                    <a:pt x="83116" y="224790"/>
                    <a:pt x="195511" y="380047"/>
                    <a:pt x="501264" y="453390"/>
                  </a:cubicBezTo>
                  <a:cubicBezTo>
                    <a:pt x="77401" y="555307"/>
                    <a:pt x="-19754" y="327660"/>
                    <a:pt x="3106"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5" name="Google Shape;265;p6"/>
          <p:cNvGrpSpPr/>
          <p:nvPr/>
        </p:nvGrpSpPr>
        <p:grpSpPr>
          <a:xfrm>
            <a:off x="3967982" y="3186177"/>
            <a:ext cx="1139188" cy="1517680"/>
            <a:chOff x="6877049" y="3252787"/>
            <a:chExt cx="1139188" cy="1517680"/>
          </a:xfrm>
        </p:grpSpPr>
        <p:sp>
          <p:nvSpPr>
            <p:cNvPr id="266" name="Google Shape;266;p6"/>
            <p:cNvSpPr/>
            <p:nvPr/>
          </p:nvSpPr>
          <p:spPr>
            <a:xfrm>
              <a:off x="7397114" y="3252787"/>
              <a:ext cx="98107" cy="1416367"/>
            </a:xfrm>
            <a:custGeom>
              <a:rect b="b" l="l" r="r" t="t"/>
              <a:pathLst>
                <a:path extrusionOk="0" h="1416367" w="98107">
                  <a:moveTo>
                    <a:pt x="49530" y="0"/>
                  </a:moveTo>
                  <a:lnTo>
                    <a:pt x="74295" y="707707"/>
                  </a:lnTo>
                  <a:lnTo>
                    <a:pt x="98107" y="1416368"/>
                  </a:lnTo>
                  <a:lnTo>
                    <a:pt x="49530" y="1416368"/>
                  </a:lnTo>
                  <a:lnTo>
                    <a:pt x="0" y="1416368"/>
                  </a:lnTo>
                  <a:lnTo>
                    <a:pt x="24765"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6"/>
            <p:cNvSpPr/>
            <p:nvPr/>
          </p:nvSpPr>
          <p:spPr>
            <a:xfrm>
              <a:off x="7230427" y="3252787"/>
              <a:ext cx="217475" cy="391392"/>
            </a:xfrm>
            <a:custGeom>
              <a:rect b="b" l="l" r="r" t="t"/>
              <a:pathLst>
                <a:path extrusionOk="0" h="391392" w="217475">
                  <a:moveTo>
                    <a:pt x="216217" y="0"/>
                  </a:moveTo>
                  <a:cubicBezTo>
                    <a:pt x="180975" y="184785"/>
                    <a:pt x="132397" y="311468"/>
                    <a:pt x="0" y="371475"/>
                  </a:cubicBezTo>
                  <a:cubicBezTo>
                    <a:pt x="183832" y="454343"/>
                    <a:pt x="225742" y="268605"/>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6"/>
            <p:cNvSpPr/>
            <p:nvPr/>
          </p:nvSpPr>
          <p:spPr>
            <a:xfrm>
              <a:off x="7445175" y="3252787"/>
              <a:ext cx="217686" cy="391392"/>
            </a:xfrm>
            <a:custGeom>
              <a:rect b="b" l="l" r="r" t="t"/>
              <a:pathLst>
                <a:path extrusionOk="0" h="391392" w="217686">
                  <a:moveTo>
                    <a:pt x="1469" y="0"/>
                  </a:moveTo>
                  <a:cubicBezTo>
                    <a:pt x="36712" y="184785"/>
                    <a:pt x="85289" y="311468"/>
                    <a:pt x="217687" y="371475"/>
                  </a:cubicBezTo>
                  <a:cubicBezTo>
                    <a:pt x="33854" y="454343"/>
                    <a:pt x="-9008" y="268605"/>
                    <a:pt x="146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6"/>
            <p:cNvSpPr/>
            <p:nvPr/>
          </p:nvSpPr>
          <p:spPr>
            <a:xfrm>
              <a:off x="7168514" y="3414712"/>
              <a:ext cx="279771" cy="505073"/>
            </a:xfrm>
            <a:custGeom>
              <a:rect b="b" l="l" r="r" t="t"/>
              <a:pathLst>
                <a:path extrusionOk="0" h="505073" w="279771">
                  <a:moveTo>
                    <a:pt x="278130" y="0"/>
                  </a:moveTo>
                  <a:cubicBezTo>
                    <a:pt x="233363" y="238125"/>
                    <a:pt x="170497" y="401003"/>
                    <a:pt x="0" y="479107"/>
                  </a:cubicBezTo>
                  <a:cubicBezTo>
                    <a:pt x="236220" y="586740"/>
                    <a:pt x="290513" y="346710"/>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6"/>
            <p:cNvSpPr/>
            <p:nvPr/>
          </p:nvSpPr>
          <p:spPr>
            <a:xfrm>
              <a:off x="7444792" y="3414712"/>
              <a:ext cx="279982" cy="505073"/>
            </a:xfrm>
            <a:custGeom>
              <a:rect b="b" l="l" r="r" t="t"/>
              <a:pathLst>
                <a:path extrusionOk="0" h="505073" w="279982">
                  <a:moveTo>
                    <a:pt x="1852" y="0"/>
                  </a:moveTo>
                  <a:cubicBezTo>
                    <a:pt x="46620" y="238125"/>
                    <a:pt x="109485" y="401003"/>
                    <a:pt x="279982" y="479107"/>
                  </a:cubicBezTo>
                  <a:cubicBezTo>
                    <a:pt x="43762" y="586740"/>
                    <a:pt x="-11483" y="346710"/>
                    <a:pt x="185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6"/>
            <p:cNvSpPr/>
            <p:nvPr/>
          </p:nvSpPr>
          <p:spPr>
            <a:xfrm>
              <a:off x="7096124" y="3585209"/>
              <a:ext cx="352706" cy="505009"/>
            </a:xfrm>
            <a:custGeom>
              <a:rect b="b" l="l" r="r" t="t"/>
              <a:pathLst>
                <a:path extrusionOk="0" h="505009" w="352706">
                  <a:moveTo>
                    <a:pt x="350520" y="0"/>
                  </a:moveTo>
                  <a:cubicBezTo>
                    <a:pt x="294322" y="238125"/>
                    <a:pt x="215265" y="401003"/>
                    <a:pt x="0" y="479108"/>
                  </a:cubicBezTo>
                  <a:cubicBezTo>
                    <a:pt x="297180" y="586740"/>
                    <a:pt x="366713" y="345758"/>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6"/>
            <p:cNvSpPr/>
            <p:nvPr/>
          </p:nvSpPr>
          <p:spPr>
            <a:xfrm>
              <a:off x="7444437" y="3585209"/>
              <a:ext cx="352727" cy="505009"/>
            </a:xfrm>
            <a:custGeom>
              <a:rect b="b" l="l" r="r" t="t"/>
              <a:pathLst>
                <a:path extrusionOk="0" h="505009" w="352727">
                  <a:moveTo>
                    <a:pt x="2207" y="0"/>
                  </a:moveTo>
                  <a:cubicBezTo>
                    <a:pt x="58405" y="238125"/>
                    <a:pt x="137462" y="401003"/>
                    <a:pt x="352727" y="479108"/>
                  </a:cubicBezTo>
                  <a:cubicBezTo>
                    <a:pt x="54594" y="586740"/>
                    <a:pt x="-13985" y="345758"/>
                    <a:pt x="220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6"/>
            <p:cNvSpPr/>
            <p:nvPr/>
          </p:nvSpPr>
          <p:spPr>
            <a:xfrm>
              <a:off x="7096124" y="3903344"/>
              <a:ext cx="352706" cy="505073"/>
            </a:xfrm>
            <a:custGeom>
              <a:rect b="b" l="l" r="r" t="t"/>
              <a:pathLst>
                <a:path extrusionOk="0" h="505073" w="352706">
                  <a:moveTo>
                    <a:pt x="350520" y="0"/>
                  </a:moveTo>
                  <a:cubicBezTo>
                    <a:pt x="294322" y="238125"/>
                    <a:pt x="215265" y="401003"/>
                    <a:pt x="0" y="479108"/>
                  </a:cubicBezTo>
                  <a:cubicBezTo>
                    <a:pt x="297180" y="586740"/>
                    <a:pt x="366713"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6"/>
            <p:cNvSpPr/>
            <p:nvPr/>
          </p:nvSpPr>
          <p:spPr>
            <a:xfrm>
              <a:off x="7444437" y="3903344"/>
              <a:ext cx="352727" cy="505073"/>
            </a:xfrm>
            <a:custGeom>
              <a:rect b="b" l="l" r="r" t="t"/>
              <a:pathLst>
                <a:path extrusionOk="0" h="505073" w="352727">
                  <a:moveTo>
                    <a:pt x="2207" y="0"/>
                  </a:moveTo>
                  <a:cubicBezTo>
                    <a:pt x="58405" y="238125"/>
                    <a:pt x="137462" y="401003"/>
                    <a:pt x="352727" y="479108"/>
                  </a:cubicBezTo>
                  <a:cubicBezTo>
                    <a:pt x="54594" y="586740"/>
                    <a:pt x="-13985" y="346710"/>
                    <a:pt x="220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6"/>
            <p:cNvSpPr/>
            <p:nvPr/>
          </p:nvSpPr>
          <p:spPr>
            <a:xfrm>
              <a:off x="6919912" y="4083367"/>
              <a:ext cx="529927" cy="505009"/>
            </a:xfrm>
            <a:custGeom>
              <a:rect b="b" l="l" r="r" t="t"/>
              <a:pathLst>
                <a:path extrusionOk="0" h="505009" w="529927">
                  <a:moveTo>
                    <a:pt x="526732" y="0"/>
                  </a:moveTo>
                  <a:cubicBezTo>
                    <a:pt x="441960" y="238125"/>
                    <a:pt x="322897" y="401002"/>
                    <a:pt x="0" y="479107"/>
                  </a:cubicBezTo>
                  <a:cubicBezTo>
                    <a:pt x="447675" y="586740"/>
                    <a:pt x="550545" y="345757"/>
                    <a:pt x="52673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6"/>
            <p:cNvSpPr/>
            <p:nvPr/>
          </p:nvSpPr>
          <p:spPr>
            <a:xfrm>
              <a:off x="7443239" y="4083367"/>
              <a:ext cx="530137" cy="505009"/>
            </a:xfrm>
            <a:custGeom>
              <a:rect b="b" l="l" r="r" t="t"/>
              <a:pathLst>
                <a:path extrusionOk="0" h="505009" w="530137">
                  <a:moveTo>
                    <a:pt x="3405" y="0"/>
                  </a:moveTo>
                  <a:cubicBezTo>
                    <a:pt x="88178" y="238125"/>
                    <a:pt x="207240" y="401002"/>
                    <a:pt x="530137" y="479107"/>
                  </a:cubicBezTo>
                  <a:cubicBezTo>
                    <a:pt x="82463" y="586740"/>
                    <a:pt x="-21360" y="345757"/>
                    <a:pt x="340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6"/>
            <p:cNvSpPr/>
            <p:nvPr/>
          </p:nvSpPr>
          <p:spPr>
            <a:xfrm>
              <a:off x="6877049" y="4224337"/>
              <a:ext cx="573037" cy="546130"/>
            </a:xfrm>
            <a:custGeom>
              <a:rect b="b" l="l" r="r" t="t"/>
              <a:pathLst>
                <a:path extrusionOk="0" h="546130" w="573037">
                  <a:moveTo>
                    <a:pt x="569595" y="0"/>
                  </a:moveTo>
                  <a:cubicBezTo>
                    <a:pt x="477203" y="257175"/>
                    <a:pt x="349568" y="434340"/>
                    <a:pt x="0" y="518160"/>
                  </a:cubicBezTo>
                  <a:cubicBezTo>
                    <a:pt x="483870" y="634365"/>
                    <a:pt x="595313"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6"/>
            <p:cNvSpPr/>
            <p:nvPr/>
          </p:nvSpPr>
          <p:spPr>
            <a:xfrm>
              <a:off x="7442991" y="4224337"/>
              <a:ext cx="573247" cy="546130"/>
            </a:xfrm>
            <a:custGeom>
              <a:rect b="b" l="l" r="r" t="t"/>
              <a:pathLst>
                <a:path extrusionOk="0" h="546130" w="573247">
                  <a:moveTo>
                    <a:pt x="3652" y="0"/>
                  </a:moveTo>
                  <a:cubicBezTo>
                    <a:pt x="96045" y="257175"/>
                    <a:pt x="223680" y="434340"/>
                    <a:pt x="573247" y="518160"/>
                  </a:cubicBezTo>
                  <a:cubicBezTo>
                    <a:pt x="89377" y="634365"/>
                    <a:pt x="-23017" y="374332"/>
                    <a:pt x="365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9" name="Google Shape;279;p6"/>
          <p:cNvGrpSpPr/>
          <p:nvPr/>
        </p:nvGrpSpPr>
        <p:grpSpPr>
          <a:xfrm>
            <a:off x="4408037" y="2835657"/>
            <a:ext cx="1402080" cy="1868252"/>
            <a:chOff x="7317104" y="2902267"/>
            <a:chExt cx="1402080" cy="1868252"/>
          </a:xfrm>
        </p:grpSpPr>
        <p:sp>
          <p:nvSpPr>
            <p:cNvPr id="280" name="Google Shape;280;p6"/>
            <p:cNvSpPr/>
            <p:nvPr/>
          </p:nvSpPr>
          <p:spPr>
            <a:xfrm>
              <a:off x="7957184" y="2902267"/>
              <a:ext cx="120967" cy="1743075"/>
            </a:xfrm>
            <a:custGeom>
              <a:rect b="b" l="l" r="r" t="t"/>
              <a:pathLst>
                <a:path extrusionOk="0" h="1743075" w="120967">
                  <a:moveTo>
                    <a:pt x="60960" y="0"/>
                  </a:moveTo>
                  <a:lnTo>
                    <a:pt x="91440" y="871538"/>
                  </a:lnTo>
                  <a:lnTo>
                    <a:pt x="120967" y="1743075"/>
                  </a:lnTo>
                  <a:lnTo>
                    <a:pt x="60960" y="1743075"/>
                  </a:lnTo>
                  <a:lnTo>
                    <a:pt x="0" y="1743075"/>
                  </a:lnTo>
                  <a:lnTo>
                    <a:pt x="30480" y="871538"/>
                  </a:ln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6"/>
            <p:cNvSpPr/>
            <p:nvPr/>
          </p:nvSpPr>
          <p:spPr>
            <a:xfrm>
              <a:off x="7752396" y="2902267"/>
              <a:ext cx="267437" cy="481619"/>
            </a:xfrm>
            <a:custGeom>
              <a:rect b="b" l="l" r="r" t="t"/>
              <a:pathLst>
                <a:path extrusionOk="0" h="481619" w="267437">
                  <a:moveTo>
                    <a:pt x="265747" y="0"/>
                  </a:moveTo>
                  <a:cubicBezTo>
                    <a:pt x="222885" y="226695"/>
                    <a:pt x="162878" y="382905"/>
                    <a:pt x="0" y="457200"/>
                  </a:cubicBezTo>
                  <a:cubicBezTo>
                    <a:pt x="225742" y="559117"/>
                    <a:pt x="278130" y="329565"/>
                    <a:pt x="265747"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6"/>
            <p:cNvSpPr/>
            <p:nvPr/>
          </p:nvSpPr>
          <p:spPr>
            <a:xfrm>
              <a:off x="8016453" y="2902267"/>
              <a:ext cx="267438" cy="481619"/>
            </a:xfrm>
            <a:custGeom>
              <a:rect b="b" l="l" r="r" t="t"/>
              <a:pathLst>
                <a:path extrusionOk="0" h="481619" w="267438">
                  <a:moveTo>
                    <a:pt x="1690" y="0"/>
                  </a:moveTo>
                  <a:cubicBezTo>
                    <a:pt x="44553" y="226695"/>
                    <a:pt x="104560" y="382905"/>
                    <a:pt x="267438" y="457200"/>
                  </a:cubicBezTo>
                  <a:cubicBezTo>
                    <a:pt x="41696" y="559117"/>
                    <a:pt x="-10692" y="329565"/>
                    <a:pt x="169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6"/>
            <p:cNvSpPr/>
            <p:nvPr/>
          </p:nvSpPr>
          <p:spPr>
            <a:xfrm>
              <a:off x="7675244" y="3101339"/>
              <a:ext cx="344923" cy="621535"/>
            </a:xfrm>
            <a:custGeom>
              <a:rect b="b" l="l" r="r" t="t"/>
              <a:pathLst>
                <a:path extrusionOk="0" h="621535" w="344923">
                  <a:moveTo>
                    <a:pt x="342900" y="0"/>
                  </a:moveTo>
                  <a:cubicBezTo>
                    <a:pt x="287655" y="292417"/>
                    <a:pt x="210503" y="494347"/>
                    <a:pt x="0" y="589597"/>
                  </a:cubicBezTo>
                  <a:cubicBezTo>
                    <a:pt x="291465" y="721995"/>
                    <a:pt x="358140" y="426720"/>
                    <a:pt x="34290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6"/>
            <p:cNvSpPr/>
            <p:nvPr/>
          </p:nvSpPr>
          <p:spPr>
            <a:xfrm>
              <a:off x="8015911" y="3101339"/>
              <a:ext cx="345133" cy="621535"/>
            </a:xfrm>
            <a:custGeom>
              <a:rect b="b" l="l" r="r" t="t"/>
              <a:pathLst>
                <a:path extrusionOk="0" h="621535" w="345133">
                  <a:moveTo>
                    <a:pt x="2233" y="0"/>
                  </a:moveTo>
                  <a:cubicBezTo>
                    <a:pt x="57478" y="292417"/>
                    <a:pt x="134631" y="494347"/>
                    <a:pt x="345133" y="589597"/>
                  </a:cubicBezTo>
                  <a:cubicBezTo>
                    <a:pt x="53668" y="721995"/>
                    <a:pt x="-13960" y="426720"/>
                    <a:pt x="2233"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6"/>
            <p:cNvSpPr/>
            <p:nvPr/>
          </p:nvSpPr>
          <p:spPr>
            <a:xfrm>
              <a:off x="7586662" y="3310889"/>
              <a:ext cx="434208" cy="621471"/>
            </a:xfrm>
            <a:custGeom>
              <a:rect b="b" l="l" r="r" t="t"/>
              <a:pathLst>
                <a:path extrusionOk="0" h="621471" w="434208">
                  <a:moveTo>
                    <a:pt x="431482" y="0"/>
                  </a:moveTo>
                  <a:cubicBezTo>
                    <a:pt x="361950" y="292417"/>
                    <a:pt x="264795" y="494347"/>
                    <a:pt x="0" y="589597"/>
                  </a:cubicBezTo>
                  <a:cubicBezTo>
                    <a:pt x="366713" y="721995"/>
                    <a:pt x="451485" y="425767"/>
                    <a:pt x="43148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6"/>
            <p:cNvSpPr/>
            <p:nvPr/>
          </p:nvSpPr>
          <p:spPr>
            <a:xfrm>
              <a:off x="8015418" y="3310889"/>
              <a:ext cx="434208" cy="621471"/>
            </a:xfrm>
            <a:custGeom>
              <a:rect b="b" l="l" r="r" t="t"/>
              <a:pathLst>
                <a:path extrusionOk="0" h="621471" w="434208">
                  <a:moveTo>
                    <a:pt x="2726" y="0"/>
                  </a:moveTo>
                  <a:cubicBezTo>
                    <a:pt x="72258" y="292417"/>
                    <a:pt x="169413" y="494347"/>
                    <a:pt x="434208" y="589597"/>
                  </a:cubicBezTo>
                  <a:cubicBezTo>
                    <a:pt x="67496" y="721995"/>
                    <a:pt x="-17276" y="425767"/>
                    <a:pt x="2726"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6"/>
            <p:cNvSpPr/>
            <p:nvPr/>
          </p:nvSpPr>
          <p:spPr>
            <a:xfrm>
              <a:off x="7586662" y="3703319"/>
              <a:ext cx="434208" cy="621471"/>
            </a:xfrm>
            <a:custGeom>
              <a:rect b="b" l="l" r="r" t="t"/>
              <a:pathLst>
                <a:path extrusionOk="0" h="621471" w="434208">
                  <a:moveTo>
                    <a:pt x="431482" y="0"/>
                  </a:moveTo>
                  <a:cubicBezTo>
                    <a:pt x="361950" y="292418"/>
                    <a:pt x="264795" y="494348"/>
                    <a:pt x="0" y="589598"/>
                  </a:cubicBezTo>
                  <a:cubicBezTo>
                    <a:pt x="366713" y="721995"/>
                    <a:pt x="451485" y="425768"/>
                    <a:pt x="43148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6"/>
            <p:cNvSpPr/>
            <p:nvPr/>
          </p:nvSpPr>
          <p:spPr>
            <a:xfrm>
              <a:off x="8015418" y="3703319"/>
              <a:ext cx="434208" cy="621471"/>
            </a:xfrm>
            <a:custGeom>
              <a:rect b="b" l="l" r="r" t="t"/>
              <a:pathLst>
                <a:path extrusionOk="0" h="621471" w="434208">
                  <a:moveTo>
                    <a:pt x="2726" y="0"/>
                  </a:moveTo>
                  <a:cubicBezTo>
                    <a:pt x="72258" y="292418"/>
                    <a:pt x="169413" y="494348"/>
                    <a:pt x="434208" y="589598"/>
                  </a:cubicBezTo>
                  <a:cubicBezTo>
                    <a:pt x="67496" y="721995"/>
                    <a:pt x="-17276" y="425768"/>
                    <a:pt x="2726"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6"/>
            <p:cNvSpPr/>
            <p:nvPr/>
          </p:nvSpPr>
          <p:spPr>
            <a:xfrm>
              <a:off x="7369492" y="3924299"/>
              <a:ext cx="652635" cy="621535"/>
            </a:xfrm>
            <a:custGeom>
              <a:rect b="b" l="l" r="r" t="t"/>
              <a:pathLst>
                <a:path extrusionOk="0" h="621535" w="652635">
                  <a:moveTo>
                    <a:pt x="648652" y="0"/>
                  </a:moveTo>
                  <a:cubicBezTo>
                    <a:pt x="543877" y="292418"/>
                    <a:pt x="398145" y="494347"/>
                    <a:pt x="0" y="589597"/>
                  </a:cubicBezTo>
                  <a:cubicBezTo>
                    <a:pt x="551497" y="721995"/>
                    <a:pt x="678180" y="426720"/>
                    <a:pt x="648652"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6"/>
            <p:cNvSpPr/>
            <p:nvPr/>
          </p:nvSpPr>
          <p:spPr>
            <a:xfrm>
              <a:off x="8013950" y="3924299"/>
              <a:ext cx="652846" cy="621535"/>
            </a:xfrm>
            <a:custGeom>
              <a:rect b="b" l="l" r="r" t="t"/>
              <a:pathLst>
                <a:path extrusionOk="0" h="621535" w="652846">
                  <a:moveTo>
                    <a:pt x="4194" y="0"/>
                  </a:moveTo>
                  <a:cubicBezTo>
                    <a:pt x="108969" y="292418"/>
                    <a:pt x="254701" y="494347"/>
                    <a:pt x="652847" y="589597"/>
                  </a:cubicBezTo>
                  <a:cubicBezTo>
                    <a:pt x="101349" y="721995"/>
                    <a:pt x="-26286" y="426720"/>
                    <a:pt x="4194"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6"/>
            <p:cNvSpPr/>
            <p:nvPr/>
          </p:nvSpPr>
          <p:spPr>
            <a:xfrm>
              <a:off x="7317104" y="4097654"/>
              <a:ext cx="705433" cy="672865"/>
            </a:xfrm>
            <a:custGeom>
              <a:rect b="b" l="l" r="r" t="t"/>
              <a:pathLst>
                <a:path extrusionOk="0" h="672865" w="705433">
                  <a:moveTo>
                    <a:pt x="701040" y="0"/>
                  </a:moveTo>
                  <a:cubicBezTo>
                    <a:pt x="587693" y="317182"/>
                    <a:pt x="429577" y="534352"/>
                    <a:pt x="0" y="638175"/>
                  </a:cubicBezTo>
                  <a:cubicBezTo>
                    <a:pt x="595313" y="782002"/>
                    <a:pt x="733425" y="461010"/>
                    <a:pt x="701040"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6"/>
            <p:cNvSpPr/>
            <p:nvPr/>
          </p:nvSpPr>
          <p:spPr>
            <a:xfrm>
              <a:off x="8013730" y="4097654"/>
              <a:ext cx="705454" cy="672865"/>
            </a:xfrm>
            <a:custGeom>
              <a:rect b="b" l="l" r="r" t="t"/>
              <a:pathLst>
                <a:path extrusionOk="0" h="672865" w="705454">
                  <a:moveTo>
                    <a:pt x="4414" y="0"/>
                  </a:moveTo>
                  <a:cubicBezTo>
                    <a:pt x="117761" y="317182"/>
                    <a:pt x="275876" y="534352"/>
                    <a:pt x="705454" y="638175"/>
                  </a:cubicBezTo>
                  <a:cubicBezTo>
                    <a:pt x="109189" y="782002"/>
                    <a:pt x="-27971" y="461010"/>
                    <a:pt x="4414" y="0"/>
                  </a:cubicBezTo>
                  <a:close/>
                </a:path>
              </a:pathLst>
            </a:custGeom>
            <a:solidFill>
              <a:srgbClr val="879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3" name="Google Shape;293;p6"/>
          <p:cNvGrpSpPr/>
          <p:nvPr/>
        </p:nvGrpSpPr>
        <p:grpSpPr>
          <a:xfrm>
            <a:off x="2778310" y="2395602"/>
            <a:ext cx="1943099" cy="2588030"/>
            <a:chOff x="5687377" y="2462212"/>
            <a:chExt cx="1943099" cy="2588030"/>
          </a:xfrm>
        </p:grpSpPr>
        <p:sp>
          <p:nvSpPr>
            <p:cNvPr id="294" name="Google Shape;294;p6"/>
            <p:cNvSpPr/>
            <p:nvPr/>
          </p:nvSpPr>
          <p:spPr>
            <a:xfrm>
              <a:off x="6575106" y="2462212"/>
              <a:ext cx="167640" cy="2414587"/>
            </a:xfrm>
            <a:custGeom>
              <a:rect b="b" l="l" r="r" t="t"/>
              <a:pathLst>
                <a:path extrusionOk="0" h="2414587" w="16764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6"/>
            <p:cNvSpPr/>
            <p:nvPr/>
          </p:nvSpPr>
          <p:spPr>
            <a:xfrm>
              <a:off x="6291262" y="2462212"/>
              <a:ext cx="370009" cy="667597"/>
            </a:xfrm>
            <a:custGeom>
              <a:rect b="b" l="l" r="r" t="t"/>
              <a:pathLst>
                <a:path extrusionOk="0" h="667597" w="370009">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6"/>
            <p:cNvSpPr/>
            <p:nvPr/>
          </p:nvSpPr>
          <p:spPr>
            <a:xfrm>
              <a:off x="6656791" y="2462212"/>
              <a:ext cx="369800" cy="667597"/>
            </a:xfrm>
            <a:custGeom>
              <a:rect b="b" l="l" r="r" t="t"/>
              <a:pathLst>
                <a:path extrusionOk="0" h="667597" w="36980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6"/>
            <p:cNvSpPr/>
            <p:nvPr/>
          </p:nvSpPr>
          <p:spPr>
            <a:xfrm>
              <a:off x="6184581" y="2739389"/>
              <a:ext cx="477339" cy="861169"/>
            </a:xfrm>
            <a:custGeom>
              <a:rect b="b" l="l" r="r" t="t"/>
              <a:pathLst>
                <a:path extrusionOk="0" h="861169" w="477339">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6"/>
            <p:cNvSpPr/>
            <p:nvPr/>
          </p:nvSpPr>
          <p:spPr>
            <a:xfrm>
              <a:off x="6655953" y="2739389"/>
              <a:ext cx="477318" cy="861169"/>
            </a:xfrm>
            <a:custGeom>
              <a:rect b="b" l="l" r="r" t="t"/>
              <a:pathLst>
                <a:path extrusionOk="0" h="861169" w="477318">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6"/>
            <p:cNvSpPr/>
            <p:nvPr/>
          </p:nvSpPr>
          <p:spPr>
            <a:xfrm>
              <a:off x="6060756" y="3028949"/>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6"/>
            <p:cNvSpPr/>
            <p:nvPr/>
          </p:nvSpPr>
          <p:spPr>
            <a:xfrm>
              <a:off x="6655186" y="3028949"/>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6"/>
            <p:cNvSpPr/>
            <p:nvPr/>
          </p:nvSpPr>
          <p:spPr>
            <a:xfrm>
              <a:off x="6060756" y="3571874"/>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6"/>
            <p:cNvSpPr/>
            <p:nvPr/>
          </p:nvSpPr>
          <p:spPr>
            <a:xfrm>
              <a:off x="6655186" y="3571874"/>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6"/>
            <p:cNvSpPr/>
            <p:nvPr/>
          </p:nvSpPr>
          <p:spPr>
            <a:xfrm>
              <a:off x="5760719" y="3878579"/>
              <a:ext cx="903953" cy="861233"/>
            </a:xfrm>
            <a:custGeom>
              <a:rect b="b" l="l" r="r" t="t"/>
              <a:pathLst>
                <a:path extrusionOk="0" h="861233" w="903953">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6"/>
            <p:cNvSpPr/>
            <p:nvPr/>
          </p:nvSpPr>
          <p:spPr>
            <a:xfrm>
              <a:off x="6653411" y="3878579"/>
              <a:ext cx="903723" cy="861233"/>
            </a:xfrm>
            <a:custGeom>
              <a:rect b="b" l="l" r="r" t="t"/>
              <a:pathLst>
                <a:path extrusionOk="0" h="861233" w="903723">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6"/>
            <p:cNvSpPr/>
            <p:nvPr/>
          </p:nvSpPr>
          <p:spPr>
            <a:xfrm>
              <a:off x="5687377" y="4118609"/>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6"/>
            <p:cNvSpPr/>
            <p:nvPr/>
          </p:nvSpPr>
          <p:spPr>
            <a:xfrm>
              <a:off x="6652846" y="4118609"/>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7" name="Google Shape;307;p6"/>
          <p:cNvGrpSpPr/>
          <p:nvPr/>
        </p:nvGrpSpPr>
        <p:grpSpPr>
          <a:xfrm>
            <a:off x="94282" y="1901458"/>
            <a:ext cx="3216986" cy="2852089"/>
            <a:chOff x="312287" y="2474659"/>
            <a:chExt cx="2584132" cy="2291018"/>
          </a:xfrm>
        </p:grpSpPr>
        <p:grpSp>
          <p:nvGrpSpPr>
            <p:cNvPr id="308" name="Google Shape;308;p6"/>
            <p:cNvGrpSpPr/>
            <p:nvPr/>
          </p:nvGrpSpPr>
          <p:grpSpPr>
            <a:xfrm>
              <a:off x="312287" y="3216657"/>
              <a:ext cx="1139189" cy="1517680"/>
              <a:chOff x="3221354" y="3283267"/>
              <a:chExt cx="1139189" cy="1517680"/>
            </a:xfrm>
          </p:grpSpPr>
          <p:sp>
            <p:nvSpPr>
              <p:cNvPr id="309" name="Google Shape;309;p6"/>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6"/>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6"/>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6"/>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6"/>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6"/>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6"/>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6"/>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6"/>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6"/>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6"/>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6"/>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6"/>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2" name="Google Shape;322;p6"/>
            <p:cNvGrpSpPr/>
            <p:nvPr/>
          </p:nvGrpSpPr>
          <p:grpSpPr>
            <a:xfrm>
              <a:off x="758057" y="2821369"/>
              <a:ext cx="1388744" cy="1848705"/>
              <a:chOff x="3667124" y="2887979"/>
              <a:chExt cx="1388744" cy="1848705"/>
            </a:xfrm>
          </p:grpSpPr>
          <p:sp>
            <p:nvSpPr>
              <p:cNvPr id="323" name="Google Shape;323;p6"/>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6"/>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6"/>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6"/>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6"/>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6"/>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6"/>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6"/>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6"/>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6"/>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6"/>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6"/>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6"/>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6" name="Google Shape;336;p6"/>
            <p:cNvGrpSpPr/>
            <p:nvPr/>
          </p:nvGrpSpPr>
          <p:grpSpPr>
            <a:xfrm>
              <a:off x="1176205" y="2474659"/>
              <a:ext cx="1720214" cy="2291018"/>
              <a:chOff x="4085272" y="2541269"/>
              <a:chExt cx="1720214" cy="2291018"/>
            </a:xfrm>
          </p:grpSpPr>
          <p:sp>
            <p:nvSpPr>
              <p:cNvPr id="337" name="Google Shape;337;p6"/>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6"/>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6"/>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6"/>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6"/>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6"/>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6"/>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6"/>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6"/>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6"/>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6"/>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6"/>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6"/>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50" name="Google Shape;350;p6"/>
          <p:cNvGrpSpPr/>
          <p:nvPr/>
        </p:nvGrpSpPr>
        <p:grpSpPr>
          <a:xfrm>
            <a:off x="6053" y="2339404"/>
            <a:ext cx="1163001" cy="2642607"/>
            <a:chOff x="2957512" y="2406014"/>
            <a:chExt cx="1163001" cy="2642607"/>
          </a:xfrm>
        </p:grpSpPr>
        <p:sp>
          <p:nvSpPr>
            <p:cNvPr id="351" name="Google Shape;351;p6"/>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6"/>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6"/>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6"/>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6"/>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6"/>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6"/>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6"/>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6"/>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6"/>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6"/>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6"/>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6"/>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4" name="Google Shape;364;p6"/>
          <p:cNvSpPr/>
          <p:nvPr/>
        </p:nvSpPr>
        <p:spPr>
          <a:xfrm>
            <a:off x="0" y="3998226"/>
            <a:ext cx="1602104" cy="607042"/>
          </a:xfrm>
          <a:custGeom>
            <a:rect b="b" l="l" r="r" t="t"/>
            <a:pathLst>
              <a:path extrusionOk="0" h="607042" w="1602104">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6E8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6"/>
          <p:cNvSpPr/>
          <p:nvPr/>
        </p:nvSpPr>
        <p:spPr>
          <a:xfrm>
            <a:off x="0" y="4452937"/>
            <a:ext cx="12195810" cy="2119312"/>
          </a:xfrm>
          <a:custGeom>
            <a:rect b="b" l="l" r="r" t="t"/>
            <a:pathLst>
              <a:path extrusionOk="0" h="2119312" w="6286500">
                <a:moveTo>
                  <a:pt x="0" y="0"/>
                </a:moveTo>
                <a:lnTo>
                  <a:pt x="6286500" y="332422"/>
                </a:lnTo>
                <a:lnTo>
                  <a:pt x="6286500" y="2119313"/>
                </a:lnTo>
                <a:lnTo>
                  <a:pt x="0" y="2119313"/>
                </a:lnTo>
                <a:close/>
              </a:path>
            </a:pathLst>
          </a:custGeom>
          <a:solidFill>
            <a:srgbClr val="B6CF5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6"/>
          <p:cNvSpPr/>
          <p:nvPr/>
        </p:nvSpPr>
        <p:spPr>
          <a:xfrm>
            <a:off x="0" y="5071110"/>
            <a:ext cx="12195810" cy="583882"/>
          </a:xfrm>
          <a:custGeom>
            <a:rect b="b" l="l" r="r" t="t"/>
            <a:pathLst>
              <a:path extrusionOk="0" h="583882" w="6286500">
                <a:moveTo>
                  <a:pt x="6286500" y="0"/>
                </a:moveTo>
                <a:lnTo>
                  <a:pt x="0" y="565785"/>
                </a:lnTo>
                <a:lnTo>
                  <a:pt x="6286500" y="583883"/>
                </a:lnTo>
                <a:close/>
              </a:path>
            </a:pathLst>
          </a:custGeom>
          <a:solidFill>
            <a:srgbClr val="CEDD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6"/>
          <p:cNvSpPr/>
          <p:nvPr/>
        </p:nvSpPr>
        <p:spPr>
          <a:xfrm>
            <a:off x="0" y="5982653"/>
            <a:ext cx="12195810" cy="875347"/>
          </a:xfrm>
          <a:custGeom>
            <a:rect b="b" l="l" r="r" t="t"/>
            <a:pathLst>
              <a:path extrusionOk="0" h="875347" w="6286500">
                <a:moveTo>
                  <a:pt x="0" y="0"/>
                </a:moveTo>
                <a:lnTo>
                  <a:pt x="6286500" y="565785"/>
                </a:lnTo>
                <a:lnTo>
                  <a:pt x="6286500" y="875348"/>
                </a:lnTo>
                <a:lnTo>
                  <a:pt x="0" y="875348"/>
                </a:lnTo>
                <a:close/>
              </a:path>
            </a:pathLst>
          </a:custGeom>
          <a:solidFill>
            <a:srgbClr val="A8C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6"/>
          <p:cNvSpPr/>
          <p:nvPr/>
        </p:nvSpPr>
        <p:spPr>
          <a:xfrm>
            <a:off x="9455468" y="5306938"/>
            <a:ext cx="2736532" cy="1551062"/>
          </a:xfrm>
          <a:custGeom>
            <a:rect b="b" l="l" r="r" t="t"/>
            <a:pathLst>
              <a:path extrusionOk="0" h="1551062" w="2736532">
                <a:moveTo>
                  <a:pt x="2736533" y="207086"/>
                </a:moveTo>
                <a:lnTo>
                  <a:pt x="2736533" y="1551063"/>
                </a:lnTo>
                <a:lnTo>
                  <a:pt x="0" y="1551063"/>
                </a:lnTo>
                <a:cubicBezTo>
                  <a:pt x="529590" y="854786"/>
                  <a:pt x="1128713" y="-379655"/>
                  <a:pt x="1803082" y="766203"/>
                </a:cubicBezTo>
                <a:cubicBezTo>
                  <a:pt x="2008822" y="286143"/>
                  <a:pt x="2281238" y="-327267"/>
                  <a:pt x="2736533" y="207086"/>
                </a:cubicBezTo>
                <a:close/>
              </a:path>
            </a:pathLst>
          </a:custGeom>
          <a:solidFill>
            <a:srgbClr val="5C6D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6"/>
          <p:cNvSpPr/>
          <p:nvPr/>
        </p:nvSpPr>
        <p:spPr>
          <a:xfrm>
            <a:off x="10588943" y="3857834"/>
            <a:ext cx="1603057" cy="974699"/>
          </a:xfrm>
          <a:custGeom>
            <a:rect b="b" l="l" r="r" t="t"/>
            <a:pathLst>
              <a:path extrusionOk="0" h="974699" w="1603057">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7D99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6"/>
          <p:cNvSpPr/>
          <p:nvPr/>
        </p:nvSpPr>
        <p:spPr>
          <a:xfrm>
            <a:off x="839795" y="551237"/>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6"/>
          <p:cNvSpPr/>
          <p:nvPr/>
        </p:nvSpPr>
        <p:spPr>
          <a:xfrm>
            <a:off x="8027747" y="1316053"/>
            <a:ext cx="2637472" cy="552973"/>
          </a:xfrm>
          <a:custGeom>
            <a:rect b="b" l="l" r="r" t="t"/>
            <a:pathLst>
              <a:path extrusionOk="0" h="552973" w="2637472">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2" name="Google Shape;372;p6"/>
          <p:cNvGrpSpPr/>
          <p:nvPr/>
        </p:nvGrpSpPr>
        <p:grpSpPr>
          <a:xfrm>
            <a:off x="4783733" y="2202831"/>
            <a:ext cx="1943099" cy="2588030"/>
            <a:chOff x="5687377" y="2462212"/>
            <a:chExt cx="1943099" cy="2588030"/>
          </a:xfrm>
        </p:grpSpPr>
        <p:sp>
          <p:nvSpPr>
            <p:cNvPr id="373" name="Google Shape;373;p6"/>
            <p:cNvSpPr/>
            <p:nvPr/>
          </p:nvSpPr>
          <p:spPr>
            <a:xfrm>
              <a:off x="6575106" y="2462212"/>
              <a:ext cx="167640" cy="2414587"/>
            </a:xfrm>
            <a:custGeom>
              <a:rect b="b" l="l" r="r" t="t"/>
              <a:pathLst>
                <a:path extrusionOk="0" h="2414587" w="167640">
                  <a:moveTo>
                    <a:pt x="83820" y="0"/>
                  </a:moveTo>
                  <a:lnTo>
                    <a:pt x="125730" y="1207770"/>
                  </a:lnTo>
                  <a:lnTo>
                    <a:pt x="167640" y="2414588"/>
                  </a:lnTo>
                  <a:lnTo>
                    <a:pt x="83820" y="2414588"/>
                  </a:lnTo>
                  <a:lnTo>
                    <a:pt x="0" y="2414588"/>
                  </a:lnTo>
                  <a:lnTo>
                    <a:pt x="41910" y="1207770"/>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6"/>
            <p:cNvSpPr/>
            <p:nvPr/>
          </p:nvSpPr>
          <p:spPr>
            <a:xfrm>
              <a:off x="6291262" y="2462212"/>
              <a:ext cx="370009" cy="667597"/>
            </a:xfrm>
            <a:custGeom>
              <a:rect b="b" l="l" r="r" t="t"/>
              <a:pathLst>
                <a:path extrusionOk="0" h="667597" w="370009">
                  <a:moveTo>
                    <a:pt x="367665" y="0"/>
                  </a:moveTo>
                  <a:cubicBezTo>
                    <a:pt x="308610" y="314325"/>
                    <a:pt x="225743" y="530543"/>
                    <a:pt x="0" y="633413"/>
                  </a:cubicBezTo>
                  <a:cubicBezTo>
                    <a:pt x="312420" y="775335"/>
                    <a:pt x="384810" y="458153"/>
                    <a:pt x="36766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6"/>
            <p:cNvSpPr/>
            <p:nvPr/>
          </p:nvSpPr>
          <p:spPr>
            <a:xfrm>
              <a:off x="6656791" y="2462212"/>
              <a:ext cx="369800" cy="667597"/>
            </a:xfrm>
            <a:custGeom>
              <a:rect b="b" l="l" r="r" t="t"/>
              <a:pathLst>
                <a:path extrusionOk="0" h="667597" w="369800">
                  <a:moveTo>
                    <a:pt x="2136" y="0"/>
                  </a:moveTo>
                  <a:cubicBezTo>
                    <a:pt x="61191" y="314325"/>
                    <a:pt x="144058" y="530543"/>
                    <a:pt x="369801" y="633413"/>
                  </a:cubicBezTo>
                  <a:cubicBezTo>
                    <a:pt x="57381" y="775335"/>
                    <a:pt x="-14057" y="458153"/>
                    <a:pt x="213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6"/>
            <p:cNvSpPr/>
            <p:nvPr/>
          </p:nvSpPr>
          <p:spPr>
            <a:xfrm>
              <a:off x="6184581" y="2739389"/>
              <a:ext cx="477339" cy="861169"/>
            </a:xfrm>
            <a:custGeom>
              <a:rect b="b" l="l" r="r" t="t"/>
              <a:pathLst>
                <a:path extrusionOk="0" h="861169" w="477339">
                  <a:moveTo>
                    <a:pt x="474345" y="0"/>
                  </a:moveTo>
                  <a:cubicBezTo>
                    <a:pt x="398145" y="405765"/>
                    <a:pt x="290513" y="683895"/>
                    <a:pt x="0" y="817245"/>
                  </a:cubicBezTo>
                  <a:cubicBezTo>
                    <a:pt x="403860" y="1000125"/>
                    <a:pt x="496253" y="589597"/>
                    <a:pt x="47434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6"/>
            <p:cNvSpPr/>
            <p:nvPr/>
          </p:nvSpPr>
          <p:spPr>
            <a:xfrm>
              <a:off x="6655953" y="2739389"/>
              <a:ext cx="477318" cy="861169"/>
            </a:xfrm>
            <a:custGeom>
              <a:rect b="b" l="l" r="r" t="t"/>
              <a:pathLst>
                <a:path extrusionOk="0" h="861169" w="477318">
                  <a:moveTo>
                    <a:pt x="2974" y="0"/>
                  </a:moveTo>
                  <a:cubicBezTo>
                    <a:pt x="79174" y="405765"/>
                    <a:pt x="186806" y="683895"/>
                    <a:pt x="477319" y="817245"/>
                  </a:cubicBezTo>
                  <a:cubicBezTo>
                    <a:pt x="74411" y="1000125"/>
                    <a:pt x="-18934" y="589597"/>
                    <a:pt x="2974"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6"/>
            <p:cNvSpPr/>
            <p:nvPr/>
          </p:nvSpPr>
          <p:spPr>
            <a:xfrm>
              <a:off x="6060756" y="3028949"/>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6"/>
            <p:cNvSpPr/>
            <p:nvPr/>
          </p:nvSpPr>
          <p:spPr>
            <a:xfrm>
              <a:off x="6655186" y="3028949"/>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6"/>
            <p:cNvSpPr/>
            <p:nvPr/>
          </p:nvSpPr>
          <p:spPr>
            <a:xfrm>
              <a:off x="6060756" y="3571874"/>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6"/>
            <p:cNvSpPr/>
            <p:nvPr/>
          </p:nvSpPr>
          <p:spPr>
            <a:xfrm>
              <a:off x="6655186" y="3571874"/>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6"/>
            <p:cNvSpPr/>
            <p:nvPr/>
          </p:nvSpPr>
          <p:spPr>
            <a:xfrm>
              <a:off x="5760719" y="3878579"/>
              <a:ext cx="903953" cy="861233"/>
            </a:xfrm>
            <a:custGeom>
              <a:rect b="b" l="l" r="r" t="t"/>
              <a:pathLst>
                <a:path extrusionOk="0" h="861233" w="903953">
                  <a:moveTo>
                    <a:pt x="898208" y="0"/>
                  </a:moveTo>
                  <a:cubicBezTo>
                    <a:pt x="753428" y="405765"/>
                    <a:pt x="550545" y="683895"/>
                    <a:pt x="0" y="817245"/>
                  </a:cubicBezTo>
                  <a:cubicBezTo>
                    <a:pt x="763905" y="1000125"/>
                    <a:pt x="940118" y="590550"/>
                    <a:pt x="8982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6"/>
            <p:cNvSpPr/>
            <p:nvPr/>
          </p:nvSpPr>
          <p:spPr>
            <a:xfrm>
              <a:off x="6653411" y="3878579"/>
              <a:ext cx="903723" cy="861233"/>
            </a:xfrm>
            <a:custGeom>
              <a:rect b="b" l="l" r="r" t="t"/>
              <a:pathLst>
                <a:path extrusionOk="0" h="861233" w="903723">
                  <a:moveTo>
                    <a:pt x="5516" y="0"/>
                  </a:moveTo>
                  <a:cubicBezTo>
                    <a:pt x="150296" y="405765"/>
                    <a:pt x="353178" y="683895"/>
                    <a:pt x="903723" y="817245"/>
                  </a:cubicBezTo>
                  <a:cubicBezTo>
                    <a:pt x="140771" y="1000125"/>
                    <a:pt x="-35442" y="590550"/>
                    <a:pt x="551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6"/>
            <p:cNvSpPr/>
            <p:nvPr/>
          </p:nvSpPr>
          <p:spPr>
            <a:xfrm>
              <a:off x="5687377" y="4118609"/>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6"/>
            <p:cNvSpPr/>
            <p:nvPr/>
          </p:nvSpPr>
          <p:spPr>
            <a:xfrm>
              <a:off x="6652846" y="4118609"/>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6" name="Google Shape;386;p6"/>
          <p:cNvSpPr/>
          <p:nvPr/>
        </p:nvSpPr>
        <p:spPr>
          <a:xfrm>
            <a:off x="9306573" y="594637"/>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7" name="Google Shape;387;p6"/>
          <p:cNvGrpSpPr/>
          <p:nvPr/>
        </p:nvGrpSpPr>
        <p:grpSpPr>
          <a:xfrm rot="323275">
            <a:off x="144154" y="3927225"/>
            <a:ext cx="1531647" cy="1134448"/>
            <a:chOff x="1414078" y="4153922"/>
            <a:chExt cx="1531619" cy="1134427"/>
          </a:xfrm>
        </p:grpSpPr>
        <p:sp>
          <p:nvSpPr>
            <p:cNvPr id="388" name="Google Shape;388;p6"/>
            <p:cNvSpPr/>
            <p:nvPr/>
          </p:nvSpPr>
          <p:spPr>
            <a:xfrm>
              <a:off x="1414078" y="4153922"/>
              <a:ext cx="1045844" cy="1134427"/>
            </a:xfrm>
            <a:custGeom>
              <a:rect b="b" l="l" r="r" t="t"/>
              <a:pathLst>
                <a:path extrusionOk="0" h="1134427" w="1045844">
                  <a:moveTo>
                    <a:pt x="1045845" y="0"/>
                  </a:moveTo>
                  <a:lnTo>
                    <a:pt x="409575" y="316230"/>
                  </a:lnTo>
                  <a:cubicBezTo>
                    <a:pt x="306705" y="625792"/>
                    <a:pt x="168592" y="896302"/>
                    <a:pt x="0" y="1134427"/>
                  </a:cubicBezTo>
                  <a:lnTo>
                    <a:pt x="783907" y="1063943"/>
                  </a:lnTo>
                  <a:lnTo>
                    <a:pt x="1033462" y="238125"/>
                  </a:lnTo>
                  <a:lnTo>
                    <a:pt x="1045845" y="0"/>
                  </a:lnTo>
                  <a:close/>
                </a:path>
              </a:pathLst>
            </a:custGeom>
            <a:solidFill>
              <a:srgbClr val="E05C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6"/>
            <p:cNvSpPr/>
            <p:nvPr/>
          </p:nvSpPr>
          <p:spPr>
            <a:xfrm>
              <a:off x="2008438" y="4154874"/>
              <a:ext cx="937259" cy="1081087"/>
            </a:xfrm>
            <a:custGeom>
              <a:rect b="b" l="l" r="r" t="t"/>
              <a:pathLst>
                <a:path extrusionOk="0" h="1081087" w="937259">
                  <a:moveTo>
                    <a:pt x="937260" y="996315"/>
                  </a:moveTo>
                  <a:cubicBezTo>
                    <a:pt x="733425" y="705803"/>
                    <a:pt x="582930" y="361950"/>
                    <a:pt x="451485" y="0"/>
                  </a:cubicBezTo>
                  <a:cubicBezTo>
                    <a:pt x="318135" y="391478"/>
                    <a:pt x="169545" y="755333"/>
                    <a:pt x="0" y="1081088"/>
                  </a:cubicBezTo>
                  <a:cubicBezTo>
                    <a:pt x="312420" y="1052513"/>
                    <a:pt x="624840" y="1023938"/>
                    <a:pt x="937260" y="996315"/>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6"/>
            <p:cNvSpPr/>
            <p:nvPr/>
          </p:nvSpPr>
          <p:spPr>
            <a:xfrm>
              <a:off x="2348480" y="4153922"/>
              <a:ext cx="267652" cy="1050607"/>
            </a:xfrm>
            <a:custGeom>
              <a:rect b="b" l="l" r="r" t="t"/>
              <a:pathLst>
                <a:path extrusionOk="0" h="1050607" w="267652">
                  <a:moveTo>
                    <a:pt x="267653" y="1026795"/>
                  </a:moveTo>
                  <a:cubicBezTo>
                    <a:pt x="192405" y="752475"/>
                    <a:pt x="137160" y="377190"/>
                    <a:pt x="111442" y="0"/>
                  </a:cubicBezTo>
                  <a:cubicBezTo>
                    <a:pt x="95250" y="391477"/>
                    <a:pt x="71438" y="753427"/>
                    <a:pt x="0" y="1050607"/>
                  </a:cubicBezTo>
                  <a:lnTo>
                    <a:pt x="267653" y="1026795"/>
                  </a:lnTo>
                  <a:close/>
                </a:path>
              </a:pathLst>
            </a:custGeom>
            <a:solidFill>
              <a:srgbClr val="8B3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1" name="Google Shape;391;p6"/>
          <p:cNvGrpSpPr/>
          <p:nvPr/>
        </p:nvGrpSpPr>
        <p:grpSpPr>
          <a:xfrm>
            <a:off x="0" y="0"/>
            <a:ext cx="1401127" cy="6278880"/>
            <a:chOff x="2957512" y="290512"/>
            <a:chExt cx="1401127" cy="6278880"/>
          </a:xfrm>
        </p:grpSpPr>
        <p:sp>
          <p:nvSpPr>
            <p:cNvPr id="392" name="Google Shape;392;p6"/>
            <p:cNvSpPr/>
            <p:nvPr/>
          </p:nvSpPr>
          <p:spPr>
            <a:xfrm>
              <a:off x="2957512" y="290512"/>
              <a:ext cx="694372" cy="956205"/>
            </a:xfrm>
            <a:custGeom>
              <a:rect b="b" l="l" r="r" t="t"/>
              <a:pathLst>
                <a:path extrusionOk="0" h="956205" w="694372">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6"/>
            <p:cNvSpPr/>
            <p:nvPr/>
          </p:nvSpPr>
          <p:spPr>
            <a:xfrm>
              <a:off x="2957512" y="873442"/>
              <a:ext cx="789622" cy="1823867"/>
            </a:xfrm>
            <a:custGeom>
              <a:rect b="b" l="l" r="r" t="t"/>
              <a:pathLst>
                <a:path extrusionOk="0" h="1823867" w="789622">
                  <a:moveTo>
                    <a:pt x="0" y="0"/>
                  </a:moveTo>
                  <a:cubicBezTo>
                    <a:pt x="90488" y="805815"/>
                    <a:pt x="299085" y="1377315"/>
                    <a:pt x="789623" y="1687830"/>
                  </a:cubicBezTo>
                  <a:cubicBezTo>
                    <a:pt x="401003" y="1903095"/>
                    <a:pt x="149543" y="1852613"/>
                    <a:pt x="0" y="1608773"/>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6"/>
            <p:cNvSpPr/>
            <p:nvPr/>
          </p:nvSpPr>
          <p:spPr>
            <a:xfrm>
              <a:off x="2957512" y="2070734"/>
              <a:ext cx="982027" cy="1521012"/>
            </a:xfrm>
            <a:custGeom>
              <a:rect b="b" l="l" r="r" t="t"/>
              <a:pathLst>
                <a:path extrusionOk="0" h="1521012" w="982027">
                  <a:moveTo>
                    <a:pt x="0" y="0"/>
                  </a:moveTo>
                  <a:cubicBezTo>
                    <a:pt x="154305" y="646748"/>
                    <a:pt x="437198" y="1114425"/>
                    <a:pt x="982028" y="1384935"/>
                  </a:cubicBezTo>
                  <a:cubicBezTo>
                    <a:pt x="511493" y="1594485"/>
                    <a:pt x="196215" y="1552575"/>
                    <a:pt x="0" y="132397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6"/>
            <p:cNvSpPr/>
            <p:nvPr/>
          </p:nvSpPr>
          <p:spPr>
            <a:xfrm>
              <a:off x="2957512" y="4301489"/>
              <a:ext cx="794385" cy="965915"/>
            </a:xfrm>
            <a:custGeom>
              <a:rect b="b" l="l" r="r" t="t"/>
              <a:pathLst>
                <a:path extrusionOk="0" h="965915" w="794385">
                  <a:moveTo>
                    <a:pt x="0" y="0"/>
                  </a:moveTo>
                  <a:cubicBezTo>
                    <a:pt x="170498" y="365760"/>
                    <a:pt x="421005" y="643890"/>
                    <a:pt x="794385" y="829628"/>
                  </a:cubicBezTo>
                  <a:cubicBezTo>
                    <a:pt x="451485" y="982028"/>
                    <a:pt x="191453" y="1002030"/>
                    <a:pt x="0" y="91249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6"/>
            <p:cNvSpPr/>
            <p:nvPr/>
          </p:nvSpPr>
          <p:spPr>
            <a:xfrm>
              <a:off x="2957512" y="5002529"/>
              <a:ext cx="1401127" cy="1210963"/>
            </a:xfrm>
            <a:custGeom>
              <a:rect b="b" l="l" r="r" t="t"/>
              <a:pathLst>
                <a:path extrusionOk="0" h="1210963" w="1401127">
                  <a:moveTo>
                    <a:pt x="0" y="0"/>
                  </a:moveTo>
                  <a:cubicBezTo>
                    <a:pt x="279083" y="487680"/>
                    <a:pt x="706755" y="849630"/>
                    <a:pt x="1401128" y="1074420"/>
                  </a:cubicBezTo>
                  <a:cubicBezTo>
                    <a:pt x="762000" y="1267777"/>
                    <a:pt x="308610" y="1247775"/>
                    <a:pt x="0" y="1064895"/>
                  </a:cubicBez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6"/>
            <p:cNvSpPr/>
            <p:nvPr/>
          </p:nvSpPr>
          <p:spPr>
            <a:xfrm>
              <a:off x="2957512" y="5940742"/>
              <a:ext cx="566737" cy="628650"/>
            </a:xfrm>
            <a:custGeom>
              <a:rect b="b" l="l" r="r" t="t"/>
              <a:pathLst>
                <a:path extrusionOk="0" h="628650" w="566737">
                  <a:moveTo>
                    <a:pt x="0" y="0"/>
                  </a:moveTo>
                  <a:cubicBezTo>
                    <a:pt x="148590" y="240030"/>
                    <a:pt x="333375" y="449580"/>
                    <a:pt x="566738" y="628650"/>
                  </a:cubicBezTo>
                  <a:lnTo>
                    <a:pt x="0" y="628650"/>
                  </a:lnTo>
                  <a:lnTo>
                    <a:pt x="0" y="0"/>
                  </a:lnTo>
                  <a:close/>
                </a:path>
              </a:pathLst>
            </a:custGeom>
            <a:solidFill>
              <a:srgbClr val="6E7B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98" name="Google Shape;398;p6"/>
          <p:cNvSpPr/>
          <p:nvPr/>
        </p:nvSpPr>
        <p:spPr>
          <a:xfrm>
            <a:off x="2230774" y="5202450"/>
            <a:ext cx="9958742" cy="491097"/>
          </a:xfrm>
          <a:custGeom>
            <a:rect b="b" l="l" r="r" t="t"/>
            <a:pathLst>
              <a:path extrusionOk="0" h="179069" w="3251834">
                <a:moveTo>
                  <a:pt x="3251835" y="0"/>
                </a:moveTo>
                <a:lnTo>
                  <a:pt x="0" y="169545"/>
                </a:lnTo>
                <a:lnTo>
                  <a:pt x="3251835" y="179070"/>
                </a:lnTo>
                <a:close/>
              </a:path>
            </a:pathLst>
          </a:custGeom>
          <a:solidFill>
            <a:srgbClr val="31A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6"/>
          <p:cNvSpPr/>
          <p:nvPr/>
        </p:nvSpPr>
        <p:spPr>
          <a:xfrm flipH="1">
            <a:off x="6726727" y="0"/>
            <a:ext cx="54978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flipH="1">
            <a:off x="-18498" y="-2075"/>
            <a:ext cx="7831747"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1" name="Google Shape;401;p6"/>
          <p:cNvSpPr txBox="1"/>
          <p:nvPr>
            <p:ph type="title"/>
          </p:nvPr>
        </p:nvSpPr>
        <p:spPr>
          <a:xfrm>
            <a:off x="4797600" y="1431575"/>
            <a:ext cx="70548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2" name="Google Shape;402;p6"/>
          <p:cNvSpPr txBox="1"/>
          <p:nvPr>
            <p:ph idx="1" type="body"/>
          </p:nvPr>
        </p:nvSpPr>
        <p:spPr>
          <a:xfrm>
            <a:off x="4797600" y="2628975"/>
            <a:ext cx="7054800" cy="2883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403" name="Google Shape;403;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404" name="Shape 404"/>
        <p:cNvGrpSpPr/>
        <p:nvPr/>
      </p:nvGrpSpPr>
      <p:grpSpPr>
        <a:xfrm>
          <a:off x="0" y="0"/>
          <a:ext cx="0" cy="0"/>
          <a:chOff x="0" y="0"/>
          <a:chExt cx="0" cy="0"/>
        </a:xfrm>
      </p:grpSpPr>
      <p:sp>
        <p:nvSpPr>
          <p:cNvPr id="405" name="Google Shape;405;p7"/>
          <p:cNvSpPr/>
          <p:nvPr/>
        </p:nvSpPr>
        <p:spPr>
          <a:xfrm>
            <a:off x="0"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7"/>
          <p:cNvSpPr/>
          <p:nvPr/>
        </p:nvSpPr>
        <p:spPr>
          <a:xfrm flipH="1">
            <a:off x="8482"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7" name="Google Shape;407;p7"/>
          <p:cNvSpPr txBox="1"/>
          <p:nvPr>
            <p:ph idx="1" type="subTitle"/>
          </p:nvPr>
        </p:nvSpPr>
        <p:spPr>
          <a:xfrm>
            <a:off x="6141267" y="2031800"/>
            <a:ext cx="547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None/>
              <a:defRPr b="1" sz="3600"/>
            </a:lvl1pPr>
            <a:lvl2pPr lvl="1" rtl="0">
              <a:spcBef>
                <a:spcPts val="2100"/>
              </a:spcBef>
              <a:spcAft>
                <a:spcPts val="0"/>
              </a:spcAft>
              <a:buSzPts val="3600"/>
              <a:buNone/>
              <a:defRPr b="1" sz="3600"/>
            </a:lvl2pPr>
            <a:lvl3pPr lvl="2" rtl="0">
              <a:spcBef>
                <a:spcPts val="2100"/>
              </a:spcBef>
              <a:spcAft>
                <a:spcPts val="0"/>
              </a:spcAft>
              <a:buSzPts val="3600"/>
              <a:buNone/>
              <a:defRPr b="1" sz="3600"/>
            </a:lvl3pPr>
            <a:lvl4pPr lvl="3" rtl="0">
              <a:spcBef>
                <a:spcPts val="2100"/>
              </a:spcBef>
              <a:spcAft>
                <a:spcPts val="0"/>
              </a:spcAft>
              <a:buSzPts val="3600"/>
              <a:buNone/>
              <a:defRPr b="1" sz="3600"/>
            </a:lvl4pPr>
            <a:lvl5pPr lvl="4" rtl="0">
              <a:spcBef>
                <a:spcPts val="2100"/>
              </a:spcBef>
              <a:spcAft>
                <a:spcPts val="0"/>
              </a:spcAft>
              <a:buSzPts val="3600"/>
              <a:buNone/>
              <a:defRPr b="1" sz="3600"/>
            </a:lvl5pPr>
            <a:lvl6pPr lvl="5" rtl="0">
              <a:spcBef>
                <a:spcPts val="2100"/>
              </a:spcBef>
              <a:spcAft>
                <a:spcPts val="0"/>
              </a:spcAft>
              <a:buSzPts val="3600"/>
              <a:buNone/>
              <a:defRPr b="1" sz="3600"/>
            </a:lvl6pPr>
            <a:lvl7pPr lvl="6" rtl="0">
              <a:spcBef>
                <a:spcPts val="2100"/>
              </a:spcBef>
              <a:spcAft>
                <a:spcPts val="0"/>
              </a:spcAft>
              <a:buSzPts val="3600"/>
              <a:buNone/>
              <a:defRPr b="1" sz="3600"/>
            </a:lvl7pPr>
            <a:lvl8pPr lvl="7" rtl="0">
              <a:spcBef>
                <a:spcPts val="2100"/>
              </a:spcBef>
              <a:spcAft>
                <a:spcPts val="0"/>
              </a:spcAft>
              <a:buSzPts val="3600"/>
              <a:buNone/>
              <a:defRPr b="1" sz="3600"/>
            </a:lvl8pPr>
            <a:lvl9pPr lvl="8" rtl="0">
              <a:spcBef>
                <a:spcPts val="2100"/>
              </a:spcBef>
              <a:spcAft>
                <a:spcPts val="2100"/>
              </a:spcAft>
              <a:buSzPts val="3600"/>
              <a:buNone/>
              <a:defRPr b="1" sz="3600"/>
            </a:lvl9pPr>
          </a:lstStyle>
          <a:p/>
        </p:txBody>
      </p:sp>
      <p:sp>
        <p:nvSpPr>
          <p:cNvPr id="408" name="Google Shape;408;p7"/>
          <p:cNvSpPr txBox="1"/>
          <p:nvPr>
            <p:ph idx="2" type="body"/>
          </p:nvPr>
        </p:nvSpPr>
        <p:spPr>
          <a:xfrm>
            <a:off x="6125450" y="2965625"/>
            <a:ext cx="5469300" cy="2075100"/>
          </a:xfrm>
          <a:prstGeom prst="rect">
            <a:avLst/>
          </a:prstGeom>
        </p:spPr>
        <p:txBody>
          <a:bodyPr anchorCtr="0" anchor="ctr"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409" name="Google Shape;409;p7"/>
          <p:cNvGrpSpPr/>
          <p:nvPr/>
        </p:nvGrpSpPr>
        <p:grpSpPr>
          <a:xfrm>
            <a:off x="721799" y="1916570"/>
            <a:ext cx="4850732" cy="3539900"/>
            <a:chOff x="3324260" y="1643056"/>
            <a:chExt cx="5543061" cy="3570968"/>
          </a:xfrm>
        </p:grpSpPr>
        <p:grpSp>
          <p:nvGrpSpPr>
            <p:cNvPr id="410" name="Google Shape;410;p7"/>
            <p:cNvGrpSpPr/>
            <p:nvPr/>
          </p:nvGrpSpPr>
          <p:grpSpPr>
            <a:xfrm>
              <a:off x="3324260" y="2612776"/>
              <a:ext cx="5473358" cy="2601248"/>
              <a:chOff x="3324260" y="2612776"/>
              <a:chExt cx="5473358" cy="2601248"/>
            </a:xfrm>
          </p:grpSpPr>
          <p:sp>
            <p:nvSpPr>
              <p:cNvPr id="411" name="Google Shape;411;p7"/>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7"/>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3" name="Google Shape;413;p7"/>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7"/>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15" name="Google Shape;415;p7"/>
            <p:cNvGrpSpPr/>
            <p:nvPr/>
          </p:nvGrpSpPr>
          <p:grpSpPr>
            <a:xfrm>
              <a:off x="3373290" y="1643056"/>
              <a:ext cx="5494031" cy="2601248"/>
              <a:chOff x="3373290" y="1643056"/>
              <a:chExt cx="5494031" cy="2601248"/>
            </a:xfrm>
          </p:grpSpPr>
          <p:sp>
            <p:nvSpPr>
              <p:cNvPr id="416" name="Google Shape;416;p7"/>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7"/>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8" name="Google Shape;418;p7"/>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7"/>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7"/>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7"/>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7"/>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7"/>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7"/>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7"/>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7"/>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7"/>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7"/>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7"/>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7"/>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7"/>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7"/>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7"/>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7"/>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7"/>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7"/>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7"/>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7"/>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7"/>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7"/>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7"/>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7"/>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7"/>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7"/>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7"/>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7"/>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7"/>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7"/>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7"/>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7"/>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7"/>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7"/>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7"/>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4" name="Google Shape;454;p7"/>
          <p:cNvSpPr txBox="1"/>
          <p:nvPr>
            <p:ph type="title"/>
          </p:nvPr>
        </p:nvSpPr>
        <p:spPr>
          <a:xfrm>
            <a:off x="1243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1"/>
              </a:buClr>
              <a:buSzPts val="15000"/>
              <a:buNone/>
              <a:defRPr sz="15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455" name="Google Shape;455;p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456" name="Shape 456"/>
        <p:cNvGrpSpPr/>
        <p:nvPr/>
      </p:nvGrpSpPr>
      <p:grpSpPr>
        <a:xfrm>
          <a:off x="0" y="0"/>
          <a:ext cx="0" cy="0"/>
          <a:chOff x="0" y="0"/>
          <a:chExt cx="0" cy="0"/>
        </a:xfrm>
      </p:grpSpPr>
      <p:sp>
        <p:nvSpPr>
          <p:cNvPr id="457" name="Google Shape;457;p8"/>
          <p:cNvSpPr/>
          <p:nvPr/>
        </p:nvSpPr>
        <p:spPr>
          <a:xfrm>
            <a:off x="-23525" y="-2075"/>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8" name="Google Shape;458;p8"/>
          <p:cNvSpPr/>
          <p:nvPr/>
        </p:nvSpPr>
        <p:spPr>
          <a:xfrm flipH="1">
            <a:off x="-19715"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9" name="Google Shape;459;p8"/>
          <p:cNvGrpSpPr/>
          <p:nvPr/>
        </p:nvGrpSpPr>
        <p:grpSpPr>
          <a:xfrm flipH="1">
            <a:off x="9503812" y="3457568"/>
            <a:ext cx="2686464" cy="2381743"/>
            <a:chOff x="312287" y="2474659"/>
            <a:chExt cx="2584132" cy="2291018"/>
          </a:xfrm>
        </p:grpSpPr>
        <p:grpSp>
          <p:nvGrpSpPr>
            <p:cNvPr id="460" name="Google Shape;460;p8"/>
            <p:cNvGrpSpPr/>
            <p:nvPr/>
          </p:nvGrpSpPr>
          <p:grpSpPr>
            <a:xfrm>
              <a:off x="312287" y="3216657"/>
              <a:ext cx="1139189" cy="1517680"/>
              <a:chOff x="3221354" y="3283267"/>
              <a:chExt cx="1139189" cy="1517680"/>
            </a:xfrm>
          </p:grpSpPr>
          <p:sp>
            <p:nvSpPr>
              <p:cNvPr id="461" name="Google Shape;461;p8"/>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8"/>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8"/>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8"/>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8"/>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8"/>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8"/>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8"/>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8"/>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8"/>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8"/>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8"/>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8"/>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BCBB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4" name="Google Shape;474;p8"/>
            <p:cNvGrpSpPr/>
            <p:nvPr/>
          </p:nvGrpSpPr>
          <p:grpSpPr>
            <a:xfrm>
              <a:off x="758057" y="2821369"/>
              <a:ext cx="1388744" cy="1848705"/>
              <a:chOff x="3667124" y="2887979"/>
              <a:chExt cx="1388744" cy="1848705"/>
            </a:xfrm>
          </p:grpSpPr>
          <p:sp>
            <p:nvSpPr>
              <p:cNvPr id="475" name="Google Shape;475;p8"/>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8"/>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8"/>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8"/>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8"/>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8"/>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8"/>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8"/>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8"/>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8"/>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8"/>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8"/>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8"/>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9BAC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8" name="Google Shape;488;p8"/>
            <p:cNvGrpSpPr/>
            <p:nvPr/>
          </p:nvGrpSpPr>
          <p:grpSpPr>
            <a:xfrm>
              <a:off x="1176205" y="2474659"/>
              <a:ext cx="1720214" cy="2291018"/>
              <a:chOff x="4085272" y="2541269"/>
              <a:chExt cx="1720214" cy="2291018"/>
            </a:xfrm>
          </p:grpSpPr>
          <p:sp>
            <p:nvSpPr>
              <p:cNvPr id="489" name="Google Shape;489;p8"/>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8"/>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8"/>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8"/>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8"/>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8"/>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8"/>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8"/>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8"/>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8"/>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8"/>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8"/>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8"/>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8999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02" name="Google Shape;502;p8"/>
          <p:cNvSpPr/>
          <p:nvPr/>
        </p:nvSpPr>
        <p:spPr>
          <a:xfrm flipH="1">
            <a:off x="-23525" y="5632175"/>
            <a:ext cx="12195810" cy="1080849"/>
          </a:xfrm>
          <a:custGeom>
            <a:rect b="b" l="l" r="r" t="t"/>
            <a:pathLst>
              <a:path extrusionOk="0" h="2119312" w="6286500">
                <a:moveTo>
                  <a:pt x="0" y="0"/>
                </a:moveTo>
                <a:lnTo>
                  <a:pt x="6286500" y="332422"/>
                </a:lnTo>
                <a:lnTo>
                  <a:pt x="6286500" y="2119313"/>
                </a:lnTo>
                <a:lnTo>
                  <a:pt x="0" y="2119313"/>
                </a:lnTo>
                <a:close/>
              </a:path>
            </a:pathLst>
          </a:custGeom>
          <a:solidFill>
            <a:srgbClr val="B6CF5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8"/>
          <p:cNvSpPr/>
          <p:nvPr/>
        </p:nvSpPr>
        <p:spPr>
          <a:xfrm flipH="1">
            <a:off x="-23525" y="5947217"/>
            <a:ext cx="12195810" cy="297780"/>
          </a:xfrm>
          <a:custGeom>
            <a:rect b="b" l="l" r="r" t="t"/>
            <a:pathLst>
              <a:path extrusionOk="0" h="583882" w="6286500">
                <a:moveTo>
                  <a:pt x="6286500" y="0"/>
                </a:moveTo>
                <a:lnTo>
                  <a:pt x="0" y="565785"/>
                </a:lnTo>
                <a:lnTo>
                  <a:pt x="6286500" y="583883"/>
                </a:lnTo>
                <a:close/>
              </a:path>
            </a:pathLst>
          </a:custGeom>
          <a:solidFill>
            <a:srgbClr val="CEDD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04" name="Google Shape;504;p8"/>
          <p:cNvGrpSpPr/>
          <p:nvPr/>
        </p:nvGrpSpPr>
        <p:grpSpPr>
          <a:xfrm flipH="1" rot="-323275">
            <a:off x="10582279" y="4959250"/>
            <a:ext cx="1531647" cy="1134448"/>
            <a:chOff x="1414078" y="4153922"/>
            <a:chExt cx="1531619" cy="1134427"/>
          </a:xfrm>
        </p:grpSpPr>
        <p:sp>
          <p:nvSpPr>
            <p:cNvPr id="505" name="Google Shape;505;p8"/>
            <p:cNvSpPr/>
            <p:nvPr/>
          </p:nvSpPr>
          <p:spPr>
            <a:xfrm>
              <a:off x="1414078" y="4153922"/>
              <a:ext cx="1045844" cy="1134427"/>
            </a:xfrm>
            <a:custGeom>
              <a:rect b="b" l="l" r="r" t="t"/>
              <a:pathLst>
                <a:path extrusionOk="0" h="1134427" w="1045844">
                  <a:moveTo>
                    <a:pt x="1045845" y="0"/>
                  </a:moveTo>
                  <a:lnTo>
                    <a:pt x="409575" y="316230"/>
                  </a:lnTo>
                  <a:cubicBezTo>
                    <a:pt x="306705" y="625792"/>
                    <a:pt x="168592" y="896302"/>
                    <a:pt x="0" y="1134427"/>
                  </a:cubicBezTo>
                  <a:lnTo>
                    <a:pt x="783907" y="1063943"/>
                  </a:lnTo>
                  <a:lnTo>
                    <a:pt x="1033462" y="238125"/>
                  </a:lnTo>
                  <a:lnTo>
                    <a:pt x="1045845" y="0"/>
                  </a:lnTo>
                  <a:close/>
                </a:path>
              </a:pathLst>
            </a:custGeom>
            <a:solidFill>
              <a:srgbClr val="E05C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8"/>
            <p:cNvSpPr/>
            <p:nvPr/>
          </p:nvSpPr>
          <p:spPr>
            <a:xfrm>
              <a:off x="2008438" y="4154874"/>
              <a:ext cx="937259" cy="1081087"/>
            </a:xfrm>
            <a:custGeom>
              <a:rect b="b" l="l" r="r" t="t"/>
              <a:pathLst>
                <a:path extrusionOk="0" h="1081087" w="937259">
                  <a:moveTo>
                    <a:pt x="937260" y="996315"/>
                  </a:moveTo>
                  <a:cubicBezTo>
                    <a:pt x="733425" y="705803"/>
                    <a:pt x="582930" y="361950"/>
                    <a:pt x="451485" y="0"/>
                  </a:cubicBezTo>
                  <a:cubicBezTo>
                    <a:pt x="318135" y="391478"/>
                    <a:pt x="169545" y="755333"/>
                    <a:pt x="0" y="1081088"/>
                  </a:cubicBezTo>
                  <a:cubicBezTo>
                    <a:pt x="312420" y="1052513"/>
                    <a:pt x="624840" y="1023938"/>
                    <a:pt x="937260" y="996315"/>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8"/>
            <p:cNvSpPr/>
            <p:nvPr/>
          </p:nvSpPr>
          <p:spPr>
            <a:xfrm>
              <a:off x="2348480" y="4153922"/>
              <a:ext cx="267652" cy="1050607"/>
            </a:xfrm>
            <a:custGeom>
              <a:rect b="b" l="l" r="r" t="t"/>
              <a:pathLst>
                <a:path extrusionOk="0" h="1050607" w="267652">
                  <a:moveTo>
                    <a:pt x="267653" y="1026795"/>
                  </a:moveTo>
                  <a:cubicBezTo>
                    <a:pt x="192405" y="752475"/>
                    <a:pt x="137160" y="377190"/>
                    <a:pt x="111442" y="0"/>
                  </a:cubicBezTo>
                  <a:cubicBezTo>
                    <a:pt x="95250" y="391477"/>
                    <a:pt x="71438" y="753427"/>
                    <a:pt x="0" y="1050607"/>
                  </a:cubicBezTo>
                  <a:lnTo>
                    <a:pt x="267653" y="1026795"/>
                  </a:lnTo>
                  <a:close/>
                </a:path>
              </a:pathLst>
            </a:custGeom>
            <a:solidFill>
              <a:srgbClr val="8B3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8" name="Google Shape;508;p8"/>
          <p:cNvSpPr txBox="1"/>
          <p:nvPr>
            <p:ph idx="1" type="subTitle"/>
          </p:nvPr>
        </p:nvSpPr>
        <p:spPr>
          <a:xfrm>
            <a:off x="5398923" y="1871775"/>
            <a:ext cx="4300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09" name="Google Shape;509;p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10" name="Google Shape;510;p8"/>
          <p:cNvSpPr txBox="1"/>
          <p:nvPr>
            <p:ph idx="2" type="body"/>
          </p:nvPr>
        </p:nvSpPr>
        <p:spPr>
          <a:xfrm>
            <a:off x="415600" y="2793588"/>
            <a:ext cx="44103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11" name="Google Shape;511;p8"/>
          <p:cNvSpPr txBox="1"/>
          <p:nvPr>
            <p:ph idx="3" type="body"/>
          </p:nvPr>
        </p:nvSpPr>
        <p:spPr>
          <a:xfrm>
            <a:off x="5398923" y="2797050"/>
            <a:ext cx="44106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12" name="Google Shape;512;p8"/>
          <p:cNvSpPr txBox="1"/>
          <p:nvPr>
            <p:ph idx="4" type="subTitle"/>
          </p:nvPr>
        </p:nvSpPr>
        <p:spPr>
          <a:xfrm>
            <a:off x="415600" y="1856563"/>
            <a:ext cx="4410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13" name="Google Shape;513;p8"/>
          <p:cNvSpPr/>
          <p:nvPr/>
        </p:nvSpPr>
        <p:spPr>
          <a:xfrm flipH="1">
            <a:off x="-23525" y="6400001"/>
            <a:ext cx="12195810" cy="446427"/>
          </a:xfrm>
          <a:custGeom>
            <a:rect b="b" l="l" r="r" t="t"/>
            <a:pathLst>
              <a:path extrusionOk="0" h="875347" w="6286500">
                <a:moveTo>
                  <a:pt x="0" y="0"/>
                </a:moveTo>
                <a:lnTo>
                  <a:pt x="6286500" y="565785"/>
                </a:lnTo>
                <a:lnTo>
                  <a:pt x="6286500" y="875348"/>
                </a:lnTo>
                <a:lnTo>
                  <a:pt x="0" y="875348"/>
                </a:lnTo>
                <a:close/>
              </a:path>
            </a:pathLst>
          </a:custGeom>
          <a:solidFill>
            <a:srgbClr val="A8C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bg>
      <p:bgPr>
        <a:solidFill>
          <a:srgbClr val="575B5E"/>
        </a:solidFill>
      </p:bgPr>
    </p:bg>
    <p:spTree>
      <p:nvGrpSpPr>
        <p:cNvPr id="515" name="Shape 515"/>
        <p:cNvGrpSpPr/>
        <p:nvPr/>
      </p:nvGrpSpPr>
      <p:grpSpPr>
        <a:xfrm>
          <a:off x="0" y="0"/>
          <a:ext cx="0" cy="0"/>
          <a:chOff x="0" y="0"/>
          <a:chExt cx="0" cy="0"/>
        </a:xfrm>
      </p:grpSpPr>
      <p:grpSp>
        <p:nvGrpSpPr>
          <p:cNvPr id="516" name="Google Shape;516;p9"/>
          <p:cNvGrpSpPr/>
          <p:nvPr/>
        </p:nvGrpSpPr>
        <p:grpSpPr>
          <a:xfrm flipH="1">
            <a:off x="9442747" y="1247145"/>
            <a:ext cx="2416216" cy="2416216"/>
            <a:chOff x="3432176" y="465597"/>
            <a:chExt cx="3030117" cy="3030117"/>
          </a:xfrm>
        </p:grpSpPr>
        <p:sp>
          <p:nvSpPr>
            <p:cNvPr id="517" name="Google Shape;517;p9"/>
            <p:cNvSpPr/>
            <p:nvPr/>
          </p:nvSpPr>
          <p:spPr>
            <a:xfrm rot="-310108">
              <a:off x="3552177" y="585598"/>
              <a:ext cx="2790116" cy="2790116"/>
            </a:xfrm>
            <a:custGeom>
              <a:rect b="b" l="l" r="r" t="t"/>
              <a:pathLst>
                <a:path extrusionOk="0" h="2792735" w="2792735">
                  <a:moveTo>
                    <a:pt x="2792735" y="1396368"/>
                  </a:moveTo>
                  <a:cubicBezTo>
                    <a:pt x="2792735" y="2167560"/>
                    <a:pt x="2167560" y="2792735"/>
                    <a:pt x="1396368" y="2792735"/>
                  </a:cubicBezTo>
                  <a:cubicBezTo>
                    <a:pt x="625175" y="2792735"/>
                    <a:pt x="0" y="2167560"/>
                    <a:pt x="0" y="1396368"/>
                  </a:cubicBezTo>
                  <a:cubicBezTo>
                    <a:pt x="0" y="625175"/>
                    <a:pt x="625175" y="0"/>
                    <a:pt x="1396368" y="0"/>
                  </a:cubicBezTo>
                  <a:cubicBezTo>
                    <a:pt x="2167560" y="0"/>
                    <a:pt x="2792735" y="625175"/>
                    <a:pt x="2792735" y="1396368"/>
                  </a:cubicBezTo>
                  <a:close/>
                </a:path>
              </a:pathLst>
            </a:custGeom>
            <a:solidFill>
              <a:srgbClr val="E2E7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9"/>
            <p:cNvSpPr/>
            <p:nvPr/>
          </p:nvSpPr>
          <p:spPr>
            <a:xfrm>
              <a:off x="3850957" y="837247"/>
              <a:ext cx="2210752" cy="2277427"/>
            </a:xfrm>
            <a:custGeom>
              <a:rect b="b" l="l" r="r" t="t"/>
              <a:pathLst>
                <a:path extrusionOk="0" h="2277427" w="2210752">
                  <a:moveTo>
                    <a:pt x="1419225" y="0"/>
                  </a:moveTo>
                  <a:cubicBezTo>
                    <a:pt x="1632585" y="0"/>
                    <a:pt x="1805940" y="173355"/>
                    <a:pt x="1805940" y="386715"/>
                  </a:cubicBezTo>
                  <a:cubicBezTo>
                    <a:pt x="1805940" y="600075"/>
                    <a:pt x="1632585" y="773430"/>
                    <a:pt x="1419225" y="773430"/>
                  </a:cubicBezTo>
                  <a:cubicBezTo>
                    <a:pt x="1205865" y="773430"/>
                    <a:pt x="1032510" y="600075"/>
                    <a:pt x="1032510" y="386715"/>
                  </a:cubicBezTo>
                  <a:cubicBezTo>
                    <a:pt x="1032510" y="173355"/>
                    <a:pt x="1205865" y="0"/>
                    <a:pt x="1419225" y="0"/>
                  </a:cubicBezTo>
                  <a:lnTo>
                    <a:pt x="1419225" y="0"/>
                  </a:lnTo>
                  <a:close/>
                  <a:moveTo>
                    <a:pt x="1221105" y="1028700"/>
                  </a:moveTo>
                  <a:cubicBezTo>
                    <a:pt x="1329690" y="1028700"/>
                    <a:pt x="1417320" y="1116330"/>
                    <a:pt x="1417320" y="1224915"/>
                  </a:cubicBezTo>
                  <a:cubicBezTo>
                    <a:pt x="1417320" y="1333500"/>
                    <a:pt x="1329690" y="1421130"/>
                    <a:pt x="1221105" y="1421130"/>
                  </a:cubicBezTo>
                  <a:cubicBezTo>
                    <a:pt x="1112520" y="1421130"/>
                    <a:pt x="1024890" y="1333500"/>
                    <a:pt x="1024890" y="1224915"/>
                  </a:cubicBezTo>
                  <a:cubicBezTo>
                    <a:pt x="1024890" y="1116330"/>
                    <a:pt x="1113473" y="1028700"/>
                    <a:pt x="1221105" y="1028700"/>
                  </a:cubicBezTo>
                  <a:lnTo>
                    <a:pt x="1221105" y="1028700"/>
                  </a:lnTo>
                  <a:close/>
                  <a:moveTo>
                    <a:pt x="318135" y="346710"/>
                  </a:moveTo>
                  <a:cubicBezTo>
                    <a:pt x="494347" y="346710"/>
                    <a:pt x="636270" y="489585"/>
                    <a:pt x="636270" y="664845"/>
                  </a:cubicBezTo>
                  <a:cubicBezTo>
                    <a:pt x="636270" y="841057"/>
                    <a:pt x="493395" y="982980"/>
                    <a:pt x="318135" y="982980"/>
                  </a:cubicBezTo>
                  <a:cubicBezTo>
                    <a:pt x="141922" y="982980"/>
                    <a:pt x="0" y="840105"/>
                    <a:pt x="0" y="664845"/>
                  </a:cubicBezTo>
                  <a:cubicBezTo>
                    <a:pt x="0" y="488632"/>
                    <a:pt x="141922" y="346710"/>
                    <a:pt x="318135" y="346710"/>
                  </a:cubicBezTo>
                  <a:lnTo>
                    <a:pt x="318135" y="346710"/>
                  </a:lnTo>
                  <a:close/>
                  <a:moveTo>
                    <a:pt x="704850" y="1469708"/>
                  </a:moveTo>
                  <a:cubicBezTo>
                    <a:pt x="927735" y="1469708"/>
                    <a:pt x="1108710" y="1650683"/>
                    <a:pt x="1108710" y="1873568"/>
                  </a:cubicBezTo>
                  <a:cubicBezTo>
                    <a:pt x="1108710" y="2096453"/>
                    <a:pt x="927735" y="2277428"/>
                    <a:pt x="704850" y="2277428"/>
                  </a:cubicBezTo>
                  <a:cubicBezTo>
                    <a:pt x="481965" y="2277428"/>
                    <a:pt x="300990" y="2096453"/>
                    <a:pt x="300990" y="1873568"/>
                  </a:cubicBezTo>
                  <a:cubicBezTo>
                    <a:pt x="300990" y="1650683"/>
                    <a:pt x="481965" y="1469708"/>
                    <a:pt x="704850" y="1469708"/>
                  </a:cubicBezTo>
                  <a:lnTo>
                    <a:pt x="704850" y="1469708"/>
                  </a:lnTo>
                  <a:close/>
                  <a:moveTo>
                    <a:pt x="1896427" y="1469708"/>
                  </a:moveTo>
                  <a:cubicBezTo>
                    <a:pt x="2031683" y="1469708"/>
                    <a:pt x="2141220" y="1579245"/>
                    <a:pt x="2141220" y="1714500"/>
                  </a:cubicBezTo>
                  <a:cubicBezTo>
                    <a:pt x="2141220" y="1849755"/>
                    <a:pt x="2031683" y="1959293"/>
                    <a:pt x="1896427" y="1959293"/>
                  </a:cubicBezTo>
                  <a:cubicBezTo>
                    <a:pt x="1761173" y="1959293"/>
                    <a:pt x="1651635" y="1849755"/>
                    <a:pt x="1651635" y="1714500"/>
                  </a:cubicBezTo>
                  <a:cubicBezTo>
                    <a:pt x="1651635" y="1579245"/>
                    <a:pt x="1761173" y="1469708"/>
                    <a:pt x="1896427" y="1469708"/>
                  </a:cubicBezTo>
                  <a:lnTo>
                    <a:pt x="1896427" y="1469708"/>
                  </a:lnTo>
                  <a:close/>
                  <a:moveTo>
                    <a:pt x="2048827" y="892493"/>
                  </a:moveTo>
                  <a:cubicBezTo>
                    <a:pt x="2138362" y="892493"/>
                    <a:pt x="2210753" y="964882"/>
                    <a:pt x="2210753" y="1054418"/>
                  </a:cubicBezTo>
                  <a:cubicBezTo>
                    <a:pt x="2210753" y="1143953"/>
                    <a:pt x="2138362" y="1216343"/>
                    <a:pt x="2048827" y="1216343"/>
                  </a:cubicBezTo>
                  <a:cubicBezTo>
                    <a:pt x="1959293" y="1216343"/>
                    <a:pt x="1886902" y="1143953"/>
                    <a:pt x="1886902" y="1054418"/>
                  </a:cubicBezTo>
                  <a:cubicBezTo>
                    <a:pt x="1886902" y="964882"/>
                    <a:pt x="1959293" y="892493"/>
                    <a:pt x="2048827" y="892493"/>
                  </a:cubicBezTo>
                  <a:close/>
                </a:path>
              </a:pathLst>
            </a:custGeom>
            <a:solidFill>
              <a:srgbClr val="CCD4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9" name="Google Shape;519;p9"/>
          <p:cNvSpPr/>
          <p:nvPr/>
        </p:nvSpPr>
        <p:spPr>
          <a:xfrm flipH="1">
            <a:off x="-12049" y="1772227"/>
            <a:ext cx="12196724" cy="4970892"/>
          </a:xfrm>
          <a:custGeom>
            <a:rect b="b" l="l" r="r" t="t"/>
            <a:pathLst>
              <a:path extrusionOk="0" h="2317432" w="6278880">
                <a:moveTo>
                  <a:pt x="6278880" y="134303"/>
                </a:moveTo>
                <a:lnTo>
                  <a:pt x="6278880" y="1722120"/>
                </a:lnTo>
                <a:cubicBezTo>
                  <a:pt x="6151245" y="1867852"/>
                  <a:pt x="5963603" y="1960245"/>
                  <a:pt x="5754053" y="1960245"/>
                </a:cubicBezTo>
                <a:cubicBezTo>
                  <a:pt x="5624513" y="1960245"/>
                  <a:pt x="5504498" y="1925002"/>
                  <a:pt x="5400675" y="1864043"/>
                </a:cubicBezTo>
                <a:cubicBezTo>
                  <a:pt x="5351145" y="2122170"/>
                  <a:pt x="5124450" y="2317433"/>
                  <a:pt x="4852035" y="2317433"/>
                </a:cubicBezTo>
                <a:cubicBezTo>
                  <a:pt x="4687253" y="2317433"/>
                  <a:pt x="4539615" y="2245995"/>
                  <a:pt x="4437698" y="2133600"/>
                </a:cubicBezTo>
                <a:cubicBezTo>
                  <a:pt x="4341495" y="2185035"/>
                  <a:pt x="4231958" y="2214563"/>
                  <a:pt x="4115753" y="2214563"/>
                </a:cubicBezTo>
                <a:cubicBezTo>
                  <a:pt x="3740468" y="2214563"/>
                  <a:pt x="3435668" y="1909763"/>
                  <a:pt x="3435668" y="1534477"/>
                </a:cubicBezTo>
                <a:cubicBezTo>
                  <a:pt x="3435668" y="1455420"/>
                  <a:pt x="3449003" y="1379220"/>
                  <a:pt x="3474720" y="1307783"/>
                </a:cubicBezTo>
                <a:cubicBezTo>
                  <a:pt x="3463290" y="1299210"/>
                  <a:pt x="3452813" y="1289685"/>
                  <a:pt x="3443288" y="1279208"/>
                </a:cubicBezTo>
                <a:cubicBezTo>
                  <a:pt x="3343275" y="1344930"/>
                  <a:pt x="3224213" y="1383030"/>
                  <a:pt x="3095625" y="1383030"/>
                </a:cubicBezTo>
                <a:cubicBezTo>
                  <a:pt x="3039428" y="1383030"/>
                  <a:pt x="2984183" y="1375410"/>
                  <a:pt x="2931795" y="1362075"/>
                </a:cubicBezTo>
                <a:cubicBezTo>
                  <a:pt x="2834640" y="1545908"/>
                  <a:pt x="2641283" y="1670685"/>
                  <a:pt x="2419350" y="1670685"/>
                </a:cubicBezTo>
                <a:cubicBezTo>
                  <a:pt x="2180273" y="1670685"/>
                  <a:pt x="1974533" y="1525905"/>
                  <a:pt x="1885950" y="1319213"/>
                </a:cubicBezTo>
                <a:cubicBezTo>
                  <a:pt x="1864043" y="1339215"/>
                  <a:pt x="1839278" y="1357313"/>
                  <a:pt x="1813560" y="1373505"/>
                </a:cubicBezTo>
                <a:cubicBezTo>
                  <a:pt x="1827848" y="1420178"/>
                  <a:pt x="1835468" y="1469708"/>
                  <a:pt x="1835468" y="1522095"/>
                </a:cubicBezTo>
                <a:cubicBezTo>
                  <a:pt x="1835468" y="1802130"/>
                  <a:pt x="1608773" y="2029777"/>
                  <a:pt x="1327785" y="2029777"/>
                </a:cubicBezTo>
                <a:cubicBezTo>
                  <a:pt x="1108710" y="2029777"/>
                  <a:pt x="922020" y="1890713"/>
                  <a:pt x="851535" y="1696402"/>
                </a:cubicBezTo>
                <a:cubicBezTo>
                  <a:pt x="785813" y="1719263"/>
                  <a:pt x="715328" y="1731645"/>
                  <a:pt x="641985" y="1731645"/>
                </a:cubicBezTo>
                <a:cubicBezTo>
                  <a:pt x="286703" y="1730693"/>
                  <a:pt x="0" y="1444943"/>
                  <a:pt x="0" y="1091565"/>
                </a:cubicBezTo>
                <a:cubicBezTo>
                  <a:pt x="0" y="988695"/>
                  <a:pt x="24765" y="890588"/>
                  <a:pt x="67628" y="804863"/>
                </a:cubicBezTo>
                <a:cubicBezTo>
                  <a:pt x="45720" y="813435"/>
                  <a:pt x="22860" y="821055"/>
                  <a:pt x="0" y="826770"/>
                </a:cubicBezTo>
                <a:lnTo>
                  <a:pt x="0" y="0"/>
                </a:lnTo>
                <a:cubicBezTo>
                  <a:pt x="188595" y="42863"/>
                  <a:pt x="329565" y="211455"/>
                  <a:pt x="329565" y="413385"/>
                </a:cubicBezTo>
                <a:cubicBezTo>
                  <a:pt x="329565" y="459105"/>
                  <a:pt x="321945" y="502920"/>
                  <a:pt x="308610" y="544830"/>
                </a:cubicBezTo>
                <a:cubicBezTo>
                  <a:pt x="404813" y="485775"/>
                  <a:pt x="519113" y="452438"/>
                  <a:pt x="640080" y="452438"/>
                </a:cubicBezTo>
                <a:cubicBezTo>
                  <a:pt x="858203" y="452438"/>
                  <a:pt x="1050608" y="561023"/>
                  <a:pt x="1165860" y="727710"/>
                </a:cubicBezTo>
                <a:cubicBezTo>
                  <a:pt x="1248728" y="593408"/>
                  <a:pt x="1397318" y="502920"/>
                  <a:pt x="1566863" y="502920"/>
                </a:cubicBezTo>
                <a:cubicBezTo>
                  <a:pt x="1735455" y="502920"/>
                  <a:pt x="1884045" y="591503"/>
                  <a:pt x="1966913" y="725805"/>
                </a:cubicBezTo>
                <a:cubicBezTo>
                  <a:pt x="2073593" y="595313"/>
                  <a:pt x="2235518" y="511492"/>
                  <a:pt x="2417445" y="511492"/>
                </a:cubicBezTo>
                <a:cubicBezTo>
                  <a:pt x="2446973" y="511492"/>
                  <a:pt x="2475548" y="513398"/>
                  <a:pt x="2503170" y="518160"/>
                </a:cubicBezTo>
                <a:cubicBezTo>
                  <a:pt x="2595563" y="282892"/>
                  <a:pt x="2825115" y="116205"/>
                  <a:pt x="3093720" y="116205"/>
                </a:cubicBezTo>
                <a:cubicBezTo>
                  <a:pt x="3423285" y="116205"/>
                  <a:pt x="3694748" y="367665"/>
                  <a:pt x="3725228" y="689610"/>
                </a:cubicBezTo>
                <a:cubicBezTo>
                  <a:pt x="3841433" y="701040"/>
                  <a:pt x="3941445" y="769620"/>
                  <a:pt x="3995738" y="866775"/>
                </a:cubicBezTo>
                <a:cubicBezTo>
                  <a:pt x="4034790" y="860108"/>
                  <a:pt x="4073843" y="856298"/>
                  <a:pt x="4114800" y="856298"/>
                </a:cubicBezTo>
                <a:cubicBezTo>
                  <a:pt x="4374833" y="856298"/>
                  <a:pt x="4601528" y="1002983"/>
                  <a:pt x="4715828" y="1218248"/>
                </a:cubicBezTo>
                <a:cubicBezTo>
                  <a:pt x="4759643" y="1207770"/>
                  <a:pt x="4805363" y="1201103"/>
                  <a:pt x="4852035" y="1201103"/>
                </a:cubicBezTo>
                <a:cubicBezTo>
                  <a:pt x="4925378" y="1201103"/>
                  <a:pt x="4994910" y="1215390"/>
                  <a:pt x="5058728" y="1241108"/>
                </a:cubicBezTo>
                <a:cubicBezTo>
                  <a:pt x="5072063" y="868680"/>
                  <a:pt x="5378768" y="570548"/>
                  <a:pt x="5754053" y="570548"/>
                </a:cubicBezTo>
                <a:cubicBezTo>
                  <a:pt x="5767388" y="570548"/>
                  <a:pt x="5780723" y="570548"/>
                  <a:pt x="5793105" y="571500"/>
                </a:cubicBezTo>
                <a:cubicBezTo>
                  <a:pt x="5843588" y="338138"/>
                  <a:pt x="6037898" y="159068"/>
                  <a:pt x="6278880" y="134303"/>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20" name="Google Shape;520;p9"/>
          <p:cNvGrpSpPr/>
          <p:nvPr/>
        </p:nvGrpSpPr>
        <p:grpSpPr>
          <a:xfrm flipH="1">
            <a:off x="8998696" y="3311739"/>
            <a:ext cx="1139189" cy="1517680"/>
            <a:chOff x="4955857" y="3380421"/>
            <a:chExt cx="1139189" cy="1517680"/>
          </a:xfrm>
        </p:grpSpPr>
        <p:sp>
          <p:nvSpPr>
            <p:cNvPr id="521" name="Google Shape;521;p9"/>
            <p:cNvSpPr/>
            <p:nvPr/>
          </p:nvSpPr>
          <p:spPr>
            <a:xfrm>
              <a:off x="5476874" y="3380421"/>
              <a:ext cx="98107" cy="1415415"/>
            </a:xfrm>
            <a:custGeom>
              <a:rect b="b" l="l" r="r" t="t"/>
              <a:pathLst>
                <a:path extrusionOk="0" h="1415415" w="98107">
                  <a:moveTo>
                    <a:pt x="48578" y="0"/>
                  </a:moveTo>
                  <a:lnTo>
                    <a:pt x="73343" y="707708"/>
                  </a:lnTo>
                  <a:lnTo>
                    <a:pt x="98107" y="1415415"/>
                  </a:lnTo>
                  <a:lnTo>
                    <a:pt x="48578" y="1415415"/>
                  </a:lnTo>
                  <a:lnTo>
                    <a:pt x="0" y="1415415"/>
                  </a:lnTo>
                  <a:lnTo>
                    <a:pt x="24765" y="707708"/>
                  </a:ln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9"/>
            <p:cNvSpPr/>
            <p:nvPr/>
          </p:nvSpPr>
          <p:spPr>
            <a:xfrm>
              <a:off x="5309234" y="3380421"/>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9"/>
            <p:cNvSpPr/>
            <p:nvPr/>
          </p:nvSpPr>
          <p:spPr>
            <a:xfrm>
              <a:off x="5524193" y="3380421"/>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9"/>
            <p:cNvSpPr/>
            <p:nvPr/>
          </p:nvSpPr>
          <p:spPr>
            <a:xfrm>
              <a:off x="5247321" y="3542346"/>
              <a:ext cx="280003" cy="505073"/>
            </a:xfrm>
            <a:custGeom>
              <a:rect b="b" l="l" r="r" t="t"/>
              <a:pathLst>
                <a:path extrusionOk="0" h="505073" w="280003">
                  <a:moveTo>
                    <a:pt x="278130" y="0"/>
                  </a:moveTo>
                  <a:cubicBezTo>
                    <a:pt x="233363" y="238125"/>
                    <a:pt x="170497" y="401003"/>
                    <a:pt x="0" y="479108"/>
                  </a:cubicBezTo>
                  <a:cubicBezTo>
                    <a:pt x="237172" y="586740"/>
                    <a:pt x="291465" y="346710"/>
                    <a:pt x="27813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9"/>
            <p:cNvSpPr/>
            <p:nvPr/>
          </p:nvSpPr>
          <p:spPr>
            <a:xfrm>
              <a:off x="5523809" y="3542346"/>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9"/>
            <p:cNvSpPr/>
            <p:nvPr/>
          </p:nvSpPr>
          <p:spPr>
            <a:xfrm>
              <a:off x="5174932" y="3711892"/>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9"/>
            <p:cNvSpPr/>
            <p:nvPr/>
          </p:nvSpPr>
          <p:spPr>
            <a:xfrm>
              <a:off x="5523265" y="37118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9"/>
            <p:cNvSpPr/>
            <p:nvPr/>
          </p:nvSpPr>
          <p:spPr>
            <a:xfrm>
              <a:off x="5174932" y="4030979"/>
              <a:ext cx="352726" cy="505073"/>
            </a:xfrm>
            <a:custGeom>
              <a:rect b="b" l="l" r="r" t="t"/>
              <a:pathLst>
                <a:path extrusionOk="0" h="505073" w="352726">
                  <a:moveTo>
                    <a:pt x="350520" y="0"/>
                  </a:moveTo>
                  <a:cubicBezTo>
                    <a:pt x="294323" y="238125"/>
                    <a:pt x="215265" y="401002"/>
                    <a:pt x="0" y="479107"/>
                  </a:cubicBezTo>
                  <a:cubicBezTo>
                    <a:pt x="298133" y="586740"/>
                    <a:pt x="366712" y="346710"/>
                    <a:pt x="35052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9"/>
            <p:cNvSpPr/>
            <p:nvPr/>
          </p:nvSpPr>
          <p:spPr>
            <a:xfrm>
              <a:off x="5523265" y="4030979"/>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9"/>
            <p:cNvSpPr/>
            <p:nvPr/>
          </p:nvSpPr>
          <p:spPr>
            <a:xfrm>
              <a:off x="4998719" y="4211002"/>
              <a:ext cx="530137" cy="505009"/>
            </a:xfrm>
            <a:custGeom>
              <a:rect b="b" l="l" r="r" t="t"/>
              <a:pathLst>
                <a:path extrusionOk="0" h="505009" w="530137">
                  <a:moveTo>
                    <a:pt x="526733" y="0"/>
                  </a:moveTo>
                  <a:cubicBezTo>
                    <a:pt x="441960" y="238125"/>
                    <a:pt x="322897" y="401003"/>
                    <a:pt x="0" y="479107"/>
                  </a:cubicBezTo>
                  <a:cubicBezTo>
                    <a:pt x="447675" y="586740"/>
                    <a:pt x="551498" y="345757"/>
                    <a:pt x="526733"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9"/>
            <p:cNvSpPr/>
            <p:nvPr/>
          </p:nvSpPr>
          <p:spPr>
            <a:xfrm>
              <a:off x="5522257" y="4211002"/>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9"/>
            <p:cNvSpPr/>
            <p:nvPr/>
          </p:nvSpPr>
          <p:spPr>
            <a:xfrm>
              <a:off x="4955857" y="4351971"/>
              <a:ext cx="573268" cy="546130"/>
            </a:xfrm>
            <a:custGeom>
              <a:rect b="b" l="l" r="r" t="t"/>
              <a:pathLst>
                <a:path extrusionOk="0" h="546130" w="573268">
                  <a:moveTo>
                    <a:pt x="569595" y="0"/>
                  </a:moveTo>
                  <a:cubicBezTo>
                    <a:pt x="477202" y="257175"/>
                    <a:pt x="349567" y="434340"/>
                    <a:pt x="0" y="518160"/>
                  </a:cubicBezTo>
                  <a:cubicBezTo>
                    <a:pt x="484823" y="634365"/>
                    <a:pt x="596265" y="374333"/>
                    <a:pt x="56959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9"/>
            <p:cNvSpPr/>
            <p:nvPr/>
          </p:nvSpPr>
          <p:spPr>
            <a:xfrm>
              <a:off x="5522009" y="4351971"/>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34" name="Google Shape;534;p9"/>
          <p:cNvGrpSpPr/>
          <p:nvPr/>
        </p:nvGrpSpPr>
        <p:grpSpPr>
          <a:xfrm flipH="1">
            <a:off x="8608171" y="3564152"/>
            <a:ext cx="1139189" cy="1517680"/>
            <a:chOff x="5346382" y="3632834"/>
            <a:chExt cx="1139189" cy="1517680"/>
          </a:xfrm>
        </p:grpSpPr>
        <p:sp>
          <p:nvSpPr>
            <p:cNvPr id="535" name="Google Shape;535;p9"/>
            <p:cNvSpPr/>
            <p:nvPr/>
          </p:nvSpPr>
          <p:spPr>
            <a:xfrm>
              <a:off x="5867399" y="3632834"/>
              <a:ext cx="98107" cy="1415415"/>
            </a:xfrm>
            <a:custGeom>
              <a:rect b="b" l="l" r="r" t="t"/>
              <a:pathLst>
                <a:path extrusionOk="0" h="1415415" w="98107">
                  <a:moveTo>
                    <a:pt x="48578" y="0"/>
                  </a:moveTo>
                  <a:lnTo>
                    <a:pt x="73343" y="707708"/>
                  </a:lnTo>
                  <a:lnTo>
                    <a:pt x="98107" y="1415415"/>
                  </a:lnTo>
                  <a:lnTo>
                    <a:pt x="48578" y="1415415"/>
                  </a:lnTo>
                  <a:lnTo>
                    <a:pt x="0" y="1415415"/>
                  </a:lnTo>
                  <a:lnTo>
                    <a:pt x="23813" y="707708"/>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9"/>
            <p:cNvSpPr/>
            <p:nvPr/>
          </p:nvSpPr>
          <p:spPr>
            <a:xfrm>
              <a:off x="5699759" y="3632834"/>
              <a:ext cx="217686" cy="391392"/>
            </a:xfrm>
            <a:custGeom>
              <a:rect b="b" l="l" r="r" t="t"/>
              <a:pathLst>
                <a:path extrusionOk="0" h="391392" w="217686">
                  <a:moveTo>
                    <a:pt x="216218" y="0"/>
                  </a:moveTo>
                  <a:cubicBezTo>
                    <a:pt x="180975" y="184785"/>
                    <a:pt x="132397" y="311468"/>
                    <a:pt x="0" y="371475"/>
                  </a:cubicBezTo>
                  <a:cubicBezTo>
                    <a:pt x="183833" y="454343"/>
                    <a:pt x="226695" y="268605"/>
                    <a:pt x="216218"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9"/>
            <p:cNvSpPr/>
            <p:nvPr/>
          </p:nvSpPr>
          <p:spPr>
            <a:xfrm>
              <a:off x="5914718" y="3632834"/>
              <a:ext cx="217475" cy="391392"/>
            </a:xfrm>
            <a:custGeom>
              <a:rect b="b" l="l" r="r" t="t"/>
              <a:pathLst>
                <a:path extrusionOk="0" h="391392" w="217475">
                  <a:moveTo>
                    <a:pt x="1259" y="0"/>
                  </a:moveTo>
                  <a:cubicBezTo>
                    <a:pt x="36501" y="184785"/>
                    <a:pt x="85079" y="311468"/>
                    <a:pt x="217476" y="371475"/>
                  </a:cubicBezTo>
                  <a:cubicBezTo>
                    <a:pt x="33644" y="454343"/>
                    <a:pt x="-8266" y="268605"/>
                    <a:pt x="1259"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9"/>
            <p:cNvSpPr/>
            <p:nvPr/>
          </p:nvSpPr>
          <p:spPr>
            <a:xfrm>
              <a:off x="5637846" y="3794759"/>
              <a:ext cx="279982" cy="505073"/>
            </a:xfrm>
            <a:custGeom>
              <a:rect b="b" l="l" r="r" t="t"/>
              <a:pathLst>
                <a:path extrusionOk="0" h="505073" w="279982">
                  <a:moveTo>
                    <a:pt x="278130" y="0"/>
                  </a:moveTo>
                  <a:cubicBezTo>
                    <a:pt x="233363" y="238125"/>
                    <a:pt x="170497" y="401003"/>
                    <a:pt x="0" y="479108"/>
                  </a:cubicBezTo>
                  <a:cubicBezTo>
                    <a:pt x="236220" y="586740"/>
                    <a:pt x="291465" y="346710"/>
                    <a:pt x="27813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9"/>
            <p:cNvSpPr/>
            <p:nvPr/>
          </p:nvSpPr>
          <p:spPr>
            <a:xfrm>
              <a:off x="5914334" y="3794759"/>
              <a:ext cx="279771" cy="505073"/>
            </a:xfrm>
            <a:custGeom>
              <a:rect b="b" l="l" r="r" t="t"/>
              <a:pathLst>
                <a:path extrusionOk="0" h="505073" w="279771">
                  <a:moveTo>
                    <a:pt x="1642" y="0"/>
                  </a:moveTo>
                  <a:cubicBezTo>
                    <a:pt x="46409" y="238125"/>
                    <a:pt x="109274" y="401003"/>
                    <a:pt x="279772" y="479108"/>
                  </a:cubicBezTo>
                  <a:cubicBezTo>
                    <a:pt x="43552" y="586740"/>
                    <a:pt x="-10741" y="346710"/>
                    <a:pt x="164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9"/>
            <p:cNvSpPr/>
            <p:nvPr/>
          </p:nvSpPr>
          <p:spPr>
            <a:xfrm>
              <a:off x="5565456" y="3965256"/>
              <a:ext cx="352727" cy="505009"/>
            </a:xfrm>
            <a:custGeom>
              <a:rect b="b" l="l" r="r" t="t"/>
              <a:pathLst>
                <a:path extrusionOk="0" h="505009" w="352727">
                  <a:moveTo>
                    <a:pt x="350520" y="0"/>
                  </a:moveTo>
                  <a:cubicBezTo>
                    <a:pt x="294323" y="238125"/>
                    <a:pt x="215265" y="401003"/>
                    <a:pt x="0" y="479108"/>
                  </a:cubicBezTo>
                  <a:cubicBezTo>
                    <a:pt x="298133" y="586740"/>
                    <a:pt x="366713" y="345758"/>
                    <a:pt x="35052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9"/>
            <p:cNvSpPr/>
            <p:nvPr/>
          </p:nvSpPr>
          <p:spPr>
            <a:xfrm>
              <a:off x="5913790" y="3965256"/>
              <a:ext cx="352706" cy="505009"/>
            </a:xfrm>
            <a:custGeom>
              <a:rect b="b" l="l" r="r" t="t"/>
              <a:pathLst>
                <a:path extrusionOk="0" h="505009" w="352706">
                  <a:moveTo>
                    <a:pt x="2187" y="0"/>
                  </a:moveTo>
                  <a:cubicBezTo>
                    <a:pt x="58384" y="238125"/>
                    <a:pt x="137441" y="401003"/>
                    <a:pt x="352706" y="479108"/>
                  </a:cubicBezTo>
                  <a:cubicBezTo>
                    <a:pt x="55527" y="586740"/>
                    <a:pt x="-14006" y="345758"/>
                    <a:pt x="218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9"/>
            <p:cNvSpPr/>
            <p:nvPr/>
          </p:nvSpPr>
          <p:spPr>
            <a:xfrm>
              <a:off x="5565456" y="4283392"/>
              <a:ext cx="352727" cy="505073"/>
            </a:xfrm>
            <a:custGeom>
              <a:rect b="b" l="l" r="r" t="t"/>
              <a:pathLst>
                <a:path extrusionOk="0" h="505073" w="352727">
                  <a:moveTo>
                    <a:pt x="350520" y="0"/>
                  </a:moveTo>
                  <a:cubicBezTo>
                    <a:pt x="294323" y="238125"/>
                    <a:pt x="215265" y="401002"/>
                    <a:pt x="0" y="479107"/>
                  </a:cubicBezTo>
                  <a:cubicBezTo>
                    <a:pt x="298133" y="586740"/>
                    <a:pt x="366713" y="346710"/>
                    <a:pt x="35052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9"/>
            <p:cNvSpPr/>
            <p:nvPr/>
          </p:nvSpPr>
          <p:spPr>
            <a:xfrm>
              <a:off x="5913790" y="4283392"/>
              <a:ext cx="352706" cy="505073"/>
            </a:xfrm>
            <a:custGeom>
              <a:rect b="b" l="l" r="r" t="t"/>
              <a:pathLst>
                <a:path extrusionOk="0" h="505073" w="352706">
                  <a:moveTo>
                    <a:pt x="2187" y="0"/>
                  </a:moveTo>
                  <a:cubicBezTo>
                    <a:pt x="58384" y="238125"/>
                    <a:pt x="137441" y="401002"/>
                    <a:pt x="352706" y="479107"/>
                  </a:cubicBezTo>
                  <a:cubicBezTo>
                    <a:pt x="55527" y="586740"/>
                    <a:pt x="-14006" y="346710"/>
                    <a:pt x="218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9"/>
            <p:cNvSpPr/>
            <p:nvPr/>
          </p:nvSpPr>
          <p:spPr>
            <a:xfrm>
              <a:off x="5389244" y="4463414"/>
              <a:ext cx="530137" cy="505009"/>
            </a:xfrm>
            <a:custGeom>
              <a:rect b="b" l="l" r="r" t="t"/>
              <a:pathLst>
                <a:path extrusionOk="0" h="505009" w="530137">
                  <a:moveTo>
                    <a:pt x="526733" y="0"/>
                  </a:moveTo>
                  <a:cubicBezTo>
                    <a:pt x="441960" y="238125"/>
                    <a:pt x="322898" y="401003"/>
                    <a:pt x="0" y="479107"/>
                  </a:cubicBezTo>
                  <a:cubicBezTo>
                    <a:pt x="447675" y="586740"/>
                    <a:pt x="551498" y="345757"/>
                    <a:pt x="52673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9"/>
            <p:cNvSpPr/>
            <p:nvPr/>
          </p:nvSpPr>
          <p:spPr>
            <a:xfrm>
              <a:off x="5912782" y="4463414"/>
              <a:ext cx="529927" cy="505009"/>
            </a:xfrm>
            <a:custGeom>
              <a:rect b="b" l="l" r="r" t="t"/>
              <a:pathLst>
                <a:path extrusionOk="0" h="505009" w="529927">
                  <a:moveTo>
                    <a:pt x="3195" y="0"/>
                  </a:moveTo>
                  <a:cubicBezTo>
                    <a:pt x="87967" y="238125"/>
                    <a:pt x="207030" y="401003"/>
                    <a:pt x="529927" y="479107"/>
                  </a:cubicBezTo>
                  <a:cubicBezTo>
                    <a:pt x="82252" y="586740"/>
                    <a:pt x="-20618" y="345757"/>
                    <a:pt x="319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9"/>
            <p:cNvSpPr/>
            <p:nvPr/>
          </p:nvSpPr>
          <p:spPr>
            <a:xfrm>
              <a:off x="5346382" y="4604384"/>
              <a:ext cx="573247" cy="546130"/>
            </a:xfrm>
            <a:custGeom>
              <a:rect b="b" l="l" r="r" t="t"/>
              <a:pathLst>
                <a:path extrusionOk="0" h="546130" w="573247">
                  <a:moveTo>
                    <a:pt x="569595" y="0"/>
                  </a:moveTo>
                  <a:cubicBezTo>
                    <a:pt x="477202" y="257175"/>
                    <a:pt x="349567" y="434340"/>
                    <a:pt x="0" y="518160"/>
                  </a:cubicBezTo>
                  <a:cubicBezTo>
                    <a:pt x="483870" y="634365"/>
                    <a:pt x="596265" y="374333"/>
                    <a:pt x="56959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9"/>
            <p:cNvSpPr/>
            <p:nvPr/>
          </p:nvSpPr>
          <p:spPr>
            <a:xfrm>
              <a:off x="5912534" y="4604384"/>
              <a:ext cx="573037" cy="546130"/>
            </a:xfrm>
            <a:custGeom>
              <a:rect b="b" l="l" r="r" t="t"/>
              <a:pathLst>
                <a:path extrusionOk="0" h="546130" w="573037">
                  <a:moveTo>
                    <a:pt x="3443" y="0"/>
                  </a:moveTo>
                  <a:cubicBezTo>
                    <a:pt x="95835" y="257175"/>
                    <a:pt x="223470" y="434340"/>
                    <a:pt x="573038" y="518160"/>
                  </a:cubicBezTo>
                  <a:cubicBezTo>
                    <a:pt x="89168" y="634365"/>
                    <a:pt x="-22275" y="374333"/>
                    <a:pt x="344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8" name="Google Shape;548;p9"/>
          <p:cNvGrpSpPr/>
          <p:nvPr/>
        </p:nvGrpSpPr>
        <p:grpSpPr>
          <a:xfrm flipH="1">
            <a:off x="7552801" y="3435564"/>
            <a:ext cx="996314" cy="1327585"/>
            <a:chOff x="6544627" y="3504246"/>
            <a:chExt cx="996314" cy="1327585"/>
          </a:xfrm>
        </p:grpSpPr>
        <p:sp>
          <p:nvSpPr>
            <p:cNvPr id="549" name="Google Shape;549;p9"/>
            <p:cNvSpPr/>
            <p:nvPr/>
          </p:nvSpPr>
          <p:spPr>
            <a:xfrm>
              <a:off x="6999921" y="3504246"/>
              <a:ext cx="85725" cy="1238250"/>
            </a:xfrm>
            <a:custGeom>
              <a:rect b="b" l="l" r="r" t="t"/>
              <a:pathLst>
                <a:path extrusionOk="0" h="1238250" w="85725">
                  <a:moveTo>
                    <a:pt x="42863" y="0"/>
                  </a:moveTo>
                  <a:lnTo>
                    <a:pt x="63818" y="619125"/>
                  </a:lnTo>
                  <a:lnTo>
                    <a:pt x="85725" y="1238250"/>
                  </a:lnTo>
                  <a:lnTo>
                    <a:pt x="42863" y="1238250"/>
                  </a:lnTo>
                  <a:lnTo>
                    <a:pt x="0" y="1238250"/>
                  </a:lnTo>
                  <a:lnTo>
                    <a:pt x="20955" y="619125"/>
                  </a:ln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9"/>
            <p:cNvSpPr/>
            <p:nvPr/>
          </p:nvSpPr>
          <p:spPr>
            <a:xfrm>
              <a:off x="6854189" y="3504246"/>
              <a:ext cx="189743" cy="342549"/>
            </a:xfrm>
            <a:custGeom>
              <a:rect b="b" l="l" r="r" t="t"/>
              <a:pathLst>
                <a:path extrusionOk="0" h="342549" w="189743">
                  <a:moveTo>
                    <a:pt x="188595" y="0"/>
                  </a:moveTo>
                  <a:cubicBezTo>
                    <a:pt x="158115" y="160972"/>
                    <a:pt x="115253" y="272415"/>
                    <a:pt x="0" y="324803"/>
                  </a:cubicBezTo>
                  <a:cubicBezTo>
                    <a:pt x="160020" y="398145"/>
                    <a:pt x="197167" y="235268"/>
                    <a:pt x="18859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9"/>
            <p:cNvSpPr/>
            <p:nvPr/>
          </p:nvSpPr>
          <p:spPr>
            <a:xfrm>
              <a:off x="7041635" y="3504246"/>
              <a:ext cx="189743" cy="342549"/>
            </a:xfrm>
            <a:custGeom>
              <a:rect b="b" l="l" r="r" t="t"/>
              <a:pathLst>
                <a:path extrusionOk="0" h="342549" w="189743">
                  <a:moveTo>
                    <a:pt x="1148" y="0"/>
                  </a:moveTo>
                  <a:cubicBezTo>
                    <a:pt x="31629" y="160972"/>
                    <a:pt x="74491" y="272415"/>
                    <a:pt x="189744" y="324803"/>
                  </a:cubicBezTo>
                  <a:cubicBezTo>
                    <a:pt x="29723" y="398145"/>
                    <a:pt x="-7424" y="235268"/>
                    <a:pt x="1148"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9"/>
            <p:cNvSpPr/>
            <p:nvPr/>
          </p:nvSpPr>
          <p:spPr>
            <a:xfrm>
              <a:off x="6798944" y="3646169"/>
              <a:ext cx="245396" cy="441837"/>
            </a:xfrm>
            <a:custGeom>
              <a:rect b="b" l="l" r="r" t="t"/>
              <a:pathLst>
                <a:path extrusionOk="0" h="441837" w="245396">
                  <a:moveTo>
                    <a:pt x="243840" y="0"/>
                  </a:moveTo>
                  <a:cubicBezTo>
                    <a:pt x="204788" y="207645"/>
                    <a:pt x="149543" y="351473"/>
                    <a:pt x="0" y="419100"/>
                  </a:cubicBezTo>
                  <a:cubicBezTo>
                    <a:pt x="206693" y="513398"/>
                    <a:pt x="255270" y="302895"/>
                    <a:pt x="24384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9"/>
            <p:cNvSpPr/>
            <p:nvPr/>
          </p:nvSpPr>
          <p:spPr>
            <a:xfrm>
              <a:off x="7041207" y="3646169"/>
              <a:ext cx="245417" cy="441837"/>
            </a:xfrm>
            <a:custGeom>
              <a:rect b="b" l="l" r="r" t="t"/>
              <a:pathLst>
                <a:path extrusionOk="0" h="441837" w="245417">
                  <a:moveTo>
                    <a:pt x="1577" y="0"/>
                  </a:moveTo>
                  <a:cubicBezTo>
                    <a:pt x="40630" y="207645"/>
                    <a:pt x="95875" y="351473"/>
                    <a:pt x="245417" y="419100"/>
                  </a:cubicBezTo>
                  <a:cubicBezTo>
                    <a:pt x="37773" y="513398"/>
                    <a:pt x="-9852" y="302895"/>
                    <a:pt x="157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9"/>
            <p:cNvSpPr/>
            <p:nvPr/>
          </p:nvSpPr>
          <p:spPr>
            <a:xfrm>
              <a:off x="6736079" y="3794759"/>
              <a:ext cx="308664" cy="441837"/>
            </a:xfrm>
            <a:custGeom>
              <a:rect b="b" l="l" r="r" t="t"/>
              <a:pathLst>
                <a:path extrusionOk="0" h="441837" w="308664">
                  <a:moveTo>
                    <a:pt x="306705" y="0"/>
                  </a:moveTo>
                  <a:cubicBezTo>
                    <a:pt x="257175" y="207645"/>
                    <a:pt x="187642" y="351472"/>
                    <a:pt x="0" y="419100"/>
                  </a:cubicBezTo>
                  <a:cubicBezTo>
                    <a:pt x="260985" y="513397"/>
                    <a:pt x="320992" y="302895"/>
                    <a:pt x="30670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9"/>
            <p:cNvSpPr/>
            <p:nvPr/>
          </p:nvSpPr>
          <p:spPr>
            <a:xfrm>
              <a:off x="7040824" y="3794759"/>
              <a:ext cx="308665" cy="441837"/>
            </a:xfrm>
            <a:custGeom>
              <a:rect b="b" l="l" r="r" t="t"/>
              <a:pathLst>
                <a:path extrusionOk="0" h="441837" w="308665">
                  <a:moveTo>
                    <a:pt x="1960" y="0"/>
                  </a:moveTo>
                  <a:cubicBezTo>
                    <a:pt x="51490" y="207645"/>
                    <a:pt x="121023" y="351472"/>
                    <a:pt x="308665" y="419100"/>
                  </a:cubicBezTo>
                  <a:cubicBezTo>
                    <a:pt x="47680" y="513397"/>
                    <a:pt x="-12327" y="302895"/>
                    <a:pt x="196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9"/>
            <p:cNvSpPr/>
            <p:nvPr/>
          </p:nvSpPr>
          <p:spPr>
            <a:xfrm>
              <a:off x="6736079" y="4073842"/>
              <a:ext cx="308664" cy="441510"/>
            </a:xfrm>
            <a:custGeom>
              <a:rect b="b" l="l" r="r" t="t"/>
              <a:pathLst>
                <a:path extrusionOk="0" h="441510" w="308664">
                  <a:moveTo>
                    <a:pt x="306705" y="0"/>
                  </a:moveTo>
                  <a:cubicBezTo>
                    <a:pt x="257175" y="207645"/>
                    <a:pt x="187642" y="351472"/>
                    <a:pt x="0" y="419100"/>
                  </a:cubicBezTo>
                  <a:cubicBezTo>
                    <a:pt x="260985" y="512445"/>
                    <a:pt x="320992" y="302895"/>
                    <a:pt x="30670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9"/>
            <p:cNvSpPr/>
            <p:nvPr/>
          </p:nvSpPr>
          <p:spPr>
            <a:xfrm>
              <a:off x="7040824" y="4073842"/>
              <a:ext cx="308665" cy="441510"/>
            </a:xfrm>
            <a:custGeom>
              <a:rect b="b" l="l" r="r" t="t"/>
              <a:pathLst>
                <a:path extrusionOk="0" h="441510" w="308665">
                  <a:moveTo>
                    <a:pt x="1960" y="0"/>
                  </a:moveTo>
                  <a:cubicBezTo>
                    <a:pt x="51490" y="207645"/>
                    <a:pt x="121023" y="351472"/>
                    <a:pt x="308665" y="419100"/>
                  </a:cubicBezTo>
                  <a:cubicBezTo>
                    <a:pt x="47680" y="512445"/>
                    <a:pt x="-12327" y="302895"/>
                    <a:pt x="196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9"/>
            <p:cNvSpPr/>
            <p:nvPr/>
          </p:nvSpPr>
          <p:spPr>
            <a:xfrm>
              <a:off x="6581774" y="4231004"/>
              <a:ext cx="463823" cy="441837"/>
            </a:xfrm>
            <a:custGeom>
              <a:rect b="b" l="l" r="r" t="t"/>
              <a:pathLst>
                <a:path extrusionOk="0" h="441837" w="463823">
                  <a:moveTo>
                    <a:pt x="461010" y="0"/>
                  </a:moveTo>
                  <a:cubicBezTo>
                    <a:pt x="386715" y="207645"/>
                    <a:pt x="282893" y="351472"/>
                    <a:pt x="0" y="419100"/>
                  </a:cubicBezTo>
                  <a:cubicBezTo>
                    <a:pt x="391478" y="513397"/>
                    <a:pt x="481965" y="302895"/>
                    <a:pt x="46101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9"/>
            <p:cNvSpPr/>
            <p:nvPr/>
          </p:nvSpPr>
          <p:spPr>
            <a:xfrm>
              <a:off x="7039950" y="4231004"/>
              <a:ext cx="463844" cy="441837"/>
            </a:xfrm>
            <a:custGeom>
              <a:rect b="b" l="l" r="r" t="t"/>
              <a:pathLst>
                <a:path extrusionOk="0" h="441837" w="463844">
                  <a:moveTo>
                    <a:pt x="2834" y="0"/>
                  </a:moveTo>
                  <a:cubicBezTo>
                    <a:pt x="77129" y="207645"/>
                    <a:pt x="180952" y="351472"/>
                    <a:pt x="463844" y="419100"/>
                  </a:cubicBezTo>
                  <a:cubicBezTo>
                    <a:pt x="71414" y="513397"/>
                    <a:pt x="-18121" y="302895"/>
                    <a:pt x="2834"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9"/>
            <p:cNvSpPr/>
            <p:nvPr/>
          </p:nvSpPr>
          <p:spPr>
            <a:xfrm>
              <a:off x="6544627" y="4353877"/>
              <a:ext cx="501243" cy="477954"/>
            </a:xfrm>
            <a:custGeom>
              <a:rect b="b" l="l" r="r" t="t"/>
              <a:pathLst>
                <a:path extrusionOk="0" h="477954" w="501243">
                  <a:moveTo>
                    <a:pt x="498157" y="0"/>
                  </a:moveTo>
                  <a:cubicBezTo>
                    <a:pt x="418147" y="224790"/>
                    <a:pt x="305753" y="380047"/>
                    <a:pt x="0" y="453390"/>
                  </a:cubicBezTo>
                  <a:cubicBezTo>
                    <a:pt x="422910" y="555307"/>
                    <a:pt x="521017" y="327660"/>
                    <a:pt x="49815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9"/>
            <p:cNvSpPr/>
            <p:nvPr/>
          </p:nvSpPr>
          <p:spPr>
            <a:xfrm>
              <a:off x="7039678" y="4353877"/>
              <a:ext cx="501263" cy="477954"/>
            </a:xfrm>
            <a:custGeom>
              <a:rect b="b" l="l" r="r" t="t"/>
              <a:pathLst>
                <a:path extrusionOk="0" h="477954" w="501263">
                  <a:moveTo>
                    <a:pt x="3106" y="0"/>
                  </a:moveTo>
                  <a:cubicBezTo>
                    <a:pt x="83116" y="224790"/>
                    <a:pt x="195511" y="380047"/>
                    <a:pt x="501264" y="453390"/>
                  </a:cubicBezTo>
                  <a:cubicBezTo>
                    <a:pt x="77401" y="555307"/>
                    <a:pt x="-19754" y="327660"/>
                    <a:pt x="3106"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2" name="Google Shape;562;p9"/>
          <p:cNvGrpSpPr/>
          <p:nvPr/>
        </p:nvGrpSpPr>
        <p:grpSpPr>
          <a:xfrm flipH="1">
            <a:off x="7077505" y="3184105"/>
            <a:ext cx="1139188" cy="1517680"/>
            <a:chOff x="6877049" y="3252787"/>
            <a:chExt cx="1139188" cy="1517680"/>
          </a:xfrm>
        </p:grpSpPr>
        <p:sp>
          <p:nvSpPr>
            <p:cNvPr id="563" name="Google Shape;563;p9"/>
            <p:cNvSpPr/>
            <p:nvPr/>
          </p:nvSpPr>
          <p:spPr>
            <a:xfrm>
              <a:off x="7397114" y="3252787"/>
              <a:ext cx="98107" cy="1416367"/>
            </a:xfrm>
            <a:custGeom>
              <a:rect b="b" l="l" r="r" t="t"/>
              <a:pathLst>
                <a:path extrusionOk="0" h="1416367" w="98107">
                  <a:moveTo>
                    <a:pt x="49530" y="0"/>
                  </a:moveTo>
                  <a:lnTo>
                    <a:pt x="74295" y="707707"/>
                  </a:lnTo>
                  <a:lnTo>
                    <a:pt x="98107" y="1416368"/>
                  </a:lnTo>
                  <a:lnTo>
                    <a:pt x="49530" y="1416368"/>
                  </a:lnTo>
                  <a:lnTo>
                    <a:pt x="0" y="1416368"/>
                  </a:lnTo>
                  <a:lnTo>
                    <a:pt x="24765" y="707707"/>
                  </a:ln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9"/>
            <p:cNvSpPr/>
            <p:nvPr/>
          </p:nvSpPr>
          <p:spPr>
            <a:xfrm>
              <a:off x="7230427" y="3252787"/>
              <a:ext cx="217475" cy="391392"/>
            </a:xfrm>
            <a:custGeom>
              <a:rect b="b" l="l" r="r" t="t"/>
              <a:pathLst>
                <a:path extrusionOk="0" h="391392" w="217475">
                  <a:moveTo>
                    <a:pt x="216217" y="0"/>
                  </a:moveTo>
                  <a:cubicBezTo>
                    <a:pt x="180975" y="184785"/>
                    <a:pt x="132397" y="311468"/>
                    <a:pt x="0" y="371475"/>
                  </a:cubicBezTo>
                  <a:cubicBezTo>
                    <a:pt x="183832" y="454343"/>
                    <a:pt x="225742" y="268605"/>
                    <a:pt x="21621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9"/>
            <p:cNvSpPr/>
            <p:nvPr/>
          </p:nvSpPr>
          <p:spPr>
            <a:xfrm>
              <a:off x="7445175" y="3252787"/>
              <a:ext cx="217686" cy="391392"/>
            </a:xfrm>
            <a:custGeom>
              <a:rect b="b" l="l" r="r" t="t"/>
              <a:pathLst>
                <a:path extrusionOk="0" h="391392" w="217686">
                  <a:moveTo>
                    <a:pt x="1469" y="0"/>
                  </a:moveTo>
                  <a:cubicBezTo>
                    <a:pt x="36712" y="184785"/>
                    <a:pt x="85289" y="311468"/>
                    <a:pt x="217687" y="371475"/>
                  </a:cubicBezTo>
                  <a:cubicBezTo>
                    <a:pt x="33854" y="454343"/>
                    <a:pt x="-9008" y="268605"/>
                    <a:pt x="1469"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9"/>
            <p:cNvSpPr/>
            <p:nvPr/>
          </p:nvSpPr>
          <p:spPr>
            <a:xfrm>
              <a:off x="7168514" y="3414712"/>
              <a:ext cx="279771" cy="505073"/>
            </a:xfrm>
            <a:custGeom>
              <a:rect b="b" l="l" r="r" t="t"/>
              <a:pathLst>
                <a:path extrusionOk="0" h="505073" w="279771">
                  <a:moveTo>
                    <a:pt x="278130" y="0"/>
                  </a:moveTo>
                  <a:cubicBezTo>
                    <a:pt x="233363" y="238125"/>
                    <a:pt x="170497" y="401003"/>
                    <a:pt x="0" y="479107"/>
                  </a:cubicBezTo>
                  <a:cubicBezTo>
                    <a:pt x="236220" y="586740"/>
                    <a:pt x="290513" y="346710"/>
                    <a:pt x="27813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9"/>
            <p:cNvSpPr/>
            <p:nvPr/>
          </p:nvSpPr>
          <p:spPr>
            <a:xfrm>
              <a:off x="7444792" y="3414712"/>
              <a:ext cx="279982" cy="505073"/>
            </a:xfrm>
            <a:custGeom>
              <a:rect b="b" l="l" r="r" t="t"/>
              <a:pathLst>
                <a:path extrusionOk="0" h="505073" w="279982">
                  <a:moveTo>
                    <a:pt x="1852" y="0"/>
                  </a:moveTo>
                  <a:cubicBezTo>
                    <a:pt x="46620" y="238125"/>
                    <a:pt x="109485" y="401003"/>
                    <a:pt x="279982" y="479107"/>
                  </a:cubicBezTo>
                  <a:cubicBezTo>
                    <a:pt x="43762" y="586740"/>
                    <a:pt x="-11483" y="346710"/>
                    <a:pt x="185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9"/>
            <p:cNvSpPr/>
            <p:nvPr/>
          </p:nvSpPr>
          <p:spPr>
            <a:xfrm>
              <a:off x="7096124" y="3585209"/>
              <a:ext cx="352706" cy="505009"/>
            </a:xfrm>
            <a:custGeom>
              <a:rect b="b" l="l" r="r" t="t"/>
              <a:pathLst>
                <a:path extrusionOk="0" h="505009" w="352706">
                  <a:moveTo>
                    <a:pt x="350520" y="0"/>
                  </a:moveTo>
                  <a:cubicBezTo>
                    <a:pt x="294322" y="238125"/>
                    <a:pt x="215265" y="401003"/>
                    <a:pt x="0" y="479108"/>
                  </a:cubicBezTo>
                  <a:cubicBezTo>
                    <a:pt x="297180" y="586740"/>
                    <a:pt x="366713" y="345758"/>
                    <a:pt x="35052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9"/>
            <p:cNvSpPr/>
            <p:nvPr/>
          </p:nvSpPr>
          <p:spPr>
            <a:xfrm>
              <a:off x="7444437" y="3585209"/>
              <a:ext cx="352727" cy="505009"/>
            </a:xfrm>
            <a:custGeom>
              <a:rect b="b" l="l" r="r" t="t"/>
              <a:pathLst>
                <a:path extrusionOk="0" h="505009" w="352727">
                  <a:moveTo>
                    <a:pt x="2207" y="0"/>
                  </a:moveTo>
                  <a:cubicBezTo>
                    <a:pt x="58405" y="238125"/>
                    <a:pt x="137462" y="401003"/>
                    <a:pt x="352727" y="479108"/>
                  </a:cubicBezTo>
                  <a:cubicBezTo>
                    <a:pt x="54594" y="586740"/>
                    <a:pt x="-13985" y="345758"/>
                    <a:pt x="220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9"/>
            <p:cNvSpPr/>
            <p:nvPr/>
          </p:nvSpPr>
          <p:spPr>
            <a:xfrm>
              <a:off x="7096124" y="3903344"/>
              <a:ext cx="352706" cy="505073"/>
            </a:xfrm>
            <a:custGeom>
              <a:rect b="b" l="l" r="r" t="t"/>
              <a:pathLst>
                <a:path extrusionOk="0" h="505073" w="352706">
                  <a:moveTo>
                    <a:pt x="350520" y="0"/>
                  </a:moveTo>
                  <a:cubicBezTo>
                    <a:pt x="294322" y="238125"/>
                    <a:pt x="215265" y="401003"/>
                    <a:pt x="0" y="479108"/>
                  </a:cubicBezTo>
                  <a:cubicBezTo>
                    <a:pt x="297180" y="586740"/>
                    <a:pt x="366713" y="346710"/>
                    <a:pt x="35052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9"/>
            <p:cNvSpPr/>
            <p:nvPr/>
          </p:nvSpPr>
          <p:spPr>
            <a:xfrm>
              <a:off x="7444437" y="3903344"/>
              <a:ext cx="352727" cy="505073"/>
            </a:xfrm>
            <a:custGeom>
              <a:rect b="b" l="l" r="r" t="t"/>
              <a:pathLst>
                <a:path extrusionOk="0" h="505073" w="352727">
                  <a:moveTo>
                    <a:pt x="2207" y="0"/>
                  </a:moveTo>
                  <a:cubicBezTo>
                    <a:pt x="58405" y="238125"/>
                    <a:pt x="137462" y="401003"/>
                    <a:pt x="352727" y="479108"/>
                  </a:cubicBezTo>
                  <a:cubicBezTo>
                    <a:pt x="54594" y="586740"/>
                    <a:pt x="-13985" y="346710"/>
                    <a:pt x="220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9"/>
            <p:cNvSpPr/>
            <p:nvPr/>
          </p:nvSpPr>
          <p:spPr>
            <a:xfrm>
              <a:off x="6919912" y="4083367"/>
              <a:ext cx="529927" cy="505009"/>
            </a:xfrm>
            <a:custGeom>
              <a:rect b="b" l="l" r="r" t="t"/>
              <a:pathLst>
                <a:path extrusionOk="0" h="505009" w="529927">
                  <a:moveTo>
                    <a:pt x="526732" y="0"/>
                  </a:moveTo>
                  <a:cubicBezTo>
                    <a:pt x="441960" y="238125"/>
                    <a:pt x="322897" y="401002"/>
                    <a:pt x="0" y="479107"/>
                  </a:cubicBezTo>
                  <a:cubicBezTo>
                    <a:pt x="447675" y="586740"/>
                    <a:pt x="550545" y="345757"/>
                    <a:pt x="52673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9"/>
            <p:cNvSpPr/>
            <p:nvPr/>
          </p:nvSpPr>
          <p:spPr>
            <a:xfrm>
              <a:off x="7443239" y="4083367"/>
              <a:ext cx="530137" cy="505009"/>
            </a:xfrm>
            <a:custGeom>
              <a:rect b="b" l="l" r="r" t="t"/>
              <a:pathLst>
                <a:path extrusionOk="0" h="505009" w="530137">
                  <a:moveTo>
                    <a:pt x="3405" y="0"/>
                  </a:moveTo>
                  <a:cubicBezTo>
                    <a:pt x="88178" y="238125"/>
                    <a:pt x="207240" y="401002"/>
                    <a:pt x="530137" y="479107"/>
                  </a:cubicBezTo>
                  <a:cubicBezTo>
                    <a:pt x="82463" y="586740"/>
                    <a:pt x="-21360" y="345757"/>
                    <a:pt x="340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9"/>
            <p:cNvSpPr/>
            <p:nvPr/>
          </p:nvSpPr>
          <p:spPr>
            <a:xfrm>
              <a:off x="6877049" y="4224337"/>
              <a:ext cx="573037" cy="546130"/>
            </a:xfrm>
            <a:custGeom>
              <a:rect b="b" l="l" r="r" t="t"/>
              <a:pathLst>
                <a:path extrusionOk="0" h="546130" w="573037">
                  <a:moveTo>
                    <a:pt x="569595" y="0"/>
                  </a:moveTo>
                  <a:cubicBezTo>
                    <a:pt x="477203" y="257175"/>
                    <a:pt x="349568" y="434340"/>
                    <a:pt x="0" y="518160"/>
                  </a:cubicBezTo>
                  <a:cubicBezTo>
                    <a:pt x="483870" y="634365"/>
                    <a:pt x="595313" y="374332"/>
                    <a:pt x="56959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9"/>
            <p:cNvSpPr/>
            <p:nvPr/>
          </p:nvSpPr>
          <p:spPr>
            <a:xfrm>
              <a:off x="7442991" y="4224337"/>
              <a:ext cx="573247" cy="546130"/>
            </a:xfrm>
            <a:custGeom>
              <a:rect b="b" l="l" r="r" t="t"/>
              <a:pathLst>
                <a:path extrusionOk="0" h="546130" w="573247">
                  <a:moveTo>
                    <a:pt x="3652" y="0"/>
                  </a:moveTo>
                  <a:cubicBezTo>
                    <a:pt x="96045" y="257175"/>
                    <a:pt x="223680" y="434340"/>
                    <a:pt x="573247" y="518160"/>
                  </a:cubicBezTo>
                  <a:cubicBezTo>
                    <a:pt x="89377" y="634365"/>
                    <a:pt x="-23017" y="374332"/>
                    <a:pt x="365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6" name="Google Shape;576;p9"/>
          <p:cNvGrpSpPr/>
          <p:nvPr/>
        </p:nvGrpSpPr>
        <p:grpSpPr>
          <a:xfrm flipH="1">
            <a:off x="6374559" y="2833585"/>
            <a:ext cx="1402080" cy="1868252"/>
            <a:chOff x="7317104" y="2902267"/>
            <a:chExt cx="1402080" cy="1868252"/>
          </a:xfrm>
        </p:grpSpPr>
        <p:sp>
          <p:nvSpPr>
            <p:cNvPr id="577" name="Google Shape;577;p9"/>
            <p:cNvSpPr/>
            <p:nvPr/>
          </p:nvSpPr>
          <p:spPr>
            <a:xfrm>
              <a:off x="7957184" y="2902267"/>
              <a:ext cx="120967" cy="1743075"/>
            </a:xfrm>
            <a:custGeom>
              <a:rect b="b" l="l" r="r" t="t"/>
              <a:pathLst>
                <a:path extrusionOk="0" h="1743075" w="120967">
                  <a:moveTo>
                    <a:pt x="60960" y="0"/>
                  </a:moveTo>
                  <a:lnTo>
                    <a:pt x="91440" y="871538"/>
                  </a:lnTo>
                  <a:lnTo>
                    <a:pt x="120967" y="1743075"/>
                  </a:lnTo>
                  <a:lnTo>
                    <a:pt x="60960" y="1743075"/>
                  </a:lnTo>
                  <a:lnTo>
                    <a:pt x="0" y="1743075"/>
                  </a:lnTo>
                  <a:lnTo>
                    <a:pt x="30480" y="871538"/>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9"/>
            <p:cNvSpPr/>
            <p:nvPr/>
          </p:nvSpPr>
          <p:spPr>
            <a:xfrm>
              <a:off x="7752396" y="2902267"/>
              <a:ext cx="267437" cy="481619"/>
            </a:xfrm>
            <a:custGeom>
              <a:rect b="b" l="l" r="r" t="t"/>
              <a:pathLst>
                <a:path extrusionOk="0" h="481619" w="267437">
                  <a:moveTo>
                    <a:pt x="265747" y="0"/>
                  </a:moveTo>
                  <a:cubicBezTo>
                    <a:pt x="222885" y="226695"/>
                    <a:pt x="162878" y="382905"/>
                    <a:pt x="0" y="457200"/>
                  </a:cubicBezTo>
                  <a:cubicBezTo>
                    <a:pt x="225742" y="559117"/>
                    <a:pt x="278130" y="329565"/>
                    <a:pt x="26574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9"/>
            <p:cNvSpPr/>
            <p:nvPr/>
          </p:nvSpPr>
          <p:spPr>
            <a:xfrm>
              <a:off x="8016453" y="2902267"/>
              <a:ext cx="267438" cy="481619"/>
            </a:xfrm>
            <a:custGeom>
              <a:rect b="b" l="l" r="r" t="t"/>
              <a:pathLst>
                <a:path extrusionOk="0" h="481619" w="267438">
                  <a:moveTo>
                    <a:pt x="1690" y="0"/>
                  </a:moveTo>
                  <a:cubicBezTo>
                    <a:pt x="44553" y="226695"/>
                    <a:pt x="104560" y="382905"/>
                    <a:pt x="267438" y="457200"/>
                  </a:cubicBezTo>
                  <a:cubicBezTo>
                    <a:pt x="41696" y="559117"/>
                    <a:pt x="-10692" y="329565"/>
                    <a:pt x="169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9"/>
            <p:cNvSpPr/>
            <p:nvPr/>
          </p:nvSpPr>
          <p:spPr>
            <a:xfrm>
              <a:off x="7675244" y="3101339"/>
              <a:ext cx="344923" cy="621535"/>
            </a:xfrm>
            <a:custGeom>
              <a:rect b="b" l="l" r="r" t="t"/>
              <a:pathLst>
                <a:path extrusionOk="0" h="621535" w="344923">
                  <a:moveTo>
                    <a:pt x="342900" y="0"/>
                  </a:moveTo>
                  <a:cubicBezTo>
                    <a:pt x="287655" y="292417"/>
                    <a:pt x="210503" y="494347"/>
                    <a:pt x="0" y="589597"/>
                  </a:cubicBezTo>
                  <a:cubicBezTo>
                    <a:pt x="291465" y="721995"/>
                    <a:pt x="358140" y="426720"/>
                    <a:pt x="34290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9"/>
            <p:cNvSpPr/>
            <p:nvPr/>
          </p:nvSpPr>
          <p:spPr>
            <a:xfrm>
              <a:off x="8015911" y="3101339"/>
              <a:ext cx="345133" cy="621535"/>
            </a:xfrm>
            <a:custGeom>
              <a:rect b="b" l="l" r="r" t="t"/>
              <a:pathLst>
                <a:path extrusionOk="0" h="621535" w="345133">
                  <a:moveTo>
                    <a:pt x="2233" y="0"/>
                  </a:moveTo>
                  <a:cubicBezTo>
                    <a:pt x="57478" y="292417"/>
                    <a:pt x="134631" y="494347"/>
                    <a:pt x="345133" y="589597"/>
                  </a:cubicBezTo>
                  <a:cubicBezTo>
                    <a:pt x="53668" y="721995"/>
                    <a:pt x="-13960" y="426720"/>
                    <a:pt x="223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9"/>
            <p:cNvSpPr/>
            <p:nvPr/>
          </p:nvSpPr>
          <p:spPr>
            <a:xfrm>
              <a:off x="7586662" y="3310889"/>
              <a:ext cx="434208" cy="621471"/>
            </a:xfrm>
            <a:custGeom>
              <a:rect b="b" l="l" r="r" t="t"/>
              <a:pathLst>
                <a:path extrusionOk="0" h="621471" w="434208">
                  <a:moveTo>
                    <a:pt x="431482" y="0"/>
                  </a:moveTo>
                  <a:cubicBezTo>
                    <a:pt x="361950" y="292417"/>
                    <a:pt x="264795" y="494347"/>
                    <a:pt x="0" y="589597"/>
                  </a:cubicBezTo>
                  <a:cubicBezTo>
                    <a:pt x="366713" y="721995"/>
                    <a:pt x="451485" y="425767"/>
                    <a:pt x="43148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9"/>
            <p:cNvSpPr/>
            <p:nvPr/>
          </p:nvSpPr>
          <p:spPr>
            <a:xfrm>
              <a:off x="8015418" y="3310889"/>
              <a:ext cx="434208" cy="621471"/>
            </a:xfrm>
            <a:custGeom>
              <a:rect b="b" l="l" r="r" t="t"/>
              <a:pathLst>
                <a:path extrusionOk="0" h="621471" w="434208">
                  <a:moveTo>
                    <a:pt x="2726" y="0"/>
                  </a:moveTo>
                  <a:cubicBezTo>
                    <a:pt x="72258" y="292417"/>
                    <a:pt x="169413" y="494347"/>
                    <a:pt x="434208" y="589597"/>
                  </a:cubicBezTo>
                  <a:cubicBezTo>
                    <a:pt x="67496" y="721995"/>
                    <a:pt x="-17276" y="425767"/>
                    <a:pt x="272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9"/>
            <p:cNvSpPr/>
            <p:nvPr/>
          </p:nvSpPr>
          <p:spPr>
            <a:xfrm>
              <a:off x="7586662" y="3703319"/>
              <a:ext cx="434208" cy="621471"/>
            </a:xfrm>
            <a:custGeom>
              <a:rect b="b" l="l" r="r" t="t"/>
              <a:pathLst>
                <a:path extrusionOk="0" h="621471" w="434208">
                  <a:moveTo>
                    <a:pt x="431482" y="0"/>
                  </a:moveTo>
                  <a:cubicBezTo>
                    <a:pt x="361950" y="292418"/>
                    <a:pt x="264795" y="494348"/>
                    <a:pt x="0" y="589598"/>
                  </a:cubicBezTo>
                  <a:cubicBezTo>
                    <a:pt x="366713" y="721995"/>
                    <a:pt x="451485" y="425768"/>
                    <a:pt x="43148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9"/>
            <p:cNvSpPr/>
            <p:nvPr/>
          </p:nvSpPr>
          <p:spPr>
            <a:xfrm>
              <a:off x="8015418" y="3703319"/>
              <a:ext cx="434208" cy="621471"/>
            </a:xfrm>
            <a:custGeom>
              <a:rect b="b" l="l" r="r" t="t"/>
              <a:pathLst>
                <a:path extrusionOk="0" h="621471" w="434208">
                  <a:moveTo>
                    <a:pt x="2726" y="0"/>
                  </a:moveTo>
                  <a:cubicBezTo>
                    <a:pt x="72258" y="292418"/>
                    <a:pt x="169413" y="494348"/>
                    <a:pt x="434208" y="589598"/>
                  </a:cubicBezTo>
                  <a:cubicBezTo>
                    <a:pt x="67496" y="721995"/>
                    <a:pt x="-17276" y="425768"/>
                    <a:pt x="272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9"/>
            <p:cNvSpPr/>
            <p:nvPr/>
          </p:nvSpPr>
          <p:spPr>
            <a:xfrm>
              <a:off x="7369492" y="3924299"/>
              <a:ext cx="652635" cy="621535"/>
            </a:xfrm>
            <a:custGeom>
              <a:rect b="b" l="l" r="r" t="t"/>
              <a:pathLst>
                <a:path extrusionOk="0" h="621535" w="652635">
                  <a:moveTo>
                    <a:pt x="648652" y="0"/>
                  </a:moveTo>
                  <a:cubicBezTo>
                    <a:pt x="543877" y="292418"/>
                    <a:pt x="398145" y="494347"/>
                    <a:pt x="0" y="589597"/>
                  </a:cubicBezTo>
                  <a:cubicBezTo>
                    <a:pt x="551497" y="721995"/>
                    <a:pt x="678180" y="426720"/>
                    <a:pt x="64865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9"/>
            <p:cNvSpPr/>
            <p:nvPr/>
          </p:nvSpPr>
          <p:spPr>
            <a:xfrm>
              <a:off x="8013950" y="3924299"/>
              <a:ext cx="652846" cy="621535"/>
            </a:xfrm>
            <a:custGeom>
              <a:rect b="b" l="l" r="r" t="t"/>
              <a:pathLst>
                <a:path extrusionOk="0" h="621535" w="652846">
                  <a:moveTo>
                    <a:pt x="4194" y="0"/>
                  </a:moveTo>
                  <a:cubicBezTo>
                    <a:pt x="108969" y="292418"/>
                    <a:pt x="254701" y="494347"/>
                    <a:pt x="652847" y="589597"/>
                  </a:cubicBezTo>
                  <a:cubicBezTo>
                    <a:pt x="101349" y="721995"/>
                    <a:pt x="-26286" y="426720"/>
                    <a:pt x="4194"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9"/>
            <p:cNvSpPr/>
            <p:nvPr/>
          </p:nvSpPr>
          <p:spPr>
            <a:xfrm>
              <a:off x="7317104" y="4097654"/>
              <a:ext cx="705433" cy="672865"/>
            </a:xfrm>
            <a:custGeom>
              <a:rect b="b" l="l" r="r" t="t"/>
              <a:pathLst>
                <a:path extrusionOk="0" h="672865" w="705433">
                  <a:moveTo>
                    <a:pt x="701040" y="0"/>
                  </a:moveTo>
                  <a:cubicBezTo>
                    <a:pt x="587693" y="317182"/>
                    <a:pt x="429577" y="534352"/>
                    <a:pt x="0" y="638175"/>
                  </a:cubicBezTo>
                  <a:cubicBezTo>
                    <a:pt x="595313" y="782002"/>
                    <a:pt x="733425" y="461010"/>
                    <a:pt x="70104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9"/>
            <p:cNvSpPr/>
            <p:nvPr/>
          </p:nvSpPr>
          <p:spPr>
            <a:xfrm>
              <a:off x="8013730" y="4097654"/>
              <a:ext cx="705454" cy="672865"/>
            </a:xfrm>
            <a:custGeom>
              <a:rect b="b" l="l" r="r" t="t"/>
              <a:pathLst>
                <a:path extrusionOk="0" h="672865" w="705454">
                  <a:moveTo>
                    <a:pt x="4414" y="0"/>
                  </a:moveTo>
                  <a:cubicBezTo>
                    <a:pt x="117761" y="317182"/>
                    <a:pt x="275876" y="534352"/>
                    <a:pt x="705454" y="638175"/>
                  </a:cubicBezTo>
                  <a:cubicBezTo>
                    <a:pt x="109189" y="782002"/>
                    <a:pt x="-27971" y="461010"/>
                    <a:pt x="4414"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0" name="Google Shape;590;p9"/>
          <p:cNvGrpSpPr/>
          <p:nvPr/>
        </p:nvGrpSpPr>
        <p:grpSpPr>
          <a:xfrm flipH="1">
            <a:off x="7463266" y="2393530"/>
            <a:ext cx="1943099" cy="2588030"/>
            <a:chOff x="5687377" y="2462212"/>
            <a:chExt cx="1943099" cy="2588030"/>
          </a:xfrm>
        </p:grpSpPr>
        <p:sp>
          <p:nvSpPr>
            <p:cNvPr id="591" name="Google Shape;591;p9"/>
            <p:cNvSpPr/>
            <p:nvPr/>
          </p:nvSpPr>
          <p:spPr>
            <a:xfrm>
              <a:off x="6575106" y="2462212"/>
              <a:ext cx="167640" cy="2414587"/>
            </a:xfrm>
            <a:custGeom>
              <a:rect b="b" l="l" r="r" t="t"/>
              <a:pathLst>
                <a:path extrusionOk="0" h="2414587" w="167640">
                  <a:moveTo>
                    <a:pt x="83820" y="0"/>
                  </a:moveTo>
                  <a:lnTo>
                    <a:pt x="125730" y="1207770"/>
                  </a:lnTo>
                  <a:lnTo>
                    <a:pt x="167640" y="2414588"/>
                  </a:lnTo>
                  <a:lnTo>
                    <a:pt x="83820" y="2414588"/>
                  </a:lnTo>
                  <a:lnTo>
                    <a:pt x="0" y="2414588"/>
                  </a:lnTo>
                  <a:lnTo>
                    <a:pt x="41910" y="120777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9"/>
            <p:cNvSpPr/>
            <p:nvPr/>
          </p:nvSpPr>
          <p:spPr>
            <a:xfrm>
              <a:off x="6291262" y="2462212"/>
              <a:ext cx="370009" cy="667597"/>
            </a:xfrm>
            <a:custGeom>
              <a:rect b="b" l="l" r="r" t="t"/>
              <a:pathLst>
                <a:path extrusionOk="0" h="667597" w="370009">
                  <a:moveTo>
                    <a:pt x="367665" y="0"/>
                  </a:moveTo>
                  <a:cubicBezTo>
                    <a:pt x="308610" y="314325"/>
                    <a:pt x="225743" y="530543"/>
                    <a:pt x="0" y="633413"/>
                  </a:cubicBezTo>
                  <a:cubicBezTo>
                    <a:pt x="312420" y="775335"/>
                    <a:pt x="384810" y="458153"/>
                    <a:pt x="36766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9"/>
            <p:cNvSpPr/>
            <p:nvPr/>
          </p:nvSpPr>
          <p:spPr>
            <a:xfrm>
              <a:off x="6656791" y="2462212"/>
              <a:ext cx="369800" cy="667597"/>
            </a:xfrm>
            <a:custGeom>
              <a:rect b="b" l="l" r="r" t="t"/>
              <a:pathLst>
                <a:path extrusionOk="0" h="667597" w="369800">
                  <a:moveTo>
                    <a:pt x="2136" y="0"/>
                  </a:moveTo>
                  <a:cubicBezTo>
                    <a:pt x="61191" y="314325"/>
                    <a:pt x="144058" y="530543"/>
                    <a:pt x="369801" y="633413"/>
                  </a:cubicBezTo>
                  <a:cubicBezTo>
                    <a:pt x="57381" y="775335"/>
                    <a:pt x="-14057" y="458153"/>
                    <a:pt x="213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9"/>
            <p:cNvSpPr/>
            <p:nvPr/>
          </p:nvSpPr>
          <p:spPr>
            <a:xfrm>
              <a:off x="6184581" y="2739389"/>
              <a:ext cx="477339" cy="861169"/>
            </a:xfrm>
            <a:custGeom>
              <a:rect b="b" l="l" r="r" t="t"/>
              <a:pathLst>
                <a:path extrusionOk="0" h="861169" w="477339">
                  <a:moveTo>
                    <a:pt x="474345" y="0"/>
                  </a:moveTo>
                  <a:cubicBezTo>
                    <a:pt x="398145" y="405765"/>
                    <a:pt x="290513" y="683895"/>
                    <a:pt x="0" y="817245"/>
                  </a:cubicBezTo>
                  <a:cubicBezTo>
                    <a:pt x="403860" y="1000125"/>
                    <a:pt x="496253" y="589597"/>
                    <a:pt x="47434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9"/>
            <p:cNvSpPr/>
            <p:nvPr/>
          </p:nvSpPr>
          <p:spPr>
            <a:xfrm>
              <a:off x="6655953" y="2739389"/>
              <a:ext cx="477318" cy="861169"/>
            </a:xfrm>
            <a:custGeom>
              <a:rect b="b" l="l" r="r" t="t"/>
              <a:pathLst>
                <a:path extrusionOk="0" h="861169" w="477318">
                  <a:moveTo>
                    <a:pt x="2974" y="0"/>
                  </a:moveTo>
                  <a:cubicBezTo>
                    <a:pt x="79174" y="405765"/>
                    <a:pt x="186806" y="683895"/>
                    <a:pt x="477319" y="817245"/>
                  </a:cubicBezTo>
                  <a:cubicBezTo>
                    <a:pt x="74411" y="1000125"/>
                    <a:pt x="-18934" y="589597"/>
                    <a:pt x="2974"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9"/>
            <p:cNvSpPr/>
            <p:nvPr/>
          </p:nvSpPr>
          <p:spPr>
            <a:xfrm>
              <a:off x="6060756" y="3028949"/>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9"/>
            <p:cNvSpPr/>
            <p:nvPr/>
          </p:nvSpPr>
          <p:spPr>
            <a:xfrm>
              <a:off x="6655186" y="3028949"/>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9"/>
            <p:cNvSpPr/>
            <p:nvPr/>
          </p:nvSpPr>
          <p:spPr>
            <a:xfrm>
              <a:off x="6060756" y="3571874"/>
              <a:ext cx="601931" cy="861233"/>
            </a:xfrm>
            <a:custGeom>
              <a:rect b="b" l="l" r="r" t="t"/>
              <a:pathLst>
                <a:path extrusionOk="0" h="861233" w="601931">
                  <a:moveTo>
                    <a:pt x="598170" y="0"/>
                  </a:moveTo>
                  <a:cubicBezTo>
                    <a:pt x="501968" y="405765"/>
                    <a:pt x="366713" y="683895"/>
                    <a:pt x="0" y="817245"/>
                  </a:cubicBezTo>
                  <a:cubicBezTo>
                    <a:pt x="508635" y="1000125"/>
                    <a:pt x="625793" y="590550"/>
                    <a:pt x="59817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9"/>
            <p:cNvSpPr/>
            <p:nvPr/>
          </p:nvSpPr>
          <p:spPr>
            <a:xfrm>
              <a:off x="6655186" y="3571874"/>
              <a:ext cx="601910" cy="861233"/>
            </a:xfrm>
            <a:custGeom>
              <a:rect b="b" l="l" r="r" t="t"/>
              <a:pathLst>
                <a:path extrusionOk="0" h="861233" w="601910">
                  <a:moveTo>
                    <a:pt x="3741" y="0"/>
                  </a:moveTo>
                  <a:cubicBezTo>
                    <a:pt x="99943" y="405765"/>
                    <a:pt x="235198" y="683895"/>
                    <a:pt x="601910" y="817245"/>
                  </a:cubicBezTo>
                  <a:cubicBezTo>
                    <a:pt x="94228" y="1000125"/>
                    <a:pt x="-23882" y="590550"/>
                    <a:pt x="3741"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9"/>
            <p:cNvSpPr/>
            <p:nvPr/>
          </p:nvSpPr>
          <p:spPr>
            <a:xfrm>
              <a:off x="5760719" y="3878579"/>
              <a:ext cx="903953" cy="861233"/>
            </a:xfrm>
            <a:custGeom>
              <a:rect b="b" l="l" r="r" t="t"/>
              <a:pathLst>
                <a:path extrusionOk="0" h="861233" w="903953">
                  <a:moveTo>
                    <a:pt x="898208" y="0"/>
                  </a:moveTo>
                  <a:cubicBezTo>
                    <a:pt x="753428" y="405765"/>
                    <a:pt x="550545" y="683895"/>
                    <a:pt x="0" y="817245"/>
                  </a:cubicBezTo>
                  <a:cubicBezTo>
                    <a:pt x="763905" y="1000125"/>
                    <a:pt x="940118" y="590550"/>
                    <a:pt x="898208"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9"/>
            <p:cNvSpPr/>
            <p:nvPr/>
          </p:nvSpPr>
          <p:spPr>
            <a:xfrm>
              <a:off x="6653411" y="3878579"/>
              <a:ext cx="903723" cy="861233"/>
            </a:xfrm>
            <a:custGeom>
              <a:rect b="b" l="l" r="r" t="t"/>
              <a:pathLst>
                <a:path extrusionOk="0" h="861233" w="903723">
                  <a:moveTo>
                    <a:pt x="5516" y="0"/>
                  </a:moveTo>
                  <a:cubicBezTo>
                    <a:pt x="150296" y="405765"/>
                    <a:pt x="353178" y="683895"/>
                    <a:pt x="903723" y="817245"/>
                  </a:cubicBezTo>
                  <a:cubicBezTo>
                    <a:pt x="140771" y="1000125"/>
                    <a:pt x="-35442" y="590550"/>
                    <a:pt x="551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9"/>
            <p:cNvSpPr/>
            <p:nvPr/>
          </p:nvSpPr>
          <p:spPr>
            <a:xfrm>
              <a:off x="5687377" y="4118609"/>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9"/>
            <p:cNvSpPr/>
            <p:nvPr/>
          </p:nvSpPr>
          <p:spPr>
            <a:xfrm>
              <a:off x="6652846" y="4118609"/>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4" name="Google Shape;604;p9"/>
          <p:cNvGrpSpPr/>
          <p:nvPr/>
        </p:nvGrpSpPr>
        <p:grpSpPr>
          <a:xfrm flipH="1">
            <a:off x="8705364" y="1832662"/>
            <a:ext cx="3524239" cy="3124491"/>
            <a:chOff x="312287" y="2474659"/>
            <a:chExt cx="2584132" cy="2291018"/>
          </a:xfrm>
        </p:grpSpPr>
        <p:grpSp>
          <p:nvGrpSpPr>
            <p:cNvPr id="605" name="Google Shape;605;p9"/>
            <p:cNvGrpSpPr/>
            <p:nvPr/>
          </p:nvGrpSpPr>
          <p:grpSpPr>
            <a:xfrm>
              <a:off x="312287" y="3216657"/>
              <a:ext cx="1139189" cy="1517680"/>
              <a:chOff x="3221354" y="3283267"/>
              <a:chExt cx="1139189" cy="1517680"/>
            </a:xfrm>
          </p:grpSpPr>
          <p:sp>
            <p:nvSpPr>
              <p:cNvPr id="606" name="Google Shape;606;p9"/>
              <p:cNvSpPr/>
              <p:nvPr/>
            </p:nvSpPr>
            <p:spPr>
              <a:xfrm>
                <a:off x="3742372" y="3283267"/>
                <a:ext cx="98107" cy="1415414"/>
              </a:xfrm>
              <a:custGeom>
                <a:rect b="b" l="l" r="r" t="t"/>
                <a:pathLst>
                  <a:path extrusionOk="0" h="1415414" w="98107">
                    <a:moveTo>
                      <a:pt x="48577" y="0"/>
                    </a:moveTo>
                    <a:lnTo>
                      <a:pt x="73342" y="707707"/>
                    </a:lnTo>
                    <a:lnTo>
                      <a:pt x="98107" y="1415415"/>
                    </a:lnTo>
                    <a:lnTo>
                      <a:pt x="48577" y="1415415"/>
                    </a:lnTo>
                    <a:lnTo>
                      <a:pt x="0" y="1415415"/>
                    </a:lnTo>
                    <a:lnTo>
                      <a:pt x="23813" y="707707"/>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9"/>
              <p:cNvSpPr/>
              <p:nvPr/>
            </p:nvSpPr>
            <p:spPr>
              <a:xfrm>
                <a:off x="3574732" y="3283267"/>
                <a:ext cx="217686" cy="391328"/>
              </a:xfrm>
              <a:custGeom>
                <a:rect b="b" l="l" r="r" t="t"/>
                <a:pathLst>
                  <a:path extrusionOk="0" h="391328" w="217686">
                    <a:moveTo>
                      <a:pt x="216217" y="0"/>
                    </a:moveTo>
                    <a:cubicBezTo>
                      <a:pt x="180975" y="184785"/>
                      <a:pt x="132397" y="311467"/>
                      <a:pt x="0" y="371475"/>
                    </a:cubicBezTo>
                    <a:cubicBezTo>
                      <a:pt x="183832" y="454342"/>
                      <a:pt x="226695" y="267652"/>
                      <a:pt x="21621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9"/>
              <p:cNvSpPr/>
              <p:nvPr/>
            </p:nvSpPr>
            <p:spPr>
              <a:xfrm>
                <a:off x="3789690" y="3283267"/>
                <a:ext cx="217476" cy="391328"/>
              </a:xfrm>
              <a:custGeom>
                <a:rect b="b" l="l" r="r" t="t"/>
                <a:pathLst>
                  <a:path extrusionOk="0" h="391328" w="217476">
                    <a:moveTo>
                      <a:pt x="1259" y="0"/>
                    </a:moveTo>
                    <a:cubicBezTo>
                      <a:pt x="36501" y="184785"/>
                      <a:pt x="85079" y="311467"/>
                      <a:pt x="217476" y="371475"/>
                    </a:cubicBezTo>
                    <a:cubicBezTo>
                      <a:pt x="33644" y="454342"/>
                      <a:pt x="-8266" y="267652"/>
                      <a:pt x="1259"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9"/>
              <p:cNvSpPr/>
              <p:nvPr/>
            </p:nvSpPr>
            <p:spPr>
              <a:xfrm>
                <a:off x="3512819" y="3445192"/>
                <a:ext cx="279982" cy="505009"/>
              </a:xfrm>
              <a:custGeom>
                <a:rect b="b" l="l" r="r" t="t"/>
                <a:pathLst>
                  <a:path extrusionOk="0" h="505009" w="279982">
                    <a:moveTo>
                      <a:pt x="278130" y="0"/>
                    </a:moveTo>
                    <a:cubicBezTo>
                      <a:pt x="233363" y="238125"/>
                      <a:pt x="170497" y="401002"/>
                      <a:pt x="0" y="479107"/>
                    </a:cubicBezTo>
                    <a:cubicBezTo>
                      <a:pt x="236220" y="586740"/>
                      <a:pt x="291465" y="345757"/>
                      <a:pt x="27813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9"/>
              <p:cNvSpPr/>
              <p:nvPr/>
            </p:nvSpPr>
            <p:spPr>
              <a:xfrm>
                <a:off x="3789307" y="3445192"/>
                <a:ext cx="279772" cy="505009"/>
              </a:xfrm>
              <a:custGeom>
                <a:rect b="b" l="l" r="r" t="t"/>
                <a:pathLst>
                  <a:path extrusionOk="0" h="505009" w="279772">
                    <a:moveTo>
                      <a:pt x="1642" y="0"/>
                    </a:moveTo>
                    <a:cubicBezTo>
                      <a:pt x="46410" y="238125"/>
                      <a:pt x="109275" y="401002"/>
                      <a:pt x="279772" y="479107"/>
                    </a:cubicBezTo>
                    <a:cubicBezTo>
                      <a:pt x="43552" y="586740"/>
                      <a:pt x="-10740" y="345757"/>
                      <a:pt x="164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9"/>
              <p:cNvSpPr/>
              <p:nvPr/>
            </p:nvSpPr>
            <p:spPr>
              <a:xfrm>
                <a:off x="3440429" y="3614737"/>
                <a:ext cx="352726" cy="505073"/>
              </a:xfrm>
              <a:custGeom>
                <a:rect b="b" l="l" r="r" t="t"/>
                <a:pathLst>
                  <a:path extrusionOk="0" h="505073" w="352726">
                    <a:moveTo>
                      <a:pt x="350520" y="0"/>
                    </a:moveTo>
                    <a:cubicBezTo>
                      <a:pt x="294322" y="238125"/>
                      <a:pt x="215265" y="401003"/>
                      <a:pt x="0" y="479107"/>
                    </a:cubicBezTo>
                    <a:cubicBezTo>
                      <a:pt x="298133" y="586740"/>
                      <a:pt x="366712" y="346710"/>
                      <a:pt x="35052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9"/>
              <p:cNvSpPr/>
              <p:nvPr/>
            </p:nvSpPr>
            <p:spPr>
              <a:xfrm>
                <a:off x="3788762" y="3614737"/>
                <a:ext cx="352706" cy="505073"/>
              </a:xfrm>
              <a:custGeom>
                <a:rect b="b" l="l" r="r" t="t"/>
                <a:pathLst>
                  <a:path extrusionOk="0" h="505073" w="352706">
                    <a:moveTo>
                      <a:pt x="2187" y="0"/>
                    </a:moveTo>
                    <a:cubicBezTo>
                      <a:pt x="58384" y="238125"/>
                      <a:pt x="137442" y="401003"/>
                      <a:pt x="352707" y="479107"/>
                    </a:cubicBezTo>
                    <a:cubicBezTo>
                      <a:pt x="55527" y="586740"/>
                      <a:pt x="-14006" y="346710"/>
                      <a:pt x="218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9"/>
              <p:cNvSpPr/>
              <p:nvPr/>
            </p:nvSpPr>
            <p:spPr>
              <a:xfrm>
                <a:off x="3440429" y="3933824"/>
                <a:ext cx="352726" cy="505009"/>
              </a:xfrm>
              <a:custGeom>
                <a:rect b="b" l="l" r="r" t="t"/>
                <a:pathLst>
                  <a:path extrusionOk="0" h="505009" w="352726">
                    <a:moveTo>
                      <a:pt x="350520" y="0"/>
                    </a:moveTo>
                    <a:cubicBezTo>
                      <a:pt x="294322" y="238125"/>
                      <a:pt x="215265" y="401003"/>
                      <a:pt x="0" y="479107"/>
                    </a:cubicBezTo>
                    <a:cubicBezTo>
                      <a:pt x="298133" y="586740"/>
                      <a:pt x="366712" y="345757"/>
                      <a:pt x="35052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9"/>
              <p:cNvSpPr/>
              <p:nvPr/>
            </p:nvSpPr>
            <p:spPr>
              <a:xfrm>
                <a:off x="3788762" y="3933824"/>
                <a:ext cx="352706" cy="505009"/>
              </a:xfrm>
              <a:custGeom>
                <a:rect b="b" l="l" r="r" t="t"/>
                <a:pathLst>
                  <a:path extrusionOk="0" h="505009" w="352706">
                    <a:moveTo>
                      <a:pt x="2187" y="0"/>
                    </a:moveTo>
                    <a:cubicBezTo>
                      <a:pt x="58384" y="238125"/>
                      <a:pt x="137442" y="401003"/>
                      <a:pt x="352707" y="479107"/>
                    </a:cubicBezTo>
                    <a:cubicBezTo>
                      <a:pt x="55527" y="586740"/>
                      <a:pt x="-14006" y="345757"/>
                      <a:pt x="218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9"/>
              <p:cNvSpPr/>
              <p:nvPr/>
            </p:nvSpPr>
            <p:spPr>
              <a:xfrm>
                <a:off x="3264217" y="4112894"/>
                <a:ext cx="530137" cy="505073"/>
              </a:xfrm>
              <a:custGeom>
                <a:rect b="b" l="l" r="r" t="t"/>
                <a:pathLst>
                  <a:path extrusionOk="0" h="505073" w="530137">
                    <a:moveTo>
                      <a:pt x="526733" y="0"/>
                    </a:moveTo>
                    <a:cubicBezTo>
                      <a:pt x="441960" y="238125"/>
                      <a:pt x="322897" y="401003"/>
                      <a:pt x="0" y="479108"/>
                    </a:cubicBezTo>
                    <a:cubicBezTo>
                      <a:pt x="447675" y="586740"/>
                      <a:pt x="551498" y="346710"/>
                      <a:pt x="52673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9"/>
              <p:cNvSpPr/>
              <p:nvPr/>
            </p:nvSpPr>
            <p:spPr>
              <a:xfrm>
                <a:off x="3787754" y="4112894"/>
                <a:ext cx="529927" cy="505073"/>
              </a:xfrm>
              <a:custGeom>
                <a:rect b="b" l="l" r="r" t="t"/>
                <a:pathLst>
                  <a:path extrusionOk="0" h="505073" w="529927">
                    <a:moveTo>
                      <a:pt x="3195" y="0"/>
                    </a:moveTo>
                    <a:cubicBezTo>
                      <a:pt x="87967" y="238125"/>
                      <a:pt x="207030" y="401003"/>
                      <a:pt x="529927" y="479108"/>
                    </a:cubicBezTo>
                    <a:cubicBezTo>
                      <a:pt x="82252" y="586740"/>
                      <a:pt x="-20618" y="346710"/>
                      <a:pt x="319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9"/>
              <p:cNvSpPr/>
              <p:nvPr/>
            </p:nvSpPr>
            <p:spPr>
              <a:xfrm>
                <a:off x="3221354" y="4254817"/>
                <a:ext cx="573247" cy="546130"/>
              </a:xfrm>
              <a:custGeom>
                <a:rect b="b" l="l" r="r" t="t"/>
                <a:pathLst>
                  <a:path extrusionOk="0" h="546130" w="573247">
                    <a:moveTo>
                      <a:pt x="569595" y="0"/>
                    </a:moveTo>
                    <a:cubicBezTo>
                      <a:pt x="477203" y="257175"/>
                      <a:pt x="349568" y="434340"/>
                      <a:pt x="0" y="518160"/>
                    </a:cubicBezTo>
                    <a:cubicBezTo>
                      <a:pt x="483870" y="634365"/>
                      <a:pt x="596265" y="374332"/>
                      <a:pt x="56959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9"/>
              <p:cNvSpPr/>
              <p:nvPr/>
            </p:nvSpPr>
            <p:spPr>
              <a:xfrm>
                <a:off x="3787506" y="4254817"/>
                <a:ext cx="573037" cy="546130"/>
              </a:xfrm>
              <a:custGeom>
                <a:rect b="b" l="l" r="r" t="t"/>
                <a:pathLst>
                  <a:path extrusionOk="0" h="546130" w="573037">
                    <a:moveTo>
                      <a:pt x="3443" y="0"/>
                    </a:moveTo>
                    <a:cubicBezTo>
                      <a:pt x="95835" y="257175"/>
                      <a:pt x="223470" y="434340"/>
                      <a:pt x="573038" y="518160"/>
                    </a:cubicBezTo>
                    <a:cubicBezTo>
                      <a:pt x="89168" y="634365"/>
                      <a:pt x="-22275" y="374332"/>
                      <a:pt x="344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9" name="Google Shape;619;p9"/>
            <p:cNvGrpSpPr/>
            <p:nvPr/>
          </p:nvGrpSpPr>
          <p:grpSpPr>
            <a:xfrm>
              <a:off x="758057" y="2821369"/>
              <a:ext cx="1388744" cy="1848705"/>
              <a:chOff x="3667124" y="2887979"/>
              <a:chExt cx="1388744" cy="1848705"/>
            </a:xfrm>
          </p:grpSpPr>
          <p:sp>
            <p:nvSpPr>
              <p:cNvPr id="620" name="Google Shape;620;p9"/>
              <p:cNvSpPr/>
              <p:nvPr/>
            </p:nvSpPr>
            <p:spPr>
              <a:xfrm>
                <a:off x="4301489" y="2887979"/>
                <a:ext cx="120014" cy="1724977"/>
              </a:xfrm>
              <a:custGeom>
                <a:rect b="b" l="l" r="r" t="t"/>
                <a:pathLst>
                  <a:path extrusionOk="0" h="1724977" w="120014">
                    <a:moveTo>
                      <a:pt x="60007" y="0"/>
                    </a:moveTo>
                    <a:lnTo>
                      <a:pt x="90488" y="862013"/>
                    </a:lnTo>
                    <a:lnTo>
                      <a:pt x="120015" y="1724977"/>
                    </a:lnTo>
                    <a:lnTo>
                      <a:pt x="60007" y="1724977"/>
                    </a:lnTo>
                    <a:lnTo>
                      <a:pt x="0" y="1724977"/>
                    </a:lnTo>
                    <a:lnTo>
                      <a:pt x="30480" y="862013"/>
                    </a:ln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9"/>
              <p:cNvSpPr/>
              <p:nvPr/>
            </p:nvSpPr>
            <p:spPr>
              <a:xfrm>
                <a:off x="4098607" y="2887979"/>
                <a:ext cx="264603" cy="476678"/>
              </a:xfrm>
              <a:custGeom>
                <a:rect b="b" l="l" r="r" t="t"/>
                <a:pathLst>
                  <a:path extrusionOk="0" h="476678" w="264603">
                    <a:moveTo>
                      <a:pt x="262890" y="0"/>
                    </a:moveTo>
                    <a:cubicBezTo>
                      <a:pt x="220027" y="224790"/>
                      <a:pt x="160972" y="379095"/>
                      <a:pt x="0" y="452438"/>
                    </a:cubicBezTo>
                    <a:cubicBezTo>
                      <a:pt x="223838" y="553402"/>
                      <a:pt x="275272" y="326707"/>
                      <a:pt x="26289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9"/>
              <p:cNvSpPr/>
              <p:nvPr/>
            </p:nvSpPr>
            <p:spPr>
              <a:xfrm>
                <a:off x="4359804" y="2887979"/>
                <a:ext cx="264582" cy="476678"/>
              </a:xfrm>
              <a:custGeom>
                <a:rect b="b" l="l" r="r" t="t"/>
                <a:pathLst>
                  <a:path extrusionOk="0" h="476678" w="264582">
                    <a:moveTo>
                      <a:pt x="1692" y="0"/>
                    </a:moveTo>
                    <a:cubicBezTo>
                      <a:pt x="44555" y="224790"/>
                      <a:pt x="103610" y="379095"/>
                      <a:pt x="264583" y="452438"/>
                    </a:cubicBezTo>
                    <a:cubicBezTo>
                      <a:pt x="41698" y="553402"/>
                      <a:pt x="-10690" y="326707"/>
                      <a:pt x="169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9"/>
              <p:cNvSpPr/>
              <p:nvPr/>
            </p:nvSpPr>
            <p:spPr>
              <a:xfrm>
                <a:off x="4022407" y="3085146"/>
                <a:ext cx="341347" cy="615255"/>
              </a:xfrm>
              <a:custGeom>
                <a:rect b="b" l="l" r="r" t="t"/>
                <a:pathLst>
                  <a:path extrusionOk="0" h="615255" w="341347">
                    <a:moveTo>
                      <a:pt x="339090" y="0"/>
                    </a:moveTo>
                    <a:cubicBezTo>
                      <a:pt x="283845" y="289560"/>
                      <a:pt x="207645" y="488633"/>
                      <a:pt x="0" y="583883"/>
                    </a:cubicBezTo>
                    <a:cubicBezTo>
                      <a:pt x="288608" y="714375"/>
                      <a:pt x="355283" y="421958"/>
                      <a:pt x="33909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9"/>
              <p:cNvSpPr/>
              <p:nvPr/>
            </p:nvSpPr>
            <p:spPr>
              <a:xfrm>
                <a:off x="4359470" y="3085146"/>
                <a:ext cx="341116" cy="615255"/>
              </a:xfrm>
              <a:custGeom>
                <a:rect b="b" l="l" r="r" t="t"/>
                <a:pathLst>
                  <a:path extrusionOk="0" h="615255" w="341116">
                    <a:moveTo>
                      <a:pt x="2026" y="0"/>
                    </a:moveTo>
                    <a:cubicBezTo>
                      <a:pt x="57271" y="289560"/>
                      <a:pt x="133471" y="488633"/>
                      <a:pt x="341116" y="583883"/>
                    </a:cubicBezTo>
                    <a:cubicBezTo>
                      <a:pt x="53461" y="714375"/>
                      <a:pt x="-13214" y="421958"/>
                      <a:pt x="2026"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9"/>
              <p:cNvSpPr/>
              <p:nvPr/>
            </p:nvSpPr>
            <p:spPr>
              <a:xfrm>
                <a:off x="3933824" y="3291839"/>
                <a:ext cx="430421" cy="615582"/>
              </a:xfrm>
              <a:custGeom>
                <a:rect b="b" l="l" r="r" t="t"/>
                <a:pathLst>
                  <a:path extrusionOk="0" h="615582" w="430421">
                    <a:moveTo>
                      <a:pt x="427672" y="0"/>
                    </a:moveTo>
                    <a:cubicBezTo>
                      <a:pt x="359092" y="289560"/>
                      <a:pt x="261938" y="488632"/>
                      <a:pt x="0" y="583882"/>
                    </a:cubicBezTo>
                    <a:cubicBezTo>
                      <a:pt x="363855" y="715328"/>
                      <a:pt x="447675" y="421957"/>
                      <a:pt x="42767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9"/>
              <p:cNvSpPr/>
              <p:nvPr/>
            </p:nvSpPr>
            <p:spPr>
              <a:xfrm>
                <a:off x="4358747" y="3291839"/>
                <a:ext cx="430421" cy="615582"/>
              </a:xfrm>
              <a:custGeom>
                <a:rect b="b" l="l" r="r" t="t"/>
                <a:pathLst>
                  <a:path extrusionOk="0" h="615582" w="430421">
                    <a:moveTo>
                      <a:pt x="2749" y="0"/>
                    </a:moveTo>
                    <a:cubicBezTo>
                      <a:pt x="71330" y="289560"/>
                      <a:pt x="168484" y="488632"/>
                      <a:pt x="430422" y="583882"/>
                    </a:cubicBezTo>
                    <a:cubicBezTo>
                      <a:pt x="66567" y="715328"/>
                      <a:pt x="-17253" y="421957"/>
                      <a:pt x="2749"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9"/>
              <p:cNvSpPr/>
              <p:nvPr/>
            </p:nvSpPr>
            <p:spPr>
              <a:xfrm>
                <a:off x="3933824" y="3680459"/>
                <a:ext cx="430421" cy="615255"/>
              </a:xfrm>
              <a:custGeom>
                <a:rect b="b" l="l" r="r" t="t"/>
                <a:pathLst>
                  <a:path extrusionOk="0" h="615255" w="430421">
                    <a:moveTo>
                      <a:pt x="427672" y="0"/>
                    </a:moveTo>
                    <a:cubicBezTo>
                      <a:pt x="359092" y="289560"/>
                      <a:pt x="261938" y="488633"/>
                      <a:pt x="0" y="583883"/>
                    </a:cubicBezTo>
                    <a:cubicBezTo>
                      <a:pt x="363855" y="714375"/>
                      <a:pt x="447675" y="421958"/>
                      <a:pt x="42767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9"/>
              <p:cNvSpPr/>
              <p:nvPr/>
            </p:nvSpPr>
            <p:spPr>
              <a:xfrm>
                <a:off x="4358747" y="3680459"/>
                <a:ext cx="430421" cy="615255"/>
              </a:xfrm>
              <a:custGeom>
                <a:rect b="b" l="l" r="r" t="t"/>
                <a:pathLst>
                  <a:path extrusionOk="0" h="615255" w="430421">
                    <a:moveTo>
                      <a:pt x="2749" y="0"/>
                    </a:moveTo>
                    <a:cubicBezTo>
                      <a:pt x="71330" y="289560"/>
                      <a:pt x="168484" y="488633"/>
                      <a:pt x="430422" y="583883"/>
                    </a:cubicBezTo>
                    <a:cubicBezTo>
                      <a:pt x="66567" y="714375"/>
                      <a:pt x="-17253" y="421958"/>
                      <a:pt x="2749"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9"/>
              <p:cNvSpPr/>
              <p:nvPr/>
            </p:nvSpPr>
            <p:spPr>
              <a:xfrm>
                <a:off x="3719512" y="3899534"/>
                <a:ext cx="645992" cy="615255"/>
              </a:xfrm>
              <a:custGeom>
                <a:rect b="b" l="l" r="r" t="t"/>
                <a:pathLst>
                  <a:path extrusionOk="0" h="615255" w="645992">
                    <a:moveTo>
                      <a:pt x="641985" y="0"/>
                    </a:moveTo>
                    <a:cubicBezTo>
                      <a:pt x="538163" y="289560"/>
                      <a:pt x="393383" y="488633"/>
                      <a:pt x="0" y="583883"/>
                    </a:cubicBezTo>
                    <a:cubicBezTo>
                      <a:pt x="545783" y="714375"/>
                      <a:pt x="671513" y="421958"/>
                      <a:pt x="64198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9"/>
              <p:cNvSpPr/>
              <p:nvPr/>
            </p:nvSpPr>
            <p:spPr>
              <a:xfrm>
                <a:off x="4357488" y="3899534"/>
                <a:ext cx="645993" cy="615255"/>
              </a:xfrm>
              <a:custGeom>
                <a:rect b="b" l="l" r="r" t="t"/>
                <a:pathLst>
                  <a:path extrusionOk="0" h="615255" w="645993">
                    <a:moveTo>
                      <a:pt x="4008" y="0"/>
                    </a:moveTo>
                    <a:cubicBezTo>
                      <a:pt x="107831" y="289560"/>
                      <a:pt x="252611" y="488633"/>
                      <a:pt x="645993" y="583883"/>
                    </a:cubicBezTo>
                    <a:cubicBezTo>
                      <a:pt x="100211" y="714375"/>
                      <a:pt x="-25519" y="421958"/>
                      <a:pt x="4008"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9"/>
              <p:cNvSpPr/>
              <p:nvPr/>
            </p:nvSpPr>
            <p:spPr>
              <a:xfrm>
                <a:off x="3667124" y="4070984"/>
                <a:ext cx="698811" cy="665700"/>
              </a:xfrm>
              <a:custGeom>
                <a:rect b="b" l="l" r="r" t="t"/>
                <a:pathLst>
                  <a:path extrusionOk="0" h="665700" w="698811">
                    <a:moveTo>
                      <a:pt x="694372" y="0"/>
                    </a:moveTo>
                    <a:cubicBezTo>
                      <a:pt x="581978" y="313372"/>
                      <a:pt x="425767" y="528638"/>
                      <a:pt x="0" y="631508"/>
                    </a:cubicBezTo>
                    <a:cubicBezTo>
                      <a:pt x="590550" y="773430"/>
                      <a:pt x="726758" y="456247"/>
                      <a:pt x="69437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9"/>
              <p:cNvSpPr/>
              <p:nvPr/>
            </p:nvSpPr>
            <p:spPr>
              <a:xfrm>
                <a:off x="4357267" y="4070984"/>
                <a:ext cx="698601" cy="665700"/>
              </a:xfrm>
              <a:custGeom>
                <a:rect b="b" l="l" r="r" t="t"/>
                <a:pathLst>
                  <a:path extrusionOk="0" h="665700" w="698601">
                    <a:moveTo>
                      <a:pt x="4229" y="0"/>
                    </a:moveTo>
                    <a:cubicBezTo>
                      <a:pt x="116624" y="313372"/>
                      <a:pt x="272834" y="528638"/>
                      <a:pt x="698602" y="631508"/>
                    </a:cubicBezTo>
                    <a:cubicBezTo>
                      <a:pt x="108052" y="773430"/>
                      <a:pt x="-27203" y="456247"/>
                      <a:pt x="4229"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3" name="Google Shape;633;p9"/>
            <p:cNvGrpSpPr/>
            <p:nvPr/>
          </p:nvGrpSpPr>
          <p:grpSpPr>
            <a:xfrm>
              <a:off x="1176205" y="2474659"/>
              <a:ext cx="1720214" cy="2291018"/>
              <a:chOff x="4085272" y="2541269"/>
              <a:chExt cx="1720214" cy="2291018"/>
            </a:xfrm>
          </p:grpSpPr>
          <p:sp>
            <p:nvSpPr>
              <p:cNvPr id="634" name="Google Shape;634;p9"/>
              <p:cNvSpPr/>
              <p:nvPr/>
            </p:nvSpPr>
            <p:spPr>
              <a:xfrm>
                <a:off x="4871084" y="2541269"/>
                <a:ext cx="148590" cy="2137410"/>
              </a:xfrm>
              <a:custGeom>
                <a:rect b="b" l="l" r="r" t="t"/>
                <a:pathLst>
                  <a:path extrusionOk="0" h="2137410" w="148590">
                    <a:moveTo>
                      <a:pt x="74295" y="0"/>
                    </a:moveTo>
                    <a:lnTo>
                      <a:pt x="111443" y="1068705"/>
                    </a:lnTo>
                    <a:lnTo>
                      <a:pt x="148590" y="2137410"/>
                    </a:lnTo>
                    <a:lnTo>
                      <a:pt x="74295" y="2137410"/>
                    </a:lnTo>
                    <a:lnTo>
                      <a:pt x="0" y="2137410"/>
                    </a:lnTo>
                    <a:lnTo>
                      <a:pt x="37148" y="1068705"/>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9"/>
              <p:cNvSpPr/>
              <p:nvPr/>
            </p:nvSpPr>
            <p:spPr>
              <a:xfrm>
                <a:off x="4619624" y="2541269"/>
                <a:ext cx="327830" cy="590752"/>
              </a:xfrm>
              <a:custGeom>
                <a:rect b="b" l="l" r="r" t="t"/>
                <a:pathLst>
                  <a:path extrusionOk="0" h="590752" w="327830">
                    <a:moveTo>
                      <a:pt x="325755" y="0"/>
                    </a:moveTo>
                    <a:cubicBezTo>
                      <a:pt x="273367" y="278130"/>
                      <a:pt x="200025" y="469583"/>
                      <a:pt x="0" y="560070"/>
                    </a:cubicBezTo>
                    <a:cubicBezTo>
                      <a:pt x="276225" y="686752"/>
                      <a:pt x="340995" y="405765"/>
                      <a:pt x="32575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9"/>
              <p:cNvSpPr/>
              <p:nvPr/>
            </p:nvSpPr>
            <p:spPr>
              <a:xfrm>
                <a:off x="4943283" y="2541269"/>
                <a:ext cx="327850" cy="590752"/>
              </a:xfrm>
              <a:custGeom>
                <a:rect b="b" l="l" r="r" t="t"/>
                <a:pathLst>
                  <a:path extrusionOk="0" h="590752" w="327850">
                    <a:moveTo>
                      <a:pt x="2096" y="0"/>
                    </a:moveTo>
                    <a:cubicBezTo>
                      <a:pt x="54483" y="278130"/>
                      <a:pt x="127826" y="469583"/>
                      <a:pt x="327851" y="560070"/>
                    </a:cubicBezTo>
                    <a:cubicBezTo>
                      <a:pt x="50673" y="686752"/>
                      <a:pt x="-13144" y="405765"/>
                      <a:pt x="209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9"/>
              <p:cNvSpPr/>
              <p:nvPr/>
            </p:nvSpPr>
            <p:spPr>
              <a:xfrm>
                <a:off x="4525327" y="2786062"/>
                <a:ext cx="422617" cy="762272"/>
              </a:xfrm>
              <a:custGeom>
                <a:rect b="b" l="l" r="r" t="t"/>
                <a:pathLst>
                  <a:path extrusionOk="0" h="762272" w="422617">
                    <a:moveTo>
                      <a:pt x="420052" y="0"/>
                    </a:moveTo>
                    <a:cubicBezTo>
                      <a:pt x="352425" y="359093"/>
                      <a:pt x="257175" y="605790"/>
                      <a:pt x="0" y="722947"/>
                    </a:cubicBezTo>
                    <a:cubicBezTo>
                      <a:pt x="357188" y="885825"/>
                      <a:pt x="439102" y="522922"/>
                      <a:pt x="420052"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9"/>
              <p:cNvSpPr/>
              <p:nvPr/>
            </p:nvSpPr>
            <p:spPr>
              <a:xfrm>
                <a:off x="4942603" y="2786062"/>
                <a:ext cx="422828" cy="762272"/>
              </a:xfrm>
              <a:custGeom>
                <a:rect b="b" l="l" r="r" t="t"/>
                <a:pathLst>
                  <a:path extrusionOk="0" h="762272" w="422828">
                    <a:moveTo>
                      <a:pt x="2776" y="0"/>
                    </a:moveTo>
                    <a:cubicBezTo>
                      <a:pt x="70404" y="359093"/>
                      <a:pt x="165654" y="605790"/>
                      <a:pt x="422829" y="722947"/>
                    </a:cubicBezTo>
                    <a:cubicBezTo>
                      <a:pt x="65641" y="885825"/>
                      <a:pt x="-17226" y="522922"/>
                      <a:pt x="2776"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9"/>
              <p:cNvSpPr/>
              <p:nvPr/>
            </p:nvSpPr>
            <p:spPr>
              <a:xfrm>
                <a:off x="4415789" y="3043237"/>
                <a:ext cx="532763" cy="761880"/>
              </a:xfrm>
              <a:custGeom>
                <a:rect b="b" l="l" r="r" t="t"/>
                <a:pathLst>
                  <a:path extrusionOk="0" h="761880" w="532763">
                    <a:moveTo>
                      <a:pt x="529590" y="0"/>
                    </a:moveTo>
                    <a:cubicBezTo>
                      <a:pt x="443865" y="359093"/>
                      <a:pt x="324802" y="605790"/>
                      <a:pt x="0" y="722947"/>
                    </a:cubicBezTo>
                    <a:cubicBezTo>
                      <a:pt x="449580" y="884872"/>
                      <a:pt x="553402" y="521970"/>
                      <a:pt x="52959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9"/>
              <p:cNvSpPr/>
              <p:nvPr/>
            </p:nvSpPr>
            <p:spPr>
              <a:xfrm>
                <a:off x="4941976" y="3043237"/>
                <a:ext cx="532992" cy="761880"/>
              </a:xfrm>
              <a:custGeom>
                <a:rect b="b" l="l" r="r" t="t"/>
                <a:pathLst>
                  <a:path extrusionOk="0" h="761880" w="532992">
                    <a:moveTo>
                      <a:pt x="3403" y="0"/>
                    </a:moveTo>
                    <a:cubicBezTo>
                      <a:pt x="89128" y="359093"/>
                      <a:pt x="208190" y="605790"/>
                      <a:pt x="532993" y="722947"/>
                    </a:cubicBezTo>
                    <a:cubicBezTo>
                      <a:pt x="82460" y="884872"/>
                      <a:pt x="-21362" y="521970"/>
                      <a:pt x="340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9"/>
              <p:cNvSpPr/>
              <p:nvPr/>
            </p:nvSpPr>
            <p:spPr>
              <a:xfrm>
                <a:off x="4415789" y="3523296"/>
                <a:ext cx="532763" cy="762272"/>
              </a:xfrm>
              <a:custGeom>
                <a:rect b="b" l="l" r="r" t="t"/>
                <a:pathLst>
                  <a:path extrusionOk="0" h="762272" w="532763">
                    <a:moveTo>
                      <a:pt x="529590" y="0"/>
                    </a:moveTo>
                    <a:cubicBezTo>
                      <a:pt x="443865" y="359093"/>
                      <a:pt x="324802" y="605790"/>
                      <a:pt x="0" y="722947"/>
                    </a:cubicBezTo>
                    <a:cubicBezTo>
                      <a:pt x="449580" y="885825"/>
                      <a:pt x="553402" y="522922"/>
                      <a:pt x="529590"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9"/>
              <p:cNvSpPr/>
              <p:nvPr/>
            </p:nvSpPr>
            <p:spPr>
              <a:xfrm>
                <a:off x="4941976" y="3523296"/>
                <a:ext cx="532992" cy="762272"/>
              </a:xfrm>
              <a:custGeom>
                <a:rect b="b" l="l" r="r" t="t"/>
                <a:pathLst>
                  <a:path extrusionOk="0" h="762272" w="532992">
                    <a:moveTo>
                      <a:pt x="3403" y="0"/>
                    </a:moveTo>
                    <a:cubicBezTo>
                      <a:pt x="89128" y="359093"/>
                      <a:pt x="208190" y="605790"/>
                      <a:pt x="532993" y="722947"/>
                    </a:cubicBezTo>
                    <a:cubicBezTo>
                      <a:pt x="82460" y="885825"/>
                      <a:pt x="-21362" y="522922"/>
                      <a:pt x="340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9"/>
              <p:cNvSpPr/>
              <p:nvPr/>
            </p:nvSpPr>
            <p:spPr>
              <a:xfrm>
                <a:off x="4150041" y="3794759"/>
                <a:ext cx="800200" cy="762272"/>
              </a:xfrm>
              <a:custGeom>
                <a:rect b="b" l="l" r="r" t="t"/>
                <a:pathLst>
                  <a:path extrusionOk="0" h="762272" w="800200">
                    <a:moveTo>
                      <a:pt x="795338" y="0"/>
                    </a:moveTo>
                    <a:cubicBezTo>
                      <a:pt x="666750" y="359093"/>
                      <a:pt x="487680" y="605790"/>
                      <a:pt x="0" y="722947"/>
                    </a:cubicBezTo>
                    <a:cubicBezTo>
                      <a:pt x="675323" y="885825"/>
                      <a:pt x="831533" y="522922"/>
                      <a:pt x="795338"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9"/>
              <p:cNvSpPr/>
              <p:nvPr/>
            </p:nvSpPr>
            <p:spPr>
              <a:xfrm>
                <a:off x="4940286" y="3794759"/>
                <a:ext cx="800431" cy="762272"/>
              </a:xfrm>
              <a:custGeom>
                <a:rect b="b" l="l" r="r" t="t"/>
                <a:pathLst>
                  <a:path extrusionOk="0" h="762272" w="800431">
                    <a:moveTo>
                      <a:pt x="5093" y="0"/>
                    </a:moveTo>
                    <a:cubicBezTo>
                      <a:pt x="133681" y="359093"/>
                      <a:pt x="312751" y="605790"/>
                      <a:pt x="800431" y="722947"/>
                    </a:cubicBezTo>
                    <a:cubicBezTo>
                      <a:pt x="124156" y="885825"/>
                      <a:pt x="-32054" y="522922"/>
                      <a:pt x="5093"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9"/>
              <p:cNvSpPr/>
              <p:nvPr/>
            </p:nvSpPr>
            <p:spPr>
              <a:xfrm>
                <a:off x="4085272" y="4008119"/>
                <a:ext cx="865352" cy="824168"/>
              </a:xfrm>
              <a:custGeom>
                <a:rect b="b" l="l" r="r" t="t"/>
                <a:pathLst>
                  <a:path extrusionOk="0" h="824168" w="865352">
                    <a:moveTo>
                      <a:pt x="860107" y="0"/>
                    </a:moveTo>
                    <a:cubicBezTo>
                      <a:pt x="721043" y="388620"/>
                      <a:pt x="527685" y="655320"/>
                      <a:pt x="0" y="782003"/>
                    </a:cubicBezTo>
                    <a:cubicBezTo>
                      <a:pt x="730568" y="957263"/>
                      <a:pt x="899160" y="564833"/>
                      <a:pt x="860107"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9"/>
              <p:cNvSpPr/>
              <p:nvPr/>
            </p:nvSpPr>
            <p:spPr>
              <a:xfrm>
                <a:off x="4939904" y="4008119"/>
                <a:ext cx="865582" cy="824168"/>
              </a:xfrm>
              <a:custGeom>
                <a:rect b="b" l="l" r="r" t="t"/>
                <a:pathLst>
                  <a:path extrusionOk="0" h="824168" w="865582">
                    <a:moveTo>
                      <a:pt x="5475" y="0"/>
                    </a:moveTo>
                    <a:cubicBezTo>
                      <a:pt x="144540" y="388620"/>
                      <a:pt x="337897" y="655320"/>
                      <a:pt x="865582" y="782003"/>
                    </a:cubicBezTo>
                    <a:cubicBezTo>
                      <a:pt x="134062" y="957263"/>
                      <a:pt x="-34530" y="564833"/>
                      <a:pt x="5475" y="0"/>
                    </a:cubicBez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47" name="Google Shape;647;p9"/>
          <p:cNvGrpSpPr/>
          <p:nvPr/>
        </p:nvGrpSpPr>
        <p:grpSpPr>
          <a:xfrm flipH="1">
            <a:off x="11021674" y="2343388"/>
            <a:ext cx="1163001" cy="2642607"/>
            <a:chOff x="2957512" y="2406014"/>
            <a:chExt cx="1163001" cy="2642607"/>
          </a:xfrm>
        </p:grpSpPr>
        <p:sp>
          <p:nvSpPr>
            <p:cNvPr id="648" name="Google Shape;648;p9"/>
            <p:cNvSpPr/>
            <p:nvPr/>
          </p:nvSpPr>
          <p:spPr>
            <a:xfrm>
              <a:off x="3043237" y="2406014"/>
              <a:ext cx="171450" cy="2465069"/>
            </a:xfrm>
            <a:custGeom>
              <a:rect b="b" l="l" r="r" t="t"/>
              <a:pathLst>
                <a:path extrusionOk="0" h="2465069" w="171450">
                  <a:moveTo>
                    <a:pt x="85725" y="0"/>
                  </a:moveTo>
                  <a:lnTo>
                    <a:pt x="128588" y="1232535"/>
                  </a:lnTo>
                  <a:lnTo>
                    <a:pt x="171450" y="2465070"/>
                  </a:lnTo>
                  <a:lnTo>
                    <a:pt x="85725" y="2465070"/>
                  </a:lnTo>
                  <a:lnTo>
                    <a:pt x="0" y="2465070"/>
                  </a:lnTo>
                  <a:lnTo>
                    <a:pt x="42863" y="1232535"/>
                  </a:ln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9"/>
            <p:cNvSpPr/>
            <p:nvPr/>
          </p:nvSpPr>
          <p:spPr>
            <a:xfrm>
              <a:off x="2957512" y="2406014"/>
              <a:ext cx="173700" cy="669607"/>
            </a:xfrm>
            <a:custGeom>
              <a:rect b="b" l="l" r="r" t="t"/>
              <a:pathLst>
                <a:path extrusionOk="0" h="669607" w="173700">
                  <a:moveTo>
                    <a:pt x="171450" y="0"/>
                  </a:moveTo>
                  <a:cubicBezTo>
                    <a:pt x="133350" y="200025"/>
                    <a:pt x="86678" y="361950"/>
                    <a:pt x="0" y="480060"/>
                  </a:cubicBezTo>
                  <a:lnTo>
                    <a:pt x="0" y="669607"/>
                  </a:lnTo>
                  <a:cubicBezTo>
                    <a:pt x="147638" y="610553"/>
                    <a:pt x="183833" y="343853"/>
                    <a:pt x="17145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9"/>
            <p:cNvSpPr/>
            <p:nvPr/>
          </p:nvSpPr>
          <p:spPr>
            <a:xfrm>
              <a:off x="3126644" y="2406014"/>
              <a:ext cx="378555" cy="681599"/>
            </a:xfrm>
            <a:custGeom>
              <a:rect b="b" l="l" r="r" t="t"/>
              <a:pathLst>
                <a:path extrusionOk="0" h="681599" w="378555">
                  <a:moveTo>
                    <a:pt x="2318" y="0"/>
                  </a:moveTo>
                  <a:cubicBezTo>
                    <a:pt x="63278" y="320992"/>
                    <a:pt x="148050" y="541972"/>
                    <a:pt x="378555" y="646747"/>
                  </a:cubicBezTo>
                  <a:cubicBezTo>
                    <a:pt x="58515" y="791528"/>
                    <a:pt x="-14827" y="467678"/>
                    <a:pt x="2318"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9"/>
            <p:cNvSpPr/>
            <p:nvPr/>
          </p:nvSpPr>
          <p:spPr>
            <a:xfrm>
              <a:off x="2957512" y="2687954"/>
              <a:ext cx="174282" cy="835342"/>
            </a:xfrm>
            <a:custGeom>
              <a:rect b="b" l="l" r="r" t="t"/>
              <a:pathLst>
                <a:path extrusionOk="0" h="835342" w="174282">
                  <a:moveTo>
                    <a:pt x="171450" y="0"/>
                  </a:moveTo>
                  <a:cubicBezTo>
                    <a:pt x="130493" y="217170"/>
                    <a:pt x="80963" y="398145"/>
                    <a:pt x="0" y="541973"/>
                  </a:cubicBezTo>
                  <a:lnTo>
                    <a:pt x="0" y="835343"/>
                  </a:lnTo>
                  <a:cubicBezTo>
                    <a:pt x="148590" y="722948"/>
                    <a:pt x="185738" y="402908"/>
                    <a:pt x="17145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9"/>
            <p:cNvSpPr/>
            <p:nvPr/>
          </p:nvSpPr>
          <p:spPr>
            <a:xfrm>
              <a:off x="3125804" y="2687954"/>
              <a:ext cx="487979" cy="879618"/>
            </a:xfrm>
            <a:custGeom>
              <a:rect b="b" l="l" r="r" t="t"/>
              <a:pathLst>
                <a:path extrusionOk="0" h="879618" w="487979">
                  <a:moveTo>
                    <a:pt x="3157" y="0"/>
                  </a:moveTo>
                  <a:cubicBezTo>
                    <a:pt x="81262" y="414338"/>
                    <a:pt x="190800" y="699135"/>
                    <a:pt x="487980" y="834390"/>
                  </a:cubicBezTo>
                  <a:cubicBezTo>
                    <a:pt x="75547" y="1022033"/>
                    <a:pt x="-19703" y="602933"/>
                    <a:pt x="3157"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9"/>
            <p:cNvSpPr/>
            <p:nvPr/>
          </p:nvSpPr>
          <p:spPr>
            <a:xfrm>
              <a:off x="2957512" y="2984181"/>
              <a:ext cx="175249" cy="802005"/>
            </a:xfrm>
            <a:custGeom>
              <a:rect b="b" l="l" r="r" t="t"/>
              <a:pathLst>
                <a:path extrusionOk="0" h="802005" w="175249">
                  <a:moveTo>
                    <a:pt x="171450" y="0"/>
                  </a:moveTo>
                  <a:cubicBezTo>
                    <a:pt x="127635" y="183833"/>
                    <a:pt x="76200" y="341948"/>
                    <a:pt x="0" y="472440"/>
                  </a:cubicBezTo>
                  <a:lnTo>
                    <a:pt x="0" y="802005"/>
                  </a:lnTo>
                  <a:cubicBezTo>
                    <a:pt x="150495" y="667703"/>
                    <a:pt x="188595" y="368618"/>
                    <a:pt x="17145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9"/>
            <p:cNvSpPr/>
            <p:nvPr/>
          </p:nvSpPr>
          <p:spPr>
            <a:xfrm>
              <a:off x="3125039" y="2984181"/>
              <a:ext cx="614474" cy="879618"/>
            </a:xfrm>
            <a:custGeom>
              <a:rect b="b" l="l" r="r" t="t"/>
              <a:pathLst>
                <a:path extrusionOk="0" h="879618" w="614474">
                  <a:moveTo>
                    <a:pt x="3922" y="0"/>
                  </a:moveTo>
                  <a:cubicBezTo>
                    <a:pt x="102982" y="414338"/>
                    <a:pt x="240142" y="699135"/>
                    <a:pt x="614475" y="834390"/>
                  </a:cubicBezTo>
                  <a:cubicBezTo>
                    <a:pt x="95362" y="1022033"/>
                    <a:pt x="-24653" y="602933"/>
                    <a:pt x="392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9"/>
            <p:cNvSpPr/>
            <p:nvPr/>
          </p:nvSpPr>
          <p:spPr>
            <a:xfrm>
              <a:off x="2957512" y="3539489"/>
              <a:ext cx="175249" cy="802004"/>
            </a:xfrm>
            <a:custGeom>
              <a:rect b="b" l="l" r="r" t="t"/>
              <a:pathLst>
                <a:path extrusionOk="0" h="802004" w="175249">
                  <a:moveTo>
                    <a:pt x="171450" y="0"/>
                  </a:moveTo>
                  <a:cubicBezTo>
                    <a:pt x="127635" y="183832"/>
                    <a:pt x="76200" y="341947"/>
                    <a:pt x="0" y="472440"/>
                  </a:cubicBezTo>
                  <a:lnTo>
                    <a:pt x="0" y="802005"/>
                  </a:lnTo>
                  <a:cubicBezTo>
                    <a:pt x="150495" y="666750"/>
                    <a:pt x="188595" y="367665"/>
                    <a:pt x="17145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9"/>
            <p:cNvSpPr/>
            <p:nvPr/>
          </p:nvSpPr>
          <p:spPr>
            <a:xfrm>
              <a:off x="3125039" y="3539489"/>
              <a:ext cx="614474" cy="879291"/>
            </a:xfrm>
            <a:custGeom>
              <a:rect b="b" l="l" r="r" t="t"/>
              <a:pathLst>
                <a:path extrusionOk="0" h="879291" w="614474">
                  <a:moveTo>
                    <a:pt x="3922" y="0"/>
                  </a:moveTo>
                  <a:cubicBezTo>
                    <a:pt x="102982" y="414338"/>
                    <a:pt x="240142" y="699135"/>
                    <a:pt x="614475" y="834390"/>
                  </a:cubicBezTo>
                  <a:cubicBezTo>
                    <a:pt x="95362" y="1021080"/>
                    <a:pt x="-24653" y="602932"/>
                    <a:pt x="392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9"/>
            <p:cNvSpPr/>
            <p:nvPr/>
          </p:nvSpPr>
          <p:spPr>
            <a:xfrm>
              <a:off x="2957512" y="3851909"/>
              <a:ext cx="177072" cy="735330"/>
            </a:xfrm>
            <a:custGeom>
              <a:rect b="b" l="l" r="r" t="t"/>
              <a:pathLst>
                <a:path extrusionOk="0" h="735330" w="177072">
                  <a:moveTo>
                    <a:pt x="171450" y="0"/>
                  </a:moveTo>
                  <a:cubicBezTo>
                    <a:pt x="123825" y="133350"/>
                    <a:pt x="69533" y="253365"/>
                    <a:pt x="0" y="359093"/>
                  </a:cubicBezTo>
                  <a:lnTo>
                    <a:pt x="0" y="735330"/>
                  </a:lnTo>
                  <a:cubicBezTo>
                    <a:pt x="154305" y="581978"/>
                    <a:pt x="193358" y="316230"/>
                    <a:pt x="17145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9"/>
            <p:cNvSpPr/>
            <p:nvPr/>
          </p:nvSpPr>
          <p:spPr>
            <a:xfrm>
              <a:off x="3123079" y="3851909"/>
              <a:ext cx="923139" cy="879618"/>
            </a:xfrm>
            <a:custGeom>
              <a:rect b="b" l="l" r="r" t="t"/>
              <a:pathLst>
                <a:path extrusionOk="0" h="879618" w="923139">
                  <a:moveTo>
                    <a:pt x="5882" y="0"/>
                  </a:moveTo>
                  <a:cubicBezTo>
                    <a:pt x="153520" y="414338"/>
                    <a:pt x="360212" y="699135"/>
                    <a:pt x="923140" y="834390"/>
                  </a:cubicBezTo>
                  <a:cubicBezTo>
                    <a:pt x="143042" y="1022033"/>
                    <a:pt x="-36980" y="602933"/>
                    <a:pt x="588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9"/>
            <p:cNvSpPr/>
            <p:nvPr/>
          </p:nvSpPr>
          <p:spPr>
            <a:xfrm>
              <a:off x="2957512" y="4097654"/>
              <a:ext cx="177474" cy="781050"/>
            </a:xfrm>
            <a:custGeom>
              <a:rect b="b" l="l" r="r" t="t"/>
              <a:pathLst>
                <a:path extrusionOk="0" h="781050" w="177474">
                  <a:moveTo>
                    <a:pt x="171450" y="0"/>
                  </a:moveTo>
                  <a:cubicBezTo>
                    <a:pt x="122873" y="135255"/>
                    <a:pt x="68580" y="258127"/>
                    <a:pt x="0" y="366713"/>
                  </a:cubicBezTo>
                  <a:lnTo>
                    <a:pt x="0" y="781050"/>
                  </a:lnTo>
                  <a:cubicBezTo>
                    <a:pt x="155258" y="612457"/>
                    <a:pt x="194310" y="332422"/>
                    <a:pt x="17145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9"/>
            <p:cNvSpPr/>
            <p:nvPr/>
          </p:nvSpPr>
          <p:spPr>
            <a:xfrm>
              <a:off x="3122746" y="4097654"/>
              <a:ext cx="997767" cy="950967"/>
            </a:xfrm>
            <a:custGeom>
              <a:rect b="b" l="l" r="r" t="t"/>
              <a:pathLst>
                <a:path extrusionOk="0" h="950967" w="997767">
                  <a:moveTo>
                    <a:pt x="6216" y="0"/>
                  </a:moveTo>
                  <a:cubicBezTo>
                    <a:pt x="166236" y="447675"/>
                    <a:pt x="390073" y="756285"/>
                    <a:pt x="997768" y="902017"/>
                  </a:cubicBezTo>
                  <a:cubicBezTo>
                    <a:pt x="154805" y="1104900"/>
                    <a:pt x="-39505" y="652463"/>
                    <a:pt x="6216"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61" name="Google Shape;661;p9"/>
          <p:cNvSpPr/>
          <p:nvPr/>
        </p:nvSpPr>
        <p:spPr>
          <a:xfrm flipH="1">
            <a:off x="10582571" y="3996154"/>
            <a:ext cx="1602104" cy="607042"/>
          </a:xfrm>
          <a:custGeom>
            <a:rect b="b" l="l" r="r" t="t"/>
            <a:pathLst>
              <a:path extrusionOk="0" h="607042" w="1602104">
                <a:moveTo>
                  <a:pt x="0" y="379395"/>
                </a:moveTo>
                <a:cubicBezTo>
                  <a:pt x="126683" y="-3510"/>
                  <a:pt x="266700" y="58402"/>
                  <a:pt x="417195" y="429877"/>
                </a:cubicBezTo>
                <a:cubicBezTo>
                  <a:pt x="589598" y="-171150"/>
                  <a:pt x="773430" y="-134955"/>
                  <a:pt x="969645" y="494647"/>
                </a:cubicBezTo>
                <a:cubicBezTo>
                  <a:pt x="1025843" y="245092"/>
                  <a:pt x="1199198" y="199372"/>
                  <a:pt x="1602105" y="555607"/>
                </a:cubicBezTo>
                <a:lnTo>
                  <a:pt x="0" y="607042"/>
                </a:lnTo>
                <a:lnTo>
                  <a:pt x="0" y="379395"/>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9"/>
          <p:cNvSpPr/>
          <p:nvPr/>
        </p:nvSpPr>
        <p:spPr>
          <a:xfrm flipH="1">
            <a:off x="-11135" y="4450865"/>
            <a:ext cx="12195810" cy="2119312"/>
          </a:xfrm>
          <a:custGeom>
            <a:rect b="b" l="l" r="r" t="t"/>
            <a:pathLst>
              <a:path extrusionOk="0" h="2119312" w="6286500">
                <a:moveTo>
                  <a:pt x="0" y="0"/>
                </a:moveTo>
                <a:lnTo>
                  <a:pt x="6286500" y="332422"/>
                </a:lnTo>
                <a:lnTo>
                  <a:pt x="6286500" y="2119313"/>
                </a:lnTo>
                <a:lnTo>
                  <a:pt x="0" y="2119313"/>
                </a:lnTo>
                <a:close/>
              </a:path>
            </a:pathLst>
          </a:custGeom>
          <a:solidFill>
            <a:srgbClr val="4C4F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9"/>
          <p:cNvSpPr/>
          <p:nvPr/>
        </p:nvSpPr>
        <p:spPr>
          <a:xfrm flipH="1">
            <a:off x="-11135" y="5069038"/>
            <a:ext cx="12195810" cy="583882"/>
          </a:xfrm>
          <a:custGeom>
            <a:rect b="b" l="l" r="r" t="t"/>
            <a:pathLst>
              <a:path extrusionOk="0" h="583882" w="6286500">
                <a:moveTo>
                  <a:pt x="6286500" y="0"/>
                </a:moveTo>
                <a:lnTo>
                  <a:pt x="0" y="565785"/>
                </a:lnTo>
                <a:lnTo>
                  <a:pt x="6286500" y="583883"/>
                </a:lnTo>
                <a:close/>
              </a:path>
            </a:pathLst>
          </a:custGeom>
          <a:solidFill>
            <a:srgbClr val="7174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9"/>
          <p:cNvSpPr/>
          <p:nvPr/>
        </p:nvSpPr>
        <p:spPr>
          <a:xfrm flipH="1">
            <a:off x="-6598" y="5311073"/>
            <a:ext cx="7731235" cy="342022"/>
          </a:xfrm>
          <a:custGeom>
            <a:rect b="b" l="l" r="r" t="t"/>
            <a:pathLst>
              <a:path extrusionOk="0" h="179069" w="3251834">
                <a:moveTo>
                  <a:pt x="3251835" y="0"/>
                </a:moveTo>
                <a:lnTo>
                  <a:pt x="0" y="169545"/>
                </a:lnTo>
                <a:lnTo>
                  <a:pt x="3251835" y="179070"/>
                </a:lnTo>
                <a:close/>
              </a:path>
            </a:pathLst>
          </a:custGeom>
          <a:solidFill>
            <a:srgbClr val="A5A5A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9"/>
          <p:cNvSpPr/>
          <p:nvPr/>
        </p:nvSpPr>
        <p:spPr>
          <a:xfrm flipH="1">
            <a:off x="-11135" y="5980581"/>
            <a:ext cx="12195810" cy="875347"/>
          </a:xfrm>
          <a:custGeom>
            <a:rect b="b" l="l" r="r" t="t"/>
            <a:pathLst>
              <a:path extrusionOk="0" h="875347" w="6286500">
                <a:moveTo>
                  <a:pt x="0" y="0"/>
                </a:moveTo>
                <a:lnTo>
                  <a:pt x="6286500" y="565785"/>
                </a:lnTo>
                <a:lnTo>
                  <a:pt x="6286500" y="875348"/>
                </a:lnTo>
                <a:lnTo>
                  <a:pt x="0" y="875348"/>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9"/>
          <p:cNvSpPr/>
          <p:nvPr/>
        </p:nvSpPr>
        <p:spPr>
          <a:xfrm flipH="1">
            <a:off x="-7325" y="3855762"/>
            <a:ext cx="1603057" cy="974699"/>
          </a:xfrm>
          <a:custGeom>
            <a:rect b="b" l="l" r="r" t="t"/>
            <a:pathLst>
              <a:path extrusionOk="0" h="974699" w="1603057">
                <a:moveTo>
                  <a:pt x="1602105" y="608940"/>
                </a:moveTo>
                <a:cubicBezTo>
                  <a:pt x="1475423" y="-5423"/>
                  <a:pt x="1335405" y="94590"/>
                  <a:pt x="1184910" y="689902"/>
                </a:cubicBezTo>
                <a:cubicBezTo>
                  <a:pt x="1012507" y="-274980"/>
                  <a:pt x="828675" y="-215925"/>
                  <a:pt x="632460" y="792773"/>
                </a:cubicBezTo>
                <a:cubicBezTo>
                  <a:pt x="576263" y="392723"/>
                  <a:pt x="402907" y="319380"/>
                  <a:pt x="0" y="889927"/>
                </a:cubicBezTo>
                <a:lnTo>
                  <a:pt x="1603057" y="974700"/>
                </a:lnTo>
                <a:lnTo>
                  <a:pt x="1603057" y="60894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9"/>
          <p:cNvSpPr/>
          <p:nvPr/>
        </p:nvSpPr>
        <p:spPr>
          <a:xfrm flipH="1">
            <a:off x="2683413" y="361440"/>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9"/>
          <p:cNvSpPr/>
          <p:nvPr/>
        </p:nvSpPr>
        <p:spPr>
          <a:xfrm flipH="1">
            <a:off x="919186" y="2058824"/>
            <a:ext cx="2637472" cy="552973"/>
          </a:xfrm>
          <a:custGeom>
            <a:rect b="b" l="l" r="r" t="t"/>
            <a:pathLst>
              <a:path extrusionOk="0" h="552973" w="2637472">
                <a:moveTo>
                  <a:pt x="2637473" y="552974"/>
                </a:moveTo>
                <a:lnTo>
                  <a:pt x="2174558" y="488203"/>
                </a:lnTo>
                <a:cubicBezTo>
                  <a:pt x="1945957" y="-196644"/>
                  <a:pt x="1808798" y="-107109"/>
                  <a:pt x="1724025" y="423434"/>
                </a:cubicBezTo>
                <a:cubicBezTo>
                  <a:pt x="1554480" y="116729"/>
                  <a:pt x="1388745" y="110061"/>
                  <a:pt x="1231582" y="450103"/>
                </a:cubicBezTo>
                <a:cubicBezTo>
                  <a:pt x="1145857" y="-29956"/>
                  <a:pt x="998220" y="-80439"/>
                  <a:pt x="768668" y="445341"/>
                </a:cubicBezTo>
                <a:cubicBezTo>
                  <a:pt x="606743" y="-19479"/>
                  <a:pt x="467678" y="34814"/>
                  <a:pt x="360045" y="450103"/>
                </a:cubicBezTo>
                <a:lnTo>
                  <a:pt x="0" y="552974"/>
                </a:lnTo>
                <a:lnTo>
                  <a:pt x="2637473" y="552974"/>
                </a:ln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9" name="Google Shape;669;p9"/>
          <p:cNvGrpSpPr/>
          <p:nvPr/>
        </p:nvGrpSpPr>
        <p:grpSpPr>
          <a:xfrm flipH="1">
            <a:off x="10783548" y="-2072"/>
            <a:ext cx="1401127" cy="6278880"/>
            <a:chOff x="2957512" y="290512"/>
            <a:chExt cx="1401127" cy="6278880"/>
          </a:xfrm>
        </p:grpSpPr>
        <p:sp>
          <p:nvSpPr>
            <p:cNvPr id="670" name="Google Shape;670;p9"/>
            <p:cNvSpPr/>
            <p:nvPr/>
          </p:nvSpPr>
          <p:spPr>
            <a:xfrm>
              <a:off x="2957512" y="290512"/>
              <a:ext cx="694372" cy="956205"/>
            </a:xfrm>
            <a:custGeom>
              <a:rect b="b" l="l" r="r" t="t"/>
              <a:pathLst>
                <a:path extrusionOk="0" h="956205" w="694372">
                  <a:moveTo>
                    <a:pt x="160020" y="0"/>
                  </a:moveTo>
                  <a:cubicBezTo>
                    <a:pt x="253365" y="387668"/>
                    <a:pt x="415290" y="673418"/>
                    <a:pt x="694373" y="850583"/>
                  </a:cubicBezTo>
                  <a:cubicBezTo>
                    <a:pt x="303848" y="1066800"/>
                    <a:pt x="91440" y="938213"/>
                    <a:pt x="0" y="581978"/>
                  </a:cubicBezTo>
                  <a:lnTo>
                    <a:pt x="0" y="0"/>
                  </a:lnTo>
                  <a:lnTo>
                    <a:pt x="160020" y="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9"/>
            <p:cNvSpPr/>
            <p:nvPr/>
          </p:nvSpPr>
          <p:spPr>
            <a:xfrm>
              <a:off x="2957512" y="873442"/>
              <a:ext cx="789622" cy="1823867"/>
            </a:xfrm>
            <a:custGeom>
              <a:rect b="b" l="l" r="r" t="t"/>
              <a:pathLst>
                <a:path extrusionOk="0" h="1823867" w="789622">
                  <a:moveTo>
                    <a:pt x="0" y="0"/>
                  </a:moveTo>
                  <a:cubicBezTo>
                    <a:pt x="90488" y="805815"/>
                    <a:pt x="299085" y="1377315"/>
                    <a:pt x="789623" y="1687830"/>
                  </a:cubicBezTo>
                  <a:cubicBezTo>
                    <a:pt x="401003" y="1903095"/>
                    <a:pt x="149543" y="1852613"/>
                    <a:pt x="0" y="1608773"/>
                  </a:cubicBezTo>
                  <a:lnTo>
                    <a:pt x="0" y="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9"/>
            <p:cNvSpPr/>
            <p:nvPr/>
          </p:nvSpPr>
          <p:spPr>
            <a:xfrm>
              <a:off x="2957512" y="2070734"/>
              <a:ext cx="982027" cy="1521012"/>
            </a:xfrm>
            <a:custGeom>
              <a:rect b="b" l="l" r="r" t="t"/>
              <a:pathLst>
                <a:path extrusionOk="0" h="1521012" w="982027">
                  <a:moveTo>
                    <a:pt x="0" y="0"/>
                  </a:moveTo>
                  <a:cubicBezTo>
                    <a:pt x="154305" y="646748"/>
                    <a:pt x="437198" y="1114425"/>
                    <a:pt x="982028" y="1384935"/>
                  </a:cubicBezTo>
                  <a:cubicBezTo>
                    <a:pt x="511493" y="1594485"/>
                    <a:pt x="196215" y="1552575"/>
                    <a:pt x="0" y="1323975"/>
                  </a:cubicBezTo>
                  <a:lnTo>
                    <a:pt x="0" y="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9"/>
            <p:cNvSpPr/>
            <p:nvPr/>
          </p:nvSpPr>
          <p:spPr>
            <a:xfrm>
              <a:off x="2957512" y="4301489"/>
              <a:ext cx="794385" cy="965915"/>
            </a:xfrm>
            <a:custGeom>
              <a:rect b="b" l="l" r="r" t="t"/>
              <a:pathLst>
                <a:path extrusionOk="0" h="965915" w="794385">
                  <a:moveTo>
                    <a:pt x="0" y="0"/>
                  </a:moveTo>
                  <a:cubicBezTo>
                    <a:pt x="170498" y="365760"/>
                    <a:pt x="421005" y="643890"/>
                    <a:pt x="794385" y="829628"/>
                  </a:cubicBezTo>
                  <a:cubicBezTo>
                    <a:pt x="451485" y="982028"/>
                    <a:pt x="191453" y="1002030"/>
                    <a:pt x="0" y="912495"/>
                  </a:cubicBezTo>
                  <a:lnTo>
                    <a:pt x="0" y="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9"/>
            <p:cNvSpPr/>
            <p:nvPr/>
          </p:nvSpPr>
          <p:spPr>
            <a:xfrm>
              <a:off x="2957512" y="5002529"/>
              <a:ext cx="1401127" cy="1210963"/>
            </a:xfrm>
            <a:custGeom>
              <a:rect b="b" l="l" r="r" t="t"/>
              <a:pathLst>
                <a:path extrusionOk="0" h="1210963" w="1401127">
                  <a:moveTo>
                    <a:pt x="0" y="0"/>
                  </a:moveTo>
                  <a:cubicBezTo>
                    <a:pt x="279083" y="487680"/>
                    <a:pt x="706755" y="849630"/>
                    <a:pt x="1401128" y="1074420"/>
                  </a:cubicBezTo>
                  <a:cubicBezTo>
                    <a:pt x="762000" y="1267777"/>
                    <a:pt x="308610" y="1247775"/>
                    <a:pt x="0" y="1064895"/>
                  </a:cubicBezTo>
                  <a:lnTo>
                    <a:pt x="0" y="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9"/>
            <p:cNvSpPr/>
            <p:nvPr/>
          </p:nvSpPr>
          <p:spPr>
            <a:xfrm>
              <a:off x="2957512" y="5940742"/>
              <a:ext cx="566737" cy="628650"/>
            </a:xfrm>
            <a:custGeom>
              <a:rect b="b" l="l" r="r" t="t"/>
              <a:pathLst>
                <a:path extrusionOk="0" h="628650" w="566737">
                  <a:moveTo>
                    <a:pt x="0" y="0"/>
                  </a:moveTo>
                  <a:cubicBezTo>
                    <a:pt x="148590" y="240030"/>
                    <a:pt x="333375" y="449580"/>
                    <a:pt x="566738" y="628650"/>
                  </a:cubicBezTo>
                  <a:lnTo>
                    <a:pt x="0" y="628650"/>
                  </a:lnTo>
                  <a:lnTo>
                    <a:pt x="0" y="0"/>
                  </a:lnTo>
                  <a:close/>
                </a:path>
              </a:pathLst>
            </a:custGeom>
            <a:solidFill>
              <a:srgbClr val="4345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6" name="Google Shape;676;p9"/>
          <p:cNvGrpSpPr/>
          <p:nvPr/>
        </p:nvGrpSpPr>
        <p:grpSpPr>
          <a:xfrm flipH="1">
            <a:off x="5554734" y="2381147"/>
            <a:ext cx="1943099" cy="2328150"/>
            <a:chOff x="4686842" y="2383219"/>
            <a:chExt cx="1943099" cy="2328150"/>
          </a:xfrm>
        </p:grpSpPr>
        <p:grpSp>
          <p:nvGrpSpPr>
            <p:cNvPr id="677" name="Google Shape;677;p9"/>
            <p:cNvGrpSpPr/>
            <p:nvPr/>
          </p:nvGrpSpPr>
          <p:grpSpPr>
            <a:xfrm>
              <a:off x="4817612" y="2383219"/>
              <a:ext cx="1509713" cy="2328150"/>
              <a:chOff x="7726679" y="2449829"/>
              <a:chExt cx="1509713" cy="2328150"/>
            </a:xfrm>
          </p:grpSpPr>
          <p:sp>
            <p:nvSpPr>
              <p:cNvPr id="678" name="Google Shape;678;p9"/>
              <p:cNvSpPr/>
              <p:nvPr/>
            </p:nvSpPr>
            <p:spPr>
              <a:xfrm>
                <a:off x="8500108" y="2449829"/>
                <a:ext cx="167956" cy="2328150"/>
              </a:xfrm>
              <a:custGeom>
                <a:rect b="b" l="l" r="r" t="t"/>
                <a:pathLst>
                  <a:path extrusionOk="0" h="2102167" w="145732">
                    <a:moveTo>
                      <a:pt x="72390" y="0"/>
                    </a:moveTo>
                    <a:lnTo>
                      <a:pt x="108585" y="1051560"/>
                    </a:lnTo>
                    <a:lnTo>
                      <a:pt x="145732" y="2102168"/>
                    </a:lnTo>
                    <a:lnTo>
                      <a:pt x="72390" y="2102168"/>
                    </a:lnTo>
                    <a:lnTo>
                      <a:pt x="0" y="2102168"/>
                    </a:lnTo>
                    <a:lnTo>
                      <a:pt x="36195" y="1051560"/>
                    </a:ln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9"/>
              <p:cNvSpPr/>
              <p:nvPr/>
            </p:nvSpPr>
            <p:spPr>
              <a:xfrm>
                <a:off x="8257272" y="2449829"/>
                <a:ext cx="322160" cy="581362"/>
              </a:xfrm>
              <a:custGeom>
                <a:rect b="b" l="l" r="r" t="t"/>
                <a:pathLst>
                  <a:path extrusionOk="0" h="581362" w="322160">
                    <a:moveTo>
                      <a:pt x="320040" y="0"/>
                    </a:moveTo>
                    <a:cubicBezTo>
                      <a:pt x="268605" y="273367"/>
                      <a:pt x="196215" y="461963"/>
                      <a:pt x="0" y="551498"/>
                    </a:cubicBezTo>
                    <a:cubicBezTo>
                      <a:pt x="272415" y="675323"/>
                      <a:pt x="335280" y="399098"/>
                      <a:pt x="32004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9"/>
              <p:cNvSpPr/>
              <p:nvPr/>
            </p:nvSpPr>
            <p:spPr>
              <a:xfrm>
                <a:off x="8570608" y="2449829"/>
                <a:ext cx="321930" cy="581362"/>
              </a:xfrm>
              <a:custGeom>
                <a:rect b="b" l="l" r="r" t="t"/>
                <a:pathLst>
                  <a:path extrusionOk="0" h="581362" w="321930">
                    <a:moveTo>
                      <a:pt x="1891" y="0"/>
                    </a:moveTo>
                    <a:cubicBezTo>
                      <a:pt x="53326" y="273367"/>
                      <a:pt x="125716" y="461963"/>
                      <a:pt x="321931" y="551498"/>
                    </a:cubicBezTo>
                    <a:cubicBezTo>
                      <a:pt x="50468" y="675323"/>
                      <a:pt x="-12397" y="399098"/>
                      <a:pt x="1891"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9"/>
              <p:cNvSpPr/>
              <p:nvPr/>
            </p:nvSpPr>
            <p:spPr>
              <a:xfrm>
                <a:off x="8159114" y="2690812"/>
                <a:ext cx="415974" cy="749775"/>
              </a:xfrm>
              <a:custGeom>
                <a:rect b="b" l="l" r="r" t="t"/>
                <a:pathLst>
                  <a:path extrusionOk="0" h="749775" w="415974">
                    <a:moveTo>
                      <a:pt x="413385" y="0"/>
                    </a:moveTo>
                    <a:cubicBezTo>
                      <a:pt x="346710" y="353378"/>
                      <a:pt x="253365" y="595313"/>
                      <a:pt x="0" y="711518"/>
                    </a:cubicBezTo>
                    <a:cubicBezTo>
                      <a:pt x="351473" y="870585"/>
                      <a:pt x="432435" y="514350"/>
                      <a:pt x="413385"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9"/>
              <p:cNvSpPr/>
              <p:nvPr/>
            </p:nvSpPr>
            <p:spPr>
              <a:xfrm>
                <a:off x="8569909" y="2690812"/>
                <a:ext cx="415974" cy="749775"/>
              </a:xfrm>
              <a:custGeom>
                <a:rect b="b" l="l" r="r" t="t"/>
                <a:pathLst>
                  <a:path extrusionOk="0" h="749775" w="415974">
                    <a:moveTo>
                      <a:pt x="2590" y="0"/>
                    </a:moveTo>
                    <a:cubicBezTo>
                      <a:pt x="69265" y="353378"/>
                      <a:pt x="162610" y="595313"/>
                      <a:pt x="415975" y="711518"/>
                    </a:cubicBezTo>
                    <a:cubicBezTo>
                      <a:pt x="64502" y="870585"/>
                      <a:pt x="-16460" y="514350"/>
                      <a:pt x="259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9"/>
              <p:cNvSpPr/>
              <p:nvPr/>
            </p:nvSpPr>
            <p:spPr>
              <a:xfrm>
                <a:off x="8051481" y="2943224"/>
                <a:ext cx="524236" cy="749711"/>
              </a:xfrm>
              <a:custGeom>
                <a:rect b="b" l="l" r="r" t="t"/>
                <a:pathLst>
                  <a:path extrusionOk="0" h="749711" w="524236">
                    <a:moveTo>
                      <a:pt x="521018" y="0"/>
                    </a:moveTo>
                    <a:cubicBezTo>
                      <a:pt x="437198" y="353378"/>
                      <a:pt x="320040" y="595313"/>
                      <a:pt x="0" y="711518"/>
                    </a:cubicBezTo>
                    <a:cubicBezTo>
                      <a:pt x="442913" y="870585"/>
                      <a:pt x="544830" y="513397"/>
                      <a:pt x="521018"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9"/>
              <p:cNvSpPr/>
              <p:nvPr/>
            </p:nvSpPr>
            <p:spPr>
              <a:xfrm>
                <a:off x="8569280" y="2943224"/>
                <a:ext cx="524236" cy="749711"/>
              </a:xfrm>
              <a:custGeom>
                <a:rect b="b" l="l" r="r" t="t"/>
                <a:pathLst>
                  <a:path extrusionOk="0" h="749711" w="524236">
                    <a:moveTo>
                      <a:pt x="3219" y="0"/>
                    </a:moveTo>
                    <a:cubicBezTo>
                      <a:pt x="87039" y="353378"/>
                      <a:pt x="204196" y="595313"/>
                      <a:pt x="524236" y="711518"/>
                    </a:cubicBezTo>
                    <a:cubicBezTo>
                      <a:pt x="81324" y="870585"/>
                      <a:pt x="-20594" y="513397"/>
                      <a:pt x="3219"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9"/>
              <p:cNvSpPr/>
              <p:nvPr/>
            </p:nvSpPr>
            <p:spPr>
              <a:xfrm>
                <a:off x="8051481" y="3415664"/>
                <a:ext cx="524236" cy="749775"/>
              </a:xfrm>
              <a:custGeom>
                <a:rect b="b" l="l" r="r" t="t"/>
                <a:pathLst>
                  <a:path extrusionOk="0" h="749775" w="524236">
                    <a:moveTo>
                      <a:pt x="521018" y="0"/>
                    </a:moveTo>
                    <a:cubicBezTo>
                      <a:pt x="437198" y="353378"/>
                      <a:pt x="320040" y="595313"/>
                      <a:pt x="0" y="711517"/>
                    </a:cubicBezTo>
                    <a:cubicBezTo>
                      <a:pt x="442913" y="870585"/>
                      <a:pt x="544830" y="514350"/>
                      <a:pt x="521018"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9"/>
              <p:cNvSpPr/>
              <p:nvPr/>
            </p:nvSpPr>
            <p:spPr>
              <a:xfrm>
                <a:off x="8569280" y="3415664"/>
                <a:ext cx="524236" cy="749775"/>
              </a:xfrm>
              <a:custGeom>
                <a:rect b="b" l="l" r="r" t="t"/>
                <a:pathLst>
                  <a:path extrusionOk="0" h="749775" w="524236">
                    <a:moveTo>
                      <a:pt x="3219" y="0"/>
                    </a:moveTo>
                    <a:cubicBezTo>
                      <a:pt x="87039" y="353378"/>
                      <a:pt x="204196" y="595313"/>
                      <a:pt x="524236" y="711517"/>
                    </a:cubicBezTo>
                    <a:cubicBezTo>
                      <a:pt x="81324" y="870585"/>
                      <a:pt x="-20594" y="514350"/>
                      <a:pt x="3219"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9"/>
              <p:cNvSpPr/>
              <p:nvPr/>
            </p:nvSpPr>
            <p:spPr>
              <a:xfrm>
                <a:off x="7790496" y="3682364"/>
                <a:ext cx="786935" cy="750102"/>
              </a:xfrm>
              <a:custGeom>
                <a:rect b="b" l="l" r="r" t="t"/>
                <a:pathLst>
                  <a:path extrusionOk="0" h="750102" w="786935">
                    <a:moveTo>
                      <a:pt x="782003" y="0"/>
                    </a:moveTo>
                    <a:cubicBezTo>
                      <a:pt x="656272" y="353378"/>
                      <a:pt x="480060" y="595313"/>
                      <a:pt x="0" y="711517"/>
                    </a:cubicBezTo>
                    <a:cubicBezTo>
                      <a:pt x="664845" y="871538"/>
                      <a:pt x="818197" y="514350"/>
                      <a:pt x="782003"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9"/>
              <p:cNvSpPr/>
              <p:nvPr/>
            </p:nvSpPr>
            <p:spPr>
              <a:xfrm>
                <a:off x="8567713" y="3682364"/>
                <a:ext cx="668679" cy="749822"/>
              </a:xfrm>
              <a:custGeom>
                <a:rect b="b" l="l" r="r" t="t"/>
                <a:pathLst>
                  <a:path extrusionOk="0" h="749822" w="668679">
                    <a:moveTo>
                      <a:pt x="4786" y="0"/>
                    </a:moveTo>
                    <a:cubicBezTo>
                      <a:pt x="120039" y="321945"/>
                      <a:pt x="277201" y="552450"/>
                      <a:pt x="668679" y="678180"/>
                    </a:cubicBezTo>
                    <a:lnTo>
                      <a:pt x="668679" y="735330"/>
                    </a:lnTo>
                    <a:cubicBezTo>
                      <a:pt x="103847" y="825817"/>
                      <a:pt x="-28551" y="481965"/>
                      <a:pt x="4786"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9"/>
              <p:cNvSpPr/>
              <p:nvPr/>
            </p:nvSpPr>
            <p:spPr>
              <a:xfrm>
                <a:off x="7726679" y="3891914"/>
                <a:ext cx="851134" cy="811114"/>
              </a:xfrm>
              <a:custGeom>
                <a:rect b="b" l="l" r="r" t="t"/>
                <a:pathLst>
                  <a:path extrusionOk="0" h="811114" w="851134">
                    <a:moveTo>
                      <a:pt x="845820" y="0"/>
                    </a:moveTo>
                    <a:cubicBezTo>
                      <a:pt x="709613" y="381953"/>
                      <a:pt x="519113" y="644842"/>
                      <a:pt x="0" y="769620"/>
                    </a:cubicBezTo>
                    <a:cubicBezTo>
                      <a:pt x="719138" y="942022"/>
                      <a:pt x="884872" y="556260"/>
                      <a:pt x="84582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9"/>
              <p:cNvSpPr/>
              <p:nvPr/>
            </p:nvSpPr>
            <p:spPr>
              <a:xfrm>
                <a:off x="8567267" y="3891914"/>
                <a:ext cx="669124" cy="811034"/>
              </a:xfrm>
              <a:custGeom>
                <a:rect b="b" l="l" r="r" t="t"/>
                <a:pathLst>
                  <a:path extrusionOk="0" h="811034" w="669124">
                    <a:moveTo>
                      <a:pt x="5232" y="0"/>
                    </a:moveTo>
                    <a:cubicBezTo>
                      <a:pt x="124294" y="333375"/>
                      <a:pt x="284314" y="576263"/>
                      <a:pt x="669124" y="715328"/>
                    </a:cubicBezTo>
                    <a:lnTo>
                      <a:pt x="669124" y="802957"/>
                    </a:lnTo>
                    <a:cubicBezTo>
                      <a:pt x="104292" y="870585"/>
                      <a:pt x="-30011" y="505778"/>
                      <a:pt x="5232"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91" name="Google Shape;691;p9"/>
            <p:cNvSpPr/>
            <p:nvPr/>
          </p:nvSpPr>
          <p:spPr>
            <a:xfrm>
              <a:off x="4686842" y="3732058"/>
              <a:ext cx="977630" cy="931633"/>
            </a:xfrm>
            <a:custGeom>
              <a:rect b="b" l="l" r="r" t="t"/>
              <a:pathLst>
                <a:path extrusionOk="0" h="931633" w="977630">
                  <a:moveTo>
                    <a:pt x="971550" y="0"/>
                  </a:moveTo>
                  <a:cubicBezTo>
                    <a:pt x="814388" y="439103"/>
                    <a:pt x="596265" y="740093"/>
                    <a:pt x="0" y="883920"/>
                  </a:cubicBezTo>
                  <a:cubicBezTo>
                    <a:pt x="825817" y="1082040"/>
                    <a:pt x="1016317" y="639128"/>
                    <a:pt x="97155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9"/>
            <p:cNvSpPr/>
            <p:nvPr/>
          </p:nvSpPr>
          <p:spPr>
            <a:xfrm>
              <a:off x="5652311" y="3732058"/>
              <a:ext cx="977630" cy="931633"/>
            </a:xfrm>
            <a:custGeom>
              <a:rect b="b" l="l" r="r" t="t"/>
              <a:pathLst>
                <a:path extrusionOk="0" h="931633" w="977630">
                  <a:moveTo>
                    <a:pt x="6080" y="0"/>
                  </a:moveTo>
                  <a:cubicBezTo>
                    <a:pt x="163243" y="439103"/>
                    <a:pt x="381365" y="740093"/>
                    <a:pt x="977631" y="883920"/>
                  </a:cubicBezTo>
                  <a:cubicBezTo>
                    <a:pt x="151813" y="1082040"/>
                    <a:pt x="-38687" y="639128"/>
                    <a:pt x="6080" y="0"/>
                  </a:cubicBezTo>
                  <a:close/>
                </a:path>
              </a:pathLst>
            </a:custGeom>
            <a:solidFill>
              <a:srgbClr val="575B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3" name="Google Shape;693;p9"/>
          <p:cNvGrpSpPr/>
          <p:nvPr/>
        </p:nvGrpSpPr>
        <p:grpSpPr>
          <a:xfrm>
            <a:off x="8288886" y="3703456"/>
            <a:ext cx="3482339" cy="1555432"/>
            <a:chOff x="8709661" y="3572303"/>
            <a:chExt cx="3482339" cy="1555432"/>
          </a:xfrm>
        </p:grpSpPr>
        <p:sp>
          <p:nvSpPr>
            <p:cNvPr id="694" name="Google Shape;694;p9"/>
            <p:cNvSpPr/>
            <p:nvPr/>
          </p:nvSpPr>
          <p:spPr>
            <a:xfrm>
              <a:off x="8709661" y="4876276"/>
              <a:ext cx="3482339" cy="251459"/>
            </a:xfrm>
            <a:custGeom>
              <a:rect b="b" l="l" r="r" t="t"/>
              <a:pathLst>
                <a:path extrusionOk="0" h="251459" w="3482339">
                  <a:moveTo>
                    <a:pt x="1741170" y="251460"/>
                  </a:moveTo>
                  <a:cubicBezTo>
                    <a:pt x="2700338" y="251460"/>
                    <a:pt x="3482340" y="195263"/>
                    <a:pt x="3482340" y="125730"/>
                  </a:cubicBezTo>
                  <a:cubicBezTo>
                    <a:pt x="3482340" y="56197"/>
                    <a:pt x="2700338" y="0"/>
                    <a:pt x="1741170" y="0"/>
                  </a:cubicBezTo>
                  <a:cubicBezTo>
                    <a:pt x="782003" y="0"/>
                    <a:pt x="0" y="56197"/>
                    <a:pt x="0" y="125730"/>
                  </a:cubicBezTo>
                  <a:cubicBezTo>
                    <a:pt x="0" y="195263"/>
                    <a:pt x="782003" y="251460"/>
                    <a:pt x="1741170" y="251460"/>
                  </a:cubicBezTo>
                  <a:close/>
                </a:path>
              </a:pathLst>
            </a:custGeom>
            <a:solidFill>
              <a:srgbClr val="292A2B">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9"/>
            <p:cNvSpPr/>
            <p:nvPr/>
          </p:nvSpPr>
          <p:spPr>
            <a:xfrm>
              <a:off x="8983982" y="3572303"/>
              <a:ext cx="1466850" cy="1507807"/>
            </a:xfrm>
            <a:custGeom>
              <a:rect b="b" l="l" r="r" t="t"/>
              <a:pathLst>
                <a:path extrusionOk="0" h="1507807" w="1466850">
                  <a:moveTo>
                    <a:pt x="1466850" y="0"/>
                  </a:moveTo>
                  <a:lnTo>
                    <a:pt x="0" y="1507807"/>
                  </a:lnTo>
                  <a:lnTo>
                    <a:pt x="238125" y="1337310"/>
                  </a:lnTo>
                  <a:lnTo>
                    <a:pt x="884872" y="1247775"/>
                  </a:lnTo>
                  <a:close/>
                </a:path>
              </a:pathLst>
            </a:custGeom>
            <a:solidFill>
              <a:srgbClr val="D46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9"/>
            <p:cNvSpPr/>
            <p:nvPr/>
          </p:nvSpPr>
          <p:spPr>
            <a:xfrm>
              <a:off x="10450832" y="3572303"/>
              <a:ext cx="1466850" cy="1507807"/>
            </a:xfrm>
            <a:custGeom>
              <a:rect b="b" l="l" r="r" t="t"/>
              <a:pathLst>
                <a:path extrusionOk="0" h="1507807" w="1466850">
                  <a:moveTo>
                    <a:pt x="0" y="0"/>
                  </a:moveTo>
                  <a:lnTo>
                    <a:pt x="1466850" y="1507807"/>
                  </a:lnTo>
                  <a:lnTo>
                    <a:pt x="1228725" y="1337310"/>
                  </a:lnTo>
                  <a:lnTo>
                    <a:pt x="581978" y="1247775"/>
                  </a:lnTo>
                  <a:close/>
                </a:path>
              </a:pathLst>
            </a:custGeom>
            <a:solidFill>
              <a:srgbClr val="D46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9"/>
            <p:cNvSpPr/>
            <p:nvPr/>
          </p:nvSpPr>
          <p:spPr>
            <a:xfrm>
              <a:off x="9341169" y="3572303"/>
              <a:ext cx="2219325" cy="1507807"/>
            </a:xfrm>
            <a:custGeom>
              <a:rect b="b" l="l" r="r" t="t"/>
              <a:pathLst>
                <a:path extrusionOk="0" h="1507807" w="2219325">
                  <a:moveTo>
                    <a:pt x="1109663" y="0"/>
                  </a:moveTo>
                  <a:lnTo>
                    <a:pt x="1664970" y="754380"/>
                  </a:lnTo>
                  <a:lnTo>
                    <a:pt x="2219325" y="1507807"/>
                  </a:lnTo>
                  <a:lnTo>
                    <a:pt x="1109663" y="1507807"/>
                  </a:lnTo>
                  <a:lnTo>
                    <a:pt x="0" y="1507807"/>
                  </a:lnTo>
                  <a:lnTo>
                    <a:pt x="554355" y="754380"/>
                  </a:lnTo>
                  <a:close/>
                </a:path>
              </a:pathLst>
            </a:custGeom>
            <a:solidFill>
              <a:srgbClr val="FF91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9"/>
            <p:cNvSpPr/>
            <p:nvPr/>
          </p:nvSpPr>
          <p:spPr>
            <a:xfrm>
              <a:off x="10125076" y="3572303"/>
              <a:ext cx="325755" cy="1507807"/>
            </a:xfrm>
            <a:custGeom>
              <a:rect b="b" l="l" r="r" t="t"/>
              <a:pathLst>
                <a:path extrusionOk="0" h="1507807" w="325755">
                  <a:moveTo>
                    <a:pt x="325755" y="0"/>
                  </a:moveTo>
                  <a:lnTo>
                    <a:pt x="325755" y="1507807"/>
                  </a:lnTo>
                  <a:lnTo>
                    <a:pt x="0" y="1507807"/>
                  </a:lnTo>
                  <a:close/>
                </a:path>
              </a:pathLst>
            </a:custGeom>
            <a:solidFill>
              <a:srgbClr val="804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9"/>
            <p:cNvSpPr/>
            <p:nvPr/>
          </p:nvSpPr>
          <p:spPr>
            <a:xfrm>
              <a:off x="9907907" y="3572303"/>
              <a:ext cx="542925" cy="1507807"/>
            </a:xfrm>
            <a:custGeom>
              <a:rect b="b" l="l" r="r" t="t"/>
              <a:pathLst>
                <a:path extrusionOk="0" h="1507807" w="542925">
                  <a:moveTo>
                    <a:pt x="542925" y="0"/>
                  </a:moveTo>
                  <a:lnTo>
                    <a:pt x="0" y="1328738"/>
                  </a:lnTo>
                  <a:lnTo>
                    <a:pt x="217170" y="1507807"/>
                  </a:lnTo>
                  <a:close/>
                </a:path>
              </a:pathLst>
            </a:custGeom>
            <a:solidFill>
              <a:srgbClr val="D46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0" name="Google Shape;700;p9"/>
          <p:cNvGrpSpPr/>
          <p:nvPr/>
        </p:nvGrpSpPr>
        <p:grpSpPr>
          <a:xfrm flipH="1">
            <a:off x="7466400" y="4306640"/>
            <a:ext cx="1010866" cy="1020770"/>
            <a:chOff x="2755332" y="-551971"/>
            <a:chExt cx="6525923" cy="6589867"/>
          </a:xfrm>
        </p:grpSpPr>
        <p:sp>
          <p:nvSpPr>
            <p:cNvPr id="701" name="Google Shape;701;p9"/>
            <p:cNvSpPr/>
            <p:nvPr/>
          </p:nvSpPr>
          <p:spPr>
            <a:xfrm rot="-2700000">
              <a:off x="3711031" y="403729"/>
              <a:ext cx="4614525" cy="4614525"/>
            </a:xfrm>
            <a:custGeom>
              <a:rect b="b" l="l" r="r" t="t"/>
              <a:pathLst>
                <a:path extrusionOk="0" h="4611960" w="4611960">
                  <a:moveTo>
                    <a:pt x="4611961" y="2305980"/>
                  </a:moveTo>
                  <a:cubicBezTo>
                    <a:pt x="4611961" y="3579538"/>
                    <a:pt x="3579538" y="4611961"/>
                    <a:pt x="2305980" y="4611961"/>
                  </a:cubicBezTo>
                  <a:cubicBezTo>
                    <a:pt x="1032422" y="4611961"/>
                    <a:pt x="0" y="3579538"/>
                    <a:pt x="0" y="2305980"/>
                  </a:cubicBezTo>
                  <a:cubicBezTo>
                    <a:pt x="0" y="1032422"/>
                    <a:pt x="1032423" y="0"/>
                    <a:pt x="2305980" y="0"/>
                  </a:cubicBezTo>
                  <a:cubicBezTo>
                    <a:pt x="3579538" y="0"/>
                    <a:pt x="4611961" y="1032423"/>
                    <a:pt x="4611961" y="2305980"/>
                  </a:cubicBezTo>
                  <a:close/>
                </a:path>
              </a:pathLst>
            </a:custGeom>
            <a:solidFill>
              <a:srgbClr val="F2F2F2">
                <a:alpha val="3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2" name="Google Shape;702;p9"/>
            <p:cNvGrpSpPr/>
            <p:nvPr/>
          </p:nvGrpSpPr>
          <p:grpSpPr>
            <a:xfrm>
              <a:off x="3825240" y="1134427"/>
              <a:ext cx="4538661" cy="4903469"/>
              <a:chOff x="3825240" y="1134427"/>
              <a:chExt cx="4538661" cy="4903469"/>
            </a:xfrm>
          </p:grpSpPr>
          <p:sp>
            <p:nvSpPr>
              <p:cNvPr id="703" name="Google Shape;703;p9"/>
              <p:cNvSpPr/>
              <p:nvPr/>
            </p:nvSpPr>
            <p:spPr>
              <a:xfrm>
                <a:off x="5862637" y="2483167"/>
                <a:ext cx="1007034" cy="1344929"/>
              </a:xfrm>
              <a:custGeom>
                <a:rect b="b" l="l" r="r" t="t"/>
                <a:pathLst>
                  <a:path extrusionOk="0" h="1344929" w="1007034">
                    <a:moveTo>
                      <a:pt x="896303" y="853440"/>
                    </a:moveTo>
                    <a:cubicBezTo>
                      <a:pt x="1036320" y="521970"/>
                      <a:pt x="1057275" y="228600"/>
                      <a:pt x="879157" y="0"/>
                    </a:cubicBezTo>
                    <a:cubicBezTo>
                      <a:pt x="671513" y="443865"/>
                      <a:pt x="390525" y="523875"/>
                      <a:pt x="145732" y="785813"/>
                    </a:cubicBezTo>
                    <a:cubicBezTo>
                      <a:pt x="97155" y="972502"/>
                      <a:pt x="48578" y="1158240"/>
                      <a:pt x="0" y="1344930"/>
                    </a:cubicBezTo>
                    <a:cubicBezTo>
                      <a:pt x="3810" y="1341120"/>
                      <a:pt x="7620" y="1338263"/>
                      <a:pt x="11430" y="1334452"/>
                    </a:cubicBezTo>
                    <a:cubicBezTo>
                      <a:pt x="306705" y="1173480"/>
                      <a:pt x="601028" y="1013460"/>
                      <a:pt x="896303" y="853440"/>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9"/>
              <p:cNvSpPr/>
              <p:nvPr/>
            </p:nvSpPr>
            <p:spPr>
              <a:xfrm>
                <a:off x="4978717" y="1890712"/>
                <a:ext cx="716279" cy="1516380"/>
              </a:xfrm>
              <a:custGeom>
                <a:rect b="b" l="l" r="r" t="t"/>
                <a:pathLst>
                  <a:path extrusionOk="0" h="1516380" w="716279">
                    <a:moveTo>
                      <a:pt x="0" y="824865"/>
                    </a:moveTo>
                    <a:cubicBezTo>
                      <a:pt x="31433" y="469583"/>
                      <a:pt x="151448" y="179070"/>
                      <a:pt x="422910" y="0"/>
                    </a:cubicBezTo>
                    <a:cubicBezTo>
                      <a:pt x="400050" y="481013"/>
                      <a:pt x="618173" y="625793"/>
                      <a:pt x="716280" y="939165"/>
                    </a:cubicBezTo>
                    <a:cubicBezTo>
                      <a:pt x="671513" y="1131570"/>
                      <a:pt x="626745" y="1323975"/>
                      <a:pt x="582930" y="1516380"/>
                    </a:cubicBezTo>
                    <a:cubicBezTo>
                      <a:pt x="581025" y="1511618"/>
                      <a:pt x="579120" y="1507807"/>
                      <a:pt x="577215" y="1503045"/>
                    </a:cubicBezTo>
                    <a:cubicBezTo>
                      <a:pt x="384810" y="1277303"/>
                      <a:pt x="192405" y="1051560"/>
                      <a:pt x="0" y="824865"/>
                    </a:cubicBezTo>
                    <a:close/>
                  </a:path>
                </a:pathLst>
              </a:custGeom>
              <a:solidFill>
                <a:srgbClr val="D553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5" name="Google Shape;705;p9"/>
              <p:cNvGrpSpPr/>
              <p:nvPr/>
            </p:nvGrpSpPr>
            <p:grpSpPr>
              <a:xfrm>
                <a:off x="3825240" y="4400550"/>
                <a:ext cx="4538661" cy="1637346"/>
                <a:chOff x="3825240" y="4400550"/>
                <a:chExt cx="4538661" cy="1637346"/>
              </a:xfrm>
            </p:grpSpPr>
            <p:sp>
              <p:nvSpPr>
                <p:cNvPr id="706" name="Google Shape;706;p9"/>
                <p:cNvSpPr/>
                <p:nvPr/>
              </p:nvSpPr>
              <p:spPr>
                <a:xfrm>
                  <a:off x="3825240"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9"/>
                <p:cNvSpPr/>
                <p:nvPr/>
              </p:nvSpPr>
              <p:spPr>
                <a:xfrm>
                  <a:off x="6371272" y="4400550"/>
                  <a:ext cx="1992629" cy="638175"/>
                </a:xfrm>
                <a:custGeom>
                  <a:rect b="b" l="l" r="r" t="t"/>
                  <a:pathLst>
                    <a:path extrusionOk="0" h="638175" w="1992629">
                      <a:moveTo>
                        <a:pt x="0" y="0"/>
                      </a:moveTo>
                      <a:lnTo>
                        <a:pt x="1992630" y="0"/>
                      </a:lnTo>
                      <a:lnTo>
                        <a:pt x="1992630" y="638175"/>
                      </a:lnTo>
                      <a:lnTo>
                        <a:pt x="0" y="638175"/>
                      </a:ln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8" name="Google Shape;708;p9"/>
                <p:cNvGrpSpPr/>
                <p:nvPr/>
              </p:nvGrpSpPr>
              <p:grpSpPr>
                <a:xfrm>
                  <a:off x="3922395" y="4501515"/>
                  <a:ext cx="4343399" cy="1354454"/>
                  <a:chOff x="3922395" y="4501515"/>
                  <a:chExt cx="4343399" cy="1354454"/>
                </a:xfrm>
              </p:grpSpPr>
              <p:grpSp>
                <p:nvGrpSpPr>
                  <p:cNvPr id="709" name="Google Shape;709;p9"/>
                  <p:cNvGrpSpPr/>
                  <p:nvPr/>
                </p:nvGrpSpPr>
                <p:grpSpPr>
                  <a:xfrm>
                    <a:off x="3922395" y="4501515"/>
                    <a:ext cx="2280285" cy="1354454"/>
                    <a:chOff x="3922395" y="4501515"/>
                    <a:chExt cx="2280285" cy="1354454"/>
                  </a:xfrm>
                </p:grpSpPr>
                <p:sp>
                  <p:nvSpPr>
                    <p:cNvPr id="710" name="Google Shape;710;p9"/>
                    <p:cNvSpPr/>
                    <p:nvPr/>
                  </p:nvSpPr>
                  <p:spPr>
                    <a:xfrm>
                      <a:off x="4191952" y="4501515"/>
                      <a:ext cx="2010727" cy="1353502"/>
                    </a:xfrm>
                    <a:custGeom>
                      <a:rect b="b" l="l" r="r" t="t"/>
                      <a:pathLst>
                        <a:path extrusionOk="0" h="1353502" w="2010727">
                          <a:moveTo>
                            <a:pt x="478155" y="1353503"/>
                          </a:moveTo>
                          <a:lnTo>
                            <a:pt x="1611630" y="630555"/>
                          </a:lnTo>
                          <a:lnTo>
                            <a:pt x="2010728" y="246697"/>
                          </a:lnTo>
                          <a:lnTo>
                            <a:pt x="1743075" y="0"/>
                          </a:lnTo>
                          <a:lnTo>
                            <a:pt x="0"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9"/>
                    <p:cNvSpPr/>
                    <p:nvPr/>
                  </p:nvSpPr>
                  <p:spPr>
                    <a:xfrm>
                      <a:off x="5074920" y="4501515"/>
                      <a:ext cx="1127760" cy="884872"/>
                    </a:xfrm>
                    <a:custGeom>
                      <a:rect b="b" l="l" r="r" t="t"/>
                      <a:pathLst>
                        <a:path extrusionOk="0" h="884872" w="1127760">
                          <a:moveTo>
                            <a:pt x="330517" y="884872"/>
                          </a:moveTo>
                          <a:lnTo>
                            <a:pt x="728662" y="630555"/>
                          </a:lnTo>
                          <a:lnTo>
                            <a:pt x="1127760" y="246697"/>
                          </a:lnTo>
                          <a:lnTo>
                            <a:pt x="861060" y="0"/>
                          </a:lnTo>
                          <a:lnTo>
                            <a:pt x="0" y="188595"/>
                          </a:lnTo>
                          <a:cubicBezTo>
                            <a:pt x="591502" y="409575"/>
                            <a:pt x="-4763" y="541972"/>
                            <a:pt x="205740" y="713422"/>
                          </a:cubicBezTo>
                          <a:cubicBezTo>
                            <a:pt x="273367" y="769620"/>
                            <a:pt x="313372" y="827722"/>
                            <a:pt x="330517"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2" name="Google Shape;712;p9"/>
                    <p:cNvGrpSpPr/>
                    <p:nvPr/>
                  </p:nvGrpSpPr>
                  <p:grpSpPr>
                    <a:xfrm>
                      <a:off x="3922395" y="4878808"/>
                      <a:ext cx="755103" cy="977161"/>
                      <a:chOff x="3922395" y="4878808"/>
                      <a:chExt cx="755103" cy="977161"/>
                    </a:xfrm>
                  </p:grpSpPr>
                  <p:sp>
                    <p:nvSpPr>
                      <p:cNvPr id="713" name="Google Shape;713;p9"/>
                      <p:cNvSpPr/>
                      <p:nvPr/>
                    </p:nvSpPr>
                    <p:spPr>
                      <a:xfrm>
                        <a:off x="3922395" y="4878808"/>
                        <a:ext cx="755103" cy="977161"/>
                      </a:xfrm>
                      <a:custGeom>
                        <a:rect b="b" l="l" r="r" t="t"/>
                        <a:pathLst>
                          <a:path extrusionOk="0" h="977161" w="755103">
                            <a:moveTo>
                              <a:pt x="448627" y="47521"/>
                            </a:moveTo>
                            <a:cubicBezTo>
                              <a:pt x="655320" y="189444"/>
                              <a:pt x="788670" y="605686"/>
                              <a:pt x="747713" y="977161"/>
                            </a:cubicBezTo>
                            <a:lnTo>
                              <a:pt x="551497" y="842859"/>
                            </a:lnTo>
                            <a:lnTo>
                              <a:pt x="549593" y="704746"/>
                            </a:lnTo>
                            <a:lnTo>
                              <a:pt x="537210" y="833334"/>
                            </a:lnTo>
                            <a:lnTo>
                              <a:pt x="247650" y="634261"/>
                            </a:lnTo>
                            <a:lnTo>
                              <a:pt x="259080" y="478051"/>
                            </a:lnTo>
                            <a:lnTo>
                              <a:pt x="219075" y="615211"/>
                            </a:lnTo>
                            <a:lnTo>
                              <a:pt x="0" y="464716"/>
                            </a:lnTo>
                            <a:cubicBezTo>
                              <a:pt x="41910" y="92289"/>
                              <a:pt x="242888" y="-94401"/>
                              <a:pt x="448627"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9"/>
                      <p:cNvSpPr/>
                      <p:nvPr/>
                    </p:nvSpPr>
                    <p:spPr>
                      <a:xfrm>
                        <a:off x="3965257" y="4956377"/>
                        <a:ext cx="671607" cy="869111"/>
                      </a:xfrm>
                      <a:custGeom>
                        <a:rect b="b" l="l" r="r" t="t"/>
                        <a:pathLst>
                          <a:path extrusionOk="0" h="869111" w="671607">
                            <a:moveTo>
                              <a:pt x="8572" y="342379"/>
                            </a:moveTo>
                            <a:lnTo>
                              <a:pt x="0" y="414770"/>
                            </a:lnTo>
                            <a:lnTo>
                              <a:pt x="176213" y="535737"/>
                            </a:lnTo>
                            <a:lnTo>
                              <a:pt x="216217" y="398577"/>
                            </a:lnTo>
                            <a:lnTo>
                              <a:pt x="204788" y="554787"/>
                            </a:lnTo>
                            <a:lnTo>
                              <a:pt x="494347" y="753860"/>
                            </a:lnTo>
                            <a:lnTo>
                              <a:pt x="506730" y="625272"/>
                            </a:lnTo>
                            <a:lnTo>
                              <a:pt x="508635" y="763385"/>
                            </a:lnTo>
                            <a:lnTo>
                              <a:pt x="661988" y="869112"/>
                            </a:lnTo>
                            <a:lnTo>
                              <a:pt x="670560" y="796722"/>
                            </a:lnTo>
                            <a:cubicBezTo>
                              <a:pt x="683895" y="486207"/>
                              <a:pt x="568643" y="159500"/>
                              <a:pt x="398145" y="42342"/>
                            </a:cubicBezTo>
                            <a:cubicBezTo>
                              <a:pt x="227647" y="-74815"/>
                              <a:pt x="61913" y="59487"/>
                              <a:pt x="8572"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9"/>
                      <p:cNvSpPr/>
                      <p:nvPr/>
                    </p:nvSpPr>
                    <p:spPr>
                      <a:xfrm>
                        <a:off x="3990975" y="5014321"/>
                        <a:ext cx="602131" cy="785451"/>
                      </a:xfrm>
                      <a:custGeom>
                        <a:rect b="b" l="l" r="r" t="t"/>
                        <a:pathLst>
                          <a:path extrusionOk="0" h="785451" w="602131">
                            <a:moveTo>
                              <a:pt x="0" y="374924"/>
                            </a:moveTo>
                            <a:lnTo>
                              <a:pt x="12383" y="383496"/>
                            </a:lnTo>
                            <a:cubicBezTo>
                              <a:pt x="12383" y="381591"/>
                              <a:pt x="12383" y="378734"/>
                              <a:pt x="13335" y="376829"/>
                            </a:cubicBezTo>
                            <a:cubicBezTo>
                              <a:pt x="29527" y="234906"/>
                              <a:pt x="75248" y="128226"/>
                              <a:pt x="137160" y="71076"/>
                            </a:cubicBezTo>
                            <a:cubicBezTo>
                              <a:pt x="199072" y="13926"/>
                              <a:pt x="277178" y="5354"/>
                              <a:pt x="356235" y="59646"/>
                            </a:cubicBezTo>
                            <a:cubicBezTo>
                              <a:pt x="435292" y="113939"/>
                              <a:pt x="500063" y="220618"/>
                              <a:pt x="541020" y="349206"/>
                            </a:cubicBezTo>
                            <a:cubicBezTo>
                              <a:pt x="581978" y="477793"/>
                              <a:pt x="600075" y="628289"/>
                              <a:pt x="583883" y="770211"/>
                            </a:cubicBezTo>
                            <a:cubicBezTo>
                              <a:pt x="583883" y="772116"/>
                              <a:pt x="582930" y="774974"/>
                              <a:pt x="582930" y="776879"/>
                            </a:cubicBezTo>
                            <a:lnTo>
                              <a:pt x="595313" y="785451"/>
                            </a:lnTo>
                            <a:cubicBezTo>
                              <a:pt x="595313" y="783546"/>
                              <a:pt x="596265" y="780689"/>
                              <a:pt x="596265" y="778784"/>
                            </a:cubicBezTo>
                            <a:cubicBezTo>
                              <a:pt x="612458" y="631146"/>
                              <a:pt x="594360" y="473984"/>
                              <a:pt x="551497" y="339681"/>
                            </a:cubicBezTo>
                            <a:cubicBezTo>
                              <a:pt x="508635" y="205379"/>
                              <a:pt x="441008" y="94889"/>
                              <a:pt x="358140" y="37739"/>
                            </a:cubicBezTo>
                            <a:cubicBezTo>
                              <a:pt x="276225" y="-18459"/>
                              <a:pt x="195263" y="-9886"/>
                              <a:pt x="130492" y="50121"/>
                            </a:cubicBezTo>
                            <a:cubicBezTo>
                              <a:pt x="65723" y="110129"/>
                              <a:pt x="17145" y="221571"/>
                              <a:pt x="952" y="369209"/>
                            </a:cubicBezTo>
                            <a:cubicBezTo>
                              <a:pt x="0" y="370161"/>
                              <a:pt x="0" y="372066"/>
                              <a:pt x="0" y="374924"/>
                            </a:cubicBezTo>
                            <a:lnTo>
                              <a:pt x="0" y="374924"/>
                            </a:lnTo>
                            <a:close/>
                            <a:moveTo>
                              <a:pt x="90488" y="436836"/>
                            </a:moveTo>
                            <a:cubicBezTo>
                              <a:pt x="103823" y="320631"/>
                              <a:pt x="140970" y="233954"/>
                              <a:pt x="192405" y="187281"/>
                            </a:cubicBezTo>
                            <a:cubicBezTo>
                              <a:pt x="242888" y="140609"/>
                              <a:pt x="306705" y="132989"/>
                              <a:pt x="371475" y="177756"/>
                            </a:cubicBezTo>
                            <a:cubicBezTo>
                              <a:pt x="436245" y="221571"/>
                              <a:pt x="488633" y="309201"/>
                              <a:pt x="522922" y="413976"/>
                            </a:cubicBezTo>
                            <a:cubicBezTo>
                              <a:pt x="556260" y="518751"/>
                              <a:pt x="571500" y="641624"/>
                              <a:pt x="558165" y="757829"/>
                            </a:cubicBezTo>
                            <a:lnTo>
                              <a:pt x="545783" y="749256"/>
                            </a:lnTo>
                            <a:cubicBezTo>
                              <a:pt x="558165" y="639718"/>
                              <a:pt x="543878" y="523514"/>
                              <a:pt x="512445" y="423501"/>
                            </a:cubicBezTo>
                            <a:cubicBezTo>
                              <a:pt x="480060" y="324441"/>
                              <a:pt x="430530" y="241574"/>
                              <a:pt x="368617" y="199664"/>
                            </a:cubicBezTo>
                            <a:cubicBezTo>
                              <a:pt x="307658" y="157754"/>
                              <a:pt x="247650" y="164421"/>
                              <a:pt x="199072" y="209189"/>
                            </a:cubicBezTo>
                            <a:cubicBezTo>
                              <a:pt x="151448" y="253956"/>
                              <a:pt x="115252" y="335871"/>
                              <a:pt x="102870" y="445409"/>
                            </a:cubicBezTo>
                            <a:lnTo>
                              <a:pt x="90488" y="436836"/>
                            </a:lnTo>
                            <a:lnTo>
                              <a:pt x="90488" y="436836"/>
                            </a:lnTo>
                            <a:close/>
                            <a:moveTo>
                              <a:pt x="122873" y="458743"/>
                            </a:moveTo>
                            <a:lnTo>
                              <a:pt x="122873" y="456839"/>
                            </a:lnTo>
                            <a:cubicBezTo>
                              <a:pt x="133350" y="362541"/>
                              <a:pt x="164783" y="291104"/>
                              <a:pt x="205740" y="253004"/>
                            </a:cubicBezTo>
                            <a:cubicBezTo>
                              <a:pt x="246697" y="214904"/>
                              <a:pt x="299085" y="209189"/>
                              <a:pt x="351472" y="245384"/>
                            </a:cubicBezTo>
                            <a:cubicBezTo>
                              <a:pt x="403860" y="281579"/>
                              <a:pt x="447675" y="353016"/>
                              <a:pt x="475297" y="438741"/>
                            </a:cubicBezTo>
                            <a:cubicBezTo>
                              <a:pt x="502920" y="524466"/>
                              <a:pt x="514350" y="624479"/>
                              <a:pt x="503872" y="719729"/>
                            </a:cubicBezTo>
                            <a:lnTo>
                              <a:pt x="503872" y="721634"/>
                            </a:lnTo>
                            <a:lnTo>
                              <a:pt x="491490" y="713061"/>
                            </a:lnTo>
                            <a:lnTo>
                              <a:pt x="491490" y="711156"/>
                            </a:lnTo>
                            <a:cubicBezTo>
                              <a:pt x="501015" y="622574"/>
                              <a:pt x="490538" y="528276"/>
                              <a:pt x="464820" y="448266"/>
                            </a:cubicBezTo>
                            <a:cubicBezTo>
                              <a:pt x="439103" y="368256"/>
                              <a:pt x="398145" y="301581"/>
                              <a:pt x="349567" y="268243"/>
                            </a:cubicBezTo>
                            <a:cubicBezTo>
                              <a:pt x="300038" y="234906"/>
                              <a:pt x="251460" y="239668"/>
                              <a:pt x="213360" y="275864"/>
                            </a:cubicBezTo>
                            <a:cubicBezTo>
                              <a:pt x="174308" y="312059"/>
                              <a:pt x="145733" y="378734"/>
                              <a:pt x="136208" y="467316"/>
                            </a:cubicBezTo>
                            <a:lnTo>
                              <a:pt x="136208" y="469221"/>
                            </a:lnTo>
                            <a:lnTo>
                              <a:pt x="122873" y="458743"/>
                            </a:lnTo>
                            <a:lnTo>
                              <a:pt x="122873" y="458743"/>
                            </a:lnTo>
                            <a:close/>
                            <a:moveTo>
                              <a:pt x="181928" y="499701"/>
                            </a:moveTo>
                            <a:cubicBezTo>
                              <a:pt x="190500" y="435884"/>
                              <a:pt x="212408" y="388259"/>
                              <a:pt x="240983" y="362541"/>
                            </a:cubicBezTo>
                            <a:cubicBezTo>
                              <a:pt x="271463" y="333966"/>
                              <a:pt x="309563" y="330156"/>
                              <a:pt x="347663" y="356826"/>
                            </a:cubicBezTo>
                            <a:cubicBezTo>
                              <a:pt x="385763" y="383496"/>
                              <a:pt x="418147" y="435884"/>
                              <a:pt x="438150" y="498749"/>
                            </a:cubicBezTo>
                            <a:cubicBezTo>
                              <a:pt x="457200" y="557804"/>
                              <a:pt x="465772" y="626384"/>
                              <a:pt x="460058" y="692106"/>
                            </a:cubicBezTo>
                            <a:lnTo>
                              <a:pt x="447675" y="683534"/>
                            </a:lnTo>
                            <a:cubicBezTo>
                              <a:pt x="452438" y="623526"/>
                              <a:pt x="444817" y="561614"/>
                              <a:pt x="427672" y="508274"/>
                            </a:cubicBezTo>
                            <a:cubicBezTo>
                              <a:pt x="409575" y="451124"/>
                              <a:pt x="380047" y="403499"/>
                              <a:pt x="344805" y="378734"/>
                            </a:cubicBezTo>
                            <a:cubicBezTo>
                              <a:pt x="309563" y="354921"/>
                              <a:pt x="275272" y="358731"/>
                              <a:pt x="247650" y="384449"/>
                            </a:cubicBezTo>
                            <a:cubicBezTo>
                              <a:pt x="221933" y="408261"/>
                              <a:pt x="201930" y="451124"/>
                              <a:pt x="193358" y="509226"/>
                            </a:cubicBezTo>
                            <a:lnTo>
                              <a:pt x="181928" y="499701"/>
                            </a:lnTo>
                            <a:lnTo>
                              <a:pt x="181928" y="499701"/>
                            </a:lnTo>
                            <a:close/>
                            <a:moveTo>
                              <a:pt x="237172" y="537801"/>
                            </a:moveTo>
                            <a:cubicBezTo>
                              <a:pt x="242888" y="497796"/>
                              <a:pt x="256222" y="467316"/>
                              <a:pt x="274320" y="450171"/>
                            </a:cubicBezTo>
                            <a:cubicBezTo>
                              <a:pt x="293370" y="432074"/>
                              <a:pt x="318135" y="429216"/>
                              <a:pt x="341947" y="446361"/>
                            </a:cubicBezTo>
                            <a:cubicBezTo>
                              <a:pt x="366713" y="463506"/>
                              <a:pt x="386715" y="495891"/>
                              <a:pt x="399097" y="535896"/>
                            </a:cubicBezTo>
                            <a:cubicBezTo>
                              <a:pt x="411480" y="573043"/>
                              <a:pt x="417195" y="616859"/>
                              <a:pt x="413385" y="658768"/>
                            </a:cubicBezTo>
                            <a:lnTo>
                              <a:pt x="401003" y="650196"/>
                            </a:lnTo>
                            <a:cubicBezTo>
                              <a:pt x="403860" y="614954"/>
                              <a:pt x="399097" y="577806"/>
                              <a:pt x="388620" y="545421"/>
                            </a:cubicBezTo>
                            <a:cubicBezTo>
                              <a:pt x="377190" y="511131"/>
                              <a:pt x="360045" y="482556"/>
                              <a:pt x="339090" y="468268"/>
                            </a:cubicBezTo>
                            <a:cubicBezTo>
                              <a:pt x="318135" y="453981"/>
                              <a:pt x="297180" y="455886"/>
                              <a:pt x="280988" y="471126"/>
                            </a:cubicBezTo>
                            <a:cubicBezTo>
                              <a:pt x="265747" y="485414"/>
                              <a:pt x="253365" y="511131"/>
                              <a:pt x="248603" y="545421"/>
                            </a:cubicBezTo>
                            <a:lnTo>
                              <a:pt x="237172" y="537801"/>
                            </a:lnTo>
                            <a:lnTo>
                              <a:pt x="237172" y="537801"/>
                            </a:lnTo>
                            <a:close/>
                            <a:moveTo>
                              <a:pt x="273367" y="562566"/>
                            </a:moveTo>
                            <a:cubicBezTo>
                              <a:pt x="280035" y="509226"/>
                              <a:pt x="309563" y="482556"/>
                              <a:pt x="340042" y="502559"/>
                            </a:cubicBezTo>
                            <a:cubicBezTo>
                              <a:pt x="370522" y="523514"/>
                              <a:pt x="389572" y="583521"/>
                              <a:pt x="384810" y="638766"/>
                            </a:cubicBezTo>
                            <a:lnTo>
                              <a:pt x="372428" y="630193"/>
                            </a:lnTo>
                            <a:cubicBezTo>
                              <a:pt x="376238" y="588284"/>
                              <a:pt x="360997" y="540659"/>
                              <a:pt x="337185" y="525418"/>
                            </a:cubicBezTo>
                            <a:cubicBezTo>
                              <a:pt x="313372" y="509226"/>
                              <a:pt x="290513" y="530181"/>
                              <a:pt x="285750" y="571139"/>
                            </a:cubicBezTo>
                            <a:lnTo>
                              <a:pt x="273367"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16" name="Google Shape;716;p9"/>
                  <p:cNvGrpSpPr/>
                  <p:nvPr/>
                </p:nvGrpSpPr>
                <p:grpSpPr>
                  <a:xfrm>
                    <a:off x="5986462" y="4501515"/>
                    <a:ext cx="2279332" cy="1354454"/>
                    <a:chOff x="5986462" y="4501515"/>
                    <a:chExt cx="2279332" cy="1354454"/>
                  </a:xfrm>
                </p:grpSpPr>
                <p:sp>
                  <p:nvSpPr>
                    <p:cNvPr id="717" name="Google Shape;717;p9"/>
                    <p:cNvSpPr/>
                    <p:nvPr/>
                  </p:nvSpPr>
                  <p:spPr>
                    <a:xfrm>
                      <a:off x="5986462" y="4501515"/>
                      <a:ext cx="2010727" cy="1353502"/>
                    </a:xfrm>
                    <a:custGeom>
                      <a:rect b="b" l="l" r="r" t="t"/>
                      <a:pathLst>
                        <a:path extrusionOk="0" h="1353502" w="2010727">
                          <a:moveTo>
                            <a:pt x="1532573" y="1353503"/>
                          </a:moveTo>
                          <a:lnTo>
                            <a:pt x="400050" y="630555"/>
                          </a:lnTo>
                          <a:lnTo>
                            <a:pt x="0" y="246697"/>
                          </a:lnTo>
                          <a:lnTo>
                            <a:pt x="267653" y="0"/>
                          </a:lnTo>
                          <a:lnTo>
                            <a:pt x="2010727" y="381953"/>
                          </a:lnTo>
                          <a:close/>
                        </a:path>
                      </a:pathLst>
                    </a:custGeom>
                    <a:solidFill>
                      <a:srgbClr val="AA4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9"/>
                    <p:cNvSpPr/>
                    <p:nvPr/>
                  </p:nvSpPr>
                  <p:spPr>
                    <a:xfrm>
                      <a:off x="5986462" y="4501515"/>
                      <a:ext cx="1127759" cy="884872"/>
                    </a:xfrm>
                    <a:custGeom>
                      <a:rect b="b" l="l" r="r" t="t"/>
                      <a:pathLst>
                        <a:path extrusionOk="0" h="884872" w="1127759">
                          <a:moveTo>
                            <a:pt x="797243" y="884872"/>
                          </a:moveTo>
                          <a:lnTo>
                            <a:pt x="399097" y="630555"/>
                          </a:lnTo>
                          <a:lnTo>
                            <a:pt x="0" y="246697"/>
                          </a:lnTo>
                          <a:lnTo>
                            <a:pt x="266700" y="0"/>
                          </a:lnTo>
                          <a:lnTo>
                            <a:pt x="1127760" y="188595"/>
                          </a:lnTo>
                          <a:cubicBezTo>
                            <a:pt x="536257" y="409575"/>
                            <a:pt x="1132523" y="541972"/>
                            <a:pt x="922020" y="713422"/>
                          </a:cubicBezTo>
                          <a:cubicBezTo>
                            <a:pt x="854393" y="769620"/>
                            <a:pt x="814388" y="827722"/>
                            <a:pt x="797243" y="884872"/>
                          </a:cubicBez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9" name="Google Shape;719;p9"/>
                    <p:cNvGrpSpPr/>
                    <p:nvPr/>
                  </p:nvGrpSpPr>
                  <p:grpSpPr>
                    <a:xfrm>
                      <a:off x="7511644" y="4878808"/>
                      <a:ext cx="754150" cy="977161"/>
                      <a:chOff x="7511644" y="4878808"/>
                      <a:chExt cx="754150" cy="977161"/>
                    </a:xfrm>
                  </p:grpSpPr>
                  <p:sp>
                    <p:nvSpPr>
                      <p:cNvPr id="720" name="Google Shape;720;p9"/>
                      <p:cNvSpPr/>
                      <p:nvPr/>
                    </p:nvSpPr>
                    <p:spPr>
                      <a:xfrm>
                        <a:off x="7511644" y="4878808"/>
                        <a:ext cx="754150" cy="977161"/>
                      </a:xfrm>
                      <a:custGeom>
                        <a:rect b="b" l="l" r="r" t="t"/>
                        <a:pathLst>
                          <a:path extrusionOk="0" h="977161" w="754150">
                            <a:moveTo>
                              <a:pt x="306476" y="47521"/>
                            </a:moveTo>
                            <a:cubicBezTo>
                              <a:pt x="99783" y="189444"/>
                              <a:pt x="-33567" y="605686"/>
                              <a:pt x="7391" y="977161"/>
                            </a:cubicBezTo>
                            <a:lnTo>
                              <a:pt x="203606" y="842859"/>
                            </a:lnTo>
                            <a:lnTo>
                              <a:pt x="205511" y="704746"/>
                            </a:lnTo>
                            <a:lnTo>
                              <a:pt x="217893" y="833334"/>
                            </a:lnTo>
                            <a:lnTo>
                              <a:pt x="507453" y="634261"/>
                            </a:lnTo>
                            <a:lnTo>
                              <a:pt x="495070" y="478051"/>
                            </a:lnTo>
                            <a:lnTo>
                              <a:pt x="535076" y="615211"/>
                            </a:lnTo>
                            <a:lnTo>
                              <a:pt x="754151" y="464716"/>
                            </a:lnTo>
                            <a:cubicBezTo>
                              <a:pt x="713193" y="92289"/>
                              <a:pt x="512216" y="-94401"/>
                              <a:pt x="306476" y="47521"/>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9"/>
                      <p:cNvSpPr/>
                      <p:nvPr/>
                    </p:nvSpPr>
                    <p:spPr>
                      <a:xfrm>
                        <a:off x="7552277" y="4956377"/>
                        <a:ext cx="670654" cy="869111"/>
                      </a:xfrm>
                      <a:custGeom>
                        <a:rect b="b" l="l" r="r" t="t"/>
                        <a:pathLst>
                          <a:path extrusionOk="0" h="869111" w="670654">
                            <a:moveTo>
                              <a:pt x="663035" y="342379"/>
                            </a:moveTo>
                            <a:lnTo>
                              <a:pt x="670655" y="414770"/>
                            </a:lnTo>
                            <a:lnTo>
                              <a:pt x="494443" y="535737"/>
                            </a:lnTo>
                            <a:lnTo>
                              <a:pt x="454437" y="398577"/>
                            </a:lnTo>
                            <a:lnTo>
                              <a:pt x="466820" y="554787"/>
                            </a:lnTo>
                            <a:lnTo>
                              <a:pt x="177260" y="753860"/>
                            </a:lnTo>
                            <a:lnTo>
                              <a:pt x="164878" y="625272"/>
                            </a:lnTo>
                            <a:lnTo>
                              <a:pt x="162973" y="763385"/>
                            </a:lnTo>
                            <a:lnTo>
                              <a:pt x="9620" y="869112"/>
                            </a:lnTo>
                            <a:lnTo>
                              <a:pt x="1048" y="796722"/>
                            </a:lnTo>
                            <a:cubicBezTo>
                              <a:pt x="-12287" y="486207"/>
                              <a:pt x="102965" y="159500"/>
                              <a:pt x="273463" y="42342"/>
                            </a:cubicBezTo>
                            <a:cubicBezTo>
                              <a:pt x="443960" y="-74815"/>
                              <a:pt x="610648" y="59487"/>
                              <a:pt x="663035" y="342379"/>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9"/>
                      <p:cNvSpPr/>
                      <p:nvPr/>
                    </p:nvSpPr>
                    <p:spPr>
                      <a:xfrm>
                        <a:off x="7596035" y="5014321"/>
                        <a:ext cx="602131" cy="785451"/>
                      </a:xfrm>
                      <a:custGeom>
                        <a:rect b="b" l="l" r="r" t="t"/>
                        <a:pathLst>
                          <a:path extrusionOk="0" h="785451" w="602131">
                            <a:moveTo>
                              <a:pt x="602132" y="374924"/>
                            </a:moveTo>
                            <a:lnTo>
                              <a:pt x="589750" y="383496"/>
                            </a:lnTo>
                            <a:cubicBezTo>
                              <a:pt x="589750" y="381591"/>
                              <a:pt x="589750" y="378734"/>
                              <a:pt x="588797" y="376829"/>
                            </a:cubicBezTo>
                            <a:cubicBezTo>
                              <a:pt x="572604" y="234906"/>
                              <a:pt x="526884" y="128226"/>
                              <a:pt x="464972" y="71076"/>
                            </a:cubicBezTo>
                            <a:cubicBezTo>
                              <a:pt x="403059" y="13926"/>
                              <a:pt x="324954" y="5354"/>
                              <a:pt x="245897" y="59646"/>
                            </a:cubicBezTo>
                            <a:cubicBezTo>
                              <a:pt x="166839" y="113939"/>
                              <a:pt x="102069" y="220618"/>
                              <a:pt x="61112" y="349206"/>
                            </a:cubicBezTo>
                            <a:cubicBezTo>
                              <a:pt x="20154" y="477793"/>
                              <a:pt x="2057" y="628289"/>
                              <a:pt x="18249" y="770211"/>
                            </a:cubicBezTo>
                            <a:cubicBezTo>
                              <a:pt x="18249" y="772116"/>
                              <a:pt x="19202" y="774974"/>
                              <a:pt x="19202" y="776879"/>
                            </a:cubicBezTo>
                            <a:lnTo>
                              <a:pt x="6819" y="785451"/>
                            </a:lnTo>
                            <a:cubicBezTo>
                              <a:pt x="6819" y="783546"/>
                              <a:pt x="5867" y="780689"/>
                              <a:pt x="5867" y="778784"/>
                            </a:cubicBezTo>
                            <a:cubicBezTo>
                              <a:pt x="-10326" y="631146"/>
                              <a:pt x="7772" y="473984"/>
                              <a:pt x="50634" y="339681"/>
                            </a:cubicBezTo>
                            <a:cubicBezTo>
                              <a:pt x="93497" y="205379"/>
                              <a:pt x="161124" y="94889"/>
                              <a:pt x="243992" y="37739"/>
                            </a:cubicBezTo>
                            <a:cubicBezTo>
                              <a:pt x="325907" y="-18459"/>
                              <a:pt x="406869" y="-9886"/>
                              <a:pt x="471639" y="50121"/>
                            </a:cubicBezTo>
                            <a:cubicBezTo>
                              <a:pt x="536409" y="110129"/>
                              <a:pt x="584987" y="221571"/>
                              <a:pt x="601179" y="369209"/>
                            </a:cubicBezTo>
                            <a:cubicBezTo>
                              <a:pt x="602132" y="370161"/>
                              <a:pt x="602132" y="372066"/>
                              <a:pt x="602132" y="374924"/>
                            </a:cubicBezTo>
                            <a:lnTo>
                              <a:pt x="602132" y="374924"/>
                            </a:lnTo>
                            <a:close/>
                            <a:moveTo>
                              <a:pt x="511644" y="436836"/>
                            </a:moveTo>
                            <a:cubicBezTo>
                              <a:pt x="498309" y="320631"/>
                              <a:pt x="461162" y="233954"/>
                              <a:pt x="410679" y="187281"/>
                            </a:cubicBezTo>
                            <a:cubicBezTo>
                              <a:pt x="360197" y="140609"/>
                              <a:pt x="296379" y="132989"/>
                              <a:pt x="231609" y="177756"/>
                            </a:cubicBezTo>
                            <a:cubicBezTo>
                              <a:pt x="166839" y="221571"/>
                              <a:pt x="114452" y="309201"/>
                              <a:pt x="80162" y="413976"/>
                            </a:cubicBezTo>
                            <a:cubicBezTo>
                              <a:pt x="46824" y="518751"/>
                              <a:pt x="31584" y="641624"/>
                              <a:pt x="44919" y="757829"/>
                            </a:cubicBezTo>
                            <a:lnTo>
                              <a:pt x="57302" y="749256"/>
                            </a:lnTo>
                            <a:cubicBezTo>
                              <a:pt x="44919" y="639718"/>
                              <a:pt x="59207" y="523514"/>
                              <a:pt x="90639" y="423501"/>
                            </a:cubicBezTo>
                            <a:cubicBezTo>
                              <a:pt x="123024" y="324441"/>
                              <a:pt x="172554" y="241574"/>
                              <a:pt x="234467" y="199664"/>
                            </a:cubicBezTo>
                            <a:cubicBezTo>
                              <a:pt x="295427" y="157754"/>
                              <a:pt x="355434" y="164421"/>
                              <a:pt x="404012" y="209189"/>
                            </a:cubicBezTo>
                            <a:cubicBezTo>
                              <a:pt x="451637" y="253956"/>
                              <a:pt x="487832" y="335871"/>
                              <a:pt x="500214" y="445409"/>
                            </a:cubicBezTo>
                            <a:lnTo>
                              <a:pt x="511644" y="436836"/>
                            </a:lnTo>
                            <a:lnTo>
                              <a:pt x="511644" y="436836"/>
                            </a:lnTo>
                            <a:close/>
                            <a:moveTo>
                              <a:pt x="479259" y="458743"/>
                            </a:moveTo>
                            <a:lnTo>
                              <a:pt x="479259" y="456839"/>
                            </a:lnTo>
                            <a:cubicBezTo>
                              <a:pt x="468782" y="362541"/>
                              <a:pt x="437350" y="291104"/>
                              <a:pt x="396392" y="253004"/>
                            </a:cubicBezTo>
                            <a:cubicBezTo>
                              <a:pt x="355434" y="214904"/>
                              <a:pt x="303047" y="209189"/>
                              <a:pt x="250659" y="245384"/>
                            </a:cubicBezTo>
                            <a:cubicBezTo>
                              <a:pt x="198272" y="281579"/>
                              <a:pt x="154457" y="353016"/>
                              <a:pt x="126834" y="438741"/>
                            </a:cubicBezTo>
                            <a:cubicBezTo>
                              <a:pt x="99212" y="524466"/>
                              <a:pt x="87782" y="624479"/>
                              <a:pt x="98259" y="719729"/>
                            </a:cubicBezTo>
                            <a:lnTo>
                              <a:pt x="98259" y="721634"/>
                            </a:lnTo>
                            <a:lnTo>
                              <a:pt x="110642" y="713061"/>
                            </a:lnTo>
                            <a:lnTo>
                              <a:pt x="110642" y="711156"/>
                            </a:lnTo>
                            <a:cubicBezTo>
                              <a:pt x="101117" y="622574"/>
                              <a:pt x="111594" y="528276"/>
                              <a:pt x="137312" y="448266"/>
                            </a:cubicBezTo>
                            <a:cubicBezTo>
                              <a:pt x="163029" y="368256"/>
                              <a:pt x="203987" y="301581"/>
                              <a:pt x="252564" y="268243"/>
                            </a:cubicBezTo>
                            <a:cubicBezTo>
                              <a:pt x="302094" y="234906"/>
                              <a:pt x="350672" y="239668"/>
                              <a:pt x="388772" y="275864"/>
                            </a:cubicBezTo>
                            <a:cubicBezTo>
                              <a:pt x="427825" y="312059"/>
                              <a:pt x="456400" y="378734"/>
                              <a:pt x="465925" y="467316"/>
                            </a:cubicBezTo>
                            <a:lnTo>
                              <a:pt x="465925" y="469221"/>
                            </a:lnTo>
                            <a:lnTo>
                              <a:pt x="479259" y="458743"/>
                            </a:lnTo>
                            <a:lnTo>
                              <a:pt x="479259" y="458743"/>
                            </a:lnTo>
                            <a:close/>
                            <a:moveTo>
                              <a:pt x="420204" y="499701"/>
                            </a:moveTo>
                            <a:cubicBezTo>
                              <a:pt x="411632" y="435884"/>
                              <a:pt x="389725" y="388259"/>
                              <a:pt x="361150" y="362541"/>
                            </a:cubicBezTo>
                            <a:cubicBezTo>
                              <a:pt x="330669" y="333966"/>
                              <a:pt x="292569" y="330156"/>
                              <a:pt x="254469" y="356826"/>
                            </a:cubicBezTo>
                            <a:cubicBezTo>
                              <a:pt x="216369" y="383496"/>
                              <a:pt x="183984" y="435884"/>
                              <a:pt x="163982" y="498749"/>
                            </a:cubicBezTo>
                            <a:cubicBezTo>
                              <a:pt x="144932" y="557804"/>
                              <a:pt x="136359" y="626384"/>
                              <a:pt x="142074" y="692106"/>
                            </a:cubicBezTo>
                            <a:lnTo>
                              <a:pt x="154457" y="683534"/>
                            </a:lnTo>
                            <a:cubicBezTo>
                              <a:pt x="149694" y="623526"/>
                              <a:pt x="157314" y="561614"/>
                              <a:pt x="174459" y="508274"/>
                            </a:cubicBezTo>
                            <a:cubicBezTo>
                              <a:pt x="192557" y="451124"/>
                              <a:pt x="222084" y="403499"/>
                              <a:pt x="257327" y="378734"/>
                            </a:cubicBezTo>
                            <a:cubicBezTo>
                              <a:pt x="292569" y="354921"/>
                              <a:pt x="326859" y="358731"/>
                              <a:pt x="354482" y="384449"/>
                            </a:cubicBezTo>
                            <a:cubicBezTo>
                              <a:pt x="380200" y="408261"/>
                              <a:pt x="400202" y="451124"/>
                              <a:pt x="408775" y="509226"/>
                            </a:cubicBezTo>
                            <a:lnTo>
                              <a:pt x="420204" y="499701"/>
                            </a:lnTo>
                            <a:lnTo>
                              <a:pt x="420204" y="499701"/>
                            </a:lnTo>
                            <a:close/>
                            <a:moveTo>
                              <a:pt x="365912" y="537801"/>
                            </a:moveTo>
                            <a:cubicBezTo>
                              <a:pt x="360197" y="497796"/>
                              <a:pt x="346862" y="467316"/>
                              <a:pt x="328764" y="450171"/>
                            </a:cubicBezTo>
                            <a:cubicBezTo>
                              <a:pt x="309714" y="432074"/>
                              <a:pt x="284950" y="429216"/>
                              <a:pt x="261137" y="446361"/>
                            </a:cubicBezTo>
                            <a:cubicBezTo>
                              <a:pt x="236372" y="463506"/>
                              <a:pt x="216369" y="495891"/>
                              <a:pt x="203987" y="535896"/>
                            </a:cubicBezTo>
                            <a:cubicBezTo>
                              <a:pt x="191604" y="573043"/>
                              <a:pt x="185889" y="616859"/>
                              <a:pt x="189699" y="658768"/>
                            </a:cubicBezTo>
                            <a:lnTo>
                              <a:pt x="202082" y="650196"/>
                            </a:lnTo>
                            <a:cubicBezTo>
                              <a:pt x="199224" y="614954"/>
                              <a:pt x="203987" y="577806"/>
                              <a:pt x="214464" y="545421"/>
                            </a:cubicBezTo>
                            <a:cubicBezTo>
                              <a:pt x="225894" y="511131"/>
                              <a:pt x="243039" y="482556"/>
                              <a:pt x="263994" y="468268"/>
                            </a:cubicBezTo>
                            <a:cubicBezTo>
                              <a:pt x="284950" y="453981"/>
                              <a:pt x="305904" y="455886"/>
                              <a:pt x="322097" y="471126"/>
                            </a:cubicBezTo>
                            <a:cubicBezTo>
                              <a:pt x="337337" y="485414"/>
                              <a:pt x="349719" y="511131"/>
                              <a:pt x="354482" y="545421"/>
                            </a:cubicBezTo>
                            <a:lnTo>
                              <a:pt x="365912" y="537801"/>
                            </a:lnTo>
                            <a:lnTo>
                              <a:pt x="365912" y="537801"/>
                            </a:lnTo>
                            <a:close/>
                            <a:moveTo>
                              <a:pt x="328764" y="562566"/>
                            </a:moveTo>
                            <a:cubicBezTo>
                              <a:pt x="322097" y="509226"/>
                              <a:pt x="292569" y="482556"/>
                              <a:pt x="262089" y="502559"/>
                            </a:cubicBezTo>
                            <a:cubicBezTo>
                              <a:pt x="231609" y="523514"/>
                              <a:pt x="212559" y="583521"/>
                              <a:pt x="217322" y="638766"/>
                            </a:cubicBezTo>
                            <a:lnTo>
                              <a:pt x="229704" y="630193"/>
                            </a:lnTo>
                            <a:cubicBezTo>
                              <a:pt x="225894" y="588284"/>
                              <a:pt x="241134" y="540659"/>
                              <a:pt x="263994" y="525418"/>
                            </a:cubicBezTo>
                            <a:cubicBezTo>
                              <a:pt x="287807" y="509226"/>
                              <a:pt x="310667" y="530181"/>
                              <a:pt x="315429" y="571139"/>
                            </a:cubicBezTo>
                            <a:lnTo>
                              <a:pt x="328764" y="562566"/>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723" name="Google Shape;723;p9"/>
                <p:cNvGrpSpPr/>
                <p:nvPr/>
              </p:nvGrpSpPr>
              <p:grpSpPr>
                <a:xfrm>
                  <a:off x="5312092" y="4742484"/>
                  <a:ext cx="1564957" cy="1295412"/>
                  <a:chOff x="5312092" y="4742484"/>
                  <a:chExt cx="1564957" cy="1295412"/>
                </a:xfrm>
              </p:grpSpPr>
              <p:sp>
                <p:nvSpPr>
                  <p:cNvPr id="724" name="Google Shape;724;p9"/>
                  <p:cNvSpPr/>
                  <p:nvPr/>
                </p:nvSpPr>
                <p:spPr>
                  <a:xfrm>
                    <a:off x="5338762" y="4742484"/>
                    <a:ext cx="1510665" cy="1089673"/>
                  </a:xfrm>
                  <a:custGeom>
                    <a:rect b="b" l="l" r="r" t="t"/>
                    <a:pathLst>
                      <a:path extrusionOk="0" h="1089673" w="1510665">
                        <a:moveTo>
                          <a:pt x="0" y="1089673"/>
                        </a:moveTo>
                        <a:lnTo>
                          <a:pt x="1510665" y="1089673"/>
                        </a:lnTo>
                        <a:lnTo>
                          <a:pt x="1303020" y="348628"/>
                        </a:lnTo>
                        <a:cubicBezTo>
                          <a:pt x="1171575" y="-121907"/>
                          <a:pt x="332422" y="-110477"/>
                          <a:pt x="204788" y="348628"/>
                        </a:cubicBezTo>
                        <a:lnTo>
                          <a:pt x="0" y="1089673"/>
                        </a:lnTo>
                        <a:close/>
                      </a:path>
                    </a:pathLst>
                  </a:custGeom>
                  <a:solidFill>
                    <a:srgbClr val="B247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9"/>
                  <p:cNvSpPr/>
                  <p:nvPr/>
                </p:nvSpPr>
                <p:spPr>
                  <a:xfrm>
                    <a:off x="5499734" y="4743436"/>
                    <a:ext cx="1186815" cy="521136"/>
                  </a:xfrm>
                  <a:custGeom>
                    <a:rect b="b" l="l" r="r" t="t"/>
                    <a:pathLst>
                      <a:path extrusionOk="0" h="521136" w="1186815">
                        <a:moveTo>
                          <a:pt x="1186815" y="504838"/>
                        </a:moveTo>
                        <a:lnTo>
                          <a:pt x="1143000" y="348628"/>
                        </a:lnTo>
                        <a:cubicBezTo>
                          <a:pt x="1011555" y="-121907"/>
                          <a:pt x="172403" y="-110477"/>
                          <a:pt x="44768" y="348628"/>
                        </a:cubicBezTo>
                        <a:lnTo>
                          <a:pt x="0" y="511506"/>
                        </a:lnTo>
                        <a:cubicBezTo>
                          <a:pt x="56197" y="506743"/>
                          <a:pt x="121920" y="485788"/>
                          <a:pt x="200025" y="443878"/>
                        </a:cubicBezTo>
                        <a:cubicBezTo>
                          <a:pt x="480060" y="294336"/>
                          <a:pt x="570547" y="306718"/>
                          <a:pt x="849630" y="472453"/>
                        </a:cubicBezTo>
                        <a:cubicBezTo>
                          <a:pt x="936308" y="523888"/>
                          <a:pt x="1069658" y="534365"/>
                          <a:pt x="1186815" y="504838"/>
                        </a:cubicBezTo>
                        <a:close/>
                      </a:path>
                    </a:pathLst>
                  </a:custGeom>
                  <a:solidFill>
                    <a:srgbClr val="C054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9"/>
                  <p:cNvSpPr/>
                  <p:nvPr/>
                </p:nvSpPr>
                <p:spPr>
                  <a:xfrm>
                    <a:off x="5312092" y="5255894"/>
                    <a:ext cx="1564957" cy="782002"/>
                  </a:xfrm>
                  <a:custGeom>
                    <a:rect b="b" l="l" r="r" t="t"/>
                    <a:pathLst>
                      <a:path extrusionOk="0" h="782002" w="1564957">
                        <a:moveTo>
                          <a:pt x="782955" y="0"/>
                        </a:moveTo>
                        <a:cubicBezTo>
                          <a:pt x="1215390" y="0"/>
                          <a:pt x="1564958" y="350520"/>
                          <a:pt x="1564958" y="782003"/>
                        </a:cubicBezTo>
                        <a:lnTo>
                          <a:pt x="1154430" y="782003"/>
                        </a:lnTo>
                        <a:lnTo>
                          <a:pt x="1120140" y="634365"/>
                        </a:lnTo>
                        <a:lnTo>
                          <a:pt x="1122998" y="782003"/>
                        </a:lnTo>
                        <a:lnTo>
                          <a:pt x="517208" y="782003"/>
                        </a:lnTo>
                        <a:lnTo>
                          <a:pt x="506730" y="603885"/>
                        </a:lnTo>
                        <a:lnTo>
                          <a:pt x="458152" y="782003"/>
                        </a:lnTo>
                        <a:lnTo>
                          <a:pt x="0" y="782003"/>
                        </a:lnTo>
                        <a:cubicBezTo>
                          <a:pt x="0" y="349568"/>
                          <a:pt x="350520" y="0"/>
                          <a:pt x="782955" y="0"/>
                        </a:cubicBezTo>
                        <a:close/>
                      </a:path>
                    </a:pathLst>
                  </a:custGeom>
                  <a:solidFill>
                    <a:srgbClr val="9035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9"/>
                  <p:cNvSpPr/>
                  <p:nvPr/>
                </p:nvSpPr>
                <p:spPr>
                  <a:xfrm>
                    <a:off x="5401627" y="5339714"/>
                    <a:ext cx="1385887" cy="698182"/>
                  </a:xfrm>
                  <a:custGeom>
                    <a:rect b="b" l="l" r="r" t="t"/>
                    <a:pathLst>
                      <a:path extrusionOk="0" h="698182" w="1385887">
                        <a:moveTo>
                          <a:pt x="0" y="613410"/>
                        </a:moveTo>
                        <a:lnTo>
                          <a:pt x="0" y="698183"/>
                        </a:lnTo>
                        <a:lnTo>
                          <a:pt x="368617" y="698183"/>
                        </a:lnTo>
                        <a:lnTo>
                          <a:pt x="417195" y="520065"/>
                        </a:lnTo>
                        <a:lnTo>
                          <a:pt x="427672" y="698183"/>
                        </a:lnTo>
                        <a:lnTo>
                          <a:pt x="1033463" y="698183"/>
                        </a:lnTo>
                        <a:lnTo>
                          <a:pt x="1030605" y="550545"/>
                        </a:lnTo>
                        <a:lnTo>
                          <a:pt x="1064895" y="698183"/>
                        </a:lnTo>
                        <a:lnTo>
                          <a:pt x="1385888" y="698183"/>
                        </a:lnTo>
                        <a:lnTo>
                          <a:pt x="1385888" y="613410"/>
                        </a:lnTo>
                        <a:cubicBezTo>
                          <a:pt x="1343978" y="267653"/>
                          <a:pt x="1049655" y="0"/>
                          <a:pt x="693420" y="0"/>
                        </a:cubicBezTo>
                        <a:cubicBezTo>
                          <a:pt x="336232" y="0"/>
                          <a:pt x="41910" y="267653"/>
                          <a:pt x="0" y="613410"/>
                        </a:cubicBezTo>
                        <a:close/>
                      </a:path>
                    </a:pathLst>
                  </a:custGeom>
                  <a:solidFill>
                    <a:srgbClr val="F6CB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9"/>
                  <p:cNvSpPr/>
                  <p:nvPr/>
                </p:nvSpPr>
                <p:spPr>
                  <a:xfrm>
                    <a:off x="5454967" y="5406389"/>
                    <a:ext cx="1247775" cy="631507"/>
                  </a:xfrm>
                  <a:custGeom>
                    <a:rect b="b" l="l" r="r" t="t"/>
                    <a:pathLst>
                      <a:path extrusionOk="0" h="631507" w="1247775">
                        <a:moveTo>
                          <a:pt x="0" y="631508"/>
                        </a:moveTo>
                        <a:lnTo>
                          <a:pt x="25717" y="631508"/>
                        </a:lnTo>
                        <a:cubicBezTo>
                          <a:pt x="25717" y="628650"/>
                          <a:pt x="25717" y="626745"/>
                          <a:pt x="25717" y="623888"/>
                        </a:cubicBezTo>
                        <a:cubicBezTo>
                          <a:pt x="25717" y="459105"/>
                          <a:pt x="92392" y="309563"/>
                          <a:pt x="200977" y="200978"/>
                        </a:cubicBezTo>
                        <a:cubicBezTo>
                          <a:pt x="309563" y="92393"/>
                          <a:pt x="458152" y="25718"/>
                          <a:pt x="623888" y="25718"/>
                        </a:cubicBezTo>
                        <a:cubicBezTo>
                          <a:pt x="788670" y="25718"/>
                          <a:pt x="938213" y="92393"/>
                          <a:pt x="1046797" y="200978"/>
                        </a:cubicBezTo>
                        <a:cubicBezTo>
                          <a:pt x="1155382" y="309563"/>
                          <a:pt x="1222057" y="458153"/>
                          <a:pt x="1222057" y="623888"/>
                        </a:cubicBezTo>
                        <a:cubicBezTo>
                          <a:pt x="1222057" y="626745"/>
                          <a:pt x="1222057" y="628650"/>
                          <a:pt x="1222057" y="631508"/>
                        </a:cubicBezTo>
                        <a:lnTo>
                          <a:pt x="1247775" y="631508"/>
                        </a:lnTo>
                        <a:cubicBezTo>
                          <a:pt x="1247775" y="628650"/>
                          <a:pt x="1247775" y="626745"/>
                          <a:pt x="1247775" y="623888"/>
                        </a:cubicBezTo>
                        <a:cubicBezTo>
                          <a:pt x="1247775" y="451485"/>
                          <a:pt x="1178242" y="296228"/>
                          <a:pt x="1064895" y="182880"/>
                        </a:cubicBezTo>
                        <a:cubicBezTo>
                          <a:pt x="952500" y="70485"/>
                          <a:pt x="796290" y="0"/>
                          <a:pt x="623888" y="0"/>
                        </a:cubicBezTo>
                        <a:cubicBezTo>
                          <a:pt x="451485" y="0"/>
                          <a:pt x="296227" y="69533"/>
                          <a:pt x="182880" y="182880"/>
                        </a:cubicBezTo>
                        <a:cubicBezTo>
                          <a:pt x="70485" y="295275"/>
                          <a:pt x="0" y="451485"/>
                          <a:pt x="0" y="623888"/>
                        </a:cubicBezTo>
                        <a:cubicBezTo>
                          <a:pt x="0" y="625793"/>
                          <a:pt x="0" y="628650"/>
                          <a:pt x="0" y="631508"/>
                        </a:cubicBezTo>
                        <a:lnTo>
                          <a:pt x="0" y="631508"/>
                        </a:lnTo>
                        <a:close/>
                        <a:moveTo>
                          <a:pt x="189547" y="631508"/>
                        </a:moveTo>
                        <a:cubicBezTo>
                          <a:pt x="189547" y="497205"/>
                          <a:pt x="244792" y="375285"/>
                          <a:pt x="332422" y="286703"/>
                        </a:cubicBezTo>
                        <a:cubicBezTo>
                          <a:pt x="421005" y="198120"/>
                          <a:pt x="542925" y="143828"/>
                          <a:pt x="678180" y="143828"/>
                        </a:cubicBezTo>
                        <a:cubicBezTo>
                          <a:pt x="813435" y="143828"/>
                          <a:pt x="935355" y="198120"/>
                          <a:pt x="1023938" y="286703"/>
                        </a:cubicBezTo>
                        <a:cubicBezTo>
                          <a:pt x="1112520" y="375285"/>
                          <a:pt x="1166813" y="497205"/>
                          <a:pt x="1166813" y="631508"/>
                        </a:cubicBezTo>
                        <a:lnTo>
                          <a:pt x="1141095" y="631508"/>
                        </a:lnTo>
                        <a:cubicBezTo>
                          <a:pt x="1141095" y="503873"/>
                          <a:pt x="1088707" y="388620"/>
                          <a:pt x="1005840" y="304800"/>
                        </a:cubicBezTo>
                        <a:cubicBezTo>
                          <a:pt x="922020" y="220980"/>
                          <a:pt x="806767" y="169545"/>
                          <a:pt x="678180" y="169545"/>
                        </a:cubicBezTo>
                        <a:cubicBezTo>
                          <a:pt x="550545" y="169545"/>
                          <a:pt x="434340" y="220980"/>
                          <a:pt x="350520" y="304800"/>
                        </a:cubicBezTo>
                        <a:cubicBezTo>
                          <a:pt x="266700" y="388620"/>
                          <a:pt x="215265" y="503873"/>
                          <a:pt x="215265" y="631508"/>
                        </a:cubicBezTo>
                        <a:lnTo>
                          <a:pt x="189547" y="631508"/>
                        </a:lnTo>
                        <a:lnTo>
                          <a:pt x="189547" y="631508"/>
                        </a:lnTo>
                        <a:close/>
                        <a:moveTo>
                          <a:pt x="257175" y="631508"/>
                        </a:moveTo>
                        <a:lnTo>
                          <a:pt x="257175" y="629603"/>
                        </a:lnTo>
                        <a:cubicBezTo>
                          <a:pt x="257175" y="519113"/>
                          <a:pt x="301942" y="420053"/>
                          <a:pt x="374332" y="347663"/>
                        </a:cubicBezTo>
                        <a:cubicBezTo>
                          <a:pt x="446722" y="275273"/>
                          <a:pt x="545782" y="230505"/>
                          <a:pt x="656272" y="230505"/>
                        </a:cubicBezTo>
                        <a:cubicBezTo>
                          <a:pt x="766763" y="230505"/>
                          <a:pt x="865822" y="275273"/>
                          <a:pt x="938213" y="347663"/>
                        </a:cubicBezTo>
                        <a:cubicBezTo>
                          <a:pt x="1010602" y="420053"/>
                          <a:pt x="1055370" y="519113"/>
                          <a:pt x="1055370" y="629603"/>
                        </a:cubicBezTo>
                        <a:lnTo>
                          <a:pt x="1055370" y="631508"/>
                        </a:lnTo>
                        <a:lnTo>
                          <a:pt x="1029652" y="631508"/>
                        </a:lnTo>
                        <a:lnTo>
                          <a:pt x="1029652" y="629603"/>
                        </a:lnTo>
                        <a:cubicBezTo>
                          <a:pt x="1029652" y="526733"/>
                          <a:pt x="987742" y="433388"/>
                          <a:pt x="920115" y="365760"/>
                        </a:cubicBezTo>
                        <a:cubicBezTo>
                          <a:pt x="852488" y="298133"/>
                          <a:pt x="759142" y="256223"/>
                          <a:pt x="656272" y="256223"/>
                        </a:cubicBezTo>
                        <a:cubicBezTo>
                          <a:pt x="553402" y="256223"/>
                          <a:pt x="460057" y="298133"/>
                          <a:pt x="392430" y="365760"/>
                        </a:cubicBezTo>
                        <a:cubicBezTo>
                          <a:pt x="324802" y="433388"/>
                          <a:pt x="282892" y="526733"/>
                          <a:pt x="282892" y="629603"/>
                        </a:cubicBezTo>
                        <a:lnTo>
                          <a:pt x="282892" y="631508"/>
                        </a:lnTo>
                        <a:lnTo>
                          <a:pt x="257175" y="631508"/>
                        </a:lnTo>
                        <a:lnTo>
                          <a:pt x="257175" y="631508"/>
                        </a:lnTo>
                        <a:close/>
                        <a:moveTo>
                          <a:pt x="380047" y="631508"/>
                        </a:moveTo>
                        <a:cubicBezTo>
                          <a:pt x="383857" y="556260"/>
                          <a:pt x="415290" y="488633"/>
                          <a:pt x="465772" y="439103"/>
                        </a:cubicBezTo>
                        <a:cubicBezTo>
                          <a:pt x="519113" y="385763"/>
                          <a:pt x="591502" y="353378"/>
                          <a:pt x="672465" y="353378"/>
                        </a:cubicBezTo>
                        <a:cubicBezTo>
                          <a:pt x="753427" y="353378"/>
                          <a:pt x="826770" y="385763"/>
                          <a:pt x="879157" y="439103"/>
                        </a:cubicBezTo>
                        <a:cubicBezTo>
                          <a:pt x="928688" y="488633"/>
                          <a:pt x="961072" y="556260"/>
                          <a:pt x="964882" y="631508"/>
                        </a:cubicBezTo>
                        <a:lnTo>
                          <a:pt x="939165" y="631508"/>
                        </a:lnTo>
                        <a:cubicBezTo>
                          <a:pt x="935355" y="563880"/>
                          <a:pt x="906780" y="501968"/>
                          <a:pt x="861060" y="457200"/>
                        </a:cubicBezTo>
                        <a:cubicBezTo>
                          <a:pt x="812482" y="408623"/>
                          <a:pt x="745807" y="379095"/>
                          <a:pt x="672465" y="379095"/>
                        </a:cubicBezTo>
                        <a:cubicBezTo>
                          <a:pt x="599122" y="379095"/>
                          <a:pt x="532447" y="408623"/>
                          <a:pt x="483870" y="457200"/>
                        </a:cubicBezTo>
                        <a:cubicBezTo>
                          <a:pt x="439102" y="501968"/>
                          <a:pt x="409575" y="563880"/>
                          <a:pt x="405765" y="631508"/>
                        </a:cubicBezTo>
                        <a:lnTo>
                          <a:pt x="380047" y="631508"/>
                        </a:lnTo>
                        <a:lnTo>
                          <a:pt x="380047" y="631508"/>
                        </a:lnTo>
                        <a:close/>
                        <a:moveTo>
                          <a:pt x="496252" y="631508"/>
                        </a:moveTo>
                        <a:cubicBezTo>
                          <a:pt x="498157" y="583883"/>
                          <a:pt x="519113" y="541020"/>
                          <a:pt x="550545" y="509588"/>
                        </a:cubicBezTo>
                        <a:cubicBezTo>
                          <a:pt x="583882" y="476250"/>
                          <a:pt x="630555" y="455295"/>
                          <a:pt x="681990" y="455295"/>
                        </a:cubicBezTo>
                        <a:cubicBezTo>
                          <a:pt x="733425" y="455295"/>
                          <a:pt x="780097" y="476250"/>
                          <a:pt x="813435" y="509588"/>
                        </a:cubicBezTo>
                        <a:cubicBezTo>
                          <a:pt x="844867" y="541020"/>
                          <a:pt x="864870" y="583883"/>
                          <a:pt x="867727" y="631508"/>
                        </a:cubicBezTo>
                        <a:lnTo>
                          <a:pt x="841057" y="631508"/>
                        </a:lnTo>
                        <a:cubicBezTo>
                          <a:pt x="839152" y="590550"/>
                          <a:pt x="821055" y="554355"/>
                          <a:pt x="794385" y="527685"/>
                        </a:cubicBezTo>
                        <a:cubicBezTo>
                          <a:pt x="765810" y="499110"/>
                          <a:pt x="725805" y="481013"/>
                          <a:pt x="681038" y="481013"/>
                        </a:cubicBezTo>
                        <a:cubicBezTo>
                          <a:pt x="637222" y="481013"/>
                          <a:pt x="597217" y="499110"/>
                          <a:pt x="567690" y="527685"/>
                        </a:cubicBezTo>
                        <a:cubicBezTo>
                          <a:pt x="541020" y="554355"/>
                          <a:pt x="522922" y="591503"/>
                          <a:pt x="521017" y="631508"/>
                        </a:cubicBezTo>
                        <a:lnTo>
                          <a:pt x="496252" y="631508"/>
                        </a:lnTo>
                        <a:lnTo>
                          <a:pt x="496252" y="631508"/>
                        </a:lnTo>
                        <a:close/>
                        <a:moveTo>
                          <a:pt x="571500" y="631508"/>
                        </a:moveTo>
                        <a:cubicBezTo>
                          <a:pt x="572452" y="568643"/>
                          <a:pt x="624840" y="518160"/>
                          <a:pt x="687705" y="518160"/>
                        </a:cubicBezTo>
                        <a:cubicBezTo>
                          <a:pt x="750570" y="518160"/>
                          <a:pt x="802005" y="568643"/>
                          <a:pt x="803910" y="631508"/>
                        </a:cubicBezTo>
                        <a:lnTo>
                          <a:pt x="778192" y="631508"/>
                        </a:lnTo>
                        <a:cubicBezTo>
                          <a:pt x="777240" y="582930"/>
                          <a:pt x="737235" y="543878"/>
                          <a:pt x="687705" y="543878"/>
                        </a:cubicBezTo>
                        <a:cubicBezTo>
                          <a:pt x="638175" y="543878"/>
                          <a:pt x="599122" y="582930"/>
                          <a:pt x="597217" y="631508"/>
                        </a:cubicBezTo>
                        <a:lnTo>
                          <a:pt x="571500" y="631508"/>
                        </a:lnTo>
                        <a:close/>
                      </a:path>
                    </a:pathLst>
                  </a:custGeom>
                  <a:solidFill>
                    <a:srgbClr val="E9B69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29" name="Google Shape;729;p9"/>
              <p:cNvSpPr/>
              <p:nvPr/>
            </p:nvSpPr>
            <p:spPr>
              <a:xfrm>
                <a:off x="4633802" y="1134427"/>
                <a:ext cx="2701644" cy="3765336"/>
              </a:xfrm>
              <a:custGeom>
                <a:rect b="b" l="l" r="r" t="t"/>
                <a:pathLst>
                  <a:path extrusionOk="0" h="3765336" w="2701644">
                    <a:moveTo>
                      <a:pt x="331580" y="2976563"/>
                    </a:moveTo>
                    <a:cubicBezTo>
                      <a:pt x="327770" y="3114675"/>
                      <a:pt x="372537" y="3252788"/>
                      <a:pt x="465882" y="3368040"/>
                    </a:cubicBezTo>
                    <a:cubicBezTo>
                      <a:pt x="602090" y="3537585"/>
                      <a:pt x="792590" y="3656648"/>
                      <a:pt x="1020238" y="3708083"/>
                    </a:cubicBezTo>
                    <a:cubicBezTo>
                      <a:pt x="1227882" y="3755708"/>
                      <a:pt x="1437432" y="3772853"/>
                      <a:pt x="1666032" y="3762375"/>
                    </a:cubicBezTo>
                    <a:lnTo>
                      <a:pt x="1694607" y="3761423"/>
                    </a:lnTo>
                    <a:cubicBezTo>
                      <a:pt x="1807955" y="3756660"/>
                      <a:pt x="1913682" y="3732848"/>
                      <a:pt x="2010838" y="3692843"/>
                    </a:cubicBezTo>
                    <a:cubicBezTo>
                      <a:pt x="2191813" y="3617595"/>
                      <a:pt x="2320400" y="3485198"/>
                      <a:pt x="2388980" y="3301365"/>
                    </a:cubicBezTo>
                    <a:cubicBezTo>
                      <a:pt x="2430890" y="3188970"/>
                      <a:pt x="2443273" y="3076575"/>
                      <a:pt x="2426128" y="2966085"/>
                    </a:cubicBezTo>
                    <a:cubicBezTo>
                      <a:pt x="2377550" y="2649855"/>
                      <a:pt x="2434700" y="2355533"/>
                      <a:pt x="2594720" y="2092642"/>
                    </a:cubicBezTo>
                    <a:cubicBezTo>
                      <a:pt x="2709020" y="1905953"/>
                      <a:pt x="2731880" y="1699260"/>
                      <a:pt x="2662348" y="1491615"/>
                    </a:cubicBezTo>
                    <a:lnTo>
                      <a:pt x="2598530" y="1302068"/>
                    </a:lnTo>
                    <a:lnTo>
                      <a:pt x="2585195" y="1350645"/>
                    </a:lnTo>
                    <a:cubicBezTo>
                      <a:pt x="2520425" y="1593533"/>
                      <a:pt x="2361357" y="1774508"/>
                      <a:pt x="2129900" y="1870710"/>
                    </a:cubicBezTo>
                    <a:lnTo>
                      <a:pt x="1881297" y="1974533"/>
                    </a:lnTo>
                    <a:lnTo>
                      <a:pt x="1879392" y="1970723"/>
                    </a:lnTo>
                    <a:cubicBezTo>
                      <a:pt x="1721278" y="1659255"/>
                      <a:pt x="1745090" y="1305878"/>
                      <a:pt x="1935590" y="1026795"/>
                    </a:cubicBezTo>
                    <a:cubicBezTo>
                      <a:pt x="2121328" y="755332"/>
                      <a:pt x="2150855" y="434340"/>
                      <a:pt x="2018457" y="133350"/>
                    </a:cubicBezTo>
                    <a:lnTo>
                      <a:pt x="1960355" y="0"/>
                    </a:lnTo>
                    <a:lnTo>
                      <a:pt x="1912730" y="154305"/>
                    </a:lnTo>
                    <a:cubicBezTo>
                      <a:pt x="1834625" y="407670"/>
                      <a:pt x="1672700" y="596265"/>
                      <a:pt x="1434575" y="713423"/>
                    </a:cubicBezTo>
                    <a:cubicBezTo>
                      <a:pt x="1044050" y="903923"/>
                      <a:pt x="792590" y="1240155"/>
                      <a:pt x="721152" y="1668780"/>
                    </a:cubicBezTo>
                    <a:lnTo>
                      <a:pt x="704007" y="1767840"/>
                    </a:lnTo>
                    <a:lnTo>
                      <a:pt x="597327" y="1704023"/>
                    </a:lnTo>
                    <a:cubicBezTo>
                      <a:pt x="366822" y="1566863"/>
                      <a:pt x="247760" y="1320165"/>
                      <a:pt x="283002" y="1054418"/>
                    </a:cubicBezTo>
                    <a:lnTo>
                      <a:pt x="283955" y="1045845"/>
                    </a:lnTo>
                    <a:lnTo>
                      <a:pt x="190610" y="1170623"/>
                    </a:lnTo>
                    <a:cubicBezTo>
                      <a:pt x="-43705" y="1485900"/>
                      <a:pt x="-63708" y="1889760"/>
                      <a:pt x="140127" y="2225993"/>
                    </a:cubicBezTo>
                    <a:cubicBezTo>
                      <a:pt x="273477" y="2446973"/>
                      <a:pt x="339200" y="2701290"/>
                      <a:pt x="331580" y="2976563"/>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9"/>
              <p:cNvSpPr/>
              <p:nvPr/>
            </p:nvSpPr>
            <p:spPr>
              <a:xfrm>
                <a:off x="5178635" y="2499359"/>
                <a:ext cx="1800332" cy="2298773"/>
              </a:xfrm>
              <a:custGeom>
                <a:rect b="b" l="l" r="r" t="t"/>
                <a:pathLst>
                  <a:path extrusionOk="0" h="2298773" w="1800332">
                    <a:moveTo>
                      <a:pt x="1800333" y="776288"/>
                    </a:moveTo>
                    <a:cubicBezTo>
                      <a:pt x="1511725" y="828675"/>
                      <a:pt x="1363135" y="898208"/>
                      <a:pt x="1213593" y="1168718"/>
                    </a:cubicBezTo>
                    <a:cubicBezTo>
                      <a:pt x="933558" y="884872"/>
                      <a:pt x="699242" y="544830"/>
                      <a:pt x="803065" y="0"/>
                    </a:cubicBezTo>
                    <a:cubicBezTo>
                      <a:pt x="384917" y="386715"/>
                      <a:pt x="308717" y="877253"/>
                      <a:pt x="443972" y="1382078"/>
                    </a:cubicBezTo>
                    <a:cubicBezTo>
                      <a:pt x="243947" y="1327785"/>
                      <a:pt x="133457" y="1214438"/>
                      <a:pt x="36302" y="1018222"/>
                    </a:cubicBezTo>
                    <a:cubicBezTo>
                      <a:pt x="-16085" y="1438275"/>
                      <a:pt x="-72283" y="1875473"/>
                      <a:pt x="337292" y="2123123"/>
                    </a:cubicBezTo>
                    <a:cubicBezTo>
                      <a:pt x="1080243" y="2573655"/>
                      <a:pt x="1832718" y="2098358"/>
                      <a:pt x="1622215" y="1367790"/>
                    </a:cubicBezTo>
                    <a:cubicBezTo>
                      <a:pt x="1567922" y="1180148"/>
                      <a:pt x="1597450" y="1006793"/>
                      <a:pt x="1800333" y="77628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9"/>
              <p:cNvSpPr/>
              <p:nvPr/>
            </p:nvSpPr>
            <p:spPr>
              <a:xfrm>
                <a:off x="6115050" y="1686877"/>
                <a:ext cx="384139" cy="691514"/>
              </a:xfrm>
              <a:custGeom>
                <a:rect b="b" l="l" r="r" t="t"/>
                <a:pathLst>
                  <a:path extrusionOk="0" h="691514" w="384139">
                    <a:moveTo>
                      <a:pt x="0" y="691515"/>
                    </a:moveTo>
                    <a:cubicBezTo>
                      <a:pt x="276225" y="562927"/>
                      <a:pt x="418147" y="342900"/>
                      <a:pt x="377190" y="0"/>
                    </a:cubicBezTo>
                    <a:cubicBezTo>
                      <a:pt x="316230" y="269557"/>
                      <a:pt x="60007" y="299085"/>
                      <a:pt x="0" y="691515"/>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9"/>
              <p:cNvSpPr/>
              <p:nvPr/>
            </p:nvSpPr>
            <p:spPr>
              <a:xfrm>
                <a:off x="4811367" y="2786062"/>
                <a:ext cx="261037" cy="540067"/>
              </a:xfrm>
              <a:custGeom>
                <a:rect b="b" l="l" r="r" t="t"/>
                <a:pathLst>
                  <a:path extrusionOk="0" h="540067" w="261037">
                    <a:moveTo>
                      <a:pt x="255932" y="540068"/>
                    </a:moveTo>
                    <a:cubicBezTo>
                      <a:pt x="18760" y="402907"/>
                      <a:pt x="-61250" y="225743"/>
                      <a:pt x="48287" y="0"/>
                    </a:cubicBezTo>
                    <a:cubicBezTo>
                      <a:pt x="98770" y="211455"/>
                      <a:pt x="294985" y="300990"/>
                      <a:pt x="255932" y="540068"/>
                    </a:cubicBezTo>
                    <a:close/>
                  </a:path>
                </a:pathLst>
              </a:custGeom>
              <a:solidFill>
                <a:srgbClr val="FFDE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9"/>
              <p:cNvSpPr/>
              <p:nvPr/>
            </p:nvSpPr>
            <p:spPr>
              <a:xfrm>
                <a:off x="5528309" y="3760469"/>
                <a:ext cx="1090895" cy="893491"/>
              </a:xfrm>
              <a:custGeom>
                <a:rect b="b" l="l" r="r" t="t"/>
                <a:pathLst>
                  <a:path extrusionOk="0" h="893491" w="1090895">
                    <a:moveTo>
                      <a:pt x="0" y="305753"/>
                    </a:moveTo>
                    <a:cubicBezTo>
                      <a:pt x="150495" y="548640"/>
                      <a:pt x="271463" y="356235"/>
                      <a:pt x="423863" y="497205"/>
                    </a:cubicBezTo>
                    <a:cubicBezTo>
                      <a:pt x="350520" y="299085"/>
                      <a:pt x="484822" y="149543"/>
                      <a:pt x="495300" y="0"/>
                    </a:cubicBezTo>
                    <a:cubicBezTo>
                      <a:pt x="534353" y="131445"/>
                      <a:pt x="777240" y="317183"/>
                      <a:pt x="734378" y="482918"/>
                    </a:cubicBezTo>
                    <a:cubicBezTo>
                      <a:pt x="835343" y="355283"/>
                      <a:pt x="1022033" y="409575"/>
                      <a:pt x="1061085" y="192405"/>
                    </a:cubicBezTo>
                    <a:cubicBezTo>
                      <a:pt x="1195388" y="674370"/>
                      <a:pt x="845820" y="840105"/>
                      <a:pt x="611505" y="882968"/>
                    </a:cubicBezTo>
                    <a:cubicBezTo>
                      <a:pt x="276225" y="942975"/>
                      <a:pt x="60960" y="745808"/>
                      <a:pt x="0" y="305753"/>
                    </a:cubicBezTo>
                    <a:close/>
                  </a:path>
                </a:pathLst>
              </a:custGeom>
              <a:solidFill>
                <a:srgbClr val="FFF6A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pic>
        <p:nvPicPr>
          <p:cNvPr id="734" name="Google Shape;734;p9"/>
          <p:cNvPicPr preferRelativeResize="0"/>
          <p:nvPr/>
        </p:nvPicPr>
        <p:blipFill rotWithShape="1">
          <a:blip r:embed="rId2">
            <a:alphaModFix/>
          </a:blip>
          <a:srcRect b="0" l="0" r="0" t="0"/>
          <a:stretch/>
        </p:blipFill>
        <p:spPr>
          <a:xfrm flipH="1">
            <a:off x="6007935" y="-2072"/>
            <a:ext cx="3425106" cy="4392329"/>
          </a:xfrm>
          <a:prstGeom prst="rect">
            <a:avLst/>
          </a:prstGeom>
          <a:noFill/>
          <a:ln>
            <a:noFill/>
          </a:ln>
        </p:spPr>
      </p:pic>
      <p:sp>
        <p:nvSpPr>
          <p:cNvPr id="735" name="Google Shape;735;p9"/>
          <p:cNvSpPr/>
          <p:nvPr/>
        </p:nvSpPr>
        <p:spPr>
          <a:xfrm>
            <a:off x="1595723" y="-2075"/>
            <a:ext cx="10628800"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83448" y="2969472"/>
                  <a:pt x="3902272" y="3619099"/>
                </a:cubicBezTo>
                <a:cubicBezTo>
                  <a:pt x="3721096" y="4268726"/>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6" name="Google Shape;736;p9"/>
          <p:cNvSpPr/>
          <p:nvPr/>
        </p:nvSpPr>
        <p:spPr>
          <a:xfrm>
            <a:off x="-20250" y="0"/>
            <a:ext cx="22893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9"/>
          <p:cNvSpPr txBox="1"/>
          <p:nvPr>
            <p:ph idx="1" type="subTitle"/>
          </p:nvPr>
        </p:nvSpPr>
        <p:spPr>
          <a:xfrm>
            <a:off x="448877" y="2024175"/>
            <a:ext cx="4768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738" name="Google Shape;738;p9"/>
          <p:cNvSpPr txBox="1"/>
          <p:nvPr>
            <p:ph type="title"/>
          </p:nvPr>
        </p:nvSpPr>
        <p:spPr>
          <a:xfrm>
            <a:off x="415600" y="593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39" name="Google Shape;739;p9"/>
          <p:cNvSpPr txBox="1"/>
          <p:nvPr>
            <p:ph idx="2" type="body"/>
          </p:nvPr>
        </p:nvSpPr>
        <p:spPr>
          <a:xfrm>
            <a:off x="453700" y="2762925"/>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40" name="Google Shape;740;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741" name="Shape 741"/>
        <p:cNvGrpSpPr/>
        <p:nvPr/>
      </p:nvGrpSpPr>
      <p:grpSpPr>
        <a:xfrm>
          <a:off x="0" y="0"/>
          <a:ext cx="0" cy="0"/>
          <a:chOff x="0" y="0"/>
          <a:chExt cx="0" cy="0"/>
        </a:xfrm>
      </p:grpSpPr>
      <p:sp>
        <p:nvSpPr>
          <p:cNvPr id="742" name="Google Shape;742;p10"/>
          <p:cNvSpPr/>
          <p:nvPr/>
        </p:nvSpPr>
        <p:spPr>
          <a:xfrm flipH="1">
            <a:off x="30279" y="1742358"/>
            <a:ext cx="12192000" cy="5177977"/>
          </a:xfrm>
          <a:custGeom>
            <a:rect b="b" l="l" r="r" t="t"/>
            <a:pathLst>
              <a:path extrusionOk="0" h="5177977" w="12192000">
                <a:moveTo>
                  <a:pt x="12192000" y="0"/>
                </a:moveTo>
                <a:lnTo>
                  <a:pt x="12192000" y="1813305"/>
                </a:lnTo>
                <a:lnTo>
                  <a:pt x="12192000" y="4735549"/>
                </a:lnTo>
                <a:lnTo>
                  <a:pt x="12192000" y="5101512"/>
                </a:lnTo>
                <a:lnTo>
                  <a:pt x="11411415" y="5101512"/>
                </a:lnTo>
                <a:lnTo>
                  <a:pt x="11382332" y="5109590"/>
                </a:lnTo>
                <a:cubicBezTo>
                  <a:pt x="11194245" y="5153947"/>
                  <a:pt x="10993284" y="5177977"/>
                  <a:pt x="10784520" y="5177977"/>
                </a:cubicBezTo>
                <a:cubicBezTo>
                  <a:pt x="10624999" y="5177977"/>
                  <a:pt x="10470102" y="5163985"/>
                  <a:pt x="10322055" y="5137617"/>
                </a:cubicBezTo>
                <a:lnTo>
                  <a:pt x="10161213" y="5101512"/>
                </a:lnTo>
                <a:lnTo>
                  <a:pt x="0" y="5101512"/>
                </a:lnTo>
                <a:lnTo>
                  <a:pt x="0" y="3691743"/>
                </a:lnTo>
                <a:lnTo>
                  <a:pt x="0" y="1813305"/>
                </a:lnTo>
                <a:lnTo>
                  <a:pt x="0" y="19870"/>
                </a:lnTo>
                <a:cubicBezTo>
                  <a:pt x="358806" y="135112"/>
                  <a:pt x="608491" y="392090"/>
                  <a:pt x="608491" y="692782"/>
                </a:cubicBezTo>
                <a:cubicBezTo>
                  <a:pt x="608491" y="716624"/>
                  <a:pt x="606641" y="739143"/>
                  <a:pt x="604793" y="761663"/>
                </a:cubicBezTo>
                <a:cubicBezTo>
                  <a:pt x="1056074" y="883529"/>
                  <a:pt x="1403783" y="1153752"/>
                  <a:pt x="1533249" y="1490207"/>
                </a:cubicBezTo>
                <a:cubicBezTo>
                  <a:pt x="1753340" y="1357744"/>
                  <a:pt x="2036317" y="1278267"/>
                  <a:pt x="2345185" y="1278267"/>
                </a:cubicBezTo>
                <a:cubicBezTo>
                  <a:pt x="2426563" y="1278267"/>
                  <a:pt x="2506094" y="1283567"/>
                  <a:pt x="2583773" y="1294164"/>
                </a:cubicBezTo>
                <a:cubicBezTo>
                  <a:pt x="2574524" y="1255749"/>
                  <a:pt x="2570826" y="1217335"/>
                  <a:pt x="2570826" y="1176271"/>
                </a:cubicBezTo>
                <a:cubicBezTo>
                  <a:pt x="2570826" y="773584"/>
                  <a:pt x="3025806" y="446400"/>
                  <a:pt x="3589909" y="446400"/>
                </a:cubicBezTo>
                <a:cubicBezTo>
                  <a:pt x="3813699" y="446400"/>
                  <a:pt x="4018996" y="498061"/>
                  <a:pt x="4187301" y="585486"/>
                </a:cubicBezTo>
                <a:cubicBezTo>
                  <a:pt x="4455482" y="290093"/>
                  <a:pt x="4919709" y="95373"/>
                  <a:pt x="5448670" y="95373"/>
                </a:cubicBezTo>
                <a:cubicBezTo>
                  <a:pt x="6012773" y="95373"/>
                  <a:pt x="6504744" y="317911"/>
                  <a:pt x="6761825" y="647743"/>
                </a:cubicBezTo>
                <a:cubicBezTo>
                  <a:pt x="6883893" y="623900"/>
                  <a:pt x="7013359" y="610654"/>
                  <a:pt x="7146525" y="610654"/>
                </a:cubicBezTo>
                <a:cubicBezTo>
                  <a:pt x="7919622" y="610654"/>
                  <a:pt x="8548456" y="1051756"/>
                  <a:pt x="8568802" y="1601478"/>
                </a:cubicBezTo>
                <a:cubicBezTo>
                  <a:pt x="8798142" y="1465040"/>
                  <a:pt x="9092214" y="1382913"/>
                  <a:pt x="9414029" y="1382913"/>
                </a:cubicBezTo>
                <a:cubicBezTo>
                  <a:pt x="9807977" y="1382913"/>
                  <a:pt x="10163083" y="1506104"/>
                  <a:pt x="10405369" y="1703473"/>
                </a:cubicBezTo>
                <a:cubicBezTo>
                  <a:pt x="10603268" y="1315358"/>
                  <a:pt x="11052699" y="1014666"/>
                  <a:pt x="11613103" y="903397"/>
                </a:cubicBezTo>
                <a:cubicBezTo>
                  <a:pt x="11585359" y="835841"/>
                  <a:pt x="11572414" y="765636"/>
                  <a:pt x="11572414" y="692782"/>
                </a:cubicBezTo>
                <a:cubicBezTo>
                  <a:pt x="11568715" y="384143"/>
                  <a:pt x="11823948" y="119217"/>
                  <a:pt x="12192000" y="0"/>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10"/>
          <p:cNvSpPr/>
          <p:nvPr/>
        </p:nvSpPr>
        <p:spPr>
          <a:xfrm>
            <a:off x="0" y="0"/>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4" name="Google Shape;744;p10"/>
          <p:cNvSpPr/>
          <p:nvPr/>
        </p:nvSpPr>
        <p:spPr>
          <a:xfrm>
            <a:off x="2577773" y="561512"/>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746" name="Google Shape;746;p10"/>
          <p:cNvSpPr txBox="1"/>
          <p:nvPr/>
        </p:nvSpPr>
        <p:spPr>
          <a:xfrm>
            <a:off x="70600" y="-7558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0">
                <a:solidFill>
                  <a:schemeClr val="dk1"/>
                </a:solidFill>
                <a:latin typeface="Abril Fatface"/>
                <a:ea typeface="Abril Fatface"/>
                <a:cs typeface="Abril Fatface"/>
                <a:sym typeface="Abril Fatface"/>
              </a:rPr>
              <a:t>“</a:t>
            </a:r>
            <a:endParaRPr sz="40000">
              <a:latin typeface="Abril Fatface"/>
              <a:ea typeface="Abril Fatface"/>
              <a:cs typeface="Abril Fatface"/>
              <a:sym typeface="Abril Fatface"/>
            </a:endParaRPr>
          </a:p>
        </p:txBody>
      </p:sp>
      <p:sp>
        <p:nvSpPr>
          <p:cNvPr id="747" name="Google Shape;747;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748" name="Google Shape;748;p10"/>
          <p:cNvSpPr/>
          <p:nvPr/>
        </p:nvSpPr>
        <p:spPr>
          <a:xfrm>
            <a:off x="9616448" y="5225412"/>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1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B2E6E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1pPr>
            <a:lvl2pPr lvl="1">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Andika"/>
              <a:buChar char="●"/>
              <a:defRPr sz="1900">
                <a:solidFill>
                  <a:schemeClr val="dk1"/>
                </a:solidFill>
                <a:latin typeface="Andika"/>
                <a:ea typeface="Andika"/>
                <a:cs typeface="Andika"/>
                <a:sym typeface="Andika"/>
              </a:defRPr>
            </a:lvl1pPr>
            <a:lvl2pPr indent="-349250" lvl="1" marL="91440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2pPr>
            <a:lvl3pPr indent="-349250" lvl="2" marL="137160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3pPr>
            <a:lvl4pPr indent="-349250" lvl="3" marL="182880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4pPr>
            <a:lvl5pPr indent="-349250" lvl="4" marL="228600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5pPr>
            <a:lvl6pPr indent="-349250" lvl="5" marL="274320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6pPr>
            <a:lvl7pPr indent="-349250" lvl="6" marL="320040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7pPr>
            <a:lvl8pPr indent="-349250" lvl="7" marL="3657600">
              <a:lnSpc>
                <a:spcPct val="115000"/>
              </a:lnSpc>
              <a:spcBef>
                <a:spcPts val="2100"/>
              </a:spcBef>
              <a:spcAft>
                <a:spcPts val="0"/>
              </a:spcAft>
              <a:buClr>
                <a:schemeClr val="dk1"/>
              </a:buClr>
              <a:buSzPts val="1900"/>
              <a:buFont typeface="Andika"/>
              <a:buChar char="○"/>
              <a:defRPr sz="1900">
                <a:solidFill>
                  <a:schemeClr val="dk1"/>
                </a:solidFill>
                <a:latin typeface="Andika"/>
                <a:ea typeface="Andika"/>
                <a:cs typeface="Andika"/>
                <a:sym typeface="Andika"/>
              </a:defRPr>
            </a:lvl8pPr>
            <a:lvl9pPr indent="-349250" lvl="8" marL="4114800">
              <a:lnSpc>
                <a:spcPct val="115000"/>
              </a:lnSpc>
              <a:spcBef>
                <a:spcPts val="2100"/>
              </a:spcBef>
              <a:spcAft>
                <a:spcPts val="2100"/>
              </a:spcAft>
              <a:buClr>
                <a:schemeClr val="dk1"/>
              </a:buClr>
              <a:buSzPts val="1900"/>
              <a:buFont typeface="Andika"/>
              <a:buChar char="■"/>
              <a:defRPr sz="1900">
                <a:solidFill>
                  <a:schemeClr val="dk1"/>
                </a:solidFill>
                <a:latin typeface="Andika"/>
                <a:ea typeface="Andika"/>
                <a:cs typeface="Andika"/>
                <a:sym typeface="Andika"/>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22"/>
          <p:cNvSpPr txBox="1"/>
          <p:nvPr>
            <p:ph type="title"/>
          </p:nvPr>
        </p:nvSpPr>
        <p:spPr>
          <a:xfrm>
            <a:off x="5863300" y="2239799"/>
            <a:ext cx="5695800" cy="2521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Let’s go Camping</a:t>
            </a:r>
            <a:endParaRPr/>
          </a:p>
        </p:txBody>
      </p:sp>
      <p:sp>
        <p:nvSpPr>
          <p:cNvPr id="1731" name="Google Shape;1731;p22"/>
          <p:cNvSpPr txBox="1"/>
          <p:nvPr>
            <p:ph idx="1" type="subTitle"/>
          </p:nvPr>
        </p:nvSpPr>
        <p:spPr>
          <a:xfrm>
            <a:off x="5871924" y="4618487"/>
            <a:ext cx="57054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Here goes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sp>
        <p:nvSpPr>
          <p:cNvPr id="1930" name="Google Shape;1930;p31"/>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1931" name="Google Shape;1931;p31"/>
          <p:cNvSpPr txBox="1"/>
          <p:nvPr>
            <p:ph idx="1" type="subTitle"/>
          </p:nvPr>
        </p:nvSpPr>
        <p:spPr>
          <a:xfrm>
            <a:off x="411275" y="47249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a:t>
            </a:r>
            <a:endParaRPr/>
          </a:p>
        </p:txBody>
      </p:sp>
      <p:pic>
        <p:nvPicPr>
          <p:cNvPr id="1932" name="Google Shape;1932;p31"/>
          <p:cNvPicPr preferRelativeResize="0"/>
          <p:nvPr/>
        </p:nvPicPr>
        <p:blipFill rotWithShape="1">
          <a:blip r:embed="rId3">
            <a:alphaModFix/>
          </a:blip>
          <a:srcRect b="5516" l="6350" r="11809" t="5516"/>
          <a:stretch/>
        </p:blipFill>
        <p:spPr>
          <a:xfrm flipH="1">
            <a:off x="4706150" y="693900"/>
            <a:ext cx="6522600" cy="5319900"/>
          </a:xfrm>
          <a:prstGeom prst="ellipse">
            <a:avLst/>
          </a:prstGeom>
          <a:noFill/>
          <a:ln>
            <a:noFill/>
          </a:ln>
        </p:spPr>
      </p:pic>
      <p:sp>
        <p:nvSpPr>
          <p:cNvPr id="1933" name="Google Shape;1933;p31"/>
          <p:cNvSpPr/>
          <p:nvPr/>
        </p:nvSpPr>
        <p:spPr>
          <a:xfrm>
            <a:off x="4641898" y="693912"/>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rgbClr val="B2E6E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4" name="Google Shape;1934;p31"/>
          <p:cNvSpPr/>
          <p:nvPr/>
        </p:nvSpPr>
        <p:spPr>
          <a:xfrm>
            <a:off x="9052248" y="5019012"/>
            <a:ext cx="2575560" cy="694070"/>
          </a:xfrm>
          <a:custGeom>
            <a:rect b="b" l="l" r="r" t="t"/>
            <a:pathLst>
              <a:path extrusionOk="0" h="694070" w="2575560">
                <a:moveTo>
                  <a:pt x="0" y="694070"/>
                </a:moveTo>
                <a:cubicBezTo>
                  <a:pt x="858203" y="694070"/>
                  <a:pt x="1716405" y="694070"/>
                  <a:pt x="2575560" y="694070"/>
                </a:cubicBezTo>
                <a:cubicBezTo>
                  <a:pt x="2435543" y="662638"/>
                  <a:pt x="2295525" y="631206"/>
                  <a:pt x="2155508" y="599773"/>
                </a:cubicBezTo>
                <a:cubicBezTo>
                  <a:pt x="1987868" y="229251"/>
                  <a:pt x="1803083" y="305451"/>
                  <a:pt x="1611630" y="586438"/>
                </a:cubicBezTo>
                <a:cubicBezTo>
                  <a:pt x="1310640" y="-256524"/>
                  <a:pt x="1157288" y="-122222"/>
                  <a:pt x="1086803" y="555006"/>
                </a:cubicBezTo>
                <a:cubicBezTo>
                  <a:pt x="957263" y="218773"/>
                  <a:pt x="819150" y="303545"/>
                  <a:pt x="677228" y="555006"/>
                </a:cubicBezTo>
                <a:cubicBezTo>
                  <a:pt x="558165" y="-19352"/>
                  <a:pt x="420053" y="-3160"/>
                  <a:pt x="264795" y="595011"/>
                </a:cubicBezTo>
                <a:cubicBezTo>
                  <a:pt x="177165" y="628348"/>
                  <a:pt x="88583" y="661686"/>
                  <a:pt x="0" y="6940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8" name="Shape 1938"/>
        <p:cNvGrpSpPr/>
        <p:nvPr/>
      </p:nvGrpSpPr>
      <p:grpSpPr>
        <a:xfrm>
          <a:off x="0" y="0"/>
          <a:ext cx="0" cy="0"/>
          <a:chOff x="0" y="0"/>
          <a:chExt cx="0" cy="0"/>
        </a:xfrm>
      </p:grpSpPr>
      <p:sp>
        <p:nvSpPr>
          <p:cNvPr id="1939" name="Google Shape;1939;p32"/>
          <p:cNvSpPr txBox="1"/>
          <p:nvPr>
            <p:ph type="title"/>
          </p:nvPr>
        </p:nvSpPr>
        <p:spPr>
          <a:xfrm>
            <a:off x="9055575" y="2011800"/>
            <a:ext cx="2778600" cy="23772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r">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33"/>
          <p:cNvSpPr txBox="1"/>
          <p:nvPr>
            <p:ph idx="2" type="title"/>
          </p:nvPr>
        </p:nvSpPr>
        <p:spPr>
          <a:xfrm>
            <a:off x="5270350" y="440975"/>
            <a:ext cx="650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 </a:t>
            </a:r>
            <a:endParaRPr/>
          </a:p>
        </p:txBody>
      </p:sp>
      <p:sp>
        <p:nvSpPr>
          <p:cNvPr id="1945" name="Google Shape;1945;p33"/>
          <p:cNvSpPr txBox="1"/>
          <p:nvPr>
            <p:ph idx="5" type="body"/>
          </p:nvPr>
        </p:nvSpPr>
        <p:spPr>
          <a:xfrm>
            <a:off x="7873425" y="3574800"/>
            <a:ext cx="37428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Traveled by plane. Twice!</a:t>
            </a:r>
            <a:endParaRPr/>
          </a:p>
        </p:txBody>
      </p:sp>
      <p:sp>
        <p:nvSpPr>
          <p:cNvPr id="1946" name="Google Shape;1946;p33"/>
          <p:cNvSpPr txBox="1"/>
          <p:nvPr>
            <p:ph idx="6" type="body"/>
          </p:nvPr>
        </p:nvSpPr>
        <p:spPr>
          <a:xfrm>
            <a:off x="7873425" y="1832500"/>
            <a:ext cx="37428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Of my cats are adorable.</a:t>
            </a:r>
            <a:endParaRPr/>
          </a:p>
        </p:txBody>
      </p:sp>
      <p:sp>
        <p:nvSpPr>
          <p:cNvPr id="1947" name="Google Shape;1947;p33"/>
          <p:cNvSpPr txBox="1"/>
          <p:nvPr>
            <p:ph type="title"/>
          </p:nvPr>
        </p:nvSpPr>
        <p:spPr>
          <a:xfrm>
            <a:off x="4306563" y="1835425"/>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100%</a:t>
            </a:r>
            <a:endParaRPr/>
          </a:p>
        </p:txBody>
      </p:sp>
      <p:sp>
        <p:nvSpPr>
          <p:cNvPr id="1948" name="Google Shape;1948;p33"/>
          <p:cNvSpPr txBox="1"/>
          <p:nvPr>
            <p:ph idx="3" type="title"/>
          </p:nvPr>
        </p:nvSpPr>
        <p:spPr>
          <a:xfrm>
            <a:off x="4306563" y="3500063"/>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25%</a:t>
            </a:r>
            <a:endParaRPr/>
          </a:p>
        </p:txBody>
      </p:sp>
      <p:sp>
        <p:nvSpPr>
          <p:cNvPr id="1949" name="Google Shape;1949;p33"/>
          <p:cNvSpPr txBox="1"/>
          <p:nvPr>
            <p:ph idx="4" type="title"/>
          </p:nvPr>
        </p:nvSpPr>
        <p:spPr>
          <a:xfrm>
            <a:off x="4306563" y="5164700"/>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75%</a:t>
            </a:r>
            <a:endParaRPr/>
          </a:p>
        </p:txBody>
      </p:sp>
      <p:sp>
        <p:nvSpPr>
          <p:cNvPr id="1950" name="Google Shape;1950;p33"/>
          <p:cNvSpPr txBox="1"/>
          <p:nvPr>
            <p:ph idx="1" type="body"/>
          </p:nvPr>
        </p:nvSpPr>
        <p:spPr>
          <a:xfrm>
            <a:off x="7873425" y="5317100"/>
            <a:ext cx="37428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4" name="Shape 1954"/>
        <p:cNvGrpSpPr/>
        <p:nvPr/>
      </p:nvGrpSpPr>
      <p:grpSpPr>
        <a:xfrm>
          <a:off x="0" y="0"/>
          <a:ext cx="0" cy="0"/>
          <a:chOff x="0" y="0"/>
          <a:chExt cx="0" cy="0"/>
        </a:xfrm>
      </p:grpSpPr>
      <p:sp>
        <p:nvSpPr>
          <p:cNvPr id="1955" name="Google Shape;1955;p34"/>
          <p:cNvSpPr txBox="1"/>
          <p:nvPr>
            <p:ph type="title"/>
          </p:nvPr>
        </p:nvSpPr>
        <p:spPr>
          <a:xfrm>
            <a:off x="415600" y="4409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1956" name="Google Shape;1956;p34"/>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Elephants</a:t>
            </a:r>
            <a:endParaRPr/>
          </a:p>
        </p:txBody>
      </p:sp>
      <p:sp>
        <p:nvSpPr>
          <p:cNvPr id="1957" name="Google Shape;1957;p34"/>
          <p:cNvSpPr txBox="1"/>
          <p:nvPr>
            <p:ph idx="8" type="body"/>
          </p:nvPr>
        </p:nvSpPr>
        <p:spPr>
          <a:xfrm>
            <a:off x="8441412" y="485845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958" name="Google Shape;1958;p34"/>
          <p:cNvSpPr txBox="1"/>
          <p:nvPr>
            <p:ph idx="2" type="subTitle"/>
          </p:nvPr>
        </p:nvSpPr>
        <p:spPr>
          <a:xfrm>
            <a:off x="415600" y="3105925"/>
            <a:ext cx="3250500" cy="606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Dogs</a:t>
            </a:r>
            <a:endParaRPr/>
          </a:p>
        </p:txBody>
      </p:sp>
      <p:sp>
        <p:nvSpPr>
          <p:cNvPr id="1959" name="Google Shape;1959;p34"/>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Elephants can sense storms.</a:t>
            </a:r>
            <a:endParaRPr/>
          </a:p>
          <a:p>
            <a:pPr indent="0" lvl="0" marL="0" rtl="0" algn="r">
              <a:spcBef>
                <a:spcPts val="2100"/>
              </a:spcBef>
              <a:spcAft>
                <a:spcPts val="2100"/>
              </a:spcAft>
              <a:buNone/>
            </a:pPr>
            <a:r>
              <a:t/>
            </a:r>
            <a:endParaRPr/>
          </a:p>
        </p:txBody>
      </p:sp>
      <p:sp>
        <p:nvSpPr>
          <p:cNvPr id="1960" name="Google Shape;1960;p34"/>
          <p:cNvSpPr txBox="1"/>
          <p:nvPr>
            <p:ph idx="3" type="subTitle"/>
          </p:nvPr>
        </p:nvSpPr>
        <p:spPr>
          <a:xfrm>
            <a:off x="415600" y="4306580"/>
            <a:ext cx="3250500" cy="606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Cats</a:t>
            </a:r>
            <a:endParaRPr/>
          </a:p>
        </p:txBody>
      </p:sp>
      <p:sp>
        <p:nvSpPr>
          <p:cNvPr id="1961" name="Google Shape;1961;p34"/>
          <p:cNvSpPr txBox="1"/>
          <p:nvPr>
            <p:ph idx="15" type="body"/>
          </p:nvPr>
        </p:nvSpPr>
        <p:spPr>
          <a:xfrm>
            <a:off x="415600" y="3504200"/>
            <a:ext cx="3250500" cy="8340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Dogs can smell your feelings.</a:t>
            </a:r>
            <a:endParaRPr/>
          </a:p>
        </p:txBody>
      </p:sp>
      <p:sp>
        <p:nvSpPr>
          <p:cNvPr id="1962" name="Google Shape;1962;p34"/>
          <p:cNvSpPr txBox="1"/>
          <p:nvPr>
            <p:ph idx="4" type="subTitle"/>
          </p:nvPr>
        </p:nvSpPr>
        <p:spPr>
          <a:xfrm>
            <a:off x="8441412" y="17064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1963" name="Google Shape;1963;p34"/>
          <p:cNvSpPr txBox="1"/>
          <p:nvPr>
            <p:ph idx="5" type="subTitle"/>
          </p:nvPr>
        </p:nvSpPr>
        <p:spPr>
          <a:xfrm>
            <a:off x="8441412" y="285997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1964" name="Google Shape;1964;p34"/>
          <p:cNvSpPr txBox="1"/>
          <p:nvPr>
            <p:ph idx="6" type="subTitle"/>
          </p:nvPr>
        </p:nvSpPr>
        <p:spPr>
          <a:xfrm>
            <a:off x="8441412" y="444163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1965" name="Google Shape;1965;p34"/>
          <p:cNvSpPr txBox="1"/>
          <p:nvPr>
            <p:ph idx="7" type="body"/>
          </p:nvPr>
        </p:nvSpPr>
        <p:spPr>
          <a:xfrm>
            <a:off x="8441412" y="211525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966" name="Google Shape;1966;p34"/>
          <p:cNvSpPr txBox="1"/>
          <p:nvPr>
            <p:ph idx="9" type="body"/>
          </p:nvPr>
        </p:nvSpPr>
        <p:spPr>
          <a:xfrm>
            <a:off x="8441412" y="325825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1967" name="Google Shape;1967;p34"/>
          <p:cNvSpPr txBox="1"/>
          <p:nvPr>
            <p:ph idx="14" type="body"/>
          </p:nvPr>
        </p:nvSpPr>
        <p:spPr>
          <a:xfrm>
            <a:off x="415600" y="4723400"/>
            <a:ext cx="3250500" cy="8340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p35"/>
          <p:cNvSpPr txBox="1"/>
          <p:nvPr>
            <p:ph type="title"/>
          </p:nvPr>
        </p:nvSpPr>
        <p:spPr>
          <a:xfrm>
            <a:off x="415600" y="576801"/>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1973" name="Google Shape;1973;p35"/>
          <p:cNvSpPr txBox="1"/>
          <p:nvPr>
            <p:ph idx="1" type="subTitle"/>
          </p:nvPr>
        </p:nvSpPr>
        <p:spPr>
          <a:xfrm>
            <a:off x="8225931"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1974" name="Google Shape;1974;p35"/>
          <p:cNvSpPr txBox="1"/>
          <p:nvPr>
            <p:ph idx="2" type="subTitle"/>
          </p:nvPr>
        </p:nvSpPr>
        <p:spPr>
          <a:xfrm>
            <a:off x="8225931" y="36455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1975" name="Google Shape;1975;p35"/>
          <p:cNvGrpSpPr/>
          <p:nvPr/>
        </p:nvGrpSpPr>
        <p:grpSpPr>
          <a:xfrm>
            <a:off x="18872" y="1992388"/>
            <a:ext cx="7944879" cy="3615709"/>
            <a:chOff x="275475" y="1342375"/>
            <a:chExt cx="7012250" cy="3021400"/>
          </a:xfrm>
        </p:grpSpPr>
        <p:sp>
          <p:nvSpPr>
            <p:cNvPr id="1976" name="Google Shape;1976;p35"/>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77" name="Google Shape;1977;p35"/>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78" name="Google Shape;1978;p35"/>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79" name="Google Shape;1979;p35"/>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0" name="Google Shape;1980;p35"/>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1" name="Google Shape;1981;p35"/>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2" name="Google Shape;1982;p35"/>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3" name="Google Shape;1983;p35"/>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4" name="Google Shape;1984;p35"/>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5" name="Google Shape;1985;p35"/>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6" name="Google Shape;1986;p35"/>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7" name="Google Shape;1987;p35"/>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8" name="Google Shape;1988;p35"/>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89" name="Google Shape;1989;p35"/>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0" name="Google Shape;1990;p35"/>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1" name="Google Shape;1991;p35"/>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2" name="Google Shape;1992;p35"/>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3" name="Google Shape;1993;p35"/>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4" name="Google Shape;1994;p35"/>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5" name="Google Shape;1995;p35"/>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1996" name="Google Shape;1996;p35"/>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7" name="Google Shape;1997;p35"/>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8" name="Google Shape;1998;p35"/>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999" name="Google Shape;1999;p35"/>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0" name="Google Shape;2000;p35"/>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1" name="Google Shape;2001;p35"/>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2" name="Google Shape;2002;p35"/>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3" name="Google Shape;2003;p35"/>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4" name="Google Shape;2004;p35"/>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5" name="Google Shape;2005;p35"/>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6" name="Google Shape;2006;p35"/>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7" name="Google Shape;2007;p35"/>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8" name="Google Shape;2008;p35"/>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09" name="Google Shape;2009;p35"/>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0" name="Google Shape;2010;p35"/>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1" name="Google Shape;2011;p35"/>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2" name="Google Shape;2012;p35"/>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3" name="Google Shape;2013;p35"/>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4" name="Google Shape;2014;p35"/>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5" name="Google Shape;2015;p35"/>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6" name="Google Shape;2016;p35"/>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7" name="Google Shape;2017;p35"/>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8" name="Google Shape;2018;p35"/>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19" name="Google Shape;2019;p35"/>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0" name="Google Shape;2020;p35"/>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1" name="Google Shape;2021;p35"/>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2" name="Google Shape;2022;p35"/>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3" name="Google Shape;2023;p35"/>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4" name="Google Shape;2024;p35"/>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5" name="Google Shape;2025;p35"/>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6" name="Google Shape;2026;p35"/>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7" name="Google Shape;2027;p35"/>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8" name="Google Shape;2028;p35"/>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29" name="Google Shape;2029;p35"/>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0" name="Google Shape;2030;p35"/>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1" name="Google Shape;2031;p35"/>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2" name="Google Shape;2032;p35"/>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3" name="Google Shape;2033;p35"/>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4" name="Google Shape;2034;p35"/>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5" name="Google Shape;2035;p35"/>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6" name="Google Shape;2036;p35"/>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7" name="Google Shape;2037;p35"/>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8" name="Google Shape;2038;p35"/>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39" name="Google Shape;2039;p35"/>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0" name="Google Shape;2040;p35"/>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1" name="Google Shape;2041;p35"/>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2" name="Google Shape;2042;p35"/>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3" name="Google Shape;2043;p35"/>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4" name="Google Shape;2044;p35"/>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5" name="Google Shape;2045;p35"/>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6" name="Google Shape;2046;p35"/>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7" name="Google Shape;2047;p35"/>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8" name="Google Shape;2048;p35"/>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49" name="Google Shape;2049;p35"/>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0" name="Google Shape;2050;p35"/>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1" name="Google Shape;2051;p35"/>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2" name="Google Shape;2052;p35"/>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3" name="Google Shape;2053;p35"/>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4" name="Google Shape;2054;p35"/>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5" name="Google Shape;2055;p35"/>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6" name="Google Shape;2056;p35"/>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7" name="Google Shape;2057;p35"/>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8" name="Google Shape;2058;p35"/>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59" name="Google Shape;2059;p35"/>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0" name="Google Shape;2060;p35"/>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1" name="Google Shape;2061;p35"/>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2" name="Google Shape;2062;p35"/>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3" name="Google Shape;2063;p35"/>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4" name="Google Shape;2064;p35"/>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5" name="Google Shape;2065;p35"/>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6" name="Google Shape;2066;p35"/>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7" name="Google Shape;2067;p35"/>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8" name="Google Shape;2068;p35"/>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69" name="Google Shape;2069;p35"/>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0" name="Google Shape;2070;p35"/>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1" name="Google Shape;2071;p35"/>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2" name="Google Shape;2072;p35"/>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3" name="Google Shape;2073;p35"/>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4" name="Google Shape;2074;p35"/>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5" name="Google Shape;2075;p35"/>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6" name="Google Shape;2076;p35"/>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7" name="Google Shape;2077;p35"/>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8" name="Google Shape;2078;p35"/>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79" name="Google Shape;2079;p35"/>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0" name="Google Shape;2080;p35"/>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1" name="Google Shape;2081;p35"/>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2" name="Google Shape;2082;p35"/>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3" name="Google Shape;2083;p35"/>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4" name="Google Shape;2084;p35"/>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5" name="Google Shape;2085;p35"/>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6" name="Google Shape;2086;p35"/>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7" name="Google Shape;2087;p35"/>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8" name="Google Shape;2088;p35"/>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89" name="Google Shape;2089;p35"/>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0" name="Google Shape;2090;p35"/>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1" name="Google Shape;2091;p35"/>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2" name="Google Shape;2092;p35"/>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3" name="Google Shape;2093;p35"/>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4" name="Google Shape;2094;p35"/>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5" name="Google Shape;2095;p35"/>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6" name="Google Shape;2096;p35"/>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7" name="Google Shape;2097;p35"/>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8" name="Google Shape;2098;p35"/>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099" name="Google Shape;2099;p35"/>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0" name="Google Shape;2100;p35"/>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1" name="Google Shape;2101;p35"/>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2" name="Google Shape;2102;p35"/>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3" name="Google Shape;2103;p35"/>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4" name="Google Shape;2104;p35"/>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5" name="Google Shape;2105;p35"/>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6" name="Google Shape;2106;p35"/>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7" name="Google Shape;2107;p35"/>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8" name="Google Shape;2108;p35"/>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09" name="Google Shape;2109;p35"/>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0" name="Google Shape;2110;p35"/>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1" name="Google Shape;2111;p35"/>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2" name="Google Shape;2112;p35"/>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3" name="Google Shape;2113;p35"/>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4" name="Google Shape;2114;p35"/>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5" name="Google Shape;2115;p35"/>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6" name="Google Shape;2116;p35"/>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7" name="Google Shape;2117;p35"/>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8" name="Google Shape;2118;p35"/>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19" name="Google Shape;2119;p35"/>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0" name="Google Shape;2120;p35"/>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1" name="Google Shape;2121;p35"/>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2" name="Google Shape;2122;p35"/>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3" name="Google Shape;2123;p35"/>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4" name="Google Shape;2124;p35"/>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5" name="Google Shape;2125;p35"/>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6" name="Google Shape;2126;p35"/>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7" name="Google Shape;2127;p35"/>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8" name="Google Shape;2128;p35"/>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29" name="Google Shape;2129;p35"/>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0" name="Google Shape;2130;p35"/>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1" name="Google Shape;2131;p35"/>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2" name="Google Shape;2132;p35"/>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3" name="Google Shape;2133;p35"/>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4" name="Google Shape;2134;p35"/>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5" name="Google Shape;2135;p35"/>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6" name="Google Shape;2136;p35"/>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7" name="Google Shape;2137;p35"/>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8" name="Google Shape;2138;p35"/>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39" name="Google Shape;2139;p35"/>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0" name="Google Shape;2140;p35"/>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1" name="Google Shape;2141;p35"/>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2" name="Google Shape;2142;p35"/>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3" name="Google Shape;2143;p35"/>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4" name="Google Shape;2144;p35"/>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5" name="Google Shape;2145;p35"/>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6" name="Google Shape;2146;p35"/>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7" name="Google Shape;2147;p35"/>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8" name="Google Shape;2148;p35"/>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49" name="Google Shape;2149;p35"/>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0" name="Google Shape;2150;p35"/>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1" name="Google Shape;2151;p35"/>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2" name="Google Shape;2152;p35"/>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3" name="Google Shape;2153;p35"/>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4" name="Google Shape;2154;p35"/>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5" name="Google Shape;2155;p35"/>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6" name="Google Shape;2156;p35"/>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7" name="Google Shape;2157;p35"/>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8" name="Google Shape;2158;p35"/>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59" name="Google Shape;2159;p35"/>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0" name="Google Shape;2160;p35"/>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1" name="Google Shape;2161;p35"/>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2" name="Google Shape;2162;p35"/>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3" name="Google Shape;2163;p35"/>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4" name="Google Shape;2164;p35"/>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5" name="Google Shape;2165;p35"/>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6" name="Google Shape;2166;p35"/>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7" name="Google Shape;2167;p35"/>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8" name="Google Shape;2168;p35"/>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69" name="Google Shape;2169;p35"/>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0" name="Google Shape;2170;p35"/>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1" name="Google Shape;2171;p35"/>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2" name="Google Shape;2172;p35"/>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3" name="Google Shape;2173;p35"/>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4" name="Google Shape;2174;p35"/>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5" name="Google Shape;2175;p35"/>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6" name="Google Shape;2176;p35"/>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7" name="Google Shape;2177;p35"/>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8" name="Google Shape;2178;p35"/>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79" name="Google Shape;2179;p35"/>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80" name="Google Shape;2180;p35"/>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81" name="Google Shape;2181;p35"/>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82" name="Google Shape;2182;p35"/>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83" name="Google Shape;2183;p35"/>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84" name="Google Shape;2184;p35"/>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85" name="Google Shape;2185;p35"/>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2186" name="Google Shape;2186;p35"/>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rgbClr val="A8C051"/>
            </a:solidFill>
            <a:ln cap="flat" cmpd="sng" w="9525">
              <a:solidFill>
                <a:srgbClr val="A8C05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2187" name="Google Shape;2187;p35"/>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2188" name="Google Shape;2188;p35"/>
          <p:cNvSpPr txBox="1"/>
          <p:nvPr>
            <p:ph idx="4" type="body"/>
          </p:nvPr>
        </p:nvSpPr>
        <p:spPr>
          <a:xfrm>
            <a:off x="8225925" y="40495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2" name="Shape 2192"/>
        <p:cNvGrpSpPr/>
        <p:nvPr/>
      </p:nvGrpSpPr>
      <p:grpSpPr>
        <a:xfrm>
          <a:off x="0" y="0"/>
          <a:ext cx="0" cy="0"/>
          <a:chOff x="0" y="0"/>
          <a:chExt cx="0" cy="0"/>
        </a:xfrm>
      </p:grpSpPr>
      <p:sp>
        <p:nvSpPr>
          <p:cNvPr id="2193" name="Google Shape;2193;p3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2194" name="Google Shape;2194;p36"/>
          <p:cNvSpPr txBox="1"/>
          <p:nvPr>
            <p:ph idx="1" type="subTitle"/>
          </p:nvPr>
        </p:nvSpPr>
        <p:spPr>
          <a:xfrm>
            <a:off x="339400"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MON</a:t>
            </a:r>
            <a:endParaRPr>
              <a:solidFill>
                <a:schemeClr val="lt1"/>
              </a:solidFill>
            </a:endParaRPr>
          </a:p>
        </p:txBody>
      </p:sp>
      <p:sp>
        <p:nvSpPr>
          <p:cNvPr id="2195" name="Google Shape;2195;p36"/>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2196" name="Google Shape;2196;p36"/>
          <p:cNvSpPr txBox="1"/>
          <p:nvPr>
            <p:ph idx="2" type="subTitle"/>
          </p:nvPr>
        </p:nvSpPr>
        <p:spPr>
          <a:xfrm>
            <a:off x="2699177" y="2011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TUE</a:t>
            </a:r>
            <a:endParaRPr>
              <a:solidFill>
                <a:schemeClr val="lt1"/>
              </a:solidFill>
            </a:endParaRPr>
          </a:p>
        </p:txBody>
      </p:sp>
      <p:sp>
        <p:nvSpPr>
          <p:cNvPr id="2197" name="Google Shape;2197;p36"/>
          <p:cNvSpPr txBox="1"/>
          <p:nvPr>
            <p:ph idx="8" type="body"/>
          </p:nvPr>
        </p:nvSpPr>
        <p:spPr>
          <a:xfrm>
            <a:off x="5135150" y="35434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2198" name="Google Shape;2198;p36"/>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WED</a:t>
            </a:r>
            <a:endParaRPr>
              <a:solidFill>
                <a:schemeClr val="lt1"/>
              </a:solidFill>
            </a:endParaRPr>
          </a:p>
        </p:txBody>
      </p:sp>
      <p:sp>
        <p:nvSpPr>
          <p:cNvPr id="2199" name="Google Shape;2199;p36"/>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2200" name="Google Shape;2200;p36"/>
          <p:cNvSpPr txBox="1"/>
          <p:nvPr>
            <p:ph idx="4" type="subTitle"/>
          </p:nvPr>
        </p:nvSpPr>
        <p:spPr>
          <a:xfrm>
            <a:off x="7494930" y="2037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THU</a:t>
            </a:r>
            <a:endParaRPr>
              <a:solidFill>
                <a:schemeClr val="lt1"/>
              </a:solidFill>
            </a:endParaRPr>
          </a:p>
        </p:txBody>
      </p:sp>
      <p:sp>
        <p:nvSpPr>
          <p:cNvPr id="2201" name="Google Shape;2201;p36"/>
          <p:cNvSpPr txBox="1"/>
          <p:nvPr>
            <p:ph idx="5" type="subTitle"/>
          </p:nvPr>
        </p:nvSpPr>
        <p:spPr>
          <a:xfrm>
            <a:off x="9854707" y="21636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FRI</a:t>
            </a:r>
            <a:endParaRPr>
              <a:solidFill>
                <a:schemeClr val="lt1"/>
              </a:solidFill>
            </a:endParaRPr>
          </a:p>
        </p:txBody>
      </p:sp>
      <p:sp>
        <p:nvSpPr>
          <p:cNvPr id="2202" name="Google Shape;2202;p36"/>
          <p:cNvSpPr txBox="1"/>
          <p:nvPr>
            <p:ph idx="6" type="body"/>
          </p:nvPr>
        </p:nvSpPr>
        <p:spPr>
          <a:xfrm>
            <a:off x="415600" y="34672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2203" name="Google Shape;2203;p36"/>
          <p:cNvSpPr txBox="1"/>
          <p:nvPr>
            <p:ph idx="13" type="body"/>
          </p:nvPr>
        </p:nvSpPr>
        <p:spPr>
          <a:xfrm>
            <a:off x="9854700" y="35434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7" name="Shape 2207"/>
        <p:cNvGrpSpPr/>
        <p:nvPr/>
      </p:nvGrpSpPr>
      <p:grpSpPr>
        <a:xfrm>
          <a:off x="0" y="0"/>
          <a:ext cx="0" cy="0"/>
          <a:chOff x="0" y="0"/>
          <a:chExt cx="0" cy="0"/>
        </a:xfrm>
      </p:grpSpPr>
      <p:sp>
        <p:nvSpPr>
          <p:cNvPr id="2208" name="Google Shape;2208;p37"/>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grpSp>
        <p:nvGrpSpPr>
          <p:cNvPr id="2209" name="Google Shape;2209;p37"/>
          <p:cNvGrpSpPr/>
          <p:nvPr/>
        </p:nvGrpSpPr>
        <p:grpSpPr>
          <a:xfrm>
            <a:off x="6679206" y="1476296"/>
            <a:ext cx="4670652" cy="3905411"/>
            <a:chOff x="1295330" y="1868507"/>
            <a:chExt cx="4365503" cy="3647530"/>
          </a:xfrm>
        </p:grpSpPr>
        <p:grpSp>
          <p:nvGrpSpPr>
            <p:cNvPr id="2210" name="Google Shape;2210;p37"/>
            <p:cNvGrpSpPr/>
            <p:nvPr/>
          </p:nvGrpSpPr>
          <p:grpSpPr>
            <a:xfrm>
              <a:off x="1295330" y="1868507"/>
              <a:ext cx="4365503" cy="3647530"/>
              <a:chOff x="6679223" y="1947864"/>
              <a:chExt cx="3956410" cy="3325308"/>
            </a:xfrm>
          </p:grpSpPr>
          <p:grpSp>
            <p:nvGrpSpPr>
              <p:cNvPr id="2211" name="Google Shape;2211;p37"/>
              <p:cNvGrpSpPr/>
              <p:nvPr/>
            </p:nvGrpSpPr>
            <p:grpSpPr>
              <a:xfrm>
                <a:off x="7996402" y="4725653"/>
                <a:ext cx="1328920" cy="547519"/>
                <a:chOff x="7059929" y="5060917"/>
                <a:chExt cx="1328920" cy="547519"/>
              </a:xfrm>
            </p:grpSpPr>
            <p:sp>
              <p:nvSpPr>
                <p:cNvPr id="2212" name="Google Shape;2212;p37"/>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13" name="Google Shape;2213;p37"/>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14" name="Google Shape;2214;p37"/>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2215" name="Google Shape;2215;p37"/>
              <p:cNvGrpSpPr/>
              <p:nvPr/>
            </p:nvGrpSpPr>
            <p:grpSpPr>
              <a:xfrm>
                <a:off x="6679223" y="1947864"/>
                <a:ext cx="3956410" cy="2777787"/>
                <a:chOff x="5742750" y="2283128"/>
                <a:chExt cx="3956410" cy="2777787"/>
              </a:xfrm>
            </p:grpSpPr>
            <p:sp>
              <p:nvSpPr>
                <p:cNvPr id="2216" name="Google Shape;2216;p37"/>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17" name="Google Shape;2217;p37"/>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2218" name="Google Shape;2218;p37"/>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2219" name="Google Shape;2219;p37"/>
          <p:cNvSpPr txBox="1"/>
          <p:nvPr>
            <p:ph idx="1" type="body"/>
          </p:nvPr>
        </p:nvSpPr>
        <p:spPr>
          <a:xfrm>
            <a:off x="644050" y="27835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sp>
        <p:nvSpPr>
          <p:cNvPr id="2224" name="Google Shape;2224;p38"/>
          <p:cNvSpPr txBox="1"/>
          <p:nvPr>
            <p:ph type="title"/>
          </p:nvPr>
        </p:nvSpPr>
        <p:spPr>
          <a:xfrm>
            <a:off x="5978200" y="2117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grpSp>
        <p:nvGrpSpPr>
          <p:cNvPr id="2225" name="Google Shape;2225;p38"/>
          <p:cNvGrpSpPr/>
          <p:nvPr/>
        </p:nvGrpSpPr>
        <p:grpSpPr>
          <a:xfrm>
            <a:off x="434888" y="2063374"/>
            <a:ext cx="5523080" cy="2833275"/>
            <a:chOff x="3289100" y="2648488"/>
            <a:chExt cx="5622600" cy="2876421"/>
          </a:xfrm>
        </p:grpSpPr>
        <p:grpSp>
          <p:nvGrpSpPr>
            <p:cNvPr id="2226" name="Google Shape;2226;p38"/>
            <p:cNvGrpSpPr/>
            <p:nvPr/>
          </p:nvGrpSpPr>
          <p:grpSpPr>
            <a:xfrm>
              <a:off x="3289100" y="2648488"/>
              <a:ext cx="5622600" cy="2876421"/>
              <a:chOff x="1059475" y="2296088"/>
              <a:chExt cx="5622600" cy="2876421"/>
            </a:xfrm>
          </p:grpSpPr>
          <p:sp>
            <p:nvSpPr>
              <p:cNvPr id="2227" name="Google Shape;2227;p38"/>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2228" name="Google Shape;2228;p38"/>
              <p:cNvGrpSpPr/>
              <p:nvPr/>
            </p:nvGrpSpPr>
            <p:grpSpPr>
              <a:xfrm>
                <a:off x="1059475" y="5078309"/>
                <a:ext cx="5622600" cy="94200"/>
                <a:chOff x="1059475" y="5076025"/>
                <a:chExt cx="5622600" cy="188400"/>
              </a:xfrm>
            </p:grpSpPr>
            <p:sp>
              <p:nvSpPr>
                <p:cNvPr id="2229" name="Google Shape;2229;p38"/>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30" name="Google Shape;2230;p38"/>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2231" name="Google Shape;2231;p38"/>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2232" name="Google Shape;2232;p38"/>
          <p:cNvSpPr txBox="1"/>
          <p:nvPr>
            <p:ph idx="1" type="body"/>
          </p:nvPr>
        </p:nvSpPr>
        <p:spPr>
          <a:xfrm>
            <a:off x="5978300" y="3194225"/>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6" name="Shape 2236"/>
        <p:cNvGrpSpPr/>
        <p:nvPr/>
      </p:nvGrpSpPr>
      <p:grpSpPr>
        <a:xfrm>
          <a:off x="0" y="0"/>
          <a:ext cx="0" cy="0"/>
          <a:chOff x="0" y="0"/>
          <a:chExt cx="0" cy="0"/>
        </a:xfrm>
      </p:grpSpPr>
      <p:sp>
        <p:nvSpPr>
          <p:cNvPr id="2237" name="Google Shape;2237;p39"/>
          <p:cNvSpPr txBox="1"/>
          <p:nvPr>
            <p:ph type="title"/>
          </p:nvPr>
        </p:nvSpPr>
        <p:spPr>
          <a:xfrm>
            <a:off x="949000" y="19649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grpSp>
        <p:nvGrpSpPr>
          <p:cNvPr id="2238" name="Google Shape;2238;p39"/>
          <p:cNvGrpSpPr/>
          <p:nvPr/>
        </p:nvGrpSpPr>
        <p:grpSpPr>
          <a:xfrm>
            <a:off x="7284948" y="850009"/>
            <a:ext cx="2798497" cy="5157974"/>
            <a:chOff x="8625436" y="1258061"/>
            <a:chExt cx="2388000" cy="4396500"/>
          </a:xfrm>
        </p:grpSpPr>
        <p:sp>
          <p:nvSpPr>
            <p:cNvPr id="2239" name="Google Shape;2239;p39"/>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40" name="Google Shape;2240;p39"/>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41" name="Google Shape;2241;p39"/>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2242" name="Google Shape;2242;p39"/>
          <p:cNvSpPr txBox="1"/>
          <p:nvPr>
            <p:ph idx="1" type="body"/>
          </p:nvPr>
        </p:nvSpPr>
        <p:spPr>
          <a:xfrm>
            <a:off x="948850" y="30883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40"/>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grpSp>
        <p:nvGrpSpPr>
          <p:cNvPr id="2248" name="Google Shape;2248;p40"/>
          <p:cNvGrpSpPr/>
          <p:nvPr/>
        </p:nvGrpSpPr>
        <p:grpSpPr>
          <a:xfrm>
            <a:off x="1914222" y="969728"/>
            <a:ext cx="3357720" cy="4918548"/>
            <a:chOff x="6953045" y="1252870"/>
            <a:chExt cx="3186600" cy="4559700"/>
          </a:xfrm>
        </p:grpSpPr>
        <p:sp>
          <p:nvSpPr>
            <p:cNvPr id="2249" name="Google Shape;2249;p40"/>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50" name="Google Shape;2250;p40"/>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251" name="Google Shape;2251;p40"/>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2252" name="Google Shape;2252;p40"/>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pic>
        <p:nvPicPr>
          <p:cNvPr id="1736" name="Google Shape;1736;p23"/>
          <p:cNvPicPr preferRelativeResize="0"/>
          <p:nvPr/>
        </p:nvPicPr>
        <p:blipFill rotWithShape="1">
          <a:blip r:embed="rId3">
            <a:alphaModFix/>
          </a:blip>
          <a:srcRect b="0" l="16626" r="16626" t="0"/>
          <a:stretch/>
        </p:blipFill>
        <p:spPr>
          <a:xfrm>
            <a:off x="742950" y="942892"/>
            <a:ext cx="4972200" cy="4972200"/>
          </a:xfrm>
          <a:prstGeom prst="ellipse">
            <a:avLst/>
          </a:prstGeom>
          <a:noFill/>
          <a:ln>
            <a:noFill/>
          </a:ln>
        </p:spPr>
      </p:pic>
      <p:sp>
        <p:nvSpPr>
          <p:cNvPr id="1737" name="Google Shape;1737;p23"/>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1738" name="Google Shape;1738;p23"/>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6" name="Shape 2256"/>
        <p:cNvGrpSpPr/>
        <p:nvPr/>
      </p:nvGrpSpPr>
      <p:grpSpPr>
        <a:xfrm>
          <a:off x="0" y="0"/>
          <a:ext cx="0" cy="0"/>
          <a:chOff x="0" y="0"/>
          <a:chExt cx="0" cy="0"/>
        </a:xfrm>
      </p:grpSpPr>
      <p:sp>
        <p:nvSpPr>
          <p:cNvPr id="2257" name="Google Shape;2257;p41"/>
          <p:cNvSpPr txBox="1"/>
          <p:nvPr>
            <p:ph type="title"/>
          </p:nvPr>
        </p:nvSpPr>
        <p:spPr>
          <a:xfrm>
            <a:off x="3305225" y="1345450"/>
            <a:ext cx="5581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2258" name="Google Shape;2258;p41"/>
          <p:cNvSpPr txBox="1"/>
          <p:nvPr>
            <p:ph idx="1" type="subTitle"/>
          </p:nvPr>
        </p:nvSpPr>
        <p:spPr>
          <a:xfrm>
            <a:off x="3305225" y="2887900"/>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2259" name="Google Shape;2259;p41"/>
          <p:cNvSpPr/>
          <p:nvPr/>
        </p:nvSpPr>
        <p:spPr>
          <a:xfrm>
            <a:off x="953565" y="62278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0" name="Google Shape;2260;p41"/>
          <p:cNvGrpSpPr/>
          <p:nvPr/>
        </p:nvGrpSpPr>
        <p:grpSpPr>
          <a:xfrm>
            <a:off x="1486668" y="6218201"/>
            <a:ext cx="411849" cy="411917"/>
            <a:chOff x="5162200" y="4097750"/>
            <a:chExt cx="338385" cy="338414"/>
          </a:xfrm>
        </p:grpSpPr>
        <p:sp>
          <p:nvSpPr>
            <p:cNvPr id="2261" name="Google Shape;2261;p41"/>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41"/>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41"/>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4" name="Google Shape;2264;p41"/>
          <p:cNvSpPr/>
          <p:nvPr/>
        </p:nvSpPr>
        <p:spPr>
          <a:xfrm>
            <a:off x="220675" y="62692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41"/>
          <p:cNvSpPr txBox="1"/>
          <p:nvPr>
            <p:ph idx="2" type="body"/>
          </p:nvPr>
        </p:nvSpPr>
        <p:spPr>
          <a:xfrm>
            <a:off x="3305275" y="3371700"/>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9" name="Shape 2269"/>
        <p:cNvGrpSpPr/>
        <p:nvPr/>
      </p:nvGrpSpPr>
      <p:grpSpPr>
        <a:xfrm>
          <a:off x="0" y="0"/>
          <a:ext cx="0" cy="0"/>
          <a:chOff x="0" y="0"/>
          <a:chExt cx="0" cy="0"/>
        </a:xfrm>
      </p:grpSpPr>
      <p:sp>
        <p:nvSpPr>
          <p:cNvPr id="2270" name="Google Shape;2270;p42"/>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2271" name="Google Shape;2271;p42"/>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Andika and </a:t>
            </a:r>
            <a:r>
              <a:rPr lang="en">
                <a:latin typeface="Abril Fatface"/>
                <a:ea typeface="Abril Fatface"/>
                <a:cs typeface="Abril Fatface"/>
                <a:sym typeface="Abril Fatface"/>
              </a:rPr>
              <a:t>Abril Fatface</a:t>
            </a:r>
            <a:endParaRPr>
              <a:latin typeface="Abril Fatface"/>
              <a:ea typeface="Abril Fatface"/>
              <a:cs typeface="Abril Fatface"/>
              <a:sym typeface="Abril Fatface"/>
            </a:endParaRPr>
          </a:p>
          <a:p>
            <a:pPr indent="0" lvl="0" marL="0" rtl="0" algn="l">
              <a:spcBef>
                <a:spcPts val="2100"/>
              </a:spcBef>
              <a:spcAft>
                <a:spcPts val="21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43"/>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2277" name="Google Shape;2277;p43"/>
          <p:cNvGrpSpPr/>
          <p:nvPr/>
        </p:nvGrpSpPr>
        <p:grpSpPr>
          <a:xfrm>
            <a:off x="3570764" y="1773752"/>
            <a:ext cx="405160" cy="253589"/>
            <a:chOff x="4797800" y="1994125"/>
            <a:chExt cx="306475" cy="186025"/>
          </a:xfrm>
        </p:grpSpPr>
        <p:sp>
          <p:nvSpPr>
            <p:cNvPr id="2278" name="Google Shape;2278;p4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9" name="Google Shape;2279;p4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80" name="Google Shape;2280;p43"/>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1" name="Google Shape;2281;p43"/>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2" name="Google Shape;2282;p43"/>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3" name="Google Shape;2283;p43"/>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4" name="Google Shape;2284;p43"/>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85" name="Google Shape;2285;p43"/>
          <p:cNvGrpSpPr/>
          <p:nvPr/>
        </p:nvGrpSpPr>
        <p:grpSpPr>
          <a:xfrm>
            <a:off x="6164058" y="1777777"/>
            <a:ext cx="352082" cy="254203"/>
            <a:chOff x="4250025" y="2848800"/>
            <a:chExt cx="266325" cy="186475"/>
          </a:xfrm>
        </p:grpSpPr>
        <p:sp>
          <p:nvSpPr>
            <p:cNvPr id="2286" name="Google Shape;2286;p4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7" name="Google Shape;2287;p4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8" name="Google Shape;2288;p43"/>
          <p:cNvGrpSpPr/>
          <p:nvPr/>
        </p:nvGrpSpPr>
        <p:grpSpPr>
          <a:xfrm>
            <a:off x="6761406" y="1741891"/>
            <a:ext cx="343224" cy="326555"/>
            <a:chOff x="4707700" y="2822475"/>
            <a:chExt cx="259625" cy="239550"/>
          </a:xfrm>
        </p:grpSpPr>
        <p:sp>
          <p:nvSpPr>
            <p:cNvPr id="2289" name="Google Shape;2289;p4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0" name="Google Shape;2290;p4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1" name="Google Shape;2291;p4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2" name="Google Shape;2292;p43"/>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3" name="Google Shape;2293;p43"/>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4" name="Google Shape;2294;p43"/>
          <p:cNvGrpSpPr/>
          <p:nvPr/>
        </p:nvGrpSpPr>
        <p:grpSpPr>
          <a:xfrm>
            <a:off x="8396572" y="1705391"/>
            <a:ext cx="351487" cy="398940"/>
            <a:chOff x="6425500" y="2795700"/>
            <a:chExt cx="265875" cy="292650"/>
          </a:xfrm>
        </p:grpSpPr>
        <p:sp>
          <p:nvSpPr>
            <p:cNvPr id="2295" name="Google Shape;2295;p4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6" name="Google Shape;2296;p4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7" name="Google Shape;2297;p43"/>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8" name="Google Shape;2298;p43"/>
          <p:cNvGrpSpPr/>
          <p:nvPr/>
        </p:nvGrpSpPr>
        <p:grpSpPr>
          <a:xfrm>
            <a:off x="9474618" y="1760035"/>
            <a:ext cx="350297" cy="290464"/>
            <a:chOff x="5549875" y="2418425"/>
            <a:chExt cx="264975" cy="213075"/>
          </a:xfrm>
        </p:grpSpPr>
        <p:sp>
          <p:nvSpPr>
            <p:cNvPr id="2299" name="Google Shape;2299;p4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0" name="Google Shape;2300;p4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01" name="Google Shape;2301;p43"/>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02" name="Google Shape;2302;p43"/>
          <p:cNvGrpSpPr/>
          <p:nvPr/>
        </p:nvGrpSpPr>
        <p:grpSpPr>
          <a:xfrm>
            <a:off x="3570694" y="2404542"/>
            <a:ext cx="299598" cy="308322"/>
            <a:chOff x="3739275" y="2525850"/>
            <a:chExt cx="226625" cy="226175"/>
          </a:xfrm>
        </p:grpSpPr>
        <p:sp>
          <p:nvSpPr>
            <p:cNvPr id="2303" name="Google Shape;2303;p4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4" name="Google Shape;2304;p4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5" name="Google Shape;2305;p4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6" name="Google Shape;2306;p4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07" name="Google Shape;2307;p43"/>
          <p:cNvGrpSpPr/>
          <p:nvPr/>
        </p:nvGrpSpPr>
        <p:grpSpPr>
          <a:xfrm>
            <a:off x="3043876" y="2377772"/>
            <a:ext cx="272464" cy="361861"/>
            <a:chOff x="4518575" y="2506200"/>
            <a:chExt cx="206100" cy="265450"/>
          </a:xfrm>
        </p:grpSpPr>
        <p:sp>
          <p:nvSpPr>
            <p:cNvPr id="2308" name="Google Shape;2308;p4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9" name="Google Shape;2309;p4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0" name="Google Shape;2310;p4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1" name="Google Shape;2311;p4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2" name="Google Shape;2312;p4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3" name="Google Shape;2313;p4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4" name="Google Shape;2314;p4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5" name="Google Shape;2315;p4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6" name="Google Shape;2316;p4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17" name="Google Shape;2317;p43"/>
          <p:cNvGrpSpPr/>
          <p:nvPr/>
        </p:nvGrpSpPr>
        <p:grpSpPr>
          <a:xfrm>
            <a:off x="4125077" y="2404742"/>
            <a:ext cx="299631" cy="308322"/>
            <a:chOff x="4164375" y="1677425"/>
            <a:chExt cx="226650" cy="226175"/>
          </a:xfrm>
        </p:grpSpPr>
        <p:sp>
          <p:nvSpPr>
            <p:cNvPr id="2318" name="Google Shape;2318;p4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4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0" name="Google Shape;2320;p4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4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2" name="Google Shape;2322;p4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3" name="Google Shape;2323;p43"/>
          <p:cNvGrpSpPr/>
          <p:nvPr/>
        </p:nvGrpSpPr>
        <p:grpSpPr>
          <a:xfrm>
            <a:off x="5179042" y="2395931"/>
            <a:ext cx="299003" cy="308322"/>
            <a:chOff x="5226025" y="1677425"/>
            <a:chExt cx="226175" cy="226175"/>
          </a:xfrm>
        </p:grpSpPr>
        <p:sp>
          <p:nvSpPr>
            <p:cNvPr id="2324" name="Google Shape;2324;p4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5" name="Google Shape;2325;p4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6" name="Google Shape;2326;p43"/>
          <p:cNvGrpSpPr/>
          <p:nvPr/>
        </p:nvGrpSpPr>
        <p:grpSpPr>
          <a:xfrm>
            <a:off x="4652426" y="2396024"/>
            <a:ext cx="299003" cy="308322"/>
            <a:chOff x="4835275" y="1198350"/>
            <a:chExt cx="226175" cy="226175"/>
          </a:xfrm>
        </p:grpSpPr>
        <p:sp>
          <p:nvSpPr>
            <p:cNvPr id="2327" name="Google Shape;2327;p4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8" name="Google Shape;2328;p4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9" name="Google Shape;2329;p43"/>
          <p:cNvGrpSpPr/>
          <p:nvPr/>
        </p:nvGrpSpPr>
        <p:grpSpPr>
          <a:xfrm>
            <a:off x="6339271" y="2379923"/>
            <a:ext cx="347356" cy="358215"/>
            <a:chOff x="968775" y="1180050"/>
            <a:chExt cx="262750" cy="262775"/>
          </a:xfrm>
        </p:grpSpPr>
        <p:sp>
          <p:nvSpPr>
            <p:cNvPr id="2330" name="Google Shape;2330;p4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1" name="Google Shape;2331;p4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2" name="Google Shape;2332;p4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33" name="Google Shape;2333;p43"/>
          <p:cNvGrpSpPr/>
          <p:nvPr/>
        </p:nvGrpSpPr>
        <p:grpSpPr>
          <a:xfrm>
            <a:off x="5704170" y="2446992"/>
            <a:ext cx="386288" cy="224042"/>
            <a:chOff x="1678900" y="1231350"/>
            <a:chExt cx="292200" cy="164350"/>
          </a:xfrm>
        </p:grpSpPr>
        <p:sp>
          <p:nvSpPr>
            <p:cNvPr id="2334" name="Google Shape;2334;p4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5" name="Google Shape;2335;p4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6" name="Google Shape;2336;p4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37" name="Google Shape;2337;p43"/>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38" name="Google Shape;2338;p43"/>
          <p:cNvGrpSpPr/>
          <p:nvPr/>
        </p:nvGrpSpPr>
        <p:grpSpPr>
          <a:xfrm>
            <a:off x="7467406" y="2373531"/>
            <a:ext cx="322006" cy="353205"/>
            <a:chOff x="2405550" y="1181850"/>
            <a:chExt cx="243575" cy="259100"/>
          </a:xfrm>
        </p:grpSpPr>
        <p:sp>
          <p:nvSpPr>
            <p:cNvPr id="2339" name="Google Shape;2339;p4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0" name="Google Shape;2340;p4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1" name="Google Shape;2341;p4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2" name="Google Shape;2342;p4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3" name="Google Shape;2343;p4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4" name="Google Shape;2344;p4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45" name="Google Shape;2345;p43"/>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46" name="Google Shape;2346;p43"/>
          <p:cNvGrpSpPr/>
          <p:nvPr/>
        </p:nvGrpSpPr>
        <p:grpSpPr>
          <a:xfrm>
            <a:off x="8500593" y="2371333"/>
            <a:ext cx="286610" cy="357601"/>
            <a:chOff x="3086700" y="1180050"/>
            <a:chExt cx="216800" cy="262325"/>
          </a:xfrm>
        </p:grpSpPr>
        <p:sp>
          <p:nvSpPr>
            <p:cNvPr id="2347" name="Google Shape;2347;p4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8" name="Google Shape;2348;p4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9" name="Google Shape;2349;p43"/>
          <p:cNvGrpSpPr/>
          <p:nvPr/>
        </p:nvGrpSpPr>
        <p:grpSpPr>
          <a:xfrm>
            <a:off x="9007187" y="2359473"/>
            <a:ext cx="228243" cy="381321"/>
            <a:chOff x="3741075" y="1171575"/>
            <a:chExt cx="172650" cy="279725"/>
          </a:xfrm>
        </p:grpSpPr>
        <p:sp>
          <p:nvSpPr>
            <p:cNvPr id="2350" name="Google Shape;2350;p4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1" name="Google Shape;2351;p4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2" name="Google Shape;2352;p4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3" name="Google Shape;2353;p4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54" name="Google Shape;2354;p43"/>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55" name="Google Shape;2355;p43"/>
          <p:cNvGrpSpPr/>
          <p:nvPr/>
        </p:nvGrpSpPr>
        <p:grpSpPr>
          <a:xfrm>
            <a:off x="2528682" y="3103577"/>
            <a:ext cx="351520" cy="253623"/>
            <a:chOff x="952700" y="1101100"/>
            <a:chExt cx="265900" cy="186050"/>
          </a:xfrm>
        </p:grpSpPr>
        <p:sp>
          <p:nvSpPr>
            <p:cNvPr id="2356" name="Google Shape;2356;p4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7" name="Google Shape;2357;p4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8" name="Google Shape;2358;p4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59" name="Google Shape;2359;p43"/>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0" name="Google Shape;2360;p43"/>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1" name="Google Shape;2361;p43"/>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2" name="Google Shape;2362;p43"/>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63" name="Google Shape;2363;p43"/>
          <p:cNvGrpSpPr/>
          <p:nvPr/>
        </p:nvGrpSpPr>
        <p:grpSpPr>
          <a:xfrm>
            <a:off x="5219949" y="3082177"/>
            <a:ext cx="317875" cy="344208"/>
            <a:chOff x="5583325" y="1073450"/>
            <a:chExt cx="240450" cy="252500"/>
          </a:xfrm>
        </p:grpSpPr>
        <p:sp>
          <p:nvSpPr>
            <p:cNvPr id="2364" name="Google Shape;2364;p4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5" name="Google Shape;2365;p4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6" name="Google Shape;2366;p4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7" name="Google Shape;2367;p4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8" name="Google Shape;2368;p43"/>
          <p:cNvGrpSpPr/>
          <p:nvPr/>
        </p:nvGrpSpPr>
        <p:grpSpPr>
          <a:xfrm>
            <a:off x="5703822" y="3071928"/>
            <a:ext cx="386850" cy="294962"/>
            <a:chOff x="1502275" y="3638775"/>
            <a:chExt cx="292625" cy="216375"/>
          </a:xfrm>
        </p:grpSpPr>
        <p:sp>
          <p:nvSpPr>
            <p:cNvPr id="2369" name="Google Shape;2369;p4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0" name="Google Shape;2370;p4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1" name="Google Shape;2371;p4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2" name="Google Shape;2372;p4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3" name="Google Shape;2373;p4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74" name="Google Shape;2374;p43"/>
          <p:cNvGrpSpPr/>
          <p:nvPr/>
        </p:nvGrpSpPr>
        <p:grpSpPr>
          <a:xfrm>
            <a:off x="6258857" y="3016414"/>
            <a:ext cx="354428" cy="362441"/>
            <a:chOff x="3171000" y="4021950"/>
            <a:chExt cx="268100" cy="265875"/>
          </a:xfrm>
        </p:grpSpPr>
        <p:sp>
          <p:nvSpPr>
            <p:cNvPr id="2375" name="Google Shape;2375;p4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6" name="Google Shape;2376;p4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7" name="Google Shape;2377;p43"/>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8" name="Google Shape;2378;p43"/>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79" name="Google Shape;2379;p43"/>
          <p:cNvGrpSpPr/>
          <p:nvPr/>
        </p:nvGrpSpPr>
        <p:grpSpPr>
          <a:xfrm>
            <a:off x="7848132" y="3068067"/>
            <a:ext cx="334400" cy="344821"/>
            <a:chOff x="5684575" y="4038000"/>
            <a:chExt cx="252950" cy="252950"/>
          </a:xfrm>
        </p:grpSpPr>
        <p:sp>
          <p:nvSpPr>
            <p:cNvPr id="2380" name="Google Shape;2380;p4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1" name="Google Shape;2381;p4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2" name="Google Shape;2382;p4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3" name="Google Shape;2383;p4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4" name="Google Shape;2384;p4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5" name="Google Shape;2385;p4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86" name="Google Shape;2386;p43"/>
          <p:cNvGrpSpPr/>
          <p:nvPr/>
        </p:nvGrpSpPr>
        <p:grpSpPr>
          <a:xfrm>
            <a:off x="8441727" y="3026501"/>
            <a:ext cx="247115" cy="399520"/>
            <a:chOff x="1982675" y="3599525"/>
            <a:chExt cx="186925" cy="293075"/>
          </a:xfrm>
        </p:grpSpPr>
        <p:sp>
          <p:nvSpPr>
            <p:cNvPr id="2387" name="Google Shape;2387;p4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8" name="Google Shape;2388;p4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9" name="Google Shape;2389;p4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0" name="Google Shape;2390;p4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1" name="Google Shape;2391;p4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92" name="Google Shape;2392;p43"/>
          <p:cNvGrpSpPr/>
          <p:nvPr/>
        </p:nvGrpSpPr>
        <p:grpSpPr>
          <a:xfrm>
            <a:off x="8947735" y="3026500"/>
            <a:ext cx="178106" cy="398940"/>
            <a:chOff x="2397075" y="3602200"/>
            <a:chExt cx="134725" cy="292650"/>
          </a:xfrm>
        </p:grpSpPr>
        <p:sp>
          <p:nvSpPr>
            <p:cNvPr id="2393" name="Google Shape;2393;p4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4" name="Google Shape;2394;p4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5" name="Google Shape;2395;p4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6" name="Google Shape;2396;p4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7" name="Google Shape;2397;p4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98" name="Google Shape;2398;p43"/>
          <p:cNvGrpSpPr/>
          <p:nvPr/>
        </p:nvGrpSpPr>
        <p:grpSpPr>
          <a:xfrm>
            <a:off x="2581850" y="3710924"/>
            <a:ext cx="246520" cy="383741"/>
            <a:chOff x="2717350" y="3603525"/>
            <a:chExt cx="186475" cy="281500"/>
          </a:xfrm>
        </p:grpSpPr>
        <p:sp>
          <p:nvSpPr>
            <p:cNvPr id="2399" name="Google Shape;2399;p4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0" name="Google Shape;2400;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1" name="Google Shape;2401;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2" name="Google Shape;2402;p4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03" name="Google Shape;2403;p43"/>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04" name="Google Shape;2404;p43"/>
          <p:cNvGrpSpPr/>
          <p:nvPr/>
        </p:nvGrpSpPr>
        <p:grpSpPr>
          <a:xfrm>
            <a:off x="3024770" y="3721267"/>
            <a:ext cx="332053" cy="363054"/>
            <a:chOff x="3927075" y="3612900"/>
            <a:chExt cx="251175" cy="266325"/>
          </a:xfrm>
        </p:grpSpPr>
        <p:sp>
          <p:nvSpPr>
            <p:cNvPr id="2405" name="Google Shape;2405;p4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6" name="Google Shape;2406;p4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07" name="Google Shape;2407;p43"/>
          <p:cNvGrpSpPr/>
          <p:nvPr/>
        </p:nvGrpSpPr>
        <p:grpSpPr>
          <a:xfrm>
            <a:off x="3552875" y="3780864"/>
            <a:ext cx="336152" cy="347241"/>
            <a:chOff x="4324975" y="3617800"/>
            <a:chExt cx="254275" cy="254725"/>
          </a:xfrm>
        </p:grpSpPr>
        <p:sp>
          <p:nvSpPr>
            <p:cNvPr id="2408" name="Google Shape;2408;p4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9" name="Google Shape;2409;p4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0" name="Google Shape;2410;p4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11" name="Google Shape;2411;p43"/>
          <p:cNvGrpSpPr/>
          <p:nvPr/>
        </p:nvGrpSpPr>
        <p:grpSpPr>
          <a:xfrm>
            <a:off x="4086534" y="3846536"/>
            <a:ext cx="399872" cy="217737"/>
            <a:chOff x="4728650" y="3665975"/>
            <a:chExt cx="302475" cy="159725"/>
          </a:xfrm>
        </p:grpSpPr>
        <p:sp>
          <p:nvSpPr>
            <p:cNvPr id="2412" name="Google Shape;2412;p4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3" name="Google Shape;2413;p4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14" name="Google Shape;2414;p43"/>
          <p:cNvGrpSpPr/>
          <p:nvPr/>
        </p:nvGrpSpPr>
        <p:grpSpPr>
          <a:xfrm>
            <a:off x="4613200" y="3803696"/>
            <a:ext cx="382719" cy="282796"/>
            <a:chOff x="5164925" y="3642775"/>
            <a:chExt cx="289500" cy="207450"/>
          </a:xfrm>
        </p:grpSpPr>
        <p:sp>
          <p:nvSpPr>
            <p:cNvPr id="2415" name="Google Shape;2415;p4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6" name="Google Shape;2416;p4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7" name="Google Shape;2417;p4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8" name="Google Shape;2418;p4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9" name="Google Shape;2419;p4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20" name="Google Shape;2420;p43"/>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1" name="Google Shape;2421;p43"/>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2" name="Google Shape;2422;p43"/>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3" name="Google Shape;2423;p43"/>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4" name="Google Shape;2424;p43"/>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5" name="Google Shape;2425;p43"/>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6" name="Google Shape;2426;p43"/>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27" name="Google Shape;2427;p43"/>
          <p:cNvGrpSpPr/>
          <p:nvPr/>
        </p:nvGrpSpPr>
        <p:grpSpPr>
          <a:xfrm>
            <a:off x="8933824" y="3717916"/>
            <a:ext cx="327294" cy="334632"/>
            <a:chOff x="5717150" y="2098500"/>
            <a:chExt cx="247575" cy="245475"/>
          </a:xfrm>
        </p:grpSpPr>
        <p:sp>
          <p:nvSpPr>
            <p:cNvPr id="2428" name="Google Shape;2428;p4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9" name="Google Shape;2429;p4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0" name="Google Shape;2430;p4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31" name="Google Shape;2431;p43"/>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2" name="Google Shape;2432;p43"/>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3" name="Google Shape;2433;p43"/>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34" name="Google Shape;2434;p43"/>
          <p:cNvGrpSpPr/>
          <p:nvPr/>
        </p:nvGrpSpPr>
        <p:grpSpPr>
          <a:xfrm>
            <a:off x="3511298" y="4358842"/>
            <a:ext cx="352082" cy="317455"/>
            <a:chOff x="6435300" y="2742175"/>
            <a:chExt cx="266325" cy="232875"/>
          </a:xfrm>
        </p:grpSpPr>
        <p:sp>
          <p:nvSpPr>
            <p:cNvPr id="2435" name="Google Shape;2435;p4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6" name="Google Shape;2436;p4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7" name="Google Shape;2437;p43"/>
          <p:cNvGrpSpPr/>
          <p:nvPr/>
        </p:nvGrpSpPr>
        <p:grpSpPr>
          <a:xfrm>
            <a:off x="4558258" y="4437967"/>
            <a:ext cx="333805" cy="344208"/>
            <a:chOff x="674800" y="2146225"/>
            <a:chExt cx="252500" cy="252500"/>
          </a:xfrm>
        </p:grpSpPr>
        <p:sp>
          <p:nvSpPr>
            <p:cNvPr id="2438" name="Google Shape;2438;p4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9" name="Google Shape;2439;p4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0" name="Google Shape;2440;p4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1" name="Google Shape;2441;p4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42" name="Google Shape;2442;p43"/>
          <p:cNvGrpSpPr/>
          <p:nvPr/>
        </p:nvGrpSpPr>
        <p:grpSpPr>
          <a:xfrm>
            <a:off x="5085306" y="4449453"/>
            <a:ext cx="333805" cy="344208"/>
            <a:chOff x="2164225" y="2146225"/>
            <a:chExt cx="252500" cy="252500"/>
          </a:xfrm>
        </p:grpSpPr>
        <p:sp>
          <p:nvSpPr>
            <p:cNvPr id="2443" name="Google Shape;2443;p4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4" name="Google Shape;2444;p4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5" name="Google Shape;2445;p4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6" name="Google Shape;2446;p4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47" name="Google Shape;2447;p43"/>
          <p:cNvGrpSpPr/>
          <p:nvPr/>
        </p:nvGrpSpPr>
        <p:grpSpPr>
          <a:xfrm>
            <a:off x="4031217" y="4449226"/>
            <a:ext cx="334400" cy="344821"/>
            <a:chOff x="689975" y="1737200"/>
            <a:chExt cx="252950" cy="252950"/>
          </a:xfrm>
        </p:grpSpPr>
        <p:sp>
          <p:nvSpPr>
            <p:cNvPr id="2448" name="Google Shape;2448;p4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9" name="Google Shape;2449;p4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0" name="Google Shape;2450;p4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1" name="Google Shape;2451;p4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2" name="Google Shape;2452;p4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3" name="Google Shape;2453;p4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54" name="Google Shape;2454;p43"/>
          <p:cNvGrpSpPr/>
          <p:nvPr/>
        </p:nvGrpSpPr>
        <p:grpSpPr>
          <a:xfrm>
            <a:off x="5612075" y="4439102"/>
            <a:ext cx="334400" cy="344208"/>
            <a:chOff x="2961350" y="1740750"/>
            <a:chExt cx="252950" cy="252500"/>
          </a:xfrm>
        </p:grpSpPr>
        <p:sp>
          <p:nvSpPr>
            <p:cNvPr id="2455" name="Google Shape;2455;p4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6" name="Google Shape;2456;p4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7" name="Google Shape;2457;p4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8" name="Google Shape;2458;p4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9" name="Google Shape;2459;p4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0" name="Google Shape;2460;p4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61" name="Google Shape;2461;p43"/>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462" name="Google Shape;2462;p43"/>
          <p:cNvGrpSpPr/>
          <p:nvPr/>
        </p:nvGrpSpPr>
        <p:grpSpPr>
          <a:xfrm>
            <a:off x="6696108" y="4387468"/>
            <a:ext cx="271902" cy="376448"/>
            <a:chOff x="4026550" y="3640100"/>
            <a:chExt cx="205675" cy="276150"/>
          </a:xfrm>
        </p:grpSpPr>
        <p:sp>
          <p:nvSpPr>
            <p:cNvPr id="2463" name="Google Shape;2463;p4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4" name="Google Shape;2464;p4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5" name="Google Shape;2465;p4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6" name="Google Shape;2466;p4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7" name="Google Shape;2467;p4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8" name="Google Shape;2468;p4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69" name="Google Shape;2469;p43"/>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70" name="Google Shape;2470;p43"/>
          <p:cNvGrpSpPr/>
          <p:nvPr/>
        </p:nvGrpSpPr>
        <p:grpSpPr>
          <a:xfrm>
            <a:off x="7732713" y="4486703"/>
            <a:ext cx="351487" cy="294826"/>
            <a:chOff x="853250" y="4006875"/>
            <a:chExt cx="265875" cy="216275"/>
          </a:xfrm>
        </p:grpSpPr>
        <p:sp>
          <p:nvSpPr>
            <p:cNvPr id="2471" name="Google Shape;2471;p4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2" name="Google Shape;2472;p4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73" name="Google Shape;2473;p43"/>
          <p:cNvGrpSpPr/>
          <p:nvPr/>
        </p:nvGrpSpPr>
        <p:grpSpPr>
          <a:xfrm>
            <a:off x="8910280" y="4452282"/>
            <a:ext cx="245925" cy="363668"/>
            <a:chOff x="1978675" y="3981800"/>
            <a:chExt cx="186025" cy="266775"/>
          </a:xfrm>
        </p:grpSpPr>
        <p:sp>
          <p:nvSpPr>
            <p:cNvPr id="2474" name="Google Shape;2474;p4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5" name="Google Shape;2475;p4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76" name="Google Shape;2476;p43"/>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77" name="Google Shape;2477;p43"/>
          <p:cNvGrpSpPr/>
          <p:nvPr/>
        </p:nvGrpSpPr>
        <p:grpSpPr>
          <a:xfrm>
            <a:off x="9440020" y="4461726"/>
            <a:ext cx="333805" cy="344821"/>
            <a:chOff x="480325" y="3970200"/>
            <a:chExt cx="252500" cy="252950"/>
          </a:xfrm>
        </p:grpSpPr>
        <p:sp>
          <p:nvSpPr>
            <p:cNvPr id="2478" name="Google Shape;2478;p4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9" name="Google Shape;2479;p4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0" name="Google Shape;2480;p4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1" name="Google Shape;2481;p4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2" name="Google Shape;2482;p4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83" name="Google Shape;2483;p43"/>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84" name="Google Shape;2484;p43"/>
          <p:cNvGrpSpPr/>
          <p:nvPr/>
        </p:nvGrpSpPr>
        <p:grpSpPr>
          <a:xfrm>
            <a:off x="3015743" y="5051331"/>
            <a:ext cx="334400" cy="344208"/>
            <a:chOff x="5745250" y="4378350"/>
            <a:chExt cx="252950" cy="252500"/>
          </a:xfrm>
        </p:grpSpPr>
        <p:sp>
          <p:nvSpPr>
            <p:cNvPr id="2485" name="Google Shape;2485;p4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6" name="Google Shape;2486;p4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87" name="Google Shape;2487;p43"/>
          <p:cNvGrpSpPr/>
          <p:nvPr/>
        </p:nvGrpSpPr>
        <p:grpSpPr>
          <a:xfrm>
            <a:off x="3525242" y="5055591"/>
            <a:ext cx="334400" cy="344821"/>
            <a:chOff x="6130650" y="4381475"/>
            <a:chExt cx="252950" cy="252950"/>
          </a:xfrm>
        </p:grpSpPr>
        <p:sp>
          <p:nvSpPr>
            <p:cNvPr id="2488" name="Google Shape;2488;p4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9" name="Google Shape;2489;p4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90" name="Google Shape;2490;p43"/>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91" name="Google Shape;2491;p43"/>
          <p:cNvGrpSpPr/>
          <p:nvPr/>
        </p:nvGrpSpPr>
        <p:grpSpPr>
          <a:xfrm>
            <a:off x="4533046" y="5078674"/>
            <a:ext cx="352082" cy="299802"/>
            <a:chOff x="6919750" y="1464650"/>
            <a:chExt cx="266325" cy="219925"/>
          </a:xfrm>
        </p:grpSpPr>
        <p:sp>
          <p:nvSpPr>
            <p:cNvPr id="2492" name="Google Shape;2492;p4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3" name="Google Shape;2493;p4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94" name="Google Shape;2494;p43"/>
          <p:cNvGrpSpPr/>
          <p:nvPr/>
        </p:nvGrpSpPr>
        <p:grpSpPr>
          <a:xfrm>
            <a:off x="5059243" y="5054116"/>
            <a:ext cx="366855" cy="339948"/>
            <a:chOff x="4759875" y="1027050"/>
            <a:chExt cx="277500" cy="249375"/>
          </a:xfrm>
        </p:grpSpPr>
        <p:sp>
          <p:nvSpPr>
            <p:cNvPr id="2495" name="Google Shape;2495;p4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6" name="Google Shape;2496;p4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7" name="Google Shape;2497;p4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8" name="Google Shape;2498;p4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9" name="Google Shape;2499;p4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00" name="Google Shape;2500;p43"/>
          <p:cNvGrpSpPr/>
          <p:nvPr/>
        </p:nvGrpSpPr>
        <p:grpSpPr>
          <a:xfrm>
            <a:off x="5600528" y="5038090"/>
            <a:ext cx="372738" cy="343186"/>
            <a:chOff x="3357900" y="1057675"/>
            <a:chExt cx="281950" cy="251750"/>
          </a:xfrm>
        </p:grpSpPr>
        <p:sp>
          <p:nvSpPr>
            <p:cNvPr id="2501" name="Google Shape;2501;p4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2" name="Google Shape;2502;p4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3" name="Google Shape;2503;p4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04" name="Google Shape;2504;p43"/>
          <p:cNvGrpSpPr/>
          <p:nvPr/>
        </p:nvGrpSpPr>
        <p:grpSpPr>
          <a:xfrm>
            <a:off x="6163700" y="5023095"/>
            <a:ext cx="191095" cy="401974"/>
            <a:chOff x="3783900" y="1046675"/>
            <a:chExt cx="144550" cy="294875"/>
          </a:xfrm>
        </p:grpSpPr>
        <p:sp>
          <p:nvSpPr>
            <p:cNvPr id="2505" name="Google Shape;2505;p4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6" name="Google Shape;2506;p4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07" name="Google Shape;2507;p43"/>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08" name="Google Shape;2508;p43"/>
          <p:cNvGrpSpPr/>
          <p:nvPr/>
        </p:nvGrpSpPr>
        <p:grpSpPr>
          <a:xfrm>
            <a:off x="7062980" y="4780478"/>
            <a:ext cx="552596" cy="674409"/>
            <a:chOff x="238550" y="1487175"/>
            <a:chExt cx="418000" cy="494725"/>
          </a:xfrm>
        </p:grpSpPr>
        <p:sp>
          <p:nvSpPr>
            <p:cNvPr id="2509" name="Google Shape;2509;p4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0" name="Google Shape;2510;p4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1" name="Google Shape;2511;p4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2" name="Google Shape;2512;p4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3" name="Google Shape;2513;p4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4" name="Google Shape;2514;p4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5" name="Google Shape;2515;p4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6" name="Google Shape;2516;p4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7" name="Google Shape;2517;p4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18" name="Google Shape;2518;p43"/>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9" name="Google Shape;2519;p43"/>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0" name="Google Shape;2520;p43"/>
          <p:cNvGrpSpPr/>
          <p:nvPr/>
        </p:nvGrpSpPr>
        <p:grpSpPr>
          <a:xfrm>
            <a:off x="8815358" y="5107237"/>
            <a:ext cx="364707" cy="363804"/>
            <a:chOff x="6010925" y="3998175"/>
            <a:chExt cx="275875" cy="266875"/>
          </a:xfrm>
        </p:grpSpPr>
        <p:sp>
          <p:nvSpPr>
            <p:cNvPr id="2521" name="Google Shape;2521;p4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2" name="Google Shape;2522;p4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3" name="Google Shape;2523;p4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4" name="Google Shape;2524;p4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5" name="Google Shape;2525;p4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26" name="Google Shape;2526;p43"/>
          <p:cNvGrpSpPr/>
          <p:nvPr/>
        </p:nvGrpSpPr>
        <p:grpSpPr>
          <a:xfrm>
            <a:off x="9417554" y="5125862"/>
            <a:ext cx="352082" cy="308322"/>
            <a:chOff x="6866650" y="1038650"/>
            <a:chExt cx="266325" cy="226175"/>
          </a:xfrm>
        </p:grpSpPr>
        <p:sp>
          <p:nvSpPr>
            <p:cNvPr id="2527" name="Google Shape;2527;p4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8" name="Google Shape;2528;p4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9" name="Google Shape;2529;p4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30" name="Google Shape;2530;p43"/>
          <p:cNvGrpSpPr/>
          <p:nvPr/>
        </p:nvGrpSpPr>
        <p:grpSpPr>
          <a:xfrm>
            <a:off x="5155087" y="1762012"/>
            <a:ext cx="272497" cy="362441"/>
            <a:chOff x="2033075" y="2942475"/>
            <a:chExt cx="206125" cy="265875"/>
          </a:xfrm>
        </p:grpSpPr>
        <p:sp>
          <p:nvSpPr>
            <p:cNvPr id="2531" name="Google Shape;2531;p4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2" name="Google Shape;2532;p4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3" name="Google Shape;2533;p4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4" name="Google Shape;2534;p4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5" name="Google Shape;2535;p4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6" name="Google Shape;2536;p4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37" name="Google Shape;2537;p43"/>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38" name="Google Shape;2538;p43"/>
          <p:cNvGrpSpPr/>
          <p:nvPr/>
        </p:nvGrpSpPr>
        <p:grpSpPr>
          <a:xfrm>
            <a:off x="3016802" y="5738414"/>
            <a:ext cx="325576" cy="362441"/>
            <a:chOff x="3081775" y="1061400"/>
            <a:chExt cx="246275" cy="265875"/>
          </a:xfrm>
        </p:grpSpPr>
        <p:sp>
          <p:nvSpPr>
            <p:cNvPr id="2539" name="Google Shape;2539;p4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0" name="Google Shape;2540;p4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1" name="Google Shape;2541;p4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2" name="Google Shape;2542;p43"/>
          <p:cNvGrpSpPr/>
          <p:nvPr/>
        </p:nvGrpSpPr>
        <p:grpSpPr>
          <a:xfrm>
            <a:off x="3556513" y="5780534"/>
            <a:ext cx="369202" cy="325941"/>
            <a:chOff x="2847150" y="1805000"/>
            <a:chExt cx="279275" cy="239100"/>
          </a:xfrm>
        </p:grpSpPr>
        <p:sp>
          <p:nvSpPr>
            <p:cNvPr id="2543" name="Google Shape;2543;p4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4" name="Google Shape;2544;p4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45" name="Google Shape;2545;p43"/>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46" name="Google Shape;2546;p43"/>
          <p:cNvGrpSpPr/>
          <p:nvPr/>
        </p:nvGrpSpPr>
        <p:grpSpPr>
          <a:xfrm>
            <a:off x="4742307" y="5724791"/>
            <a:ext cx="352082" cy="363054"/>
            <a:chOff x="6435300" y="1095300"/>
            <a:chExt cx="266325" cy="266325"/>
          </a:xfrm>
        </p:grpSpPr>
        <p:sp>
          <p:nvSpPr>
            <p:cNvPr id="2547" name="Google Shape;2547;p4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8" name="Google Shape;2548;p4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9" name="Google Shape;2549;p4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50" name="Google Shape;2550;p43"/>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1" name="Google Shape;2551;p43"/>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52" name="Google Shape;2552;p43"/>
          <p:cNvGrpSpPr/>
          <p:nvPr/>
        </p:nvGrpSpPr>
        <p:grpSpPr>
          <a:xfrm>
            <a:off x="6295376" y="5719855"/>
            <a:ext cx="301350" cy="363054"/>
            <a:chOff x="4506525" y="1060950"/>
            <a:chExt cx="227950" cy="266325"/>
          </a:xfrm>
        </p:grpSpPr>
        <p:sp>
          <p:nvSpPr>
            <p:cNvPr id="2553" name="Google Shape;2553;p4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4" name="Google Shape;2554;p4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5" name="Google Shape;2555;p4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6" name="Google Shape;2556;p4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7" name="Google Shape;2557;p4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8" name="Google Shape;2558;p4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9" name="Google Shape;2559;p4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60" name="Google Shape;2560;p43"/>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1" name="Google Shape;2561;p43"/>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62" name="Google Shape;2562;p43"/>
          <p:cNvGrpSpPr/>
          <p:nvPr/>
        </p:nvGrpSpPr>
        <p:grpSpPr>
          <a:xfrm>
            <a:off x="7301010" y="5797711"/>
            <a:ext cx="251246" cy="356340"/>
            <a:chOff x="867500" y="3647700"/>
            <a:chExt cx="190050" cy="261400"/>
          </a:xfrm>
        </p:grpSpPr>
        <p:sp>
          <p:nvSpPr>
            <p:cNvPr id="2563" name="Google Shape;2563;p4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4" name="Google Shape;2564;p4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5" name="Google Shape;2565;p4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6" name="Google Shape;2566;p4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7" name="Google Shape;2567;p4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68" name="Google Shape;2568;p43"/>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9" name="Google Shape;2569;p43"/>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70" name="Google Shape;2570;p43"/>
          <p:cNvGrpSpPr/>
          <p:nvPr/>
        </p:nvGrpSpPr>
        <p:grpSpPr>
          <a:xfrm>
            <a:off x="9443288" y="5752884"/>
            <a:ext cx="299598" cy="398327"/>
            <a:chOff x="3707175" y="1322350"/>
            <a:chExt cx="226625" cy="292200"/>
          </a:xfrm>
        </p:grpSpPr>
        <p:sp>
          <p:nvSpPr>
            <p:cNvPr id="2571" name="Google Shape;2571;p4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2" name="Google Shape;2572;p4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sp>
        <p:nvSpPr>
          <p:cNvPr id="1743" name="Google Shape;1743;p24"/>
          <p:cNvSpPr txBox="1"/>
          <p:nvPr>
            <p:ph type="title"/>
          </p:nvPr>
        </p:nvSpPr>
        <p:spPr>
          <a:xfrm>
            <a:off x="5201550" y="1050575"/>
            <a:ext cx="6650700" cy="144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1744" name="Google Shape;1744;p24"/>
          <p:cNvSpPr txBox="1"/>
          <p:nvPr>
            <p:ph idx="1" type="body"/>
          </p:nvPr>
        </p:nvSpPr>
        <p:spPr>
          <a:xfrm>
            <a:off x="6398725" y="3109925"/>
            <a:ext cx="5453400" cy="24024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0"/>
              </a:spcAft>
              <a:buNone/>
            </a:pPr>
            <a:r>
              <a:rPr lang="en"/>
              <a:t>We will talk about this first.</a:t>
            </a:r>
            <a:endParaRPr/>
          </a:p>
          <a:p>
            <a:pPr indent="0" lvl="0" marL="0" rtl="0" algn="l">
              <a:lnSpc>
                <a:spcPct val="200000"/>
              </a:lnSpc>
              <a:spcBef>
                <a:spcPts val="2100"/>
              </a:spcBef>
              <a:spcAft>
                <a:spcPts val="0"/>
              </a:spcAft>
              <a:buNone/>
            </a:pPr>
            <a:r>
              <a:rPr lang="en"/>
              <a:t>We will talk about this second.</a:t>
            </a:r>
            <a:endParaRPr/>
          </a:p>
          <a:p>
            <a:pPr indent="0" lvl="0" marL="0" rtl="0" algn="l">
              <a:lnSpc>
                <a:spcPct val="200000"/>
              </a:lnSpc>
              <a:spcBef>
                <a:spcPts val="2100"/>
              </a:spcBef>
              <a:spcAft>
                <a:spcPts val="0"/>
              </a:spcAft>
              <a:buNone/>
            </a:pPr>
            <a:r>
              <a:rPr lang="en"/>
              <a:t>We will talk about this last.</a:t>
            </a:r>
            <a:endParaRPr/>
          </a:p>
          <a:p>
            <a:pPr indent="0" lvl="0" marL="457200" rtl="0" algn="l">
              <a:spcBef>
                <a:spcPts val="2100"/>
              </a:spcBef>
              <a:spcAft>
                <a:spcPts val="2100"/>
              </a:spcAft>
              <a:buNone/>
            </a:pPr>
            <a:r>
              <a:t/>
            </a:r>
            <a:endParaRPr/>
          </a:p>
        </p:txBody>
      </p:sp>
      <p:grpSp>
        <p:nvGrpSpPr>
          <p:cNvPr id="1745" name="Google Shape;1745;p24"/>
          <p:cNvGrpSpPr/>
          <p:nvPr/>
        </p:nvGrpSpPr>
        <p:grpSpPr>
          <a:xfrm>
            <a:off x="5379359" y="3109928"/>
            <a:ext cx="785452" cy="506006"/>
            <a:chOff x="3324260" y="1643056"/>
            <a:chExt cx="5543061" cy="3570968"/>
          </a:xfrm>
        </p:grpSpPr>
        <p:grpSp>
          <p:nvGrpSpPr>
            <p:cNvPr id="1746" name="Google Shape;1746;p24"/>
            <p:cNvGrpSpPr/>
            <p:nvPr/>
          </p:nvGrpSpPr>
          <p:grpSpPr>
            <a:xfrm>
              <a:off x="3324260" y="2612776"/>
              <a:ext cx="5473358" cy="2601248"/>
              <a:chOff x="3324260" y="2612776"/>
              <a:chExt cx="5473358" cy="2601248"/>
            </a:xfrm>
          </p:grpSpPr>
          <p:sp>
            <p:nvSpPr>
              <p:cNvPr id="1747" name="Google Shape;1747;p24"/>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8" name="Google Shape;1748;p24"/>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49" name="Google Shape;1749;p24"/>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0" name="Google Shape;1750;p24"/>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51" name="Google Shape;1751;p24"/>
            <p:cNvGrpSpPr/>
            <p:nvPr/>
          </p:nvGrpSpPr>
          <p:grpSpPr>
            <a:xfrm>
              <a:off x="3373290" y="1643056"/>
              <a:ext cx="5494031" cy="2601248"/>
              <a:chOff x="3373290" y="1643056"/>
              <a:chExt cx="5494031" cy="2601248"/>
            </a:xfrm>
          </p:grpSpPr>
          <p:sp>
            <p:nvSpPr>
              <p:cNvPr id="1752" name="Google Shape;1752;p24"/>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3" name="Google Shape;1753;p24"/>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54" name="Google Shape;1754;p24"/>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5" name="Google Shape;1755;p24"/>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6" name="Google Shape;1756;p24"/>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24"/>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8" name="Google Shape;1758;p24"/>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9" name="Google Shape;1759;p24"/>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24"/>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24"/>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24"/>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3" name="Google Shape;1763;p24"/>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4" name="Google Shape;1764;p24"/>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24"/>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24"/>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7" name="Google Shape;1767;p24"/>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8" name="Google Shape;1768;p24"/>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9" name="Google Shape;1769;p24"/>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0" name="Google Shape;1770;p24"/>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1" name="Google Shape;1771;p24"/>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24"/>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24"/>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4" name="Google Shape;1774;p24"/>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5" name="Google Shape;1775;p24"/>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6" name="Google Shape;1776;p24"/>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7" name="Google Shape;1777;p24"/>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8" name="Google Shape;1778;p24"/>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9" name="Google Shape;1779;p24"/>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0" name="Google Shape;1780;p24"/>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1" name="Google Shape;1781;p24"/>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2" name="Google Shape;1782;p24"/>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3" name="Google Shape;1783;p24"/>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4" name="Google Shape;1784;p24"/>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5" name="Google Shape;1785;p24"/>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6" name="Google Shape;1786;p24"/>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7" name="Google Shape;1787;p24"/>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8" name="Google Shape;1788;p24"/>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9" name="Google Shape;1789;p24"/>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90" name="Google Shape;1790;p24"/>
          <p:cNvGrpSpPr/>
          <p:nvPr/>
        </p:nvGrpSpPr>
        <p:grpSpPr>
          <a:xfrm>
            <a:off x="5379359" y="3981928"/>
            <a:ext cx="785452" cy="506006"/>
            <a:chOff x="3324260" y="1643056"/>
            <a:chExt cx="5543061" cy="3570968"/>
          </a:xfrm>
        </p:grpSpPr>
        <p:grpSp>
          <p:nvGrpSpPr>
            <p:cNvPr id="1791" name="Google Shape;1791;p24"/>
            <p:cNvGrpSpPr/>
            <p:nvPr/>
          </p:nvGrpSpPr>
          <p:grpSpPr>
            <a:xfrm>
              <a:off x="3324260" y="2612776"/>
              <a:ext cx="5473358" cy="2601248"/>
              <a:chOff x="3324260" y="2612776"/>
              <a:chExt cx="5473358" cy="2601248"/>
            </a:xfrm>
          </p:grpSpPr>
          <p:sp>
            <p:nvSpPr>
              <p:cNvPr id="1792" name="Google Shape;1792;p24"/>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3" name="Google Shape;1793;p24"/>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94" name="Google Shape;1794;p24"/>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5" name="Google Shape;1795;p24"/>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96" name="Google Shape;1796;p24"/>
            <p:cNvGrpSpPr/>
            <p:nvPr/>
          </p:nvGrpSpPr>
          <p:grpSpPr>
            <a:xfrm>
              <a:off x="3373290" y="1643056"/>
              <a:ext cx="5494031" cy="2601248"/>
              <a:chOff x="3373290" y="1643056"/>
              <a:chExt cx="5494031" cy="2601248"/>
            </a:xfrm>
          </p:grpSpPr>
          <p:sp>
            <p:nvSpPr>
              <p:cNvPr id="1797" name="Google Shape;1797;p24"/>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8" name="Google Shape;1798;p24"/>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99" name="Google Shape;1799;p24"/>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24"/>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24"/>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2" name="Google Shape;1802;p24"/>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3" name="Google Shape;1803;p24"/>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4" name="Google Shape;1804;p24"/>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5" name="Google Shape;1805;p24"/>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24"/>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7" name="Google Shape;1807;p24"/>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8" name="Google Shape;1808;p24"/>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9" name="Google Shape;1809;p24"/>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0" name="Google Shape;1810;p24"/>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1" name="Google Shape;1811;p24"/>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2" name="Google Shape;1812;p24"/>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3" name="Google Shape;1813;p24"/>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4" name="Google Shape;1814;p24"/>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5" name="Google Shape;1815;p24"/>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6" name="Google Shape;1816;p24"/>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7" name="Google Shape;1817;p24"/>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8" name="Google Shape;1818;p24"/>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9" name="Google Shape;1819;p24"/>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0" name="Google Shape;1820;p24"/>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1" name="Google Shape;1821;p24"/>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2" name="Google Shape;1822;p24"/>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3" name="Google Shape;1823;p24"/>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4" name="Google Shape;1824;p24"/>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5" name="Google Shape;1825;p24"/>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6" name="Google Shape;1826;p24"/>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7" name="Google Shape;1827;p24"/>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8" name="Google Shape;1828;p24"/>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9" name="Google Shape;1829;p24"/>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0" name="Google Shape;1830;p24"/>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1" name="Google Shape;1831;p24"/>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2" name="Google Shape;1832;p24"/>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24"/>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4" name="Google Shape;1834;p24"/>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35" name="Google Shape;1835;p24"/>
          <p:cNvGrpSpPr/>
          <p:nvPr/>
        </p:nvGrpSpPr>
        <p:grpSpPr>
          <a:xfrm>
            <a:off x="5379359" y="4853928"/>
            <a:ext cx="785452" cy="506006"/>
            <a:chOff x="3324260" y="1643056"/>
            <a:chExt cx="5543061" cy="3570968"/>
          </a:xfrm>
        </p:grpSpPr>
        <p:grpSp>
          <p:nvGrpSpPr>
            <p:cNvPr id="1836" name="Google Shape;1836;p24"/>
            <p:cNvGrpSpPr/>
            <p:nvPr/>
          </p:nvGrpSpPr>
          <p:grpSpPr>
            <a:xfrm>
              <a:off x="3324260" y="2612776"/>
              <a:ext cx="5473358" cy="2601248"/>
              <a:chOff x="3324260" y="2612776"/>
              <a:chExt cx="5473358" cy="2601248"/>
            </a:xfrm>
          </p:grpSpPr>
          <p:sp>
            <p:nvSpPr>
              <p:cNvPr id="1837" name="Google Shape;1837;p24"/>
              <p:cNvSpPr/>
              <p:nvPr/>
            </p:nvSpPr>
            <p:spPr>
              <a:xfrm>
                <a:off x="3324260" y="2625286"/>
                <a:ext cx="5473358" cy="2588738"/>
              </a:xfrm>
              <a:custGeom>
                <a:rect b="b" l="l" r="r" t="t"/>
                <a:pathLst>
                  <a:path extrusionOk="0" h="2588738" w="5473358">
                    <a:moveTo>
                      <a:pt x="36275" y="673856"/>
                    </a:moveTo>
                    <a:lnTo>
                      <a:pt x="2904056" y="98"/>
                    </a:lnTo>
                    <a:lnTo>
                      <a:pt x="5454715" y="1400747"/>
                    </a:lnTo>
                    <a:cubicBezTo>
                      <a:pt x="5460623" y="1462070"/>
                      <a:pt x="5498776" y="1469611"/>
                      <a:pt x="5452436" y="1617869"/>
                    </a:cubicBezTo>
                    <a:lnTo>
                      <a:pt x="2324170" y="2588837"/>
                    </a:lnTo>
                    <a:lnTo>
                      <a:pt x="56027" y="916728"/>
                    </a:lnTo>
                    <a:cubicBezTo>
                      <a:pt x="-38764" y="801490"/>
                      <a:pt x="14920" y="743936"/>
                      <a:pt x="36275" y="67385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8" name="Google Shape;1838;p24"/>
              <p:cNvSpPr/>
              <p:nvPr/>
            </p:nvSpPr>
            <p:spPr>
              <a:xfrm>
                <a:off x="3358808" y="2612776"/>
                <a:ext cx="5417764" cy="2327579"/>
              </a:xfrm>
              <a:custGeom>
                <a:rect b="b" l="l" r="r" t="t"/>
                <a:pathLst>
                  <a:path extrusionOk="0" h="2327579" w="5417764">
                    <a:moveTo>
                      <a:pt x="1727" y="686292"/>
                    </a:moveTo>
                    <a:lnTo>
                      <a:pt x="2927413" y="101"/>
                    </a:lnTo>
                    <a:lnTo>
                      <a:pt x="5419492" y="1413057"/>
                    </a:lnTo>
                    <a:lnTo>
                      <a:pt x="2287343" y="2327681"/>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39" name="Google Shape;1839;p24"/>
            <p:cNvSpPr/>
            <p:nvPr/>
          </p:nvSpPr>
          <p:spPr>
            <a:xfrm>
              <a:off x="3477323" y="2582015"/>
              <a:ext cx="5192459" cy="2207760"/>
            </a:xfrm>
            <a:custGeom>
              <a:rect b="b" l="l" r="r" t="t"/>
              <a:pathLst>
                <a:path extrusionOk="0" h="2207760" w="5192459">
                  <a:moveTo>
                    <a:pt x="211308" y="103"/>
                  </a:moveTo>
                  <a:lnTo>
                    <a:pt x="5086832" y="626665"/>
                  </a:lnTo>
                  <a:cubicBezTo>
                    <a:pt x="5086832" y="626665"/>
                    <a:pt x="5198927" y="944731"/>
                    <a:pt x="5194031" y="1109526"/>
                  </a:cubicBezTo>
                  <a:cubicBezTo>
                    <a:pt x="5190824" y="1217031"/>
                    <a:pt x="5185337" y="1347673"/>
                    <a:pt x="5105571" y="1419836"/>
                  </a:cubicBezTo>
                  <a:cubicBezTo>
                    <a:pt x="5010274" y="1506020"/>
                    <a:pt x="4849644" y="1452644"/>
                    <a:pt x="4726070" y="1487924"/>
                  </a:cubicBezTo>
                  <a:cubicBezTo>
                    <a:pt x="4581647" y="1529169"/>
                    <a:pt x="4454782" y="1625653"/>
                    <a:pt x="4307403" y="1654538"/>
                  </a:cubicBezTo>
                  <a:cubicBezTo>
                    <a:pt x="4181888" y="1679138"/>
                    <a:pt x="4047762" y="1626868"/>
                    <a:pt x="3923598" y="1657719"/>
                  </a:cubicBezTo>
                  <a:cubicBezTo>
                    <a:pt x="3800446" y="1688317"/>
                    <a:pt x="3706921" y="1795650"/>
                    <a:pt x="3585626" y="1833124"/>
                  </a:cubicBezTo>
                  <a:cubicBezTo>
                    <a:pt x="3460110" y="1871913"/>
                    <a:pt x="3320920" y="1845170"/>
                    <a:pt x="3194392" y="1880568"/>
                  </a:cubicBezTo>
                  <a:cubicBezTo>
                    <a:pt x="3052754" y="1920202"/>
                    <a:pt x="2934498" y="2024523"/>
                    <a:pt x="2792354" y="2062494"/>
                  </a:cubicBezTo>
                  <a:cubicBezTo>
                    <a:pt x="2666923" y="2096020"/>
                    <a:pt x="2529337" y="2064139"/>
                    <a:pt x="2404666" y="2100322"/>
                  </a:cubicBezTo>
                  <a:cubicBezTo>
                    <a:pt x="2328698" y="2122366"/>
                    <a:pt x="2271469" y="2216311"/>
                    <a:pt x="2192884" y="2207250"/>
                  </a:cubicBezTo>
                  <a:cubicBezTo>
                    <a:pt x="2072686" y="2193381"/>
                    <a:pt x="2014276" y="2042880"/>
                    <a:pt x="1914674" y="1974176"/>
                  </a:cubicBezTo>
                  <a:cubicBezTo>
                    <a:pt x="1752610" y="1862363"/>
                    <a:pt x="1563112" y="1794722"/>
                    <a:pt x="1399275" y="1685567"/>
                  </a:cubicBezTo>
                  <a:cubicBezTo>
                    <a:pt x="1201927" y="1554106"/>
                    <a:pt x="1005846" y="1415609"/>
                    <a:pt x="839393" y="1246735"/>
                  </a:cubicBezTo>
                  <a:cubicBezTo>
                    <a:pt x="761653" y="1167831"/>
                    <a:pt x="719955" y="1057033"/>
                    <a:pt x="638248" y="982224"/>
                  </a:cubicBezTo>
                  <a:cubicBezTo>
                    <a:pt x="493402" y="849624"/>
                    <a:pt x="277570" y="808085"/>
                    <a:pt x="139730" y="668212"/>
                  </a:cubicBezTo>
                  <a:cubicBezTo>
                    <a:pt x="77774" y="605339"/>
                    <a:pt x="6533" y="530238"/>
                    <a:pt x="1976" y="442119"/>
                  </a:cubicBezTo>
                  <a:cubicBezTo>
                    <a:pt x="-6634" y="279325"/>
                    <a:pt x="211308" y="103"/>
                    <a:pt x="211308" y="103"/>
                  </a:cubicBezTo>
                  <a:close/>
                </a:path>
              </a:pathLst>
            </a:custGeom>
            <a:solidFill>
              <a:srgbClr val="F6ED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0" name="Google Shape;1840;p24"/>
            <p:cNvSpPr/>
            <p:nvPr/>
          </p:nvSpPr>
          <p:spPr>
            <a:xfrm>
              <a:off x="3452353" y="2384854"/>
              <a:ext cx="5215924" cy="2100254"/>
            </a:xfrm>
            <a:custGeom>
              <a:rect b="b" l="l" r="r" t="t"/>
              <a:pathLst>
                <a:path extrusionOk="0" h="2100254" w="5215924">
                  <a:moveTo>
                    <a:pt x="213235" y="108"/>
                  </a:moveTo>
                  <a:lnTo>
                    <a:pt x="5088759" y="626671"/>
                  </a:lnTo>
                  <a:cubicBezTo>
                    <a:pt x="5088759" y="626671"/>
                    <a:pt x="5280957" y="968264"/>
                    <a:pt x="5195958" y="1109532"/>
                  </a:cubicBezTo>
                  <a:cubicBezTo>
                    <a:pt x="5141852" y="1199352"/>
                    <a:pt x="4980210" y="1135515"/>
                    <a:pt x="4892593" y="1193161"/>
                  </a:cubicBezTo>
                  <a:cubicBezTo>
                    <a:pt x="4787421" y="1262396"/>
                    <a:pt x="4775013" y="1445512"/>
                    <a:pt x="4656334" y="1487938"/>
                  </a:cubicBezTo>
                  <a:cubicBezTo>
                    <a:pt x="4510560" y="1540082"/>
                    <a:pt x="4350775" y="1349467"/>
                    <a:pt x="4201879" y="1392078"/>
                  </a:cubicBezTo>
                  <a:cubicBezTo>
                    <a:pt x="4078979" y="1427248"/>
                    <a:pt x="4043021" y="1607503"/>
                    <a:pt x="3925525" y="1657724"/>
                  </a:cubicBezTo>
                  <a:cubicBezTo>
                    <a:pt x="3777894" y="1720801"/>
                    <a:pt x="3594390" y="1620968"/>
                    <a:pt x="3444311" y="1678030"/>
                  </a:cubicBezTo>
                  <a:cubicBezTo>
                    <a:pt x="3344540" y="1715984"/>
                    <a:pt x="3295330" y="1840755"/>
                    <a:pt x="3196319" y="1880573"/>
                  </a:cubicBezTo>
                  <a:cubicBezTo>
                    <a:pt x="3045650" y="1941120"/>
                    <a:pt x="2865438" y="1870079"/>
                    <a:pt x="2710716" y="1919338"/>
                  </a:cubicBezTo>
                  <a:cubicBezTo>
                    <a:pt x="2598285" y="1955124"/>
                    <a:pt x="2524596" y="2102968"/>
                    <a:pt x="2406592" y="2100327"/>
                  </a:cubicBezTo>
                  <a:cubicBezTo>
                    <a:pt x="2341175" y="2098868"/>
                    <a:pt x="2300829" y="2022284"/>
                    <a:pt x="2242587" y="1992504"/>
                  </a:cubicBezTo>
                  <a:cubicBezTo>
                    <a:pt x="2127707" y="1933789"/>
                    <a:pt x="1991640" y="1920915"/>
                    <a:pt x="1880812" y="1854877"/>
                  </a:cubicBezTo>
                  <a:cubicBezTo>
                    <a:pt x="1717565" y="1757600"/>
                    <a:pt x="1595341" y="1603952"/>
                    <a:pt x="1448977" y="1482749"/>
                  </a:cubicBezTo>
                  <a:cubicBezTo>
                    <a:pt x="1312236" y="1369570"/>
                    <a:pt x="1184610" y="1242469"/>
                    <a:pt x="1032337" y="1151294"/>
                  </a:cubicBezTo>
                  <a:cubicBezTo>
                    <a:pt x="910198" y="1078168"/>
                    <a:pt x="763832" y="1052616"/>
                    <a:pt x="640175" y="982229"/>
                  </a:cubicBezTo>
                  <a:cubicBezTo>
                    <a:pt x="508750" y="907463"/>
                    <a:pt x="387539" y="814579"/>
                    <a:pt x="272913" y="715940"/>
                  </a:cubicBezTo>
                  <a:cubicBezTo>
                    <a:pt x="175927" y="632448"/>
                    <a:pt x="25173" y="568273"/>
                    <a:pt x="3903" y="442125"/>
                  </a:cubicBezTo>
                  <a:cubicBezTo>
                    <a:pt x="-23278" y="281377"/>
                    <a:pt x="213235" y="108"/>
                    <a:pt x="213235" y="108"/>
                  </a:cubicBezTo>
                  <a:close/>
                </a:path>
              </a:pathLst>
            </a:custGeom>
            <a:solidFill>
              <a:srgbClr val="5A3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41" name="Google Shape;1841;p24"/>
            <p:cNvGrpSpPr/>
            <p:nvPr/>
          </p:nvGrpSpPr>
          <p:grpSpPr>
            <a:xfrm>
              <a:off x="3373290" y="1643056"/>
              <a:ext cx="5494031" cy="2601248"/>
              <a:chOff x="3373290" y="1643056"/>
              <a:chExt cx="5494031" cy="2601248"/>
            </a:xfrm>
          </p:grpSpPr>
          <p:sp>
            <p:nvSpPr>
              <p:cNvPr id="1842" name="Google Shape;1842;p24"/>
              <p:cNvSpPr/>
              <p:nvPr/>
            </p:nvSpPr>
            <p:spPr>
              <a:xfrm>
                <a:off x="3373290" y="1655566"/>
                <a:ext cx="5494031" cy="2588738"/>
              </a:xfrm>
              <a:custGeom>
                <a:rect b="b" l="l" r="r" t="t"/>
                <a:pathLst>
                  <a:path extrusionOk="0" h="2588738" w="5494031">
                    <a:moveTo>
                      <a:pt x="31879" y="673761"/>
                    </a:moveTo>
                    <a:lnTo>
                      <a:pt x="2899660" y="3"/>
                    </a:lnTo>
                    <a:lnTo>
                      <a:pt x="5450319" y="1400652"/>
                    </a:lnTo>
                    <a:cubicBezTo>
                      <a:pt x="5499192" y="1434337"/>
                      <a:pt x="5500289" y="1515729"/>
                      <a:pt x="5491595" y="1606899"/>
                    </a:cubicBezTo>
                    <a:lnTo>
                      <a:pt x="2319774" y="2588741"/>
                    </a:lnTo>
                    <a:lnTo>
                      <a:pt x="51631" y="916633"/>
                    </a:lnTo>
                    <a:cubicBezTo>
                      <a:pt x="-26953" y="808695"/>
                      <a:pt x="4025" y="741791"/>
                      <a:pt x="31879" y="67376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3" name="Google Shape;1843;p24"/>
              <p:cNvSpPr/>
              <p:nvPr/>
            </p:nvSpPr>
            <p:spPr>
              <a:xfrm>
                <a:off x="3403438" y="1643056"/>
                <a:ext cx="5417764" cy="2327579"/>
              </a:xfrm>
              <a:custGeom>
                <a:rect b="b" l="l" r="r" t="t"/>
                <a:pathLst>
                  <a:path extrusionOk="0" h="2327579" w="5417764">
                    <a:moveTo>
                      <a:pt x="1732" y="686197"/>
                    </a:moveTo>
                    <a:lnTo>
                      <a:pt x="2927417" y="5"/>
                    </a:lnTo>
                    <a:lnTo>
                      <a:pt x="5419497" y="1412962"/>
                    </a:lnTo>
                    <a:lnTo>
                      <a:pt x="2287347" y="2327585"/>
                    </a:lnTo>
                    <a:close/>
                  </a:path>
                </a:pathLst>
              </a:custGeom>
              <a:solidFill>
                <a:srgbClr val="C69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44" name="Google Shape;1844;p24"/>
            <p:cNvSpPr/>
            <p:nvPr/>
          </p:nvSpPr>
          <p:spPr>
            <a:xfrm>
              <a:off x="3987052" y="2416786"/>
              <a:ext cx="119371" cy="71583"/>
            </a:xfrm>
            <a:custGeom>
              <a:rect b="b" l="l" r="r" t="t"/>
              <a:pathLst>
                <a:path extrusionOk="0" h="71583" w="119371">
                  <a:moveTo>
                    <a:pt x="121140" y="35919"/>
                  </a:moveTo>
                  <a:cubicBezTo>
                    <a:pt x="121140" y="55686"/>
                    <a:pt x="94418" y="71711"/>
                    <a:pt x="61454" y="71711"/>
                  </a:cubicBezTo>
                  <a:cubicBezTo>
                    <a:pt x="28490" y="71711"/>
                    <a:pt x="1769" y="55686"/>
                    <a:pt x="1769" y="35919"/>
                  </a:cubicBezTo>
                  <a:cubicBezTo>
                    <a:pt x="1769" y="16152"/>
                    <a:pt x="28490" y="127"/>
                    <a:pt x="61454" y="127"/>
                  </a:cubicBezTo>
                  <a:cubicBezTo>
                    <a:pt x="94418" y="127"/>
                    <a:pt x="121140" y="16152"/>
                    <a:pt x="121140" y="359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5" name="Google Shape;1845;p24"/>
            <p:cNvSpPr/>
            <p:nvPr/>
          </p:nvSpPr>
          <p:spPr>
            <a:xfrm>
              <a:off x="4469785" y="2270962"/>
              <a:ext cx="119371" cy="71583"/>
            </a:xfrm>
            <a:custGeom>
              <a:rect b="b" l="l" r="r" t="t"/>
              <a:pathLst>
                <a:path extrusionOk="0" h="71583" w="119371">
                  <a:moveTo>
                    <a:pt x="121130" y="35922"/>
                  </a:moveTo>
                  <a:cubicBezTo>
                    <a:pt x="121130" y="55689"/>
                    <a:pt x="94408" y="71714"/>
                    <a:pt x="61444" y="71714"/>
                  </a:cubicBezTo>
                  <a:cubicBezTo>
                    <a:pt x="28480" y="71714"/>
                    <a:pt x="1758" y="55689"/>
                    <a:pt x="1758" y="35922"/>
                  </a:cubicBezTo>
                  <a:cubicBezTo>
                    <a:pt x="1758" y="16155"/>
                    <a:pt x="28480" y="130"/>
                    <a:pt x="61444" y="130"/>
                  </a:cubicBezTo>
                  <a:cubicBezTo>
                    <a:pt x="94408" y="130"/>
                    <a:pt x="121130" y="16155"/>
                    <a:pt x="121130"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6" name="Google Shape;1846;p24"/>
            <p:cNvSpPr/>
            <p:nvPr/>
          </p:nvSpPr>
          <p:spPr>
            <a:xfrm>
              <a:off x="4955134" y="2131765"/>
              <a:ext cx="119371" cy="71583"/>
            </a:xfrm>
            <a:custGeom>
              <a:rect b="b" l="l" r="r" t="t"/>
              <a:pathLst>
                <a:path extrusionOk="0" h="71583" w="119371">
                  <a:moveTo>
                    <a:pt x="121120" y="35925"/>
                  </a:moveTo>
                  <a:cubicBezTo>
                    <a:pt x="121120" y="55692"/>
                    <a:pt x="94398" y="71716"/>
                    <a:pt x="61434" y="71716"/>
                  </a:cubicBezTo>
                  <a:cubicBezTo>
                    <a:pt x="28471" y="71716"/>
                    <a:pt x="1749" y="55692"/>
                    <a:pt x="1749" y="35925"/>
                  </a:cubicBezTo>
                  <a:cubicBezTo>
                    <a:pt x="1749" y="16158"/>
                    <a:pt x="28471" y="133"/>
                    <a:pt x="61434" y="133"/>
                  </a:cubicBezTo>
                  <a:cubicBezTo>
                    <a:pt x="94398" y="133"/>
                    <a:pt x="121120" y="16158"/>
                    <a:pt x="121120" y="3592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24"/>
            <p:cNvSpPr/>
            <p:nvPr/>
          </p:nvSpPr>
          <p:spPr>
            <a:xfrm>
              <a:off x="5415161" y="2009441"/>
              <a:ext cx="119371" cy="71583"/>
            </a:xfrm>
            <a:custGeom>
              <a:rect b="b" l="l" r="r" t="t"/>
              <a:pathLst>
                <a:path extrusionOk="0" h="71583" w="119371">
                  <a:moveTo>
                    <a:pt x="121111" y="35927"/>
                  </a:moveTo>
                  <a:cubicBezTo>
                    <a:pt x="121111" y="55694"/>
                    <a:pt x="94389" y="71719"/>
                    <a:pt x="61425" y="71719"/>
                  </a:cubicBezTo>
                  <a:cubicBezTo>
                    <a:pt x="28461" y="71719"/>
                    <a:pt x="1740" y="55694"/>
                    <a:pt x="1740" y="35927"/>
                  </a:cubicBezTo>
                  <a:cubicBezTo>
                    <a:pt x="1740" y="16160"/>
                    <a:pt x="28461" y="136"/>
                    <a:pt x="61425" y="136"/>
                  </a:cubicBezTo>
                  <a:cubicBezTo>
                    <a:pt x="94389" y="136"/>
                    <a:pt x="121111" y="16160"/>
                    <a:pt x="121111" y="3592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8" name="Google Shape;1848;p24"/>
            <p:cNvSpPr/>
            <p:nvPr/>
          </p:nvSpPr>
          <p:spPr>
            <a:xfrm>
              <a:off x="5841424" y="1891337"/>
              <a:ext cx="119371" cy="71583"/>
            </a:xfrm>
            <a:custGeom>
              <a:rect b="b" l="l" r="r" t="t"/>
              <a:pathLst>
                <a:path extrusionOk="0" h="71583" w="119371">
                  <a:moveTo>
                    <a:pt x="121102" y="35930"/>
                  </a:moveTo>
                  <a:cubicBezTo>
                    <a:pt x="121102" y="55697"/>
                    <a:pt x="94381" y="71721"/>
                    <a:pt x="61417" y="71721"/>
                  </a:cubicBezTo>
                  <a:cubicBezTo>
                    <a:pt x="28453" y="71721"/>
                    <a:pt x="1731" y="55697"/>
                    <a:pt x="1731" y="35930"/>
                  </a:cubicBezTo>
                  <a:cubicBezTo>
                    <a:pt x="1731" y="16162"/>
                    <a:pt x="28453" y="138"/>
                    <a:pt x="61417" y="138"/>
                  </a:cubicBezTo>
                  <a:cubicBezTo>
                    <a:pt x="94381" y="138"/>
                    <a:pt x="121102" y="16162"/>
                    <a:pt x="121102" y="3593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9" name="Google Shape;1849;p24"/>
            <p:cNvSpPr/>
            <p:nvPr/>
          </p:nvSpPr>
          <p:spPr>
            <a:xfrm>
              <a:off x="6242365" y="1790103"/>
              <a:ext cx="119371" cy="71583"/>
            </a:xfrm>
            <a:custGeom>
              <a:rect b="b" l="l" r="r" t="t"/>
              <a:pathLst>
                <a:path extrusionOk="0" h="71583" w="119371">
                  <a:moveTo>
                    <a:pt x="121094" y="35932"/>
                  </a:moveTo>
                  <a:cubicBezTo>
                    <a:pt x="121094" y="55699"/>
                    <a:pt x="94373" y="71723"/>
                    <a:pt x="61409" y="71723"/>
                  </a:cubicBezTo>
                  <a:cubicBezTo>
                    <a:pt x="28445" y="71723"/>
                    <a:pt x="1723" y="55699"/>
                    <a:pt x="1723" y="35932"/>
                  </a:cubicBezTo>
                  <a:cubicBezTo>
                    <a:pt x="1723" y="16164"/>
                    <a:pt x="28445" y="140"/>
                    <a:pt x="61409" y="140"/>
                  </a:cubicBezTo>
                  <a:cubicBezTo>
                    <a:pt x="94373" y="140"/>
                    <a:pt x="121094" y="16165"/>
                    <a:pt x="121094" y="3593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24"/>
            <p:cNvSpPr/>
            <p:nvPr/>
          </p:nvSpPr>
          <p:spPr>
            <a:xfrm>
              <a:off x="4393026" y="2543791"/>
              <a:ext cx="99006" cy="59371"/>
            </a:xfrm>
            <a:custGeom>
              <a:rect b="b" l="l" r="r" t="t"/>
              <a:pathLst>
                <a:path extrusionOk="0" h="59371" w="99006">
                  <a:moveTo>
                    <a:pt x="100767" y="29811"/>
                  </a:moveTo>
                  <a:cubicBezTo>
                    <a:pt x="100767" y="46206"/>
                    <a:pt x="78603" y="59496"/>
                    <a:pt x="51263" y="59496"/>
                  </a:cubicBezTo>
                  <a:cubicBezTo>
                    <a:pt x="23923" y="59496"/>
                    <a:pt x="1760" y="46206"/>
                    <a:pt x="1760" y="29811"/>
                  </a:cubicBezTo>
                  <a:cubicBezTo>
                    <a:pt x="1760" y="13416"/>
                    <a:pt x="23923" y="125"/>
                    <a:pt x="51263" y="125"/>
                  </a:cubicBezTo>
                  <a:cubicBezTo>
                    <a:pt x="78603" y="125"/>
                    <a:pt x="100767" y="13416"/>
                    <a:pt x="100767" y="298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1" name="Google Shape;1851;p24"/>
            <p:cNvSpPr/>
            <p:nvPr/>
          </p:nvSpPr>
          <p:spPr>
            <a:xfrm>
              <a:off x="4901588" y="2380043"/>
              <a:ext cx="99006" cy="59371"/>
            </a:xfrm>
            <a:custGeom>
              <a:rect b="b" l="l" r="r" t="t"/>
              <a:pathLst>
                <a:path extrusionOk="0" h="59371" w="99006">
                  <a:moveTo>
                    <a:pt x="100756" y="29814"/>
                  </a:moveTo>
                  <a:cubicBezTo>
                    <a:pt x="100756" y="46209"/>
                    <a:pt x="78593" y="59499"/>
                    <a:pt x="51253" y="59499"/>
                  </a:cubicBezTo>
                  <a:cubicBezTo>
                    <a:pt x="23913" y="59499"/>
                    <a:pt x="1749" y="46209"/>
                    <a:pt x="1749" y="29814"/>
                  </a:cubicBezTo>
                  <a:cubicBezTo>
                    <a:pt x="1749" y="13419"/>
                    <a:pt x="23913" y="128"/>
                    <a:pt x="51253" y="128"/>
                  </a:cubicBezTo>
                  <a:cubicBezTo>
                    <a:pt x="78593" y="128"/>
                    <a:pt x="100756" y="13419"/>
                    <a:pt x="100756" y="298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2" name="Google Shape;1852;p24"/>
            <p:cNvSpPr/>
            <p:nvPr/>
          </p:nvSpPr>
          <p:spPr>
            <a:xfrm>
              <a:off x="5384321" y="2251939"/>
              <a:ext cx="99006" cy="59371"/>
            </a:xfrm>
            <a:custGeom>
              <a:rect b="b" l="l" r="r" t="t"/>
              <a:pathLst>
                <a:path extrusionOk="0" h="59371" w="99006">
                  <a:moveTo>
                    <a:pt x="100747" y="29816"/>
                  </a:moveTo>
                  <a:cubicBezTo>
                    <a:pt x="100747" y="46211"/>
                    <a:pt x="78584" y="59502"/>
                    <a:pt x="51244" y="59502"/>
                  </a:cubicBezTo>
                  <a:cubicBezTo>
                    <a:pt x="23904" y="59502"/>
                    <a:pt x="1740" y="46211"/>
                    <a:pt x="1740" y="29816"/>
                  </a:cubicBezTo>
                  <a:cubicBezTo>
                    <a:pt x="1740" y="13422"/>
                    <a:pt x="23904" y="131"/>
                    <a:pt x="51244" y="131"/>
                  </a:cubicBezTo>
                  <a:cubicBezTo>
                    <a:pt x="78584" y="131"/>
                    <a:pt x="100747" y="13422"/>
                    <a:pt x="100747" y="298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3" name="Google Shape;1853;p24"/>
            <p:cNvSpPr/>
            <p:nvPr/>
          </p:nvSpPr>
          <p:spPr>
            <a:xfrm>
              <a:off x="5782729" y="2112521"/>
              <a:ext cx="99006" cy="59371"/>
            </a:xfrm>
            <a:custGeom>
              <a:rect b="b" l="l" r="r" t="t"/>
              <a:pathLst>
                <a:path extrusionOk="0" h="59371" w="99006">
                  <a:moveTo>
                    <a:pt x="100739" y="29819"/>
                  </a:moveTo>
                  <a:cubicBezTo>
                    <a:pt x="100739" y="46214"/>
                    <a:pt x="78575" y="59505"/>
                    <a:pt x="51235" y="59505"/>
                  </a:cubicBezTo>
                  <a:cubicBezTo>
                    <a:pt x="23895" y="59505"/>
                    <a:pt x="1732" y="46214"/>
                    <a:pt x="1732" y="29819"/>
                  </a:cubicBezTo>
                  <a:cubicBezTo>
                    <a:pt x="1732" y="13424"/>
                    <a:pt x="23895" y="134"/>
                    <a:pt x="51235" y="134"/>
                  </a:cubicBezTo>
                  <a:cubicBezTo>
                    <a:pt x="78575" y="134"/>
                    <a:pt x="100739" y="13424"/>
                    <a:pt x="100739" y="2981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4" name="Google Shape;1854;p24"/>
            <p:cNvSpPr/>
            <p:nvPr/>
          </p:nvSpPr>
          <p:spPr>
            <a:xfrm>
              <a:off x="6186877" y="1993473"/>
              <a:ext cx="99006" cy="59371"/>
            </a:xfrm>
            <a:custGeom>
              <a:rect b="b" l="l" r="r" t="t"/>
              <a:pathLst>
                <a:path extrusionOk="0" h="59371" w="99006">
                  <a:moveTo>
                    <a:pt x="100731" y="29822"/>
                  </a:moveTo>
                  <a:cubicBezTo>
                    <a:pt x="100731" y="46217"/>
                    <a:pt x="78567" y="59507"/>
                    <a:pt x="51227" y="59507"/>
                  </a:cubicBezTo>
                  <a:cubicBezTo>
                    <a:pt x="23887" y="59507"/>
                    <a:pt x="1724" y="46217"/>
                    <a:pt x="1724" y="29822"/>
                  </a:cubicBezTo>
                  <a:cubicBezTo>
                    <a:pt x="1724" y="13427"/>
                    <a:pt x="23887" y="136"/>
                    <a:pt x="51227" y="136"/>
                  </a:cubicBezTo>
                  <a:cubicBezTo>
                    <a:pt x="78567" y="136"/>
                    <a:pt x="100731" y="13427"/>
                    <a:pt x="100731" y="298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5" name="Google Shape;1855;p24"/>
            <p:cNvSpPr/>
            <p:nvPr/>
          </p:nvSpPr>
          <p:spPr>
            <a:xfrm>
              <a:off x="4464805" y="2792647"/>
              <a:ext cx="119371" cy="71583"/>
            </a:xfrm>
            <a:custGeom>
              <a:rect b="b" l="l" r="r" t="t"/>
              <a:pathLst>
                <a:path extrusionOk="0" h="71583" w="119371">
                  <a:moveTo>
                    <a:pt x="121130" y="35912"/>
                  </a:moveTo>
                  <a:cubicBezTo>
                    <a:pt x="121130" y="55679"/>
                    <a:pt x="94408" y="71703"/>
                    <a:pt x="61445" y="71703"/>
                  </a:cubicBezTo>
                  <a:cubicBezTo>
                    <a:pt x="28481" y="71703"/>
                    <a:pt x="1759" y="55679"/>
                    <a:pt x="1759" y="35912"/>
                  </a:cubicBezTo>
                  <a:cubicBezTo>
                    <a:pt x="1759" y="16144"/>
                    <a:pt x="28481" y="120"/>
                    <a:pt x="61445" y="120"/>
                  </a:cubicBezTo>
                  <a:cubicBezTo>
                    <a:pt x="94408" y="120"/>
                    <a:pt x="121130" y="16144"/>
                    <a:pt x="121130" y="3591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6" name="Google Shape;1856;p24"/>
            <p:cNvSpPr/>
            <p:nvPr/>
          </p:nvSpPr>
          <p:spPr>
            <a:xfrm>
              <a:off x="4888451" y="2629951"/>
              <a:ext cx="119371" cy="71583"/>
            </a:xfrm>
            <a:custGeom>
              <a:rect b="b" l="l" r="r" t="t"/>
              <a:pathLst>
                <a:path extrusionOk="0" h="71583" w="119371">
                  <a:moveTo>
                    <a:pt x="121121" y="35915"/>
                  </a:moveTo>
                  <a:cubicBezTo>
                    <a:pt x="121121" y="55682"/>
                    <a:pt x="94399" y="71706"/>
                    <a:pt x="61436" y="71706"/>
                  </a:cubicBezTo>
                  <a:cubicBezTo>
                    <a:pt x="28472" y="71706"/>
                    <a:pt x="1750" y="55682"/>
                    <a:pt x="1750" y="35915"/>
                  </a:cubicBezTo>
                  <a:cubicBezTo>
                    <a:pt x="1750" y="16148"/>
                    <a:pt x="28472" y="123"/>
                    <a:pt x="61436" y="123"/>
                  </a:cubicBezTo>
                  <a:cubicBezTo>
                    <a:pt x="94399" y="123"/>
                    <a:pt x="121121" y="16148"/>
                    <a:pt x="121121" y="3591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7" name="Google Shape;1857;p24"/>
            <p:cNvSpPr/>
            <p:nvPr/>
          </p:nvSpPr>
          <p:spPr>
            <a:xfrm>
              <a:off x="5331596" y="2499191"/>
              <a:ext cx="119371" cy="71583"/>
            </a:xfrm>
            <a:custGeom>
              <a:rect b="b" l="l" r="r" t="t"/>
              <a:pathLst>
                <a:path extrusionOk="0" h="71583" w="119371">
                  <a:moveTo>
                    <a:pt x="121112" y="35917"/>
                  </a:moveTo>
                  <a:cubicBezTo>
                    <a:pt x="121112" y="55685"/>
                    <a:pt x="94391" y="71709"/>
                    <a:pt x="61427" y="71709"/>
                  </a:cubicBezTo>
                  <a:cubicBezTo>
                    <a:pt x="28463" y="71709"/>
                    <a:pt x="1741" y="55685"/>
                    <a:pt x="1741" y="35917"/>
                  </a:cubicBezTo>
                  <a:cubicBezTo>
                    <a:pt x="1741" y="16150"/>
                    <a:pt x="28463" y="126"/>
                    <a:pt x="61427" y="126"/>
                  </a:cubicBezTo>
                  <a:cubicBezTo>
                    <a:pt x="94391" y="126"/>
                    <a:pt x="121112" y="16150"/>
                    <a:pt x="121112" y="3591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8" name="Google Shape;1858;p24"/>
            <p:cNvSpPr/>
            <p:nvPr/>
          </p:nvSpPr>
          <p:spPr>
            <a:xfrm>
              <a:off x="5791623" y="2368430"/>
              <a:ext cx="119371" cy="71583"/>
            </a:xfrm>
            <a:custGeom>
              <a:rect b="b" l="l" r="r" t="t"/>
              <a:pathLst>
                <a:path extrusionOk="0" h="71583" w="119371">
                  <a:moveTo>
                    <a:pt x="121103" y="35920"/>
                  </a:moveTo>
                  <a:cubicBezTo>
                    <a:pt x="121103" y="55687"/>
                    <a:pt x="94381" y="71712"/>
                    <a:pt x="61418" y="71712"/>
                  </a:cubicBezTo>
                  <a:cubicBezTo>
                    <a:pt x="28454" y="71712"/>
                    <a:pt x="1732" y="55687"/>
                    <a:pt x="1732" y="35920"/>
                  </a:cubicBezTo>
                  <a:cubicBezTo>
                    <a:pt x="1732" y="16153"/>
                    <a:pt x="28454" y="128"/>
                    <a:pt x="61418" y="128"/>
                  </a:cubicBezTo>
                  <a:cubicBezTo>
                    <a:pt x="94381" y="128"/>
                    <a:pt x="121103" y="16153"/>
                    <a:pt x="121103" y="3592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9" name="Google Shape;1859;p24"/>
            <p:cNvSpPr/>
            <p:nvPr/>
          </p:nvSpPr>
          <p:spPr>
            <a:xfrm>
              <a:off x="6184123" y="2250324"/>
              <a:ext cx="119371" cy="71583"/>
            </a:xfrm>
            <a:custGeom>
              <a:rect b="b" l="l" r="r" t="t"/>
              <a:pathLst>
                <a:path extrusionOk="0" h="71583" w="119371">
                  <a:moveTo>
                    <a:pt x="121095" y="35922"/>
                  </a:moveTo>
                  <a:cubicBezTo>
                    <a:pt x="121095" y="55690"/>
                    <a:pt x="94374" y="71714"/>
                    <a:pt x="61410" y="71714"/>
                  </a:cubicBezTo>
                  <a:cubicBezTo>
                    <a:pt x="28446" y="71714"/>
                    <a:pt x="1724" y="55690"/>
                    <a:pt x="1724" y="35922"/>
                  </a:cubicBezTo>
                  <a:cubicBezTo>
                    <a:pt x="1724" y="16155"/>
                    <a:pt x="28446" y="131"/>
                    <a:pt x="61410" y="131"/>
                  </a:cubicBezTo>
                  <a:cubicBezTo>
                    <a:pt x="94374" y="131"/>
                    <a:pt x="121095" y="16155"/>
                    <a:pt x="121095" y="3592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0" name="Google Shape;1860;p24"/>
            <p:cNvSpPr/>
            <p:nvPr/>
          </p:nvSpPr>
          <p:spPr>
            <a:xfrm>
              <a:off x="6677913" y="2090037"/>
              <a:ext cx="119371" cy="71583"/>
            </a:xfrm>
            <a:custGeom>
              <a:rect b="b" l="l" r="r" t="t"/>
              <a:pathLst>
                <a:path extrusionOk="0" h="71583" w="119371">
                  <a:moveTo>
                    <a:pt x="121086" y="35926"/>
                  </a:moveTo>
                  <a:cubicBezTo>
                    <a:pt x="121086" y="55693"/>
                    <a:pt x="94364" y="71717"/>
                    <a:pt x="61400" y="71717"/>
                  </a:cubicBezTo>
                  <a:cubicBezTo>
                    <a:pt x="28436" y="71717"/>
                    <a:pt x="1714" y="55693"/>
                    <a:pt x="1714" y="35926"/>
                  </a:cubicBezTo>
                  <a:cubicBezTo>
                    <a:pt x="1714" y="16158"/>
                    <a:pt x="28436" y="134"/>
                    <a:pt x="61400" y="134"/>
                  </a:cubicBezTo>
                  <a:cubicBezTo>
                    <a:pt x="94364" y="134"/>
                    <a:pt x="121086" y="16158"/>
                    <a:pt x="121086" y="3592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1" name="Google Shape;1861;p24"/>
            <p:cNvSpPr/>
            <p:nvPr/>
          </p:nvSpPr>
          <p:spPr>
            <a:xfrm>
              <a:off x="5217729" y="3210463"/>
              <a:ext cx="119371" cy="71583"/>
            </a:xfrm>
            <a:custGeom>
              <a:rect b="b" l="l" r="r" t="t"/>
              <a:pathLst>
                <a:path extrusionOk="0" h="71583" w="119371">
                  <a:moveTo>
                    <a:pt x="121115" y="35903"/>
                  </a:moveTo>
                  <a:cubicBezTo>
                    <a:pt x="121115" y="55670"/>
                    <a:pt x="94393" y="71695"/>
                    <a:pt x="61429" y="71695"/>
                  </a:cubicBezTo>
                  <a:cubicBezTo>
                    <a:pt x="28465" y="71695"/>
                    <a:pt x="1743" y="55670"/>
                    <a:pt x="1743" y="35903"/>
                  </a:cubicBezTo>
                  <a:cubicBezTo>
                    <a:pt x="1743" y="16136"/>
                    <a:pt x="28465" y="112"/>
                    <a:pt x="61429" y="112"/>
                  </a:cubicBezTo>
                  <a:cubicBezTo>
                    <a:pt x="94393" y="112"/>
                    <a:pt x="121115" y="16136"/>
                    <a:pt x="121115" y="359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24"/>
            <p:cNvSpPr/>
            <p:nvPr/>
          </p:nvSpPr>
          <p:spPr>
            <a:xfrm>
              <a:off x="5700462" y="3064639"/>
              <a:ext cx="119371" cy="71583"/>
            </a:xfrm>
            <a:custGeom>
              <a:rect b="b" l="l" r="r" t="t"/>
              <a:pathLst>
                <a:path extrusionOk="0" h="71583" w="119371">
                  <a:moveTo>
                    <a:pt x="121106" y="35906"/>
                  </a:moveTo>
                  <a:cubicBezTo>
                    <a:pt x="121106" y="55673"/>
                    <a:pt x="94384" y="71698"/>
                    <a:pt x="61420" y="71698"/>
                  </a:cubicBezTo>
                  <a:cubicBezTo>
                    <a:pt x="28456" y="71698"/>
                    <a:pt x="1734" y="55673"/>
                    <a:pt x="1734" y="35906"/>
                  </a:cubicBezTo>
                  <a:cubicBezTo>
                    <a:pt x="1734" y="16139"/>
                    <a:pt x="28456" y="115"/>
                    <a:pt x="61420" y="115"/>
                  </a:cubicBezTo>
                  <a:cubicBezTo>
                    <a:pt x="94384" y="115"/>
                    <a:pt x="121106" y="16139"/>
                    <a:pt x="121106" y="359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24"/>
            <p:cNvSpPr/>
            <p:nvPr/>
          </p:nvSpPr>
          <p:spPr>
            <a:xfrm>
              <a:off x="6185811" y="2925443"/>
              <a:ext cx="119371" cy="71583"/>
            </a:xfrm>
            <a:custGeom>
              <a:rect b="b" l="l" r="r" t="t"/>
              <a:pathLst>
                <a:path extrusionOk="0" h="71583" w="119371">
                  <a:moveTo>
                    <a:pt x="121096" y="35909"/>
                  </a:moveTo>
                  <a:cubicBezTo>
                    <a:pt x="121096" y="55676"/>
                    <a:pt x="94374" y="71700"/>
                    <a:pt x="61410" y="71700"/>
                  </a:cubicBezTo>
                  <a:cubicBezTo>
                    <a:pt x="28446" y="71700"/>
                    <a:pt x="1725" y="55676"/>
                    <a:pt x="1725" y="35909"/>
                  </a:cubicBezTo>
                  <a:cubicBezTo>
                    <a:pt x="1725" y="16142"/>
                    <a:pt x="28446" y="117"/>
                    <a:pt x="61410" y="117"/>
                  </a:cubicBezTo>
                  <a:cubicBezTo>
                    <a:pt x="94374" y="117"/>
                    <a:pt x="121096" y="16142"/>
                    <a:pt x="121096" y="3590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4" name="Google Shape;1864;p24"/>
            <p:cNvSpPr/>
            <p:nvPr/>
          </p:nvSpPr>
          <p:spPr>
            <a:xfrm>
              <a:off x="6645838" y="2803118"/>
              <a:ext cx="119371" cy="71583"/>
            </a:xfrm>
            <a:custGeom>
              <a:rect b="b" l="l" r="r" t="t"/>
              <a:pathLst>
                <a:path extrusionOk="0" h="71583" w="119371">
                  <a:moveTo>
                    <a:pt x="121087" y="35911"/>
                  </a:moveTo>
                  <a:cubicBezTo>
                    <a:pt x="121087" y="55678"/>
                    <a:pt x="94365" y="71703"/>
                    <a:pt x="61401" y="71703"/>
                  </a:cubicBezTo>
                  <a:cubicBezTo>
                    <a:pt x="28437" y="71703"/>
                    <a:pt x="1715" y="55678"/>
                    <a:pt x="1715" y="35911"/>
                  </a:cubicBezTo>
                  <a:cubicBezTo>
                    <a:pt x="1715" y="16144"/>
                    <a:pt x="28437" y="120"/>
                    <a:pt x="61401" y="120"/>
                  </a:cubicBezTo>
                  <a:cubicBezTo>
                    <a:pt x="94365" y="120"/>
                    <a:pt x="121087" y="16144"/>
                    <a:pt x="121087" y="3591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24"/>
            <p:cNvSpPr/>
            <p:nvPr/>
          </p:nvSpPr>
          <p:spPr>
            <a:xfrm>
              <a:off x="7072101" y="2685012"/>
              <a:ext cx="119371" cy="71583"/>
            </a:xfrm>
            <a:custGeom>
              <a:rect b="b" l="l" r="r" t="t"/>
              <a:pathLst>
                <a:path extrusionOk="0" h="71583" w="119371">
                  <a:moveTo>
                    <a:pt x="121078" y="35914"/>
                  </a:moveTo>
                  <a:cubicBezTo>
                    <a:pt x="121078" y="55681"/>
                    <a:pt x="94356" y="71705"/>
                    <a:pt x="61393" y="71705"/>
                  </a:cubicBezTo>
                  <a:cubicBezTo>
                    <a:pt x="28429" y="71705"/>
                    <a:pt x="1707" y="55681"/>
                    <a:pt x="1707" y="35914"/>
                  </a:cubicBezTo>
                  <a:cubicBezTo>
                    <a:pt x="1707" y="16147"/>
                    <a:pt x="28429" y="122"/>
                    <a:pt x="61393" y="122"/>
                  </a:cubicBezTo>
                  <a:cubicBezTo>
                    <a:pt x="94356" y="122"/>
                    <a:pt x="121078" y="16147"/>
                    <a:pt x="121078" y="3591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24"/>
            <p:cNvSpPr/>
            <p:nvPr/>
          </p:nvSpPr>
          <p:spPr>
            <a:xfrm>
              <a:off x="7473042" y="2583778"/>
              <a:ext cx="119371" cy="71583"/>
            </a:xfrm>
            <a:custGeom>
              <a:rect b="b" l="l" r="r" t="t"/>
              <a:pathLst>
                <a:path extrusionOk="0" h="71583" w="119371">
                  <a:moveTo>
                    <a:pt x="121070" y="35916"/>
                  </a:moveTo>
                  <a:cubicBezTo>
                    <a:pt x="121070" y="55683"/>
                    <a:pt x="94348" y="71707"/>
                    <a:pt x="61385" y="71707"/>
                  </a:cubicBezTo>
                  <a:cubicBezTo>
                    <a:pt x="28421" y="71707"/>
                    <a:pt x="1699" y="55683"/>
                    <a:pt x="1699" y="35916"/>
                  </a:cubicBezTo>
                  <a:cubicBezTo>
                    <a:pt x="1699" y="16149"/>
                    <a:pt x="28421" y="124"/>
                    <a:pt x="61385" y="124"/>
                  </a:cubicBezTo>
                  <a:cubicBezTo>
                    <a:pt x="94348" y="124"/>
                    <a:pt x="121070" y="16149"/>
                    <a:pt x="121070" y="3591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7" name="Google Shape;1867;p24"/>
            <p:cNvSpPr/>
            <p:nvPr/>
          </p:nvSpPr>
          <p:spPr>
            <a:xfrm>
              <a:off x="5623703" y="3337468"/>
              <a:ext cx="99006" cy="59371"/>
            </a:xfrm>
            <a:custGeom>
              <a:rect b="b" l="l" r="r" t="t"/>
              <a:pathLst>
                <a:path extrusionOk="0" h="59371" w="99006">
                  <a:moveTo>
                    <a:pt x="100742" y="29795"/>
                  </a:moveTo>
                  <a:cubicBezTo>
                    <a:pt x="100742" y="46190"/>
                    <a:pt x="78579" y="59480"/>
                    <a:pt x="51239" y="59480"/>
                  </a:cubicBezTo>
                  <a:cubicBezTo>
                    <a:pt x="23899" y="59480"/>
                    <a:pt x="1735" y="46190"/>
                    <a:pt x="1735" y="29795"/>
                  </a:cubicBezTo>
                  <a:cubicBezTo>
                    <a:pt x="1735" y="13400"/>
                    <a:pt x="23899" y="109"/>
                    <a:pt x="51239" y="109"/>
                  </a:cubicBezTo>
                  <a:cubicBezTo>
                    <a:pt x="78579" y="109"/>
                    <a:pt x="100742" y="13400"/>
                    <a:pt x="100742" y="29795"/>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24"/>
            <p:cNvSpPr/>
            <p:nvPr/>
          </p:nvSpPr>
          <p:spPr>
            <a:xfrm>
              <a:off x="6132181" y="3173720"/>
              <a:ext cx="99006" cy="59371"/>
            </a:xfrm>
            <a:custGeom>
              <a:rect b="b" l="l" r="r" t="t"/>
              <a:pathLst>
                <a:path extrusionOk="0" h="59371" w="99006">
                  <a:moveTo>
                    <a:pt x="100732" y="29798"/>
                  </a:moveTo>
                  <a:cubicBezTo>
                    <a:pt x="100732" y="46193"/>
                    <a:pt x="78569" y="59484"/>
                    <a:pt x="51229" y="59484"/>
                  </a:cubicBezTo>
                  <a:cubicBezTo>
                    <a:pt x="23889" y="59484"/>
                    <a:pt x="1725" y="46193"/>
                    <a:pt x="1725" y="29798"/>
                  </a:cubicBezTo>
                  <a:cubicBezTo>
                    <a:pt x="1725" y="13403"/>
                    <a:pt x="23889" y="112"/>
                    <a:pt x="51229" y="112"/>
                  </a:cubicBezTo>
                  <a:cubicBezTo>
                    <a:pt x="78569" y="112"/>
                    <a:pt x="100732" y="13403"/>
                    <a:pt x="100732" y="29798"/>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24"/>
            <p:cNvSpPr/>
            <p:nvPr/>
          </p:nvSpPr>
          <p:spPr>
            <a:xfrm>
              <a:off x="6614913" y="3045617"/>
              <a:ext cx="99006" cy="59371"/>
            </a:xfrm>
            <a:custGeom>
              <a:rect b="b" l="l" r="r" t="t"/>
              <a:pathLst>
                <a:path extrusionOk="0" h="59371" w="99006">
                  <a:moveTo>
                    <a:pt x="100722" y="29801"/>
                  </a:moveTo>
                  <a:cubicBezTo>
                    <a:pt x="100722" y="46196"/>
                    <a:pt x="78559" y="59486"/>
                    <a:pt x="51218" y="59486"/>
                  </a:cubicBezTo>
                  <a:cubicBezTo>
                    <a:pt x="23878" y="59486"/>
                    <a:pt x="1715" y="46196"/>
                    <a:pt x="1715" y="29801"/>
                  </a:cubicBezTo>
                  <a:cubicBezTo>
                    <a:pt x="1715" y="13406"/>
                    <a:pt x="23878" y="115"/>
                    <a:pt x="51218" y="115"/>
                  </a:cubicBezTo>
                  <a:cubicBezTo>
                    <a:pt x="78559" y="115"/>
                    <a:pt x="100722" y="13406"/>
                    <a:pt x="100722" y="29801"/>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24"/>
            <p:cNvSpPr/>
            <p:nvPr/>
          </p:nvSpPr>
          <p:spPr>
            <a:xfrm>
              <a:off x="7013406" y="2906198"/>
              <a:ext cx="99006" cy="59371"/>
            </a:xfrm>
            <a:custGeom>
              <a:rect b="b" l="l" r="r" t="t"/>
              <a:pathLst>
                <a:path extrusionOk="0" h="59371" w="99006">
                  <a:moveTo>
                    <a:pt x="100715" y="29803"/>
                  </a:moveTo>
                  <a:cubicBezTo>
                    <a:pt x="100715" y="46198"/>
                    <a:pt x="78551" y="59489"/>
                    <a:pt x="51211" y="59489"/>
                  </a:cubicBezTo>
                  <a:cubicBezTo>
                    <a:pt x="23871" y="59489"/>
                    <a:pt x="1708" y="46198"/>
                    <a:pt x="1708" y="29803"/>
                  </a:cubicBezTo>
                  <a:cubicBezTo>
                    <a:pt x="1708" y="13409"/>
                    <a:pt x="23871" y="118"/>
                    <a:pt x="51211" y="118"/>
                  </a:cubicBezTo>
                  <a:cubicBezTo>
                    <a:pt x="78551" y="118"/>
                    <a:pt x="100715" y="13409"/>
                    <a:pt x="100715" y="29803"/>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24"/>
            <p:cNvSpPr/>
            <p:nvPr/>
          </p:nvSpPr>
          <p:spPr>
            <a:xfrm>
              <a:off x="7417554" y="2787150"/>
              <a:ext cx="99006" cy="59371"/>
            </a:xfrm>
            <a:custGeom>
              <a:rect b="b" l="l" r="r" t="t"/>
              <a:pathLst>
                <a:path extrusionOk="0" h="59371" w="99006">
                  <a:moveTo>
                    <a:pt x="100707" y="29806"/>
                  </a:moveTo>
                  <a:cubicBezTo>
                    <a:pt x="100707" y="46201"/>
                    <a:pt x="78543" y="59491"/>
                    <a:pt x="51203" y="59491"/>
                  </a:cubicBezTo>
                  <a:cubicBezTo>
                    <a:pt x="23863" y="59491"/>
                    <a:pt x="1700" y="46201"/>
                    <a:pt x="1700" y="29806"/>
                  </a:cubicBezTo>
                  <a:cubicBezTo>
                    <a:pt x="1700" y="13411"/>
                    <a:pt x="23863" y="120"/>
                    <a:pt x="51203" y="120"/>
                  </a:cubicBezTo>
                  <a:cubicBezTo>
                    <a:pt x="78543" y="120"/>
                    <a:pt x="100707" y="13411"/>
                    <a:pt x="100707" y="2980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24"/>
            <p:cNvSpPr/>
            <p:nvPr/>
          </p:nvSpPr>
          <p:spPr>
            <a:xfrm>
              <a:off x="5695482" y="3586325"/>
              <a:ext cx="119371" cy="71583"/>
            </a:xfrm>
            <a:custGeom>
              <a:rect b="b" l="l" r="r" t="t"/>
              <a:pathLst>
                <a:path extrusionOk="0" h="71583" w="119371">
                  <a:moveTo>
                    <a:pt x="121105" y="35896"/>
                  </a:moveTo>
                  <a:cubicBezTo>
                    <a:pt x="121105" y="55663"/>
                    <a:pt x="94383" y="71687"/>
                    <a:pt x="61419" y="71687"/>
                  </a:cubicBezTo>
                  <a:cubicBezTo>
                    <a:pt x="28455" y="71687"/>
                    <a:pt x="1734" y="55663"/>
                    <a:pt x="1734" y="35896"/>
                  </a:cubicBezTo>
                  <a:cubicBezTo>
                    <a:pt x="1734" y="16129"/>
                    <a:pt x="28455" y="104"/>
                    <a:pt x="61419" y="104"/>
                  </a:cubicBezTo>
                  <a:cubicBezTo>
                    <a:pt x="94383" y="104"/>
                    <a:pt x="121105" y="16129"/>
                    <a:pt x="121105" y="35896"/>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3" name="Google Shape;1873;p24"/>
            <p:cNvSpPr/>
            <p:nvPr/>
          </p:nvSpPr>
          <p:spPr>
            <a:xfrm>
              <a:off x="6119128" y="3423629"/>
              <a:ext cx="119371" cy="71583"/>
            </a:xfrm>
            <a:custGeom>
              <a:rect b="b" l="l" r="r" t="t"/>
              <a:pathLst>
                <a:path extrusionOk="0" h="71583" w="119371">
                  <a:moveTo>
                    <a:pt x="121097" y="35899"/>
                  </a:moveTo>
                  <a:cubicBezTo>
                    <a:pt x="121097" y="55666"/>
                    <a:pt x="94375" y="71690"/>
                    <a:pt x="61411" y="71690"/>
                  </a:cubicBezTo>
                  <a:cubicBezTo>
                    <a:pt x="28448" y="71690"/>
                    <a:pt x="1726" y="55666"/>
                    <a:pt x="1726" y="35899"/>
                  </a:cubicBezTo>
                  <a:cubicBezTo>
                    <a:pt x="1726" y="16132"/>
                    <a:pt x="28448" y="107"/>
                    <a:pt x="61411" y="107"/>
                  </a:cubicBezTo>
                  <a:cubicBezTo>
                    <a:pt x="94375" y="107"/>
                    <a:pt x="121097" y="16132"/>
                    <a:pt x="121097" y="35899"/>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24"/>
            <p:cNvSpPr/>
            <p:nvPr/>
          </p:nvSpPr>
          <p:spPr>
            <a:xfrm>
              <a:off x="6562273" y="3292869"/>
              <a:ext cx="119371" cy="71583"/>
            </a:xfrm>
            <a:custGeom>
              <a:rect b="b" l="l" r="r" t="t"/>
              <a:pathLst>
                <a:path extrusionOk="0" h="71583" w="119371">
                  <a:moveTo>
                    <a:pt x="121088" y="35902"/>
                  </a:moveTo>
                  <a:cubicBezTo>
                    <a:pt x="121088" y="55669"/>
                    <a:pt x="94366" y="71693"/>
                    <a:pt x="61403" y="71693"/>
                  </a:cubicBezTo>
                  <a:cubicBezTo>
                    <a:pt x="28439" y="71693"/>
                    <a:pt x="1717" y="55669"/>
                    <a:pt x="1717" y="35902"/>
                  </a:cubicBezTo>
                  <a:cubicBezTo>
                    <a:pt x="1717" y="16134"/>
                    <a:pt x="28439" y="110"/>
                    <a:pt x="61403" y="110"/>
                  </a:cubicBezTo>
                  <a:cubicBezTo>
                    <a:pt x="94366" y="110"/>
                    <a:pt x="121088" y="16134"/>
                    <a:pt x="121088" y="35902"/>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24"/>
            <p:cNvSpPr/>
            <p:nvPr/>
          </p:nvSpPr>
          <p:spPr>
            <a:xfrm>
              <a:off x="7022300" y="3162108"/>
              <a:ext cx="119371" cy="71583"/>
            </a:xfrm>
            <a:custGeom>
              <a:rect b="b" l="l" r="r" t="t"/>
              <a:pathLst>
                <a:path extrusionOk="0" h="71583" w="119371">
                  <a:moveTo>
                    <a:pt x="121079" y="35904"/>
                  </a:moveTo>
                  <a:cubicBezTo>
                    <a:pt x="121079" y="55671"/>
                    <a:pt x="94357" y="71696"/>
                    <a:pt x="61393" y="71696"/>
                  </a:cubicBezTo>
                  <a:cubicBezTo>
                    <a:pt x="28430" y="71696"/>
                    <a:pt x="1708" y="55671"/>
                    <a:pt x="1708" y="35904"/>
                  </a:cubicBezTo>
                  <a:cubicBezTo>
                    <a:pt x="1708" y="16137"/>
                    <a:pt x="28430" y="113"/>
                    <a:pt x="61393" y="113"/>
                  </a:cubicBezTo>
                  <a:cubicBezTo>
                    <a:pt x="94357" y="113"/>
                    <a:pt x="121079" y="16137"/>
                    <a:pt x="121079" y="35904"/>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6" name="Google Shape;1876;p24"/>
            <p:cNvSpPr/>
            <p:nvPr/>
          </p:nvSpPr>
          <p:spPr>
            <a:xfrm>
              <a:off x="7414800" y="3044001"/>
              <a:ext cx="119371" cy="71583"/>
            </a:xfrm>
            <a:custGeom>
              <a:rect b="b" l="l" r="r" t="t"/>
              <a:pathLst>
                <a:path extrusionOk="0" h="71583" w="119371">
                  <a:moveTo>
                    <a:pt x="121071" y="35907"/>
                  </a:moveTo>
                  <a:cubicBezTo>
                    <a:pt x="121071" y="55674"/>
                    <a:pt x="94349" y="71698"/>
                    <a:pt x="61386" y="71698"/>
                  </a:cubicBezTo>
                  <a:cubicBezTo>
                    <a:pt x="28422" y="71698"/>
                    <a:pt x="1700" y="55674"/>
                    <a:pt x="1700" y="35907"/>
                  </a:cubicBezTo>
                  <a:cubicBezTo>
                    <a:pt x="1700" y="16139"/>
                    <a:pt x="28422" y="115"/>
                    <a:pt x="61386" y="115"/>
                  </a:cubicBezTo>
                  <a:cubicBezTo>
                    <a:pt x="94349" y="115"/>
                    <a:pt x="121071" y="16139"/>
                    <a:pt x="121071" y="35907"/>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7" name="Google Shape;1877;p24"/>
            <p:cNvSpPr/>
            <p:nvPr/>
          </p:nvSpPr>
          <p:spPr>
            <a:xfrm>
              <a:off x="7908590" y="2883714"/>
              <a:ext cx="119371" cy="71583"/>
            </a:xfrm>
            <a:custGeom>
              <a:rect b="b" l="l" r="r" t="t"/>
              <a:pathLst>
                <a:path extrusionOk="0" h="71583" w="119371">
                  <a:moveTo>
                    <a:pt x="121061" y="35910"/>
                  </a:moveTo>
                  <a:cubicBezTo>
                    <a:pt x="121061" y="55677"/>
                    <a:pt x="94340" y="71701"/>
                    <a:pt x="61376" y="71701"/>
                  </a:cubicBezTo>
                  <a:cubicBezTo>
                    <a:pt x="28412" y="71701"/>
                    <a:pt x="1690" y="55677"/>
                    <a:pt x="1690" y="35910"/>
                  </a:cubicBezTo>
                  <a:cubicBezTo>
                    <a:pt x="1690" y="16143"/>
                    <a:pt x="28412" y="118"/>
                    <a:pt x="61376" y="118"/>
                  </a:cubicBezTo>
                  <a:cubicBezTo>
                    <a:pt x="94340" y="118"/>
                    <a:pt x="121061" y="16143"/>
                    <a:pt x="121061" y="3591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8" name="Google Shape;1878;p24"/>
            <p:cNvSpPr/>
            <p:nvPr/>
          </p:nvSpPr>
          <p:spPr>
            <a:xfrm>
              <a:off x="4714157" y="2362871"/>
              <a:ext cx="2555890" cy="771570"/>
            </a:xfrm>
            <a:custGeom>
              <a:rect b="b" l="l" r="r" t="t"/>
              <a:pathLst>
                <a:path extrusionOk="0" h="771570" w="2555890">
                  <a:moveTo>
                    <a:pt x="1729" y="696536"/>
                  </a:moveTo>
                  <a:lnTo>
                    <a:pt x="2449493" y="122"/>
                  </a:lnTo>
                  <a:cubicBezTo>
                    <a:pt x="2492035" y="4616"/>
                    <a:pt x="2541666" y="-5168"/>
                    <a:pt x="2557620" y="52485"/>
                  </a:cubicBezTo>
                  <a:lnTo>
                    <a:pt x="125556" y="771692"/>
                  </a:lnTo>
                  <a:cubicBezTo>
                    <a:pt x="71872" y="751406"/>
                    <a:pt x="6371" y="735685"/>
                    <a:pt x="1729" y="6965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9" name="Google Shape;1879;p24"/>
            <p:cNvSpPr/>
            <p:nvPr/>
          </p:nvSpPr>
          <p:spPr>
            <a:xfrm>
              <a:off x="4701580" y="2331216"/>
              <a:ext cx="2588863" cy="835356"/>
            </a:xfrm>
            <a:custGeom>
              <a:rect b="b" l="l" r="r" t="t"/>
              <a:pathLst>
                <a:path extrusionOk="0" h="835356" w="2588863">
                  <a:moveTo>
                    <a:pt x="1729" y="699160"/>
                  </a:moveTo>
                  <a:lnTo>
                    <a:pt x="2441811" y="1073"/>
                  </a:lnTo>
                  <a:cubicBezTo>
                    <a:pt x="2517526" y="-7110"/>
                    <a:pt x="2600584" y="37990"/>
                    <a:pt x="2589611" y="116520"/>
                  </a:cubicBezTo>
                  <a:lnTo>
                    <a:pt x="133996" y="835478"/>
                  </a:lnTo>
                  <a:cubicBezTo>
                    <a:pt x="80313" y="815191"/>
                    <a:pt x="10507" y="780489"/>
                    <a:pt x="1729" y="699160"/>
                  </a:cubicBezTo>
                  <a:close/>
                </a:path>
              </a:pathLst>
            </a:custGeom>
            <a:solidFill>
              <a:srgbClr val="BA8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3" name="Shape 1883"/>
        <p:cNvGrpSpPr/>
        <p:nvPr/>
      </p:nvGrpSpPr>
      <p:grpSpPr>
        <a:xfrm>
          <a:off x="0" y="0"/>
          <a:ext cx="0" cy="0"/>
          <a:chOff x="0" y="0"/>
          <a:chExt cx="0" cy="0"/>
        </a:xfrm>
      </p:grpSpPr>
      <p:sp>
        <p:nvSpPr>
          <p:cNvPr id="1884" name="Google Shape;1884;p25"/>
          <p:cNvSpPr txBox="1"/>
          <p:nvPr>
            <p:ph type="title"/>
          </p:nvPr>
        </p:nvSpPr>
        <p:spPr>
          <a:xfrm>
            <a:off x="1243867" y="7364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1885" name="Google Shape;1885;p25"/>
          <p:cNvSpPr txBox="1"/>
          <p:nvPr>
            <p:ph idx="1" type="subTitle"/>
          </p:nvPr>
        </p:nvSpPr>
        <p:spPr>
          <a:xfrm>
            <a:off x="6141275" y="1727000"/>
            <a:ext cx="5478300" cy="1424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0" lang="en">
                <a:latin typeface="Abril Fatface"/>
                <a:ea typeface="Abril Fatface"/>
                <a:cs typeface="Abril Fatface"/>
                <a:sym typeface="Abril Fatface"/>
              </a:rPr>
              <a:t>We will talk about this first.</a:t>
            </a:r>
            <a:endParaRPr b="0">
              <a:latin typeface="Abril Fatface"/>
              <a:ea typeface="Abril Fatface"/>
              <a:cs typeface="Abril Fatface"/>
              <a:sym typeface="Abril Fatface"/>
            </a:endParaRPr>
          </a:p>
        </p:txBody>
      </p:sp>
      <p:sp>
        <p:nvSpPr>
          <p:cNvPr id="1886" name="Google Shape;1886;p25"/>
          <p:cNvSpPr txBox="1"/>
          <p:nvPr>
            <p:ph idx="2" type="body"/>
          </p:nvPr>
        </p:nvSpPr>
        <p:spPr>
          <a:xfrm>
            <a:off x="6125450" y="2965625"/>
            <a:ext cx="54693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sp>
        <p:nvSpPr>
          <p:cNvPr id="1891" name="Google Shape;1891;p26"/>
          <p:cNvSpPr txBox="1"/>
          <p:nvPr>
            <p:ph type="title"/>
          </p:nvPr>
        </p:nvSpPr>
        <p:spPr>
          <a:xfrm>
            <a:off x="415600" y="593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892" name="Google Shape;1892;p26"/>
          <p:cNvSpPr txBox="1"/>
          <p:nvPr>
            <p:ph idx="1" type="subTitle"/>
          </p:nvPr>
        </p:nvSpPr>
        <p:spPr>
          <a:xfrm>
            <a:off x="448877" y="2024175"/>
            <a:ext cx="4768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1893" name="Google Shape;1893;p26"/>
          <p:cNvSpPr txBox="1"/>
          <p:nvPr>
            <p:ph idx="2" type="body"/>
          </p:nvPr>
        </p:nvSpPr>
        <p:spPr>
          <a:xfrm>
            <a:off x="453700" y="2762925"/>
            <a:ext cx="49074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2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899" name="Google Shape;1899;p27"/>
          <p:cNvSpPr txBox="1"/>
          <p:nvPr>
            <p:ph idx="3" type="body"/>
          </p:nvPr>
        </p:nvSpPr>
        <p:spPr>
          <a:xfrm>
            <a:off x="5398923" y="2797050"/>
            <a:ext cx="44106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1900" name="Google Shape;1900;p27"/>
          <p:cNvSpPr txBox="1"/>
          <p:nvPr>
            <p:ph idx="2" type="body"/>
          </p:nvPr>
        </p:nvSpPr>
        <p:spPr>
          <a:xfrm>
            <a:off x="415600" y="2793588"/>
            <a:ext cx="44103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1901" name="Google Shape;1901;p27"/>
          <p:cNvSpPr txBox="1"/>
          <p:nvPr>
            <p:ph idx="4" type="subTitle"/>
          </p:nvPr>
        </p:nvSpPr>
        <p:spPr>
          <a:xfrm>
            <a:off x="415600" y="1856563"/>
            <a:ext cx="4410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1902" name="Google Shape;1902;p27"/>
          <p:cNvSpPr txBox="1"/>
          <p:nvPr>
            <p:ph idx="1" type="subTitle"/>
          </p:nvPr>
        </p:nvSpPr>
        <p:spPr>
          <a:xfrm>
            <a:off x="5398923" y="1871775"/>
            <a:ext cx="4300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6" name="Shape 1906"/>
        <p:cNvGrpSpPr/>
        <p:nvPr/>
      </p:nvGrpSpPr>
      <p:grpSpPr>
        <a:xfrm>
          <a:off x="0" y="0"/>
          <a:ext cx="0" cy="0"/>
          <a:chOff x="0" y="0"/>
          <a:chExt cx="0" cy="0"/>
        </a:xfrm>
      </p:grpSpPr>
      <p:sp>
        <p:nvSpPr>
          <p:cNvPr id="1907" name="Google Shape;1907;p2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908" name="Google Shape;1908;p2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sp>
        <p:nvSpPr>
          <p:cNvPr id="1913" name="Google Shape;1913;p29"/>
          <p:cNvSpPr txBox="1"/>
          <p:nvPr>
            <p:ph type="title"/>
          </p:nvPr>
        </p:nvSpPr>
        <p:spPr>
          <a:xfrm>
            <a:off x="4301425" y="288575"/>
            <a:ext cx="747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914" name="Google Shape;1914;p29"/>
          <p:cNvSpPr txBox="1"/>
          <p:nvPr>
            <p:ph idx="1" type="subTitle"/>
          </p:nvPr>
        </p:nvSpPr>
        <p:spPr>
          <a:xfrm>
            <a:off x="5208606" y="12727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915" name="Google Shape;1915;p29"/>
          <p:cNvSpPr txBox="1"/>
          <p:nvPr>
            <p:ph idx="5" type="body"/>
          </p:nvPr>
        </p:nvSpPr>
        <p:spPr>
          <a:xfrm>
            <a:off x="5208600" y="33041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1916" name="Google Shape;1916;p29"/>
          <p:cNvSpPr txBox="1"/>
          <p:nvPr>
            <p:ph idx="2" type="subTitle"/>
          </p:nvPr>
        </p:nvSpPr>
        <p:spPr>
          <a:xfrm>
            <a:off x="5208606" y="28776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1917" name="Google Shape;1917;p29"/>
          <p:cNvSpPr txBox="1"/>
          <p:nvPr>
            <p:ph idx="6" type="body"/>
          </p:nvPr>
        </p:nvSpPr>
        <p:spPr>
          <a:xfrm>
            <a:off x="5208600" y="48958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1918" name="Google Shape;1918;p29"/>
          <p:cNvSpPr txBox="1"/>
          <p:nvPr>
            <p:ph idx="3" type="subTitle"/>
          </p:nvPr>
        </p:nvSpPr>
        <p:spPr>
          <a:xfrm>
            <a:off x="5208606" y="44825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919" name="Google Shape;1919;p29"/>
          <p:cNvSpPr txBox="1"/>
          <p:nvPr>
            <p:ph idx="4" type="body"/>
          </p:nvPr>
        </p:nvSpPr>
        <p:spPr>
          <a:xfrm>
            <a:off x="5208600" y="17107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sp>
        <p:nvSpPr>
          <p:cNvPr id="1924" name="Google Shape;1924;p30"/>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1925" name="Google Shape;1925;p30"/>
          <p:cNvSpPr txBox="1"/>
          <p:nvPr>
            <p:ph idx="1" type="body"/>
          </p:nvPr>
        </p:nvSpPr>
        <p:spPr>
          <a:xfrm>
            <a:off x="633475" y="5803850"/>
            <a:ext cx="10909200" cy="939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CC0000"/>
      </a:accent1>
      <a:accent2>
        <a:srgbClr val="E69138"/>
      </a:accent2>
      <a:accent3>
        <a:srgbClr val="F1C232"/>
      </a:accent3>
      <a:accent4>
        <a:srgbClr val="6AA84F"/>
      </a:accent4>
      <a:accent5>
        <a:srgbClr val="3C78D8"/>
      </a:accent5>
      <a:accent6>
        <a:srgbClr val="A64D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